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60" r:id="rId4"/>
    <p:sldId id="262" r:id="rId5"/>
    <p:sldId id="267" r:id="rId6"/>
    <p:sldId id="268" r:id="rId7"/>
    <p:sldId id="269" r:id="rId8"/>
    <p:sldId id="270" r:id="rId9"/>
    <p:sldId id="271" r:id="rId10"/>
    <p:sldId id="272" r:id="rId11"/>
    <p:sldId id="273" r:id="rId12"/>
    <p:sldId id="274" r:id="rId13"/>
    <p:sldId id="275" r:id="rId14"/>
    <p:sldId id="276" r:id="rId15"/>
    <p:sldId id="266" r:id="rId16"/>
    <p:sldId id="277" r:id="rId17"/>
    <p:sldId id="278" r:id="rId18"/>
    <p:sldId id="279" r:id="rId19"/>
    <p:sldId id="280" r:id="rId20"/>
    <p:sldId id="264" r:id="rId21"/>
    <p:sldId id="265" r:id="rId22"/>
  </p:sldIdLst>
  <p:sldSz cx="9144000" cy="5143500" type="screen16x9"/>
  <p:notesSz cx="6858000" cy="9144000"/>
  <p:custDataLst>
    <p:tags r:id="rId23"/>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762" autoAdjust="0"/>
  </p:normalViewPr>
  <p:slideViewPr>
    <p:cSldViewPr>
      <p:cViewPr>
        <p:scale>
          <a:sx n="110" d="100"/>
          <a:sy n="110" d="100"/>
        </p:scale>
        <p:origin x="-1560" y="-654"/>
      </p:cViewPr>
      <p:guideLst>
        <p:guide orient="horz" pos="1620"/>
        <p:guide pos="2880"/>
        <p:guide pos="158"/>
        <p:guide pos="5602"/>
        <p:guide pos="61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계열 1</c:v>
                </c:pt>
              </c:strCache>
            </c:strRef>
          </c:tx>
          <c:spPr>
            <a:solidFill>
              <a:srgbClr val="625F63"/>
            </a:solidFill>
            <a:ln>
              <a:noFill/>
            </a:ln>
            <a:effectLst/>
            <a:scene3d>
              <a:camera prst="orthographicFront"/>
              <a:lightRig rig="threePt" dir="t"/>
            </a:scene3d>
            <a:sp3d prstMaterial="softEdge">
              <a:bevelT w="0" h="0"/>
            </a:sp3d>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spPr>
              <a:solidFill>
                <a:srgbClr val="71C6C6"/>
              </a:solidFill>
              <a:ln>
                <a:noFill/>
              </a:ln>
              <a:effectLst/>
              <a:scene3d>
                <a:camera prst="orthographicFront"/>
                <a:lightRig rig="threePt" dir="t"/>
              </a:scene3d>
              <a:sp3d prstMaterial="softEdge">
                <a:bevelT w="0" h="0"/>
              </a:sp3d>
            </c:spPr>
          </c:dPt>
          <c:dPt>
            <c:idx val="5"/>
            <c:invertIfNegative val="0"/>
            <c:bubble3D val="0"/>
          </c:dPt>
          <c:dPt>
            <c:idx val="6"/>
            <c:invertIfNegative val="0"/>
            <c:bubble3D val="0"/>
          </c:dPt>
          <c:dPt>
            <c:idx val="7"/>
            <c:invertIfNegative val="0"/>
            <c:bubble3D val="0"/>
          </c:dPt>
          <c:dPt>
            <c:idx val="13"/>
            <c:invertIfNegative val="0"/>
            <c:bubble3D val="0"/>
          </c:dPt>
          <c:dLbls>
            <c:dLbl>
              <c:idx val="0"/>
              <c:layout>
                <c:manualLayout>
                  <c:x val="0"/>
                  <c:y val="5.5832903914943607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0841404512704593E-3"/>
                  <c:y val="6.4375199998798127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1.7637452695119953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2.222258946049526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spPr>
                <a:noFill/>
                <a:ln>
                  <a:noFill/>
                </a:ln>
                <a:effectLst/>
              </c:spPr>
              <c:txPr>
                <a:bodyPr/>
                <a:lstStyle/>
                <a:p>
                  <a:pPr>
                    <a:defRPr sz="2000" b="1">
                      <a:solidFill>
                        <a:srgbClr val="48B5B2"/>
                      </a:solidFill>
                      <a:effectLst/>
                      <a:latin typeface="Calibri" panose="020F0502020204030204" pitchFamily="34" charset="0"/>
                      <a:ea typeface="Tahoma" pitchFamily="34" charset="0"/>
                      <a:cs typeface="Tahoma" pitchFamily="34" charset="0"/>
                    </a:defRPr>
                  </a:pPr>
                  <a:endParaRPr lang="ko-KR"/>
                </a:p>
              </c:txPr>
              <c:showLegendKey val="0"/>
              <c:showVal val="1"/>
              <c:showCatName val="0"/>
              <c:showSerName val="0"/>
              <c:showPercent val="0"/>
              <c:showBubbleSize val="0"/>
            </c:dLbl>
            <c:spPr>
              <a:noFill/>
              <a:ln>
                <a:noFill/>
              </a:ln>
              <a:effectLst/>
            </c:spPr>
            <c:txPr>
              <a:bodyPr/>
              <a:lstStyle/>
              <a:p>
                <a:pPr>
                  <a:defRPr sz="2000" b="1">
                    <a:solidFill>
                      <a:schemeClr val="tx1"/>
                    </a:solidFill>
                    <a:effectLst/>
                    <a:latin typeface="Calibri" panose="020F0502020204030204" pitchFamily="34" charset="0"/>
                    <a:ea typeface="Tahoma" pitchFamily="34" charset="0"/>
                    <a:cs typeface="Tahoma" pitchFamily="34"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value01</c:v>
                </c:pt>
                <c:pt idx="1">
                  <c:v>value02</c:v>
                </c:pt>
                <c:pt idx="2">
                  <c:v>value03</c:v>
                </c:pt>
                <c:pt idx="3">
                  <c:v>value04</c:v>
                </c:pt>
                <c:pt idx="4">
                  <c:v>value05</c:v>
                </c:pt>
              </c:strCache>
            </c:strRef>
          </c:cat>
          <c:val>
            <c:numRef>
              <c:f>Sheet1!$B$2:$B$6</c:f>
              <c:numCache>
                <c:formatCode>General</c:formatCode>
                <c:ptCount val="5"/>
                <c:pt idx="0">
                  <c:v>30</c:v>
                </c:pt>
                <c:pt idx="1">
                  <c:v>20</c:v>
                </c:pt>
                <c:pt idx="2">
                  <c:v>45</c:v>
                </c:pt>
                <c:pt idx="3">
                  <c:v>70</c:v>
                </c:pt>
                <c:pt idx="4">
                  <c:v>80</c:v>
                </c:pt>
              </c:numCache>
            </c:numRef>
          </c:val>
        </c:ser>
        <c:dLbls>
          <c:showLegendKey val="0"/>
          <c:showVal val="0"/>
          <c:showCatName val="0"/>
          <c:showSerName val="0"/>
          <c:showPercent val="0"/>
          <c:showBubbleSize val="0"/>
        </c:dLbls>
        <c:gapWidth val="155"/>
        <c:axId val="162353536"/>
        <c:axId val="162355072"/>
      </c:barChart>
      <c:catAx>
        <c:axId val="162353536"/>
        <c:scaling>
          <c:orientation val="minMax"/>
        </c:scaling>
        <c:delete val="0"/>
        <c:axPos val="b"/>
        <c:majorGridlines>
          <c:spPr>
            <a:ln w="6350">
              <a:solidFill>
                <a:schemeClr val="bg1">
                  <a:lumMod val="85000"/>
                </a:schemeClr>
              </a:solidFill>
              <a:prstDash val="sysDash"/>
            </a:ln>
          </c:spPr>
        </c:majorGridlines>
        <c:numFmt formatCode="General" sourceLinked="0"/>
        <c:majorTickMark val="out"/>
        <c:minorTickMark val="none"/>
        <c:tickLblPos val="nextTo"/>
        <c:spPr>
          <a:ln w="3175">
            <a:noFill/>
          </a:ln>
        </c:spPr>
        <c:txPr>
          <a:bodyPr/>
          <a:lstStyle/>
          <a:p>
            <a:pPr>
              <a:defRPr sz="1000" b="1" baseline="0">
                <a:solidFill>
                  <a:schemeClr val="tx1">
                    <a:lumMod val="85000"/>
                    <a:lumOff val="15000"/>
                  </a:schemeClr>
                </a:solidFill>
                <a:latin typeface="Calibri" panose="020F0502020204030204" pitchFamily="34" charset="0"/>
                <a:ea typeface="Tahoma" pitchFamily="34" charset="0"/>
                <a:cs typeface="Tahoma" pitchFamily="34" charset="0"/>
              </a:defRPr>
            </a:pPr>
            <a:endParaRPr lang="ko-KR"/>
          </a:p>
        </c:txPr>
        <c:crossAx val="162355072"/>
        <c:crosses val="autoZero"/>
        <c:auto val="1"/>
        <c:lblAlgn val="ctr"/>
        <c:lblOffset val="100"/>
        <c:noMultiLvlLbl val="0"/>
      </c:catAx>
      <c:valAx>
        <c:axId val="162355072"/>
        <c:scaling>
          <c:orientation val="minMax"/>
        </c:scaling>
        <c:delete val="0"/>
        <c:axPos val="l"/>
        <c:majorGridlines>
          <c:spPr>
            <a:ln w="3175">
              <a:solidFill>
                <a:schemeClr val="bg1">
                  <a:lumMod val="85000"/>
                </a:schemeClr>
              </a:solidFill>
              <a:prstDash val="sysDash"/>
            </a:ln>
          </c:spPr>
        </c:majorGridlines>
        <c:numFmt formatCode="General" sourceLinked="1"/>
        <c:majorTickMark val="in"/>
        <c:minorTickMark val="none"/>
        <c:tickLblPos val="nextTo"/>
        <c:txPr>
          <a:bodyPr/>
          <a:lstStyle/>
          <a:p>
            <a:pPr>
              <a:defRPr sz="1000">
                <a:solidFill>
                  <a:schemeClr val="tx1">
                    <a:lumMod val="65000"/>
                    <a:lumOff val="35000"/>
                  </a:schemeClr>
                </a:solidFill>
                <a:latin typeface="Calibri" panose="020F0502020204030204" pitchFamily="34" charset="0"/>
              </a:defRPr>
            </a:pPr>
            <a:endParaRPr lang="ko-KR"/>
          </a:p>
        </c:txPr>
        <c:crossAx val="162353536"/>
        <c:crosses val="autoZero"/>
        <c:crossBetween val="between"/>
      </c:valAx>
      <c:spPr>
        <a:noFill/>
      </c:spPr>
    </c:plotArea>
    <c:plotVisOnly val="1"/>
    <c:dispBlanksAs val="gap"/>
    <c:showDLblsOverMax val="0"/>
  </c:chart>
  <c:spPr>
    <a:scene3d>
      <a:camera prst="orthographicFront"/>
      <a:lightRig rig="threePt" dir="t"/>
    </a:scene3d>
  </c:spPr>
  <c:txPr>
    <a:bodyPr/>
    <a:lstStyle/>
    <a:p>
      <a:pPr>
        <a:defRPr sz="1800"/>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판매</c:v>
                </c:pt>
              </c:strCache>
            </c:strRef>
          </c:tx>
          <c:spPr>
            <a:ln>
              <a:solidFill>
                <a:srgbClr val="F8F0E5"/>
              </a:solidFill>
            </a:ln>
          </c:spPr>
          <c:dPt>
            <c:idx val="0"/>
            <c:bubble3D val="0"/>
            <c:spPr>
              <a:solidFill>
                <a:srgbClr val="625F63"/>
              </a:solidFill>
              <a:ln w="19050">
                <a:solidFill>
                  <a:srgbClr val="F8F0E5"/>
                </a:solidFill>
              </a:ln>
              <a:effectLst/>
            </c:spPr>
          </c:dPt>
          <c:dPt>
            <c:idx val="1"/>
            <c:bubble3D val="0"/>
            <c:spPr>
              <a:noFill/>
              <a:ln w="19050">
                <a:solidFill>
                  <a:srgbClr val="F8F0E5"/>
                </a:solidFill>
              </a:ln>
              <a:effectLst/>
            </c:spPr>
          </c:dPt>
          <c:cat>
            <c:strRef>
              <c:f>Sheet1!$A$2:$A$3</c:f>
              <c:strCache>
                <c:ptCount val="2"/>
                <c:pt idx="0">
                  <c:v>1분기</c:v>
                </c:pt>
                <c:pt idx="1">
                  <c:v>2분기</c:v>
                </c:pt>
              </c:strCache>
            </c:strRef>
          </c:cat>
          <c:val>
            <c:numRef>
              <c:f>Sheet1!$B$2:$B$3</c:f>
              <c:numCache>
                <c:formatCode>General</c:formatCode>
                <c:ptCount val="2"/>
                <c:pt idx="0">
                  <c:v>40</c:v>
                </c:pt>
                <c:pt idx="1">
                  <c:v>60</c:v>
                </c:pt>
              </c:numCache>
            </c:numRef>
          </c:val>
        </c:ser>
        <c:ser>
          <c:idx val="1"/>
          <c:order val="1"/>
          <c:tx>
            <c:strRef>
              <c:f>Sheet1!$C$1</c:f>
              <c:strCache>
                <c:ptCount val="1"/>
                <c:pt idx="0">
                  <c:v>열1</c:v>
                </c:pt>
              </c:strCache>
            </c:strRef>
          </c:tx>
          <c:spPr>
            <a:ln>
              <a:solidFill>
                <a:srgbClr val="F8F0E5"/>
              </a:solidFill>
            </a:ln>
          </c:spPr>
          <c:dPt>
            <c:idx val="0"/>
            <c:bubble3D val="0"/>
            <c:spPr>
              <a:solidFill>
                <a:srgbClr val="FF6F89"/>
              </a:solidFill>
              <a:ln w="19050">
                <a:solidFill>
                  <a:srgbClr val="F8F0E5"/>
                </a:solidFill>
              </a:ln>
              <a:effectLst/>
            </c:spPr>
          </c:dPt>
          <c:dPt>
            <c:idx val="1"/>
            <c:bubble3D val="0"/>
            <c:spPr>
              <a:noFill/>
              <a:ln w="19050">
                <a:solidFill>
                  <a:srgbClr val="F8F0E5"/>
                </a:solidFill>
              </a:ln>
              <a:effectLst/>
            </c:spPr>
          </c:dPt>
          <c:cat>
            <c:strRef>
              <c:f>Sheet1!$A$2:$A$3</c:f>
              <c:strCache>
                <c:ptCount val="2"/>
                <c:pt idx="0">
                  <c:v>1분기</c:v>
                </c:pt>
                <c:pt idx="1">
                  <c:v>2분기</c:v>
                </c:pt>
              </c:strCache>
            </c:strRef>
          </c:cat>
          <c:val>
            <c:numRef>
              <c:f>Sheet1!$C$2:$C$3</c:f>
              <c:numCache>
                <c:formatCode>General</c:formatCode>
                <c:ptCount val="2"/>
                <c:pt idx="0">
                  <c:v>75</c:v>
                </c:pt>
                <c:pt idx="1">
                  <c:v>25</c:v>
                </c:pt>
              </c:numCache>
            </c:numRef>
          </c:val>
        </c:ser>
        <c:ser>
          <c:idx val="2"/>
          <c:order val="2"/>
          <c:tx>
            <c:strRef>
              <c:f>Sheet1!$D$1</c:f>
              <c:strCache>
                <c:ptCount val="1"/>
                <c:pt idx="0">
                  <c:v>열2</c:v>
                </c:pt>
              </c:strCache>
            </c:strRef>
          </c:tx>
          <c:spPr>
            <a:ln>
              <a:solidFill>
                <a:srgbClr val="F8F0E5"/>
              </a:solidFill>
            </a:ln>
          </c:spPr>
          <c:dPt>
            <c:idx val="0"/>
            <c:bubble3D val="0"/>
            <c:spPr>
              <a:solidFill>
                <a:srgbClr val="71C6C6"/>
              </a:solidFill>
              <a:ln w="19050">
                <a:solidFill>
                  <a:srgbClr val="F8F0E5"/>
                </a:solidFill>
              </a:ln>
              <a:effectLst/>
            </c:spPr>
          </c:dPt>
          <c:dPt>
            <c:idx val="1"/>
            <c:bubble3D val="0"/>
            <c:spPr>
              <a:noFill/>
              <a:ln w="19050">
                <a:solidFill>
                  <a:srgbClr val="F8F0E5"/>
                </a:solidFill>
              </a:ln>
              <a:effectLst/>
            </c:spPr>
          </c:dPt>
          <c:cat>
            <c:strRef>
              <c:f>Sheet1!$A$2:$A$3</c:f>
              <c:strCache>
                <c:ptCount val="2"/>
                <c:pt idx="0">
                  <c:v>1분기</c:v>
                </c:pt>
                <c:pt idx="1">
                  <c:v>2분기</c:v>
                </c:pt>
              </c:strCache>
            </c:strRef>
          </c:cat>
          <c:val>
            <c:numRef>
              <c:f>Sheet1!$D$2:$D$3</c:f>
              <c:numCache>
                <c:formatCode>General</c:formatCode>
                <c:ptCount val="2"/>
                <c:pt idx="0">
                  <c:v>60</c:v>
                </c:pt>
                <c:pt idx="1">
                  <c:v>40</c:v>
                </c:pt>
              </c:numCache>
            </c:numRef>
          </c:val>
        </c:ser>
        <c:ser>
          <c:idx val="3"/>
          <c:order val="3"/>
          <c:tx>
            <c:strRef>
              <c:f>Sheet1!$E$1</c:f>
              <c:strCache>
                <c:ptCount val="1"/>
                <c:pt idx="0">
                  <c:v>열3</c:v>
                </c:pt>
              </c:strCache>
            </c:strRef>
          </c:tx>
          <c:spPr>
            <a:ln>
              <a:solidFill>
                <a:srgbClr val="F8F0E5"/>
              </a:solidFill>
            </a:ln>
          </c:spPr>
          <c:dPt>
            <c:idx val="0"/>
            <c:bubble3D val="0"/>
            <c:spPr>
              <a:solidFill>
                <a:srgbClr val="7383A4"/>
              </a:solidFill>
              <a:ln w="19050">
                <a:solidFill>
                  <a:srgbClr val="F8F0E5"/>
                </a:solidFill>
              </a:ln>
              <a:effectLst/>
            </c:spPr>
          </c:dPt>
          <c:dPt>
            <c:idx val="1"/>
            <c:bubble3D val="0"/>
            <c:spPr>
              <a:noFill/>
              <a:ln w="19050">
                <a:solidFill>
                  <a:srgbClr val="F8F0E5"/>
                </a:solidFill>
              </a:ln>
              <a:effectLst/>
            </c:spPr>
          </c:dPt>
          <c:cat>
            <c:strRef>
              <c:f>Sheet1!$A$2:$A$3</c:f>
              <c:strCache>
                <c:ptCount val="2"/>
                <c:pt idx="0">
                  <c:v>1분기</c:v>
                </c:pt>
                <c:pt idx="1">
                  <c:v>2분기</c:v>
                </c:pt>
              </c:strCache>
            </c:strRef>
          </c:cat>
          <c:val>
            <c:numRef>
              <c:f>Sheet1!$E$2:$E$3</c:f>
              <c:numCache>
                <c:formatCode>General</c:formatCode>
                <c:ptCount val="2"/>
                <c:pt idx="0">
                  <c:v>70</c:v>
                </c:pt>
                <c:pt idx="1">
                  <c:v>30</c:v>
                </c:pt>
              </c:numCache>
            </c:numRef>
          </c:val>
        </c:ser>
        <c:dLbls>
          <c:showLegendKey val="0"/>
          <c:showVal val="0"/>
          <c:showCatName val="0"/>
          <c:showSerName val="0"/>
          <c:showPercent val="0"/>
          <c:showBubbleSize val="0"/>
          <c:showLeaderLines val="1"/>
        </c:dLbls>
        <c:firstSliceAng val="0"/>
        <c:holeSize val="46"/>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6917188433373"/>
          <c:y val="0.15593804100355568"/>
          <c:w val="0.76169543891989999"/>
          <c:h val="0.77248335537778678"/>
        </c:manualLayout>
      </c:layout>
      <c:pieChart>
        <c:varyColors val="1"/>
        <c:ser>
          <c:idx val="0"/>
          <c:order val="0"/>
          <c:tx>
            <c:strRef>
              <c:f>Sheet1!$B$1</c:f>
              <c:strCache>
                <c:ptCount val="1"/>
                <c:pt idx="0">
                  <c:v>판매</c:v>
                </c:pt>
              </c:strCache>
            </c:strRef>
          </c:tx>
          <c:spPr>
            <a:solidFill>
              <a:srgbClr val="0070C0"/>
            </a:solidFill>
            <a:ln>
              <a:solidFill>
                <a:srgbClr val="F8F0E5"/>
              </a:solidFill>
            </a:ln>
            <a:effectLst/>
            <a:scene3d>
              <a:camera prst="orthographicFront"/>
              <a:lightRig rig="threePt" dir="t"/>
            </a:scene3d>
            <a:sp3d prstMaterial="softEdge">
              <a:bevelT w="0" h="0"/>
            </a:sp3d>
          </c:spPr>
          <c:dPt>
            <c:idx val="0"/>
            <c:bubble3D val="0"/>
            <c:spPr>
              <a:solidFill>
                <a:srgbClr val="625F63"/>
              </a:solidFill>
              <a:ln>
                <a:solidFill>
                  <a:srgbClr val="F8F0E5"/>
                </a:solidFill>
              </a:ln>
              <a:effectLst/>
              <a:scene3d>
                <a:camera prst="orthographicFront"/>
                <a:lightRig rig="threePt" dir="t"/>
              </a:scene3d>
              <a:sp3d prstMaterial="softEdge">
                <a:bevelT w="0" h="0"/>
              </a:sp3d>
            </c:spPr>
          </c:dPt>
          <c:dPt>
            <c:idx val="1"/>
            <c:bubble3D val="0"/>
            <c:spPr>
              <a:solidFill>
                <a:srgbClr val="D1C9B6"/>
              </a:solidFill>
              <a:ln>
                <a:solidFill>
                  <a:srgbClr val="F8F0E5"/>
                </a:solidFill>
              </a:ln>
              <a:effectLst/>
              <a:scene3d>
                <a:camera prst="orthographicFront"/>
                <a:lightRig rig="threePt" dir="t"/>
              </a:scene3d>
              <a:sp3d prstMaterial="softEdge">
                <a:bevelT w="0" h="0"/>
              </a:sp3d>
            </c:spPr>
          </c:dPt>
          <c:dPt>
            <c:idx val="2"/>
            <c:bubble3D val="0"/>
            <c:spPr>
              <a:solidFill>
                <a:schemeClr val="accent3">
                  <a:lumMod val="75000"/>
                </a:schemeClr>
              </a:solidFill>
              <a:ln>
                <a:solidFill>
                  <a:srgbClr val="F8F0E5"/>
                </a:solidFill>
              </a:ln>
              <a:effectLst/>
              <a:scene3d>
                <a:camera prst="orthographicFront"/>
                <a:lightRig rig="threePt" dir="t"/>
              </a:scene3d>
              <a:sp3d prstMaterial="softEdge">
                <a:bevelT w="0" h="0"/>
              </a:sp3d>
            </c:spPr>
          </c:dPt>
          <c:cat>
            <c:strRef>
              <c:f>Sheet1!$A$2:$A$3</c:f>
              <c:strCache>
                <c:ptCount val="2"/>
                <c:pt idx="0">
                  <c:v>value01</c:v>
                </c:pt>
                <c:pt idx="1">
                  <c:v>value02</c:v>
                </c:pt>
              </c:strCache>
            </c:strRef>
          </c:cat>
          <c:val>
            <c:numRef>
              <c:f>Sheet1!$B$2:$B$3</c:f>
              <c:numCache>
                <c:formatCode>General</c:formatCode>
                <c:ptCount val="2"/>
                <c:pt idx="0">
                  <c:v>33</c:v>
                </c:pt>
                <c:pt idx="1">
                  <c:v>67</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0.27881631783889022"/>
          <c:y val="2.5571653850280016E-2"/>
          <c:w val="0.44236701862873073"/>
          <c:h val="7.9478308671693185E-2"/>
        </c:manualLayout>
      </c:layout>
      <c:overlay val="0"/>
      <c:txPr>
        <a:bodyPr/>
        <a:lstStyle/>
        <a:p>
          <a:pPr>
            <a:defRPr sz="900">
              <a:solidFill>
                <a:schemeClr val="tx1"/>
              </a:solidFill>
            </a:defRPr>
          </a:pPr>
          <a:endParaRPr lang="ko-KR"/>
        </a:p>
      </c:txPr>
    </c:legend>
    <c:plotVisOnly val="1"/>
    <c:dispBlanksAs val="gap"/>
    <c:showDLblsOverMax val="0"/>
  </c:chart>
  <c:spPr>
    <a:scene3d>
      <a:camera prst="orthographicFront"/>
      <a:lightRig rig="threePt" dir="t"/>
    </a:scene3d>
    <a:sp3d prstMaterial="softEdge"/>
  </c:spPr>
  <c:txPr>
    <a:bodyPr/>
    <a:lstStyle/>
    <a:p>
      <a:pPr>
        <a:defRPr sz="1800"/>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6914554308265"/>
          <c:y val="0.15561146979250107"/>
          <c:w val="0.76169543891989999"/>
          <c:h val="0.77248335537778678"/>
        </c:manualLayout>
      </c:layout>
      <c:pieChart>
        <c:varyColors val="1"/>
        <c:ser>
          <c:idx val="0"/>
          <c:order val="0"/>
          <c:tx>
            <c:strRef>
              <c:f>Sheet1!$B$1</c:f>
              <c:strCache>
                <c:ptCount val="1"/>
                <c:pt idx="0">
                  <c:v>판매</c:v>
                </c:pt>
              </c:strCache>
            </c:strRef>
          </c:tx>
          <c:spPr>
            <a:solidFill>
              <a:srgbClr val="0070C0"/>
            </a:solidFill>
            <a:ln>
              <a:solidFill>
                <a:srgbClr val="F8F0E5"/>
              </a:solidFill>
            </a:ln>
            <a:effectLst/>
            <a:scene3d>
              <a:camera prst="orthographicFront"/>
              <a:lightRig rig="threePt" dir="t"/>
            </a:scene3d>
            <a:sp3d prstMaterial="softEdge">
              <a:bevelT w="0" h="0"/>
            </a:sp3d>
          </c:spPr>
          <c:dPt>
            <c:idx val="0"/>
            <c:bubble3D val="0"/>
            <c:spPr>
              <a:solidFill>
                <a:srgbClr val="FF6F89"/>
              </a:solidFill>
              <a:ln>
                <a:solidFill>
                  <a:srgbClr val="F8F0E5"/>
                </a:solidFill>
              </a:ln>
              <a:effectLst/>
              <a:scene3d>
                <a:camera prst="orthographicFront"/>
                <a:lightRig rig="threePt" dir="t"/>
              </a:scene3d>
              <a:sp3d prstMaterial="softEdge">
                <a:bevelT w="0" h="0"/>
              </a:sp3d>
            </c:spPr>
          </c:dPt>
          <c:dPt>
            <c:idx val="1"/>
            <c:bubble3D val="0"/>
            <c:spPr>
              <a:solidFill>
                <a:srgbClr val="D1C9B6"/>
              </a:solidFill>
              <a:ln>
                <a:solidFill>
                  <a:srgbClr val="F8F0E5"/>
                </a:solidFill>
              </a:ln>
              <a:effectLst/>
              <a:scene3d>
                <a:camera prst="orthographicFront"/>
                <a:lightRig rig="threePt" dir="t"/>
              </a:scene3d>
              <a:sp3d prstMaterial="softEdge">
                <a:bevelT w="0" h="0"/>
              </a:sp3d>
            </c:spPr>
          </c:dPt>
          <c:dPt>
            <c:idx val="2"/>
            <c:bubble3D val="0"/>
            <c:spPr>
              <a:solidFill>
                <a:schemeClr val="accent3">
                  <a:lumMod val="75000"/>
                </a:schemeClr>
              </a:solidFill>
              <a:ln>
                <a:solidFill>
                  <a:srgbClr val="F8F0E5"/>
                </a:solidFill>
              </a:ln>
              <a:effectLst/>
              <a:scene3d>
                <a:camera prst="orthographicFront"/>
                <a:lightRig rig="threePt" dir="t"/>
              </a:scene3d>
              <a:sp3d prstMaterial="softEdge">
                <a:bevelT w="0" h="0"/>
              </a:sp3d>
            </c:spPr>
          </c:dPt>
          <c:cat>
            <c:strRef>
              <c:f>Sheet1!$A$2:$A$3</c:f>
              <c:strCache>
                <c:ptCount val="2"/>
                <c:pt idx="0">
                  <c:v>value01</c:v>
                </c:pt>
                <c:pt idx="1">
                  <c:v>value02</c:v>
                </c:pt>
              </c:strCache>
            </c:strRef>
          </c:cat>
          <c:val>
            <c:numRef>
              <c:f>Sheet1!$B$2:$B$3</c:f>
              <c:numCache>
                <c:formatCode>General</c:formatCode>
                <c:ptCount val="2"/>
                <c:pt idx="0">
                  <c:v>45</c:v>
                </c:pt>
                <c:pt idx="1">
                  <c:v>55</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0.27881631783889022"/>
          <c:y val="2.1119166101633117E-2"/>
          <c:w val="0.44236701862873073"/>
          <c:h val="7.9478308671693185E-2"/>
        </c:manualLayout>
      </c:layout>
      <c:overlay val="0"/>
      <c:txPr>
        <a:bodyPr/>
        <a:lstStyle/>
        <a:p>
          <a:pPr>
            <a:defRPr sz="900">
              <a:solidFill>
                <a:schemeClr val="tx1"/>
              </a:solidFill>
            </a:defRPr>
          </a:pPr>
          <a:endParaRPr lang="ko-KR"/>
        </a:p>
      </c:txPr>
    </c:legend>
    <c:plotVisOnly val="1"/>
    <c:dispBlanksAs val="gap"/>
    <c:showDLblsOverMax val="0"/>
  </c:chart>
  <c:spPr>
    <a:scene3d>
      <a:camera prst="orthographicFront"/>
      <a:lightRig rig="threePt" dir="t"/>
    </a:scene3d>
    <a:sp3d prstMaterial="softEdge"/>
  </c:spPr>
  <c:txPr>
    <a:bodyPr/>
    <a:lstStyle/>
    <a:p>
      <a:pPr>
        <a:defRPr sz="1800"/>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6917188433373"/>
          <c:y val="0.15593804100355568"/>
          <c:w val="0.76169543891989999"/>
          <c:h val="0.77248335537778678"/>
        </c:manualLayout>
      </c:layout>
      <c:pieChart>
        <c:varyColors val="1"/>
        <c:ser>
          <c:idx val="0"/>
          <c:order val="0"/>
          <c:tx>
            <c:strRef>
              <c:f>Sheet1!$B$1</c:f>
              <c:strCache>
                <c:ptCount val="1"/>
                <c:pt idx="0">
                  <c:v>판매</c:v>
                </c:pt>
              </c:strCache>
            </c:strRef>
          </c:tx>
          <c:spPr>
            <a:solidFill>
              <a:srgbClr val="0070C0"/>
            </a:solidFill>
            <a:ln>
              <a:solidFill>
                <a:srgbClr val="F8F0E5"/>
              </a:solidFill>
            </a:ln>
            <a:effectLst/>
            <a:scene3d>
              <a:camera prst="orthographicFront"/>
              <a:lightRig rig="threePt" dir="t"/>
            </a:scene3d>
            <a:sp3d prstMaterial="softEdge">
              <a:bevelT w="0" h="0"/>
            </a:sp3d>
          </c:spPr>
          <c:dPt>
            <c:idx val="0"/>
            <c:bubble3D val="0"/>
            <c:spPr>
              <a:solidFill>
                <a:srgbClr val="71C6C6"/>
              </a:solidFill>
              <a:ln>
                <a:solidFill>
                  <a:srgbClr val="F8F0E5"/>
                </a:solidFill>
              </a:ln>
              <a:effectLst/>
              <a:scene3d>
                <a:camera prst="orthographicFront"/>
                <a:lightRig rig="threePt" dir="t"/>
              </a:scene3d>
              <a:sp3d prstMaterial="softEdge">
                <a:bevelT w="0" h="0"/>
              </a:sp3d>
            </c:spPr>
          </c:dPt>
          <c:dPt>
            <c:idx val="1"/>
            <c:bubble3D val="0"/>
            <c:spPr>
              <a:solidFill>
                <a:srgbClr val="D1C9B6"/>
              </a:solidFill>
              <a:ln>
                <a:solidFill>
                  <a:srgbClr val="F8F0E5"/>
                </a:solidFill>
              </a:ln>
              <a:effectLst/>
              <a:scene3d>
                <a:camera prst="orthographicFront"/>
                <a:lightRig rig="threePt" dir="t"/>
              </a:scene3d>
              <a:sp3d prstMaterial="softEdge">
                <a:bevelT w="0" h="0"/>
              </a:sp3d>
            </c:spPr>
          </c:dPt>
          <c:dPt>
            <c:idx val="2"/>
            <c:bubble3D val="0"/>
            <c:spPr>
              <a:solidFill>
                <a:schemeClr val="accent3">
                  <a:lumMod val="75000"/>
                </a:schemeClr>
              </a:solidFill>
              <a:ln>
                <a:solidFill>
                  <a:srgbClr val="F8F0E5"/>
                </a:solidFill>
              </a:ln>
              <a:effectLst/>
              <a:scene3d>
                <a:camera prst="orthographicFront"/>
                <a:lightRig rig="threePt" dir="t"/>
              </a:scene3d>
              <a:sp3d prstMaterial="softEdge">
                <a:bevelT w="0" h="0"/>
              </a:sp3d>
            </c:spPr>
          </c:dPt>
          <c:cat>
            <c:strRef>
              <c:f>Sheet1!$A$2:$A$3</c:f>
              <c:strCache>
                <c:ptCount val="2"/>
                <c:pt idx="0">
                  <c:v>value01</c:v>
                </c:pt>
                <c:pt idx="1">
                  <c:v>value02</c:v>
                </c:pt>
              </c:strCache>
            </c:strRef>
          </c:cat>
          <c:val>
            <c:numRef>
              <c:f>Sheet1!$B$2:$B$3</c:f>
              <c:numCache>
                <c:formatCode>General</c:formatCode>
                <c:ptCount val="2"/>
                <c:pt idx="0">
                  <c:v>70</c:v>
                </c:pt>
                <c:pt idx="1">
                  <c:v>30</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0.27881631783889022"/>
          <c:y val="2.1119166101633117E-2"/>
          <c:w val="0.44236701862873073"/>
          <c:h val="7.9478308671693185E-2"/>
        </c:manualLayout>
      </c:layout>
      <c:overlay val="0"/>
      <c:txPr>
        <a:bodyPr/>
        <a:lstStyle/>
        <a:p>
          <a:pPr>
            <a:defRPr sz="900">
              <a:solidFill>
                <a:schemeClr val="tx1"/>
              </a:solidFill>
            </a:defRPr>
          </a:pPr>
          <a:endParaRPr lang="ko-KR"/>
        </a:p>
      </c:txPr>
    </c:legend>
    <c:plotVisOnly val="1"/>
    <c:dispBlanksAs val="gap"/>
    <c:showDLblsOverMax val="0"/>
  </c:chart>
  <c:spPr>
    <a:scene3d>
      <a:camera prst="orthographicFront"/>
      <a:lightRig rig="threePt" dir="t"/>
    </a:scene3d>
    <a:sp3d prstMaterial="softEdge"/>
  </c:spPr>
  <c:txPr>
    <a:bodyPr/>
    <a:lstStyle/>
    <a:p>
      <a:pPr>
        <a:defRPr sz="1800"/>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534713672275839E-2"/>
          <c:y val="0.14646088047108483"/>
          <c:w val="0.86383745698836634"/>
          <c:h val="0.75803472214667478"/>
        </c:manualLayout>
      </c:layout>
      <c:areaChart>
        <c:grouping val="stacked"/>
        <c:varyColors val="0"/>
        <c:ser>
          <c:idx val="0"/>
          <c:order val="0"/>
          <c:tx>
            <c:strRef>
              <c:f>Sheet1!$B$1</c:f>
              <c:strCache>
                <c:ptCount val="1"/>
                <c:pt idx="0">
                  <c:v>value 2</c:v>
                </c:pt>
              </c:strCache>
            </c:strRef>
          </c:tx>
          <c:spPr>
            <a:solidFill>
              <a:srgbClr val="71C6C6"/>
            </a:solidFill>
            <a:ln>
              <a:solidFill>
                <a:schemeClr val="bg1"/>
              </a:solidFill>
            </a:ln>
          </c:spPr>
          <c:dLbls>
            <c:dLbl>
              <c:idx val="0"/>
              <c:layout>
                <c:manualLayout>
                  <c:x val="2.5000000000000001E-2"/>
                  <c:y val="-0.16648425977171802"/>
                </c:manualLayout>
              </c:layout>
              <c:showLegendKey val="0"/>
              <c:showVal val="1"/>
              <c:showCatName val="0"/>
              <c:showSerName val="0"/>
              <c:showPercent val="0"/>
              <c:showBubbleSize val="0"/>
            </c:dLbl>
            <c:dLbl>
              <c:idx val="1"/>
              <c:layout>
                <c:manualLayout>
                  <c:x val="0"/>
                  <c:y val="-0.16648425977171802"/>
                </c:manualLayout>
              </c:layout>
              <c:showLegendKey val="0"/>
              <c:showVal val="1"/>
              <c:showCatName val="0"/>
              <c:showSerName val="0"/>
              <c:showPercent val="0"/>
              <c:showBubbleSize val="0"/>
            </c:dLbl>
            <c:dLbl>
              <c:idx val="2"/>
              <c:layout>
                <c:manualLayout>
                  <c:x val="0"/>
                  <c:y val="-0.15024189296472112"/>
                </c:manualLayout>
              </c:layout>
              <c:showLegendKey val="0"/>
              <c:showVal val="1"/>
              <c:showCatName val="0"/>
              <c:showSerName val="0"/>
              <c:showPercent val="0"/>
              <c:showBubbleSize val="0"/>
            </c:dLbl>
            <c:dLbl>
              <c:idx val="3"/>
              <c:layout>
                <c:manualLayout>
                  <c:x val="7.638800644811996E-17"/>
                  <c:y val="-2.8424141912244537E-2"/>
                </c:manualLayout>
              </c:layout>
              <c:showLegendKey val="0"/>
              <c:showVal val="1"/>
              <c:showCatName val="0"/>
              <c:showSerName val="0"/>
              <c:showPercent val="0"/>
              <c:showBubbleSize val="0"/>
            </c:dLbl>
            <c:dLbl>
              <c:idx val="4"/>
              <c:layout>
                <c:manualLayout>
                  <c:x val="-1.8749999999999999E-2"/>
                  <c:y val="-5.2787692122739857E-2"/>
                </c:manualLayout>
              </c:layout>
              <c:showLegendKey val="0"/>
              <c:showVal val="1"/>
              <c:showCatName val="0"/>
              <c:showSerName val="0"/>
              <c:showPercent val="0"/>
              <c:showBubbleSize val="0"/>
            </c:dLbl>
            <c:dLbl>
              <c:idx val="6"/>
              <c:layout>
                <c:manualLayout>
                  <c:x val="-1.3078742059813214E-2"/>
                  <c:y val="3.6459030097934124E-3"/>
                </c:manualLayout>
              </c:layout>
              <c:showLegendKey val="0"/>
              <c:showVal val="1"/>
              <c:showCatName val="0"/>
              <c:showSerName val="0"/>
              <c:showPercent val="0"/>
              <c:showBubbleSize val="0"/>
            </c:dLbl>
            <c:txPr>
              <a:bodyPr/>
              <a:lstStyle/>
              <a:p>
                <a:pPr>
                  <a:defRPr sz="1100" b="1">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defRPr>
                </a:pPr>
                <a:endParaRPr lang="ko-KR"/>
              </a:p>
            </c:txPr>
            <c:showLegendKey val="0"/>
            <c:showVal val="1"/>
            <c:showCatName val="0"/>
            <c:showSerName val="0"/>
            <c:showPercent val="0"/>
            <c:showBubbleSize val="0"/>
            <c:showLeaderLines val="0"/>
          </c:dLbls>
          <c:cat>
            <c:strRef>
              <c:f>Sheet1!$A$2:$A$8</c:f>
              <c:strCache>
                <c:ptCount val="7"/>
                <c:pt idx="0">
                  <c:v>value 1</c:v>
                </c:pt>
                <c:pt idx="1">
                  <c:v>value 2</c:v>
                </c:pt>
                <c:pt idx="2">
                  <c:v>value 3</c:v>
                </c:pt>
                <c:pt idx="3">
                  <c:v>value 4</c:v>
                </c:pt>
                <c:pt idx="4">
                  <c:v>value 5</c:v>
                </c:pt>
                <c:pt idx="5">
                  <c:v>value 6</c:v>
                </c:pt>
                <c:pt idx="6">
                  <c:v>value 7</c:v>
                </c:pt>
              </c:strCache>
            </c:strRef>
          </c:cat>
          <c:val>
            <c:numRef>
              <c:f>Sheet1!$B$2:$B$8</c:f>
              <c:numCache>
                <c:formatCode>General</c:formatCode>
                <c:ptCount val="7"/>
                <c:pt idx="0">
                  <c:v>32</c:v>
                </c:pt>
                <c:pt idx="1">
                  <c:v>32</c:v>
                </c:pt>
                <c:pt idx="2">
                  <c:v>28</c:v>
                </c:pt>
                <c:pt idx="3">
                  <c:v>12</c:v>
                </c:pt>
                <c:pt idx="4">
                  <c:v>15</c:v>
                </c:pt>
                <c:pt idx="5">
                  <c:v>8</c:v>
                </c:pt>
                <c:pt idx="6">
                  <c:v>10</c:v>
                </c:pt>
              </c:numCache>
            </c:numRef>
          </c:val>
        </c:ser>
        <c:ser>
          <c:idx val="1"/>
          <c:order val="1"/>
          <c:tx>
            <c:strRef>
              <c:f>Sheet1!$C$1</c:f>
              <c:strCache>
                <c:ptCount val="1"/>
                <c:pt idx="0">
                  <c:v>value 1</c:v>
                </c:pt>
              </c:strCache>
            </c:strRef>
          </c:tx>
          <c:spPr>
            <a:solidFill>
              <a:srgbClr val="FF6F89"/>
            </a:solidFill>
            <a:ln>
              <a:solidFill>
                <a:schemeClr val="bg1"/>
              </a:solidFill>
            </a:ln>
          </c:spPr>
          <c:dLbls>
            <c:dLbl>
              <c:idx val="0"/>
              <c:layout>
                <c:manualLayout>
                  <c:x val="1.8749972967167003E-2"/>
                  <c:y val="-8.622129999695697E-3"/>
                </c:manualLayout>
              </c:layout>
              <c:showLegendKey val="0"/>
              <c:showVal val="1"/>
              <c:showCatName val="0"/>
              <c:showSerName val="0"/>
              <c:showPercent val="0"/>
              <c:showBubbleSize val="0"/>
            </c:dLbl>
            <c:dLbl>
              <c:idx val="1"/>
              <c:layout>
                <c:manualLayout>
                  <c:x val="0"/>
                  <c:y val="-4.8727100420990641E-2"/>
                </c:manualLayout>
              </c:layout>
              <c:showLegendKey val="0"/>
              <c:showVal val="1"/>
              <c:showCatName val="0"/>
              <c:showSerName val="0"/>
              <c:showPercent val="0"/>
              <c:showBubbleSize val="0"/>
            </c:dLbl>
            <c:dLbl>
              <c:idx val="2"/>
              <c:layout>
                <c:manualLayout>
                  <c:x val="0"/>
                  <c:y val="-4.06059170174922E-2"/>
                </c:manualLayout>
              </c:layout>
              <c:showLegendKey val="0"/>
              <c:showVal val="1"/>
              <c:showCatName val="0"/>
              <c:showSerName val="0"/>
              <c:showPercent val="0"/>
              <c:showBubbleSize val="0"/>
            </c:dLbl>
            <c:dLbl>
              <c:idx val="3"/>
              <c:layout>
                <c:manualLayout>
                  <c:x val="-1.4385594650643003E-3"/>
                  <c:y val="-0.10770296828354094"/>
                </c:manualLayout>
              </c:layout>
              <c:showLegendKey val="0"/>
              <c:showVal val="1"/>
              <c:showCatName val="0"/>
              <c:showSerName val="0"/>
              <c:showPercent val="0"/>
              <c:showBubbleSize val="0"/>
            </c:dLbl>
            <c:dLbl>
              <c:idx val="4"/>
              <c:layout>
                <c:manualLayout>
                  <c:x val="-7.7372977464682802E-3"/>
                  <c:y val="-0.14360422670922571"/>
                </c:manualLayout>
              </c:layout>
              <c:showLegendKey val="0"/>
              <c:showVal val="1"/>
              <c:showCatName val="0"/>
              <c:showSerName val="0"/>
              <c:showPercent val="0"/>
              <c:showBubbleSize val="0"/>
            </c:dLbl>
            <c:dLbl>
              <c:idx val="6"/>
              <c:layout>
                <c:manualLayout>
                  <c:x val="-1.3078742059813214E-2"/>
                  <c:y val="0"/>
                </c:manualLayout>
              </c:layout>
              <c:showLegendKey val="0"/>
              <c:showVal val="1"/>
              <c:showCatName val="0"/>
              <c:showSerName val="0"/>
              <c:showPercent val="0"/>
              <c:showBubbleSize val="0"/>
            </c:dLbl>
            <c:txPr>
              <a:bodyPr/>
              <a:lstStyle/>
              <a:p>
                <a:pPr>
                  <a:defRPr sz="1100" b="1">
                    <a:solidFill>
                      <a:schemeClr val="tx1"/>
                    </a:solidFill>
                    <a:latin typeface="Calibri" panose="020F0502020204030204" pitchFamily="34" charset="0"/>
                    <a:ea typeface="Tahoma" panose="020B0604030504040204" pitchFamily="34" charset="0"/>
                    <a:cs typeface="Tahoma" panose="020B0604030504040204" pitchFamily="34" charset="0"/>
                  </a:defRPr>
                </a:pPr>
                <a:endParaRPr lang="ko-KR"/>
              </a:p>
            </c:txPr>
            <c:showLegendKey val="0"/>
            <c:showVal val="1"/>
            <c:showCatName val="0"/>
            <c:showSerName val="0"/>
            <c:showPercent val="0"/>
            <c:showBubbleSize val="0"/>
            <c:showLeaderLines val="0"/>
          </c:dLbls>
          <c:cat>
            <c:strRef>
              <c:f>Sheet1!$A$2:$A$8</c:f>
              <c:strCache>
                <c:ptCount val="7"/>
                <c:pt idx="0">
                  <c:v>value 1</c:v>
                </c:pt>
                <c:pt idx="1">
                  <c:v>value 2</c:v>
                </c:pt>
                <c:pt idx="2">
                  <c:v>value 3</c:v>
                </c:pt>
                <c:pt idx="3">
                  <c:v>value 4</c:v>
                </c:pt>
                <c:pt idx="4">
                  <c:v>value 5</c:v>
                </c:pt>
                <c:pt idx="5">
                  <c:v>value 6</c:v>
                </c:pt>
                <c:pt idx="6">
                  <c:v>value 7</c:v>
                </c:pt>
              </c:strCache>
            </c:strRef>
          </c:cat>
          <c:val>
            <c:numRef>
              <c:f>Sheet1!$C$2:$C$8</c:f>
              <c:numCache>
                <c:formatCode>General</c:formatCode>
                <c:ptCount val="7"/>
                <c:pt idx="0">
                  <c:v>6</c:v>
                </c:pt>
                <c:pt idx="1">
                  <c:v>12</c:v>
                </c:pt>
                <c:pt idx="2">
                  <c:v>12</c:v>
                </c:pt>
                <c:pt idx="3">
                  <c:v>21</c:v>
                </c:pt>
                <c:pt idx="4">
                  <c:v>28</c:v>
                </c:pt>
                <c:pt idx="5">
                  <c:v>6</c:v>
                </c:pt>
                <c:pt idx="6">
                  <c:v>10</c:v>
                </c:pt>
              </c:numCache>
            </c:numRef>
          </c:val>
        </c:ser>
        <c:dLbls>
          <c:showLegendKey val="0"/>
          <c:showVal val="0"/>
          <c:showCatName val="0"/>
          <c:showSerName val="0"/>
          <c:showPercent val="0"/>
          <c:showBubbleSize val="0"/>
        </c:dLbls>
        <c:axId val="178130944"/>
        <c:axId val="178132480"/>
      </c:areaChart>
      <c:catAx>
        <c:axId val="178130944"/>
        <c:scaling>
          <c:orientation val="minMax"/>
        </c:scaling>
        <c:delete val="0"/>
        <c:axPos val="b"/>
        <c:numFmt formatCode="m/d/yyyy" sourceLinked="1"/>
        <c:majorTickMark val="in"/>
        <c:minorTickMark val="none"/>
        <c:tickLblPos val="nextTo"/>
        <c:txPr>
          <a:bodyPr/>
          <a:lstStyle/>
          <a:p>
            <a:pPr>
              <a:defRPr sz="900" b="1">
                <a:solidFill>
                  <a:schemeClr val="tx1">
                    <a:lumMod val="75000"/>
                    <a:lumOff val="25000"/>
                  </a:schemeClr>
                </a:solidFill>
                <a:latin typeface="Calibri" panose="020F0502020204030204" pitchFamily="34" charset="0"/>
                <a:ea typeface="Tahoma" panose="020B0604030504040204" pitchFamily="34" charset="0"/>
                <a:cs typeface="Tahoma" panose="020B0604030504040204" pitchFamily="34" charset="0"/>
              </a:defRPr>
            </a:pPr>
            <a:endParaRPr lang="ko-KR"/>
          </a:p>
        </c:txPr>
        <c:crossAx val="178132480"/>
        <c:crosses val="autoZero"/>
        <c:auto val="1"/>
        <c:lblAlgn val="ctr"/>
        <c:lblOffset val="100"/>
        <c:noMultiLvlLbl val="0"/>
      </c:catAx>
      <c:valAx>
        <c:axId val="178132480"/>
        <c:scaling>
          <c:orientation val="minMax"/>
        </c:scaling>
        <c:delete val="0"/>
        <c:axPos val="l"/>
        <c:majorGridlines>
          <c:spPr>
            <a:ln>
              <a:noFill/>
            </a:ln>
          </c:spPr>
        </c:majorGridlines>
        <c:numFmt formatCode="General" sourceLinked="1"/>
        <c:majorTickMark val="in"/>
        <c:minorTickMark val="none"/>
        <c:tickLblPos val="nextTo"/>
        <c:txPr>
          <a:bodyPr/>
          <a:lstStyle/>
          <a:p>
            <a:pPr>
              <a:defRPr sz="900">
                <a:solidFill>
                  <a:schemeClr val="tx1">
                    <a:lumMod val="75000"/>
                    <a:lumOff val="25000"/>
                  </a:schemeClr>
                </a:solidFill>
                <a:latin typeface="Calibri" panose="020F0502020204030204" pitchFamily="34" charset="0"/>
                <a:ea typeface="Tahoma" panose="020B0604030504040204" pitchFamily="34" charset="0"/>
                <a:cs typeface="Tahoma" panose="020B0604030504040204" pitchFamily="34" charset="0"/>
              </a:defRPr>
            </a:pPr>
            <a:endParaRPr lang="ko-KR"/>
          </a:p>
        </c:txPr>
        <c:crossAx val="178130944"/>
        <c:crosses val="autoZero"/>
        <c:crossBetween val="midCat"/>
      </c:valAx>
    </c:plotArea>
    <c:legend>
      <c:legendPos val="b"/>
      <c:layout>
        <c:manualLayout>
          <c:xMode val="edge"/>
          <c:yMode val="edge"/>
          <c:x val="0.55065646806177393"/>
          <c:y val="0"/>
          <c:w val="0.41929542899288641"/>
          <c:h val="6.4460515130479609E-2"/>
        </c:manualLayout>
      </c:layout>
      <c:overlay val="0"/>
      <c:txPr>
        <a:bodyPr/>
        <a:lstStyle/>
        <a:p>
          <a:pPr>
            <a:defRPr sz="900">
              <a:solidFill>
                <a:schemeClr val="tx1"/>
              </a:solidFill>
              <a:latin typeface="Tahoma" panose="020B0604030504040204" pitchFamily="34" charset="0"/>
              <a:ea typeface="Tahoma" panose="020B0604030504040204" pitchFamily="34" charset="0"/>
              <a:cs typeface="Tahoma" panose="020B0604030504040204" pitchFamily="34" charset="0"/>
            </a:defRPr>
          </a:pPr>
          <a:endParaRPr lang="ko-KR"/>
        </a:p>
      </c:txPr>
    </c:legend>
    <c:plotVisOnly val="1"/>
    <c:dispBlanksAs val="zero"/>
    <c:showDLblsOverMax val="0"/>
  </c:chart>
  <c:txPr>
    <a:bodyPr/>
    <a:lstStyle/>
    <a:p>
      <a:pPr>
        <a:defRPr sz="1800"/>
      </a:pPr>
      <a:endParaRPr lang="ko-K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496847400656466E-2"/>
          <c:y val="0.10927695380711105"/>
          <c:w val="0.89210976008662601"/>
          <c:h val="0.77739809066897614"/>
        </c:manualLayout>
      </c:layout>
      <c:lineChart>
        <c:grouping val="standard"/>
        <c:varyColors val="0"/>
        <c:ser>
          <c:idx val="0"/>
          <c:order val="0"/>
          <c:tx>
            <c:strRef>
              <c:f>Sheet1!$B$1</c:f>
              <c:strCache>
                <c:ptCount val="1"/>
                <c:pt idx="0">
                  <c:v>value 01</c:v>
                </c:pt>
              </c:strCache>
            </c:strRef>
          </c:tx>
          <c:spPr>
            <a:ln w="19050">
              <a:solidFill>
                <a:srgbClr val="E97424"/>
              </a:solidFill>
            </a:ln>
          </c:spPr>
          <c:marker>
            <c:spPr>
              <a:solidFill>
                <a:srgbClr val="E97424"/>
              </a:solidFill>
              <a:ln w="19050">
                <a:solidFill>
                  <a:srgbClr val="E97424"/>
                </a:solidFill>
              </a:ln>
            </c:spPr>
          </c:marker>
          <c:dLbls>
            <c:dLbl>
              <c:idx val="1"/>
              <c:layout>
                <c:manualLayout>
                  <c:x val="-5.0137045016185974E-2"/>
                  <c:y val="-8.1326286274931339E-2"/>
                </c:manualLayout>
              </c:layout>
              <c:showLegendKey val="0"/>
              <c:showVal val="1"/>
              <c:showCatName val="0"/>
              <c:showSerName val="0"/>
              <c:showPercent val="0"/>
              <c:showBubbleSize val="0"/>
            </c:dLbl>
            <c:dLbl>
              <c:idx val="2"/>
              <c:layout>
                <c:manualLayout>
                  <c:x val="-5.0137045016185974E-2"/>
                  <c:y val="-4.6472163585675047E-2"/>
                </c:manualLayout>
              </c:layout>
              <c:showLegendKey val="0"/>
              <c:showVal val="1"/>
              <c:showCatName val="0"/>
              <c:showSerName val="0"/>
              <c:showPercent val="0"/>
              <c:showBubbleSize val="0"/>
            </c:dLbl>
            <c:txPr>
              <a:bodyPr/>
              <a:lstStyle/>
              <a:p>
                <a:pPr>
                  <a:defRPr sz="1000" b="1">
                    <a:solidFill>
                      <a:srgbClr val="E97424"/>
                    </a:solidFill>
                    <a:latin typeface="Calibri" panose="020F0502020204030204" pitchFamily="34" charset="0"/>
                    <a:ea typeface="Tahoma" panose="020B0604030504040204" pitchFamily="34" charset="0"/>
                    <a:cs typeface="Tahoma" panose="020B0604030504040204" pitchFamily="34" charset="0"/>
                  </a:defRPr>
                </a:pPr>
                <a:endParaRPr lang="ko-KR"/>
              </a:p>
            </c:txPr>
            <c:showLegendKey val="0"/>
            <c:showVal val="1"/>
            <c:showCatName val="0"/>
            <c:showSerName val="0"/>
            <c:showPercent val="0"/>
            <c:showBubbleSize val="0"/>
            <c:showLeaderLines val="0"/>
          </c:dLbls>
          <c:cat>
            <c:strRef>
              <c:f>Sheet1!$A$2:$A$5</c:f>
              <c:strCache>
                <c:ptCount val="4"/>
                <c:pt idx="0">
                  <c:v>value 01</c:v>
                </c:pt>
                <c:pt idx="1">
                  <c:v>value 02</c:v>
                </c:pt>
                <c:pt idx="2">
                  <c:v>value 03</c:v>
                </c:pt>
                <c:pt idx="3">
                  <c:v>value 04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value 02</c:v>
                </c:pt>
              </c:strCache>
            </c:strRef>
          </c:tx>
          <c:spPr>
            <a:ln w="19050">
              <a:solidFill>
                <a:schemeClr val="bg1"/>
              </a:solidFill>
            </a:ln>
          </c:spPr>
          <c:marker>
            <c:symbol val="circle"/>
            <c:size val="4"/>
            <c:spPr>
              <a:solidFill>
                <a:schemeClr val="bg1"/>
              </a:solidFill>
              <a:ln w="19050">
                <a:solidFill>
                  <a:schemeClr val="bg1"/>
                </a:solidFill>
              </a:ln>
            </c:spPr>
          </c:marker>
          <c:dLbls>
            <c:dLbl>
              <c:idx val="0"/>
              <c:layout>
                <c:manualLayout>
                  <c:x val="-4.6555827515029832E-2"/>
                  <c:y val="-6.3899224930303186E-2"/>
                </c:manualLayout>
              </c:layout>
              <c:showLegendKey val="0"/>
              <c:showVal val="1"/>
              <c:showCatName val="0"/>
              <c:showSerName val="0"/>
              <c:showPercent val="0"/>
              <c:showBubbleSize val="0"/>
            </c:dLbl>
            <c:dLbl>
              <c:idx val="2"/>
              <c:layout>
                <c:manualLayout>
                  <c:x val="-4.6555827515029832E-2"/>
                  <c:y val="4.6472163585675047E-2"/>
                </c:manualLayout>
              </c:layout>
              <c:showLegendKey val="0"/>
              <c:showVal val="1"/>
              <c:showCatName val="0"/>
              <c:showSerName val="0"/>
              <c:showPercent val="0"/>
              <c:showBubbleSize val="0"/>
            </c:dLbl>
            <c:txPr>
              <a:bodyPr/>
              <a:lstStyle/>
              <a:p>
                <a:pPr>
                  <a:defRPr sz="900" b="1">
                    <a:solidFill>
                      <a:schemeClr val="bg1"/>
                    </a:solidFill>
                    <a:latin typeface="Calibri" panose="020F0502020204030204" pitchFamily="34" charset="0"/>
                    <a:ea typeface="Tahoma" panose="020B0604030504040204" pitchFamily="34" charset="0"/>
                    <a:cs typeface="Tahoma" panose="020B0604030504040204" pitchFamily="34" charset="0"/>
                  </a:defRPr>
                </a:pPr>
                <a:endParaRPr lang="ko-KR"/>
              </a:p>
            </c:txPr>
            <c:showLegendKey val="0"/>
            <c:showVal val="1"/>
            <c:showCatName val="0"/>
            <c:showSerName val="0"/>
            <c:showPercent val="0"/>
            <c:showBubbleSize val="0"/>
            <c:showLeaderLines val="0"/>
          </c:dLbls>
          <c:cat>
            <c:strRef>
              <c:f>Sheet1!$A$2:$A$5</c:f>
              <c:strCache>
                <c:ptCount val="4"/>
                <c:pt idx="0">
                  <c:v>value 01</c:v>
                </c:pt>
                <c:pt idx="1">
                  <c:v>value 02</c:v>
                </c:pt>
                <c:pt idx="2">
                  <c:v>value 03</c:v>
                </c:pt>
                <c:pt idx="3">
                  <c:v>value 04</c:v>
                </c:pt>
              </c:strCache>
            </c:strRef>
          </c:cat>
          <c:val>
            <c:numRef>
              <c:f>Sheet1!$C$2:$C$5</c:f>
              <c:numCache>
                <c:formatCode>General</c:formatCode>
                <c:ptCount val="4"/>
                <c:pt idx="0">
                  <c:v>2.4</c:v>
                </c:pt>
                <c:pt idx="1">
                  <c:v>4.4000000000000004</c:v>
                </c:pt>
                <c:pt idx="2">
                  <c:v>1.8</c:v>
                </c:pt>
                <c:pt idx="3">
                  <c:v>2.8</c:v>
                </c:pt>
              </c:numCache>
            </c:numRef>
          </c:val>
          <c:smooth val="0"/>
        </c:ser>
        <c:dLbls>
          <c:showLegendKey val="0"/>
          <c:showVal val="0"/>
          <c:showCatName val="0"/>
          <c:showSerName val="0"/>
          <c:showPercent val="0"/>
          <c:showBubbleSize val="0"/>
        </c:dLbls>
        <c:marker val="1"/>
        <c:smooth val="0"/>
        <c:axId val="183691520"/>
        <c:axId val="184225792"/>
      </c:lineChart>
      <c:catAx>
        <c:axId val="183691520"/>
        <c:scaling>
          <c:orientation val="minMax"/>
        </c:scaling>
        <c:delete val="0"/>
        <c:axPos val="b"/>
        <c:majorTickMark val="in"/>
        <c:minorTickMark val="none"/>
        <c:tickLblPos val="nextTo"/>
        <c:spPr>
          <a:ln>
            <a:solidFill>
              <a:schemeClr val="tx1">
                <a:lumMod val="65000"/>
                <a:lumOff val="35000"/>
              </a:schemeClr>
            </a:solidFill>
          </a:ln>
        </c:spPr>
        <c:txPr>
          <a:bodyPr/>
          <a:lstStyle/>
          <a:p>
            <a:pPr>
              <a:defRPr sz="900" b="1">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defRPr>
            </a:pPr>
            <a:endParaRPr lang="ko-KR"/>
          </a:p>
        </c:txPr>
        <c:crossAx val="184225792"/>
        <c:crosses val="autoZero"/>
        <c:auto val="1"/>
        <c:lblAlgn val="ctr"/>
        <c:lblOffset val="100"/>
        <c:noMultiLvlLbl val="0"/>
      </c:catAx>
      <c:valAx>
        <c:axId val="184225792"/>
        <c:scaling>
          <c:orientation val="minMax"/>
        </c:scaling>
        <c:delete val="0"/>
        <c:axPos val="l"/>
        <c:majorGridlines>
          <c:spPr>
            <a:ln>
              <a:solidFill>
                <a:srgbClr val="A69772"/>
              </a:solidFill>
              <a:prstDash val="sysDash"/>
            </a:ln>
          </c:spPr>
        </c:majorGridlines>
        <c:numFmt formatCode="General" sourceLinked="1"/>
        <c:majorTickMark val="in"/>
        <c:minorTickMark val="none"/>
        <c:tickLblPos val="nextTo"/>
        <c:spPr>
          <a:ln>
            <a:solidFill>
              <a:schemeClr val="tx1">
                <a:lumMod val="65000"/>
                <a:lumOff val="35000"/>
              </a:schemeClr>
            </a:solidFill>
          </a:ln>
        </c:spPr>
        <c:txPr>
          <a:bodyPr/>
          <a:lstStyle/>
          <a:p>
            <a:pPr>
              <a:defRPr sz="800">
                <a:solidFill>
                  <a:schemeClr val="tx1">
                    <a:lumMod val="85000"/>
                    <a:lumOff val="15000"/>
                  </a:schemeClr>
                </a:solidFill>
                <a:latin typeface="Calibri" panose="020F0502020204030204" pitchFamily="34" charset="0"/>
                <a:cs typeface="Times New Roman" panose="02020603050405020304" pitchFamily="18" charset="0"/>
              </a:defRPr>
            </a:pPr>
            <a:endParaRPr lang="ko-KR"/>
          </a:p>
        </c:txPr>
        <c:crossAx val="183691520"/>
        <c:crosses val="autoZero"/>
        <c:crossBetween val="between"/>
      </c:valAx>
    </c:plotArea>
    <c:legend>
      <c:legendPos val="t"/>
      <c:layout>
        <c:manualLayout>
          <c:xMode val="edge"/>
          <c:yMode val="edge"/>
          <c:x val="0.42894782148984201"/>
          <c:y val="0"/>
          <c:w val="0.57105217851015799"/>
          <c:h val="4.7451046387229391E-2"/>
        </c:manualLayout>
      </c:layout>
      <c:overlay val="0"/>
      <c:txPr>
        <a:bodyPr/>
        <a:lstStyle/>
        <a:p>
          <a:pPr>
            <a:defRPr sz="900" b="1">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defRPr>
          </a:pPr>
          <a:endParaRPr lang="ko-KR"/>
        </a:p>
      </c:txPr>
    </c:legend>
    <c:plotVisOnly val="1"/>
    <c:dispBlanksAs val="gap"/>
    <c:showDLblsOverMax val="0"/>
  </c:chart>
  <c:txPr>
    <a:bodyPr/>
    <a:lstStyle/>
    <a:p>
      <a:pPr>
        <a:defRPr sz="1800"/>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496847400656466E-2"/>
          <c:y val="0.12088097594367601"/>
          <c:w val="0.89210976008662601"/>
          <c:h val="0.75772955052426871"/>
        </c:manualLayout>
      </c:layout>
      <c:barChart>
        <c:barDir val="col"/>
        <c:grouping val="clustered"/>
        <c:varyColors val="0"/>
        <c:ser>
          <c:idx val="0"/>
          <c:order val="0"/>
          <c:tx>
            <c:strRef>
              <c:f>Sheet1!$B$1</c:f>
              <c:strCache>
                <c:ptCount val="1"/>
                <c:pt idx="0">
                  <c:v>value 01</c:v>
                </c:pt>
              </c:strCache>
            </c:strRef>
          </c:tx>
          <c:spPr>
            <a:solidFill>
              <a:schemeClr val="bg1"/>
            </a:solidFill>
            <a:ln w="19050">
              <a:noFill/>
            </a:ln>
          </c:spPr>
          <c:invertIfNegative val="0"/>
          <c:dLbls>
            <c:txPr>
              <a:bodyPr/>
              <a:lstStyle/>
              <a:p>
                <a:pPr>
                  <a:defRPr sz="900" b="1">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defRPr>
                </a:pPr>
                <a:endParaRPr lang="ko-KR"/>
              </a:p>
            </c:txPr>
            <c:dLblPos val="inEnd"/>
            <c:showLegendKey val="0"/>
            <c:showVal val="1"/>
            <c:showCatName val="0"/>
            <c:showSerName val="0"/>
            <c:showPercent val="0"/>
            <c:showBubbleSize val="0"/>
            <c:showLeaderLines val="0"/>
          </c:dLbls>
          <c:cat>
            <c:strRef>
              <c:f>Sheet1!$A$2:$A$5</c:f>
              <c:strCache>
                <c:ptCount val="4"/>
                <c:pt idx="0">
                  <c:v>value 01</c:v>
                </c:pt>
                <c:pt idx="1">
                  <c:v>value 02</c:v>
                </c:pt>
                <c:pt idx="2">
                  <c:v>value 03</c:v>
                </c:pt>
                <c:pt idx="3">
                  <c:v>value 04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value 02</c:v>
                </c:pt>
              </c:strCache>
            </c:strRef>
          </c:tx>
          <c:spPr>
            <a:solidFill>
              <a:srgbClr val="625F63"/>
            </a:solidFill>
            <a:ln w="19050">
              <a:noFill/>
            </a:ln>
          </c:spPr>
          <c:invertIfNegative val="0"/>
          <c:dLbls>
            <c:txPr>
              <a:bodyPr/>
              <a:lstStyle/>
              <a:p>
                <a:pPr>
                  <a:defRPr sz="900" b="1">
                    <a:solidFill>
                      <a:schemeClr val="bg1"/>
                    </a:solidFill>
                    <a:latin typeface="Calibri" panose="020F0502020204030204" pitchFamily="34" charset="0"/>
                    <a:ea typeface="Tahoma" panose="020B0604030504040204" pitchFamily="34" charset="0"/>
                    <a:cs typeface="Tahoma" panose="020B0604030504040204" pitchFamily="34" charset="0"/>
                  </a:defRPr>
                </a:pPr>
                <a:endParaRPr lang="ko-KR"/>
              </a:p>
            </c:txPr>
            <c:dLblPos val="inEnd"/>
            <c:showLegendKey val="0"/>
            <c:showVal val="1"/>
            <c:showCatName val="0"/>
            <c:showSerName val="0"/>
            <c:showPercent val="0"/>
            <c:showBubbleSize val="0"/>
            <c:showLeaderLines val="0"/>
          </c:dLbls>
          <c:cat>
            <c:strRef>
              <c:f>Sheet1!$A$2:$A$5</c:f>
              <c:strCache>
                <c:ptCount val="4"/>
                <c:pt idx="0">
                  <c:v>value 01</c:v>
                </c:pt>
                <c:pt idx="1">
                  <c:v>value 02</c:v>
                </c:pt>
                <c:pt idx="2">
                  <c:v>value 03</c:v>
                </c:pt>
                <c:pt idx="3">
                  <c:v>value 04</c:v>
                </c:pt>
              </c:strCache>
            </c:str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150"/>
        <c:axId val="184235136"/>
        <c:axId val="184236672"/>
      </c:barChart>
      <c:catAx>
        <c:axId val="184235136"/>
        <c:scaling>
          <c:orientation val="minMax"/>
        </c:scaling>
        <c:delete val="0"/>
        <c:axPos val="b"/>
        <c:majorTickMark val="none"/>
        <c:minorTickMark val="in"/>
        <c:tickLblPos val="nextTo"/>
        <c:spPr>
          <a:ln>
            <a:solidFill>
              <a:schemeClr val="tx1">
                <a:lumMod val="65000"/>
                <a:lumOff val="35000"/>
              </a:schemeClr>
            </a:solidFill>
          </a:ln>
        </c:spPr>
        <c:txPr>
          <a:bodyPr/>
          <a:lstStyle/>
          <a:p>
            <a:pPr>
              <a:defRPr sz="900" b="1">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defRPr>
            </a:pPr>
            <a:endParaRPr lang="ko-KR"/>
          </a:p>
        </c:txPr>
        <c:crossAx val="184236672"/>
        <c:crosses val="autoZero"/>
        <c:auto val="1"/>
        <c:lblAlgn val="ctr"/>
        <c:lblOffset val="100"/>
        <c:noMultiLvlLbl val="0"/>
      </c:catAx>
      <c:valAx>
        <c:axId val="184236672"/>
        <c:scaling>
          <c:orientation val="minMax"/>
        </c:scaling>
        <c:delete val="0"/>
        <c:axPos val="l"/>
        <c:majorGridlines>
          <c:spPr>
            <a:ln>
              <a:solidFill>
                <a:srgbClr val="72C1BB"/>
              </a:solidFill>
              <a:prstDash val="sysDash"/>
            </a:ln>
          </c:spPr>
        </c:majorGridlines>
        <c:numFmt formatCode="General" sourceLinked="1"/>
        <c:majorTickMark val="in"/>
        <c:minorTickMark val="none"/>
        <c:tickLblPos val="nextTo"/>
        <c:spPr>
          <a:ln>
            <a:solidFill>
              <a:schemeClr val="tx1">
                <a:lumMod val="65000"/>
                <a:lumOff val="35000"/>
              </a:schemeClr>
            </a:solidFill>
          </a:ln>
        </c:spPr>
        <c:txPr>
          <a:bodyPr/>
          <a:lstStyle/>
          <a:p>
            <a:pPr>
              <a:defRPr sz="800">
                <a:solidFill>
                  <a:schemeClr val="tx1">
                    <a:lumMod val="85000"/>
                    <a:lumOff val="15000"/>
                  </a:schemeClr>
                </a:solidFill>
                <a:latin typeface="Calibri" panose="020F0502020204030204" pitchFamily="34" charset="0"/>
                <a:cs typeface="Times New Roman" panose="02020603050405020304" pitchFamily="18" charset="0"/>
              </a:defRPr>
            </a:pPr>
            <a:endParaRPr lang="ko-KR"/>
          </a:p>
        </c:txPr>
        <c:crossAx val="184235136"/>
        <c:crosses val="autoZero"/>
        <c:crossBetween val="between"/>
      </c:valAx>
    </c:plotArea>
    <c:legend>
      <c:legendPos val="t"/>
      <c:layout>
        <c:manualLayout>
          <c:xMode val="edge"/>
          <c:yMode val="edge"/>
          <c:x val="0.50160913589503031"/>
          <c:y val="0"/>
          <c:w val="0.48716312594179212"/>
          <c:h val="9.6844269128930724E-2"/>
        </c:manualLayout>
      </c:layout>
      <c:overlay val="0"/>
      <c:txPr>
        <a:bodyPr/>
        <a:lstStyle/>
        <a:p>
          <a:pPr>
            <a:defRPr sz="900" b="1">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defRPr>
          </a:pPr>
          <a:endParaRPr lang="ko-KR"/>
        </a:p>
      </c:txPr>
    </c:legend>
    <c:plotVisOnly val="1"/>
    <c:dispBlanksAs val="gap"/>
    <c:showDLblsOverMax val="0"/>
  </c:chart>
  <c:txPr>
    <a:bodyPr/>
    <a:lstStyle/>
    <a:p>
      <a:pPr>
        <a:defRPr sz="1800"/>
      </a:pPr>
      <a:endParaRPr lang="ko-KR"/>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34259" b="26544"/>
          <a:stretch/>
        </p:blipFill>
        <p:spPr>
          <a:xfrm>
            <a:off x="0" y="1665377"/>
            <a:ext cx="9144000" cy="2687962"/>
          </a:xfrm>
          <a:prstGeom prst="rect">
            <a:avLst/>
          </a:prstGeom>
        </p:spPr>
      </p:pic>
      <p:sp>
        <p:nvSpPr>
          <p:cNvPr id="3" name="직사각형 2"/>
          <p:cNvSpPr/>
          <p:nvPr userDrawn="1"/>
        </p:nvSpPr>
        <p:spPr>
          <a:xfrm flipV="1">
            <a:off x="0" y="1512876"/>
            <a:ext cx="9144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userDrawn="1"/>
        </p:nvSpPr>
        <p:spPr>
          <a:xfrm flipV="1">
            <a:off x="0" y="4415454"/>
            <a:ext cx="9144000" cy="45719"/>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userDrawn="1"/>
        </p:nvPicPr>
        <p:blipFill rotWithShape="1">
          <a:blip r:embed="rId3">
            <a:extLst>
              <a:ext uri="{28A0092B-C50C-407E-A947-70E740481C1C}">
                <a14:useLocalDpi xmlns:a14="http://schemas.microsoft.com/office/drawing/2010/main" val="0"/>
              </a:ext>
            </a:extLst>
          </a:blip>
          <a:srcRect r="70714" b="28889"/>
          <a:stretch/>
        </p:blipFill>
        <p:spPr>
          <a:xfrm>
            <a:off x="1099279" y="771550"/>
            <a:ext cx="2131116" cy="3881058"/>
          </a:xfrm>
          <a:prstGeom prst="rect">
            <a:avLst/>
          </a:prstGeom>
        </p:spPr>
      </p:pic>
      <p:sp>
        <p:nvSpPr>
          <p:cNvPr id="6" name="텍스트 개체 틀 4"/>
          <p:cNvSpPr>
            <a:spLocks noGrp="1"/>
          </p:cNvSpPr>
          <p:nvPr>
            <p:ph type="body" sz="quarter" idx="10" hasCustomPrompt="1"/>
          </p:nvPr>
        </p:nvSpPr>
        <p:spPr>
          <a:xfrm>
            <a:off x="3851275" y="1814181"/>
            <a:ext cx="5113338" cy="1393825"/>
          </a:xfrm>
          <a:prstGeom prst="rect">
            <a:avLst/>
          </a:prstGeom>
        </p:spPr>
        <p:txBody>
          <a:bodyPr lIns="0" tIns="0" rIns="0" bIns="0"/>
          <a:lstStyle>
            <a:lvl1pPr marL="0" indent="0">
              <a:lnSpc>
                <a:spcPct val="80000"/>
              </a:lnSpc>
              <a:buNone/>
              <a:defRPr sz="5400" b="1">
                <a:latin typeface="Calibri" panose="020F0502020204030204" pitchFamily="34" charset="0"/>
              </a:defRPr>
            </a:lvl1pPr>
          </a:lstStyle>
          <a:p>
            <a:pPr lvl="0"/>
            <a:r>
              <a:rPr lang="en-US" altLang="ko-KR" smtClean="0"/>
              <a:t>Presentation main title</a:t>
            </a:r>
            <a:endParaRPr lang="ko-KR" altLang="en-US"/>
          </a:p>
        </p:txBody>
      </p:sp>
      <p:sp>
        <p:nvSpPr>
          <p:cNvPr id="7" name="텍스트 개체 틀 4"/>
          <p:cNvSpPr>
            <a:spLocks noGrp="1"/>
          </p:cNvSpPr>
          <p:nvPr>
            <p:ph type="body" sz="quarter" idx="11" hasCustomPrompt="1"/>
          </p:nvPr>
        </p:nvSpPr>
        <p:spPr>
          <a:xfrm>
            <a:off x="3851275" y="3294640"/>
            <a:ext cx="5113338" cy="385578"/>
          </a:xfrm>
          <a:prstGeom prst="rect">
            <a:avLst/>
          </a:prstGeom>
        </p:spPr>
        <p:txBody>
          <a:bodyPr lIns="0" tIns="0" rIns="0" bIns="0"/>
          <a:lstStyle>
            <a:lvl1pPr marL="0" indent="0">
              <a:lnSpc>
                <a:spcPct val="80000"/>
              </a:lnSpc>
              <a:buNone/>
              <a:defRPr sz="2400" b="1">
                <a:latin typeface="Calibri" panose="020F0502020204030204" pitchFamily="34" charset="0"/>
              </a:defRPr>
            </a:lvl1pPr>
          </a:lstStyle>
          <a:p>
            <a:pPr lvl="0"/>
            <a:r>
              <a:rPr lang="en-US" altLang="ko-KR" smtClean="0"/>
              <a:t>Presentation sub title</a:t>
            </a:r>
            <a:endParaRPr lang="ko-KR" altLang="en-US"/>
          </a:p>
        </p:txBody>
      </p:sp>
      <p:grpSp>
        <p:nvGrpSpPr>
          <p:cNvPr id="8" name="그룹 7"/>
          <p:cNvGrpSpPr/>
          <p:nvPr userDrawn="1"/>
        </p:nvGrpSpPr>
        <p:grpSpPr>
          <a:xfrm>
            <a:off x="3035326" y="1181815"/>
            <a:ext cx="572032" cy="536340"/>
            <a:chOff x="2992438" y="1774825"/>
            <a:chExt cx="3689350" cy="3459163"/>
          </a:xfrm>
        </p:grpSpPr>
        <p:sp>
          <p:nvSpPr>
            <p:cNvPr id="9"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4078809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l="8736" t="-5" r="21577" b="25000"/>
          <a:stretch/>
        </p:blipFill>
        <p:spPr>
          <a:xfrm>
            <a:off x="2771800" y="-1"/>
            <a:ext cx="6372200" cy="5143501"/>
          </a:xfrm>
          <a:prstGeom prst="rect">
            <a:avLst/>
          </a:prstGeom>
        </p:spPr>
      </p:pic>
      <p:sp>
        <p:nvSpPr>
          <p:cNvPr id="3" name="직사각형 2"/>
          <p:cNvSpPr/>
          <p:nvPr userDrawn="1"/>
        </p:nvSpPr>
        <p:spPr>
          <a:xfrm rot="5400000" flipH="1" flipV="1">
            <a:off x="102664" y="2548890"/>
            <a:ext cx="5143500" cy="45720"/>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4"/>
          <p:cNvSpPr>
            <a:spLocks noGrp="1"/>
          </p:cNvSpPr>
          <p:nvPr>
            <p:ph type="body" sz="quarter" idx="10" hasCustomPrompt="1"/>
          </p:nvPr>
        </p:nvSpPr>
        <p:spPr>
          <a:xfrm>
            <a:off x="3329948" y="776691"/>
            <a:ext cx="4626428" cy="504056"/>
          </a:xfrm>
          <a:prstGeom prst="rect">
            <a:avLst/>
          </a:prstGeom>
        </p:spPr>
        <p:txBody>
          <a:bodyPr lIns="0" tIns="0" rIns="0" bIns="0"/>
          <a:lstStyle>
            <a:lvl1pPr marL="0" indent="0">
              <a:lnSpc>
                <a:spcPct val="80000"/>
              </a:lnSpc>
              <a:buNone/>
              <a:defRPr sz="4400" b="1" baseline="0">
                <a:latin typeface="Calibri" panose="020F0502020204030204" pitchFamily="34" charset="0"/>
              </a:defRPr>
            </a:lvl1pPr>
          </a:lstStyle>
          <a:p>
            <a:pPr lvl="0"/>
            <a:r>
              <a:rPr lang="en-US" altLang="ko-KR" smtClean="0"/>
              <a:t>Contents title</a:t>
            </a:r>
            <a:endParaRPr lang="ko-KR" altLang="en-US"/>
          </a:p>
        </p:txBody>
      </p:sp>
      <p:sp>
        <p:nvSpPr>
          <p:cNvPr id="5" name="텍스트 개체 틀 4"/>
          <p:cNvSpPr>
            <a:spLocks noGrp="1"/>
          </p:cNvSpPr>
          <p:nvPr>
            <p:ph type="body" sz="quarter" idx="11" hasCustomPrompt="1"/>
          </p:nvPr>
        </p:nvSpPr>
        <p:spPr>
          <a:xfrm>
            <a:off x="3329948" y="2075993"/>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smtClean="0"/>
              <a:t>01. Contents sub title</a:t>
            </a:r>
            <a:endParaRPr lang="ko-KR" altLang="en-US"/>
          </a:p>
        </p:txBody>
      </p:sp>
      <p:sp>
        <p:nvSpPr>
          <p:cNvPr id="6" name="텍스트 개체 틀 4"/>
          <p:cNvSpPr>
            <a:spLocks noGrp="1"/>
          </p:cNvSpPr>
          <p:nvPr>
            <p:ph type="body" sz="quarter" idx="12" hasCustomPrompt="1"/>
          </p:nvPr>
        </p:nvSpPr>
        <p:spPr>
          <a:xfrm>
            <a:off x="3329948" y="2563564"/>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smtClean="0"/>
              <a:t>02. Contents sub title</a:t>
            </a:r>
            <a:endParaRPr lang="ko-KR" altLang="en-US"/>
          </a:p>
        </p:txBody>
      </p:sp>
      <p:sp>
        <p:nvSpPr>
          <p:cNvPr id="7" name="텍스트 개체 틀 4"/>
          <p:cNvSpPr>
            <a:spLocks noGrp="1"/>
          </p:cNvSpPr>
          <p:nvPr>
            <p:ph type="body" sz="quarter" idx="13" hasCustomPrompt="1"/>
          </p:nvPr>
        </p:nvSpPr>
        <p:spPr>
          <a:xfrm>
            <a:off x="3329948" y="3051135"/>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smtClean="0"/>
              <a:t>03. Contents sub title</a:t>
            </a:r>
            <a:endParaRPr lang="ko-KR" altLang="en-US"/>
          </a:p>
        </p:txBody>
      </p:sp>
      <p:sp>
        <p:nvSpPr>
          <p:cNvPr id="8" name="텍스트 개체 틀 4"/>
          <p:cNvSpPr>
            <a:spLocks noGrp="1"/>
          </p:cNvSpPr>
          <p:nvPr>
            <p:ph type="body" sz="quarter" idx="14" hasCustomPrompt="1"/>
          </p:nvPr>
        </p:nvSpPr>
        <p:spPr>
          <a:xfrm>
            <a:off x="3329948" y="3538706"/>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smtClean="0"/>
              <a:t>04. Contents sub title</a:t>
            </a:r>
            <a:endParaRPr lang="ko-KR" altLang="en-US"/>
          </a:p>
        </p:txBody>
      </p:sp>
      <p:sp>
        <p:nvSpPr>
          <p:cNvPr id="9" name="텍스트 개체 틀 4"/>
          <p:cNvSpPr>
            <a:spLocks noGrp="1"/>
          </p:cNvSpPr>
          <p:nvPr>
            <p:ph type="body" sz="quarter" idx="15" hasCustomPrompt="1"/>
          </p:nvPr>
        </p:nvSpPr>
        <p:spPr>
          <a:xfrm>
            <a:off x="3329948" y="4026276"/>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smtClean="0"/>
              <a:t>05. Contents sub title</a:t>
            </a:r>
            <a:endParaRPr lang="ko-KR" altLang="en-US"/>
          </a:p>
        </p:txBody>
      </p:sp>
      <p:pic>
        <p:nvPicPr>
          <p:cNvPr id="10" name="그림 9"/>
          <p:cNvPicPr>
            <a:picLocks noChangeAspect="1"/>
          </p:cNvPicPr>
          <p:nvPr userDrawn="1"/>
        </p:nvPicPr>
        <p:blipFill rotWithShape="1">
          <a:blip r:embed="rId3" cstate="print">
            <a:extLst>
              <a:ext uri="{28A0092B-C50C-407E-A947-70E740481C1C}">
                <a14:useLocalDpi xmlns:a14="http://schemas.microsoft.com/office/drawing/2010/main" val="0"/>
              </a:ext>
            </a:extLst>
          </a:blip>
          <a:srcRect r="64524"/>
          <a:stretch/>
        </p:blipFill>
        <p:spPr>
          <a:xfrm>
            <a:off x="7092280" y="1770672"/>
            <a:ext cx="1393371" cy="2945717"/>
          </a:xfrm>
          <a:prstGeom prst="rect">
            <a:avLst/>
          </a:prstGeom>
        </p:spPr>
      </p:pic>
    </p:spTree>
    <p:extLst>
      <p:ext uri="{BB962C8B-B14F-4D97-AF65-F5344CB8AC3E}">
        <p14:creationId xmlns:p14="http://schemas.microsoft.com/office/powerpoint/2010/main" val="32415839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51997" b="339"/>
          <a:stretch/>
        </p:blipFill>
        <p:spPr>
          <a:xfrm>
            <a:off x="0" y="0"/>
            <a:ext cx="9144000" cy="3268589"/>
          </a:xfrm>
          <a:prstGeom prst="rect">
            <a:avLst/>
          </a:prstGeom>
        </p:spPr>
      </p:pic>
      <p:sp>
        <p:nvSpPr>
          <p:cNvPr id="3" name="직사각형 2"/>
          <p:cNvSpPr/>
          <p:nvPr userDrawn="1"/>
        </p:nvSpPr>
        <p:spPr>
          <a:xfrm flipV="1">
            <a:off x="0" y="3332146"/>
            <a:ext cx="9144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userDrawn="1"/>
        </p:nvPicPr>
        <p:blipFill rotWithShape="1">
          <a:blip r:embed="rId3">
            <a:extLst>
              <a:ext uri="{28A0092B-C50C-407E-A947-70E740481C1C}">
                <a14:useLocalDpi xmlns:a14="http://schemas.microsoft.com/office/drawing/2010/main" val="0"/>
              </a:ext>
            </a:extLst>
          </a:blip>
          <a:srcRect t="-1" r="70714" b="52073"/>
          <a:stretch/>
        </p:blipFill>
        <p:spPr>
          <a:xfrm>
            <a:off x="1115616" y="483517"/>
            <a:ext cx="2269063" cy="2785071"/>
          </a:xfrm>
          <a:prstGeom prst="rect">
            <a:avLst/>
          </a:prstGeom>
        </p:spPr>
      </p:pic>
      <p:sp>
        <p:nvSpPr>
          <p:cNvPr id="5" name="텍스트 개체 틀 4"/>
          <p:cNvSpPr>
            <a:spLocks noGrp="1"/>
          </p:cNvSpPr>
          <p:nvPr>
            <p:ph type="body" sz="quarter" idx="10" hasCustomPrompt="1"/>
          </p:nvPr>
        </p:nvSpPr>
        <p:spPr>
          <a:xfrm>
            <a:off x="3851275" y="1613264"/>
            <a:ext cx="5113338" cy="843473"/>
          </a:xfrm>
          <a:prstGeom prst="rect">
            <a:avLst/>
          </a:prstGeom>
        </p:spPr>
        <p:txBody>
          <a:bodyPr lIns="0" tIns="0" rIns="0" bIns="0"/>
          <a:lstStyle>
            <a:lvl1pPr marL="0" indent="0">
              <a:lnSpc>
                <a:spcPct val="80000"/>
              </a:lnSpc>
              <a:buNone/>
              <a:defRPr sz="7200" b="1">
                <a:latin typeface="Calibri" panose="020F0502020204030204" pitchFamily="34" charset="0"/>
              </a:defRPr>
            </a:lvl1pPr>
          </a:lstStyle>
          <a:p>
            <a:pPr lvl="0"/>
            <a:r>
              <a:rPr lang="en-US" altLang="ko-KR" smtClean="0"/>
              <a:t>01</a:t>
            </a:r>
            <a:endParaRPr lang="ko-KR" altLang="en-US"/>
          </a:p>
        </p:txBody>
      </p:sp>
      <p:sp>
        <p:nvSpPr>
          <p:cNvPr id="6" name="텍스트 개체 틀 4"/>
          <p:cNvSpPr>
            <a:spLocks noGrp="1"/>
          </p:cNvSpPr>
          <p:nvPr>
            <p:ph type="body" sz="quarter" idx="11" hasCustomPrompt="1"/>
          </p:nvPr>
        </p:nvSpPr>
        <p:spPr>
          <a:xfrm>
            <a:off x="3851275" y="3507854"/>
            <a:ext cx="5113338" cy="385578"/>
          </a:xfrm>
          <a:prstGeom prst="rect">
            <a:avLst/>
          </a:prstGeom>
        </p:spPr>
        <p:txBody>
          <a:bodyPr lIns="0" tIns="0" rIns="0" bIns="0"/>
          <a:lstStyle>
            <a:lvl1pPr marL="0" indent="0">
              <a:lnSpc>
                <a:spcPct val="80000"/>
              </a:lnSpc>
              <a:buNone/>
              <a:defRPr sz="2400" b="0" baseline="0">
                <a:latin typeface="Calibri" panose="020F0502020204030204" pitchFamily="34" charset="0"/>
              </a:defRPr>
            </a:lvl1pPr>
          </a:lstStyle>
          <a:p>
            <a:pPr lvl="0"/>
            <a:r>
              <a:rPr lang="en-US" altLang="ko-KR" smtClean="0"/>
              <a:t>Slide sub title</a:t>
            </a:r>
            <a:endParaRPr lang="ko-KR" altLang="en-US"/>
          </a:p>
        </p:txBody>
      </p:sp>
      <p:sp>
        <p:nvSpPr>
          <p:cNvPr id="7" name="텍스트 개체 틀 4"/>
          <p:cNvSpPr>
            <a:spLocks noGrp="1"/>
          </p:cNvSpPr>
          <p:nvPr>
            <p:ph type="body" sz="quarter" idx="12" hasCustomPrompt="1"/>
          </p:nvPr>
        </p:nvSpPr>
        <p:spPr>
          <a:xfrm>
            <a:off x="3851275" y="2631666"/>
            <a:ext cx="5113338" cy="533400"/>
          </a:xfrm>
          <a:prstGeom prst="rect">
            <a:avLst/>
          </a:prstGeom>
        </p:spPr>
        <p:txBody>
          <a:bodyPr lIns="0" tIns="0" rIns="0" bIns="0"/>
          <a:lstStyle>
            <a:lvl1pPr marL="0" indent="0">
              <a:lnSpc>
                <a:spcPct val="80000"/>
              </a:lnSpc>
              <a:buNone/>
              <a:defRPr sz="4400" b="1">
                <a:latin typeface="Calibri" panose="020F0502020204030204" pitchFamily="34" charset="0"/>
              </a:defRPr>
            </a:lvl1pPr>
          </a:lstStyle>
          <a:p>
            <a:pPr lvl="0"/>
            <a:r>
              <a:rPr lang="en-US" altLang="ko-KR" smtClean="0"/>
              <a:t>Slide main title</a:t>
            </a:r>
            <a:endParaRPr lang="ko-KR" altLang="en-US"/>
          </a:p>
        </p:txBody>
      </p:sp>
    </p:spTree>
    <p:extLst>
      <p:ext uri="{BB962C8B-B14F-4D97-AF65-F5344CB8AC3E}">
        <p14:creationId xmlns:p14="http://schemas.microsoft.com/office/powerpoint/2010/main" val="32415839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grpSp>
        <p:nvGrpSpPr>
          <p:cNvPr id="2" name="그룹 1"/>
          <p:cNvGrpSpPr/>
          <p:nvPr userDrawn="1"/>
        </p:nvGrpSpPr>
        <p:grpSpPr>
          <a:xfrm>
            <a:off x="0" y="1"/>
            <a:ext cx="9144000" cy="883244"/>
            <a:chOff x="0" y="3618781"/>
            <a:chExt cx="9144000" cy="883244"/>
          </a:xfrm>
        </p:grpSpPr>
        <p:pic>
          <p:nvPicPr>
            <p:cNvPr id="3" name="그림 2"/>
            <p:cNvPicPr>
              <a:picLocks noChangeAspect="1"/>
            </p:cNvPicPr>
            <p:nvPr userDrawn="1"/>
          </p:nvPicPr>
          <p:blipFill rotWithShape="1">
            <a:blip r:embed="rId2">
              <a:extLst>
                <a:ext uri="{28A0092B-C50C-407E-A947-70E740481C1C}">
                  <a14:useLocalDpi xmlns:a14="http://schemas.microsoft.com/office/drawing/2010/main" val="0"/>
                </a:ext>
              </a:extLst>
            </a:blip>
            <a:srcRect t="87031" b="1088"/>
            <a:stretch/>
          </p:blipFill>
          <p:spPr>
            <a:xfrm>
              <a:off x="0" y="3618781"/>
              <a:ext cx="9144000" cy="814726"/>
            </a:xfrm>
            <a:prstGeom prst="rect">
              <a:avLst/>
            </a:prstGeom>
          </p:spPr>
        </p:pic>
        <p:sp>
          <p:nvSpPr>
            <p:cNvPr id="4" name="직사각형 3"/>
            <p:cNvSpPr/>
            <p:nvPr userDrawn="1"/>
          </p:nvSpPr>
          <p:spPr>
            <a:xfrm flipV="1">
              <a:off x="0" y="4466025"/>
              <a:ext cx="9144000" cy="36000"/>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텍스트 개체 틀 4"/>
          <p:cNvSpPr>
            <a:spLocks noGrp="1"/>
          </p:cNvSpPr>
          <p:nvPr>
            <p:ph type="body" sz="quarter" idx="11" hasCustomPrompt="1"/>
          </p:nvPr>
        </p:nvSpPr>
        <p:spPr>
          <a:xfrm>
            <a:off x="251520" y="590852"/>
            <a:ext cx="8064896" cy="331148"/>
          </a:xfrm>
          <a:prstGeom prst="rect">
            <a:avLst/>
          </a:prstGeom>
        </p:spPr>
        <p:txBody>
          <a:bodyPr lIns="0" tIns="0" rIns="0" bIns="0"/>
          <a:lstStyle>
            <a:lvl1pPr marL="0" indent="0">
              <a:lnSpc>
                <a:spcPct val="80000"/>
              </a:lnSpc>
              <a:buNone/>
              <a:defRPr sz="2000" b="0" baseline="0">
                <a:latin typeface="Calibri" panose="020F0502020204030204" pitchFamily="34" charset="0"/>
              </a:defRPr>
            </a:lvl1pPr>
          </a:lstStyle>
          <a:p>
            <a:pPr lvl="0"/>
            <a:r>
              <a:rPr lang="en-US" altLang="ko-KR" smtClean="0"/>
              <a:t>Slide sub title</a:t>
            </a:r>
            <a:endParaRPr lang="ko-KR" altLang="en-US"/>
          </a:p>
        </p:txBody>
      </p:sp>
      <p:sp>
        <p:nvSpPr>
          <p:cNvPr id="6" name="텍스트 개체 틀 4"/>
          <p:cNvSpPr>
            <a:spLocks noGrp="1"/>
          </p:cNvSpPr>
          <p:nvPr>
            <p:ph type="body" sz="quarter" idx="12" hasCustomPrompt="1"/>
          </p:nvPr>
        </p:nvSpPr>
        <p:spPr>
          <a:xfrm>
            <a:off x="251520" y="154136"/>
            <a:ext cx="8064896" cy="533400"/>
          </a:xfrm>
          <a:prstGeom prst="rect">
            <a:avLst/>
          </a:prstGeom>
        </p:spPr>
        <p:txBody>
          <a:bodyPr lIns="0" tIns="0" rIns="0" bIns="0"/>
          <a:lstStyle>
            <a:lvl1pPr marL="0" indent="0">
              <a:lnSpc>
                <a:spcPct val="80000"/>
              </a:lnSpc>
              <a:buNone/>
              <a:defRPr sz="3600" b="1">
                <a:latin typeface="Calibri" panose="020F0502020204030204" pitchFamily="34" charset="0"/>
              </a:defRPr>
            </a:lvl1pPr>
          </a:lstStyle>
          <a:p>
            <a:pPr lvl="0"/>
            <a:r>
              <a:rPr lang="en-US" altLang="ko-KR" smtClean="0"/>
              <a:t>Slide main title</a:t>
            </a:r>
            <a:endParaRPr lang="ko-KR" altLang="en-US"/>
          </a:p>
        </p:txBody>
      </p:sp>
    </p:spTree>
    <p:extLst>
      <p:ext uri="{BB962C8B-B14F-4D97-AF65-F5344CB8AC3E}">
        <p14:creationId xmlns:p14="http://schemas.microsoft.com/office/powerpoint/2010/main" val="32415839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제목 및 내용">
    <p:spTree>
      <p:nvGrpSpPr>
        <p:cNvPr id="1" name=""/>
        <p:cNvGrpSpPr/>
        <p:nvPr/>
      </p:nvGrpSpPr>
      <p:grpSpPr>
        <a:xfrm>
          <a:off x="0" y="0"/>
          <a:ext cx="0" cy="0"/>
          <a:chOff x="0" y="0"/>
          <a:chExt cx="0" cy="0"/>
        </a:xfrm>
      </p:grpSpPr>
      <p:pic>
        <p:nvPicPr>
          <p:cNvPr id="3" name="그림 2"/>
          <p:cNvPicPr>
            <a:picLocks noChangeAspect="1"/>
          </p:cNvPicPr>
          <p:nvPr userDrawn="1"/>
        </p:nvPicPr>
        <p:blipFill rotWithShape="1">
          <a:blip r:embed="rId2">
            <a:extLst>
              <a:ext uri="{28A0092B-C50C-407E-A947-70E740481C1C}">
                <a14:useLocalDpi xmlns:a14="http://schemas.microsoft.com/office/drawing/2010/main" val="0"/>
              </a:ext>
            </a:extLst>
          </a:blip>
          <a:srcRect t="23907" b="1086"/>
          <a:stretch/>
        </p:blipFill>
        <p:spPr>
          <a:xfrm>
            <a:off x="0" y="0"/>
            <a:ext cx="9144000" cy="5143500"/>
          </a:xfrm>
          <a:prstGeom prst="rect">
            <a:avLst/>
          </a:prstGeom>
        </p:spPr>
      </p:pic>
      <p:sp>
        <p:nvSpPr>
          <p:cNvPr id="5" name="텍스트 개체 틀 4"/>
          <p:cNvSpPr>
            <a:spLocks noGrp="1"/>
          </p:cNvSpPr>
          <p:nvPr>
            <p:ph type="body" sz="quarter" idx="11" hasCustomPrompt="1"/>
          </p:nvPr>
        </p:nvSpPr>
        <p:spPr>
          <a:xfrm>
            <a:off x="251520" y="590852"/>
            <a:ext cx="8064896" cy="331148"/>
          </a:xfrm>
          <a:prstGeom prst="rect">
            <a:avLst/>
          </a:prstGeom>
        </p:spPr>
        <p:txBody>
          <a:bodyPr lIns="0" tIns="0" rIns="0" bIns="0"/>
          <a:lstStyle>
            <a:lvl1pPr marL="0" indent="0">
              <a:lnSpc>
                <a:spcPct val="80000"/>
              </a:lnSpc>
              <a:buNone/>
              <a:defRPr sz="2000" b="0" baseline="0">
                <a:latin typeface="Calibri" panose="020F0502020204030204" pitchFamily="34" charset="0"/>
              </a:defRPr>
            </a:lvl1pPr>
          </a:lstStyle>
          <a:p>
            <a:pPr lvl="0"/>
            <a:r>
              <a:rPr lang="en-US" altLang="ko-KR" smtClean="0"/>
              <a:t>Slide sub title</a:t>
            </a:r>
            <a:endParaRPr lang="ko-KR" altLang="en-US"/>
          </a:p>
        </p:txBody>
      </p:sp>
      <p:sp>
        <p:nvSpPr>
          <p:cNvPr id="6" name="텍스트 개체 틀 4"/>
          <p:cNvSpPr>
            <a:spLocks noGrp="1"/>
          </p:cNvSpPr>
          <p:nvPr>
            <p:ph type="body" sz="quarter" idx="12" hasCustomPrompt="1"/>
          </p:nvPr>
        </p:nvSpPr>
        <p:spPr>
          <a:xfrm>
            <a:off x="251520" y="154136"/>
            <a:ext cx="8064896" cy="533400"/>
          </a:xfrm>
          <a:prstGeom prst="rect">
            <a:avLst/>
          </a:prstGeom>
        </p:spPr>
        <p:txBody>
          <a:bodyPr lIns="0" tIns="0" rIns="0" bIns="0"/>
          <a:lstStyle>
            <a:lvl1pPr marL="0" indent="0">
              <a:lnSpc>
                <a:spcPct val="80000"/>
              </a:lnSpc>
              <a:buNone/>
              <a:defRPr sz="3600" b="1">
                <a:latin typeface="Calibri" panose="020F0502020204030204" pitchFamily="34" charset="0"/>
              </a:defRPr>
            </a:lvl1pPr>
          </a:lstStyle>
          <a:p>
            <a:pPr lvl="0"/>
            <a:r>
              <a:rPr lang="en-US" altLang="ko-KR" smtClean="0"/>
              <a:t>Slide main title</a:t>
            </a:r>
            <a:endParaRPr lang="ko-KR" altLang="en-US"/>
          </a:p>
        </p:txBody>
      </p:sp>
    </p:spTree>
    <p:extLst>
      <p:ext uri="{BB962C8B-B14F-4D97-AF65-F5344CB8AC3E}">
        <p14:creationId xmlns:p14="http://schemas.microsoft.com/office/powerpoint/2010/main" val="360748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52806" b="337"/>
          <a:stretch/>
        </p:blipFill>
        <p:spPr>
          <a:xfrm>
            <a:off x="0" y="0"/>
            <a:ext cx="9144000" cy="3213186"/>
          </a:xfrm>
          <a:prstGeom prst="rect">
            <a:avLst/>
          </a:prstGeom>
        </p:spPr>
      </p:pic>
      <p:sp>
        <p:nvSpPr>
          <p:cNvPr id="3" name="직사각형 2"/>
          <p:cNvSpPr/>
          <p:nvPr userDrawn="1"/>
        </p:nvSpPr>
        <p:spPr>
          <a:xfrm flipV="1">
            <a:off x="0" y="3276743"/>
            <a:ext cx="9144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4"/>
          <p:cNvSpPr>
            <a:spLocks noGrp="1"/>
          </p:cNvSpPr>
          <p:nvPr>
            <p:ph type="body" sz="quarter" idx="12" hasCustomPrompt="1"/>
          </p:nvPr>
        </p:nvSpPr>
        <p:spPr>
          <a:xfrm>
            <a:off x="2015331" y="3470408"/>
            <a:ext cx="5113338" cy="533400"/>
          </a:xfrm>
          <a:prstGeom prst="rect">
            <a:avLst/>
          </a:prstGeom>
        </p:spPr>
        <p:txBody>
          <a:bodyPr lIns="0" tIns="0" rIns="0" bIns="0"/>
          <a:lstStyle>
            <a:lvl1pPr marL="0" indent="0" algn="ctr">
              <a:lnSpc>
                <a:spcPct val="80000"/>
              </a:lnSpc>
              <a:buNone/>
              <a:defRPr sz="4000" b="1">
                <a:latin typeface="Calibri" panose="020F0502020204030204" pitchFamily="34" charset="0"/>
              </a:defRPr>
            </a:lvl1pPr>
          </a:lstStyle>
          <a:p>
            <a:pPr lvl="0"/>
            <a:r>
              <a:rPr lang="en-US" altLang="ko-KR" smtClean="0"/>
              <a:t>Thank you</a:t>
            </a:r>
            <a:endParaRPr lang="ko-KR" altLang="en-US"/>
          </a:p>
        </p:txBody>
      </p:sp>
      <p:grpSp>
        <p:nvGrpSpPr>
          <p:cNvPr id="9" name="그룹 8"/>
          <p:cNvGrpSpPr/>
          <p:nvPr userDrawn="1"/>
        </p:nvGrpSpPr>
        <p:grpSpPr>
          <a:xfrm>
            <a:off x="3980871" y="256854"/>
            <a:ext cx="1154912" cy="2868980"/>
            <a:chOff x="3861641" y="433279"/>
            <a:chExt cx="1393371" cy="3461352"/>
          </a:xfrm>
        </p:grpSpPr>
        <p:pic>
          <p:nvPicPr>
            <p:cNvPr id="5" name="그림 4"/>
            <p:cNvPicPr>
              <a:picLocks noChangeAspect="1"/>
            </p:cNvPicPr>
            <p:nvPr userDrawn="1"/>
          </p:nvPicPr>
          <p:blipFill rotWithShape="1">
            <a:blip r:embed="rId3" cstate="print">
              <a:extLst>
                <a:ext uri="{28A0092B-C50C-407E-A947-70E740481C1C}">
                  <a14:useLocalDpi xmlns:a14="http://schemas.microsoft.com/office/drawing/2010/main" val="0"/>
                </a:ext>
              </a:extLst>
            </a:blip>
            <a:srcRect r="64524"/>
            <a:stretch/>
          </p:blipFill>
          <p:spPr>
            <a:xfrm>
              <a:off x="3861641" y="948914"/>
              <a:ext cx="1393371" cy="2945717"/>
            </a:xfrm>
            <a:prstGeom prst="rect">
              <a:avLst/>
            </a:prstGeom>
          </p:spPr>
        </p:pic>
        <p:grpSp>
          <p:nvGrpSpPr>
            <p:cNvPr id="6" name="그룹 5"/>
            <p:cNvGrpSpPr/>
            <p:nvPr userDrawn="1"/>
          </p:nvGrpSpPr>
          <p:grpSpPr>
            <a:xfrm>
              <a:off x="4350936" y="433279"/>
              <a:ext cx="442128" cy="414542"/>
              <a:chOff x="2992438" y="1774825"/>
              <a:chExt cx="3689350" cy="3459163"/>
            </a:xfrm>
          </p:grpSpPr>
          <p:sp>
            <p:nvSpPr>
              <p:cNvPr id="7"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29932342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0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userDrawn="1"/>
        </p:nvSpPr>
        <p:spPr>
          <a:xfrm>
            <a:off x="0" y="0"/>
            <a:ext cx="9144000" cy="5143500"/>
          </a:xfrm>
          <a:prstGeom prst="rect">
            <a:avLst/>
          </a:prstGeom>
          <a:solidFill>
            <a:srgbClr val="F8F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7964275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62" r:id="rId5"/>
    <p:sldLayoutId id="2147483661" r:id="rId6"/>
    <p:sldLayoutId id="2147483659" r:id="rId7"/>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20.png"/><Relationship Id="rId2" Type="http://schemas.openxmlformats.org/officeDocument/2006/relationships/chart" Target="../charts/chart3.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19.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3.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2.png"/><Relationship Id="rId7" Type="http://schemas.openxmlformats.org/officeDocument/2006/relationships/image" Target="../media/image19.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0.png"/><Relationship Id="rId10"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chart" Target="../charts/chart2.xml"/><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851275" y="2211710"/>
            <a:ext cx="5113338" cy="688557"/>
          </a:xfrm>
        </p:spPr>
        <p:txBody>
          <a:bodyPr/>
          <a:lstStyle/>
          <a:p>
            <a:r>
              <a:rPr lang="en-US" altLang="ko-KR"/>
              <a:t>Practitioner</a:t>
            </a:r>
          </a:p>
        </p:txBody>
      </p:sp>
      <p:sp>
        <p:nvSpPr>
          <p:cNvPr id="3" name="텍스트 개체 틀 2"/>
          <p:cNvSpPr>
            <a:spLocks noGrp="1"/>
          </p:cNvSpPr>
          <p:nvPr>
            <p:ph type="body" sz="quarter" idx="11"/>
          </p:nvPr>
        </p:nvSpPr>
        <p:spPr>
          <a:xfrm>
            <a:off x="3851275" y="2902914"/>
            <a:ext cx="5113338" cy="385578"/>
          </a:xfrm>
        </p:spPr>
        <p:txBody>
          <a:bodyPr/>
          <a:lstStyle/>
          <a:p>
            <a:r>
              <a:rPr lang="en-US" altLang="ko-KR" smtClean="0"/>
              <a:t>Presentation sub title</a:t>
            </a:r>
            <a:endParaRPr lang="ko-KR" altLang="en-US"/>
          </a:p>
        </p:txBody>
      </p:sp>
      <p:sp>
        <p:nvSpPr>
          <p:cNvPr id="7" name="Rectangle 3"/>
          <p:cNvSpPr txBox="1">
            <a:spLocks noChangeArrowheads="1"/>
          </p:cNvSpPr>
          <p:nvPr/>
        </p:nvSpPr>
        <p:spPr bwMode="auto">
          <a:xfrm>
            <a:off x="3851275" y="3527240"/>
            <a:ext cx="3910656" cy="276999"/>
          </a:xfrm>
          <a:prstGeom prst="rect">
            <a:avLst/>
          </a:prstGeom>
          <a:noFill/>
          <a:extLst/>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fontAlgn="auto">
              <a:spcAft>
                <a:spcPts val="0"/>
              </a:spcAft>
              <a:defRPr/>
            </a:pPr>
            <a:r>
              <a:rPr kumimoji="0" lang="en-US" altLang="ko-KR" sz="900" b="0" err="1" smtClean="0">
                <a:solidFill>
                  <a:schemeClr val="tx1"/>
                </a:solidFill>
                <a:effectLst/>
                <a:latin typeface="Calibri" panose="020F0502020204030204" pitchFamily="34" charset="0"/>
              </a:rPr>
              <a:t>Powerpoint</a:t>
            </a:r>
            <a:r>
              <a:rPr kumimoji="0" lang="en-US" altLang="ko-KR" sz="900" b="0" smtClean="0">
                <a:solidFill>
                  <a:schemeClr val="tx1"/>
                </a:solidFill>
                <a:effectLst/>
                <a:latin typeface="Calibri" panose="020F0502020204030204" pitchFamily="34" charset="0"/>
              </a:rPr>
              <a:t> is a complete presentation graphic package. </a:t>
            </a:r>
          </a:p>
          <a:p>
            <a:pPr algn="l" fontAlgn="auto">
              <a:spcAft>
                <a:spcPts val="0"/>
              </a:spcAft>
              <a:defRPr/>
            </a:pPr>
            <a:r>
              <a:rPr kumimoji="0" lang="en-US" altLang="ko-KR" sz="900" b="0" smtClean="0">
                <a:solidFill>
                  <a:schemeClr val="tx1"/>
                </a:solidFill>
                <a:effectLst/>
                <a:latin typeface="Calibri" panose="020F0502020204030204" pitchFamily="34" charset="0"/>
              </a:rPr>
              <a:t>it gives you everything you need to produce a professional-looking presentation</a:t>
            </a:r>
            <a:endParaRPr kumimoji="0" lang="en-US" altLang="ko-KR" sz="900" b="0">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3114461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grpSp>
        <p:nvGrpSpPr>
          <p:cNvPr id="8" name="그룹 7"/>
          <p:cNvGrpSpPr/>
          <p:nvPr/>
        </p:nvGrpSpPr>
        <p:grpSpPr>
          <a:xfrm>
            <a:off x="894522" y="1797778"/>
            <a:ext cx="1501094" cy="2897730"/>
            <a:chOff x="1133524" y="2420887"/>
            <a:chExt cx="1800201" cy="3475132"/>
          </a:xfrm>
        </p:grpSpPr>
        <p:sp>
          <p:nvSpPr>
            <p:cNvPr id="9" name="모서리가 둥근 직사각형 7"/>
            <p:cNvSpPr/>
            <p:nvPr/>
          </p:nvSpPr>
          <p:spPr>
            <a:xfrm>
              <a:off x="1133524" y="2420887"/>
              <a:ext cx="1800200" cy="1737565"/>
            </a:xfrm>
            <a:custGeom>
              <a:avLst/>
              <a:gdLst/>
              <a:ahLst/>
              <a:cxnLst/>
              <a:rect l="l" t="t" r="r" b="b"/>
              <a:pathLst>
                <a:path w="1800200" h="1737565">
                  <a:moveTo>
                    <a:pt x="900100" y="0"/>
                  </a:moveTo>
                  <a:cubicBezTo>
                    <a:pt x="1397212" y="0"/>
                    <a:pt x="1800200" y="402988"/>
                    <a:pt x="1800200" y="900100"/>
                  </a:cubicBezTo>
                  <a:lnTo>
                    <a:pt x="1800200" y="1737565"/>
                  </a:lnTo>
                  <a:lnTo>
                    <a:pt x="0" y="1737565"/>
                  </a:lnTo>
                  <a:lnTo>
                    <a:pt x="0" y="900100"/>
                  </a:lnTo>
                  <a:cubicBezTo>
                    <a:pt x="0" y="402988"/>
                    <a:pt x="402988" y="0"/>
                    <a:pt x="900100" y="0"/>
                  </a:cubicBezTo>
                  <a:close/>
                </a:path>
              </a:pathLst>
            </a:custGeom>
            <a:pattFill prst="pct90">
              <a:fgClr>
                <a:srgbClr val="D1C9B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0" name="모서리가 둥근 직사각형 7"/>
            <p:cNvSpPr/>
            <p:nvPr/>
          </p:nvSpPr>
          <p:spPr>
            <a:xfrm flipV="1">
              <a:off x="1133525" y="4158454"/>
              <a:ext cx="1800200" cy="1737565"/>
            </a:xfrm>
            <a:custGeom>
              <a:avLst/>
              <a:gdLst/>
              <a:ahLst/>
              <a:cxnLst/>
              <a:rect l="l" t="t" r="r" b="b"/>
              <a:pathLst>
                <a:path w="1800200" h="1737565">
                  <a:moveTo>
                    <a:pt x="900100" y="0"/>
                  </a:moveTo>
                  <a:cubicBezTo>
                    <a:pt x="1397212" y="0"/>
                    <a:pt x="1800200" y="402988"/>
                    <a:pt x="1800200" y="900100"/>
                  </a:cubicBezTo>
                  <a:lnTo>
                    <a:pt x="1800200" y="1737565"/>
                  </a:lnTo>
                  <a:lnTo>
                    <a:pt x="0" y="1737565"/>
                  </a:lnTo>
                  <a:lnTo>
                    <a:pt x="0" y="900100"/>
                  </a:lnTo>
                  <a:cubicBezTo>
                    <a:pt x="0" y="402988"/>
                    <a:pt x="402988" y="0"/>
                    <a:pt x="900100" y="0"/>
                  </a:cubicBezTo>
                  <a:close/>
                </a:path>
              </a:pathLst>
            </a:cu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grpSp>
          <p:nvGrpSpPr>
            <p:cNvPr id="11" name="그룹 10"/>
            <p:cNvGrpSpPr/>
            <p:nvPr/>
          </p:nvGrpSpPr>
          <p:grpSpPr>
            <a:xfrm>
              <a:off x="1253711" y="4454233"/>
              <a:ext cx="1559828" cy="860382"/>
              <a:chOff x="549924" y="4560964"/>
              <a:chExt cx="1559828" cy="860382"/>
            </a:xfrm>
          </p:grpSpPr>
          <p:sp>
            <p:nvSpPr>
              <p:cNvPr id="16" name="Rectangle 3"/>
              <p:cNvSpPr txBox="1">
                <a:spLocks noChangeArrowheads="1"/>
              </p:cNvSpPr>
              <p:nvPr/>
            </p:nvSpPr>
            <p:spPr bwMode="auto">
              <a:xfrm>
                <a:off x="549924" y="4560964"/>
                <a:ext cx="1559828" cy="25403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sp>
            <p:nvSpPr>
              <p:cNvPr id="17" name="Rectangle 3"/>
              <p:cNvSpPr txBox="1">
                <a:spLocks noChangeArrowheads="1"/>
              </p:cNvSpPr>
              <p:nvPr/>
            </p:nvSpPr>
            <p:spPr bwMode="auto">
              <a:xfrm>
                <a:off x="549924" y="4964298"/>
                <a:ext cx="1559828" cy="45704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lnSpc>
                    <a:spcPct val="90000"/>
                  </a:lnSpc>
                  <a:defRPr/>
                </a:pPr>
                <a:r>
                  <a:rPr lang="en-US" altLang="ko-KR" sz="1050">
                    <a:solidFill>
                      <a:schemeClr val="bg1"/>
                    </a:solidFill>
                    <a:latin typeface="Calibri" panose="020F0502020204030204" pitchFamily="34" charset="0"/>
                    <a:ea typeface="Tahoma" pitchFamily="34" charset="0"/>
                    <a:cs typeface="Tahoma" pitchFamily="34" charset="0"/>
                  </a:rPr>
                  <a:t>Stylish templates can </a:t>
                </a:r>
              </a:p>
              <a:p>
                <a:pPr algn="ctr">
                  <a:lnSpc>
                    <a:spcPct val="90000"/>
                  </a:lnSpc>
                  <a:defRPr/>
                </a:pPr>
                <a:r>
                  <a:rPr lang="en-US" altLang="ko-KR" sz="1050">
                    <a:solidFill>
                      <a:schemeClr val="bg1"/>
                    </a:solidFill>
                    <a:latin typeface="Calibri" panose="020F0502020204030204" pitchFamily="34" charset="0"/>
                    <a:ea typeface="Tahoma" pitchFamily="34" charset="0"/>
                    <a:cs typeface="Tahoma" pitchFamily="34" charset="0"/>
                  </a:rPr>
                  <a:t>be a valuable aid to creative professionals.  </a:t>
                </a:r>
              </a:p>
            </p:txBody>
          </p:sp>
        </p:grpSp>
        <p:pic>
          <p:nvPicPr>
            <p:cNvPr id="12" name="그림 11"/>
            <p:cNvPicPr>
              <a:picLocks noChangeAspect="1"/>
            </p:cNvPicPr>
            <p:nvPr/>
          </p:nvPicPr>
          <p:blipFill rotWithShape="1">
            <a:blip r:embed="rId2" cstate="print">
              <a:extLst>
                <a:ext uri="{28A0092B-C50C-407E-A947-70E740481C1C}">
                  <a14:useLocalDpi xmlns:a14="http://schemas.microsoft.com/office/drawing/2010/main" val="0"/>
                </a:ext>
              </a:extLst>
            </a:blip>
            <a:srcRect l="63438" t="2177" r="21569" b="84789"/>
            <a:stretch/>
          </p:blipFill>
          <p:spPr>
            <a:xfrm>
              <a:off x="1637624" y="3378147"/>
              <a:ext cx="792002" cy="516376"/>
            </a:xfrm>
            <a:prstGeom prst="rect">
              <a:avLst/>
            </a:prstGeom>
          </p:spPr>
        </p:pic>
        <p:grpSp>
          <p:nvGrpSpPr>
            <p:cNvPr id="13" name="그룹 12"/>
            <p:cNvGrpSpPr/>
            <p:nvPr/>
          </p:nvGrpSpPr>
          <p:grpSpPr>
            <a:xfrm>
              <a:off x="1605404" y="2698009"/>
              <a:ext cx="856442" cy="511675"/>
              <a:chOff x="1605404" y="2698009"/>
              <a:chExt cx="856442" cy="511675"/>
            </a:xfrm>
          </p:grpSpPr>
          <p:sp>
            <p:nvSpPr>
              <p:cNvPr id="14" name="Rectangle 3"/>
              <p:cNvSpPr txBox="1">
                <a:spLocks noChangeArrowheads="1"/>
              </p:cNvSpPr>
              <p:nvPr/>
            </p:nvSpPr>
            <p:spPr bwMode="auto">
              <a:xfrm>
                <a:off x="1605404" y="2828639"/>
                <a:ext cx="856442" cy="38104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400" b="1" smtClean="0">
                    <a:latin typeface="Calibri" panose="020F0502020204030204" pitchFamily="34" charset="0"/>
                    <a:ea typeface="Tahoma" pitchFamily="34" charset="0"/>
                    <a:cs typeface="Tahoma" pitchFamily="34" charset="0"/>
                  </a:rPr>
                  <a:t>01</a:t>
                </a:r>
                <a:endParaRPr lang="en-US" altLang="ko-KR" sz="2400" b="1">
                  <a:latin typeface="Calibri" panose="020F0502020204030204" pitchFamily="34" charset="0"/>
                  <a:ea typeface="Tahoma" pitchFamily="34" charset="0"/>
                  <a:cs typeface="Tahoma" pitchFamily="34" charset="0"/>
                </a:endParaRPr>
              </a:p>
            </p:txBody>
          </p:sp>
          <p:sp>
            <p:nvSpPr>
              <p:cNvPr id="15" name="Rectangle 3"/>
              <p:cNvSpPr txBox="1">
                <a:spLocks noChangeArrowheads="1"/>
              </p:cNvSpPr>
              <p:nvPr/>
            </p:nvSpPr>
            <p:spPr bwMode="auto">
              <a:xfrm>
                <a:off x="1605404" y="2698009"/>
                <a:ext cx="856442" cy="17464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100" b="1" smtClean="0">
                    <a:latin typeface="Calibri" panose="020F0502020204030204" pitchFamily="34" charset="0"/>
                    <a:ea typeface="Tahoma" pitchFamily="34" charset="0"/>
                    <a:cs typeface="Tahoma" pitchFamily="34" charset="0"/>
                  </a:rPr>
                  <a:t>VALUE</a:t>
                </a:r>
                <a:endParaRPr lang="en-US" altLang="ko-KR" sz="1100" b="1">
                  <a:latin typeface="Calibri" panose="020F0502020204030204" pitchFamily="34" charset="0"/>
                  <a:ea typeface="Tahoma" pitchFamily="34" charset="0"/>
                  <a:cs typeface="Tahoma" pitchFamily="34" charset="0"/>
                </a:endParaRPr>
              </a:p>
            </p:txBody>
          </p:sp>
        </p:grpSp>
      </p:grpSp>
      <p:grpSp>
        <p:nvGrpSpPr>
          <p:cNvPr id="18" name="그룹 17"/>
          <p:cNvGrpSpPr/>
          <p:nvPr/>
        </p:nvGrpSpPr>
        <p:grpSpPr>
          <a:xfrm flipV="1">
            <a:off x="2845810" y="1797778"/>
            <a:ext cx="1501094" cy="2897730"/>
            <a:chOff x="3671900" y="2420888"/>
            <a:chExt cx="1800200" cy="3475131"/>
          </a:xfrm>
        </p:grpSpPr>
        <p:sp>
          <p:nvSpPr>
            <p:cNvPr id="19" name="모서리가 둥근 직사각형 7"/>
            <p:cNvSpPr/>
            <p:nvPr/>
          </p:nvSpPr>
          <p:spPr>
            <a:xfrm flipV="1">
              <a:off x="3671900" y="4158454"/>
              <a:ext cx="1800200" cy="1737565"/>
            </a:xfrm>
            <a:custGeom>
              <a:avLst/>
              <a:gdLst/>
              <a:ahLst/>
              <a:cxnLst/>
              <a:rect l="l" t="t" r="r" b="b"/>
              <a:pathLst>
                <a:path w="1800200" h="1737565">
                  <a:moveTo>
                    <a:pt x="900100" y="0"/>
                  </a:moveTo>
                  <a:cubicBezTo>
                    <a:pt x="1397212" y="0"/>
                    <a:pt x="1800200" y="402988"/>
                    <a:pt x="1800200" y="900100"/>
                  </a:cubicBezTo>
                  <a:lnTo>
                    <a:pt x="1800200" y="1737565"/>
                  </a:lnTo>
                  <a:lnTo>
                    <a:pt x="0" y="1737565"/>
                  </a:lnTo>
                  <a:lnTo>
                    <a:pt x="0" y="900100"/>
                  </a:lnTo>
                  <a:cubicBezTo>
                    <a:pt x="0" y="402988"/>
                    <a:pt x="402988" y="0"/>
                    <a:pt x="900100" y="0"/>
                  </a:cubicBezTo>
                  <a:close/>
                </a:path>
              </a:pathLst>
            </a:custGeom>
            <a:solidFill>
              <a:srgbClr val="625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20" name="모서리가 둥근 직사각형 7"/>
            <p:cNvSpPr/>
            <p:nvPr/>
          </p:nvSpPr>
          <p:spPr>
            <a:xfrm>
              <a:off x="3671900" y="2420888"/>
              <a:ext cx="1800200" cy="1737565"/>
            </a:xfrm>
            <a:custGeom>
              <a:avLst/>
              <a:gdLst/>
              <a:ahLst/>
              <a:cxnLst/>
              <a:rect l="l" t="t" r="r" b="b"/>
              <a:pathLst>
                <a:path w="1800200" h="1737565">
                  <a:moveTo>
                    <a:pt x="900100" y="0"/>
                  </a:moveTo>
                  <a:cubicBezTo>
                    <a:pt x="1397212" y="0"/>
                    <a:pt x="1800200" y="402988"/>
                    <a:pt x="1800200" y="900100"/>
                  </a:cubicBezTo>
                  <a:lnTo>
                    <a:pt x="1800200" y="1737565"/>
                  </a:lnTo>
                  <a:lnTo>
                    <a:pt x="0" y="1737565"/>
                  </a:lnTo>
                  <a:lnTo>
                    <a:pt x="0" y="900100"/>
                  </a:lnTo>
                  <a:cubicBezTo>
                    <a:pt x="0" y="402988"/>
                    <a:pt x="402988" y="0"/>
                    <a:pt x="900100" y="0"/>
                  </a:cubicBezTo>
                  <a:close/>
                </a:path>
              </a:pathLst>
            </a:custGeom>
            <a:pattFill prst="pct90">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grpSp>
          <p:nvGrpSpPr>
            <p:cNvPr id="21" name="그룹 20"/>
            <p:cNvGrpSpPr/>
            <p:nvPr/>
          </p:nvGrpSpPr>
          <p:grpSpPr>
            <a:xfrm>
              <a:off x="3792086" y="4477202"/>
              <a:ext cx="1559828" cy="837413"/>
              <a:chOff x="549924" y="4583933"/>
              <a:chExt cx="1559828" cy="837413"/>
            </a:xfrm>
          </p:grpSpPr>
          <p:sp>
            <p:nvSpPr>
              <p:cNvPr id="26" name="Rectangle 3"/>
              <p:cNvSpPr txBox="1">
                <a:spLocks noChangeArrowheads="1"/>
              </p:cNvSpPr>
              <p:nvPr/>
            </p:nvSpPr>
            <p:spPr bwMode="auto">
              <a:xfrm flipV="1">
                <a:off x="549924" y="4583933"/>
                <a:ext cx="1559828" cy="25403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sp>
            <p:nvSpPr>
              <p:cNvPr id="27" name="Rectangle 3"/>
              <p:cNvSpPr txBox="1">
                <a:spLocks noChangeArrowheads="1"/>
              </p:cNvSpPr>
              <p:nvPr/>
            </p:nvSpPr>
            <p:spPr bwMode="auto">
              <a:xfrm flipV="1">
                <a:off x="549924" y="4964298"/>
                <a:ext cx="1559828" cy="45704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lnSpc>
                    <a:spcPct val="90000"/>
                  </a:lnSpc>
                  <a:defRPr/>
                </a:pPr>
                <a:r>
                  <a:rPr lang="en-US" altLang="ko-KR" sz="1050">
                    <a:solidFill>
                      <a:schemeClr val="bg1"/>
                    </a:solidFill>
                    <a:latin typeface="Calibri" panose="020F0502020204030204" pitchFamily="34" charset="0"/>
                    <a:ea typeface="Tahoma" pitchFamily="34" charset="0"/>
                    <a:cs typeface="Tahoma" pitchFamily="34" charset="0"/>
                  </a:rPr>
                  <a:t>Stylish templates can </a:t>
                </a:r>
              </a:p>
              <a:p>
                <a:pPr algn="ctr">
                  <a:lnSpc>
                    <a:spcPct val="90000"/>
                  </a:lnSpc>
                  <a:defRPr/>
                </a:pPr>
                <a:r>
                  <a:rPr lang="en-US" altLang="ko-KR" sz="1050">
                    <a:solidFill>
                      <a:schemeClr val="bg1"/>
                    </a:solidFill>
                    <a:latin typeface="Calibri" panose="020F0502020204030204" pitchFamily="34" charset="0"/>
                    <a:ea typeface="Tahoma" pitchFamily="34" charset="0"/>
                    <a:cs typeface="Tahoma" pitchFamily="34" charset="0"/>
                  </a:rPr>
                  <a:t>be a valuable aid to creative professionals.  </a:t>
                </a:r>
              </a:p>
            </p:txBody>
          </p:sp>
        </p:grpSp>
        <p:pic>
          <p:nvPicPr>
            <p:cNvPr id="22" name="그림 21"/>
            <p:cNvPicPr>
              <a:picLocks noChangeAspect="1"/>
            </p:cNvPicPr>
            <p:nvPr/>
          </p:nvPicPr>
          <p:blipFill rotWithShape="1">
            <a:blip r:embed="rId3" cstate="print">
              <a:extLst>
                <a:ext uri="{28A0092B-C50C-407E-A947-70E740481C1C}">
                  <a14:useLocalDpi xmlns:a14="http://schemas.microsoft.com/office/drawing/2010/main" val="0"/>
                </a:ext>
              </a:extLst>
            </a:blip>
            <a:srcRect l="19854" t="27044" r="65339" b="57458"/>
            <a:stretch/>
          </p:blipFill>
          <p:spPr>
            <a:xfrm flipV="1">
              <a:off x="4223411" y="3362688"/>
              <a:ext cx="697178" cy="547294"/>
            </a:xfrm>
            <a:prstGeom prst="rect">
              <a:avLst/>
            </a:prstGeom>
          </p:spPr>
        </p:pic>
        <p:grpSp>
          <p:nvGrpSpPr>
            <p:cNvPr id="23" name="그룹 22"/>
            <p:cNvGrpSpPr/>
            <p:nvPr/>
          </p:nvGrpSpPr>
          <p:grpSpPr>
            <a:xfrm>
              <a:off x="4143779" y="2708029"/>
              <a:ext cx="856442" cy="551497"/>
              <a:chOff x="1605404" y="2708029"/>
              <a:chExt cx="856442" cy="551497"/>
            </a:xfrm>
          </p:grpSpPr>
          <p:sp>
            <p:nvSpPr>
              <p:cNvPr id="24" name="Rectangle 3"/>
              <p:cNvSpPr txBox="1">
                <a:spLocks noChangeArrowheads="1"/>
              </p:cNvSpPr>
              <p:nvPr/>
            </p:nvSpPr>
            <p:spPr bwMode="auto">
              <a:xfrm flipV="1">
                <a:off x="1605404" y="2878481"/>
                <a:ext cx="856442" cy="38104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400" b="1" smtClean="0">
                    <a:latin typeface="Calibri" panose="020F0502020204030204" pitchFamily="34" charset="0"/>
                    <a:ea typeface="Tahoma" pitchFamily="34" charset="0"/>
                    <a:cs typeface="Tahoma" pitchFamily="34" charset="0"/>
                  </a:rPr>
                  <a:t>02</a:t>
                </a:r>
                <a:endParaRPr lang="en-US" altLang="ko-KR" sz="2400" b="1">
                  <a:latin typeface="Calibri" panose="020F0502020204030204" pitchFamily="34" charset="0"/>
                  <a:ea typeface="Tahoma" pitchFamily="34" charset="0"/>
                  <a:cs typeface="Tahoma" pitchFamily="34" charset="0"/>
                </a:endParaRPr>
              </a:p>
            </p:txBody>
          </p:sp>
          <p:sp>
            <p:nvSpPr>
              <p:cNvPr id="25" name="Rectangle 3"/>
              <p:cNvSpPr txBox="1">
                <a:spLocks noChangeArrowheads="1"/>
              </p:cNvSpPr>
              <p:nvPr/>
            </p:nvSpPr>
            <p:spPr bwMode="auto">
              <a:xfrm flipV="1">
                <a:off x="1605404" y="2708029"/>
                <a:ext cx="856442" cy="17464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100" b="1" smtClean="0">
                    <a:latin typeface="Calibri" panose="020F0502020204030204" pitchFamily="34" charset="0"/>
                    <a:ea typeface="Tahoma" pitchFamily="34" charset="0"/>
                    <a:cs typeface="Tahoma" pitchFamily="34" charset="0"/>
                  </a:rPr>
                  <a:t>VALUE</a:t>
                </a:r>
                <a:endParaRPr lang="en-US" altLang="ko-KR" sz="1100" b="1">
                  <a:latin typeface="Calibri" panose="020F0502020204030204" pitchFamily="34" charset="0"/>
                  <a:ea typeface="Tahoma" pitchFamily="34" charset="0"/>
                  <a:cs typeface="Tahoma" pitchFamily="34" charset="0"/>
                </a:endParaRPr>
              </a:p>
            </p:txBody>
          </p:sp>
        </p:grpSp>
      </p:grpSp>
      <p:grpSp>
        <p:nvGrpSpPr>
          <p:cNvPr id="28" name="그룹 27"/>
          <p:cNvGrpSpPr/>
          <p:nvPr/>
        </p:nvGrpSpPr>
        <p:grpSpPr>
          <a:xfrm>
            <a:off x="4797097" y="1797778"/>
            <a:ext cx="1501094" cy="2897730"/>
            <a:chOff x="6210275" y="2420888"/>
            <a:chExt cx="1800200" cy="3475131"/>
          </a:xfrm>
        </p:grpSpPr>
        <p:sp>
          <p:nvSpPr>
            <p:cNvPr id="29" name="모서리가 둥근 직사각형 7"/>
            <p:cNvSpPr/>
            <p:nvPr/>
          </p:nvSpPr>
          <p:spPr>
            <a:xfrm>
              <a:off x="6210275" y="2420888"/>
              <a:ext cx="1800200" cy="1737565"/>
            </a:xfrm>
            <a:custGeom>
              <a:avLst/>
              <a:gdLst/>
              <a:ahLst/>
              <a:cxnLst/>
              <a:rect l="l" t="t" r="r" b="b"/>
              <a:pathLst>
                <a:path w="1800200" h="1737565">
                  <a:moveTo>
                    <a:pt x="900100" y="0"/>
                  </a:moveTo>
                  <a:cubicBezTo>
                    <a:pt x="1397212" y="0"/>
                    <a:pt x="1800200" y="402988"/>
                    <a:pt x="1800200" y="900100"/>
                  </a:cubicBezTo>
                  <a:lnTo>
                    <a:pt x="1800200" y="1737565"/>
                  </a:lnTo>
                  <a:lnTo>
                    <a:pt x="0" y="1737565"/>
                  </a:lnTo>
                  <a:lnTo>
                    <a:pt x="0" y="900100"/>
                  </a:lnTo>
                  <a:cubicBezTo>
                    <a:pt x="0" y="402988"/>
                    <a:pt x="402988" y="0"/>
                    <a:pt x="900100" y="0"/>
                  </a:cubicBezTo>
                  <a:close/>
                </a:path>
              </a:pathLst>
            </a:custGeom>
            <a:pattFill prst="pct90">
              <a:fgClr>
                <a:srgbClr val="D1C9B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0" name="모서리가 둥근 직사각형 7"/>
            <p:cNvSpPr/>
            <p:nvPr/>
          </p:nvSpPr>
          <p:spPr>
            <a:xfrm flipV="1">
              <a:off x="6210275" y="4158454"/>
              <a:ext cx="1800200" cy="1737565"/>
            </a:xfrm>
            <a:custGeom>
              <a:avLst/>
              <a:gdLst/>
              <a:ahLst/>
              <a:cxnLst/>
              <a:rect l="l" t="t" r="r" b="b"/>
              <a:pathLst>
                <a:path w="1800200" h="1737565">
                  <a:moveTo>
                    <a:pt x="900100" y="0"/>
                  </a:moveTo>
                  <a:cubicBezTo>
                    <a:pt x="1397212" y="0"/>
                    <a:pt x="1800200" y="402988"/>
                    <a:pt x="1800200" y="900100"/>
                  </a:cubicBezTo>
                  <a:lnTo>
                    <a:pt x="1800200" y="1737565"/>
                  </a:lnTo>
                  <a:lnTo>
                    <a:pt x="0" y="1737565"/>
                  </a:lnTo>
                  <a:lnTo>
                    <a:pt x="0" y="900100"/>
                  </a:lnTo>
                  <a:cubicBezTo>
                    <a:pt x="0" y="402988"/>
                    <a:pt x="402988" y="0"/>
                    <a:pt x="900100" y="0"/>
                  </a:cubicBezTo>
                  <a:close/>
                </a:path>
              </a:pathLst>
            </a:cu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grpSp>
          <p:nvGrpSpPr>
            <p:cNvPr id="31" name="그룹 30"/>
            <p:cNvGrpSpPr/>
            <p:nvPr/>
          </p:nvGrpSpPr>
          <p:grpSpPr>
            <a:xfrm>
              <a:off x="6330461" y="4454233"/>
              <a:ext cx="1559828" cy="860382"/>
              <a:chOff x="549924" y="4560964"/>
              <a:chExt cx="1559828" cy="860382"/>
            </a:xfrm>
          </p:grpSpPr>
          <p:sp>
            <p:nvSpPr>
              <p:cNvPr id="36" name="Rectangle 3"/>
              <p:cNvSpPr txBox="1">
                <a:spLocks noChangeArrowheads="1"/>
              </p:cNvSpPr>
              <p:nvPr/>
            </p:nvSpPr>
            <p:spPr bwMode="auto">
              <a:xfrm>
                <a:off x="549924" y="4560964"/>
                <a:ext cx="1559828" cy="25403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sp>
            <p:nvSpPr>
              <p:cNvPr id="37" name="Rectangle 3"/>
              <p:cNvSpPr txBox="1">
                <a:spLocks noChangeArrowheads="1"/>
              </p:cNvSpPr>
              <p:nvPr/>
            </p:nvSpPr>
            <p:spPr bwMode="auto">
              <a:xfrm>
                <a:off x="549924" y="4964298"/>
                <a:ext cx="1559828" cy="45704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lnSpc>
                    <a:spcPct val="90000"/>
                  </a:lnSpc>
                  <a:defRPr/>
                </a:pPr>
                <a:r>
                  <a:rPr lang="en-US" altLang="ko-KR" sz="1050">
                    <a:solidFill>
                      <a:schemeClr val="bg1"/>
                    </a:solidFill>
                    <a:latin typeface="Calibri" panose="020F0502020204030204" pitchFamily="34" charset="0"/>
                    <a:ea typeface="Tahoma" pitchFamily="34" charset="0"/>
                    <a:cs typeface="Tahoma" pitchFamily="34" charset="0"/>
                  </a:rPr>
                  <a:t>Stylish templates can </a:t>
                </a:r>
              </a:p>
              <a:p>
                <a:pPr algn="ctr">
                  <a:lnSpc>
                    <a:spcPct val="90000"/>
                  </a:lnSpc>
                  <a:defRPr/>
                </a:pPr>
                <a:r>
                  <a:rPr lang="en-US" altLang="ko-KR" sz="1050">
                    <a:solidFill>
                      <a:schemeClr val="bg1"/>
                    </a:solidFill>
                    <a:latin typeface="Calibri" panose="020F0502020204030204" pitchFamily="34" charset="0"/>
                    <a:ea typeface="Tahoma" pitchFamily="34" charset="0"/>
                    <a:cs typeface="Tahoma" pitchFamily="34" charset="0"/>
                  </a:rPr>
                  <a:t>be a valuable aid to creative professionals.  </a:t>
                </a:r>
              </a:p>
            </p:txBody>
          </p:sp>
        </p:grpSp>
        <p:pic>
          <p:nvPicPr>
            <p:cNvPr id="32" name="그림 31"/>
            <p:cNvPicPr>
              <a:picLocks noChangeAspect="1"/>
            </p:cNvPicPr>
            <p:nvPr/>
          </p:nvPicPr>
          <p:blipFill rotWithShape="1">
            <a:blip r:embed="rId4" cstate="print">
              <a:extLst>
                <a:ext uri="{28A0092B-C50C-407E-A947-70E740481C1C}">
                  <a14:useLocalDpi xmlns:a14="http://schemas.microsoft.com/office/drawing/2010/main" val="0"/>
                </a:ext>
              </a:extLst>
            </a:blip>
            <a:srcRect l="85524" t="27044" r="-128" b="57881"/>
            <a:stretch/>
          </p:blipFill>
          <p:spPr>
            <a:xfrm>
              <a:off x="6802532" y="3397989"/>
              <a:ext cx="615686" cy="476692"/>
            </a:xfrm>
            <a:prstGeom prst="rect">
              <a:avLst/>
            </a:prstGeom>
          </p:spPr>
        </p:pic>
        <p:grpSp>
          <p:nvGrpSpPr>
            <p:cNvPr id="33" name="그룹 32"/>
            <p:cNvGrpSpPr/>
            <p:nvPr/>
          </p:nvGrpSpPr>
          <p:grpSpPr>
            <a:xfrm>
              <a:off x="6682154" y="2698009"/>
              <a:ext cx="856442" cy="511675"/>
              <a:chOff x="1605404" y="2698009"/>
              <a:chExt cx="856442" cy="511675"/>
            </a:xfrm>
          </p:grpSpPr>
          <p:sp>
            <p:nvSpPr>
              <p:cNvPr id="34" name="Rectangle 3"/>
              <p:cNvSpPr txBox="1">
                <a:spLocks noChangeArrowheads="1"/>
              </p:cNvSpPr>
              <p:nvPr/>
            </p:nvSpPr>
            <p:spPr bwMode="auto">
              <a:xfrm>
                <a:off x="1605404" y="2828639"/>
                <a:ext cx="856442" cy="38104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400" b="1" smtClean="0">
                    <a:latin typeface="Calibri" panose="020F0502020204030204" pitchFamily="34" charset="0"/>
                    <a:ea typeface="Tahoma" pitchFamily="34" charset="0"/>
                    <a:cs typeface="Tahoma" pitchFamily="34" charset="0"/>
                  </a:rPr>
                  <a:t>03</a:t>
                </a:r>
                <a:endParaRPr lang="en-US" altLang="ko-KR" sz="2400" b="1">
                  <a:latin typeface="Calibri" panose="020F0502020204030204" pitchFamily="34" charset="0"/>
                  <a:ea typeface="Tahoma" pitchFamily="34" charset="0"/>
                  <a:cs typeface="Tahoma" pitchFamily="34" charset="0"/>
                </a:endParaRPr>
              </a:p>
            </p:txBody>
          </p:sp>
          <p:sp>
            <p:nvSpPr>
              <p:cNvPr id="35" name="Rectangle 3"/>
              <p:cNvSpPr txBox="1">
                <a:spLocks noChangeArrowheads="1"/>
              </p:cNvSpPr>
              <p:nvPr/>
            </p:nvSpPr>
            <p:spPr bwMode="auto">
              <a:xfrm>
                <a:off x="1605404" y="2698009"/>
                <a:ext cx="856442" cy="17464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100" b="1" smtClean="0">
                    <a:latin typeface="Calibri" panose="020F0502020204030204" pitchFamily="34" charset="0"/>
                    <a:ea typeface="Tahoma" pitchFamily="34" charset="0"/>
                    <a:cs typeface="Tahoma" pitchFamily="34" charset="0"/>
                  </a:rPr>
                  <a:t>VALUE</a:t>
                </a:r>
                <a:endParaRPr lang="en-US" altLang="ko-KR" sz="1100" b="1">
                  <a:latin typeface="Calibri" panose="020F0502020204030204" pitchFamily="34" charset="0"/>
                  <a:ea typeface="Tahoma" pitchFamily="34" charset="0"/>
                  <a:cs typeface="Tahoma" pitchFamily="34" charset="0"/>
                </a:endParaRPr>
              </a:p>
            </p:txBody>
          </p:sp>
        </p:grpSp>
      </p:grpSp>
      <p:grpSp>
        <p:nvGrpSpPr>
          <p:cNvPr id="38" name="그룹 37"/>
          <p:cNvGrpSpPr/>
          <p:nvPr/>
        </p:nvGrpSpPr>
        <p:grpSpPr>
          <a:xfrm>
            <a:off x="6748384" y="1797778"/>
            <a:ext cx="1501094" cy="2897730"/>
            <a:chOff x="6896719" y="2474300"/>
            <a:chExt cx="1744863" cy="3368308"/>
          </a:xfrm>
        </p:grpSpPr>
        <p:sp>
          <p:nvSpPr>
            <p:cNvPr id="39" name="모서리가 둥근 직사각형 7"/>
            <p:cNvSpPr/>
            <p:nvPr/>
          </p:nvSpPr>
          <p:spPr>
            <a:xfrm>
              <a:off x="6896719" y="2474300"/>
              <a:ext cx="1744863" cy="1684154"/>
            </a:xfrm>
            <a:custGeom>
              <a:avLst/>
              <a:gdLst/>
              <a:ahLst/>
              <a:cxnLst/>
              <a:rect l="l" t="t" r="r" b="b"/>
              <a:pathLst>
                <a:path w="1800200" h="1737565">
                  <a:moveTo>
                    <a:pt x="900100" y="0"/>
                  </a:moveTo>
                  <a:cubicBezTo>
                    <a:pt x="1397212" y="0"/>
                    <a:pt x="1800200" y="402988"/>
                    <a:pt x="1800200" y="900100"/>
                  </a:cubicBezTo>
                  <a:lnTo>
                    <a:pt x="1800200" y="1737565"/>
                  </a:lnTo>
                  <a:lnTo>
                    <a:pt x="0" y="1737565"/>
                  </a:lnTo>
                  <a:lnTo>
                    <a:pt x="0" y="900100"/>
                  </a:lnTo>
                  <a:cubicBezTo>
                    <a:pt x="0" y="402988"/>
                    <a:pt x="402988" y="0"/>
                    <a:pt x="900100" y="0"/>
                  </a:cubicBezTo>
                  <a:close/>
                </a:path>
              </a:pathLst>
            </a:custGeom>
            <a:solidFill>
              <a:srgbClr val="738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40" name="모서리가 둥근 직사각형 7"/>
            <p:cNvSpPr/>
            <p:nvPr/>
          </p:nvSpPr>
          <p:spPr>
            <a:xfrm flipV="1">
              <a:off x="6896719" y="4158454"/>
              <a:ext cx="1744863" cy="1684154"/>
            </a:xfrm>
            <a:custGeom>
              <a:avLst/>
              <a:gdLst/>
              <a:ahLst/>
              <a:cxnLst/>
              <a:rect l="l" t="t" r="r" b="b"/>
              <a:pathLst>
                <a:path w="1800200" h="1737565">
                  <a:moveTo>
                    <a:pt x="900100" y="0"/>
                  </a:moveTo>
                  <a:cubicBezTo>
                    <a:pt x="1397212" y="0"/>
                    <a:pt x="1800200" y="402988"/>
                    <a:pt x="1800200" y="900100"/>
                  </a:cubicBezTo>
                  <a:lnTo>
                    <a:pt x="1800200" y="1737565"/>
                  </a:lnTo>
                  <a:lnTo>
                    <a:pt x="0" y="1737565"/>
                  </a:lnTo>
                  <a:lnTo>
                    <a:pt x="0" y="900100"/>
                  </a:lnTo>
                  <a:cubicBezTo>
                    <a:pt x="0" y="402988"/>
                    <a:pt x="402988" y="0"/>
                    <a:pt x="900100" y="0"/>
                  </a:cubicBezTo>
                  <a:close/>
                </a:path>
              </a:pathLst>
            </a:custGeom>
            <a:pattFill prst="pct90">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grpSp>
          <p:nvGrpSpPr>
            <p:cNvPr id="41" name="그룹 40"/>
            <p:cNvGrpSpPr/>
            <p:nvPr/>
          </p:nvGrpSpPr>
          <p:grpSpPr>
            <a:xfrm flipV="1">
              <a:off x="7013211" y="3037832"/>
              <a:ext cx="1511880" cy="811671"/>
              <a:chOff x="549924" y="4583933"/>
              <a:chExt cx="1559828" cy="837413"/>
            </a:xfrm>
          </p:grpSpPr>
          <p:sp>
            <p:nvSpPr>
              <p:cNvPr id="46" name="Rectangle 3"/>
              <p:cNvSpPr txBox="1">
                <a:spLocks noChangeArrowheads="1"/>
              </p:cNvSpPr>
              <p:nvPr/>
            </p:nvSpPr>
            <p:spPr bwMode="auto">
              <a:xfrm flipV="1">
                <a:off x="549924" y="4583933"/>
                <a:ext cx="1559828" cy="25403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sp>
            <p:nvSpPr>
              <p:cNvPr id="47" name="Rectangle 3"/>
              <p:cNvSpPr txBox="1">
                <a:spLocks noChangeArrowheads="1"/>
              </p:cNvSpPr>
              <p:nvPr/>
            </p:nvSpPr>
            <p:spPr bwMode="auto">
              <a:xfrm flipV="1">
                <a:off x="549924" y="4964298"/>
                <a:ext cx="1559828" cy="45704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lnSpc>
                    <a:spcPct val="90000"/>
                  </a:lnSpc>
                  <a:defRPr/>
                </a:pPr>
                <a:r>
                  <a:rPr lang="en-US" altLang="ko-KR" sz="1050">
                    <a:solidFill>
                      <a:schemeClr val="bg1"/>
                    </a:solidFill>
                    <a:latin typeface="Calibri" panose="020F0502020204030204" pitchFamily="34" charset="0"/>
                    <a:ea typeface="Tahoma" pitchFamily="34" charset="0"/>
                    <a:cs typeface="Tahoma" pitchFamily="34" charset="0"/>
                  </a:rPr>
                  <a:t>Stylish templates can </a:t>
                </a:r>
              </a:p>
              <a:p>
                <a:pPr algn="ctr">
                  <a:lnSpc>
                    <a:spcPct val="90000"/>
                  </a:lnSpc>
                  <a:defRPr/>
                </a:pPr>
                <a:r>
                  <a:rPr lang="en-US" altLang="ko-KR" sz="1050">
                    <a:solidFill>
                      <a:schemeClr val="bg1"/>
                    </a:solidFill>
                    <a:latin typeface="Calibri" panose="020F0502020204030204" pitchFamily="34" charset="0"/>
                    <a:ea typeface="Tahoma" pitchFamily="34" charset="0"/>
                    <a:cs typeface="Tahoma" pitchFamily="34" charset="0"/>
                  </a:rPr>
                  <a:t>be a valuable aid to creative professionals.  </a:t>
                </a:r>
              </a:p>
            </p:txBody>
          </p:sp>
        </p:grpSp>
        <p:grpSp>
          <p:nvGrpSpPr>
            <p:cNvPr id="42" name="그룹 41"/>
            <p:cNvGrpSpPr/>
            <p:nvPr/>
          </p:nvGrpSpPr>
          <p:grpSpPr>
            <a:xfrm flipV="1">
              <a:off x="7354093" y="5029749"/>
              <a:ext cx="830116" cy="534544"/>
              <a:chOff x="1605404" y="2708029"/>
              <a:chExt cx="856442" cy="551497"/>
            </a:xfrm>
          </p:grpSpPr>
          <p:sp>
            <p:nvSpPr>
              <p:cNvPr id="44" name="Rectangle 3"/>
              <p:cNvSpPr txBox="1">
                <a:spLocks noChangeArrowheads="1"/>
              </p:cNvSpPr>
              <p:nvPr/>
            </p:nvSpPr>
            <p:spPr bwMode="auto">
              <a:xfrm flipV="1">
                <a:off x="1605404" y="2878481"/>
                <a:ext cx="856442" cy="38104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400" b="1" smtClean="0">
                    <a:latin typeface="Calibri" panose="020F0502020204030204" pitchFamily="34" charset="0"/>
                    <a:ea typeface="Tahoma" pitchFamily="34" charset="0"/>
                    <a:cs typeface="Tahoma" pitchFamily="34" charset="0"/>
                  </a:rPr>
                  <a:t>04</a:t>
                </a:r>
                <a:endParaRPr lang="en-US" altLang="ko-KR" sz="2400" b="1">
                  <a:latin typeface="Calibri" panose="020F0502020204030204" pitchFamily="34" charset="0"/>
                  <a:ea typeface="Tahoma" pitchFamily="34" charset="0"/>
                  <a:cs typeface="Tahoma" pitchFamily="34" charset="0"/>
                </a:endParaRPr>
              </a:p>
            </p:txBody>
          </p:sp>
          <p:sp>
            <p:nvSpPr>
              <p:cNvPr id="45" name="Rectangle 3"/>
              <p:cNvSpPr txBox="1">
                <a:spLocks noChangeArrowheads="1"/>
              </p:cNvSpPr>
              <p:nvPr/>
            </p:nvSpPr>
            <p:spPr bwMode="auto">
              <a:xfrm flipV="1">
                <a:off x="1605404" y="2708029"/>
                <a:ext cx="856442" cy="17464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100" b="1" smtClean="0">
                    <a:latin typeface="Calibri" panose="020F0502020204030204" pitchFamily="34" charset="0"/>
                    <a:ea typeface="Tahoma" pitchFamily="34" charset="0"/>
                    <a:cs typeface="Tahoma" pitchFamily="34" charset="0"/>
                  </a:rPr>
                  <a:t>VALUE</a:t>
                </a:r>
                <a:endParaRPr lang="en-US" altLang="ko-KR" sz="1100" b="1">
                  <a:latin typeface="Calibri" panose="020F0502020204030204" pitchFamily="34" charset="0"/>
                  <a:ea typeface="Tahoma" pitchFamily="34" charset="0"/>
                  <a:cs typeface="Tahoma" pitchFamily="34" charset="0"/>
                </a:endParaRPr>
              </a:p>
            </p:txBody>
          </p:sp>
        </p:grpSp>
        <p:pic>
          <p:nvPicPr>
            <p:cNvPr id="43" name="그림 42"/>
            <p:cNvPicPr>
              <a:picLocks noChangeAspect="1"/>
            </p:cNvPicPr>
            <p:nvPr/>
          </p:nvPicPr>
          <p:blipFill rotWithShape="1">
            <a:blip r:embed="rId3" cstate="print">
              <a:extLst>
                <a:ext uri="{28A0092B-C50C-407E-A947-70E740481C1C}">
                  <a14:useLocalDpi xmlns:a14="http://schemas.microsoft.com/office/drawing/2010/main" val="0"/>
                </a:ext>
              </a:extLst>
            </a:blip>
            <a:srcRect l="4941" r="83177" b="81580"/>
            <a:stretch/>
          </p:blipFill>
          <p:spPr>
            <a:xfrm>
              <a:off x="7509667" y="4326543"/>
              <a:ext cx="518966" cy="603384"/>
            </a:xfrm>
            <a:prstGeom prst="rect">
              <a:avLst/>
            </a:prstGeom>
          </p:spPr>
        </p:pic>
      </p:grpSp>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grpSp>
        <p:nvGrpSpPr>
          <p:cNvPr id="46" name="그룹 45"/>
          <p:cNvGrpSpPr/>
          <p:nvPr/>
        </p:nvGrpSpPr>
        <p:grpSpPr>
          <a:xfrm>
            <a:off x="3345548" y="1679714"/>
            <a:ext cx="2452906" cy="3108668"/>
            <a:chOff x="3176279" y="1534766"/>
            <a:chExt cx="2791443" cy="3537710"/>
          </a:xfrm>
        </p:grpSpPr>
        <p:sp>
          <p:nvSpPr>
            <p:cNvPr id="8" name="Freeform 5"/>
            <p:cNvSpPr>
              <a:spLocks/>
            </p:cNvSpPr>
            <p:nvPr/>
          </p:nvSpPr>
          <p:spPr bwMode="auto">
            <a:xfrm>
              <a:off x="3176279" y="1534766"/>
              <a:ext cx="2791443" cy="3537710"/>
            </a:xfrm>
            <a:custGeom>
              <a:avLst/>
              <a:gdLst>
                <a:gd name="T0" fmla="*/ 1729 w 1994"/>
                <a:gd name="T1" fmla="*/ 2631 h 2631"/>
                <a:gd name="T2" fmla="*/ 1786 w 1994"/>
                <a:gd name="T3" fmla="*/ 2626 h 2631"/>
                <a:gd name="T4" fmla="*/ 1839 w 1994"/>
                <a:gd name="T5" fmla="*/ 2614 h 2631"/>
                <a:gd name="T6" fmla="*/ 1886 w 1994"/>
                <a:gd name="T7" fmla="*/ 2593 h 2631"/>
                <a:gd name="T8" fmla="*/ 1924 w 1994"/>
                <a:gd name="T9" fmla="*/ 2564 h 2631"/>
                <a:gd name="T10" fmla="*/ 1956 w 1994"/>
                <a:gd name="T11" fmla="*/ 2529 h 2631"/>
                <a:gd name="T12" fmla="*/ 1972 w 1994"/>
                <a:gd name="T13" fmla="*/ 2502 h 2631"/>
                <a:gd name="T14" fmla="*/ 1988 w 1994"/>
                <a:gd name="T15" fmla="*/ 2457 h 2631"/>
                <a:gd name="T16" fmla="*/ 1994 w 1994"/>
                <a:gd name="T17" fmla="*/ 2410 h 2631"/>
                <a:gd name="T18" fmla="*/ 1991 w 1994"/>
                <a:gd name="T19" fmla="*/ 2359 h 2631"/>
                <a:gd name="T20" fmla="*/ 1977 w 1994"/>
                <a:gd name="T21" fmla="*/ 2307 h 2631"/>
                <a:gd name="T22" fmla="*/ 1953 w 1994"/>
                <a:gd name="T23" fmla="*/ 2254 h 2631"/>
                <a:gd name="T24" fmla="*/ 1318 w 1994"/>
                <a:gd name="T25" fmla="*/ 352 h 2631"/>
                <a:gd name="T26" fmla="*/ 1353 w 1994"/>
                <a:gd name="T27" fmla="*/ 349 h 2631"/>
                <a:gd name="T28" fmla="*/ 1402 w 1994"/>
                <a:gd name="T29" fmla="*/ 331 h 2631"/>
                <a:gd name="T30" fmla="*/ 1442 w 1994"/>
                <a:gd name="T31" fmla="*/ 300 h 2631"/>
                <a:gd name="T32" fmla="*/ 1473 w 1994"/>
                <a:gd name="T33" fmla="*/ 260 h 2631"/>
                <a:gd name="T34" fmla="*/ 1490 w 1994"/>
                <a:gd name="T35" fmla="*/ 211 h 2631"/>
                <a:gd name="T36" fmla="*/ 1494 w 1994"/>
                <a:gd name="T37" fmla="*/ 176 h 2631"/>
                <a:gd name="T38" fmla="*/ 1486 w 1994"/>
                <a:gd name="T39" fmla="*/ 123 h 2631"/>
                <a:gd name="T40" fmla="*/ 1464 w 1994"/>
                <a:gd name="T41" fmla="*/ 78 h 2631"/>
                <a:gd name="T42" fmla="*/ 1430 w 1994"/>
                <a:gd name="T43" fmla="*/ 40 h 2631"/>
                <a:gd name="T44" fmla="*/ 1386 w 1994"/>
                <a:gd name="T45" fmla="*/ 14 h 2631"/>
                <a:gd name="T46" fmla="*/ 1336 w 1994"/>
                <a:gd name="T47" fmla="*/ 1 h 2631"/>
                <a:gd name="T48" fmla="*/ 676 w 1994"/>
                <a:gd name="T49" fmla="*/ 0 h 2631"/>
                <a:gd name="T50" fmla="*/ 624 w 1994"/>
                <a:gd name="T51" fmla="*/ 8 h 2631"/>
                <a:gd name="T52" fmla="*/ 577 w 1994"/>
                <a:gd name="T53" fmla="*/ 29 h 2631"/>
                <a:gd name="T54" fmla="*/ 540 w 1994"/>
                <a:gd name="T55" fmla="*/ 64 h 2631"/>
                <a:gd name="T56" fmla="*/ 514 w 1994"/>
                <a:gd name="T57" fmla="*/ 107 h 2631"/>
                <a:gd name="T58" fmla="*/ 501 w 1994"/>
                <a:gd name="T59" fmla="*/ 158 h 2631"/>
                <a:gd name="T60" fmla="*/ 501 w 1994"/>
                <a:gd name="T61" fmla="*/ 194 h 2631"/>
                <a:gd name="T62" fmla="*/ 514 w 1994"/>
                <a:gd name="T63" fmla="*/ 244 h 2631"/>
                <a:gd name="T64" fmla="*/ 540 w 1994"/>
                <a:gd name="T65" fmla="*/ 288 h 2631"/>
                <a:gd name="T66" fmla="*/ 577 w 1994"/>
                <a:gd name="T67" fmla="*/ 322 h 2631"/>
                <a:gd name="T68" fmla="*/ 624 w 1994"/>
                <a:gd name="T69" fmla="*/ 344 h 2631"/>
                <a:gd name="T70" fmla="*/ 676 w 1994"/>
                <a:gd name="T71" fmla="*/ 352 h 2631"/>
                <a:gd name="T72" fmla="*/ 41 w 1994"/>
                <a:gd name="T73" fmla="*/ 2254 h 2631"/>
                <a:gd name="T74" fmla="*/ 24 w 1994"/>
                <a:gd name="T75" fmla="*/ 2290 h 2631"/>
                <a:gd name="T76" fmla="*/ 7 w 1994"/>
                <a:gd name="T77" fmla="*/ 2342 h 2631"/>
                <a:gd name="T78" fmla="*/ 0 w 1994"/>
                <a:gd name="T79" fmla="*/ 2393 h 2631"/>
                <a:gd name="T80" fmla="*/ 2 w 1994"/>
                <a:gd name="T81" fmla="*/ 2443 h 2631"/>
                <a:gd name="T82" fmla="*/ 16 w 1994"/>
                <a:gd name="T83" fmla="*/ 2488 h 2631"/>
                <a:gd name="T84" fmla="*/ 29 w 1994"/>
                <a:gd name="T85" fmla="*/ 2516 h 2631"/>
                <a:gd name="T86" fmla="*/ 58 w 1994"/>
                <a:gd name="T87" fmla="*/ 2554 h 2631"/>
                <a:gd name="T88" fmla="*/ 95 w 1994"/>
                <a:gd name="T89" fmla="*/ 2585 h 2631"/>
                <a:gd name="T90" fmla="*/ 139 w 1994"/>
                <a:gd name="T91" fmla="*/ 2607 h 2631"/>
                <a:gd name="T92" fmla="*/ 190 w 1994"/>
                <a:gd name="T93" fmla="*/ 2623 h 2631"/>
                <a:gd name="T94" fmla="*/ 245 w 1994"/>
                <a:gd name="T95" fmla="*/ 2630 h 2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4" h="2631">
                  <a:moveTo>
                    <a:pt x="265" y="2631"/>
                  </a:moveTo>
                  <a:lnTo>
                    <a:pt x="1729" y="2631"/>
                  </a:lnTo>
                  <a:lnTo>
                    <a:pt x="1729" y="2631"/>
                  </a:lnTo>
                  <a:lnTo>
                    <a:pt x="1749" y="2630"/>
                  </a:lnTo>
                  <a:lnTo>
                    <a:pt x="1768" y="2629"/>
                  </a:lnTo>
                  <a:lnTo>
                    <a:pt x="1786" y="2626"/>
                  </a:lnTo>
                  <a:lnTo>
                    <a:pt x="1804" y="2623"/>
                  </a:lnTo>
                  <a:lnTo>
                    <a:pt x="1822" y="2618"/>
                  </a:lnTo>
                  <a:lnTo>
                    <a:pt x="1839" y="2614"/>
                  </a:lnTo>
                  <a:lnTo>
                    <a:pt x="1855" y="2607"/>
                  </a:lnTo>
                  <a:lnTo>
                    <a:pt x="1871" y="2600"/>
                  </a:lnTo>
                  <a:lnTo>
                    <a:pt x="1886" y="2593"/>
                  </a:lnTo>
                  <a:lnTo>
                    <a:pt x="1899" y="2585"/>
                  </a:lnTo>
                  <a:lnTo>
                    <a:pt x="1913" y="2574"/>
                  </a:lnTo>
                  <a:lnTo>
                    <a:pt x="1924" y="2564"/>
                  </a:lnTo>
                  <a:lnTo>
                    <a:pt x="1936" y="2554"/>
                  </a:lnTo>
                  <a:lnTo>
                    <a:pt x="1947" y="2542"/>
                  </a:lnTo>
                  <a:lnTo>
                    <a:pt x="1956" y="2529"/>
                  </a:lnTo>
                  <a:lnTo>
                    <a:pt x="1965" y="2516"/>
                  </a:lnTo>
                  <a:lnTo>
                    <a:pt x="1965" y="2516"/>
                  </a:lnTo>
                  <a:lnTo>
                    <a:pt x="1972" y="2502"/>
                  </a:lnTo>
                  <a:lnTo>
                    <a:pt x="1978" y="2488"/>
                  </a:lnTo>
                  <a:lnTo>
                    <a:pt x="1984" y="2473"/>
                  </a:lnTo>
                  <a:lnTo>
                    <a:pt x="1988" y="2457"/>
                  </a:lnTo>
                  <a:lnTo>
                    <a:pt x="1992" y="2443"/>
                  </a:lnTo>
                  <a:lnTo>
                    <a:pt x="1994" y="2426"/>
                  </a:lnTo>
                  <a:lnTo>
                    <a:pt x="1994" y="2410"/>
                  </a:lnTo>
                  <a:lnTo>
                    <a:pt x="1994" y="2393"/>
                  </a:lnTo>
                  <a:lnTo>
                    <a:pt x="1993" y="2376"/>
                  </a:lnTo>
                  <a:lnTo>
                    <a:pt x="1991" y="2359"/>
                  </a:lnTo>
                  <a:lnTo>
                    <a:pt x="1987" y="2342"/>
                  </a:lnTo>
                  <a:lnTo>
                    <a:pt x="1983" y="2325"/>
                  </a:lnTo>
                  <a:lnTo>
                    <a:pt x="1977" y="2307"/>
                  </a:lnTo>
                  <a:lnTo>
                    <a:pt x="1970" y="2290"/>
                  </a:lnTo>
                  <a:lnTo>
                    <a:pt x="1962" y="2272"/>
                  </a:lnTo>
                  <a:lnTo>
                    <a:pt x="1953" y="2254"/>
                  </a:lnTo>
                  <a:lnTo>
                    <a:pt x="1312" y="1068"/>
                  </a:lnTo>
                  <a:lnTo>
                    <a:pt x="1312" y="352"/>
                  </a:lnTo>
                  <a:lnTo>
                    <a:pt x="1318" y="352"/>
                  </a:lnTo>
                  <a:lnTo>
                    <a:pt x="1318" y="352"/>
                  </a:lnTo>
                  <a:lnTo>
                    <a:pt x="1336" y="351"/>
                  </a:lnTo>
                  <a:lnTo>
                    <a:pt x="1353" y="349"/>
                  </a:lnTo>
                  <a:lnTo>
                    <a:pt x="1370" y="344"/>
                  </a:lnTo>
                  <a:lnTo>
                    <a:pt x="1386" y="337"/>
                  </a:lnTo>
                  <a:lnTo>
                    <a:pt x="1402" y="331"/>
                  </a:lnTo>
                  <a:lnTo>
                    <a:pt x="1417" y="322"/>
                  </a:lnTo>
                  <a:lnTo>
                    <a:pt x="1430" y="311"/>
                  </a:lnTo>
                  <a:lnTo>
                    <a:pt x="1442" y="300"/>
                  </a:lnTo>
                  <a:lnTo>
                    <a:pt x="1454" y="288"/>
                  </a:lnTo>
                  <a:lnTo>
                    <a:pt x="1464" y="274"/>
                  </a:lnTo>
                  <a:lnTo>
                    <a:pt x="1473" y="260"/>
                  </a:lnTo>
                  <a:lnTo>
                    <a:pt x="1480" y="244"/>
                  </a:lnTo>
                  <a:lnTo>
                    <a:pt x="1486" y="228"/>
                  </a:lnTo>
                  <a:lnTo>
                    <a:pt x="1490" y="211"/>
                  </a:lnTo>
                  <a:lnTo>
                    <a:pt x="1493" y="194"/>
                  </a:lnTo>
                  <a:lnTo>
                    <a:pt x="1494" y="176"/>
                  </a:lnTo>
                  <a:lnTo>
                    <a:pt x="1494" y="176"/>
                  </a:lnTo>
                  <a:lnTo>
                    <a:pt x="1493" y="158"/>
                  </a:lnTo>
                  <a:lnTo>
                    <a:pt x="1490" y="140"/>
                  </a:lnTo>
                  <a:lnTo>
                    <a:pt x="1486" y="123"/>
                  </a:lnTo>
                  <a:lnTo>
                    <a:pt x="1480" y="107"/>
                  </a:lnTo>
                  <a:lnTo>
                    <a:pt x="1473" y="91"/>
                  </a:lnTo>
                  <a:lnTo>
                    <a:pt x="1464" y="78"/>
                  </a:lnTo>
                  <a:lnTo>
                    <a:pt x="1454" y="64"/>
                  </a:lnTo>
                  <a:lnTo>
                    <a:pt x="1442" y="51"/>
                  </a:lnTo>
                  <a:lnTo>
                    <a:pt x="1430" y="40"/>
                  </a:lnTo>
                  <a:lnTo>
                    <a:pt x="1417" y="29"/>
                  </a:lnTo>
                  <a:lnTo>
                    <a:pt x="1402" y="22"/>
                  </a:lnTo>
                  <a:lnTo>
                    <a:pt x="1386" y="14"/>
                  </a:lnTo>
                  <a:lnTo>
                    <a:pt x="1370" y="8"/>
                  </a:lnTo>
                  <a:lnTo>
                    <a:pt x="1353" y="3"/>
                  </a:lnTo>
                  <a:lnTo>
                    <a:pt x="1336" y="1"/>
                  </a:lnTo>
                  <a:lnTo>
                    <a:pt x="1318" y="0"/>
                  </a:lnTo>
                  <a:lnTo>
                    <a:pt x="676" y="0"/>
                  </a:lnTo>
                  <a:lnTo>
                    <a:pt x="676" y="0"/>
                  </a:lnTo>
                  <a:lnTo>
                    <a:pt x="658" y="1"/>
                  </a:lnTo>
                  <a:lnTo>
                    <a:pt x="641" y="3"/>
                  </a:lnTo>
                  <a:lnTo>
                    <a:pt x="624" y="8"/>
                  </a:lnTo>
                  <a:lnTo>
                    <a:pt x="608" y="14"/>
                  </a:lnTo>
                  <a:lnTo>
                    <a:pt x="592" y="22"/>
                  </a:lnTo>
                  <a:lnTo>
                    <a:pt x="577" y="29"/>
                  </a:lnTo>
                  <a:lnTo>
                    <a:pt x="564" y="40"/>
                  </a:lnTo>
                  <a:lnTo>
                    <a:pt x="552" y="51"/>
                  </a:lnTo>
                  <a:lnTo>
                    <a:pt x="540" y="64"/>
                  </a:lnTo>
                  <a:lnTo>
                    <a:pt x="530" y="78"/>
                  </a:lnTo>
                  <a:lnTo>
                    <a:pt x="521" y="91"/>
                  </a:lnTo>
                  <a:lnTo>
                    <a:pt x="514" y="107"/>
                  </a:lnTo>
                  <a:lnTo>
                    <a:pt x="508" y="123"/>
                  </a:lnTo>
                  <a:lnTo>
                    <a:pt x="504" y="140"/>
                  </a:lnTo>
                  <a:lnTo>
                    <a:pt x="501" y="158"/>
                  </a:lnTo>
                  <a:lnTo>
                    <a:pt x="500" y="176"/>
                  </a:lnTo>
                  <a:lnTo>
                    <a:pt x="500" y="176"/>
                  </a:lnTo>
                  <a:lnTo>
                    <a:pt x="501" y="194"/>
                  </a:lnTo>
                  <a:lnTo>
                    <a:pt x="504" y="211"/>
                  </a:lnTo>
                  <a:lnTo>
                    <a:pt x="508" y="228"/>
                  </a:lnTo>
                  <a:lnTo>
                    <a:pt x="514" y="244"/>
                  </a:lnTo>
                  <a:lnTo>
                    <a:pt x="521" y="260"/>
                  </a:lnTo>
                  <a:lnTo>
                    <a:pt x="530" y="274"/>
                  </a:lnTo>
                  <a:lnTo>
                    <a:pt x="540" y="288"/>
                  </a:lnTo>
                  <a:lnTo>
                    <a:pt x="552" y="300"/>
                  </a:lnTo>
                  <a:lnTo>
                    <a:pt x="564" y="311"/>
                  </a:lnTo>
                  <a:lnTo>
                    <a:pt x="577" y="322"/>
                  </a:lnTo>
                  <a:lnTo>
                    <a:pt x="592" y="331"/>
                  </a:lnTo>
                  <a:lnTo>
                    <a:pt x="608" y="337"/>
                  </a:lnTo>
                  <a:lnTo>
                    <a:pt x="624" y="344"/>
                  </a:lnTo>
                  <a:lnTo>
                    <a:pt x="641" y="349"/>
                  </a:lnTo>
                  <a:lnTo>
                    <a:pt x="658" y="351"/>
                  </a:lnTo>
                  <a:lnTo>
                    <a:pt x="676" y="352"/>
                  </a:lnTo>
                  <a:lnTo>
                    <a:pt x="682" y="352"/>
                  </a:lnTo>
                  <a:lnTo>
                    <a:pt x="682" y="1068"/>
                  </a:lnTo>
                  <a:lnTo>
                    <a:pt x="41" y="2254"/>
                  </a:lnTo>
                  <a:lnTo>
                    <a:pt x="41" y="2254"/>
                  </a:lnTo>
                  <a:lnTo>
                    <a:pt x="32" y="2272"/>
                  </a:lnTo>
                  <a:lnTo>
                    <a:pt x="24" y="2290"/>
                  </a:lnTo>
                  <a:lnTo>
                    <a:pt x="17" y="2307"/>
                  </a:lnTo>
                  <a:lnTo>
                    <a:pt x="11" y="2325"/>
                  </a:lnTo>
                  <a:lnTo>
                    <a:pt x="7" y="2342"/>
                  </a:lnTo>
                  <a:lnTo>
                    <a:pt x="3" y="2359"/>
                  </a:lnTo>
                  <a:lnTo>
                    <a:pt x="1" y="2376"/>
                  </a:lnTo>
                  <a:lnTo>
                    <a:pt x="0" y="2393"/>
                  </a:lnTo>
                  <a:lnTo>
                    <a:pt x="0" y="2410"/>
                  </a:lnTo>
                  <a:lnTo>
                    <a:pt x="0" y="2426"/>
                  </a:lnTo>
                  <a:lnTo>
                    <a:pt x="2" y="2443"/>
                  </a:lnTo>
                  <a:lnTo>
                    <a:pt x="6" y="2457"/>
                  </a:lnTo>
                  <a:lnTo>
                    <a:pt x="10" y="2473"/>
                  </a:lnTo>
                  <a:lnTo>
                    <a:pt x="16" y="2488"/>
                  </a:lnTo>
                  <a:lnTo>
                    <a:pt x="22" y="2502"/>
                  </a:lnTo>
                  <a:lnTo>
                    <a:pt x="29" y="2516"/>
                  </a:lnTo>
                  <a:lnTo>
                    <a:pt x="29" y="2516"/>
                  </a:lnTo>
                  <a:lnTo>
                    <a:pt x="38" y="2529"/>
                  </a:lnTo>
                  <a:lnTo>
                    <a:pt x="47" y="2542"/>
                  </a:lnTo>
                  <a:lnTo>
                    <a:pt x="58" y="2554"/>
                  </a:lnTo>
                  <a:lnTo>
                    <a:pt x="70" y="2564"/>
                  </a:lnTo>
                  <a:lnTo>
                    <a:pt x="81" y="2574"/>
                  </a:lnTo>
                  <a:lnTo>
                    <a:pt x="95" y="2585"/>
                  </a:lnTo>
                  <a:lnTo>
                    <a:pt x="108" y="2593"/>
                  </a:lnTo>
                  <a:lnTo>
                    <a:pt x="123" y="2600"/>
                  </a:lnTo>
                  <a:lnTo>
                    <a:pt x="139" y="2607"/>
                  </a:lnTo>
                  <a:lnTo>
                    <a:pt x="155" y="2614"/>
                  </a:lnTo>
                  <a:lnTo>
                    <a:pt x="172" y="2618"/>
                  </a:lnTo>
                  <a:lnTo>
                    <a:pt x="190" y="2623"/>
                  </a:lnTo>
                  <a:lnTo>
                    <a:pt x="208" y="2626"/>
                  </a:lnTo>
                  <a:lnTo>
                    <a:pt x="226" y="2629"/>
                  </a:lnTo>
                  <a:lnTo>
                    <a:pt x="245" y="2630"/>
                  </a:lnTo>
                  <a:lnTo>
                    <a:pt x="265" y="2631"/>
                  </a:lnTo>
                  <a:lnTo>
                    <a:pt x="265" y="2631"/>
                  </a:lnTo>
                  <a:close/>
                </a:path>
              </a:pathLst>
            </a:custGeom>
            <a:noFill/>
            <a:ln w="76200">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 name="Freeform 6"/>
            <p:cNvSpPr>
              <a:spLocks/>
            </p:cNvSpPr>
            <p:nvPr/>
          </p:nvSpPr>
          <p:spPr bwMode="auto">
            <a:xfrm>
              <a:off x="3610594" y="3586289"/>
              <a:ext cx="961407" cy="658387"/>
            </a:xfrm>
            <a:custGeom>
              <a:avLst/>
              <a:gdLst>
                <a:gd name="T0" fmla="*/ 655 w 655"/>
                <a:gd name="T1" fmla="*/ 0 h 467"/>
                <a:gd name="T2" fmla="*/ 252 w 655"/>
                <a:gd name="T3" fmla="*/ 0 h 467"/>
                <a:gd name="T4" fmla="*/ 0 w 655"/>
                <a:gd name="T5" fmla="*/ 467 h 467"/>
                <a:gd name="T6" fmla="*/ 655 w 655"/>
                <a:gd name="T7" fmla="*/ 467 h 467"/>
                <a:gd name="T8" fmla="*/ 655 w 655"/>
                <a:gd name="T9" fmla="*/ 0 h 467"/>
              </a:gdLst>
              <a:ahLst/>
              <a:cxnLst>
                <a:cxn ang="0">
                  <a:pos x="T0" y="T1"/>
                </a:cxn>
                <a:cxn ang="0">
                  <a:pos x="T2" y="T3"/>
                </a:cxn>
                <a:cxn ang="0">
                  <a:pos x="T4" y="T5"/>
                </a:cxn>
                <a:cxn ang="0">
                  <a:pos x="T6" y="T7"/>
                </a:cxn>
                <a:cxn ang="0">
                  <a:pos x="T8" y="T9"/>
                </a:cxn>
              </a:cxnLst>
              <a:rect l="0" t="0" r="r" b="b"/>
              <a:pathLst>
                <a:path w="655" h="467">
                  <a:moveTo>
                    <a:pt x="655" y="0"/>
                  </a:moveTo>
                  <a:lnTo>
                    <a:pt x="252" y="0"/>
                  </a:lnTo>
                  <a:lnTo>
                    <a:pt x="0" y="467"/>
                  </a:lnTo>
                  <a:lnTo>
                    <a:pt x="655" y="467"/>
                  </a:lnTo>
                  <a:lnTo>
                    <a:pt x="655" y="0"/>
                  </a:lnTo>
                  <a:close/>
                </a:path>
              </a:pathLst>
            </a:custGeom>
            <a:solidFill>
              <a:srgbClr val="FF6F89"/>
            </a:solidFill>
            <a:ln w="38100">
              <a:solidFill>
                <a:srgbClr val="F8F0E5"/>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0" name="Freeform 7"/>
            <p:cNvSpPr>
              <a:spLocks/>
            </p:cNvSpPr>
            <p:nvPr/>
          </p:nvSpPr>
          <p:spPr bwMode="auto">
            <a:xfrm>
              <a:off x="3980479" y="2915215"/>
              <a:ext cx="591523" cy="671075"/>
            </a:xfrm>
            <a:custGeom>
              <a:avLst/>
              <a:gdLst>
                <a:gd name="T0" fmla="*/ 403 w 403"/>
                <a:gd name="T1" fmla="*/ 0 h 476"/>
                <a:gd name="T2" fmla="*/ 259 w 403"/>
                <a:gd name="T3" fmla="*/ 0 h 476"/>
                <a:gd name="T4" fmla="*/ 0 w 403"/>
                <a:gd name="T5" fmla="*/ 476 h 476"/>
                <a:gd name="T6" fmla="*/ 403 w 403"/>
                <a:gd name="T7" fmla="*/ 476 h 476"/>
                <a:gd name="T8" fmla="*/ 403 w 403"/>
                <a:gd name="T9" fmla="*/ 0 h 476"/>
              </a:gdLst>
              <a:ahLst/>
              <a:cxnLst>
                <a:cxn ang="0">
                  <a:pos x="T0" y="T1"/>
                </a:cxn>
                <a:cxn ang="0">
                  <a:pos x="T2" y="T3"/>
                </a:cxn>
                <a:cxn ang="0">
                  <a:pos x="T4" y="T5"/>
                </a:cxn>
                <a:cxn ang="0">
                  <a:pos x="T6" y="T7"/>
                </a:cxn>
                <a:cxn ang="0">
                  <a:pos x="T8" y="T9"/>
                </a:cxn>
              </a:cxnLst>
              <a:rect l="0" t="0" r="r" b="b"/>
              <a:pathLst>
                <a:path w="403" h="476">
                  <a:moveTo>
                    <a:pt x="403" y="0"/>
                  </a:moveTo>
                  <a:lnTo>
                    <a:pt x="259" y="0"/>
                  </a:lnTo>
                  <a:lnTo>
                    <a:pt x="0" y="476"/>
                  </a:lnTo>
                  <a:lnTo>
                    <a:pt x="403" y="476"/>
                  </a:lnTo>
                  <a:lnTo>
                    <a:pt x="403" y="0"/>
                  </a:lnTo>
                  <a:close/>
                </a:path>
              </a:pathLst>
            </a:custGeom>
            <a:solidFill>
              <a:srgbClr val="48B5B2"/>
            </a:solidFill>
            <a:ln w="38100">
              <a:solidFill>
                <a:srgbClr val="F8F0E5"/>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 name="Freeform 8"/>
            <p:cNvSpPr>
              <a:spLocks/>
            </p:cNvSpPr>
            <p:nvPr/>
          </p:nvSpPr>
          <p:spPr bwMode="auto">
            <a:xfrm>
              <a:off x="3328776" y="4244676"/>
              <a:ext cx="1243225" cy="658387"/>
            </a:xfrm>
            <a:custGeom>
              <a:avLst/>
              <a:gdLst>
                <a:gd name="T0" fmla="*/ 192 w 847"/>
                <a:gd name="T1" fmla="*/ 0 h 467"/>
                <a:gd name="T2" fmla="*/ 23 w 847"/>
                <a:gd name="T3" fmla="*/ 313 h 467"/>
                <a:gd name="T4" fmla="*/ 23 w 847"/>
                <a:gd name="T5" fmla="*/ 313 h 467"/>
                <a:gd name="T6" fmla="*/ 15 w 847"/>
                <a:gd name="T7" fmla="*/ 330 h 467"/>
                <a:gd name="T8" fmla="*/ 8 w 847"/>
                <a:gd name="T9" fmla="*/ 346 h 467"/>
                <a:gd name="T10" fmla="*/ 3 w 847"/>
                <a:gd name="T11" fmla="*/ 362 h 467"/>
                <a:gd name="T12" fmla="*/ 1 w 847"/>
                <a:gd name="T13" fmla="*/ 376 h 467"/>
                <a:gd name="T14" fmla="*/ 0 w 847"/>
                <a:gd name="T15" fmla="*/ 391 h 467"/>
                <a:gd name="T16" fmla="*/ 1 w 847"/>
                <a:gd name="T17" fmla="*/ 404 h 467"/>
                <a:gd name="T18" fmla="*/ 3 w 847"/>
                <a:gd name="T19" fmla="*/ 416 h 467"/>
                <a:gd name="T20" fmla="*/ 9 w 847"/>
                <a:gd name="T21" fmla="*/ 426 h 467"/>
                <a:gd name="T22" fmla="*/ 9 w 847"/>
                <a:gd name="T23" fmla="*/ 426 h 467"/>
                <a:gd name="T24" fmla="*/ 16 w 847"/>
                <a:gd name="T25" fmla="*/ 435 h 467"/>
                <a:gd name="T26" fmla="*/ 25 w 847"/>
                <a:gd name="T27" fmla="*/ 443 h 467"/>
                <a:gd name="T28" fmla="*/ 35 w 847"/>
                <a:gd name="T29" fmla="*/ 451 h 467"/>
                <a:gd name="T30" fmla="*/ 49 w 847"/>
                <a:gd name="T31" fmla="*/ 457 h 467"/>
                <a:gd name="T32" fmla="*/ 62 w 847"/>
                <a:gd name="T33" fmla="*/ 461 h 467"/>
                <a:gd name="T34" fmla="*/ 78 w 847"/>
                <a:gd name="T35" fmla="*/ 464 h 467"/>
                <a:gd name="T36" fmla="*/ 96 w 847"/>
                <a:gd name="T37" fmla="*/ 467 h 467"/>
                <a:gd name="T38" fmla="*/ 115 w 847"/>
                <a:gd name="T39" fmla="*/ 467 h 467"/>
                <a:gd name="T40" fmla="*/ 847 w 847"/>
                <a:gd name="T41" fmla="*/ 467 h 467"/>
                <a:gd name="T42" fmla="*/ 847 w 847"/>
                <a:gd name="T43" fmla="*/ 0 h 467"/>
                <a:gd name="T44" fmla="*/ 192 w 847"/>
                <a:gd name="T45"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467">
                  <a:moveTo>
                    <a:pt x="192" y="0"/>
                  </a:moveTo>
                  <a:lnTo>
                    <a:pt x="23" y="313"/>
                  </a:lnTo>
                  <a:lnTo>
                    <a:pt x="23" y="313"/>
                  </a:lnTo>
                  <a:lnTo>
                    <a:pt x="15" y="330"/>
                  </a:lnTo>
                  <a:lnTo>
                    <a:pt x="8" y="346"/>
                  </a:lnTo>
                  <a:lnTo>
                    <a:pt x="3" y="362"/>
                  </a:lnTo>
                  <a:lnTo>
                    <a:pt x="1" y="376"/>
                  </a:lnTo>
                  <a:lnTo>
                    <a:pt x="0" y="391"/>
                  </a:lnTo>
                  <a:lnTo>
                    <a:pt x="1" y="404"/>
                  </a:lnTo>
                  <a:lnTo>
                    <a:pt x="3" y="416"/>
                  </a:lnTo>
                  <a:lnTo>
                    <a:pt x="9" y="426"/>
                  </a:lnTo>
                  <a:lnTo>
                    <a:pt x="9" y="426"/>
                  </a:lnTo>
                  <a:lnTo>
                    <a:pt x="16" y="435"/>
                  </a:lnTo>
                  <a:lnTo>
                    <a:pt x="25" y="443"/>
                  </a:lnTo>
                  <a:lnTo>
                    <a:pt x="35" y="451"/>
                  </a:lnTo>
                  <a:lnTo>
                    <a:pt x="49" y="457"/>
                  </a:lnTo>
                  <a:lnTo>
                    <a:pt x="62" y="461"/>
                  </a:lnTo>
                  <a:lnTo>
                    <a:pt x="78" y="464"/>
                  </a:lnTo>
                  <a:lnTo>
                    <a:pt x="96" y="467"/>
                  </a:lnTo>
                  <a:lnTo>
                    <a:pt x="115" y="467"/>
                  </a:lnTo>
                  <a:lnTo>
                    <a:pt x="847" y="467"/>
                  </a:lnTo>
                  <a:lnTo>
                    <a:pt x="847" y="0"/>
                  </a:lnTo>
                  <a:lnTo>
                    <a:pt x="192" y="0"/>
                  </a:lnTo>
                  <a:close/>
                </a:path>
              </a:pathLst>
            </a:custGeom>
            <a:solidFill>
              <a:srgbClr val="48B5B2"/>
            </a:solidFill>
            <a:ln w="38100">
              <a:solidFill>
                <a:srgbClr val="F8F0E5"/>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 name="Freeform 9"/>
            <p:cNvSpPr>
              <a:spLocks/>
            </p:cNvSpPr>
            <p:nvPr/>
          </p:nvSpPr>
          <p:spPr bwMode="auto">
            <a:xfrm>
              <a:off x="4572002" y="2915215"/>
              <a:ext cx="591523" cy="671075"/>
            </a:xfrm>
            <a:custGeom>
              <a:avLst/>
              <a:gdLst>
                <a:gd name="T0" fmla="*/ 403 w 403"/>
                <a:gd name="T1" fmla="*/ 476 h 476"/>
                <a:gd name="T2" fmla="*/ 145 w 403"/>
                <a:gd name="T3" fmla="*/ 0 h 476"/>
                <a:gd name="T4" fmla="*/ 0 w 403"/>
                <a:gd name="T5" fmla="*/ 0 h 476"/>
                <a:gd name="T6" fmla="*/ 0 w 403"/>
                <a:gd name="T7" fmla="*/ 476 h 476"/>
                <a:gd name="T8" fmla="*/ 403 w 403"/>
                <a:gd name="T9" fmla="*/ 476 h 476"/>
              </a:gdLst>
              <a:ahLst/>
              <a:cxnLst>
                <a:cxn ang="0">
                  <a:pos x="T0" y="T1"/>
                </a:cxn>
                <a:cxn ang="0">
                  <a:pos x="T2" y="T3"/>
                </a:cxn>
                <a:cxn ang="0">
                  <a:pos x="T4" y="T5"/>
                </a:cxn>
                <a:cxn ang="0">
                  <a:pos x="T6" y="T7"/>
                </a:cxn>
                <a:cxn ang="0">
                  <a:pos x="T8" y="T9"/>
                </a:cxn>
              </a:cxnLst>
              <a:rect l="0" t="0" r="r" b="b"/>
              <a:pathLst>
                <a:path w="403" h="476">
                  <a:moveTo>
                    <a:pt x="403" y="476"/>
                  </a:moveTo>
                  <a:lnTo>
                    <a:pt x="145" y="0"/>
                  </a:lnTo>
                  <a:lnTo>
                    <a:pt x="0" y="0"/>
                  </a:lnTo>
                  <a:lnTo>
                    <a:pt x="0" y="476"/>
                  </a:lnTo>
                  <a:lnTo>
                    <a:pt x="403" y="476"/>
                  </a:lnTo>
                  <a:close/>
                </a:path>
              </a:pathLst>
            </a:custGeom>
            <a:solidFill>
              <a:srgbClr val="7383A4"/>
            </a:solidFill>
            <a:ln w="38100">
              <a:solidFill>
                <a:srgbClr val="F8F0E5"/>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 name="Freeform 10"/>
            <p:cNvSpPr>
              <a:spLocks/>
            </p:cNvSpPr>
            <p:nvPr/>
          </p:nvSpPr>
          <p:spPr bwMode="auto">
            <a:xfrm>
              <a:off x="4572002" y="3586289"/>
              <a:ext cx="961407" cy="658387"/>
            </a:xfrm>
            <a:custGeom>
              <a:avLst/>
              <a:gdLst>
                <a:gd name="T0" fmla="*/ 0 w 655"/>
                <a:gd name="T1" fmla="*/ 0 h 467"/>
                <a:gd name="T2" fmla="*/ 0 w 655"/>
                <a:gd name="T3" fmla="*/ 467 h 467"/>
                <a:gd name="T4" fmla="*/ 655 w 655"/>
                <a:gd name="T5" fmla="*/ 467 h 467"/>
                <a:gd name="T6" fmla="*/ 403 w 655"/>
                <a:gd name="T7" fmla="*/ 0 h 467"/>
                <a:gd name="T8" fmla="*/ 0 w 655"/>
                <a:gd name="T9" fmla="*/ 0 h 467"/>
              </a:gdLst>
              <a:ahLst/>
              <a:cxnLst>
                <a:cxn ang="0">
                  <a:pos x="T0" y="T1"/>
                </a:cxn>
                <a:cxn ang="0">
                  <a:pos x="T2" y="T3"/>
                </a:cxn>
                <a:cxn ang="0">
                  <a:pos x="T4" y="T5"/>
                </a:cxn>
                <a:cxn ang="0">
                  <a:pos x="T6" y="T7"/>
                </a:cxn>
                <a:cxn ang="0">
                  <a:pos x="T8" y="T9"/>
                </a:cxn>
              </a:cxnLst>
              <a:rect l="0" t="0" r="r" b="b"/>
              <a:pathLst>
                <a:path w="655" h="467">
                  <a:moveTo>
                    <a:pt x="0" y="0"/>
                  </a:moveTo>
                  <a:lnTo>
                    <a:pt x="0" y="467"/>
                  </a:lnTo>
                  <a:lnTo>
                    <a:pt x="655" y="467"/>
                  </a:lnTo>
                  <a:lnTo>
                    <a:pt x="403" y="0"/>
                  </a:lnTo>
                  <a:lnTo>
                    <a:pt x="0" y="0"/>
                  </a:lnTo>
                  <a:close/>
                </a:path>
              </a:pathLst>
            </a:custGeom>
            <a:solidFill>
              <a:srgbClr val="71C6C6"/>
            </a:solidFill>
            <a:ln w="38100">
              <a:solidFill>
                <a:srgbClr val="F8F0E5"/>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4" name="Freeform 11"/>
            <p:cNvSpPr>
              <a:spLocks/>
            </p:cNvSpPr>
            <p:nvPr/>
          </p:nvSpPr>
          <p:spPr bwMode="auto">
            <a:xfrm>
              <a:off x="4572000" y="4244676"/>
              <a:ext cx="1243225" cy="658387"/>
            </a:xfrm>
            <a:custGeom>
              <a:avLst/>
              <a:gdLst>
                <a:gd name="T0" fmla="*/ 0 w 847"/>
                <a:gd name="T1" fmla="*/ 467 h 467"/>
                <a:gd name="T2" fmla="*/ 732 w 847"/>
                <a:gd name="T3" fmla="*/ 467 h 467"/>
                <a:gd name="T4" fmla="*/ 732 w 847"/>
                <a:gd name="T5" fmla="*/ 467 h 467"/>
                <a:gd name="T6" fmla="*/ 751 w 847"/>
                <a:gd name="T7" fmla="*/ 467 h 467"/>
                <a:gd name="T8" fmla="*/ 769 w 847"/>
                <a:gd name="T9" fmla="*/ 464 h 467"/>
                <a:gd name="T10" fmla="*/ 785 w 847"/>
                <a:gd name="T11" fmla="*/ 461 h 467"/>
                <a:gd name="T12" fmla="*/ 798 w 847"/>
                <a:gd name="T13" fmla="*/ 457 h 467"/>
                <a:gd name="T14" fmla="*/ 812 w 847"/>
                <a:gd name="T15" fmla="*/ 451 h 467"/>
                <a:gd name="T16" fmla="*/ 822 w 847"/>
                <a:gd name="T17" fmla="*/ 443 h 467"/>
                <a:gd name="T18" fmla="*/ 831 w 847"/>
                <a:gd name="T19" fmla="*/ 435 h 467"/>
                <a:gd name="T20" fmla="*/ 838 w 847"/>
                <a:gd name="T21" fmla="*/ 426 h 467"/>
                <a:gd name="T22" fmla="*/ 838 w 847"/>
                <a:gd name="T23" fmla="*/ 426 h 467"/>
                <a:gd name="T24" fmla="*/ 844 w 847"/>
                <a:gd name="T25" fmla="*/ 416 h 467"/>
                <a:gd name="T26" fmla="*/ 846 w 847"/>
                <a:gd name="T27" fmla="*/ 404 h 467"/>
                <a:gd name="T28" fmla="*/ 847 w 847"/>
                <a:gd name="T29" fmla="*/ 391 h 467"/>
                <a:gd name="T30" fmla="*/ 846 w 847"/>
                <a:gd name="T31" fmla="*/ 376 h 467"/>
                <a:gd name="T32" fmla="*/ 844 w 847"/>
                <a:gd name="T33" fmla="*/ 362 h 467"/>
                <a:gd name="T34" fmla="*/ 839 w 847"/>
                <a:gd name="T35" fmla="*/ 346 h 467"/>
                <a:gd name="T36" fmla="*/ 832 w 847"/>
                <a:gd name="T37" fmla="*/ 330 h 467"/>
                <a:gd name="T38" fmla="*/ 824 w 847"/>
                <a:gd name="T39" fmla="*/ 313 h 467"/>
                <a:gd name="T40" fmla="*/ 655 w 847"/>
                <a:gd name="T41" fmla="*/ 0 h 467"/>
                <a:gd name="T42" fmla="*/ 0 w 847"/>
                <a:gd name="T43" fmla="*/ 0 h 467"/>
                <a:gd name="T44" fmla="*/ 0 w 847"/>
                <a:gd name="T45"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467">
                  <a:moveTo>
                    <a:pt x="0" y="467"/>
                  </a:moveTo>
                  <a:lnTo>
                    <a:pt x="732" y="467"/>
                  </a:lnTo>
                  <a:lnTo>
                    <a:pt x="732" y="467"/>
                  </a:lnTo>
                  <a:lnTo>
                    <a:pt x="751" y="467"/>
                  </a:lnTo>
                  <a:lnTo>
                    <a:pt x="769" y="464"/>
                  </a:lnTo>
                  <a:lnTo>
                    <a:pt x="785" y="461"/>
                  </a:lnTo>
                  <a:lnTo>
                    <a:pt x="798" y="457"/>
                  </a:lnTo>
                  <a:lnTo>
                    <a:pt x="812" y="451"/>
                  </a:lnTo>
                  <a:lnTo>
                    <a:pt x="822" y="443"/>
                  </a:lnTo>
                  <a:lnTo>
                    <a:pt x="831" y="435"/>
                  </a:lnTo>
                  <a:lnTo>
                    <a:pt x="838" y="426"/>
                  </a:lnTo>
                  <a:lnTo>
                    <a:pt x="838" y="426"/>
                  </a:lnTo>
                  <a:lnTo>
                    <a:pt x="844" y="416"/>
                  </a:lnTo>
                  <a:lnTo>
                    <a:pt x="846" y="404"/>
                  </a:lnTo>
                  <a:lnTo>
                    <a:pt x="847" y="391"/>
                  </a:lnTo>
                  <a:lnTo>
                    <a:pt x="846" y="376"/>
                  </a:lnTo>
                  <a:lnTo>
                    <a:pt x="844" y="362"/>
                  </a:lnTo>
                  <a:lnTo>
                    <a:pt x="839" y="346"/>
                  </a:lnTo>
                  <a:lnTo>
                    <a:pt x="832" y="330"/>
                  </a:lnTo>
                  <a:lnTo>
                    <a:pt x="824" y="313"/>
                  </a:lnTo>
                  <a:lnTo>
                    <a:pt x="655" y="0"/>
                  </a:lnTo>
                  <a:lnTo>
                    <a:pt x="0" y="0"/>
                  </a:lnTo>
                  <a:lnTo>
                    <a:pt x="0" y="467"/>
                  </a:lnTo>
                  <a:close/>
                </a:path>
              </a:pathLst>
            </a:custGeom>
            <a:solidFill>
              <a:srgbClr val="625F63"/>
            </a:solidFill>
            <a:ln w="38100">
              <a:solidFill>
                <a:srgbClr val="F8F0E5"/>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pic>
          <p:nvPicPr>
            <p:cNvPr id="15" name="그림 14"/>
            <p:cNvPicPr>
              <a:picLocks noChangeAspect="1"/>
            </p:cNvPicPr>
            <p:nvPr/>
          </p:nvPicPr>
          <p:blipFill rotWithShape="1">
            <a:blip r:embed="rId2" cstate="print">
              <a:extLst>
                <a:ext uri="{28A0092B-C50C-407E-A947-70E740481C1C}">
                  <a14:useLocalDpi xmlns:a14="http://schemas.microsoft.com/office/drawing/2010/main" val="0"/>
                </a:ext>
              </a:extLst>
            </a:blip>
            <a:srcRect l="4941" r="83177" b="81580"/>
            <a:stretch/>
          </p:blipFill>
          <p:spPr>
            <a:xfrm>
              <a:off x="4165187" y="3740343"/>
              <a:ext cx="301272" cy="350279"/>
            </a:xfrm>
            <a:prstGeom prst="rect">
              <a:avLst/>
            </a:prstGeom>
          </p:spPr>
        </p:pic>
        <p:pic>
          <p:nvPicPr>
            <p:cNvPr id="16" name="그림 15"/>
            <p:cNvPicPr>
              <a:picLocks noChangeAspect="1"/>
            </p:cNvPicPr>
            <p:nvPr/>
          </p:nvPicPr>
          <p:blipFill rotWithShape="1">
            <a:blip r:embed="rId3" cstate="print">
              <a:extLst>
                <a:ext uri="{28A0092B-C50C-407E-A947-70E740481C1C}">
                  <a14:useLocalDpi xmlns:a14="http://schemas.microsoft.com/office/drawing/2010/main" val="0"/>
                </a:ext>
              </a:extLst>
            </a:blip>
            <a:srcRect l="25646" r="63579" b="82302"/>
            <a:stretch/>
          </p:blipFill>
          <p:spPr>
            <a:xfrm>
              <a:off x="4698817" y="3241572"/>
              <a:ext cx="216422" cy="266615"/>
            </a:xfrm>
            <a:prstGeom prst="rect">
              <a:avLst/>
            </a:prstGeom>
          </p:spPr>
        </p:pic>
        <p:pic>
          <p:nvPicPr>
            <p:cNvPr id="17" name="그림 16"/>
            <p:cNvPicPr>
              <a:picLocks noChangeAspect="1"/>
            </p:cNvPicPr>
            <p:nvPr/>
          </p:nvPicPr>
          <p:blipFill rotWithShape="1">
            <a:blip r:embed="rId4" cstate="print">
              <a:extLst>
                <a:ext uri="{28A0092B-C50C-407E-A947-70E740481C1C}">
                  <a14:useLocalDpi xmlns:a14="http://schemas.microsoft.com/office/drawing/2010/main" val="0"/>
                </a:ext>
              </a:extLst>
            </a:blip>
            <a:srcRect l="19854" t="27044" r="65339" b="57458"/>
            <a:stretch/>
          </p:blipFill>
          <p:spPr>
            <a:xfrm>
              <a:off x="4687628" y="4457136"/>
              <a:ext cx="297404" cy="233466"/>
            </a:xfrm>
            <a:prstGeom prst="rect">
              <a:avLst/>
            </a:prstGeom>
          </p:spPr>
        </p:pic>
        <p:pic>
          <p:nvPicPr>
            <p:cNvPr id="18" name="그림 17"/>
            <p:cNvPicPr>
              <a:picLocks noChangeAspect="1"/>
            </p:cNvPicPr>
            <p:nvPr/>
          </p:nvPicPr>
          <p:blipFill rotWithShape="1">
            <a:blip r:embed="rId5" cstate="print">
              <a:extLst>
                <a:ext uri="{28A0092B-C50C-407E-A947-70E740481C1C}">
                  <a14:useLocalDpi xmlns:a14="http://schemas.microsoft.com/office/drawing/2010/main" val="0"/>
                </a:ext>
              </a:extLst>
            </a:blip>
            <a:srcRect l="43021" t="26039" r="44854" b="56135"/>
            <a:stretch/>
          </p:blipFill>
          <p:spPr>
            <a:xfrm>
              <a:off x="4266806" y="3252533"/>
              <a:ext cx="198842" cy="242283"/>
            </a:xfrm>
            <a:prstGeom prst="rect">
              <a:avLst/>
            </a:prstGeom>
          </p:spPr>
        </p:pic>
        <p:pic>
          <p:nvPicPr>
            <p:cNvPr id="19" name="그림 18"/>
            <p:cNvPicPr>
              <a:picLocks noChangeAspect="1"/>
            </p:cNvPicPr>
            <p:nvPr/>
          </p:nvPicPr>
          <p:blipFill rotWithShape="1">
            <a:blip r:embed="rId6" cstate="print">
              <a:extLst>
                <a:ext uri="{28A0092B-C50C-407E-A947-70E740481C1C}">
                  <a14:useLocalDpi xmlns:a14="http://schemas.microsoft.com/office/drawing/2010/main" val="0"/>
                </a:ext>
              </a:extLst>
            </a:blip>
            <a:srcRect l="63462" t="26039" r="21500" b="56135"/>
            <a:stretch/>
          </p:blipFill>
          <p:spPr>
            <a:xfrm>
              <a:off x="4685303" y="3784933"/>
              <a:ext cx="293685" cy="261098"/>
            </a:xfrm>
            <a:prstGeom prst="rect">
              <a:avLst/>
            </a:prstGeom>
          </p:spPr>
        </p:pic>
        <p:pic>
          <p:nvPicPr>
            <p:cNvPr id="20" name="그림 19"/>
            <p:cNvPicPr>
              <a:picLocks noChangeAspect="1"/>
            </p:cNvPicPr>
            <p:nvPr/>
          </p:nvPicPr>
          <p:blipFill rotWithShape="1">
            <a:blip r:embed="rId7" cstate="print">
              <a:extLst>
                <a:ext uri="{28A0092B-C50C-407E-A947-70E740481C1C}">
                  <a14:useLocalDpi xmlns:a14="http://schemas.microsoft.com/office/drawing/2010/main" val="0"/>
                </a:ext>
              </a:extLst>
            </a:blip>
            <a:srcRect l="63438" t="2177" r="21569" b="84789"/>
            <a:stretch/>
          </p:blipFill>
          <p:spPr>
            <a:xfrm>
              <a:off x="4164291" y="4452291"/>
              <a:ext cx="328178" cy="243157"/>
            </a:xfrm>
            <a:prstGeom prst="rect">
              <a:avLst/>
            </a:prstGeom>
          </p:spPr>
        </p:pic>
      </p:grpSp>
      <p:grpSp>
        <p:nvGrpSpPr>
          <p:cNvPr id="21" name="그룹 20"/>
          <p:cNvGrpSpPr/>
          <p:nvPr/>
        </p:nvGrpSpPr>
        <p:grpSpPr>
          <a:xfrm>
            <a:off x="827584" y="1706743"/>
            <a:ext cx="2223071" cy="601323"/>
            <a:chOff x="4330264" y="2313713"/>
            <a:chExt cx="2503244" cy="677108"/>
          </a:xfrm>
        </p:grpSpPr>
        <p:sp>
          <p:nvSpPr>
            <p:cNvPr id="22" name="Rectangle 3"/>
            <p:cNvSpPr txBox="1">
              <a:spLocks noChangeArrowheads="1"/>
            </p:cNvSpPr>
            <p:nvPr/>
          </p:nvSpPr>
          <p:spPr bwMode="auto">
            <a:xfrm>
              <a:off x="5015734" y="2390241"/>
              <a:ext cx="181777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1400" b="1">
                  <a:solidFill>
                    <a:srgbClr val="48B5B2"/>
                  </a:solidFill>
                  <a:latin typeface="Calibri" panose="020F0502020204030204" pitchFamily="34" charset="0"/>
                  <a:ea typeface="Tahoma" pitchFamily="34" charset="0"/>
                  <a:cs typeface="Tahoma" pitchFamily="34" charset="0"/>
                </a:rPr>
                <a:t>Contemporary colors</a:t>
              </a:r>
            </a:p>
          </p:txBody>
        </p:sp>
        <p:sp>
          <p:nvSpPr>
            <p:cNvPr id="23" name="Rectangle 3"/>
            <p:cNvSpPr txBox="1">
              <a:spLocks noChangeArrowheads="1"/>
            </p:cNvSpPr>
            <p:nvPr/>
          </p:nvSpPr>
          <p:spPr bwMode="auto">
            <a:xfrm>
              <a:off x="5015735" y="2635024"/>
              <a:ext cx="1817773" cy="3077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defRPr/>
              </a:pPr>
              <a:r>
                <a:rPr lang="en-US" altLang="ko-KR" sz="1000">
                  <a:solidFill>
                    <a:schemeClr val="tx1"/>
                  </a:solidFill>
                  <a:latin typeface="Calibri" panose="020F0502020204030204" pitchFamily="34" charset="0"/>
                  <a:ea typeface="Tahoma" pitchFamily="34" charset="0"/>
                  <a:cs typeface="Tahoma" pitchFamily="34" charset="0"/>
                </a:rPr>
                <a:t>Stylish templates can </a:t>
              </a:r>
              <a:r>
                <a:rPr lang="en-US" altLang="ko-KR" sz="1000" smtClean="0">
                  <a:solidFill>
                    <a:schemeClr val="tx1"/>
                  </a:solidFill>
                  <a:latin typeface="Calibri" panose="020F0502020204030204" pitchFamily="34" charset="0"/>
                  <a:ea typeface="Tahoma" pitchFamily="34" charset="0"/>
                  <a:cs typeface="Tahoma" pitchFamily="34" charset="0"/>
                </a:rPr>
                <a:t>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24"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smtClean="0">
                  <a:solidFill>
                    <a:srgbClr val="48B5B2"/>
                  </a:solidFill>
                  <a:latin typeface="Calibri" panose="020F0502020204030204" pitchFamily="34" charset="0"/>
                  <a:ea typeface="Tahoma" pitchFamily="34" charset="0"/>
                  <a:cs typeface="Tahoma" pitchFamily="34" charset="0"/>
                </a:rPr>
                <a:t>01</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grpSp>
        <p:nvGrpSpPr>
          <p:cNvPr id="25" name="그룹 24"/>
          <p:cNvGrpSpPr/>
          <p:nvPr/>
        </p:nvGrpSpPr>
        <p:grpSpPr>
          <a:xfrm>
            <a:off x="827584" y="2696437"/>
            <a:ext cx="2223071" cy="601323"/>
            <a:chOff x="4330264" y="2313713"/>
            <a:chExt cx="2503244" cy="677108"/>
          </a:xfrm>
        </p:grpSpPr>
        <p:sp>
          <p:nvSpPr>
            <p:cNvPr id="26" name="Rectangle 3"/>
            <p:cNvSpPr txBox="1">
              <a:spLocks noChangeArrowheads="1"/>
            </p:cNvSpPr>
            <p:nvPr/>
          </p:nvSpPr>
          <p:spPr bwMode="auto">
            <a:xfrm>
              <a:off x="5015734" y="2390241"/>
              <a:ext cx="181777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1400" b="1">
                  <a:solidFill>
                    <a:srgbClr val="FF6F89"/>
                  </a:solidFill>
                  <a:latin typeface="Calibri" panose="020F0502020204030204" pitchFamily="34" charset="0"/>
                  <a:ea typeface="Tahoma" pitchFamily="34" charset="0"/>
                  <a:cs typeface="Tahoma" pitchFamily="34" charset="0"/>
                </a:rPr>
                <a:t>Contemporary colors</a:t>
              </a:r>
            </a:p>
          </p:txBody>
        </p:sp>
        <p:sp>
          <p:nvSpPr>
            <p:cNvPr id="27" name="Rectangle 3"/>
            <p:cNvSpPr txBox="1">
              <a:spLocks noChangeArrowheads="1"/>
            </p:cNvSpPr>
            <p:nvPr/>
          </p:nvSpPr>
          <p:spPr bwMode="auto">
            <a:xfrm>
              <a:off x="5015735" y="2635024"/>
              <a:ext cx="1817773" cy="3077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defRPr/>
              </a:pPr>
              <a:r>
                <a:rPr lang="en-US" altLang="ko-KR" sz="1000">
                  <a:solidFill>
                    <a:schemeClr val="tx1"/>
                  </a:solidFill>
                  <a:latin typeface="Calibri" panose="020F0502020204030204" pitchFamily="34" charset="0"/>
                  <a:ea typeface="Tahoma" pitchFamily="34" charset="0"/>
                  <a:cs typeface="Tahoma" pitchFamily="34" charset="0"/>
                </a:rPr>
                <a:t>Stylish templates can </a:t>
              </a:r>
              <a:r>
                <a:rPr lang="en-US" altLang="ko-KR" sz="1000" smtClean="0">
                  <a:solidFill>
                    <a:schemeClr val="tx1"/>
                  </a:solidFill>
                  <a:latin typeface="Calibri" panose="020F0502020204030204" pitchFamily="34" charset="0"/>
                  <a:ea typeface="Tahoma" pitchFamily="34" charset="0"/>
                  <a:cs typeface="Tahoma" pitchFamily="34" charset="0"/>
                </a:rPr>
                <a:t>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28"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smtClean="0">
                  <a:solidFill>
                    <a:srgbClr val="FF6F89"/>
                  </a:solidFill>
                  <a:latin typeface="Calibri" panose="020F0502020204030204" pitchFamily="34" charset="0"/>
                  <a:ea typeface="Tahoma" pitchFamily="34" charset="0"/>
                  <a:cs typeface="Tahoma" pitchFamily="34" charset="0"/>
                </a:rPr>
                <a:t>02</a:t>
              </a:r>
              <a:endParaRPr lang="en-US" altLang="ko-KR" sz="4400" b="1">
                <a:solidFill>
                  <a:srgbClr val="FF6F89"/>
                </a:solidFill>
                <a:latin typeface="Calibri" panose="020F0502020204030204" pitchFamily="34" charset="0"/>
                <a:ea typeface="Tahoma" pitchFamily="34" charset="0"/>
                <a:cs typeface="Tahoma" pitchFamily="34" charset="0"/>
              </a:endParaRPr>
            </a:p>
          </p:txBody>
        </p:sp>
      </p:grpSp>
      <p:grpSp>
        <p:nvGrpSpPr>
          <p:cNvPr id="29" name="그룹 28"/>
          <p:cNvGrpSpPr/>
          <p:nvPr/>
        </p:nvGrpSpPr>
        <p:grpSpPr>
          <a:xfrm>
            <a:off x="827584" y="3686131"/>
            <a:ext cx="2223071" cy="601323"/>
            <a:chOff x="4330264" y="2313713"/>
            <a:chExt cx="2503244" cy="677108"/>
          </a:xfrm>
        </p:grpSpPr>
        <p:sp>
          <p:nvSpPr>
            <p:cNvPr id="30" name="Rectangle 3"/>
            <p:cNvSpPr txBox="1">
              <a:spLocks noChangeArrowheads="1"/>
            </p:cNvSpPr>
            <p:nvPr/>
          </p:nvSpPr>
          <p:spPr bwMode="auto">
            <a:xfrm>
              <a:off x="5015734" y="2390241"/>
              <a:ext cx="181777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1400" b="1">
                  <a:solidFill>
                    <a:srgbClr val="48B5B2"/>
                  </a:solidFill>
                  <a:latin typeface="Calibri" panose="020F0502020204030204" pitchFamily="34" charset="0"/>
                  <a:ea typeface="Tahoma" pitchFamily="34" charset="0"/>
                  <a:cs typeface="Tahoma" pitchFamily="34" charset="0"/>
                </a:rPr>
                <a:t>Contemporary colors</a:t>
              </a:r>
            </a:p>
          </p:txBody>
        </p:sp>
        <p:sp>
          <p:nvSpPr>
            <p:cNvPr id="31" name="Rectangle 3"/>
            <p:cNvSpPr txBox="1">
              <a:spLocks noChangeArrowheads="1"/>
            </p:cNvSpPr>
            <p:nvPr/>
          </p:nvSpPr>
          <p:spPr bwMode="auto">
            <a:xfrm>
              <a:off x="5015735" y="2635024"/>
              <a:ext cx="1817773" cy="3077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defRPr/>
              </a:pPr>
              <a:r>
                <a:rPr lang="en-US" altLang="ko-KR" sz="1000">
                  <a:solidFill>
                    <a:schemeClr val="tx1"/>
                  </a:solidFill>
                  <a:latin typeface="Calibri" panose="020F0502020204030204" pitchFamily="34" charset="0"/>
                  <a:ea typeface="Tahoma" pitchFamily="34" charset="0"/>
                  <a:cs typeface="Tahoma" pitchFamily="34" charset="0"/>
                </a:rPr>
                <a:t>Stylish templates can </a:t>
              </a:r>
              <a:r>
                <a:rPr lang="en-US" altLang="ko-KR" sz="1000" smtClean="0">
                  <a:solidFill>
                    <a:schemeClr val="tx1"/>
                  </a:solidFill>
                  <a:latin typeface="Calibri" panose="020F0502020204030204" pitchFamily="34" charset="0"/>
                  <a:ea typeface="Tahoma" pitchFamily="34" charset="0"/>
                  <a:cs typeface="Tahoma" pitchFamily="34" charset="0"/>
                </a:rPr>
                <a:t>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32"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smtClean="0">
                  <a:solidFill>
                    <a:srgbClr val="48B5B2"/>
                  </a:solidFill>
                  <a:latin typeface="Calibri" panose="020F0502020204030204" pitchFamily="34" charset="0"/>
                  <a:ea typeface="Tahoma" pitchFamily="34" charset="0"/>
                  <a:cs typeface="Tahoma" pitchFamily="34" charset="0"/>
                </a:rPr>
                <a:t>03</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grpSp>
        <p:nvGrpSpPr>
          <p:cNvPr id="33" name="그룹 32"/>
          <p:cNvGrpSpPr/>
          <p:nvPr/>
        </p:nvGrpSpPr>
        <p:grpSpPr>
          <a:xfrm flipH="1">
            <a:off x="6093345" y="1706743"/>
            <a:ext cx="2223071" cy="601323"/>
            <a:chOff x="4330264" y="2313713"/>
            <a:chExt cx="2503244" cy="677108"/>
          </a:xfrm>
        </p:grpSpPr>
        <p:sp>
          <p:nvSpPr>
            <p:cNvPr id="34" name="Rectangle 3"/>
            <p:cNvSpPr txBox="1">
              <a:spLocks noChangeArrowheads="1"/>
            </p:cNvSpPr>
            <p:nvPr/>
          </p:nvSpPr>
          <p:spPr bwMode="auto">
            <a:xfrm>
              <a:off x="5015734" y="2390241"/>
              <a:ext cx="181777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1400" b="1">
                  <a:solidFill>
                    <a:srgbClr val="7383A4"/>
                  </a:solidFill>
                  <a:latin typeface="Calibri" panose="020F0502020204030204" pitchFamily="34" charset="0"/>
                  <a:ea typeface="Tahoma" pitchFamily="34" charset="0"/>
                  <a:cs typeface="Tahoma" pitchFamily="34" charset="0"/>
                </a:rPr>
                <a:t>Contemporary colors</a:t>
              </a:r>
            </a:p>
          </p:txBody>
        </p:sp>
        <p:sp>
          <p:nvSpPr>
            <p:cNvPr id="35" name="Rectangle 3"/>
            <p:cNvSpPr txBox="1">
              <a:spLocks noChangeArrowheads="1"/>
            </p:cNvSpPr>
            <p:nvPr/>
          </p:nvSpPr>
          <p:spPr bwMode="auto">
            <a:xfrm>
              <a:off x="5015735" y="2635024"/>
              <a:ext cx="1817773" cy="3077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r">
                <a:defRPr/>
              </a:pPr>
              <a:r>
                <a:rPr lang="en-US" altLang="ko-KR" sz="1000">
                  <a:solidFill>
                    <a:schemeClr val="tx1"/>
                  </a:solidFill>
                  <a:latin typeface="Calibri" panose="020F0502020204030204" pitchFamily="34" charset="0"/>
                  <a:ea typeface="Tahoma" pitchFamily="34" charset="0"/>
                  <a:cs typeface="Tahoma" pitchFamily="34" charset="0"/>
                </a:rPr>
                <a:t>Stylish templates can </a:t>
              </a:r>
              <a:r>
                <a:rPr lang="en-US" altLang="ko-KR" sz="1000" smtClean="0">
                  <a:solidFill>
                    <a:schemeClr val="tx1"/>
                  </a:solidFill>
                  <a:latin typeface="Calibri" panose="020F0502020204030204" pitchFamily="34" charset="0"/>
                  <a:ea typeface="Tahoma" pitchFamily="34" charset="0"/>
                  <a:cs typeface="Tahoma" pitchFamily="34" charset="0"/>
                </a:rPr>
                <a:t>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36"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4400" b="1" smtClean="0">
                  <a:solidFill>
                    <a:srgbClr val="7383A4"/>
                  </a:solidFill>
                  <a:latin typeface="Calibri" panose="020F0502020204030204" pitchFamily="34" charset="0"/>
                  <a:ea typeface="Tahoma" pitchFamily="34" charset="0"/>
                  <a:cs typeface="Tahoma" pitchFamily="34" charset="0"/>
                </a:rPr>
                <a:t>04</a:t>
              </a:r>
              <a:endParaRPr lang="en-US" altLang="ko-KR" sz="4400" b="1">
                <a:solidFill>
                  <a:srgbClr val="7383A4"/>
                </a:solidFill>
                <a:latin typeface="Calibri" panose="020F0502020204030204" pitchFamily="34" charset="0"/>
                <a:ea typeface="Tahoma" pitchFamily="34" charset="0"/>
                <a:cs typeface="Tahoma" pitchFamily="34" charset="0"/>
              </a:endParaRPr>
            </a:p>
          </p:txBody>
        </p:sp>
      </p:grpSp>
      <p:grpSp>
        <p:nvGrpSpPr>
          <p:cNvPr id="37" name="그룹 36"/>
          <p:cNvGrpSpPr/>
          <p:nvPr/>
        </p:nvGrpSpPr>
        <p:grpSpPr>
          <a:xfrm flipH="1">
            <a:off x="6093345" y="2696437"/>
            <a:ext cx="2223071" cy="601323"/>
            <a:chOff x="4330264" y="2313713"/>
            <a:chExt cx="2503244" cy="677108"/>
          </a:xfrm>
        </p:grpSpPr>
        <p:sp>
          <p:nvSpPr>
            <p:cNvPr id="38" name="Rectangle 3"/>
            <p:cNvSpPr txBox="1">
              <a:spLocks noChangeArrowheads="1"/>
            </p:cNvSpPr>
            <p:nvPr/>
          </p:nvSpPr>
          <p:spPr bwMode="auto">
            <a:xfrm>
              <a:off x="5015734" y="2390241"/>
              <a:ext cx="181777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1400" b="1">
                  <a:solidFill>
                    <a:srgbClr val="48B5B2"/>
                  </a:solidFill>
                  <a:latin typeface="Calibri" panose="020F0502020204030204" pitchFamily="34" charset="0"/>
                  <a:ea typeface="Tahoma" pitchFamily="34" charset="0"/>
                  <a:cs typeface="Tahoma" pitchFamily="34" charset="0"/>
                </a:rPr>
                <a:t>Contemporary colors</a:t>
              </a:r>
            </a:p>
          </p:txBody>
        </p:sp>
        <p:sp>
          <p:nvSpPr>
            <p:cNvPr id="39" name="Rectangle 3"/>
            <p:cNvSpPr txBox="1">
              <a:spLocks noChangeArrowheads="1"/>
            </p:cNvSpPr>
            <p:nvPr/>
          </p:nvSpPr>
          <p:spPr bwMode="auto">
            <a:xfrm>
              <a:off x="5015735" y="2635024"/>
              <a:ext cx="1817773" cy="3077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r">
                <a:defRPr/>
              </a:pPr>
              <a:r>
                <a:rPr lang="en-US" altLang="ko-KR" sz="1000">
                  <a:solidFill>
                    <a:schemeClr val="tx1"/>
                  </a:solidFill>
                  <a:latin typeface="Calibri" panose="020F0502020204030204" pitchFamily="34" charset="0"/>
                  <a:ea typeface="Tahoma" pitchFamily="34" charset="0"/>
                  <a:cs typeface="Tahoma" pitchFamily="34" charset="0"/>
                </a:rPr>
                <a:t>Stylish templates can </a:t>
              </a:r>
              <a:r>
                <a:rPr lang="en-US" altLang="ko-KR" sz="1000" smtClean="0">
                  <a:solidFill>
                    <a:schemeClr val="tx1"/>
                  </a:solidFill>
                  <a:latin typeface="Calibri" panose="020F0502020204030204" pitchFamily="34" charset="0"/>
                  <a:ea typeface="Tahoma" pitchFamily="34" charset="0"/>
                  <a:cs typeface="Tahoma" pitchFamily="34" charset="0"/>
                </a:rPr>
                <a:t>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40"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4400" b="1" smtClean="0">
                  <a:solidFill>
                    <a:srgbClr val="48B5B2"/>
                  </a:solidFill>
                  <a:latin typeface="Calibri" panose="020F0502020204030204" pitchFamily="34" charset="0"/>
                  <a:ea typeface="Tahoma" pitchFamily="34" charset="0"/>
                  <a:cs typeface="Tahoma" pitchFamily="34" charset="0"/>
                </a:rPr>
                <a:t>05</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grpSp>
        <p:nvGrpSpPr>
          <p:cNvPr id="41" name="그룹 40"/>
          <p:cNvGrpSpPr/>
          <p:nvPr/>
        </p:nvGrpSpPr>
        <p:grpSpPr>
          <a:xfrm flipH="1">
            <a:off x="6093345" y="3686131"/>
            <a:ext cx="2223071" cy="601323"/>
            <a:chOff x="4330264" y="2313713"/>
            <a:chExt cx="2503244" cy="677108"/>
          </a:xfrm>
        </p:grpSpPr>
        <p:sp>
          <p:nvSpPr>
            <p:cNvPr id="42" name="Rectangle 3"/>
            <p:cNvSpPr txBox="1">
              <a:spLocks noChangeArrowheads="1"/>
            </p:cNvSpPr>
            <p:nvPr/>
          </p:nvSpPr>
          <p:spPr bwMode="auto">
            <a:xfrm>
              <a:off x="5015734" y="2390241"/>
              <a:ext cx="181777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1400" b="1">
                  <a:solidFill>
                    <a:srgbClr val="625F63"/>
                  </a:solidFill>
                  <a:latin typeface="Calibri" panose="020F0502020204030204" pitchFamily="34" charset="0"/>
                  <a:ea typeface="Tahoma" pitchFamily="34" charset="0"/>
                  <a:cs typeface="Tahoma" pitchFamily="34" charset="0"/>
                </a:rPr>
                <a:t>Contemporary colors</a:t>
              </a:r>
            </a:p>
          </p:txBody>
        </p:sp>
        <p:sp>
          <p:nvSpPr>
            <p:cNvPr id="43" name="Rectangle 3"/>
            <p:cNvSpPr txBox="1">
              <a:spLocks noChangeArrowheads="1"/>
            </p:cNvSpPr>
            <p:nvPr/>
          </p:nvSpPr>
          <p:spPr bwMode="auto">
            <a:xfrm>
              <a:off x="5015735" y="2635024"/>
              <a:ext cx="1817773" cy="3077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r">
                <a:defRPr/>
              </a:pPr>
              <a:r>
                <a:rPr lang="en-US" altLang="ko-KR" sz="1000">
                  <a:solidFill>
                    <a:schemeClr val="tx1"/>
                  </a:solidFill>
                  <a:latin typeface="Calibri" panose="020F0502020204030204" pitchFamily="34" charset="0"/>
                  <a:ea typeface="Tahoma" pitchFamily="34" charset="0"/>
                  <a:cs typeface="Tahoma" pitchFamily="34" charset="0"/>
                </a:rPr>
                <a:t>Stylish templates can </a:t>
              </a:r>
              <a:r>
                <a:rPr lang="en-US" altLang="ko-KR" sz="1000" smtClean="0">
                  <a:solidFill>
                    <a:schemeClr val="tx1"/>
                  </a:solidFill>
                  <a:latin typeface="Calibri" panose="020F0502020204030204" pitchFamily="34" charset="0"/>
                  <a:ea typeface="Tahoma" pitchFamily="34" charset="0"/>
                  <a:cs typeface="Tahoma" pitchFamily="34" charset="0"/>
                </a:rPr>
                <a:t>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44"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4400" b="1" smtClean="0">
                  <a:solidFill>
                    <a:srgbClr val="625F63"/>
                  </a:solidFill>
                  <a:latin typeface="Calibri" panose="020F0502020204030204" pitchFamily="34" charset="0"/>
                  <a:ea typeface="Tahoma" pitchFamily="34" charset="0"/>
                  <a:cs typeface="Tahoma" pitchFamily="34" charset="0"/>
                </a:rPr>
                <a:t>06</a:t>
              </a:r>
              <a:endParaRPr lang="en-US" altLang="ko-KR" sz="4400" b="1">
                <a:solidFill>
                  <a:srgbClr val="625F63"/>
                </a:solidFill>
                <a:latin typeface="Calibri" panose="020F0502020204030204" pitchFamily="34" charset="0"/>
                <a:ea typeface="Tahoma" pitchFamily="34" charset="0"/>
                <a:cs typeface="Tahoma" pitchFamily="34" charset="0"/>
              </a:endParaRPr>
            </a:p>
          </p:txBody>
        </p:sp>
      </p:grpSp>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Pie chart</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graphicFrame>
        <p:nvGraphicFramePr>
          <p:cNvPr id="8" name="차트 7"/>
          <p:cNvGraphicFramePr/>
          <p:nvPr>
            <p:extLst>
              <p:ext uri="{D42A27DB-BD31-4B8C-83A1-F6EECF244321}">
                <p14:modId xmlns:p14="http://schemas.microsoft.com/office/powerpoint/2010/main" val="693444167"/>
              </p:ext>
            </p:extLst>
          </p:nvPr>
        </p:nvGraphicFramePr>
        <p:xfrm>
          <a:off x="725557" y="1635646"/>
          <a:ext cx="2453522" cy="24192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차트 8"/>
          <p:cNvGraphicFramePr/>
          <p:nvPr>
            <p:extLst>
              <p:ext uri="{D42A27DB-BD31-4B8C-83A1-F6EECF244321}">
                <p14:modId xmlns:p14="http://schemas.microsoft.com/office/powerpoint/2010/main" val="565110779"/>
              </p:ext>
            </p:extLst>
          </p:nvPr>
        </p:nvGraphicFramePr>
        <p:xfrm>
          <a:off x="3345239" y="1635646"/>
          <a:ext cx="2453522" cy="24192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차트 9"/>
          <p:cNvGraphicFramePr/>
          <p:nvPr>
            <p:extLst>
              <p:ext uri="{D42A27DB-BD31-4B8C-83A1-F6EECF244321}">
                <p14:modId xmlns:p14="http://schemas.microsoft.com/office/powerpoint/2010/main" val="2059833926"/>
              </p:ext>
            </p:extLst>
          </p:nvPr>
        </p:nvGraphicFramePr>
        <p:xfrm>
          <a:off x="5964921" y="1635646"/>
          <a:ext cx="2453522" cy="2419259"/>
        </p:xfrm>
        <a:graphic>
          <a:graphicData uri="http://schemas.openxmlformats.org/drawingml/2006/chart">
            <c:chart xmlns:c="http://schemas.openxmlformats.org/drawingml/2006/chart" xmlns:r="http://schemas.openxmlformats.org/officeDocument/2006/relationships" r:id="rId4"/>
          </a:graphicData>
        </a:graphic>
      </p:graphicFrame>
      <p:sp>
        <p:nvSpPr>
          <p:cNvPr id="11" name="speed"/>
          <p:cNvSpPr txBox="1">
            <a:spLocks noChangeArrowheads="1"/>
          </p:cNvSpPr>
          <p:nvPr/>
        </p:nvSpPr>
        <p:spPr bwMode="auto">
          <a:xfrm>
            <a:off x="1985396" y="2516563"/>
            <a:ext cx="859372" cy="378867"/>
          </a:xfrm>
          <a:prstGeom prst="rect">
            <a:avLst/>
          </a:prstGeom>
          <a:noFill/>
          <a:sp3d prstMaterial="matte">
            <a:bevelT w="1270" h="1270"/>
          </a:sp3d>
        </p:spPr>
        <p:txBody>
          <a:bodyPr wrap="square" lIns="0" tIns="0" rIns="0" bIns="0">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buClr>
                <a:prstClr val="white"/>
              </a:buClr>
              <a:defRPr/>
            </a:pPr>
            <a:r>
              <a:rPr lang="en-US" altLang="ko-KR" sz="2800" b="1" smtClean="0">
                <a:solidFill>
                  <a:schemeClr val="bg1"/>
                </a:solidFill>
                <a:latin typeface="Calibri" panose="020F0502020204030204" pitchFamily="34" charset="0"/>
                <a:ea typeface="Tahoma" panose="020B0604030504040204" pitchFamily="34" charset="0"/>
                <a:cs typeface="Tahoma" panose="020B0604030504040204" pitchFamily="34" charset="0"/>
              </a:rPr>
              <a:t>30</a:t>
            </a:r>
            <a:r>
              <a:rPr lang="en-US" altLang="ko-KR" sz="1600" b="1" smtClean="0">
                <a:solidFill>
                  <a:schemeClr val="bg1"/>
                </a:solidFill>
                <a:latin typeface="Calibri" panose="020F0502020204030204" pitchFamily="34" charset="0"/>
                <a:ea typeface="Tahoma" panose="020B0604030504040204" pitchFamily="34" charset="0"/>
                <a:cs typeface="Tahoma" panose="020B0604030504040204" pitchFamily="34" charset="0"/>
              </a:rPr>
              <a:t>%</a:t>
            </a:r>
            <a:endParaRPr lang="en-US" altLang="ko-KR" sz="1600" b="1"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12" name="speed"/>
          <p:cNvSpPr txBox="1">
            <a:spLocks noChangeArrowheads="1"/>
          </p:cNvSpPr>
          <p:nvPr/>
        </p:nvSpPr>
        <p:spPr bwMode="auto">
          <a:xfrm>
            <a:off x="4633561" y="2763411"/>
            <a:ext cx="859372" cy="378867"/>
          </a:xfrm>
          <a:prstGeom prst="rect">
            <a:avLst/>
          </a:prstGeom>
          <a:noFill/>
          <a:sp3d prstMaterial="matte">
            <a:bevelT w="1270" h="1270"/>
          </a:sp3d>
        </p:spPr>
        <p:txBody>
          <a:bodyPr wrap="square" lIns="0" tIns="0" rIns="0" bIns="0">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buClr>
                <a:prstClr val="white"/>
              </a:buClr>
              <a:defRPr/>
            </a:pPr>
            <a:r>
              <a:rPr lang="en-US" altLang="ko-KR" sz="2800" b="1" smtClean="0">
                <a:solidFill>
                  <a:schemeClr val="bg1"/>
                </a:solidFill>
                <a:latin typeface="Calibri" panose="020F0502020204030204" pitchFamily="34" charset="0"/>
                <a:ea typeface="Tahoma" panose="020B0604030504040204" pitchFamily="34" charset="0"/>
                <a:cs typeface="Tahoma" panose="020B0604030504040204" pitchFamily="34" charset="0"/>
              </a:rPr>
              <a:t>45</a:t>
            </a:r>
            <a:r>
              <a:rPr lang="en-US" altLang="ko-KR" sz="1600" b="1" smtClean="0">
                <a:solidFill>
                  <a:schemeClr val="bg1"/>
                </a:solidFill>
                <a:latin typeface="Calibri" panose="020F0502020204030204" pitchFamily="34" charset="0"/>
                <a:ea typeface="Tahoma" panose="020B0604030504040204" pitchFamily="34" charset="0"/>
                <a:cs typeface="Tahoma" panose="020B0604030504040204" pitchFamily="34" charset="0"/>
              </a:rPr>
              <a:t>%</a:t>
            </a:r>
            <a:endParaRPr lang="en-US" altLang="ko-KR" sz="1600" b="1"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13" name="speed"/>
          <p:cNvSpPr txBox="1">
            <a:spLocks noChangeArrowheads="1"/>
          </p:cNvSpPr>
          <p:nvPr/>
        </p:nvSpPr>
        <p:spPr bwMode="auto">
          <a:xfrm>
            <a:off x="7205490" y="3067189"/>
            <a:ext cx="859372" cy="378867"/>
          </a:xfrm>
          <a:prstGeom prst="rect">
            <a:avLst/>
          </a:prstGeom>
          <a:noFill/>
          <a:sp3d prstMaterial="matte">
            <a:bevelT w="1270" h="1270"/>
          </a:sp3d>
        </p:spPr>
        <p:txBody>
          <a:bodyPr wrap="square" lIns="0" tIns="0" rIns="0" bIns="0">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buClr>
                <a:prstClr val="white"/>
              </a:buClr>
              <a:defRPr/>
            </a:pPr>
            <a:r>
              <a:rPr lang="en-US" altLang="ko-KR" sz="2800" b="1" smtClean="0">
                <a:solidFill>
                  <a:schemeClr val="bg1"/>
                </a:solidFill>
                <a:latin typeface="Calibri" panose="020F0502020204030204" pitchFamily="34" charset="0"/>
                <a:ea typeface="Tahoma" panose="020B0604030504040204" pitchFamily="34" charset="0"/>
                <a:cs typeface="Tahoma" panose="020B0604030504040204" pitchFamily="34" charset="0"/>
              </a:rPr>
              <a:t>70</a:t>
            </a:r>
            <a:r>
              <a:rPr lang="en-US" altLang="ko-KR" sz="1600" b="1" smtClean="0">
                <a:solidFill>
                  <a:schemeClr val="bg1"/>
                </a:solidFill>
                <a:latin typeface="Calibri" panose="020F0502020204030204" pitchFamily="34" charset="0"/>
                <a:ea typeface="Tahoma" panose="020B0604030504040204" pitchFamily="34" charset="0"/>
                <a:cs typeface="Tahoma" panose="020B0604030504040204" pitchFamily="34" charset="0"/>
              </a:rPr>
              <a:t>%</a:t>
            </a:r>
            <a:endParaRPr lang="en-US" altLang="ko-KR" sz="1600" b="1" dirty="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14" name="speed"/>
          <p:cNvSpPr txBox="1">
            <a:spLocks noChangeArrowheads="1"/>
          </p:cNvSpPr>
          <p:nvPr/>
        </p:nvSpPr>
        <p:spPr bwMode="auto">
          <a:xfrm>
            <a:off x="6417758" y="2478586"/>
            <a:ext cx="745442" cy="243557"/>
          </a:xfrm>
          <a:prstGeom prst="rect">
            <a:avLst/>
          </a:prstGeom>
          <a:noFill/>
          <a:sp3d prstMaterial="matte">
            <a:bevelT w="1270" h="1270"/>
          </a:sp3d>
        </p:spPr>
        <p:txBody>
          <a:bodyPr wrap="square" lIns="0" tIns="0" rIns="0" bIns="0">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buClr>
                <a:prstClr val="white"/>
              </a:buClr>
              <a:defRPr/>
            </a:pPr>
            <a:r>
              <a:rPr lang="en-US" altLang="ko-KR" b="1" smtClean="0">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rPr>
              <a:t>30</a:t>
            </a:r>
            <a:r>
              <a:rPr lang="en-US" altLang="ko-KR" sz="1100" b="1" smtClean="0">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rPr>
              <a:t>%</a:t>
            </a:r>
            <a:endParaRPr lang="en-US" altLang="ko-KR" sz="1100" b="1" dirty="0">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15" name="speed"/>
          <p:cNvSpPr txBox="1">
            <a:spLocks noChangeArrowheads="1"/>
          </p:cNvSpPr>
          <p:nvPr/>
        </p:nvSpPr>
        <p:spPr bwMode="auto">
          <a:xfrm>
            <a:off x="3741111" y="2896329"/>
            <a:ext cx="745442" cy="243557"/>
          </a:xfrm>
          <a:prstGeom prst="rect">
            <a:avLst/>
          </a:prstGeom>
          <a:noFill/>
          <a:sp3d prstMaterial="matte">
            <a:bevelT w="1270" h="1270"/>
          </a:sp3d>
        </p:spPr>
        <p:txBody>
          <a:bodyPr wrap="square" lIns="0" tIns="0" rIns="0" bIns="0">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buClr>
                <a:prstClr val="white"/>
              </a:buClr>
              <a:defRPr/>
            </a:pPr>
            <a:r>
              <a:rPr lang="en-US" altLang="ko-KR" b="1">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rPr>
              <a:t>6</a:t>
            </a:r>
            <a:r>
              <a:rPr lang="en-US" altLang="ko-KR" b="1" smtClean="0">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rPr>
              <a:t>5</a:t>
            </a:r>
            <a:r>
              <a:rPr lang="en-US" altLang="ko-KR" sz="1100" b="1" smtClean="0">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rPr>
              <a:t>%</a:t>
            </a:r>
            <a:endParaRPr lang="en-US" altLang="ko-KR" sz="1100" b="1" dirty="0">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16" name="speed"/>
          <p:cNvSpPr txBox="1">
            <a:spLocks noChangeArrowheads="1"/>
          </p:cNvSpPr>
          <p:nvPr/>
        </p:nvSpPr>
        <p:spPr bwMode="auto">
          <a:xfrm>
            <a:off x="1207017" y="3143106"/>
            <a:ext cx="745442" cy="243557"/>
          </a:xfrm>
          <a:prstGeom prst="rect">
            <a:avLst/>
          </a:prstGeom>
          <a:noFill/>
          <a:sp3d prstMaterial="matte">
            <a:bevelT w="1270" h="1270"/>
          </a:sp3d>
        </p:spPr>
        <p:txBody>
          <a:bodyPr wrap="square" lIns="0" tIns="0" rIns="0" bIns="0">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buClr>
                <a:prstClr val="white"/>
              </a:buClr>
              <a:defRPr/>
            </a:pPr>
            <a:r>
              <a:rPr lang="en-US" altLang="ko-KR" b="1" smtClean="0">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rPr>
              <a:t>70</a:t>
            </a:r>
            <a:r>
              <a:rPr lang="en-US" altLang="ko-KR" sz="1100" b="1" smtClean="0">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rPr>
              <a:t>%</a:t>
            </a:r>
            <a:endParaRPr lang="en-US" altLang="ko-KR" sz="1100" b="1" dirty="0">
              <a:solidFill>
                <a:schemeClr val="tx1">
                  <a:lumMod val="85000"/>
                  <a:lumOff val="15000"/>
                </a:schemeClr>
              </a:solidFill>
              <a:latin typeface="Calibri" panose="020F0502020204030204" pitchFamily="34" charset="0"/>
              <a:ea typeface="Tahoma" panose="020B0604030504040204" pitchFamily="34" charset="0"/>
              <a:cs typeface="Tahoma" panose="020B0604030504040204" pitchFamily="34" charset="0"/>
            </a:endParaRPr>
          </a:p>
        </p:txBody>
      </p:sp>
      <p:grpSp>
        <p:nvGrpSpPr>
          <p:cNvPr id="17" name="그룹 16"/>
          <p:cNvGrpSpPr/>
          <p:nvPr/>
        </p:nvGrpSpPr>
        <p:grpSpPr>
          <a:xfrm>
            <a:off x="983333" y="4093849"/>
            <a:ext cx="1937970" cy="683993"/>
            <a:chOff x="227806" y="4641351"/>
            <a:chExt cx="2204064" cy="777910"/>
          </a:xfrm>
        </p:grpSpPr>
        <p:sp>
          <p:nvSpPr>
            <p:cNvPr id="18" name="Rectangle 3"/>
            <p:cNvSpPr txBox="1">
              <a:spLocks noChangeArrowheads="1"/>
            </p:cNvSpPr>
            <p:nvPr/>
          </p:nvSpPr>
          <p:spPr bwMode="auto">
            <a:xfrm>
              <a:off x="227806" y="4641351"/>
              <a:ext cx="2204064" cy="24502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400" b="1" smtClean="0">
                  <a:solidFill>
                    <a:srgbClr val="625F63"/>
                  </a:solidFill>
                  <a:latin typeface="Calibri" panose="020F0502020204030204" pitchFamily="34" charset="0"/>
                  <a:ea typeface="Tahoma" pitchFamily="34" charset="0"/>
                  <a:cs typeface="Tahoma" pitchFamily="34" charset="0"/>
                </a:rPr>
                <a:t>Stylish design</a:t>
              </a:r>
              <a:endParaRPr lang="en-US" altLang="ko-KR" sz="1400" b="1">
                <a:solidFill>
                  <a:srgbClr val="625F63"/>
                </a:solidFill>
                <a:latin typeface="Calibri" panose="020F0502020204030204" pitchFamily="34" charset="0"/>
                <a:ea typeface="Tahoma" pitchFamily="34" charset="0"/>
                <a:cs typeface="Tahoma" pitchFamily="34" charset="0"/>
              </a:endParaRPr>
            </a:p>
          </p:txBody>
        </p:sp>
        <p:sp>
          <p:nvSpPr>
            <p:cNvPr id="19" name="Rectangle 3"/>
            <p:cNvSpPr txBox="1">
              <a:spLocks noChangeArrowheads="1"/>
            </p:cNvSpPr>
            <p:nvPr/>
          </p:nvSpPr>
          <p:spPr bwMode="auto">
            <a:xfrm>
              <a:off x="227806" y="4946713"/>
              <a:ext cx="2204063" cy="47254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lnSpc>
                  <a:spcPct val="90000"/>
                </a:lnSpc>
                <a:defRPr/>
              </a:pPr>
              <a:r>
                <a:rPr lang="en-US" altLang="ko-KR" sz="1000">
                  <a:solidFill>
                    <a:schemeClr val="tx1">
                      <a:lumMod val="85000"/>
                      <a:lumOff val="15000"/>
                    </a:schemeClr>
                  </a:solidFill>
                  <a:latin typeface="Calibri" panose="020F0502020204030204" pitchFamily="34" charset="0"/>
                  <a:ea typeface="Tahoma" pitchFamily="34" charset="0"/>
                  <a:cs typeface="Tahoma" pitchFamily="34" charset="0"/>
                </a:rPr>
                <a:t>Stylish templates can </a:t>
              </a:r>
            </a:p>
            <a:p>
              <a:pPr algn="ctr">
                <a:lnSpc>
                  <a:spcPct val="90000"/>
                </a:lnSpc>
                <a:defRPr/>
              </a:pPr>
              <a:r>
                <a:rPr lang="en-US" altLang="ko-KR" sz="1000">
                  <a:solidFill>
                    <a:schemeClr val="tx1">
                      <a:lumMod val="85000"/>
                      <a:lumOff val="15000"/>
                    </a:schemeClr>
                  </a:solidFill>
                  <a:latin typeface="Calibri" panose="020F0502020204030204" pitchFamily="34" charset="0"/>
                  <a:ea typeface="Tahoma" pitchFamily="34" charset="0"/>
                  <a:cs typeface="Tahoma" pitchFamily="34" charset="0"/>
                </a:rPr>
                <a:t>be a valuable aid to creative professionals.  </a:t>
              </a:r>
            </a:p>
          </p:txBody>
        </p:sp>
      </p:grpSp>
      <p:grpSp>
        <p:nvGrpSpPr>
          <p:cNvPr id="20" name="그룹 19"/>
          <p:cNvGrpSpPr/>
          <p:nvPr/>
        </p:nvGrpSpPr>
        <p:grpSpPr>
          <a:xfrm>
            <a:off x="3603015" y="4093849"/>
            <a:ext cx="1937970" cy="683993"/>
            <a:chOff x="227806" y="4641351"/>
            <a:chExt cx="2204064" cy="777910"/>
          </a:xfrm>
        </p:grpSpPr>
        <p:sp>
          <p:nvSpPr>
            <p:cNvPr id="21" name="Rectangle 3"/>
            <p:cNvSpPr txBox="1">
              <a:spLocks noChangeArrowheads="1"/>
            </p:cNvSpPr>
            <p:nvPr/>
          </p:nvSpPr>
          <p:spPr bwMode="auto">
            <a:xfrm>
              <a:off x="227806" y="4641351"/>
              <a:ext cx="2204064" cy="24502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400" b="1">
                  <a:solidFill>
                    <a:srgbClr val="FF6F89"/>
                  </a:solidFill>
                  <a:latin typeface="Calibri" panose="020F0502020204030204" pitchFamily="34" charset="0"/>
                  <a:ea typeface="Tahoma" pitchFamily="34" charset="0"/>
                  <a:cs typeface="Tahoma" pitchFamily="34" charset="0"/>
                </a:rPr>
                <a:t>Top quality </a:t>
              </a:r>
              <a:r>
                <a:rPr lang="en-US" altLang="ko-KR" sz="1400" b="1" smtClean="0">
                  <a:solidFill>
                    <a:srgbClr val="FF6F89"/>
                  </a:solidFill>
                  <a:latin typeface="Calibri" panose="020F0502020204030204" pitchFamily="34" charset="0"/>
                  <a:ea typeface="Tahoma" pitchFamily="34" charset="0"/>
                  <a:cs typeface="Tahoma" pitchFamily="34" charset="0"/>
                </a:rPr>
                <a:t>design</a:t>
              </a:r>
              <a:endParaRPr lang="en-US" altLang="ko-KR" sz="1400" b="1">
                <a:solidFill>
                  <a:srgbClr val="FF6F89"/>
                </a:solidFill>
                <a:latin typeface="Calibri" panose="020F0502020204030204" pitchFamily="34" charset="0"/>
                <a:ea typeface="Tahoma" pitchFamily="34" charset="0"/>
                <a:cs typeface="Tahoma" pitchFamily="34" charset="0"/>
              </a:endParaRPr>
            </a:p>
          </p:txBody>
        </p:sp>
        <p:sp>
          <p:nvSpPr>
            <p:cNvPr id="22" name="Rectangle 3"/>
            <p:cNvSpPr txBox="1">
              <a:spLocks noChangeArrowheads="1"/>
            </p:cNvSpPr>
            <p:nvPr/>
          </p:nvSpPr>
          <p:spPr bwMode="auto">
            <a:xfrm>
              <a:off x="227806" y="4946713"/>
              <a:ext cx="2204063" cy="47254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lnSpc>
                  <a:spcPct val="90000"/>
                </a:lnSpc>
                <a:defRPr/>
              </a:pPr>
              <a:r>
                <a:rPr lang="en-US" altLang="ko-KR" sz="1000">
                  <a:solidFill>
                    <a:schemeClr val="tx1">
                      <a:lumMod val="85000"/>
                      <a:lumOff val="15000"/>
                    </a:schemeClr>
                  </a:solidFill>
                  <a:latin typeface="Calibri" panose="020F0502020204030204" pitchFamily="34" charset="0"/>
                  <a:ea typeface="Tahoma" pitchFamily="34" charset="0"/>
                  <a:cs typeface="Tahoma" pitchFamily="34" charset="0"/>
                </a:rPr>
                <a:t>Stylish templates can </a:t>
              </a:r>
            </a:p>
            <a:p>
              <a:pPr algn="ctr">
                <a:lnSpc>
                  <a:spcPct val="90000"/>
                </a:lnSpc>
                <a:defRPr/>
              </a:pPr>
              <a:r>
                <a:rPr lang="en-US" altLang="ko-KR" sz="1000">
                  <a:solidFill>
                    <a:schemeClr val="tx1">
                      <a:lumMod val="85000"/>
                      <a:lumOff val="15000"/>
                    </a:schemeClr>
                  </a:solidFill>
                  <a:latin typeface="Calibri" panose="020F0502020204030204" pitchFamily="34" charset="0"/>
                  <a:ea typeface="Tahoma" pitchFamily="34" charset="0"/>
                  <a:cs typeface="Tahoma" pitchFamily="34" charset="0"/>
                </a:rPr>
                <a:t>be a valuable aid to creative professionals.  </a:t>
              </a:r>
            </a:p>
          </p:txBody>
        </p:sp>
      </p:grpSp>
      <p:grpSp>
        <p:nvGrpSpPr>
          <p:cNvPr id="23" name="그룹 22"/>
          <p:cNvGrpSpPr/>
          <p:nvPr/>
        </p:nvGrpSpPr>
        <p:grpSpPr>
          <a:xfrm>
            <a:off x="6222697" y="4093849"/>
            <a:ext cx="1937970" cy="683993"/>
            <a:chOff x="227806" y="4641351"/>
            <a:chExt cx="2204064" cy="777910"/>
          </a:xfrm>
        </p:grpSpPr>
        <p:sp>
          <p:nvSpPr>
            <p:cNvPr id="24" name="Rectangle 3"/>
            <p:cNvSpPr txBox="1">
              <a:spLocks noChangeArrowheads="1"/>
            </p:cNvSpPr>
            <p:nvPr/>
          </p:nvSpPr>
          <p:spPr bwMode="auto">
            <a:xfrm>
              <a:off x="227806" y="4641351"/>
              <a:ext cx="2204064" cy="24502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400" b="1">
                  <a:solidFill>
                    <a:srgbClr val="71C6C6"/>
                  </a:solidFill>
                  <a:latin typeface="Calibri" panose="020F0502020204030204" pitchFamily="34" charset="0"/>
                  <a:ea typeface="Tahoma" pitchFamily="34" charset="0"/>
                  <a:cs typeface="Tahoma" pitchFamily="34" charset="0"/>
                </a:rPr>
                <a:t>Eye-Catching Visual</a:t>
              </a:r>
            </a:p>
          </p:txBody>
        </p:sp>
        <p:sp>
          <p:nvSpPr>
            <p:cNvPr id="25" name="Rectangle 3"/>
            <p:cNvSpPr txBox="1">
              <a:spLocks noChangeArrowheads="1"/>
            </p:cNvSpPr>
            <p:nvPr/>
          </p:nvSpPr>
          <p:spPr bwMode="auto">
            <a:xfrm>
              <a:off x="227806" y="4946713"/>
              <a:ext cx="2204063" cy="47254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lnSpc>
                  <a:spcPct val="90000"/>
                </a:lnSpc>
                <a:defRPr/>
              </a:pPr>
              <a:r>
                <a:rPr lang="en-US" altLang="ko-KR" sz="1000">
                  <a:solidFill>
                    <a:schemeClr val="tx1">
                      <a:lumMod val="85000"/>
                      <a:lumOff val="15000"/>
                    </a:schemeClr>
                  </a:solidFill>
                  <a:latin typeface="Calibri" panose="020F0502020204030204" pitchFamily="34" charset="0"/>
                  <a:ea typeface="Tahoma" pitchFamily="34" charset="0"/>
                  <a:cs typeface="Tahoma" pitchFamily="34" charset="0"/>
                </a:rPr>
                <a:t>Stylish templates can </a:t>
              </a:r>
            </a:p>
            <a:p>
              <a:pPr algn="ctr">
                <a:lnSpc>
                  <a:spcPct val="90000"/>
                </a:lnSpc>
                <a:defRPr/>
              </a:pPr>
              <a:r>
                <a:rPr lang="en-US" altLang="ko-KR" sz="1000">
                  <a:solidFill>
                    <a:schemeClr val="tx1">
                      <a:lumMod val="85000"/>
                      <a:lumOff val="15000"/>
                    </a:schemeClr>
                  </a:solidFill>
                  <a:latin typeface="Calibri" panose="020F0502020204030204" pitchFamily="34" charset="0"/>
                  <a:ea typeface="Tahoma" pitchFamily="34" charset="0"/>
                  <a:cs typeface="Tahoma" pitchFamily="34" charset="0"/>
                </a:rPr>
                <a:t>be a valuable aid to creative professionals.  </a:t>
              </a:r>
            </a:p>
          </p:txBody>
        </p:sp>
      </p:grpSp>
      <p:pic>
        <p:nvPicPr>
          <p:cNvPr id="26" name="그림 25"/>
          <p:cNvPicPr>
            <a:picLocks noChangeAspect="1"/>
          </p:cNvPicPr>
          <p:nvPr/>
        </p:nvPicPr>
        <p:blipFill rotWithShape="1">
          <a:blip r:embed="rId5" cstate="print">
            <a:extLst>
              <a:ext uri="{28A0092B-C50C-407E-A947-70E740481C1C}">
                <a14:useLocalDpi xmlns:a14="http://schemas.microsoft.com/office/drawing/2010/main" val="0"/>
              </a:ext>
            </a:extLst>
          </a:blip>
          <a:srcRect l="25646" r="63579" b="82302"/>
          <a:stretch/>
        </p:blipFill>
        <p:spPr>
          <a:xfrm>
            <a:off x="7049430" y="2748185"/>
            <a:ext cx="312120" cy="384507"/>
          </a:xfrm>
          <a:prstGeom prst="rect">
            <a:avLst/>
          </a:prstGeom>
        </p:spPr>
      </p:pic>
      <p:pic>
        <p:nvPicPr>
          <p:cNvPr id="27" name="그림 26"/>
          <p:cNvPicPr>
            <a:picLocks noChangeAspect="1"/>
          </p:cNvPicPr>
          <p:nvPr/>
        </p:nvPicPr>
        <p:blipFill rotWithShape="1">
          <a:blip r:embed="rId6" cstate="print">
            <a:extLst>
              <a:ext uri="{28A0092B-C50C-407E-A947-70E740481C1C}">
                <a14:useLocalDpi xmlns:a14="http://schemas.microsoft.com/office/drawing/2010/main" val="0"/>
              </a:ext>
            </a:extLst>
          </a:blip>
          <a:srcRect l="43021" t="26039" r="44854" b="56135"/>
          <a:stretch/>
        </p:blipFill>
        <p:spPr>
          <a:xfrm>
            <a:off x="1800277" y="2772632"/>
            <a:ext cx="304363" cy="335614"/>
          </a:xfrm>
          <a:prstGeom prst="rect">
            <a:avLst/>
          </a:prstGeom>
        </p:spPr>
      </p:pic>
      <p:pic>
        <p:nvPicPr>
          <p:cNvPr id="28" name="그림 27"/>
          <p:cNvPicPr>
            <a:picLocks noChangeAspect="1"/>
          </p:cNvPicPr>
          <p:nvPr/>
        </p:nvPicPr>
        <p:blipFill rotWithShape="1">
          <a:blip r:embed="rId7" cstate="print">
            <a:extLst>
              <a:ext uri="{28A0092B-C50C-407E-A947-70E740481C1C}">
                <a14:useLocalDpi xmlns:a14="http://schemas.microsoft.com/office/drawing/2010/main" val="0"/>
              </a:ext>
            </a:extLst>
          </a:blip>
          <a:srcRect l="63462" t="26039" r="21500" b="56135"/>
          <a:stretch/>
        </p:blipFill>
        <p:spPr>
          <a:xfrm>
            <a:off x="4388471" y="2777274"/>
            <a:ext cx="367058" cy="326330"/>
          </a:xfrm>
          <a:prstGeom prst="rect">
            <a:avLst/>
          </a:prstGeom>
        </p:spPr>
      </p:pic>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graphicFrame>
        <p:nvGraphicFramePr>
          <p:cNvPr id="8" name="차트 7"/>
          <p:cNvGraphicFramePr/>
          <p:nvPr>
            <p:extLst>
              <p:ext uri="{D42A27DB-BD31-4B8C-83A1-F6EECF244321}">
                <p14:modId xmlns:p14="http://schemas.microsoft.com/office/powerpoint/2010/main" val="1008833120"/>
              </p:ext>
            </p:extLst>
          </p:nvPr>
        </p:nvGraphicFramePr>
        <p:xfrm>
          <a:off x="4752753" y="2295939"/>
          <a:ext cx="4067718" cy="25393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표 8"/>
          <p:cNvGraphicFramePr>
            <a:graphicFrameLocks noGrp="1"/>
          </p:cNvGraphicFramePr>
          <p:nvPr>
            <p:extLst>
              <p:ext uri="{D42A27DB-BD31-4B8C-83A1-F6EECF244321}">
                <p14:modId xmlns:p14="http://schemas.microsoft.com/office/powerpoint/2010/main" val="3474584037"/>
              </p:ext>
            </p:extLst>
          </p:nvPr>
        </p:nvGraphicFramePr>
        <p:xfrm>
          <a:off x="467544" y="2407806"/>
          <a:ext cx="3705565" cy="2339966"/>
        </p:xfrm>
        <a:graphic>
          <a:graphicData uri="http://schemas.openxmlformats.org/drawingml/2006/table">
            <a:tbl>
              <a:tblPr firstRow="1" bandRow="1">
                <a:tableStyleId>{5C22544A-7EE6-4342-B048-85BDC9FD1C3A}</a:tableStyleId>
              </a:tblPr>
              <a:tblGrid>
                <a:gridCol w="1440160"/>
                <a:gridCol w="755135"/>
                <a:gridCol w="755135"/>
                <a:gridCol w="755135"/>
              </a:tblGrid>
              <a:tr h="336551">
                <a:tc>
                  <a:txBody>
                    <a:bodyPr/>
                    <a:lstStyle/>
                    <a:p>
                      <a:pPr algn="l" latinLnBrk="1"/>
                      <a:endParaRPr lang="en-US" altLang="ko-KR" sz="1000" b="1" dirty="0" smtClean="0">
                        <a:solidFill>
                          <a:schemeClr val="tx1"/>
                        </a:solidFill>
                        <a:effectLst/>
                        <a:latin typeface="Calibri" panose="020F0502020204030204" pitchFamily="34" charset="0"/>
                        <a:ea typeface="Tahoma" pitchFamily="34" charset="0"/>
                        <a:cs typeface="Tahoma" pitchFamily="34" charset="0"/>
                      </a:endParaRPr>
                    </a:p>
                  </a:txBody>
                  <a:tcPr marL="70618" marR="70618" marT="35309" marB="3530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latinLnBrk="1"/>
                      <a:r>
                        <a:rPr lang="en-US" altLang="ko-KR" sz="1000" b="1" dirty="0" smtClean="0">
                          <a:solidFill>
                            <a:schemeClr val="tx1">
                              <a:lumMod val="85000"/>
                              <a:lumOff val="15000"/>
                            </a:schemeClr>
                          </a:solidFill>
                          <a:effectLst/>
                          <a:latin typeface="Calibri" panose="020F0502020204030204" pitchFamily="34" charset="0"/>
                          <a:ea typeface="Tahoma" pitchFamily="34" charset="0"/>
                          <a:cs typeface="Tahoma" pitchFamily="34" charset="0"/>
                        </a:rPr>
                        <a:t>Number</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latinLnBrk="1"/>
                      <a:r>
                        <a:rPr lang="en-US" altLang="ko-KR" sz="1000" b="1"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 title</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1000" b="1"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 title</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3365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solidFill>
                            <a:schemeClr val="bg1"/>
                          </a:solidFill>
                          <a:effectLst/>
                          <a:latin typeface="Calibri" panose="020F0502020204030204" pitchFamily="34" charset="0"/>
                          <a:ea typeface="Tahoma" pitchFamily="34" charset="0"/>
                          <a:cs typeface="Tahoma" pitchFamily="34" charset="0"/>
                        </a:rPr>
                        <a:t>Visual trends</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1C6C6"/>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000" b="0" dirty="0" smtClean="0">
                        <a:solidFill>
                          <a:schemeClr val="tx1"/>
                        </a:solidFill>
                        <a:effectLst/>
                        <a:latin typeface="Calibri" panose="020F0502020204030204" pitchFamily="34" charset="0"/>
                        <a:cs typeface="Tahoma" pitchFamily="34" charset="0"/>
                      </a:endParaRP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1C6C6"/>
                    </a:solidFill>
                  </a:tcPr>
                </a:tc>
                <a:tc>
                  <a:txBody>
                    <a:bodyPr/>
                    <a:lstStyle/>
                    <a:p>
                      <a:pPr algn="r" latinLnBrk="1"/>
                      <a:endParaRPr lang="en-US" altLang="ko-KR" sz="1000" b="0" dirty="0" smtClean="0">
                        <a:solidFill>
                          <a:schemeClr val="tx1"/>
                        </a:solidFill>
                        <a:effectLst/>
                        <a:latin typeface="Calibri" panose="020F0502020204030204" pitchFamily="34" charset="0"/>
                        <a:ea typeface="Tahoma" pitchFamily="34" charset="0"/>
                        <a:cs typeface="Tahoma" pitchFamily="34" charset="0"/>
                      </a:endParaRP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1C6C6"/>
                    </a:solidFill>
                  </a:tcPr>
                </a:tc>
                <a:tc>
                  <a:txBody>
                    <a:bodyPr/>
                    <a:lstStyle/>
                    <a:p>
                      <a:pPr algn="r" latinLnBrk="1"/>
                      <a:endParaRPr lang="en-US" altLang="ko-KR" sz="1000" b="0" dirty="0" smtClean="0">
                        <a:solidFill>
                          <a:schemeClr val="tx1"/>
                        </a:solidFill>
                        <a:effectLst/>
                        <a:latin typeface="Calibri" panose="020F0502020204030204" pitchFamily="34" charset="0"/>
                        <a:ea typeface="Tahoma" pitchFamily="34" charset="0"/>
                        <a:cs typeface="Tahoma" pitchFamily="34" charset="0"/>
                      </a:endParaRP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1C6C6"/>
                    </a:solidFill>
                  </a:tcPr>
                </a:tc>
              </a:tr>
              <a:tr h="4167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0" smtClean="0">
                          <a:solidFill>
                            <a:schemeClr val="tx1">
                              <a:lumMod val="85000"/>
                              <a:lumOff val="15000"/>
                            </a:schemeClr>
                          </a:solidFill>
                          <a:effectLst/>
                          <a:latin typeface="Calibri" panose="020F0502020204030204" pitchFamily="34" charset="0"/>
                          <a:ea typeface="Tahoma" pitchFamily="34" charset="0"/>
                          <a:cs typeface="Tahoma" pitchFamily="34" charset="0"/>
                        </a:rPr>
                        <a:t>Visual </a:t>
                      </a:r>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appeal</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1000" b="0" dirty="0" smtClean="0">
                          <a:solidFill>
                            <a:schemeClr val="tx1">
                              <a:lumMod val="85000"/>
                              <a:lumOff val="15000"/>
                            </a:schemeClr>
                          </a:solidFill>
                          <a:effectLst/>
                          <a:latin typeface="Calibri" panose="020F0502020204030204" pitchFamily="34" charset="0"/>
                          <a:cs typeface="Tahoma" pitchFamily="34" charset="0"/>
                        </a:rPr>
                        <a:t>0.00</a:t>
                      </a:r>
                      <a:endParaRPr lang="ko-KR" altLang="en-US" sz="1000" b="0" dirty="0" smtClean="0">
                        <a:solidFill>
                          <a:schemeClr val="tx1">
                            <a:lumMod val="85000"/>
                            <a:lumOff val="15000"/>
                          </a:schemeClr>
                        </a:solidFill>
                        <a:effectLst/>
                        <a:latin typeface="Calibri" panose="020F0502020204030204" pitchFamily="34" charset="0"/>
                        <a:cs typeface="Tahoma" pitchFamily="34" charset="0"/>
                      </a:endParaRP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r>
              <a:tr h="4167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Top quality</a:t>
                      </a:r>
                      <a:r>
                        <a:rPr lang="en-US" altLang="ko-KR" sz="1000" b="0" baseline="0" dirty="0" smtClean="0">
                          <a:solidFill>
                            <a:schemeClr val="tx1">
                              <a:lumMod val="85000"/>
                              <a:lumOff val="15000"/>
                            </a:schemeClr>
                          </a:solidFill>
                          <a:effectLst/>
                          <a:latin typeface="Calibri" panose="020F0502020204030204" pitchFamily="34" charset="0"/>
                          <a:ea typeface="Tahoma" pitchFamily="34" charset="0"/>
                          <a:cs typeface="Tahoma" pitchFamily="34" charset="0"/>
                        </a:rPr>
                        <a:t> </a:t>
                      </a:r>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design</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cs typeface="Tahoma" pitchFamily="34" charset="0"/>
                        </a:rPr>
                        <a:t>0.00</a:t>
                      </a:r>
                      <a:endParaRPr lang="ko-KR" altLang="en-US" sz="1000" b="0" dirty="0">
                        <a:solidFill>
                          <a:schemeClr val="tx1">
                            <a:lumMod val="85000"/>
                            <a:lumOff val="15000"/>
                          </a:schemeClr>
                        </a:solidFill>
                        <a:effectLst/>
                        <a:latin typeface="Calibri" panose="020F0502020204030204" pitchFamily="34" charset="0"/>
                        <a:cs typeface="Tahoma" pitchFamily="34" charset="0"/>
                      </a:endParaRP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r>
              <a:tr h="4167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0" smtClean="0">
                          <a:solidFill>
                            <a:schemeClr val="tx1">
                              <a:lumMod val="85000"/>
                              <a:lumOff val="15000"/>
                            </a:schemeClr>
                          </a:solidFill>
                          <a:effectLst/>
                          <a:latin typeface="Calibri" panose="020F0502020204030204" pitchFamily="34" charset="0"/>
                          <a:ea typeface="Tahoma" pitchFamily="34" charset="0"/>
                          <a:cs typeface="Tahoma" pitchFamily="34" charset="0"/>
                        </a:rPr>
                        <a:t>Stylish</a:t>
                      </a:r>
                      <a:r>
                        <a:rPr lang="en-US" altLang="ko-KR" sz="1000" b="0" baseline="0" smtClean="0">
                          <a:solidFill>
                            <a:schemeClr val="tx1">
                              <a:lumMod val="85000"/>
                              <a:lumOff val="15000"/>
                            </a:schemeClr>
                          </a:solidFill>
                          <a:effectLst/>
                          <a:latin typeface="Calibri" panose="020F0502020204030204" pitchFamily="34" charset="0"/>
                          <a:ea typeface="Tahoma" pitchFamily="34" charset="0"/>
                          <a:cs typeface="Tahoma" pitchFamily="34" charset="0"/>
                        </a:rPr>
                        <a:t> design</a:t>
                      </a:r>
                      <a:endPar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endParaRP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1000" b="0" dirty="0" smtClean="0">
                          <a:solidFill>
                            <a:schemeClr val="tx1">
                              <a:lumMod val="85000"/>
                              <a:lumOff val="15000"/>
                            </a:schemeClr>
                          </a:solidFill>
                          <a:effectLst/>
                          <a:latin typeface="Calibri" panose="020F0502020204030204" pitchFamily="34" charset="0"/>
                          <a:cs typeface="Tahoma" pitchFamily="34" charset="0"/>
                        </a:rPr>
                        <a:t>0.00</a:t>
                      </a:r>
                      <a:endParaRPr lang="ko-KR" altLang="en-US" sz="1000" b="0" dirty="0" smtClean="0">
                        <a:solidFill>
                          <a:schemeClr val="tx1">
                            <a:lumMod val="85000"/>
                            <a:lumOff val="15000"/>
                          </a:schemeClr>
                        </a:solidFill>
                        <a:effectLst/>
                        <a:latin typeface="Calibri" panose="020F0502020204030204" pitchFamily="34" charset="0"/>
                        <a:cs typeface="Tahoma" pitchFamily="34" charset="0"/>
                      </a:endParaRP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r>
              <a:tr h="4167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Contemporary</a:t>
                      </a:r>
                      <a:r>
                        <a:rPr lang="en-US" altLang="ko-KR" sz="1000" b="0" baseline="0" dirty="0" smtClean="0">
                          <a:solidFill>
                            <a:schemeClr val="tx1">
                              <a:lumMod val="85000"/>
                              <a:lumOff val="15000"/>
                            </a:schemeClr>
                          </a:solidFill>
                          <a:effectLst/>
                          <a:latin typeface="Calibri" panose="020F0502020204030204" pitchFamily="34" charset="0"/>
                          <a:ea typeface="Tahoma" pitchFamily="34" charset="0"/>
                          <a:cs typeface="Tahoma" pitchFamily="34" charset="0"/>
                        </a:rPr>
                        <a:t> </a:t>
                      </a:r>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colors</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cs typeface="Tahoma" pitchFamily="34" charset="0"/>
                        </a:rPr>
                        <a:t>$ 0.00</a:t>
                      </a:r>
                      <a:endParaRPr lang="ko-KR" altLang="en-US" sz="1000" b="0" dirty="0">
                        <a:solidFill>
                          <a:schemeClr val="tx1">
                            <a:lumMod val="85000"/>
                            <a:lumOff val="15000"/>
                          </a:schemeClr>
                        </a:solidFill>
                        <a:effectLst/>
                        <a:latin typeface="Calibri" panose="020F0502020204030204" pitchFamily="34" charset="0"/>
                        <a:cs typeface="Tahoma" pitchFamily="34" charset="0"/>
                      </a:endParaRP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c>
                  <a:txBody>
                    <a:bodyPr/>
                    <a:lstStyle/>
                    <a:p>
                      <a:pPr algn="r" latinLnBrk="1"/>
                      <a:r>
                        <a:rPr lang="en-US" altLang="ko-KR" sz="1000" b="0" dirty="0" smtClean="0">
                          <a:solidFill>
                            <a:schemeClr val="tx1">
                              <a:lumMod val="85000"/>
                              <a:lumOff val="15000"/>
                            </a:schemeClr>
                          </a:solidFill>
                          <a:effectLst/>
                          <a:latin typeface="Calibri" panose="020F0502020204030204" pitchFamily="34" charset="0"/>
                          <a:ea typeface="Tahoma" pitchFamily="34" charset="0"/>
                          <a:cs typeface="Tahoma" pitchFamily="34" charset="0"/>
                        </a:rPr>
                        <a:t>Text</a:t>
                      </a:r>
                    </a:p>
                  </a:txBody>
                  <a:tcPr marL="70618" marR="70618" marT="35309" marB="3530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30196"/>
                      </a:srgbClr>
                    </a:solidFill>
                  </a:tcPr>
                </a:tc>
              </a:tr>
            </a:tbl>
          </a:graphicData>
        </a:graphic>
      </p:graphicFrame>
      <p:sp>
        <p:nvSpPr>
          <p:cNvPr id="10" name="텍스트 개체 틀 3"/>
          <p:cNvSpPr txBox="1">
            <a:spLocks/>
          </p:cNvSpPr>
          <p:nvPr/>
        </p:nvSpPr>
        <p:spPr>
          <a:xfrm>
            <a:off x="1587263" y="1814887"/>
            <a:ext cx="5969478" cy="307777"/>
          </a:xfrm>
          <a:prstGeom prst="rect">
            <a:avLst/>
          </a:prstGeom>
        </p:spPr>
        <p:txBody>
          <a:bodyPr vert="horz" wrap="square" lIns="0" tIns="0" rIns="0" bIns="0" rtlCol="0" anchor="t" anchorCtr="0">
            <a:spAutoFit/>
          </a:bodyPr>
          <a:lstStyle>
            <a:defPPr>
              <a:defRPr lang="ko-KR"/>
            </a:defPPr>
            <a:lvl1pPr indent="0">
              <a:spcBef>
                <a:spcPts val="0"/>
              </a:spcBef>
              <a:buFont typeface="Arial" pitchFamily="34" charset="0"/>
              <a:buNone/>
              <a:defRPr sz="1000" b="0" i="0" baseline="0">
                <a:effectLst/>
                <a:latin typeface="Tahoma" pitchFamily="34" charset="0"/>
                <a:ea typeface="+mj-ea"/>
                <a:cs typeface="Tahoma"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defRPr/>
            </a:pPr>
            <a:r>
              <a:rPr lang="en-US" altLang="ko-KR" smtClean="0">
                <a:latin typeface="Calibri" panose="020F0502020204030204" pitchFamily="34" charset="0"/>
                <a:ea typeface="Tahoma" pitchFamily="34" charset="0"/>
              </a:rPr>
              <a:t>Ut </a:t>
            </a:r>
            <a:r>
              <a:rPr lang="en-US" altLang="ko-KR">
                <a:latin typeface="Calibri" panose="020F0502020204030204" pitchFamily="34" charset="0"/>
                <a:ea typeface="Tahoma" pitchFamily="34" charset="0"/>
              </a:rPr>
              <a:t>enim ad minim veniam, quis nostrud exercitation ullamco laboris nisi ut aliquip ex ea commodo consequat. Duis aute irure dolor in reprehenderit in voluptate velit esse cillum dolore eu fugiat nulla pariatur. </a:t>
            </a:r>
            <a:endParaRPr lang="en-US" altLang="ko-KR" dirty="0">
              <a:latin typeface="Calibri" panose="020F0502020204030204" pitchFamily="34" charset="0"/>
              <a:ea typeface="Tahoma" pitchFamily="34" charset="0"/>
            </a:endParaRPr>
          </a:p>
        </p:txBody>
      </p:sp>
      <p:sp>
        <p:nvSpPr>
          <p:cNvPr id="11" name="Rectangle 3"/>
          <p:cNvSpPr txBox="1">
            <a:spLocks noChangeArrowheads="1"/>
          </p:cNvSpPr>
          <p:nvPr/>
        </p:nvSpPr>
        <p:spPr bwMode="auto">
          <a:xfrm>
            <a:off x="2367774" y="1416990"/>
            <a:ext cx="4408453" cy="321455"/>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sz="2800" b="1">
                <a:solidFill>
                  <a:srgbClr val="48B5B2"/>
                </a:solidFill>
                <a:latin typeface="Calibri" panose="020F0502020204030204" pitchFamily="34" charset="0"/>
                <a:ea typeface="Tahoma" panose="020B0604030504040204" pitchFamily="34" charset="0"/>
                <a:cs typeface="Tahoma" panose="020B0604030504040204" pitchFamily="34" charset="0"/>
              </a:rPr>
              <a:t>Top quality design</a:t>
            </a:r>
          </a:p>
        </p:txBody>
      </p:sp>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sp>
        <p:nvSpPr>
          <p:cNvPr id="8" name="직사각형 7"/>
          <p:cNvSpPr/>
          <p:nvPr/>
        </p:nvSpPr>
        <p:spPr>
          <a:xfrm>
            <a:off x="5396534" y="2534478"/>
            <a:ext cx="3077707" cy="1001489"/>
          </a:xfrm>
          <a:prstGeom prst="rect">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pic>
        <p:nvPicPr>
          <p:cNvPr id="9" name="그림 8"/>
          <p:cNvPicPr>
            <a:picLocks noChangeAspect="1"/>
          </p:cNvPicPr>
          <p:nvPr/>
        </p:nvPicPr>
        <p:blipFill rotWithShape="1">
          <a:blip r:embed="rId2">
            <a:extLst>
              <a:ext uri="{28A0092B-C50C-407E-A947-70E740481C1C}">
                <a14:useLocalDpi xmlns:a14="http://schemas.microsoft.com/office/drawing/2010/main" val="0"/>
              </a:ext>
            </a:extLst>
          </a:blip>
          <a:srcRect l="87893" t="80689" r="336" b="4707"/>
          <a:stretch/>
        </p:blipFill>
        <p:spPr>
          <a:xfrm>
            <a:off x="4255095" y="3603539"/>
            <a:ext cx="1076281" cy="1001489"/>
          </a:xfrm>
          <a:prstGeom prst="rect">
            <a:avLst/>
          </a:prstGeom>
        </p:spPr>
      </p:pic>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rcRect l="57372" t="85395" r="18543"/>
          <a:stretch/>
        </p:blipFill>
        <p:spPr>
          <a:xfrm>
            <a:off x="0" y="2534478"/>
            <a:ext cx="2202376" cy="1001489"/>
          </a:xfrm>
          <a:prstGeom prst="rect">
            <a:avLst/>
          </a:prstGeom>
        </p:spPr>
      </p:pic>
      <p:sp>
        <p:nvSpPr>
          <p:cNvPr id="11" name="직사각형 10"/>
          <p:cNvSpPr/>
          <p:nvPr/>
        </p:nvSpPr>
        <p:spPr>
          <a:xfrm>
            <a:off x="2266246" y="2534478"/>
            <a:ext cx="3065130" cy="1001489"/>
          </a:xfrm>
          <a:prstGeom prst="rect">
            <a:avLst/>
          </a:pr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직사각형 11"/>
          <p:cNvSpPr/>
          <p:nvPr/>
        </p:nvSpPr>
        <p:spPr>
          <a:xfrm>
            <a:off x="-8434" y="3603539"/>
            <a:ext cx="4199722" cy="1001489"/>
          </a:xfrm>
          <a:prstGeom prst="rect">
            <a:avLst/>
          </a:prstGeom>
          <a:solidFill>
            <a:srgbClr val="738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396535" y="3603539"/>
            <a:ext cx="3747466" cy="1001489"/>
          </a:xfrm>
          <a:prstGeom prst="rect">
            <a:avLst/>
          </a:prstGeom>
          <a:solidFill>
            <a:srgbClr val="625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그룹 13"/>
          <p:cNvGrpSpPr/>
          <p:nvPr/>
        </p:nvGrpSpPr>
        <p:grpSpPr>
          <a:xfrm>
            <a:off x="3042415" y="2718557"/>
            <a:ext cx="2031802" cy="633330"/>
            <a:chOff x="3003622" y="3763671"/>
            <a:chExt cx="2031802" cy="633330"/>
          </a:xfrm>
        </p:grpSpPr>
        <p:sp>
          <p:nvSpPr>
            <p:cNvPr id="15" name="Rectangle 3"/>
            <p:cNvSpPr txBox="1">
              <a:spLocks noChangeArrowheads="1"/>
            </p:cNvSpPr>
            <p:nvPr/>
          </p:nvSpPr>
          <p:spPr>
            <a:xfrm>
              <a:off x="3003622" y="3763671"/>
              <a:ext cx="2031802"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altLang="ko-KR" sz="1800" smtClean="0">
                  <a:solidFill>
                    <a:schemeClr val="tx1"/>
                  </a:solidFill>
                  <a:latin typeface="Calibri" panose="020F0502020204030204" pitchFamily="34" charset="0"/>
                  <a:ea typeface="Tahoma" pitchFamily="34" charset="0"/>
                  <a:cs typeface="Tahoma" pitchFamily="34" charset="0"/>
                </a:rPr>
                <a:t>Stylish design</a:t>
              </a:r>
              <a:endParaRPr lang="en-US" altLang="ko-KR" sz="1800" dirty="0">
                <a:solidFill>
                  <a:schemeClr val="tx1"/>
                </a:solidFill>
                <a:latin typeface="Calibri" panose="020F0502020204030204" pitchFamily="34" charset="0"/>
                <a:ea typeface="Tahoma" pitchFamily="34" charset="0"/>
                <a:cs typeface="Tahoma" pitchFamily="34" charset="0"/>
              </a:endParaRPr>
            </a:p>
          </p:txBody>
        </p:sp>
        <p:sp>
          <p:nvSpPr>
            <p:cNvPr id="16" name="Rectangle 3"/>
            <p:cNvSpPr txBox="1">
              <a:spLocks noChangeArrowheads="1"/>
            </p:cNvSpPr>
            <p:nvPr/>
          </p:nvSpPr>
          <p:spPr bwMode="auto">
            <a:xfrm>
              <a:off x="3003622" y="4092302"/>
              <a:ext cx="2031802" cy="3046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r>
                <a:rPr lang="en-US" altLang="ko-KR" sz="1100">
                  <a:solidFill>
                    <a:schemeClr val="tx1"/>
                  </a:solidFill>
                  <a:latin typeface="Calibri" panose="020F0502020204030204" pitchFamily="34" charset="0"/>
                  <a:ea typeface="Tahoma" pitchFamily="34" charset="0"/>
                  <a:cs typeface="Tahoma" pitchFamily="34" charset="0"/>
                </a:rPr>
                <a:t>Stylish templates </a:t>
              </a:r>
              <a:r>
                <a:rPr lang="en-US" altLang="ko-KR" sz="1100" smtClean="0">
                  <a:solidFill>
                    <a:schemeClr val="tx1"/>
                  </a:solidFill>
                  <a:latin typeface="Calibri" panose="020F0502020204030204" pitchFamily="34" charset="0"/>
                  <a:ea typeface="Tahoma" pitchFamily="34" charset="0"/>
                  <a:cs typeface="Tahoma" pitchFamily="34" charset="0"/>
                </a:rPr>
                <a:t>can be </a:t>
              </a:r>
              <a:r>
                <a:rPr lang="en-US" altLang="ko-KR" sz="1100">
                  <a:solidFill>
                    <a:schemeClr val="tx1"/>
                  </a:solidFill>
                  <a:latin typeface="Calibri" panose="020F0502020204030204" pitchFamily="34" charset="0"/>
                  <a:ea typeface="Tahoma" pitchFamily="34" charset="0"/>
                  <a:cs typeface="Tahoma" pitchFamily="34" charset="0"/>
                </a:rPr>
                <a:t>a valuable aid to creative professionals.  </a:t>
              </a:r>
            </a:p>
          </p:txBody>
        </p:sp>
      </p:grpSp>
      <p:grpSp>
        <p:nvGrpSpPr>
          <p:cNvPr id="17" name="그룹 16"/>
          <p:cNvGrpSpPr/>
          <p:nvPr/>
        </p:nvGrpSpPr>
        <p:grpSpPr>
          <a:xfrm>
            <a:off x="6407673" y="3787618"/>
            <a:ext cx="2031802" cy="633330"/>
            <a:chOff x="3003622" y="3763671"/>
            <a:chExt cx="2031802" cy="633330"/>
          </a:xfrm>
        </p:grpSpPr>
        <p:sp>
          <p:nvSpPr>
            <p:cNvPr id="18" name="Rectangle 3"/>
            <p:cNvSpPr txBox="1">
              <a:spLocks noChangeArrowheads="1"/>
            </p:cNvSpPr>
            <p:nvPr/>
          </p:nvSpPr>
          <p:spPr>
            <a:xfrm>
              <a:off x="3003622" y="3763671"/>
              <a:ext cx="2031802"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altLang="ko-KR" sz="1800">
                  <a:solidFill>
                    <a:schemeClr val="bg1"/>
                  </a:solidFill>
                  <a:latin typeface="Calibri" panose="020F0502020204030204" pitchFamily="34" charset="0"/>
                  <a:ea typeface="Tahoma" pitchFamily="34" charset="0"/>
                  <a:cs typeface="Tahoma" pitchFamily="34" charset="0"/>
                </a:rPr>
                <a:t>Eye-Catching Visual</a:t>
              </a:r>
            </a:p>
          </p:txBody>
        </p:sp>
        <p:sp>
          <p:nvSpPr>
            <p:cNvPr id="19" name="Rectangle 3"/>
            <p:cNvSpPr txBox="1">
              <a:spLocks noChangeArrowheads="1"/>
            </p:cNvSpPr>
            <p:nvPr/>
          </p:nvSpPr>
          <p:spPr bwMode="auto">
            <a:xfrm>
              <a:off x="3003622" y="4092302"/>
              <a:ext cx="2031802" cy="3046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r>
                <a:rPr lang="en-US" altLang="ko-KR" sz="1100">
                  <a:solidFill>
                    <a:schemeClr val="bg1"/>
                  </a:solidFill>
                  <a:latin typeface="Calibri" panose="020F0502020204030204" pitchFamily="34" charset="0"/>
                  <a:ea typeface="Tahoma" pitchFamily="34" charset="0"/>
                  <a:cs typeface="Tahoma" pitchFamily="34" charset="0"/>
                </a:rPr>
                <a:t>Stylish templates </a:t>
              </a:r>
              <a:r>
                <a:rPr lang="en-US" altLang="ko-KR" sz="1100" smtClean="0">
                  <a:solidFill>
                    <a:schemeClr val="bg1"/>
                  </a:solidFill>
                  <a:latin typeface="Calibri" panose="020F0502020204030204" pitchFamily="34" charset="0"/>
                  <a:ea typeface="Tahoma" pitchFamily="34" charset="0"/>
                  <a:cs typeface="Tahoma" pitchFamily="34" charset="0"/>
                </a:rPr>
                <a:t>can be </a:t>
              </a:r>
              <a:r>
                <a:rPr lang="en-US" altLang="ko-KR" sz="1100">
                  <a:solidFill>
                    <a:schemeClr val="bg1"/>
                  </a:solidFill>
                  <a:latin typeface="Calibri" panose="020F0502020204030204" pitchFamily="34" charset="0"/>
                  <a:ea typeface="Tahoma" pitchFamily="34" charset="0"/>
                  <a:cs typeface="Tahoma" pitchFamily="34" charset="0"/>
                </a:rPr>
                <a:t>a valuable aid to creative professionals.  </a:t>
              </a:r>
            </a:p>
          </p:txBody>
        </p:sp>
      </p:grpSp>
      <p:grpSp>
        <p:nvGrpSpPr>
          <p:cNvPr id="20" name="그룹 19"/>
          <p:cNvGrpSpPr/>
          <p:nvPr/>
        </p:nvGrpSpPr>
        <p:grpSpPr>
          <a:xfrm>
            <a:off x="1140043" y="3787618"/>
            <a:ext cx="2031802" cy="633330"/>
            <a:chOff x="3003622" y="3763671"/>
            <a:chExt cx="2031802" cy="633330"/>
          </a:xfrm>
        </p:grpSpPr>
        <p:sp>
          <p:nvSpPr>
            <p:cNvPr id="21" name="Rectangle 3"/>
            <p:cNvSpPr txBox="1">
              <a:spLocks noChangeArrowheads="1"/>
            </p:cNvSpPr>
            <p:nvPr/>
          </p:nvSpPr>
          <p:spPr>
            <a:xfrm>
              <a:off x="3003622" y="3763671"/>
              <a:ext cx="2031802"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altLang="ko-KR" sz="1800">
                  <a:solidFill>
                    <a:schemeClr val="bg1"/>
                  </a:solidFill>
                  <a:latin typeface="Calibri" panose="020F0502020204030204" pitchFamily="34" charset="0"/>
                  <a:ea typeface="Tahoma" pitchFamily="34" charset="0"/>
                  <a:cs typeface="Tahoma" pitchFamily="34" charset="0"/>
                </a:rPr>
                <a:t>Top quality design</a:t>
              </a:r>
            </a:p>
          </p:txBody>
        </p:sp>
        <p:sp>
          <p:nvSpPr>
            <p:cNvPr id="22" name="Rectangle 3"/>
            <p:cNvSpPr txBox="1">
              <a:spLocks noChangeArrowheads="1"/>
            </p:cNvSpPr>
            <p:nvPr/>
          </p:nvSpPr>
          <p:spPr bwMode="auto">
            <a:xfrm>
              <a:off x="3003622" y="4092302"/>
              <a:ext cx="2031802" cy="3046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r>
                <a:rPr lang="en-US" altLang="ko-KR" sz="1100">
                  <a:solidFill>
                    <a:schemeClr val="bg1"/>
                  </a:solidFill>
                  <a:latin typeface="Calibri" panose="020F0502020204030204" pitchFamily="34" charset="0"/>
                  <a:ea typeface="Tahoma" pitchFamily="34" charset="0"/>
                  <a:cs typeface="Tahoma" pitchFamily="34" charset="0"/>
                </a:rPr>
                <a:t>Stylish templates </a:t>
              </a:r>
              <a:r>
                <a:rPr lang="en-US" altLang="ko-KR" sz="1100" smtClean="0">
                  <a:solidFill>
                    <a:schemeClr val="bg1"/>
                  </a:solidFill>
                  <a:latin typeface="Calibri" panose="020F0502020204030204" pitchFamily="34" charset="0"/>
                  <a:ea typeface="Tahoma" pitchFamily="34" charset="0"/>
                  <a:cs typeface="Tahoma" pitchFamily="34" charset="0"/>
                </a:rPr>
                <a:t>can be </a:t>
              </a:r>
              <a:r>
                <a:rPr lang="en-US" altLang="ko-KR" sz="1100">
                  <a:solidFill>
                    <a:schemeClr val="bg1"/>
                  </a:solidFill>
                  <a:latin typeface="Calibri" panose="020F0502020204030204" pitchFamily="34" charset="0"/>
                  <a:ea typeface="Tahoma" pitchFamily="34" charset="0"/>
                  <a:cs typeface="Tahoma" pitchFamily="34" charset="0"/>
                </a:rPr>
                <a:t>a valuable aid to creative professionals.  </a:t>
              </a:r>
            </a:p>
          </p:txBody>
        </p:sp>
      </p:grpSp>
      <p:pic>
        <p:nvPicPr>
          <p:cNvPr id="23" name="그림 22"/>
          <p:cNvPicPr>
            <a:picLocks noChangeAspect="1"/>
          </p:cNvPicPr>
          <p:nvPr/>
        </p:nvPicPr>
        <p:blipFill rotWithShape="1">
          <a:blip r:embed="rId2">
            <a:extLst>
              <a:ext uri="{28A0092B-C50C-407E-A947-70E740481C1C}">
                <a14:useLocalDpi xmlns:a14="http://schemas.microsoft.com/office/drawing/2010/main" val="0"/>
              </a:ext>
            </a:extLst>
          </a:blip>
          <a:srcRect l="93312" t="85395"/>
          <a:stretch/>
        </p:blipFill>
        <p:spPr>
          <a:xfrm>
            <a:off x="8532440" y="2534478"/>
            <a:ext cx="611560" cy="1001489"/>
          </a:xfrm>
          <a:prstGeom prst="rect">
            <a:avLst/>
          </a:prstGeom>
        </p:spPr>
      </p:pic>
      <p:grpSp>
        <p:nvGrpSpPr>
          <p:cNvPr id="24" name="그룹 23"/>
          <p:cNvGrpSpPr/>
          <p:nvPr/>
        </p:nvGrpSpPr>
        <p:grpSpPr>
          <a:xfrm>
            <a:off x="6215245" y="2718557"/>
            <a:ext cx="2031802" cy="633330"/>
            <a:chOff x="3003622" y="3763671"/>
            <a:chExt cx="2031802" cy="633330"/>
          </a:xfrm>
        </p:grpSpPr>
        <p:sp>
          <p:nvSpPr>
            <p:cNvPr id="25" name="Rectangle 3"/>
            <p:cNvSpPr txBox="1">
              <a:spLocks noChangeArrowheads="1"/>
            </p:cNvSpPr>
            <p:nvPr/>
          </p:nvSpPr>
          <p:spPr>
            <a:xfrm>
              <a:off x="3003622" y="3763671"/>
              <a:ext cx="2031802"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altLang="ko-KR" sz="1800">
                  <a:solidFill>
                    <a:schemeClr val="tx1"/>
                  </a:solidFill>
                  <a:latin typeface="Calibri" panose="020F0502020204030204" pitchFamily="34" charset="0"/>
                  <a:ea typeface="Tahoma" pitchFamily="34" charset="0"/>
                  <a:cs typeface="Tahoma" pitchFamily="34" charset="0"/>
                </a:rPr>
                <a:t>Eye-Catching Visual</a:t>
              </a:r>
            </a:p>
          </p:txBody>
        </p:sp>
        <p:sp>
          <p:nvSpPr>
            <p:cNvPr id="26" name="Rectangle 3"/>
            <p:cNvSpPr txBox="1">
              <a:spLocks noChangeArrowheads="1"/>
            </p:cNvSpPr>
            <p:nvPr/>
          </p:nvSpPr>
          <p:spPr bwMode="auto">
            <a:xfrm>
              <a:off x="3003622" y="4092302"/>
              <a:ext cx="2031802" cy="3046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r>
                <a:rPr lang="en-US" altLang="ko-KR" sz="1100">
                  <a:solidFill>
                    <a:schemeClr val="tx1"/>
                  </a:solidFill>
                  <a:latin typeface="Calibri" panose="020F0502020204030204" pitchFamily="34" charset="0"/>
                  <a:ea typeface="Tahoma" pitchFamily="34" charset="0"/>
                  <a:cs typeface="Tahoma" pitchFamily="34" charset="0"/>
                </a:rPr>
                <a:t>Stylish templates </a:t>
              </a:r>
              <a:r>
                <a:rPr lang="en-US" altLang="ko-KR" sz="1100" smtClean="0">
                  <a:solidFill>
                    <a:schemeClr val="tx1"/>
                  </a:solidFill>
                  <a:latin typeface="Calibri" panose="020F0502020204030204" pitchFamily="34" charset="0"/>
                  <a:ea typeface="Tahoma" pitchFamily="34" charset="0"/>
                  <a:cs typeface="Tahoma" pitchFamily="34" charset="0"/>
                </a:rPr>
                <a:t>can be </a:t>
              </a:r>
              <a:r>
                <a:rPr lang="en-US" altLang="ko-KR" sz="1100">
                  <a:solidFill>
                    <a:schemeClr val="tx1"/>
                  </a:solidFill>
                  <a:latin typeface="Calibri" panose="020F0502020204030204" pitchFamily="34" charset="0"/>
                  <a:ea typeface="Tahoma" pitchFamily="34" charset="0"/>
                  <a:cs typeface="Tahoma" pitchFamily="34" charset="0"/>
                </a:rPr>
                <a:t>a valuable aid to creative professionals.  </a:t>
              </a:r>
            </a:p>
          </p:txBody>
        </p:sp>
      </p:grpSp>
      <p:pic>
        <p:nvPicPr>
          <p:cNvPr id="27" name="그림 26"/>
          <p:cNvPicPr>
            <a:picLocks noChangeAspect="1"/>
          </p:cNvPicPr>
          <p:nvPr/>
        </p:nvPicPr>
        <p:blipFill rotWithShape="1">
          <a:blip r:embed="rId3" cstate="print">
            <a:extLst>
              <a:ext uri="{28A0092B-C50C-407E-A947-70E740481C1C}">
                <a14:useLocalDpi xmlns:a14="http://schemas.microsoft.com/office/drawing/2010/main" val="0"/>
              </a:ext>
            </a:extLst>
          </a:blip>
          <a:srcRect l="4941" r="83177" b="81580"/>
          <a:stretch/>
        </p:blipFill>
        <p:spPr>
          <a:xfrm>
            <a:off x="5515804" y="2710262"/>
            <a:ext cx="558993" cy="649920"/>
          </a:xfrm>
          <a:prstGeom prst="rect">
            <a:avLst/>
          </a:prstGeom>
        </p:spPr>
      </p:pic>
      <p:pic>
        <p:nvPicPr>
          <p:cNvPr id="28" name="그림 27"/>
          <p:cNvPicPr>
            <a:picLocks noChangeAspect="1"/>
          </p:cNvPicPr>
          <p:nvPr/>
        </p:nvPicPr>
        <p:blipFill rotWithShape="1">
          <a:blip r:embed="rId4" cstate="print">
            <a:extLst>
              <a:ext uri="{28A0092B-C50C-407E-A947-70E740481C1C}">
                <a14:useLocalDpi xmlns:a14="http://schemas.microsoft.com/office/drawing/2010/main" val="0"/>
              </a:ext>
            </a:extLst>
          </a:blip>
          <a:srcRect l="25646" r="63579" b="82302"/>
          <a:stretch/>
        </p:blipFill>
        <p:spPr>
          <a:xfrm>
            <a:off x="2411760" y="2730101"/>
            <a:ext cx="495362" cy="610242"/>
          </a:xfrm>
          <a:prstGeom prst="rect">
            <a:avLst/>
          </a:prstGeom>
        </p:spPr>
      </p:pic>
      <p:pic>
        <p:nvPicPr>
          <p:cNvPr id="29" name="그림 28"/>
          <p:cNvPicPr>
            <a:picLocks noChangeAspect="1"/>
          </p:cNvPicPr>
          <p:nvPr/>
        </p:nvPicPr>
        <p:blipFill rotWithShape="1">
          <a:blip r:embed="rId5" cstate="print">
            <a:extLst>
              <a:ext uri="{28A0092B-C50C-407E-A947-70E740481C1C}">
                <a14:useLocalDpi xmlns:a14="http://schemas.microsoft.com/office/drawing/2010/main" val="0"/>
              </a:ext>
            </a:extLst>
          </a:blip>
          <a:srcRect l="43021" t="26039" r="44854" b="56135"/>
          <a:stretch/>
        </p:blipFill>
        <p:spPr>
          <a:xfrm>
            <a:off x="507300" y="3825846"/>
            <a:ext cx="505024" cy="556874"/>
          </a:xfrm>
          <a:prstGeom prst="rect">
            <a:avLst/>
          </a:prstGeom>
        </p:spPr>
      </p:pic>
      <p:pic>
        <p:nvPicPr>
          <p:cNvPr id="30" name="그림 29"/>
          <p:cNvPicPr>
            <a:picLocks noChangeAspect="1"/>
          </p:cNvPicPr>
          <p:nvPr/>
        </p:nvPicPr>
        <p:blipFill rotWithShape="1">
          <a:blip r:embed="rId6" cstate="print">
            <a:extLst>
              <a:ext uri="{28A0092B-C50C-407E-A947-70E740481C1C}">
                <a14:useLocalDpi xmlns:a14="http://schemas.microsoft.com/office/drawing/2010/main" val="0"/>
              </a:ext>
            </a:extLst>
          </a:blip>
          <a:srcRect l="63438" t="2177" r="21569" b="84789"/>
          <a:stretch/>
        </p:blipFill>
        <p:spPr>
          <a:xfrm>
            <a:off x="5570452" y="3890235"/>
            <a:ext cx="656598" cy="428096"/>
          </a:xfrm>
          <a:prstGeom prst="rect">
            <a:avLst/>
          </a:prstGeom>
        </p:spPr>
      </p:pic>
      <p:sp>
        <p:nvSpPr>
          <p:cNvPr id="31" name="텍스트 개체 틀 3"/>
          <p:cNvSpPr txBox="1">
            <a:spLocks/>
          </p:cNvSpPr>
          <p:nvPr/>
        </p:nvSpPr>
        <p:spPr>
          <a:xfrm>
            <a:off x="1587263" y="1814887"/>
            <a:ext cx="5969478" cy="307777"/>
          </a:xfrm>
          <a:prstGeom prst="rect">
            <a:avLst/>
          </a:prstGeom>
        </p:spPr>
        <p:txBody>
          <a:bodyPr vert="horz" wrap="square" lIns="0" tIns="0" rIns="0" bIns="0" rtlCol="0" anchor="t" anchorCtr="0">
            <a:spAutoFit/>
          </a:bodyPr>
          <a:lstStyle>
            <a:defPPr>
              <a:defRPr lang="ko-KR"/>
            </a:defPPr>
            <a:lvl1pPr indent="0">
              <a:spcBef>
                <a:spcPts val="0"/>
              </a:spcBef>
              <a:buFont typeface="Arial" pitchFamily="34" charset="0"/>
              <a:buNone/>
              <a:defRPr sz="1000" b="0" i="0" baseline="0">
                <a:effectLst/>
                <a:latin typeface="Tahoma" pitchFamily="34" charset="0"/>
                <a:ea typeface="+mj-ea"/>
                <a:cs typeface="Tahoma"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defRPr/>
            </a:pPr>
            <a:r>
              <a:rPr lang="en-US" altLang="ko-KR" smtClean="0">
                <a:latin typeface="Calibri" panose="020F0502020204030204" pitchFamily="34" charset="0"/>
                <a:ea typeface="Tahoma" pitchFamily="34" charset="0"/>
              </a:rPr>
              <a:t>Ut </a:t>
            </a:r>
            <a:r>
              <a:rPr lang="en-US" altLang="ko-KR">
                <a:latin typeface="Calibri" panose="020F0502020204030204" pitchFamily="34" charset="0"/>
                <a:ea typeface="Tahoma" pitchFamily="34" charset="0"/>
              </a:rPr>
              <a:t>enim ad minim veniam, quis nostrud exercitation ullamco laboris nisi ut aliquip ex ea commodo consequat. Duis aute irure dolor in reprehenderit in voluptate velit esse cillum dolore eu fugiat nulla pariatur. </a:t>
            </a:r>
            <a:endParaRPr lang="en-US" altLang="ko-KR" dirty="0">
              <a:latin typeface="Calibri" panose="020F0502020204030204" pitchFamily="34" charset="0"/>
              <a:ea typeface="Tahoma" pitchFamily="34" charset="0"/>
            </a:endParaRPr>
          </a:p>
        </p:txBody>
      </p:sp>
      <p:sp>
        <p:nvSpPr>
          <p:cNvPr id="32" name="Rectangle 3"/>
          <p:cNvSpPr txBox="1">
            <a:spLocks noChangeArrowheads="1"/>
          </p:cNvSpPr>
          <p:nvPr/>
        </p:nvSpPr>
        <p:spPr bwMode="auto">
          <a:xfrm>
            <a:off x="2367774" y="1416990"/>
            <a:ext cx="4408453" cy="321455"/>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sz="2800" b="1">
                <a:solidFill>
                  <a:srgbClr val="48B5B2"/>
                </a:solidFill>
                <a:latin typeface="Calibri" panose="020F0502020204030204" pitchFamily="34" charset="0"/>
                <a:ea typeface="Tahoma" panose="020B0604030504040204" pitchFamily="34" charset="0"/>
                <a:cs typeface="Tahoma" panose="020B0604030504040204" pitchFamily="34" charset="0"/>
              </a:rPr>
              <a:t>Top quality design</a:t>
            </a:r>
          </a:p>
        </p:txBody>
      </p:sp>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p:txBody>
          <a:bodyPr/>
          <a:lstStyle/>
          <a:p>
            <a:r>
              <a:rPr lang="en-US" altLang="ko-KR"/>
              <a:t>Introduction</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grpSp>
        <p:nvGrpSpPr>
          <p:cNvPr id="8" name="그룹 7"/>
          <p:cNvGrpSpPr/>
          <p:nvPr/>
        </p:nvGrpSpPr>
        <p:grpSpPr>
          <a:xfrm>
            <a:off x="1104202" y="1712158"/>
            <a:ext cx="1761482" cy="3088442"/>
            <a:chOff x="825894" y="1010555"/>
            <a:chExt cx="2781464" cy="4876800"/>
          </a:xfrm>
        </p:grpSpPr>
        <p:pic>
          <p:nvPicPr>
            <p:cNvPr id="9" name="그림 8"/>
            <p:cNvPicPr>
              <a:picLocks noChangeAspect="1"/>
            </p:cNvPicPr>
            <p:nvPr/>
          </p:nvPicPr>
          <p:blipFill rotWithShape="1">
            <a:blip r:embed="rId2" cstate="print">
              <a:extLst>
                <a:ext uri="{28A0092B-C50C-407E-A947-70E740481C1C}">
                  <a14:useLocalDpi xmlns:a14="http://schemas.microsoft.com/office/drawing/2010/main" val="0"/>
                </a:ext>
              </a:extLst>
            </a:blip>
            <a:srcRect r="70714" b="28889"/>
            <a:stretch/>
          </p:blipFill>
          <p:spPr>
            <a:xfrm>
              <a:off x="825894" y="1010555"/>
              <a:ext cx="2677886" cy="4876800"/>
            </a:xfrm>
            <a:prstGeom prst="rect">
              <a:avLst/>
            </a:prstGeom>
          </p:spPr>
        </p:pic>
        <p:grpSp>
          <p:nvGrpSpPr>
            <p:cNvPr id="10" name="그룹 9"/>
            <p:cNvGrpSpPr/>
            <p:nvPr/>
          </p:nvGrpSpPr>
          <p:grpSpPr>
            <a:xfrm>
              <a:off x="3035326" y="1686389"/>
              <a:ext cx="572032" cy="536340"/>
              <a:chOff x="2992438" y="1774825"/>
              <a:chExt cx="3689350" cy="3459163"/>
            </a:xfrm>
          </p:grpSpPr>
          <p:sp>
            <p:nvSpPr>
              <p:cNvPr id="11"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
        <p:nvSpPr>
          <p:cNvPr id="13" name="speed"/>
          <p:cNvSpPr txBox="1">
            <a:spLocks noChangeArrowheads="1"/>
          </p:cNvSpPr>
          <p:nvPr/>
        </p:nvSpPr>
        <p:spPr bwMode="auto">
          <a:xfrm>
            <a:off x="3535819" y="1672363"/>
            <a:ext cx="5125278" cy="110799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spcBef>
                <a:spcPts val="0"/>
              </a:spcBef>
              <a:defRPr/>
            </a:pPr>
            <a:r>
              <a:rPr lang="en-US" altLang="ko-KR" sz="4000" b="1" dirty="0">
                <a:latin typeface="Calibri" panose="020F0502020204030204" pitchFamily="34" charset="0"/>
                <a:ea typeface="Tahoma" pitchFamily="34" charset="0"/>
                <a:cs typeface="Tahoma" pitchFamily="34" charset="0"/>
              </a:rPr>
              <a:t>More choices and </a:t>
            </a:r>
            <a:endParaRPr lang="en-US" altLang="ko-KR" sz="4000" b="1" dirty="0" smtClean="0">
              <a:latin typeface="Calibri" panose="020F0502020204030204" pitchFamily="34" charset="0"/>
              <a:ea typeface="Tahoma" pitchFamily="34" charset="0"/>
              <a:cs typeface="Tahoma" pitchFamily="34" charset="0"/>
            </a:endParaRPr>
          </a:p>
          <a:p>
            <a:pPr>
              <a:lnSpc>
                <a:spcPct val="90000"/>
              </a:lnSpc>
              <a:spcBef>
                <a:spcPts val="0"/>
              </a:spcBef>
              <a:defRPr/>
            </a:pPr>
            <a:r>
              <a:rPr lang="en-US" altLang="ko-KR" sz="4000" b="1" dirty="0" smtClean="0">
                <a:latin typeface="Calibri" panose="020F0502020204030204" pitchFamily="34" charset="0"/>
                <a:ea typeface="Tahoma" pitchFamily="34" charset="0"/>
                <a:cs typeface="Tahoma" pitchFamily="34" charset="0"/>
              </a:rPr>
              <a:t>visual </a:t>
            </a:r>
            <a:r>
              <a:rPr lang="en-US" altLang="ko-KR" sz="4000" b="1" dirty="0">
                <a:latin typeface="Calibri" panose="020F0502020204030204" pitchFamily="34" charset="0"/>
                <a:ea typeface="Tahoma" pitchFamily="34" charset="0"/>
                <a:cs typeface="Tahoma" pitchFamily="34" charset="0"/>
              </a:rPr>
              <a:t>trends</a:t>
            </a:r>
          </a:p>
        </p:txBody>
      </p:sp>
      <p:sp>
        <p:nvSpPr>
          <p:cNvPr id="14" name="Rectangle 3"/>
          <p:cNvSpPr txBox="1">
            <a:spLocks noChangeArrowheads="1"/>
          </p:cNvSpPr>
          <p:nvPr/>
        </p:nvSpPr>
        <p:spPr bwMode="auto">
          <a:xfrm>
            <a:off x="3535819" y="3662559"/>
            <a:ext cx="4740165" cy="1015663"/>
          </a:xfrm>
          <a:prstGeom prst="rect">
            <a:avLst/>
          </a:prstGeom>
        </p:spPr>
        <p:txBody>
          <a:bodyPr wrap="square" lIns="0" tIns="0" rIns="0" bIns="0" anchor="ctr">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100" dirty="0">
                <a:latin typeface="Calibri" panose="020F0502020204030204" pitchFamily="34" charset="0"/>
                <a:ea typeface="Tahoma" pitchFamily="34" charset="0"/>
                <a:cs typeface="Tahoma" pitchFamily="34" charset="0"/>
              </a:rPr>
              <a:t>Lorem ipsum dolor sit </a:t>
            </a:r>
            <a:r>
              <a:rPr lang="en-US" sz="1100" dirty="0" err="1">
                <a:latin typeface="Calibri" panose="020F0502020204030204" pitchFamily="34" charset="0"/>
                <a:ea typeface="Tahoma" pitchFamily="34" charset="0"/>
                <a:cs typeface="Tahoma" pitchFamily="34" charset="0"/>
              </a:rPr>
              <a:t>amet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consectetur</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adipisicing</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elit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sed</a:t>
            </a:r>
            <a:r>
              <a:rPr lang="en-US" sz="1100" dirty="0">
                <a:latin typeface="Calibri" panose="020F0502020204030204" pitchFamily="34" charset="0"/>
                <a:ea typeface="Tahoma" pitchFamily="34" charset="0"/>
                <a:cs typeface="Tahoma" pitchFamily="34" charset="0"/>
              </a:rPr>
              <a:t> do </a:t>
            </a:r>
            <a:r>
              <a:rPr lang="en-US" sz="1100" dirty="0" err="1">
                <a:latin typeface="Calibri" panose="020F0502020204030204" pitchFamily="34" charset="0"/>
                <a:ea typeface="Tahoma" pitchFamily="34" charset="0"/>
                <a:cs typeface="Tahoma" pitchFamily="34" charset="0"/>
              </a:rPr>
              <a:t>eiusmod</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tempor</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incididunt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ut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labore</a:t>
            </a:r>
            <a:r>
              <a:rPr lang="en-US" sz="1100" dirty="0">
                <a:latin typeface="Calibri" panose="020F0502020204030204" pitchFamily="34" charset="0"/>
                <a:ea typeface="Tahoma" pitchFamily="34" charset="0"/>
                <a:cs typeface="Tahoma" pitchFamily="34" charset="0"/>
              </a:rPr>
              <a:t> et </a:t>
            </a:r>
            <a:r>
              <a:rPr lang="en-US" sz="1100" dirty="0" err="1">
                <a:latin typeface="Calibri" panose="020F0502020204030204" pitchFamily="34" charset="0"/>
                <a:ea typeface="Tahoma" pitchFamily="34" charset="0"/>
                <a:cs typeface="Tahoma" pitchFamily="34" charset="0"/>
              </a:rPr>
              <a:t>dolore</a:t>
            </a:r>
            <a:r>
              <a:rPr lang="en-US" sz="1100" dirty="0">
                <a:latin typeface="Calibri" panose="020F0502020204030204" pitchFamily="34" charset="0"/>
                <a:ea typeface="Tahoma" pitchFamily="34" charset="0"/>
                <a:cs typeface="Tahoma" pitchFamily="34" charset="0"/>
              </a:rPr>
              <a:t> magna </a:t>
            </a:r>
            <a:r>
              <a:rPr lang="en-US" sz="1100" dirty="0" err="1">
                <a:latin typeface="Calibri" panose="020F0502020204030204" pitchFamily="34" charset="0"/>
                <a:ea typeface="Tahoma" pitchFamily="34" charset="0"/>
                <a:cs typeface="Tahoma" pitchFamily="34" charset="0"/>
              </a:rPr>
              <a:t>aliqua</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Ut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enim</a:t>
            </a:r>
            <a:r>
              <a:rPr lang="en-US" sz="1100" dirty="0">
                <a:latin typeface="Calibri" panose="020F0502020204030204" pitchFamily="34" charset="0"/>
                <a:ea typeface="Tahoma" pitchFamily="34" charset="0"/>
                <a:cs typeface="Tahoma" pitchFamily="34" charset="0"/>
              </a:rPr>
              <a:t> ad minim </a:t>
            </a:r>
            <a:r>
              <a:rPr lang="en-US" sz="1100" dirty="0" err="1">
                <a:latin typeface="Calibri" panose="020F0502020204030204" pitchFamily="34" charset="0"/>
                <a:ea typeface="Tahoma" pitchFamily="34" charset="0"/>
                <a:cs typeface="Tahoma" pitchFamily="34" charset="0"/>
              </a:rPr>
              <a:t>veniam</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quis</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nostrud</a:t>
            </a:r>
            <a:r>
              <a:rPr lang="en-US" sz="1100" dirty="0">
                <a:latin typeface="Calibri" panose="020F0502020204030204" pitchFamily="34" charset="0"/>
                <a:ea typeface="Tahoma" pitchFamily="34" charset="0"/>
                <a:cs typeface="Tahoma" pitchFamily="34" charset="0"/>
              </a:rPr>
              <a:t> exercitation </a:t>
            </a:r>
            <a:r>
              <a:rPr lang="en-US" sz="1100" dirty="0" err="1">
                <a:latin typeface="Calibri" panose="020F0502020204030204" pitchFamily="34" charset="0"/>
                <a:ea typeface="Tahoma" pitchFamily="34" charset="0"/>
                <a:cs typeface="Tahoma" pitchFamily="34" charset="0"/>
              </a:rPr>
              <a:t>ullamco</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laboris</a:t>
            </a:r>
            <a:r>
              <a:rPr lang="en-US" sz="1100" dirty="0">
                <a:latin typeface="Calibri" panose="020F0502020204030204" pitchFamily="34" charset="0"/>
                <a:ea typeface="Tahoma" pitchFamily="34" charset="0"/>
                <a:cs typeface="Tahoma" pitchFamily="34" charset="0"/>
              </a:rPr>
              <a:t> nisi </a:t>
            </a:r>
            <a:r>
              <a:rPr lang="en-US" sz="1100" dirty="0" err="1">
                <a:latin typeface="Calibri" panose="020F0502020204030204" pitchFamily="34" charset="0"/>
                <a:ea typeface="Tahoma" pitchFamily="34" charset="0"/>
                <a:cs typeface="Tahoma" pitchFamily="34" charset="0"/>
              </a:rPr>
              <a:t>ut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aliquip</a:t>
            </a:r>
            <a:r>
              <a:rPr lang="en-US" sz="1100" dirty="0">
                <a:latin typeface="Calibri" panose="020F0502020204030204" pitchFamily="34" charset="0"/>
                <a:ea typeface="Tahoma" pitchFamily="34" charset="0"/>
                <a:cs typeface="Tahoma" pitchFamily="34" charset="0"/>
              </a:rPr>
              <a:t> ex </a:t>
            </a:r>
            <a:r>
              <a:rPr lang="en-US" sz="1100" dirty="0" err="1">
                <a:latin typeface="Calibri" panose="020F0502020204030204" pitchFamily="34" charset="0"/>
                <a:ea typeface="Tahoma" pitchFamily="34" charset="0"/>
                <a:cs typeface="Tahoma" pitchFamily="34" charset="0"/>
              </a:rPr>
              <a:t>ea</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commodo</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consequat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Duis</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aute</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irure</a:t>
            </a:r>
            <a:r>
              <a:rPr lang="en-US" sz="1100" dirty="0">
                <a:latin typeface="Calibri" panose="020F0502020204030204" pitchFamily="34" charset="0"/>
                <a:ea typeface="Tahoma" pitchFamily="34" charset="0"/>
                <a:cs typeface="Tahoma" pitchFamily="34" charset="0"/>
              </a:rPr>
              <a:t> dolor in </a:t>
            </a:r>
            <a:r>
              <a:rPr lang="en-US" sz="1100" dirty="0" err="1">
                <a:latin typeface="Calibri" panose="020F0502020204030204" pitchFamily="34" charset="0"/>
                <a:ea typeface="Tahoma" pitchFamily="34" charset="0"/>
                <a:cs typeface="Tahoma" pitchFamily="34" charset="0"/>
              </a:rPr>
              <a:t>reprehenderit</a:t>
            </a:r>
            <a:r>
              <a:rPr lang="en-US" sz="1100" dirty="0">
                <a:latin typeface="Calibri" panose="020F0502020204030204" pitchFamily="34" charset="0"/>
                <a:ea typeface="Tahoma" pitchFamily="34" charset="0"/>
                <a:cs typeface="Tahoma" pitchFamily="34" charset="0"/>
              </a:rPr>
              <a:t> in </a:t>
            </a:r>
            <a:r>
              <a:rPr lang="en-US" sz="1100" dirty="0" err="1">
                <a:latin typeface="Calibri" panose="020F0502020204030204" pitchFamily="34" charset="0"/>
                <a:ea typeface="Tahoma" pitchFamily="34" charset="0"/>
                <a:cs typeface="Tahoma" pitchFamily="34" charset="0"/>
              </a:rPr>
              <a:t>voluptate</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velit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esse</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cillum</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dolore</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eu</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fugiat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nulla</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pariatur</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Excepteur</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sint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occaecat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cupidatat</a:t>
            </a:r>
            <a:r>
              <a:rPr lang="en-US" sz="1100" dirty="0">
                <a:latin typeface="Calibri" panose="020F0502020204030204" pitchFamily="34" charset="0"/>
                <a:ea typeface="Tahoma" pitchFamily="34" charset="0"/>
                <a:cs typeface="Tahoma" pitchFamily="34" charset="0"/>
              </a:rPr>
              <a:t> non </a:t>
            </a:r>
            <a:r>
              <a:rPr lang="en-US" sz="1100" dirty="0" err="1">
                <a:latin typeface="Calibri" panose="020F0502020204030204" pitchFamily="34" charset="0"/>
                <a:ea typeface="Tahoma" pitchFamily="34" charset="0"/>
                <a:cs typeface="Tahoma" pitchFamily="34" charset="0"/>
              </a:rPr>
              <a:t>proident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sunt</a:t>
            </a:r>
            <a:r>
              <a:rPr lang="en-US" sz="1100" dirty="0">
                <a:latin typeface="Calibri" panose="020F0502020204030204" pitchFamily="34" charset="0"/>
                <a:ea typeface="Tahoma" pitchFamily="34" charset="0"/>
                <a:cs typeface="Tahoma" pitchFamily="34" charset="0"/>
              </a:rPr>
              <a:t> in culpa qui </a:t>
            </a:r>
            <a:r>
              <a:rPr lang="en-US" sz="1100" dirty="0" err="1">
                <a:latin typeface="Calibri" panose="020F0502020204030204" pitchFamily="34" charset="0"/>
                <a:ea typeface="Tahoma" pitchFamily="34" charset="0"/>
                <a:cs typeface="Tahoma" pitchFamily="34" charset="0"/>
              </a:rPr>
              <a:t>officia</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deserunt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mollit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anim</a:t>
            </a:r>
            <a:r>
              <a:rPr lang="en-US" sz="1100" dirty="0">
                <a:latin typeface="Calibri" panose="020F0502020204030204" pitchFamily="34" charset="0"/>
                <a:ea typeface="Tahoma" pitchFamily="34" charset="0"/>
                <a:cs typeface="Tahoma" pitchFamily="34" charset="0"/>
              </a:rPr>
              <a:t> id </a:t>
            </a:r>
            <a:r>
              <a:rPr lang="en-US" sz="1100" dirty="0" err="1">
                <a:latin typeface="Calibri" panose="020F0502020204030204" pitchFamily="34" charset="0"/>
                <a:ea typeface="Tahoma" pitchFamily="34" charset="0"/>
                <a:cs typeface="Tahoma" pitchFamily="34" charset="0"/>
              </a:rPr>
              <a:t>est</a:t>
            </a:r>
            <a:r>
              <a:rPr lang="en-US" sz="1100" dirty="0">
                <a:latin typeface="Calibri" panose="020F0502020204030204" pitchFamily="34" charset="0"/>
                <a:ea typeface="Tahoma" pitchFamily="34" charset="0"/>
                <a:cs typeface="Tahoma" pitchFamily="34" charset="0"/>
              </a:rPr>
              <a:t> </a:t>
            </a:r>
            <a:r>
              <a:rPr lang="en-US" sz="1100" dirty="0" err="1">
                <a:latin typeface="Calibri" panose="020F0502020204030204" pitchFamily="34" charset="0"/>
                <a:ea typeface="Tahoma" pitchFamily="34" charset="0"/>
                <a:cs typeface="Tahoma" pitchFamily="34" charset="0"/>
              </a:rPr>
              <a:t>laborum</a:t>
            </a:r>
            <a:r>
              <a:rPr lang="en-US" sz="1100" dirty="0">
                <a:latin typeface="Calibri" panose="020F0502020204030204" pitchFamily="34" charset="0"/>
                <a:ea typeface="Tahoma" pitchFamily="34" charset="0"/>
                <a:cs typeface="Tahoma" pitchFamily="34" charset="0"/>
              </a:rPr>
              <a:t>.</a:t>
            </a:r>
          </a:p>
        </p:txBody>
      </p:sp>
      <p:grpSp>
        <p:nvGrpSpPr>
          <p:cNvPr id="15" name="그룹 14"/>
          <p:cNvGrpSpPr/>
          <p:nvPr/>
        </p:nvGrpSpPr>
        <p:grpSpPr>
          <a:xfrm>
            <a:off x="3535819" y="2940747"/>
            <a:ext cx="1778696" cy="501040"/>
            <a:chOff x="3676493" y="3607497"/>
            <a:chExt cx="1778696" cy="501040"/>
          </a:xfrm>
        </p:grpSpPr>
        <p:sp>
          <p:nvSpPr>
            <p:cNvPr id="16" name="모서리가 둥근 직사각형 15"/>
            <p:cNvSpPr/>
            <p:nvPr/>
          </p:nvSpPr>
          <p:spPr>
            <a:xfrm>
              <a:off x="3676493" y="3607497"/>
              <a:ext cx="1778696" cy="501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endParaRPr>
            </a:p>
          </p:txBody>
        </p:sp>
        <p:sp>
          <p:nvSpPr>
            <p:cNvPr id="17" name="speed"/>
            <p:cNvSpPr txBox="1">
              <a:spLocks noChangeArrowheads="1"/>
            </p:cNvSpPr>
            <p:nvPr/>
          </p:nvSpPr>
          <p:spPr bwMode="auto">
            <a:xfrm>
              <a:off x="3766630" y="3761068"/>
              <a:ext cx="1610740" cy="1661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200" b="1" dirty="0" smtClean="0">
                  <a:latin typeface="Calibri" panose="020F0502020204030204" pitchFamily="34" charset="0"/>
                  <a:ea typeface="Tahoma" pitchFamily="34" charset="0"/>
                  <a:cs typeface="Tahoma" pitchFamily="34" charset="0"/>
                </a:rPr>
                <a:t>Visual trends</a:t>
              </a:r>
              <a:endParaRPr lang="en-US" altLang="ko-KR" sz="1200" b="1" dirty="0">
                <a:latin typeface="Calibri" panose="020F0502020204030204" pitchFamily="34" charset="0"/>
                <a:ea typeface="Tahoma" pitchFamily="34" charset="0"/>
                <a:cs typeface="Tahoma" pitchFamily="34" charset="0"/>
              </a:endParaRPr>
            </a:p>
          </p:txBody>
        </p:sp>
      </p:grpSp>
    </p:spTree>
    <p:extLst>
      <p:ext uri="{BB962C8B-B14F-4D97-AF65-F5344CB8AC3E}">
        <p14:creationId xmlns:p14="http://schemas.microsoft.com/office/powerpoint/2010/main" val="1726579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sp>
        <p:nvSpPr>
          <p:cNvPr id="18" name="Freeform 5"/>
          <p:cNvSpPr>
            <a:spLocks/>
          </p:cNvSpPr>
          <p:nvPr/>
        </p:nvSpPr>
        <p:spPr bwMode="auto">
          <a:xfrm>
            <a:off x="4312247" y="3249495"/>
            <a:ext cx="2039201" cy="1697937"/>
          </a:xfrm>
          <a:custGeom>
            <a:avLst/>
            <a:gdLst>
              <a:gd name="T0" fmla="*/ 2914 w 3407"/>
              <a:gd name="T1" fmla="*/ 65 h 2837"/>
              <a:gd name="T2" fmla="*/ 2785 w 3407"/>
              <a:gd name="T3" fmla="*/ 183 h 2837"/>
              <a:gd name="T4" fmla="*/ 2642 w 3407"/>
              <a:gd name="T5" fmla="*/ 287 h 2837"/>
              <a:gd name="T6" fmla="*/ 2491 w 3407"/>
              <a:gd name="T7" fmla="*/ 378 h 2837"/>
              <a:gd name="T8" fmla="*/ 2329 w 3407"/>
              <a:gd name="T9" fmla="*/ 453 h 2837"/>
              <a:gd name="T10" fmla="*/ 2159 w 3407"/>
              <a:gd name="T11" fmla="*/ 508 h 2837"/>
              <a:gd name="T12" fmla="*/ 1981 w 3407"/>
              <a:gd name="T13" fmla="*/ 548 h 2837"/>
              <a:gd name="T14" fmla="*/ 1798 w 3407"/>
              <a:gd name="T15" fmla="*/ 567 h 2837"/>
              <a:gd name="T16" fmla="*/ 1656 w 3407"/>
              <a:gd name="T17" fmla="*/ 569 h 2837"/>
              <a:gd name="T18" fmla="*/ 1471 w 3407"/>
              <a:gd name="T19" fmla="*/ 555 h 2837"/>
              <a:gd name="T20" fmla="*/ 1292 w 3407"/>
              <a:gd name="T21" fmla="*/ 520 h 2837"/>
              <a:gd name="T22" fmla="*/ 1119 w 3407"/>
              <a:gd name="T23" fmla="*/ 468 h 2837"/>
              <a:gd name="T24" fmla="*/ 954 w 3407"/>
              <a:gd name="T25" fmla="*/ 399 h 2837"/>
              <a:gd name="T26" fmla="*/ 801 w 3407"/>
              <a:gd name="T27" fmla="*/ 312 h 2837"/>
              <a:gd name="T28" fmla="*/ 657 w 3407"/>
              <a:gd name="T29" fmla="*/ 211 h 2837"/>
              <a:gd name="T30" fmla="*/ 524 w 3407"/>
              <a:gd name="T31" fmla="*/ 96 h 2837"/>
              <a:gd name="T32" fmla="*/ 432 w 3407"/>
              <a:gd name="T33" fmla="*/ 0 h 2837"/>
              <a:gd name="T34" fmla="*/ 336 w 3407"/>
              <a:gd name="T35" fmla="*/ 118 h 2837"/>
              <a:gd name="T36" fmla="*/ 178 w 3407"/>
              <a:gd name="T37" fmla="*/ 378 h 2837"/>
              <a:gd name="T38" fmla="*/ 66 w 3407"/>
              <a:gd name="T39" fmla="*/ 663 h 2837"/>
              <a:gd name="T40" fmla="*/ 7 w 3407"/>
              <a:gd name="T41" fmla="*/ 973 h 2837"/>
              <a:gd name="T42" fmla="*/ 2 w 3407"/>
              <a:gd name="T43" fmla="*/ 1215 h 2837"/>
              <a:gd name="T44" fmla="*/ 46 w 3407"/>
              <a:gd name="T45" fmla="*/ 1528 h 2837"/>
              <a:gd name="T46" fmla="*/ 145 w 3407"/>
              <a:gd name="T47" fmla="*/ 1822 h 2837"/>
              <a:gd name="T48" fmla="*/ 293 w 3407"/>
              <a:gd name="T49" fmla="*/ 2088 h 2837"/>
              <a:gd name="T50" fmla="*/ 432 w 3407"/>
              <a:gd name="T51" fmla="*/ 2266 h 2837"/>
              <a:gd name="T52" fmla="*/ 556 w 3407"/>
              <a:gd name="T53" fmla="*/ 2391 h 2837"/>
              <a:gd name="T54" fmla="*/ 691 w 3407"/>
              <a:gd name="T55" fmla="*/ 2502 h 2837"/>
              <a:gd name="T56" fmla="*/ 838 w 3407"/>
              <a:gd name="T57" fmla="*/ 2600 h 2837"/>
              <a:gd name="T58" fmla="*/ 994 w 3407"/>
              <a:gd name="T59" fmla="*/ 2683 h 2837"/>
              <a:gd name="T60" fmla="*/ 1161 w 3407"/>
              <a:gd name="T61" fmla="*/ 2748 h 2837"/>
              <a:gd name="T62" fmla="*/ 1335 w 3407"/>
              <a:gd name="T63" fmla="*/ 2796 h 2837"/>
              <a:gd name="T64" fmla="*/ 1516 w 3407"/>
              <a:gd name="T65" fmla="*/ 2826 h 2837"/>
              <a:gd name="T66" fmla="*/ 1703 w 3407"/>
              <a:gd name="T67" fmla="*/ 2837 h 2837"/>
              <a:gd name="T68" fmla="*/ 1835 w 3407"/>
              <a:gd name="T69" fmla="*/ 2831 h 2837"/>
              <a:gd name="T70" fmla="*/ 2005 w 3407"/>
              <a:gd name="T71" fmla="*/ 2810 h 2837"/>
              <a:gd name="T72" fmla="*/ 2169 w 3407"/>
              <a:gd name="T73" fmla="*/ 2772 h 2837"/>
              <a:gd name="T74" fmla="*/ 2442 w 3407"/>
              <a:gd name="T75" fmla="*/ 2668 h 2837"/>
              <a:gd name="T76" fmla="*/ 2723 w 3407"/>
              <a:gd name="T77" fmla="*/ 2499 h 2837"/>
              <a:gd name="T78" fmla="*/ 2964 w 3407"/>
              <a:gd name="T79" fmla="*/ 2278 h 2837"/>
              <a:gd name="T80" fmla="*/ 3159 w 3407"/>
              <a:gd name="T81" fmla="*/ 2017 h 2837"/>
              <a:gd name="T82" fmla="*/ 3304 w 3407"/>
              <a:gd name="T83" fmla="*/ 1719 h 2837"/>
              <a:gd name="T84" fmla="*/ 3363 w 3407"/>
              <a:gd name="T85" fmla="*/ 1518 h 2837"/>
              <a:gd name="T86" fmla="*/ 3393 w 3407"/>
              <a:gd name="T87" fmla="*/ 1350 h 2837"/>
              <a:gd name="T88" fmla="*/ 3407 w 3407"/>
              <a:gd name="T89" fmla="*/ 1178 h 2837"/>
              <a:gd name="T90" fmla="*/ 3400 w 3407"/>
              <a:gd name="T91" fmla="*/ 973 h 2837"/>
              <a:gd name="T92" fmla="*/ 3340 w 3407"/>
              <a:gd name="T93" fmla="*/ 663 h 2837"/>
              <a:gd name="T94" fmla="*/ 3229 w 3407"/>
              <a:gd name="T95" fmla="*/ 376 h 2837"/>
              <a:gd name="T96" fmla="*/ 3071 w 3407"/>
              <a:gd name="T97" fmla="*/ 118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07" h="2837">
                <a:moveTo>
                  <a:pt x="2975" y="0"/>
                </a:moveTo>
                <a:lnTo>
                  <a:pt x="2975" y="0"/>
                </a:lnTo>
                <a:lnTo>
                  <a:pt x="2945" y="33"/>
                </a:lnTo>
                <a:lnTo>
                  <a:pt x="2914" y="65"/>
                </a:lnTo>
                <a:lnTo>
                  <a:pt x="2883" y="96"/>
                </a:lnTo>
                <a:lnTo>
                  <a:pt x="2851" y="125"/>
                </a:lnTo>
                <a:lnTo>
                  <a:pt x="2818" y="155"/>
                </a:lnTo>
                <a:lnTo>
                  <a:pt x="2785" y="183"/>
                </a:lnTo>
                <a:lnTo>
                  <a:pt x="2750" y="211"/>
                </a:lnTo>
                <a:lnTo>
                  <a:pt x="2716" y="237"/>
                </a:lnTo>
                <a:lnTo>
                  <a:pt x="2679" y="263"/>
                </a:lnTo>
                <a:lnTo>
                  <a:pt x="2642" y="287"/>
                </a:lnTo>
                <a:lnTo>
                  <a:pt x="2606" y="312"/>
                </a:lnTo>
                <a:lnTo>
                  <a:pt x="2569" y="334"/>
                </a:lnTo>
                <a:lnTo>
                  <a:pt x="2529" y="357"/>
                </a:lnTo>
                <a:lnTo>
                  <a:pt x="2491" y="378"/>
                </a:lnTo>
                <a:lnTo>
                  <a:pt x="2451" y="399"/>
                </a:lnTo>
                <a:lnTo>
                  <a:pt x="2411" y="416"/>
                </a:lnTo>
                <a:lnTo>
                  <a:pt x="2371" y="435"/>
                </a:lnTo>
                <a:lnTo>
                  <a:pt x="2329" y="453"/>
                </a:lnTo>
                <a:lnTo>
                  <a:pt x="2287" y="468"/>
                </a:lnTo>
                <a:lnTo>
                  <a:pt x="2246" y="482"/>
                </a:lnTo>
                <a:lnTo>
                  <a:pt x="2202" y="496"/>
                </a:lnTo>
                <a:lnTo>
                  <a:pt x="2159" y="508"/>
                </a:lnTo>
                <a:lnTo>
                  <a:pt x="2115" y="520"/>
                </a:lnTo>
                <a:lnTo>
                  <a:pt x="2072" y="531"/>
                </a:lnTo>
                <a:lnTo>
                  <a:pt x="2026" y="540"/>
                </a:lnTo>
                <a:lnTo>
                  <a:pt x="1981" y="548"/>
                </a:lnTo>
                <a:lnTo>
                  <a:pt x="1936" y="555"/>
                </a:lnTo>
                <a:lnTo>
                  <a:pt x="1891" y="560"/>
                </a:lnTo>
                <a:lnTo>
                  <a:pt x="1844" y="566"/>
                </a:lnTo>
                <a:lnTo>
                  <a:pt x="1798" y="567"/>
                </a:lnTo>
                <a:lnTo>
                  <a:pt x="1751" y="569"/>
                </a:lnTo>
                <a:lnTo>
                  <a:pt x="1703" y="571"/>
                </a:lnTo>
                <a:lnTo>
                  <a:pt x="1703" y="571"/>
                </a:lnTo>
                <a:lnTo>
                  <a:pt x="1656" y="569"/>
                </a:lnTo>
                <a:lnTo>
                  <a:pt x="1609" y="567"/>
                </a:lnTo>
                <a:lnTo>
                  <a:pt x="1563" y="566"/>
                </a:lnTo>
                <a:lnTo>
                  <a:pt x="1516" y="560"/>
                </a:lnTo>
                <a:lnTo>
                  <a:pt x="1471" y="555"/>
                </a:lnTo>
                <a:lnTo>
                  <a:pt x="1426" y="548"/>
                </a:lnTo>
                <a:lnTo>
                  <a:pt x="1381" y="540"/>
                </a:lnTo>
                <a:lnTo>
                  <a:pt x="1335" y="531"/>
                </a:lnTo>
                <a:lnTo>
                  <a:pt x="1292" y="520"/>
                </a:lnTo>
                <a:lnTo>
                  <a:pt x="1247" y="508"/>
                </a:lnTo>
                <a:lnTo>
                  <a:pt x="1205" y="496"/>
                </a:lnTo>
                <a:lnTo>
                  <a:pt x="1161" y="482"/>
                </a:lnTo>
                <a:lnTo>
                  <a:pt x="1119" y="468"/>
                </a:lnTo>
                <a:lnTo>
                  <a:pt x="1078" y="453"/>
                </a:lnTo>
                <a:lnTo>
                  <a:pt x="1036" y="435"/>
                </a:lnTo>
                <a:lnTo>
                  <a:pt x="996" y="416"/>
                </a:lnTo>
                <a:lnTo>
                  <a:pt x="954" y="399"/>
                </a:lnTo>
                <a:lnTo>
                  <a:pt x="916" y="378"/>
                </a:lnTo>
                <a:lnTo>
                  <a:pt x="876" y="357"/>
                </a:lnTo>
                <a:lnTo>
                  <a:pt x="838" y="334"/>
                </a:lnTo>
                <a:lnTo>
                  <a:pt x="801" y="312"/>
                </a:lnTo>
                <a:lnTo>
                  <a:pt x="763" y="287"/>
                </a:lnTo>
                <a:lnTo>
                  <a:pt x="726" y="263"/>
                </a:lnTo>
                <a:lnTo>
                  <a:pt x="691" y="237"/>
                </a:lnTo>
                <a:lnTo>
                  <a:pt x="657" y="211"/>
                </a:lnTo>
                <a:lnTo>
                  <a:pt x="622" y="183"/>
                </a:lnTo>
                <a:lnTo>
                  <a:pt x="589" y="155"/>
                </a:lnTo>
                <a:lnTo>
                  <a:pt x="556" y="125"/>
                </a:lnTo>
                <a:lnTo>
                  <a:pt x="524" y="96"/>
                </a:lnTo>
                <a:lnTo>
                  <a:pt x="493" y="65"/>
                </a:lnTo>
                <a:lnTo>
                  <a:pt x="462" y="33"/>
                </a:lnTo>
                <a:lnTo>
                  <a:pt x="432" y="0"/>
                </a:lnTo>
                <a:lnTo>
                  <a:pt x="432" y="0"/>
                </a:lnTo>
                <a:lnTo>
                  <a:pt x="432" y="0"/>
                </a:lnTo>
                <a:lnTo>
                  <a:pt x="432" y="0"/>
                </a:lnTo>
                <a:lnTo>
                  <a:pt x="383" y="59"/>
                </a:lnTo>
                <a:lnTo>
                  <a:pt x="336" y="118"/>
                </a:lnTo>
                <a:lnTo>
                  <a:pt x="293" y="179"/>
                </a:lnTo>
                <a:lnTo>
                  <a:pt x="251" y="244"/>
                </a:lnTo>
                <a:lnTo>
                  <a:pt x="213" y="310"/>
                </a:lnTo>
                <a:lnTo>
                  <a:pt x="178" y="378"/>
                </a:lnTo>
                <a:lnTo>
                  <a:pt x="145" y="446"/>
                </a:lnTo>
                <a:lnTo>
                  <a:pt x="115" y="517"/>
                </a:lnTo>
                <a:lnTo>
                  <a:pt x="89" y="590"/>
                </a:lnTo>
                <a:lnTo>
                  <a:pt x="66" y="663"/>
                </a:lnTo>
                <a:lnTo>
                  <a:pt x="46" y="740"/>
                </a:lnTo>
                <a:lnTo>
                  <a:pt x="30" y="816"/>
                </a:lnTo>
                <a:lnTo>
                  <a:pt x="18" y="893"/>
                </a:lnTo>
                <a:lnTo>
                  <a:pt x="7" y="973"/>
                </a:lnTo>
                <a:lnTo>
                  <a:pt x="2" y="1053"/>
                </a:lnTo>
                <a:lnTo>
                  <a:pt x="0" y="1133"/>
                </a:lnTo>
                <a:lnTo>
                  <a:pt x="0" y="1133"/>
                </a:lnTo>
                <a:lnTo>
                  <a:pt x="2" y="1215"/>
                </a:lnTo>
                <a:lnTo>
                  <a:pt x="7" y="1295"/>
                </a:lnTo>
                <a:lnTo>
                  <a:pt x="18" y="1375"/>
                </a:lnTo>
                <a:lnTo>
                  <a:pt x="30" y="1451"/>
                </a:lnTo>
                <a:lnTo>
                  <a:pt x="46" y="1528"/>
                </a:lnTo>
                <a:lnTo>
                  <a:pt x="66" y="1605"/>
                </a:lnTo>
                <a:lnTo>
                  <a:pt x="89" y="1678"/>
                </a:lnTo>
                <a:lnTo>
                  <a:pt x="115" y="1751"/>
                </a:lnTo>
                <a:lnTo>
                  <a:pt x="145" y="1822"/>
                </a:lnTo>
                <a:lnTo>
                  <a:pt x="178" y="1890"/>
                </a:lnTo>
                <a:lnTo>
                  <a:pt x="213" y="1958"/>
                </a:lnTo>
                <a:lnTo>
                  <a:pt x="251" y="2024"/>
                </a:lnTo>
                <a:lnTo>
                  <a:pt x="293" y="2088"/>
                </a:lnTo>
                <a:lnTo>
                  <a:pt x="336" y="2149"/>
                </a:lnTo>
                <a:lnTo>
                  <a:pt x="383" y="2208"/>
                </a:lnTo>
                <a:lnTo>
                  <a:pt x="432" y="2266"/>
                </a:lnTo>
                <a:lnTo>
                  <a:pt x="432" y="2266"/>
                </a:lnTo>
                <a:lnTo>
                  <a:pt x="462" y="2299"/>
                </a:lnTo>
                <a:lnTo>
                  <a:pt x="493" y="2330"/>
                </a:lnTo>
                <a:lnTo>
                  <a:pt x="523" y="2361"/>
                </a:lnTo>
                <a:lnTo>
                  <a:pt x="556" y="2391"/>
                </a:lnTo>
                <a:lnTo>
                  <a:pt x="589" y="2421"/>
                </a:lnTo>
                <a:lnTo>
                  <a:pt x="622" y="2448"/>
                </a:lnTo>
                <a:lnTo>
                  <a:pt x="657" y="2476"/>
                </a:lnTo>
                <a:lnTo>
                  <a:pt x="691" y="2502"/>
                </a:lnTo>
                <a:lnTo>
                  <a:pt x="726" y="2529"/>
                </a:lnTo>
                <a:lnTo>
                  <a:pt x="763" y="2553"/>
                </a:lnTo>
                <a:lnTo>
                  <a:pt x="801" y="2577"/>
                </a:lnTo>
                <a:lnTo>
                  <a:pt x="838" y="2600"/>
                </a:lnTo>
                <a:lnTo>
                  <a:pt x="876" y="2622"/>
                </a:lnTo>
                <a:lnTo>
                  <a:pt x="916" y="2643"/>
                </a:lnTo>
                <a:lnTo>
                  <a:pt x="954" y="2664"/>
                </a:lnTo>
                <a:lnTo>
                  <a:pt x="994" y="2683"/>
                </a:lnTo>
                <a:lnTo>
                  <a:pt x="1036" y="2701"/>
                </a:lnTo>
                <a:lnTo>
                  <a:pt x="1078" y="2718"/>
                </a:lnTo>
                <a:lnTo>
                  <a:pt x="1119" y="2734"/>
                </a:lnTo>
                <a:lnTo>
                  <a:pt x="1161" y="2748"/>
                </a:lnTo>
                <a:lnTo>
                  <a:pt x="1205" y="2762"/>
                </a:lnTo>
                <a:lnTo>
                  <a:pt x="1247" y="2774"/>
                </a:lnTo>
                <a:lnTo>
                  <a:pt x="1292" y="2786"/>
                </a:lnTo>
                <a:lnTo>
                  <a:pt x="1335" y="2796"/>
                </a:lnTo>
                <a:lnTo>
                  <a:pt x="1381" y="2805"/>
                </a:lnTo>
                <a:lnTo>
                  <a:pt x="1426" y="2814"/>
                </a:lnTo>
                <a:lnTo>
                  <a:pt x="1471" y="2821"/>
                </a:lnTo>
                <a:lnTo>
                  <a:pt x="1516" y="2826"/>
                </a:lnTo>
                <a:lnTo>
                  <a:pt x="1563" y="2831"/>
                </a:lnTo>
                <a:lnTo>
                  <a:pt x="1609" y="2833"/>
                </a:lnTo>
                <a:lnTo>
                  <a:pt x="1656" y="2837"/>
                </a:lnTo>
                <a:lnTo>
                  <a:pt x="1703" y="2837"/>
                </a:lnTo>
                <a:lnTo>
                  <a:pt x="1703" y="2837"/>
                </a:lnTo>
                <a:lnTo>
                  <a:pt x="1748" y="2837"/>
                </a:lnTo>
                <a:lnTo>
                  <a:pt x="1791" y="2835"/>
                </a:lnTo>
                <a:lnTo>
                  <a:pt x="1835" y="2831"/>
                </a:lnTo>
                <a:lnTo>
                  <a:pt x="1877" y="2828"/>
                </a:lnTo>
                <a:lnTo>
                  <a:pt x="1920" y="2823"/>
                </a:lnTo>
                <a:lnTo>
                  <a:pt x="1962" y="2817"/>
                </a:lnTo>
                <a:lnTo>
                  <a:pt x="2005" y="2810"/>
                </a:lnTo>
                <a:lnTo>
                  <a:pt x="2047" y="2802"/>
                </a:lnTo>
                <a:lnTo>
                  <a:pt x="2087" y="2793"/>
                </a:lnTo>
                <a:lnTo>
                  <a:pt x="2129" y="2783"/>
                </a:lnTo>
                <a:lnTo>
                  <a:pt x="2169" y="2772"/>
                </a:lnTo>
                <a:lnTo>
                  <a:pt x="2209" y="2760"/>
                </a:lnTo>
                <a:lnTo>
                  <a:pt x="2289" y="2734"/>
                </a:lnTo>
                <a:lnTo>
                  <a:pt x="2366" y="2703"/>
                </a:lnTo>
                <a:lnTo>
                  <a:pt x="2442" y="2668"/>
                </a:lnTo>
                <a:lnTo>
                  <a:pt x="2515" y="2631"/>
                </a:lnTo>
                <a:lnTo>
                  <a:pt x="2587" y="2589"/>
                </a:lnTo>
                <a:lnTo>
                  <a:pt x="2656" y="2546"/>
                </a:lnTo>
                <a:lnTo>
                  <a:pt x="2723" y="2499"/>
                </a:lnTo>
                <a:lnTo>
                  <a:pt x="2787" y="2448"/>
                </a:lnTo>
                <a:lnTo>
                  <a:pt x="2848" y="2395"/>
                </a:lnTo>
                <a:lnTo>
                  <a:pt x="2907" y="2337"/>
                </a:lnTo>
                <a:lnTo>
                  <a:pt x="2964" y="2278"/>
                </a:lnTo>
                <a:lnTo>
                  <a:pt x="3017" y="2217"/>
                </a:lnTo>
                <a:lnTo>
                  <a:pt x="3069" y="2153"/>
                </a:lnTo>
                <a:lnTo>
                  <a:pt x="3116" y="2087"/>
                </a:lnTo>
                <a:lnTo>
                  <a:pt x="3159" y="2017"/>
                </a:lnTo>
                <a:lnTo>
                  <a:pt x="3201" y="1946"/>
                </a:lnTo>
                <a:lnTo>
                  <a:pt x="3238" y="1872"/>
                </a:lnTo>
                <a:lnTo>
                  <a:pt x="3273" y="1796"/>
                </a:lnTo>
                <a:lnTo>
                  <a:pt x="3304" y="1719"/>
                </a:lnTo>
                <a:lnTo>
                  <a:pt x="3330" y="1639"/>
                </a:lnTo>
                <a:lnTo>
                  <a:pt x="3342" y="1599"/>
                </a:lnTo>
                <a:lnTo>
                  <a:pt x="3353" y="1559"/>
                </a:lnTo>
                <a:lnTo>
                  <a:pt x="3363" y="1518"/>
                </a:lnTo>
                <a:lnTo>
                  <a:pt x="3372" y="1477"/>
                </a:lnTo>
                <a:lnTo>
                  <a:pt x="3380" y="1436"/>
                </a:lnTo>
                <a:lnTo>
                  <a:pt x="3387" y="1392"/>
                </a:lnTo>
                <a:lnTo>
                  <a:pt x="3393" y="1350"/>
                </a:lnTo>
                <a:lnTo>
                  <a:pt x="3398" y="1307"/>
                </a:lnTo>
                <a:lnTo>
                  <a:pt x="3401" y="1265"/>
                </a:lnTo>
                <a:lnTo>
                  <a:pt x="3405" y="1222"/>
                </a:lnTo>
                <a:lnTo>
                  <a:pt x="3407" y="1178"/>
                </a:lnTo>
                <a:lnTo>
                  <a:pt x="3407" y="1133"/>
                </a:lnTo>
                <a:lnTo>
                  <a:pt x="3407" y="1133"/>
                </a:lnTo>
                <a:lnTo>
                  <a:pt x="3405" y="1053"/>
                </a:lnTo>
                <a:lnTo>
                  <a:pt x="3400" y="973"/>
                </a:lnTo>
                <a:lnTo>
                  <a:pt x="3389" y="893"/>
                </a:lnTo>
                <a:lnTo>
                  <a:pt x="3377" y="816"/>
                </a:lnTo>
                <a:lnTo>
                  <a:pt x="3360" y="740"/>
                </a:lnTo>
                <a:lnTo>
                  <a:pt x="3340" y="663"/>
                </a:lnTo>
                <a:lnTo>
                  <a:pt x="3318" y="590"/>
                </a:lnTo>
                <a:lnTo>
                  <a:pt x="3292" y="517"/>
                </a:lnTo>
                <a:lnTo>
                  <a:pt x="3262" y="446"/>
                </a:lnTo>
                <a:lnTo>
                  <a:pt x="3229" y="376"/>
                </a:lnTo>
                <a:lnTo>
                  <a:pt x="3194" y="310"/>
                </a:lnTo>
                <a:lnTo>
                  <a:pt x="3156" y="244"/>
                </a:lnTo>
                <a:lnTo>
                  <a:pt x="3114" y="179"/>
                </a:lnTo>
                <a:lnTo>
                  <a:pt x="3071" y="118"/>
                </a:lnTo>
                <a:lnTo>
                  <a:pt x="3024" y="58"/>
                </a:lnTo>
                <a:lnTo>
                  <a:pt x="2975" y="0"/>
                </a:lnTo>
                <a:lnTo>
                  <a:pt x="2975" y="0"/>
                </a:lnTo>
                <a:close/>
              </a:path>
            </a:pathLst>
          </a:custGeom>
          <a:solidFill>
            <a:srgbClr val="625F63"/>
          </a:solidFill>
          <a:ln w="38100">
            <a:solidFill>
              <a:srgbClr val="F8F0E5"/>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sz="1600"/>
          </a:p>
        </p:txBody>
      </p:sp>
      <p:sp>
        <p:nvSpPr>
          <p:cNvPr id="19" name="Freeform 6"/>
          <p:cNvSpPr>
            <a:spLocks/>
          </p:cNvSpPr>
          <p:nvPr/>
        </p:nvSpPr>
        <p:spPr bwMode="auto">
          <a:xfrm>
            <a:off x="2790330" y="2909429"/>
            <a:ext cx="1780559" cy="2038003"/>
          </a:xfrm>
          <a:custGeom>
            <a:avLst/>
            <a:gdLst>
              <a:gd name="T0" fmla="*/ 2975 w 2975"/>
              <a:gd name="T1" fmla="*/ 569 h 3406"/>
              <a:gd name="T2" fmla="*/ 2851 w 2975"/>
              <a:gd name="T3" fmla="*/ 446 h 3406"/>
              <a:gd name="T4" fmla="*/ 2716 w 2975"/>
              <a:gd name="T5" fmla="*/ 332 h 3406"/>
              <a:gd name="T6" fmla="*/ 2569 w 2975"/>
              <a:gd name="T7" fmla="*/ 237 h 3406"/>
              <a:gd name="T8" fmla="*/ 2411 w 2975"/>
              <a:gd name="T9" fmla="*/ 153 h 3406"/>
              <a:gd name="T10" fmla="*/ 2246 w 2975"/>
              <a:gd name="T11" fmla="*/ 89 h 3406"/>
              <a:gd name="T12" fmla="*/ 2072 w 2975"/>
              <a:gd name="T13" fmla="*/ 40 h 3406"/>
              <a:gd name="T14" fmla="*/ 1891 w 2975"/>
              <a:gd name="T15" fmla="*/ 11 h 3406"/>
              <a:gd name="T16" fmla="*/ 1703 w 2975"/>
              <a:gd name="T17" fmla="*/ 0 h 3406"/>
              <a:gd name="T18" fmla="*/ 1563 w 2975"/>
              <a:gd name="T19" fmla="*/ 5 h 3406"/>
              <a:gd name="T20" fmla="*/ 1381 w 2975"/>
              <a:gd name="T21" fmla="*/ 31 h 3406"/>
              <a:gd name="T22" fmla="*/ 1205 w 2975"/>
              <a:gd name="T23" fmla="*/ 75 h 3406"/>
              <a:gd name="T24" fmla="*/ 1036 w 2975"/>
              <a:gd name="T25" fmla="*/ 136 h 3406"/>
              <a:gd name="T26" fmla="*/ 876 w 2975"/>
              <a:gd name="T27" fmla="*/ 214 h 3406"/>
              <a:gd name="T28" fmla="*/ 728 w 2975"/>
              <a:gd name="T29" fmla="*/ 308 h 3406"/>
              <a:gd name="T30" fmla="*/ 589 w 2975"/>
              <a:gd name="T31" fmla="*/ 416 h 3406"/>
              <a:gd name="T32" fmla="*/ 462 w 2975"/>
              <a:gd name="T33" fmla="*/ 538 h 3406"/>
              <a:gd name="T34" fmla="*/ 336 w 2975"/>
              <a:gd name="T35" fmla="*/ 687 h 3406"/>
              <a:gd name="T36" fmla="*/ 178 w 2975"/>
              <a:gd name="T37" fmla="*/ 945 h 3406"/>
              <a:gd name="T38" fmla="*/ 67 w 2975"/>
              <a:gd name="T39" fmla="*/ 1232 h 3406"/>
              <a:gd name="T40" fmla="*/ 7 w 2975"/>
              <a:gd name="T41" fmla="*/ 1542 h 3406"/>
              <a:gd name="T42" fmla="*/ 0 w 2975"/>
              <a:gd name="T43" fmla="*/ 1747 h 3406"/>
              <a:gd name="T44" fmla="*/ 14 w 2975"/>
              <a:gd name="T45" fmla="*/ 1919 h 3406"/>
              <a:gd name="T46" fmla="*/ 44 w 2975"/>
              <a:gd name="T47" fmla="*/ 2087 h 3406"/>
              <a:gd name="T48" fmla="*/ 103 w 2975"/>
              <a:gd name="T49" fmla="*/ 2288 h 3406"/>
              <a:gd name="T50" fmla="*/ 248 w 2975"/>
              <a:gd name="T51" fmla="*/ 2586 h 3406"/>
              <a:gd name="T52" fmla="*/ 443 w 2975"/>
              <a:gd name="T53" fmla="*/ 2847 h 3406"/>
              <a:gd name="T54" fmla="*/ 684 w 2975"/>
              <a:gd name="T55" fmla="*/ 3068 h 3406"/>
              <a:gd name="T56" fmla="*/ 965 w 2975"/>
              <a:gd name="T57" fmla="*/ 3237 h 3406"/>
              <a:gd name="T58" fmla="*/ 1238 w 2975"/>
              <a:gd name="T59" fmla="*/ 3341 h 3406"/>
              <a:gd name="T60" fmla="*/ 1402 w 2975"/>
              <a:gd name="T61" fmla="*/ 3379 h 3406"/>
              <a:gd name="T62" fmla="*/ 1572 w 2975"/>
              <a:gd name="T63" fmla="*/ 3400 h 3406"/>
              <a:gd name="T64" fmla="*/ 1703 w 2975"/>
              <a:gd name="T65" fmla="*/ 3406 h 3406"/>
              <a:gd name="T66" fmla="*/ 1891 w 2975"/>
              <a:gd name="T67" fmla="*/ 3395 h 3406"/>
              <a:gd name="T68" fmla="*/ 2072 w 2975"/>
              <a:gd name="T69" fmla="*/ 3365 h 3406"/>
              <a:gd name="T70" fmla="*/ 2246 w 2975"/>
              <a:gd name="T71" fmla="*/ 3317 h 3406"/>
              <a:gd name="T72" fmla="*/ 2411 w 2975"/>
              <a:gd name="T73" fmla="*/ 3252 h 3406"/>
              <a:gd name="T74" fmla="*/ 2569 w 2975"/>
              <a:gd name="T75" fmla="*/ 3169 h 3406"/>
              <a:gd name="T76" fmla="*/ 2716 w 2975"/>
              <a:gd name="T77" fmla="*/ 3071 h 3406"/>
              <a:gd name="T78" fmla="*/ 2851 w 2975"/>
              <a:gd name="T79" fmla="*/ 2960 h 3406"/>
              <a:gd name="T80" fmla="*/ 2975 w 2975"/>
              <a:gd name="T81" fmla="*/ 2835 h 3406"/>
              <a:gd name="T82" fmla="*/ 2836 w 2975"/>
              <a:gd name="T83" fmla="*/ 2657 h 3406"/>
              <a:gd name="T84" fmla="*/ 2688 w 2975"/>
              <a:gd name="T85" fmla="*/ 2391 h 3406"/>
              <a:gd name="T86" fmla="*/ 2589 w 2975"/>
              <a:gd name="T87" fmla="*/ 2097 h 3406"/>
              <a:gd name="T88" fmla="*/ 2545 w 2975"/>
              <a:gd name="T89" fmla="*/ 1784 h 3406"/>
              <a:gd name="T90" fmla="*/ 2550 w 2975"/>
              <a:gd name="T91" fmla="*/ 1542 h 3406"/>
              <a:gd name="T92" fmla="*/ 2609 w 2975"/>
              <a:gd name="T93" fmla="*/ 1232 h 3406"/>
              <a:gd name="T94" fmla="*/ 2721 w 2975"/>
              <a:gd name="T95" fmla="*/ 947 h 3406"/>
              <a:gd name="T96" fmla="*/ 2879 w 2975"/>
              <a:gd name="T97" fmla="*/ 687 h 3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75" h="3406">
                <a:moveTo>
                  <a:pt x="2975" y="569"/>
                </a:moveTo>
                <a:lnTo>
                  <a:pt x="2975" y="569"/>
                </a:lnTo>
                <a:lnTo>
                  <a:pt x="2975" y="569"/>
                </a:lnTo>
                <a:lnTo>
                  <a:pt x="2975" y="569"/>
                </a:lnTo>
                <a:lnTo>
                  <a:pt x="2945" y="538"/>
                </a:lnTo>
                <a:lnTo>
                  <a:pt x="2914" y="506"/>
                </a:lnTo>
                <a:lnTo>
                  <a:pt x="2883" y="475"/>
                </a:lnTo>
                <a:lnTo>
                  <a:pt x="2851" y="446"/>
                </a:lnTo>
                <a:lnTo>
                  <a:pt x="2818" y="416"/>
                </a:lnTo>
                <a:lnTo>
                  <a:pt x="2785" y="388"/>
                </a:lnTo>
                <a:lnTo>
                  <a:pt x="2750" y="360"/>
                </a:lnTo>
                <a:lnTo>
                  <a:pt x="2716" y="332"/>
                </a:lnTo>
                <a:lnTo>
                  <a:pt x="2679" y="308"/>
                </a:lnTo>
                <a:lnTo>
                  <a:pt x="2644" y="282"/>
                </a:lnTo>
                <a:lnTo>
                  <a:pt x="2606" y="259"/>
                </a:lnTo>
                <a:lnTo>
                  <a:pt x="2569" y="237"/>
                </a:lnTo>
                <a:lnTo>
                  <a:pt x="2531" y="214"/>
                </a:lnTo>
                <a:lnTo>
                  <a:pt x="2491" y="193"/>
                </a:lnTo>
                <a:lnTo>
                  <a:pt x="2451" y="172"/>
                </a:lnTo>
                <a:lnTo>
                  <a:pt x="2411" y="153"/>
                </a:lnTo>
                <a:lnTo>
                  <a:pt x="2371" y="136"/>
                </a:lnTo>
                <a:lnTo>
                  <a:pt x="2329" y="118"/>
                </a:lnTo>
                <a:lnTo>
                  <a:pt x="2288" y="103"/>
                </a:lnTo>
                <a:lnTo>
                  <a:pt x="2246" y="89"/>
                </a:lnTo>
                <a:lnTo>
                  <a:pt x="2202" y="75"/>
                </a:lnTo>
                <a:lnTo>
                  <a:pt x="2159" y="61"/>
                </a:lnTo>
                <a:lnTo>
                  <a:pt x="2115" y="51"/>
                </a:lnTo>
                <a:lnTo>
                  <a:pt x="2072" y="40"/>
                </a:lnTo>
                <a:lnTo>
                  <a:pt x="2026" y="31"/>
                </a:lnTo>
                <a:lnTo>
                  <a:pt x="1981" y="23"/>
                </a:lnTo>
                <a:lnTo>
                  <a:pt x="1936" y="16"/>
                </a:lnTo>
                <a:lnTo>
                  <a:pt x="1891" y="11"/>
                </a:lnTo>
                <a:lnTo>
                  <a:pt x="1844" y="5"/>
                </a:lnTo>
                <a:lnTo>
                  <a:pt x="1798" y="2"/>
                </a:lnTo>
                <a:lnTo>
                  <a:pt x="1751" y="0"/>
                </a:lnTo>
                <a:lnTo>
                  <a:pt x="1703" y="0"/>
                </a:lnTo>
                <a:lnTo>
                  <a:pt x="1703" y="0"/>
                </a:lnTo>
                <a:lnTo>
                  <a:pt x="1656" y="0"/>
                </a:lnTo>
                <a:lnTo>
                  <a:pt x="1609" y="2"/>
                </a:lnTo>
                <a:lnTo>
                  <a:pt x="1563" y="5"/>
                </a:lnTo>
                <a:lnTo>
                  <a:pt x="1516" y="11"/>
                </a:lnTo>
                <a:lnTo>
                  <a:pt x="1471" y="16"/>
                </a:lnTo>
                <a:lnTo>
                  <a:pt x="1426" y="23"/>
                </a:lnTo>
                <a:lnTo>
                  <a:pt x="1381" y="31"/>
                </a:lnTo>
                <a:lnTo>
                  <a:pt x="1335" y="40"/>
                </a:lnTo>
                <a:lnTo>
                  <a:pt x="1292" y="51"/>
                </a:lnTo>
                <a:lnTo>
                  <a:pt x="1248" y="61"/>
                </a:lnTo>
                <a:lnTo>
                  <a:pt x="1205" y="75"/>
                </a:lnTo>
                <a:lnTo>
                  <a:pt x="1161" y="89"/>
                </a:lnTo>
                <a:lnTo>
                  <a:pt x="1120" y="103"/>
                </a:lnTo>
                <a:lnTo>
                  <a:pt x="1078" y="118"/>
                </a:lnTo>
                <a:lnTo>
                  <a:pt x="1036" y="136"/>
                </a:lnTo>
                <a:lnTo>
                  <a:pt x="996" y="153"/>
                </a:lnTo>
                <a:lnTo>
                  <a:pt x="956" y="172"/>
                </a:lnTo>
                <a:lnTo>
                  <a:pt x="916" y="193"/>
                </a:lnTo>
                <a:lnTo>
                  <a:pt x="876" y="214"/>
                </a:lnTo>
                <a:lnTo>
                  <a:pt x="838" y="237"/>
                </a:lnTo>
                <a:lnTo>
                  <a:pt x="801" y="259"/>
                </a:lnTo>
                <a:lnTo>
                  <a:pt x="763" y="282"/>
                </a:lnTo>
                <a:lnTo>
                  <a:pt x="728" y="308"/>
                </a:lnTo>
                <a:lnTo>
                  <a:pt x="691" y="332"/>
                </a:lnTo>
                <a:lnTo>
                  <a:pt x="657" y="360"/>
                </a:lnTo>
                <a:lnTo>
                  <a:pt x="622" y="388"/>
                </a:lnTo>
                <a:lnTo>
                  <a:pt x="589" y="416"/>
                </a:lnTo>
                <a:lnTo>
                  <a:pt x="556" y="446"/>
                </a:lnTo>
                <a:lnTo>
                  <a:pt x="524" y="475"/>
                </a:lnTo>
                <a:lnTo>
                  <a:pt x="493" y="506"/>
                </a:lnTo>
                <a:lnTo>
                  <a:pt x="462" y="538"/>
                </a:lnTo>
                <a:lnTo>
                  <a:pt x="432" y="569"/>
                </a:lnTo>
                <a:lnTo>
                  <a:pt x="432" y="569"/>
                </a:lnTo>
                <a:lnTo>
                  <a:pt x="383" y="627"/>
                </a:lnTo>
                <a:lnTo>
                  <a:pt x="336" y="687"/>
                </a:lnTo>
                <a:lnTo>
                  <a:pt x="293" y="748"/>
                </a:lnTo>
                <a:lnTo>
                  <a:pt x="251" y="813"/>
                </a:lnTo>
                <a:lnTo>
                  <a:pt x="213" y="879"/>
                </a:lnTo>
                <a:lnTo>
                  <a:pt x="178" y="945"/>
                </a:lnTo>
                <a:lnTo>
                  <a:pt x="145" y="1015"/>
                </a:lnTo>
                <a:lnTo>
                  <a:pt x="115" y="1086"/>
                </a:lnTo>
                <a:lnTo>
                  <a:pt x="89" y="1159"/>
                </a:lnTo>
                <a:lnTo>
                  <a:pt x="67" y="1232"/>
                </a:lnTo>
                <a:lnTo>
                  <a:pt x="46" y="1309"/>
                </a:lnTo>
                <a:lnTo>
                  <a:pt x="30" y="1385"/>
                </a:lnTo>
                <a:lnTo>
                  <a:pt x="18" y="1462"/>
                </a:lnTo>
                <a:lnTo>
                  <a:pt x="7" y="1542"/>
                </a:lnTo>
                <a:lnTo>
                  <a:pt x="2" y="1622"/>
                </a:lnTo>
                <a:lnTo>
                  <a:pt x="0" y="1702"/>
                </a:lnTo>
                <a:lnTo>
                  <a:pt x="0" y="1702"/>
                </a:lnTo>
                <a:lnTo>
                  <a:pt x="0" y="1747"/>
                </a:lnTo>
                <a:lnTo>
                  <a:pt x="2" y="1791"/>
                </a:lnTo>
                <a:lnTo>
                  <a:pt x="6" y="1834"/>
                </a:lnTo>
                <a:lnTo>
                  <a:pt x="9" y="1876"/>
                </a:lnTo>
                <a:lnTo>
                  <a:pt x="14" y="1919"/>
                </a:lnTo>
                <a:lnTo>
                  <a:pt x="20" y="1961"/>
                </a:lnTo>
                <a:lnTo>
                  <a:pt x="27" y="2005"/>
                </a:lnTo>
                <a:lnTo>
                  <a:pt x="35" y="2046"/>
                </a:lnTo>
                <a:lnTo>
                  <a:pt x="44" y="2087"/>
                </a:lnTo>
                <a:lnTo>
                  <a:pt x="54" y="2128"/>
                </a:lnTo>
                <a:lnTo>
                  <a:pt x="65" y="2168"/>
                </a:lnTo>
                <a:lnTo>
                  <a:pt x="77" y="2208"/>
                </a:lnTo>
                <a:lnTo>
                  <a:pt x="103" y="2288"/>
                </a:lnTo>
                <a:lnTo>
                  <a:pt x="134" y="2365"/>
                </a:lnTo>
                <a:lnTo>
                  <a:pt x="168" y="2441"/>
                </a:lnTo>
                <a:lnTo>
                  <a:pt x="206" y="2515"/>
                </a:lnTo>
                <a:lnTo>
                  <a:pt x="248" y="2586"/>
                </a:lnTo>
                <a:lnTo>
                  <a:pt x="291" y="2656"/>
                </a:lnTo>
                <a:lnTo>
                  <a:pt x="338" y="2722"/>
                </a:lnTo>
                <a:lnTo>
                  <a:pt x="389" y="2786"/>
                </a:lnTo>
                <a:lnTo>
                  <a:pt x="443" y="2847"/>
                </a:lnTo>
                <a:lnTo>
                  <a:pt x="500" y="2906"/>
                </a:lnTo>
                <a:lnTo>
                  <a:pt x="559" y="2964"/>
                </a:lnTo>
                <a:lnTo>
                  <a:pt x="620" y="3017"/>
                </a:lnTo>
                <a:lnTo>
                  <a:pt x="684" y="3068"/>
                </a:lnTo>
                <a:lnTo>
                  <a:pt x="751" y="3115"/>
                </a:lnTo>
                <a:lnTo>
                  <a:pt x="820" y="3158"/>
                </a:lnTo>
                <a:lnTo>
                  <a:pt x="892" y="3200"/>
                </a:lnTo>
                <a:lnTo>
                  <a:pt x="965" y="3237"/>
                </a:lnTo>
                <a:lnTo>
                  <a:pt x="1041" y="3272"/>
                </a:lnTo>
                <a:lnTo>
                  <a:pt x="1118" y="3303"/>
                </a:lnTo>
                <a:lnTo>
                  <a:pt x="1198" y="3329"/>
                </a:lnTo>
                <a:lnTo>
                  <a:pt x="1238" y="3341"/>
                </a:lnTo>
                <a:lnTo>
                  <a:pt x="1278" y="3352"/>
                </a:lnTo>
                <a:lnTo>
                  <a:pt x="1320" y="3362"/>
                </a:lnTo>
                <a:lnTo>
                  <a:pt x="1360" y="3371"/>
                </a:lnTo>
                <a:lnTo>
                  <a:pt x="1402" y="3379"/>
                </a:lnTo>
                <a:lnTo>
                  <a:pt x="1443" y="3386"/>
                </a:lnTo>
                <a:lnTo>
                  <a:pt x="1487" y="3392"/>
                </a:lnTo>
                <a:lnTo>
                  <a:pt x="1529" y="3397"/>
                </a:lnTo>
                <a:lnTo>
                  <a:pt x="1572" y="3400"/>
                </a:lnTo>
                <a:lnTo>
                  <a:pt x="1616" y="3404"/>
                </a:lnTo>
                <a:lnTo>
                  <a:pt x="1659" y="3406"/>
                </a:lnTo>
                <a:lnTo>
                  <a:pt x="1703" y="3406"/>
                </a:lnTo>
                <a:lnTo>
                  <a:pt x="1703" y="3406"/>
                </a:lnTo>
                <a:lnTo>
                  <a:pt x="1751" y="3406"/>
                </a:lnTo>
                <a:lnTo>
                  <a:pt x="1798" y="3402"/>
                </a:lnTo>
                <a:lnTo>
                  <a:pt x="1844" y="3400"/>
                </a:lnTo>
                <a:lnTo>
                  <a:pt x="1891" y="3395"/>
                </a:lnTo>
                <a:lnTo>
                  <a:pt x="1936" y="3390"/>
                </a:lnTo>
                <a:lnTo>
                  <a:pt x="1981" y="3383"/>
                </a:lnTo>
                <a:lnTo>
                  <a:pt x="2026" y="3374"/>
                </a:lnTo>
                <a:lnTo>
                  <a:pt x="2072" y="3365"/>
                </a:lnTo>
                <a:lnTo>
                  <a:pt x="2115" y="3355"/>
                </a:lnTo>
                <a:lnTo>
                  <a:pt x="2160" y="3343"/>
                </a:lnTo>
                <a:lnTo>
                  <a:pt x="2202" y="3331"/>
                </a:lnTo>
                <a:lnTo>
                  <a:pt x="2246" y="3317"/>
                </a:lnTo>
                <a:lnTo>
                  <a:pt x="2288" y="3303"/>
                </a:lnTo>
                <a:lnTo>
                  <a:pt x="2329" y="3287"/>
                </a:lnTo>
                <a:lnTo>
                  <a:pt x="2371" y="3270"/>
                </a:lnTo>
                <a:lnTo>
                  <a:pt x="2411" y="3252"/>
                </a:lnTo>
                <a:lnTo>
                  <a:pt x="2453" y="3233"/>
                </a:lnTo>
                <a:lnTo>
                  <a:pt x="2491" y="3212"/>
                </a:lnTo>
                <a:lnTo>
                  <a:pt x="2531" y="3191"/>
                </a:lnTo>
                <a:lnTo>
                  <a:pt x="2569" y="3169"/>
                </a:lnTo>
                <a:lnTo>
                  <a:pt x="2606" y="3146"/>
                </a:lnTo>
                <a:lnTo>
                  <a:pt x="2644" y="3122"/>
                </a:lnTo>
                <a:lnTo>
                  <a:pt x="2681" y="3098"/>
                </a:lnTo>
                <a:lnTo>
                  <a:pt x="2716" y="3071"/>
                </a:lnTo>
                <a:lnTo>
                  <a:pt x="2750" y="3045"/>
                </a:lnTo>
                <a:lnTo>
                  <a:pt x="2785" y="3017"/>
                </a:lnTo>
                <a:lnTo>
                  <a:pt x="2818" y="2990"/>
                </a:lnTo>
                <a:lnTo>
                  <a:pt x="2851" y="2960"/>
                </a:lnTo>
                <a:lnTo>
                  <a:pt x="2883" y="2930"/>
                </a:lnTo>
                <a:lnTo>
                  <a:pt x="2914" y="2899"/>
                </a:lnTo>
                <a:lnTo>
                  <a:pt x="2945" y="2868"/>
                </a:lnTo>
                <a:lnTo>
                  <a:pt x="2975" y="2835"/>
                </a:lnTo>
                <a:lnTo>
                  <a:pt x="2975" y="2835"/>
                </a:lnTo>
                <a:lnTo>
                  <a:pt x="2926" y="2777"/>
                </a:lnTo>
                <a:lnTo>
                  <a:pt x="2879" y="2718"/>
                </a:lnTo>
                <a:lnTo>
                  <a:pt x="2836" y="2657"/>
                </a:lnTo>
                <a:lnTo>
                  <a:pt x="2794" y="2593"/>
                </a:lnTo>
                <a:lnTo>
                  <a:pt x="2756" y="2527"/>
                </a:lnTo>
                <a:lnTo>
                  <a:pt x="2721" y="2459"/>
                </a:lnTo>
                <a:lnTo>
                  <a:pt x="2688" y="2391"/>
                </a:lnTo>
                <a:lnTo>
                  <a:pt x="2658" y="2320"/>
                </a:lnTo>
                <a:lnTo>
                  <a:pt x="2632" y="2247"/>
                </a:lnTo>
                <a:lnTo>
                  <a:pt x="2609" y="2174"/>
                </a:lnTo>
                <a:lnTo>
                  <a:pt x="2589" y="2097"/>
                </a:lnTo>
                <a:lnTo>
                  <a:pt x="2573" y="2020"/>
                </a:lnTo>
                <a:lnTo>
                  <a:pt x="2561" y="1944"/>
                </a:lnTo>
                <a:lnTo>
                  <a:pt x="2550" y="1864"/>
                </a:lnTo>
                <a:lnTo>
                  <a:pt x="2545" y="1784"/>
                </a:lnTo>
                <a:lnTo>
                  <a:pt x="2543" y="1702"/>
                </a:lnTo>
                <a:lnTo>
                  <a:pt x="2543" y="1702"/>
                </a:lnTo>
                <a:lnTo>
                  <a:pt x="2545" y="1622"/>
                </a:lnTo>
                <a:lnTo>
                  <a:pt x="2550" y="1542"/>
                </a:lnTo>
                <a:lnTo>
                  <a:pt x="2561" y="1462"/>
                </a:lnTo>
                <a:lnTo>
                  <a:pt x="2573" y="1385"/>
                </a:lnTo>
                <a:lnTo>
                  <a:pt x="2589" y="1309"/>
                </a:lnTo>
                <a:lnTo>
                  <a:pt x="2609" y="1232"/>
                </a:lnTo>
                <a:lnTo>
                  <a:pt x="2632" y="1159"/>
                </a:lnTo>
                <a:lnTo>
                  <a:pt x="2658" y="1086"/>
                </a:lnTo>
                <a:lnTo>
                  <a:pt x="2688" y="1015"/>
                </a:lnTo>
                <a:lnTo>
                  <a:pt x="2721" y="947"/>
                </a:lnTo>
                <a:lnTo>
                  <a:pt x="2756" y="879"/>
                </a:lnTo>
                <a:lnTo>
                  <a:pt x="2794" y="813"/>
                </a:lnTo>
                <a:lnTo>
                  <a:pt x="2836" y="748"/>
                </a:lnTo>
                <a:lnTo>
                  <a:pt x="2879" y="687"/>
                </a:lnTo>
                <a:lnTo>
                  <a:pt x="2926" y="628"/>
                </a:lnTo>
                <a:lnTo>
                  <a:pt x="2975" y="569"/>
                </a:lnTo>
                <a:lnTo>
                  <a:pt x="2975" y="569"/>
                </a:lnTo>
                <a:close/>
              </a:path>
            </a:pathLst>
          </a:custGeom>
          <a:solidFill>
            <a:srgbClr val="FF6F89"/>
          </a:solidFill>
          <a:ln w="38100">
            <a:solidFill>
              <a:srgbClr val="F8F0E5"/>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sz="1600"/>
          </a:p>
        </p:txBody>
      </p:sp>
      <p:sp>
        <p:nvSpPr>
          <p:cNvPr id="20" name="Freeform 7"/>
          <p:cNvSpPr>
            <a:spLocks/>
          </p:cNvSpPr>
          <p:nvPr/>
        </p:nvSpPr>
        <p:spPr bwMode="auto">
          <a:xfrm>
            <a:off x="4570889" y="1552756"/>
            <a:ext cx="1780559" cy="2038003"/>
          </a:xfrm>
          <a:custGeom>
            <a:avLst/>
            <a:gdLst>
              <a:gd name="T0" fmla="*/ 1177 w 2975"/>
              <a:gd name="T1" fmla="*/ 2 h 3406"/>
              <a:gd name="T2" fmla="*/ 994 w 2975"/>
              <a:gd name="T3" fmla="*/ 23 h 3406"/>
              <a:gd name="T4" fmla="*/ 815 w 2975"/>
              <a:gd name="T5" fmla="*/ 61 h 3406"/>
              <a:gd name="T6" fmla="*/ 646 w 2975"/>
              <a:gd name="T7" fmla="*/ 119 h 3406"/>
              <a:gd name="T8" fmla="*/ 484 w 2975"/>
              <a:gd name="T9" fmla="*/ 194 h 3406"/>
              <a:gd name="T10" fmla="*/ 331 w 2975"/>
              <a:gd name="T11" fmla="*/ 282 h 3406"/>
              <a:gd name="T12" fmla="*/ 190 w 2975"/>
              <a:gd name="T13" fmla="*/ 389 h 3406"/>
              <a:gd name="T14" fmla="*/ 61 w 2975"/>
              <a:gd name="T15" fmla="*/ 507 h 3406"/>
              <a:gd name="T16" fmla="*/ 49 w 2975"/>
              <a:gd name="T17" fmla="*/ 627 h 3406"/>
              <a:gd name="T18" fmla="*/ 219 w 2975"/>
              <a:gd name="T19" fmla="*/ 879 h 3406"/>
              <a:gd name="T20" fmla="*/ 343 w 2975"/>
              <a:gd name="T21" fmla="*/ 1159 h 3406"/>
              <a:gd name="T22" fmla="*/ 414 w 2975"/>
              <a:gd name="T23" fmla="*/ 1462 h 3406"/>
              <a:gd name="T24" fmla="*/ 432 w 2975"/>
              <a:gd name="T25" fmla="*/ 1702 h 3406"/>
              <a:gd name="T26" fmla="*/ 402 w 2975"/>
              <a:gd name="T27" fmla="*/ 2021 h 3406"/>
              <a:gd name="T28" fmla="*/ 317 w 2975"/>
              <a:gd name="T29" fmla="*/ 2320 h 3406"/>
              <a:gd name="T30" fmla="*/ 181 w 2975"/>
              <a:gd name="T31" fmla="*/ 2593 h 3406"/>
              <a:gd name="T32" fmla="*/ 0 w 2975"/>
              <a:gd name="T33" fmla="*/ 2835 h 3406"/>
              <a:gd name="T34" fmla="*/ 30 w 2975"/>
              <a:gd name="T35" fmla="*/ 2868 h 3406"/>
              <a:gd name="T36" fmla="*/ 157 w 2975"/>
              <a:gd name="T37" fmla="*/ 2990 h 3406"/>
              <a:gd name="T38" fmla="*/ 294 w 2975"/>
              <a:gd name="T39" fmla="*/ 3098 h 3406"/>
              <a:gd name="T40" fmla="*/ 444 w 2975"/>
              <a:gd name="T41" fmla="*/ 3192 h 3406"/>
              <a:gd name="T42" fmla="*/ 604 w 2975"/>
              <a:gd name="T43" fmla="*/ 3270 h 3406"/>
              <a:gd name="T44" fmla="*/ 773 w 2975"/>
              <a:gd name="T45" fmla="*/ 3331 h 3406"/>
              <a:gd name="T46" fmla="*/ 949 w 2975"/>
              <a:gd name="T47" fmla="*/ 3375 h 3406"/>
              <a:gd name="T48" fmla="*/ 1131 w 2975"/>
              <a:gd name="T49" fmla="*/ 3401 h 3406"/>
              <a:gd name="T50" fmla="*/ 1271 w 2975"/>
              <a:gd name="T51" fmla="*/ 3406 h 3406"/>
              <a:gd name="T52" fmla="*/ 1459 w 2975"/>
              <a:gd name="T53" fmla="*/ 3395 h 3406"/>
              <a:gd name="T54" fmla="*/ 1640 w 2975"/>
              <a:gd name="T55" fmla="*/ 3366 h 3406"/>
              <a:gd name="T56" fmla="*/ 1814 w 2975"/>
              <a:gd name="T57" fmla="*/ 3317 h 3406"/>
              <a:gd name="T58" fmla="*/ 1979 w 2975"/>
              <a:gd name="T59" fmla="*/ 3251 h 3406"/>
              <a:gd name="T60" fmla="*/ 2137 w 2975"/>
              <a:gd name="T61" fmla="*/ 3169 h 3406"/>
              <a:gd name="T62" fmla="*/ 2284 w 2975"/>
              <a:gd name="T63" fmla="*/ 3072 h 3406"/>
              <a:gd name="T64" fmla="*/ 2419 w 2975"/>
              <a:gd name="T65" fmla="*/ 2960 h 3406"/>
              <a:gd name="T66" fmla="*/ 2543 w 2975"/>
              <a:gd name="T67" fmla="*/ 2835 h 3406"/>
              <a:gd name="T68" fmla="*/ 2682 w 2975"/>
              <a:gd name="T69" fmla="*/ 2658 h 3406"/>
              <a:gd name="T70" fmla="*/ 2830 w 2975"/>
              <a:gd name="T71" fmla="*/ 2391 h 3406"/>
              <a:gd name="T72" fmla="*/ 2928 w 2975"/>
              <a:gd name="T73" fmla="*/ 2097 h 3406"/>
              <a:gd name="T74" fmla="*/ 2973 w 2975"/>
              <a:gd name="T75" fmla="*/ 1784 h 3406"/>
              <a:gd name="T76" fmla="*/ 2973 w 2975"/>
              <a:gd name="T77" fmla="*/ 1615 h 3406"/>
              <a:gd name="T78" fmla="*/ 2955 w 2975"/>
              <a:gd name="T79" fmla="*/ 1443 h 3406"/>
              <a:gd name="T80" fmla="*/ 2921 w 2975"/>
              <a:gd name="T81" fmla="*/ 1278 h 3406"/>
              <a:gd name="T82" fmla="*/ 2841 w 2975"/>
              <a:gd name="T83" fmla="*/ 1039 h 3406"/>
              <a:gd name="T84" fmla="*/ 2684 w 2975"/>
              <a:gd name="T85" fmla="*/ 750 h 3406"/>
              <a:gd name="T86" fmla="*/ 2475 w 2975"/>
              <a:gd name="T87" fmla="*/ 498 h 3406"/>
              <a:gd name="T88" fmla="*/ 2224 w 2975"/>
              <a:gd name="T89" fmla="*/ 291 h 3406"/>
              <a:gd name="T90" fmla="*/ 1934 w 2975"/>
              <a:gd name="T91" fmla="*/ 134 h 3406"/>
              <a:gd name="T92" fmla="*/ 1697 w 2975"/>
              <a:gd name="T93" fmla="*/ 54 h 3406"/>
              <a:gd name="T94" fmla="*/ 1530 w 2975"/>
              <a:gd name="T95" fmla="*/ 20 h 3406"/>
              <a:gd name="T96" fmla="*/ 1359 w 2975"/>
              <a:gd name="T97" fmla="*/ 2 h 3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75" h="3406">
                <a:moveTo>
                  <a:pt x="1271" y="0"/>
                </a:moveTo>
                <a:lnTo>
                  <a:pt x="1271" y="0"/>
                </a:lnTo>
                <a:lnTo>
                  <a:pt x="1224" y="0"/>
                </a:lnTo>
                <a:lnTo>
                  <a:pt x="1177" y="2"/>
                </a:lnTo>
                <a:lnTo>
                  <a:pt x="1131" y="6"/>
                </a:lnTo>
                <a:lnTo>
                  <a:pt x="1084" y="11"/>
                </a:lnTo>
                <a:lnTo>
                  <a:pt x="1039" y="16"/>
                </a:lnTo>
                <a:lnTo>
                  <a:pt x="994" y="23"/>
                </a:lnTo>
                <a:lnTo>
                  <a:pt x="949" y="30"/>
                </a:lnTo>
                <a:lnTo>
                  <a:pt x="903" y="41"/>
                </a:lnTo>
                <a:lnTo>
                  <a:pt x="860" y="51"/>
                </a:lnTo>
                <a:lnTo>
                  <a:pt x="815" y="61"/>
                </a:lnTo>
                <a:lnTo>
                  <a:pt x="773" y="75"/>
                </a:lnTo>
                <a:lnTo>
                  <a:pt x="729" y="87"/>
                </a:lnTo>
                <a:lnTo>
                  <a:pt x="687" y="103"/>
                </a:lnTo>
                <a:lnTo>
                  <a:pt x="646" y="119"/>
                </a:lnTo>
                <a:lnTo>
                  <a:pt x="604" y="136"/>
                </a:lnTo>
                <a:lnTo>
                  <a:pt x="562" y="154"/>
                </a:lnTo>
                <a:lnTo>
                  <a:pt x="522" y="173"/>
                </a:lnTo>
                <a:lnTo>
                  <a:pt x="484" y="194"/>
                </a:lnTo>
                <a:lnTo>
                  <a:pt x="444" y="215"/>
                </a:lnTo>
                <a:lnTo>
                  <a:pt x="406" y="235"/>
                </a:lnTo>
                <a:lnTo>
                  <a:pt x="369" y="260"/>
                </a:lnTo>
                <a:lnTo>
                  <a:pt x="331" y="282"/>
                </a:lnTo>
                <a:lnTo>
                  <a:pt x="294" y="308"/>
                </a:lnTo>
                <a:lnTo>
                  <a:pt x="259" y="333"/>
                </a:lnTo>
                <a:lnTo>
                  <a:pt x="225" y="361"/>
                </a:lnTo>
                <a:lnTo>
                  <a:pt x="190" y="389"/>
                </a:lnTo>
                <a:lnTo>
                  <a:pt x="157" y="416"/>
                </a:lnTo>
                <a:lnTo>
                  <a:pt x="124" y="446"/>
                </a:lnTo>
                <a:lnTo>
                  <a:pt x="91" y="476"/>
                </a:lnTo>
                <a:lnTo>
                  <a:pt x="61" y="507"/>
                </a:lnTo>
                <a:lnTo>
                  <a:pt x="30" y="538"/>
                </a:lnTo>
                <a:lnTo>
                  <a:pt x="0" y="569"/>
                </a:lnTo>
                <a:lnTo>
                  <a:pt x="0" y="569"/>
                </a:lnTo>
                <a:lnTo>
                  <a:pt x="49" y="627"/>
                </a:lnTo>
                <a:lnTo>
                  <a:pt x="96" y="688"/>
                </a:lnTo>
                <a:lnTo>
                  <a:pt x="139" y="749"/>
                </a:lnTo>
                <a:lnTo>
                  <a:pt x="181" y="813"/>
                </a:lnTo>
                <a:lnTo>
                  <a:pt x="219" y="879"/>
                </a:lnTo>
                <a:lnTo>
                  <a:pt x="254" y="945"/>
                </a:lnTo>
                <a:lnTo>
                  <a:pt x="287" y="1015"/>
                </a:lnTo>
                <a:lnTo>
                  <a:pt x="317" y="1086"/>
                </a:lnTo>
                <a:lnTo>
                  <a:pt x="343" y="1159"/>
                </a:lnTo>
                <a:lnTo>
                  <a:pt x="366" y="1232"/>
                </a:lnTo>
                <a:lnTo>
                  <a:pt x="386" y="1307"/>
                </a:lnTo>
                <a:lnTo>
                  <a:pt x="402" y="1384"/>
                </a:lnTo>
                <a:lnTo>
                  <a:pt x="414" y="1462"/>
                </a:lnTo>
                <a:lnTo>
                  <a:pt x="425" y="1542"/>
                </a:lnTo>
                <a:lnTo>
                  <a:pt x="430" y="1622"/>
                </a:lnTo>
                <a:lnTo>
                  <a:pt x="432" y="1702"/>
                </a:lnTo>
                <a:lnTo>
                  <a:pt x="432" y="1702"/>
                </a:lnTo>
                <a:lnTo>
                  <a:pt x="430" y="1784"/>
                </a:lnTo>
                <a:lnTo>
                  <a:pt x="425" y="1864"/>
                </a:lnTo>
                <a:lnTo>
                  <a:pt x="414" y="1942"/>
                </a:lnTo>
                <a:lnTo>
                  <a:pt x="402" y="2021"/>
                </a:lnTo>
                <a:lnTo>
                  <a:pt x="386" y="2097"/>
                </a:lnTo>
                <a:lnTo>
                  <a:pt x="366" y="2174"/>
                </a:lnTo>
                <a:lnTo>
                  <a:pt x="343" y="2247"/>
                </a:lnTo>
                <a:lnTo>
                  <a:pt x="317" y="2320"/>
                </a:lnTo>
                <a:lnTo>
                  <a:pt x="287" y="2390"/>
                </a:lnTo>
                <a:lnTo>
                  <a:pt x="254" y="2459"/>
                </a:lnTo>
                <a:lnTo>
                  <a:pt x="219" y="2527"/>
                </a:lnTo>
                <a:lnTo>
                  <a:pt x="181" y="2593"/>
                </a:lnTo>
                <a:lnTo>
                  <a:pt x="139" y="2656"/>
                </a:lnTo>
                <a:lnTo>
                  <a:pt x="96" y="2719"/>
                </a:lnTo>
                <a:lnTo>
                  <a:pt x="49" y="2778"/>
                </a:lnTo>
                <a:lnTo>
                  <a:pt x="0" y="2835"/>
                </a:lnTo>
                <a:lnTo>
                  <a:pt x="0" y="2835"/>
                </a:lnTo>
                <a:lnTo>
                  <a:pt x="0" y="2835"/>
                </a:lnTo>
                <a:lnTo>
                  <a:pt x="0" y="2835"/>
                </a:lnTo>
                <a:lnTo>
                  <a:pt x="30" y="2868"/>
                </a:lnTo>
                <a:lnTo>
                  <a:pt x="61" y="2900"/>
                </a:lnTo>
                <a:lnTo>
                  <a:pt x="92" y="2931"/>
                </a:lnTo>
                <a:lnTo>
                  <a:pt x="124" y="2960"/>
                </a:lnTo>
                <a:lnTo>
                  <a:pt x="157" y="2990"/>
                </a:lnTo>
                <a:lnTo>
                  <a:pt x="190" y="3018"/>
                </a:lnTo>
                <a:lnTo>
                  <a:pt x="225" y="3046"/>
                </a:lnTo>
                <a:lnTo>
                  <a:pt x="259" y="3072"/>
                </a:lnTo>
                <a:lnTo>
                  <a:pt x="294" y="3098"/>
                </a:lnTo>
                <a:lnTo>
                  <a:pt x="331" y="3122"/>
                </a:lnTo>
                <a:lnTo>
                  <a:pt x="369" y="3147"/>
                </a:lnTo>
                <a:lnTo>
                  <a:pt x="406" y="3169"/>
                </a:lnTo>
                <a:lnTo>
                  <a:pt x="444" y="3192"/>
                </a:lnTo>
                <a:lnTo>
                  <a:pt x="484" y="3213"/>
                </a:lnTo>
                <a:lnTo>
                  <a:pt x="522" y="3234"/>
                </a:lnTo>
                <a:lnTo>
                  <a:pt x="564" y="3251"/>
                </a:lnTo>
                <a:lnTo>
                  <a:pt x="604" y="3270"/>
                </a:lnTo>
                <a:lnTo>
                  <a:pt x="646" y="3288"/>
                </a:lnTo>
                <a:lnTo>
                  <a:pt x="687" y="3303"/>
                </a:lnTo>
                <a:lnTo>
                  <a:pt x="729" y="3317"/>
                </a:lnTo>
                <a:lnTo>
                  <a:pt x="773" y="3331"/>
                </a:lnTo>
                <a:lnTo>
                  <a:pt x="815" y="3343"/>
                </a:lnTo>
                <a:lnTo>
                  <a:pt x="860" y="3355"/>
                </a:lnTo>
                <a:lnTo>
                  <a:pt x="903" y="3366"/>
                </a:lnTo>
                <a:lnTo>
                  <a:pt x="949" y="3375"/>
                </a:lnTo>
                <a:lnTo>
                  <a:pt x="994" y="3383"/>
                </a:lnTo>
                <a:lnTo>
                  <a:pt x="1039" y="3390"/>
                </a:lnTo>
                <a:lnTo>
                  <a:pt x="1084" y="3395"/>
                </a:lnTo>
                <a:lnTo>
                  <a:pt x="1131" y="3401"/>
                </a:lnTo>
                <a:lnTo>
                  <a:pt x="1177" y="3402"/>
                </a:lnTo>
                <a:lnTo>
                  <a:pt x="1224" y="3404"/>
                </a:lnTo>
                <a:lnTo>
                  <a:pt x="1271" y="3406"/>
                </a:lnTo>
                <a:lnTo>
                  <a:pt x="1271" y="3406"/>
                </a:lnTo>
                <a:lnTo>
                  <a:pt x="1319" y="3404"/>
                </a:lnTo>
                <a:lnTo>
                  <a:pt x="1366" y="3402"/>
                </a:lnTo>
                <a:lnTo>
                  <a:pt x="1412" y="3401"/>
                </a:lnTo>
                <a:lnTo>
                  <a:pt x="1459" y="3395"/>
                </a:lnTo>
                <a:lnTo>
                  <a:pt x="1504" y="3390"/>
                </a:lnTo>
                <a:lnTo>
                  <a:pt x="1549" y="3383"/>
                </a:lnTo>
                <a:lnTo>
                  <a:pt x="1594" y="3375"/>
                </a:lnTo>
                <a:lnTo>
                  <a:pt x="1640" y="3366"/>
                </a:lnTo>
                <a:lnTo>
                  <a:pt x="1683" y="3355"/>
                </a:lnTo>
                <a:lnTo>
                  <a:pt x="1727" y="3343"/>
                </a:lnTo>
                <a:lnTo>
                  <a:pt x="1770" y="3331"/>
                </a:lnTo>
                <a:lnTo>
                  <a:pt x="1814" y="3317"/>
                </a:lnTo>
                <a:lnTo>
                  <a:pt x="1855" y="3303"/>
                </a:lnTo>
                <a:lnTo>
                  <a:pt x="1897" y="3288"/>
                </a:lnTo>
                <a:lnTo>
                  <a:pt x="1939" y="3270"/>
                </a:lnTo>
                <a:lnTo>
                  <a:pt x="1979" y="3251"/>
                </a:lnTo>
                <a:lnTo>
                  <a:pt x="2019" y="3234"/>
                </a:lnTo>
                <a:lnTo>
                  <a:pt x="2059" y="3213"/>
                </a:lnTo>
                <a:lnTo>
                  <a:pt x="2097" y="3192"/>
                </a:lnTo>
                <a:lnTo>
                  <a:pt x="2137" y="3169"/>
                </a:lnTo>
                <a:lnTo>
                  <a:pt x="2174" y="3147"/>
                </a:lnTo>
                <a:lnTo>
                  <a:pt x="2210" y="3122"/>
                </a:lnTo>
                <a:lnTo>
                  <a:pt x="2247" y="3098"/>
                </a:lnTo>
                <a:lnTo>
                  <a:pt x="2284" y="3072"/>
                </a:lnTo>
                <a:lnTo>
                  <a:pt x="2318" y="3046"/>
                </a:lnTo>
                <a:lnTo>
                  <a:pt x="2353" y="3018"/>
                </a:lnTo>
                <a:lnTo>
                  <a:pt x="2386" y="2990"/>
                </a:lnTo>
                <a:lnTo>
                  <a:pt x="2419" y="2960"/>
                </a:lnTo>
                <a:lnTo>
                  <a:pt x="2451" y="2931"/>
                </a:lnTo>
                <a:lnTo>
                  <a:pt x="2482" y="2900"/>
                </a:lnTo>
                <a:lnTo>
                  <a:pt x="2513" y="2868"/>
                </a:lnTo>
                <a:lnTo>
                  <a:pt x="2543" y="2835"/>
                </a:lnTo>
                <a:lnTo>
                  <a:pt x="2543" y="2835"/>
                </a:lnTo>
                <a:lnTo>
                  <a:pt x="2592" y="2778"/>
                </a:lnTo>
                <a:lnTo>
                  <a:pt x="2639" y="2719"/>
                </a:lnTo>
                <a:lnTo>
                  <a:pt x="2682" y="2658"/>
                </a:lnTo>
                <a:lnTo>
                  <a:pt x="2724" y="2593"/>
                </a:lnTo>
                <a:lnTo>
                  <a:pt x="2762" y="2527"/>
                </a:lnTo>
                <a:lnTo>
                  <a:pt x="2797" y="2459"/>
                </a:lnTo>
                <a:lnTo>
                  <a:pt x="2830" y="2391"/>
                </a:lnTo>
                <a:lnTo>
                  <a:pt x="2860" y="2320"/>
                </a:lnTo>
                <a:lnTo>
                  <a:pt x="2886" y="2247"/>
                </a:lnTo>
                <a:lnTo>
                  <a:pt x="2908" y="2174"/>
                </a:lnTo>
                <a:lnTo>
                  <a:pt x="2928" y="2097"/>
                </a:lnTo>
                <a:lnTo>
                  <a:pt x="2945" y="2021"/>
                </a:lnTo>
                <a:lnTo>
                  <a:pt x="2957" y="1942"/>
                </a:lnTo>
                <a:lnTo>
                  <a:pt x="2968" y="1864"/>
                </a:lnTo>
                <a:lnTo>
                  <a:pt x="2973" y="1784"/>
                </a:lnTo>
                <a:lnTo>
                  <a:pt x="2975" y="1702"/>
                </a:lnTo>
                <a:lnTo>
                  <a:pt x="2975" y="1702"/>
                </a:lnTo>
                <a:lnTo>
                  <a:pt x="2975" y="1659"/>
                </a:lnTo>
                <a:lnTo>
                  <a:pt x="2973" y="1615"/>
                </a:lnTo>
                <a:lnTo>
                  <a:pt x="2969" y="1572"/>
                </a:lnTo>
                <a:lnTo>
                  <a:pt x="2966" y="1528"/>
                </a:lnTo>
                <a:lnTo>
                  <a:pt x="2961" y="1487"/>
                </a:lnTo>
                <a:lnTo>
                  <a:pt x="2955" y="1443"/>
                </a:lnTo>
                <a:lnTo>
                  <a:pt x="2948" y="1401"/>
                </a:lnTo>
                <a:lnTo>
                  <a:pt x="2940" y="1360"/>
                </a:lnTo>
                <a:lnTo>
                  <a:pt x="2931" y="1318"/>
                </a:lnTo>
                <a:lnTo>
                  <a:pt x="2921" y="1278"/>
                </a:lnTo>
                <a:lnTo>
                  <a:pt x="2910" y="1236"/>
                </a:lnTo>
                <a:lnTo>
                  <a:pt x="2898" y="1196"/>
                </a:lnTo>
                <a:lnTo>
                  <a:pt x="2872" y="1118"/>
                </a:lnTo>
                <a:lnTo>
                  <a:pt x="2841" y="1039"/>
                </a:lnTo>
                <a:lnTo>
                  <a:pt x="2806" y="965"/>
                </a:lnTo>
                <a:lnTo>
                  <a:pt x="2769" y="891"/>
                </a:lnTo>
                <a:lnTo>
                  <a:pt x="2727" y="820"/>
                </a:lnTo>
                <a:lnTo>
                  <a:pt x="2684" y="750"/>
                </a:lnTo>
                <a:lnTo>
                  <a:pt x="2637" y="684"/>
                </a:lnTo>
                <a:lnTo>
                  <a:pt x="2585" y="620"/>
                </a:lnTo>
                <a:lnTo>
                  <a:pt x="2532" y="557"/>
                </a:lnTo>
                <a:lnTo>
                  <a:pt x="2475" y="498"/>
                </a:lnTo>
                <a:lnTo>
                  <a:pt x="2416" y="442"/>
                </a:lnTo>
                <a:lnTo>
                  <a:pt x="2355" y="389"/>
                </a:lnTo>
                <a:lnTo>
                  <a:pt x="2291" y="338"/>
                </a:lnTo>
                <a:lnTo>
                  <a:pt x="2224" y="291"/>
                </a:lnTo>
                <a:lnTo>
                  <a:pt x="2155" y="248"/>
                </a:lnTo>
                <a:lnTo>
                  <a:pt x="2083" y="206"/>
                </a:lnTo>
                <a:lnTo>
                  <a:pt x="2010" y="168"/>
                </a:lnTo>
                <a:lnTo>
                  <a:pt x="1934" y="134"/>
                </a:lnTo>
                <a:lnTo>
                  <a:pt x="1857" y="103"/>
                </a:lnTo>
                <a:lnTo>
                  <a:pt x="1777" y="77"/>
                </a:lnTo>
                <a:lnTo>
                  <a:pt x="1737" y="65"/>
                </a:lnTo>
                <a:lnTo>
                  <a:pt x="1697" y="54"/>
                </a:lnTo>
                <a:lnTo>
                  <a:pt x="1655" y="44"/>
                </a:lnTo>
                <a:lnTo>
                  <a:pt x="1615" y="35"/>
                </a:lnTo>
                <a:lnTo>
                  <a:pt x="1573" y="27"/>
                </a:lnTo>
                <a:lnTo>
                  <a:pt x="1530" y="20"/>
                </a:lnTo>
                <a:lnTo>
                  <a:pt x="1488" y="14"/>
                </a:lnTo>
                <a:lnTo>
                  <a:pt x="1445" y="9"/>
                </a:lnTo>
                <a:lnTo>
                  <a:pt x="1403" y="6"/>
                </a:lnTo>
                <a:lnTo>
                  <a:pt x="1359" y="2"/>
                </a:lnTo>
                <a:lnTo>
                  <a:pt x="1316" y="0"/>
                </a:lnTo>
                <a:lnTo>
                  <a:pt x="1271" y="0"/>
                </a:lnTo>
                <a:lnTo>
                  <a:pt x="1271" y="0"/>
                </a:lnTo>
                <a:close/>
              </a:path>
            </a:pathLst>
          </a:custGeom>
          <a:solidFill>
            <a:srgbClr val="71C6C6"/>
          </a:solidFill>
          <a:ln w="38100">
            <a:solidFill>
              <a:srgbClr val="F8F0E5"/>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sz="1600"/>
          </a:p>
        </p:txBody>
      </p:sp>
      <p:sp>
        <p:nvSpPr>
          <p:cNvPr id="21" name="Freeform 8"/>
          <p:cNvSpPr>
            <a:spLocks/>
          </p:cNvSpPr>
          <p:nvPr/>
        </p:nvSpPr>
        <p:spPr bwMode="auto">
          <a:xfrm>
            <a:off x="2790330" y="1552756"/>
            <a:ext cx="2039201" cy="1696739"/>
          </a:xfrm>
          <a:custGeom>
            <a:avLst/>
            <a:gdLst>
              <a:gd name="T0" fmla="*/ 2914 w 3407"/>
              <a:gd name="T1" fmla="*/ 507 h 2835"/>
              <a:gd name="T2" fmla="*/ 2785 w 3407"/>
              <a:gd name="T3" fmla="*/ 389 h 2835"/>
              <a:gd name="T4" fmla="*/ 2644 w 3407"/>
              <a:gd name="T5" fmla="*/ 282 h 2835"/>
              <a:gd name="T6" fmla="*/ 2491 w 3407"/>
              <a:gd name="T7" fmla="*/ 194 h 2835"/>
              <a:gd name="T8" fmla="*/ 2329 w 3407"/>
              <a:gd name="T9" fmla="*/ 119 h 2835"/>
              <a:gd name="T10" fmla="*/ 2160 w 3407"/>
              <a:gd name="T11" fmla="*/ 61 h 2835"/>
              <a:gd name="T12" fmla="*/ 1981 w 3407"/>
              <a:gd name="T13" fmla="*/ 23 h 2835"/>
              <a:gd name="T14" fmla="*/ 1798 w 3407"/>
              <a:gd name="T15" fmla="*/ 2 h 2835"/>
              <a:gd name="T16" fmla="*/ 1659 w 3407"/>
              <a:gd name="T17" fmla="*/ 0 h 2835"/>
              <a:gd name="T18" fmla="*/ 1487 w 3407"/>
              <a:gd name="T19" fmla="*/ 14 h 2835"/>
              <a:gd name="T20" fmla="*/ 1320 w 3407"/>
              <a:gd name="T21" fmla="*/ 44 h 2835"/>
              <a:gd name="T22" fmla="*/ 1118 w 3407"/>
              <a:gd name="T23" fmla="*/ 103 h 2835"/>
              <a:gd name="T24" fmla="*/ 820 w 3407"/>
              <a:gd name="T25" fmla="*/ 248 h 2835"/>
              <a:gd name="T26" fmla="*/ 559 w 3407"/>
              <a:gd name="T27" fmla="*/ 442 h 2835"/>
              <a:gd name="T28" fmla="*/ 338 w 3407"/>
              <a:gd name="T29" fmla="*/ 684 h 2835"/>
              <a:gd name="T30" fmla="*/ 168 w 3407"/>
              <a:gd name="T31" fmla="*/ 965 h 2835"/>
              <a:gd name="T32" fmla="*/ 65 w 3407"/>
              <a:gd name="T33" fmla="*/ 1236 h 2835"/>
              <a:gd name="T34" fmla="*/ 27 w 3407"/>
              <a:gd name="T35" fmla="*/ 1401 h 2835"/>
              <a:gd name="T36" fmla="*/ 6 w 3407"/>
              <a:gd name="T37" fmla="*/ 1572 h 2835"/>
              <a:gd name="T38" fmla="*/ 0 w 3407"/>
              <a:gd name="T39" fmla="*/ 1702 h 2835"/>
              <a:gd name="T40" fmla="*/ 30 w 3407"/>
              <a:gd name="T41" fmla="*/ 2021 h 2835"/>
              <a:gd name="T42" fmla="*/ 115 w 3407"/>
              <a:gd name="T43" fmla="*/ 2320 h 2835"/>
              <a:gd name="T44" fmla="*/ 251 w 3407"/>
              <a:gd name="T45" fmla="*/ 2593 h 2835"/>
              <a:gd name="T46" fmla="*/ 432 w 3407"/>
              <a:gd name="T47" fmla="*/ 2835 h 2835"/>
              <a:gd name="T48" fmla="*/ 524 w 3407"/>
              <a:gd name="T49" fmla="*/ 2741 h 2835"/>
              <a:gd name="T50" fmla="*/ 657 w 3407"/>
              <a:gd name="T51" fmla="*/ 2626 h 2835"/>
              <a:gd name="T52" fmla="*/ 801 w 3407"/>
              <a:gd name="T53" fmla="*/ 2525 h 2835"/>
              <a:gd name="T54" fmla="*/ 956 w 3407"/>
              <a:gd name="T55" fmla="*/ 2438 h 2835"/>
              <a:gd name="T56" fmla="*/ 1120 w 3407"/>
              <a:gd name="T57" fmla="*/ 2369 h 2835"/>
              <a:gd name="T58" fmla="*/ 1292 w 3407"/>
              <a:gd name="T59" fmla="*/ 2317 h 2835"/>
              <a:gd name="T60" fmla="*/ 1471 w 3407"/>
              <a:gd name="T61" fmla="*/ 2282 h 2835"/>
              <a:gd name="T62" fmla="*/ 1656 w 3407"/>
              <a:gd name="T63" fmla="*/ 2266 h 2835"/>
              <a:gd name="T64" fmla="*/ 1798 w 3407"/>
              <a:gd name="T65" fmla="*/ 2268 h 2835"/>
              <a:gd name="T66" fmla="*/ 1981 w 3407"/>
              <a:gd name="T67" fmla="*/ 2289 h 2835"/>
              <a:gd name="T68" fmla="*/ 2159 w 3407"/>
              <a:gd name="T69" fmla="*/ 2327 h 2835"/>
              <a:gd name="T70" fmla="*/ 2329 w 3407"/>
              <a:gd name="T71" fmla="*/ 2384 h 2835"/>
              <a:gd name="T72" fmla="*/ 2491 w 3407"/>
              <a:gd name="T73" fmla="*/ 2459 h 2835"/>
              <a:gd name="T74" fmla="*/ 2644 w 3407"/>
              <a:gd name="T75" fmla="*/ 2548 h 2835"/>
              <a:gd name="T76" fmla="*/ 2785 w 3407"/>
              <a:gd name="T77" fmla="*/ 2654 h 2835"/>
              <a:gd name="T78" fmla="*/ 2914 w 3407"/>
              <a:gd name="T79" fmla="*/ 2772 h 2835"/>
              <a:gd name="T80" fmla="*/ 2975 w 3407"/>
              <a:gd name="T81" fmla="*/ 2835 h 2835"/>
              <a:gd name="T82" fmla="*/ 3114 w 3407"/>
              <a:gd name="T83" fmla="*/ 2656 h 2835"/>
              <a:gd name="T84" fmla="*/ 3262 w 3407"/>
              <a:gd name="T85" fmla="*/ 2390 h 2835"/>
              <a:gd name="T86" fmla="*/ 3361 w 3407"/>
              <a:gd name="T87" fmla="*/ 2097 h 2835"/>
              <a:gd name="T88" fmla="*/ 3405 w 3407"/>
              <a:gd name="T89" fmla="*/ 1784 h 2835"/>
              <a:gd name="T90" fmla="*/ 3400 w 3407"/>
              <a:gd name="T91" fmla="*/ 1542 h 2835"/>
              <a:gd name="T92" fmla="*/ 3341 w 3407"/>
              <a:gd name="T93" fmla="*/ 1232 h 2835"/>
              <a:gd name="T94" fmla="*/ 3229 w 3407"/>
              <a:gd name="T95" fmla="*/ 945 h 2835"/>
              <a:gd name="T96" fmla="*/ 3071 w 3407"/>
              <a:gd name="T97" fmla="*/ 688 h 2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07" h="2835">
                <a:moveTo>
                  <a:pt x="2975" y="569"/>
                </a:moveTo>
                <a:lnTo>
                  <a:pt x="2975" y="569"/>
                </a:lnTo>
                <a:lnTo>
                  <a:pt x="2945" y="538"/>
                </a:lnTo>
                <a:lnTo>
                  <a:pt x="2914" y="507"/>
                </a:lnTo>
                <a:lnTo>
                  <a:pt x="2883" y="476"/>
                </a:lnTo>
                <a:lnTo>
                  <a:pt x="2851" y="446"/>
                </a:lnTo>
                <a:lnTo>
                  <a:pt x="2818" y="416"/>
                </a:lnTo>
                <a:lnTo>
                  <a:pt x="2785" y="389"/>
                </a:lnTo>
                <a:lnTo>
                  <a:pt x="2750" y="361"/>
                </a:lnTo>
                <a:lnTo>
                  <a:pt x="2716" y="333"/>
                </a:lnTo>
                <a:lnTo>
                  <a:pt x="2681" y="308"/>
                </a:lnTo>
                <a:lnTo>
                  <a:pt x="2644" y="282"/>
                </a:lnTo>
                <a:lnTo>
                  <a:pt x="2606" y="260"/>
                </a:lnTo>
                <a:lnTo>
                  <a:pt x="2569" y="235"/>
                </a:lnTo>
                <a:lnTo>
                  <a:pt x="2531" y="215"/>
                </a:lnTo>
                <a:lnTo>
                  <a:pt x="2491" y="194"/>
                </a:lnTo>
                <a:lnTo>
                  <a:pt x="2453" y="173"/>
                </a:lnTo>
                <a:lnTo>
                  <a:pt x="2411" y="154"/>
                </a:lnTo>
                <a:lnTo>
                  <a:pt x="2371" y="136"/>
                </a:lnTo>
                <a:lnTo>
                  <a:pt x="2329" y="119"/>
                </a:lnTo>
                <a:lnTo>
                  <a:pt x="2288" y="103"/>
                </a:lnTo>
                <a:lnTo>
                  <a:pt x="2246" y="87"/>
                </a:lnTo>
                <a:lnTo>
                  <a:pt x="2202" y="75"/>
                </a:lnTo>
                <a:lnTo>
                  <a:pt x="2160" y="61"/>
                </a:lnTo>
                <a:lnTo>
                  <a:pt x="2115" y="51"/>
                </a:lnTo>
                <a:lnTo>
                  <a:pt x="2072" y="41"/>
                </a:lnTo>
                <a:lnTo>
                  <a:pt x="2026" y="30"/>
                </a:lnTo>
                <a:lnTo>
                  <a:pt x="1981" y="23"/>
                </a:lnTo>
                <a:lnTo>
                  <a:pt x="1936" y="16"/>
                </a:lnTo>
                <a:lnTo>
                  <a:pt x="1891" y="11"/>
                </a:lnTo>
                <a:lnTo>
                  <a:pt x="1844" y="6"/>
                </a:lnTo>
                <a:lnTo>
                  <a:pt x="1798" y="2"/>
                </a:lnTo>
                <a:lnTo>
                  <a:pt x="1751" y="0"/>
                </a:lnTo>
                <a:lnTo>
                  <a:pt x="1703" y="0"/>
                </a:lnTo>
                <a:lnTo>
                  <a:pt x="1703" y="0"/>
                </a:lnTo>
                <a:lnTo>
                  <a:pt x="1659" y="0"/>
                </a:lnTo>
                <a:lnTo>
                  <a:pt x="1616" y="2"/>
                </a:lnTo>
                <a:lnTo>
                  <a:pt x="1572" y="6"/>
                </a:lnTo>
                <a:lnTo>
                  <a:pt x="1529" y="9"/>
                </a:lnTo>
                <a:lnTo>
                  <a:pt x="1487" y="14"/>
                </a:lnTo>
                <a:lnTo>
                  <a:pt x="1443" y="20"/>
                </a:lnTo>
                <a:lnTo>
                  <a:pt x="1402" y="27"/>
                </a:lnTo>
                <a:lnTo>
                  <a:pt x="1360" y="35"/>
                </a:lnTo>
                <a:lnTo>
                  <a:pt x="1320" y="44"/>
                </a:lnTo>
                <a:lnTo>
                  <a:pt x="1278" y="54"/>
                </a:lnTo>
                <a:lnTo>
                  <a:pt x="1238" y="65"/>
                </a:lnTo>
                <a:lnTo>
                  <a:pt x="1198" y="77"/>
                </a:lnTo>
                <a:lnTo>
                  <a:pt x="1118" y="103"/>
                </a:lnTo>
                <a:lnTo>
                  <a:pt x="1041" y="134"/>
                </a:lnTo>
                <a:lnTo>
                  <a:pt x="965" y="168"/>
                </a:lnTo>
                <a:lnTo>
                  <a:pt x="892" y="206"/>
                </a:lnTo>
                <a:lnTo>
                  <a:pt x="820" y="248"/>
                </a:lnTo>
                <a:lnTo>
                  <a:pt x="751" y="291"/>
                </a:lnTo>
                <a:lnTo>
                  <a:pt x="684" y="338"/>
                </a:lnTo>
                <a:lnTo>
                  <a:pt x="620" y="389"/>
                </a:lnTo>
                <a:lnTo>
                  <a:pt x="559" y="442"/>
                </a:lnTo>
                <a:lnTo>
                  <a:pt x="500" y="498"/>
                </a:lnTo>
                <a:lnTo>
                  <a:pt x="443" y="557"/>
                </a:lnTo>
                <a:lnTo>
                  <a:pt x="389" y="620"/>
                </a:lnTo>
                <a:lnTo>
                  <a:pt x="338" y="684"/>
                </a:lnTo>
                <a:lnTo>
                  <a:pt x="291" y="750"/>
                </a:lnTo>
                <a:lnTo>
                  <a:pt x="248" y="820"/>
                </a:lnTo>
                <a:lnTo>
                  <a:pt x="206" y="891"/>
                </a:lnTo>
                <a:lnTo>
                  <a:pt x="168" y="965"/>
                </a:lnTo>
                <a:lnTo>
                  <a:pt x="134" y="1039"/>
                </a:lnTo>
                <a:lnTo>
                  <a:pt x="103" y="1118"/>
                </a:lnTo>
                <a:lnTo>
                  <a:pt x="77" y="1196"/>
                </a:lnTo>
                <a:lnTo>
                  <a:pt x="65" y="1236"/>
                </a:lnTo>
                <a:lnTo>
                  <a:pt x="54" y="1278"/>
                </a:lnTo>
                <a:lnTo>
                  <a:pt x="44" y="1318"/>
                </a:lnTo>
                <a:lnTo>
                  <a:pt x="35" y="1360"/>
                </a:lnTo>
                <a:lnTo>
                  <a:pt x="27" y="1401"/>
                </a:lnTo>
                <a:lnTo>
                  <a:pt x="20" y="1443"/>
                </a:lnTo>
                <a:lnTo>
                  <a:pt x="14" y="1487"/>
                </a:lnTo>
                <a:lnTo>
                  <a:pt x="9" y="1528"/>
                </a:lnTo>
                <a:lnTo>
                  <a:pt x="6" y="1572"/>
                </a:lnTo>
                <a:lnTo>
                  <a:pt x="2" y="1615"/>
                </a:lnTo>
                <a:lnTo>
                  <a:pt x="0" y="1659"/>
                </a:lnTo>
                <a:lnTo>
                  <a:pt x="0" y="1702"/>
                </a:lnTo>
                <a:lnTo>
                  <a:pt x="0" y="1702"/>
                </a:lnTo>
                <a:lnTo>
                  <a:pt x="2" y="1784"/>
                </a:lnTo>
                <a:lnTo>
                  <a:pt x="7" y="1864"/>
                </a:lnTo>
                <a:lnTo>
                  <a:pt x="18" y="1942"/>
                </a:lnTo>
                <a:lnTo>
                  <a:pt x="30" y="2021"/>
                </a:lnTo>
                <a:lnTo>
                  <a:pt x="46" y="2097"/>
                </a:lnTo>
                <a:lnTo>
                  <a:pt x="67" y="2174"/>
                </a:lnTo>
                <a:lnTo>
                  <a:pt x="89" y="2247"/>
                </a:lnTo>
                <a:lnTo>
                  <a:pt x="115" y="2320"/>
                </a:lnTo>
                <a:lnTo>
                  <a:pt x="145" y="2391"/>
                </a:lnTo>
                <a:lnTo>
                  <a:pt x="178" y="2459"/>
                </a:lnTo>
                <a:lnTo>
                  <a:pt x="213" y="2527"/>
                </a:lnTo>
                <a:lnTo>
                  <a:pt x="251" y="2593"/>
                </a:lnTo>
                <a:lnTo>
                  <a:pt x="293" y="2658"/>
                </a:lnTo>
                <a:lnTo>
                  <a:pt x="336" y="2719"/>
                </a:lnTo>
                <a:lnTo>
                  <a:pt x="383" y="2778"/>
                </a:lnTo>
                <a:lnTo>
                  <a:pt x="432" y="2835"/>
                </a:lnTo>
                <a:lnTo>
                  <a:pt x="432" y="2835"/>
                </a:lnTo>
                <a:lnTo>
                  <a:pt x="462" y="2804"/>
                </a:lnTo>
                <a:lnTo>
                  <a:pt x="493" y="2772"/>
                </a:lnTo>
                <a:lnTo>
                  <a:pt x="524" y="2741"/>
                </a:lnTo>
                <a:lnTo>
                  <a:pt x="556" y="2712"/>
                </a:lnTo>
                <a:lnTo>
                  <a:pt x="589" y="2682"/>
                </a:lnTo>
                <a:lnTo>
                  <a:pt x="622" y="2654"/>
                </a:lnTo>
                <a:lnTo>
                  <a:pt x="657" y="2626"/>
                </a:lnTo>
                <a:lnTo>
                  <a:pt x="691" y="2598"/>
                </a:lnTo>
                <a:lnTo>
                  <a:pt x="728" y="2574"/>
                </a:lnTo>
                <a:lnTo>
                  <a:pt x="763" y="2548"/>
                </a:lnTo>
                <a:lnTo>
                  <a:pt x="801" y="2525"/>
                </a:lnTo>
                <a:lnTo>
                  <a:pt x="838" y="2503"/>
                </a:lnTo>
                <a:lnTo>
                  <a:pt x="876" y="2480"/>
                </a:lnTo>
                <a:lnTo>
                  <a:pt x="916" y="2459"/>
                </a:lnTo>
                <a:lnTo>
                  <a:pt x="956" y="2438"/>
                </a:lnTo>
                <a:lnTo>
                  <a:pt x="996" y="2419"/>
                </a:lnTo>
                <a:lnTo>
                  <a:pt x="1036" y="2402"/>
                </a:lnTo>
                <a:lnTo>
                  <a:pt x="1078" y="2384"/>
                </a:lnTo>
                <a:lnTo>
                  <a:pt x="1120" y="2369"/>
                </a:lnTo>
                <a:lnTo>
                  <a:pt x="1161" y="2355"/>
                </a:lnTo>
                <a:lnTo>
                  <a:pt x="1205" y="2341"/>
                </a:lnTo>
                <a:lnTo>
                  <a:pt x="1248" y="2327"/>
                </a:lnTo>
                <a:lnTo>
                  <a:pt x="1292" y="2317"/>
                </a:lnTo>
                <a:lnTo>
                  <a:pt x="1335" y="2306"/>
                </a:lnTo>
                <a:lnTo>
                  <a:pt x="1381" y="2297"/>
                </a:lnTo>
                <a:lnTo>
                  <a:pt x="1426" y="2289"/>
                </a:lnTo>
                <a:lnTo>
                  <a:pt x="1471" y="2282"/>
                </a:lnTo>
                <a:lnTo>
                  <a:pt x="1516" y="2277"/>
                </a:lnTo>
                <a:lnTo>
                  <a:pt x="1563" y="2271"/>
                </a:lnTo>
                <a:lnTo>
                  <a:pt x="1609" y="2268"/>
                </a:lnTo>
                <a:lnTo>
                  <a:pt x="1656" y="2266"/>
                </a:lnTo>
                <a:lnTo>
                  <a:pt x="1703" y="2266"/>
                </a:lnTo>
                <a:lnTo>
                  <a:pt x="1703" y="2266"/>
                </a:lnTo>
                <a:lnTo>
                  <a:pt x="1751" y="2266"/>
                </a:lnTo>
                <a:lnTo>
                  <a:pt x="1798" y="2268"/>
                </a:lnTo>
                <a:lnTo>
                  <a:pt x="1844" y="2271"/>
                </a:lnTo>
                <a:lnTo>
                  <a:pt x="1891" y="2277"/>
                </a:lnTo>
                <a:lnTo>
                  <a:pt x="1936" y="2282"/>
                </a:lnTo>
                <a:lnTo>
                  <a:pt x="1981" y="2289"/>
                </a:lnTo>
                <a:lnTo>
                  <a:pt x="2026" y="2297"/>
                </a:lnTo>
                <a:lnTo>
                  <a:pt x="2072" y="2306"/>
                </a:lnTo>
                <a:lnTo>
                  <a:pt x="2115" y="2317"/>
                </a:lnTo>
                <a:lnTo>
                  <a:pt x="2159" y="2327"/>
                </a:lnTo>
                <a:lnTo>
                  <a:pt x="2202" y="2341"/>
                </a:lnTo>
                <a:lnTo>
                  <a:pt x="2246" y="2355"/>
                </a:lnTo>
                <a:lnTo>
                  <a:pt x="2288" y="2369"/>
                </a:lnTo>
                <a:lnTo>
                  <a:pt x="2329" y="2384"/>
                </a:lnTo>
                <a:lnTo>
                  <a:pt x="2371" y="2402"/>
                </a:lnTo>
                <a:lnTo>
                  <a:pt x="2411" y="2419"/>
                </a:lnTo>
                <a:lnTo>
                  <a:pt x="2451" y="2438"/>
                </a:lnTo>
                <a:lnTo>
                  <a:pt x="2491" y="2459"/>
                </a:lnTo>
                <a:lnTo>
                  <a:pt x="2531" y="2480"/>
                </a:lnTo>
                <a:lnTo>
                  <a:pt x="2569" y="2503"/>
                </a:lnTo>
                <a:lnTo>
                  <a:pt x="2606" y="2525"/>
                </a:lnTo>
                <a:lnTo>
                  <a:pt x="2644" y="2548"/>
                </a:lnTo>
                <a:lnTo>
                  <a:pt x="2679" y="2574"/>
                </a:lnTo>
                <a:lnTo>
                  <a:pt x="2716" y="2598"/>
                </a:lnTo>
                <a:lnTo>
                  <a:pt x="2750" y="2626"/>
                </a:lnTo>
                <a:lnTo>
                  <a:pt x="2785" y="2654"/>
                </a:lnTo>
                <a:lnTo>
                  <a:pt x="2818" y="2682"/>
                </a:lnTo>
                <a:lnTo>
                  <a:pt x="2851" y="2712"/>
                </a:lnTo>
                <a:lnTo>
                  <a:pt x="2883" y="2741"/>
                </a:lnTo>
                <a:lnTo>
                  <a:pt x="2914" y="2772"/>
                </a:lnTo>
                <a:lnTo>
                  <a:pt x="2945" y="2804"/>
                </a:lnTo>
                <a:lnTo>
                  <a:pt x="2975" y="2835"/>
                </a:lnTo>
                <a:lnTo>
                  <a:pt x="2975" y="2835"/>
                </a:lnTo>
                <a:lnTo>
                  <a:pt x="2975" y="2835"/>
                </a:lnTo>
                <a:lnTo>
                  <a:pt x="2975" y="2835"/>
                </a:lnTo>
                <a:lnTo>
                  <a:pt x="3024" y="2778"/>
                </a:lnTo>
                <a:lnTo>
                  <a:pt x="3071" y="2719"/>
                </a:lnTo>
                <a:lnTo>
                  <a:pt x="3114" y="2656"/>
                </a:lnTo>
                <a:lnTo>
                  <a:pt x="3156" y="2593"/>
                </a:lnTo>
                <a:lnTo>
                  <a:pt x="3194" y="2527"/>
                </a:lnTo>
                <a:lnTo>
                  <a:pt x="3229" y="2459"/>
                </a:lnTo>
                <a:lnTo>
                  <a:pt x="3262" y="2390"/>
                </a:lnTo>
                <a:lnTo>
                  <a:pt x="3292" y="2320"/>
                </a:lnTo>
                <a:lnTo>
                  <a:pt x="3318" y="2247"/>
                </a:lnTo>
                <a:lnTo>
                  <a:pt x="3341" y="2174"/>
                </a:lnTo>
                <a:lnTo>
                  <a:pt x="3361" y="2097"/>
                </a:lnTo>
                <a:lnTo>
                  <a:pt x="3377" y="2021"/>
                </a:lnTo>
                <a:lnTo>
                  <a:pt x="3389" y="1942"/>
                </a:lnTo>
                <a:lnTo>
                  <a:pt x="3400" y="1864"/>
                </a:lnTo>
                <a:lnTo>
                  <a:pt x="3405" y="1784"/>
                </a:lnTo>
                <a:lnTo>
                  <a:pt x="3407" y="1702"/>
                </a:lnTo>
                <a:lnTo>
                  <a:pt x="3407" y="1702"/>
                </a:lnTo>
                <a:lnTo>
                  <a:pt x="3405" y="1622"/>
                </a:lnTo>
                <a:lnTo>
                  <a:pt x="3400" y="1542"/>
                </a:lnTo>
                <a:lnTo>
                  <a:pt x="3389" y="1462"/>
                </a:lnTo>
                <a:lnTo>
                  <a:pt x="3377" y="1384"/>
                </a:lnTo>
                <a:lnTo>
                  <a:pt x="3361" y="1307"/>
                </a:lnTo>
                <a:lnTo>
                  <a:pt x="3341" y="1232"/>
                </a:lnTo>
                <a:lnTo>
                  <a:pt x="3318" y="1159"/>
                </a:lnTo>
                <a:lnTo>
                  <a:pt x="3292" y="1086"/>
                </a:lnTo>
                <a:lnTo>
                  <a:pt x="3262" y="1015"/>
                </a:lnTo>
                <a:lnTo>
                  <a:pt x="3229" y="945"/>
                </a:lnTo>
                <a:lnTo>
                  <a:pt x="3194" y="879"/>
                </a:lnTo>
                <a:lnTo>
                  <a:pt x="3156" y="813"/>
                </a:lnTo>
                <a:lnTo>
                  <a:pt x="3114" y="749"/>
                </a:lnTo>
                <a:lnTo>
                  <a:pt x="3071" y="688"/>
                </a:lnTo>
                <a:lnTo>
                  <a:pt x="3024" y="627"/>
                </a:lnTo>
                <a:lnTo>
                  <a:pt x="2975" y="569"/>
                </a:lnTo>
                <a:lnTo>
                  <a:pt x="2975" y="569"/>
                </a:lnTo>
                <a:close/>
              </a:path>
            </a:pathLst>
          </a:custGeom>
          <a:solidFill>
            <a:srgbClr val="7383A4"/>
          </a:solidFill>
          <a:ln w="38100">
            <a:solidFill>
              <a:srgbClr val="F8F0E5"/>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sz="1600"/>
          </a:p>
        </p:txBody>
      </p:sp>
      <p:grpSp>
        <p:nvGrpSpPr>
          <p:cNvPr id="22" name="그룹 21"/>
          <p:cNvGrpSpPr/>
          <p:nvPr/>
        </p:nvGrpSpPr>
        <p:grpSpPr>
          <a:xfrm>
            <a:off x="1136043" y="2234419"/>
            <a:ext cx="1500091" cy="441542"/>
            <a:chOff x="359229" y="2908277"/>
            <a:chExt cx="1882147" cy="553998"/>
          </a:xfrm>
        </p:grpSpPr>
        <p:cxnSp>
          <p:nvCxnSpPr>
            <p:cNvPr id="23" name="직선 연결선 22"/>
            <p:cNvCxnSpPr/>
            <p:nvPr/>
          </p:nvCxnSpPr>
          <p:spPr>
            <a:xfrm>
              <a:off x="1327448" y="3212976"/>
              <a:ext cx="913928" cy="0"/>
            </a:xfrm>
            <a:prstGeom prst="line">
              <a:avLst/>
            </a:prstGeom>
            <a:ln>
              <a:solidFill>
                <a:srgbClr val="7383A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speed"/>
            <p:cNvSpPr txBox="1">
              <a:spLocks noChangeArrowheads="1"/>
            </p:cNvSpPr>
            <p:nvPr/>
          </p:nvSpPr>
          <p:spPr bwMode="auto">
            <a:xfrm>
              <a:off x="359229" y="2908277"/>
              <a:ext cx="1044419" cy="55399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4000" b="1" smtClean="0">
                  <a:solidFill>
                    <a:srgbClr val="7383A4"/>
                  </a:solidFill>
                  <a:latin typeface="Calibri" panose="020F0502020204030204" pitchFamily="34" charset="0"/>
                  <a:ea typeface="Tahoma" pitchFamily="34" charset="0"/>
                  <a:cs typeface="Tahoma" pitchFamily="34" charset="0"/>
                </a:rPr>
                <a:t>01</a:t>
              </a:r>
              <a:endParaRPr lang="en-US" altLang="ko-KR" sz="4000" b="1">
                <a:solidFill>
                  <a:srgbClr val="7383A4"/>
                </a:solidFill>
                <a:latin typeface="Calibri" panose="020F0502020204030204" pitchFamily="34" charset="0"/>
                <a:ea typeface="Tahoma" pitchFamily="34" charset="0"/>
                <a:cs typeface="Tahoma" pitchFamily="34" charset="0"/>
              </a:endParaRPr>
            </a:p>
          </p:txBody>
        </p:sp>
      </p:grpSp>
      <p:grpSp>
        <p:nvGrpSpPr>
          <p:cNvPr id="25" name="그룹 24"/>
          <p:cNvGrpSpPr/>
          <p:nvPr/>
        </p:nvGrpSpPr>
        <p:grpSpPr>
          <a:xfrm>
            <a:off x="1136043" y="3685582"/>
            <a:ext cx="1500091" cy="441542"/>
            <a:chOff x="359229" y="2908277"/>
            <a:chExt cx="1882147" cy="553998"/>
          </a:xfrm>
        </p:grpSpPr>
        <p:cxnSp>
          <p:nvCxnSpPr>
            <p:cNvPr id="26" name="직선 연결선 25"/>
            <p:cNvCxnSpPr/>
            <p:nvPr/>
          </p:nvCxnSpPr>
          <p:spPr>
            <a:xfrm>
              <a:off x="1327448" y="3212976"/>
              <a:ext cx="913928" cy="0"/>
            </a:xfrm>
            <a:prstGeom prst="line">
              <a:avLst/>
            </a:prstGeom>
            <a:ln>
              <a:solidFill>
                <a:srgbClr val="FF6F89"/>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7" name="speed"/>
            <p:cNvSpPr txBox="1">
              <a:spLocks noChangeArrowheads="1"/>
            </p:cNvSpPr>
            <p:nvPr/>
          </p:nvSpPr>
          <p:spPr bwMode="auto">
            <a:xfrm>
              <a:off x="359229" y="2908277"/>
              <a:ext cx="1044419" cy="55399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4000" b="1" smtClean="0">
                  <a:solidFill>
                    <a:srgbClr val="FF6F89"/>
                  </a:solidFill>
                  <a:latin typeface="Calibri" panose="020F0502020204030204" pitchFamily="34" charset="0"/>
                  <a:ea typeface="Tahoma" pitchFamily="34" charset="0"/>
                  <a:cs typeface="Tahoma" pitchFamily="34" charset="0"/>
                </a:rPr>
                <a:t>03</a:t>
              </a:r>
              <a:endParaRPr lang="en-US" altLang="ko-KR" sz="4000" b="1">
                <a:solidFill>
                  <a:srgbClr val="FF6F89"/>
                </a:solidFill>
                <a:latin typeface="Calibri" panose="020F0502020204030204" pitchFamily="34" charset="0"/>
                <a:ea typeface="Tahoma" pitchFamily="34" charset="0"/>
                <a:cs typeface="Tahoma" pitchFamily="34" charset="0"/>
              </a:endParaRPr>
            </a:p>
          </p:txBody>
        </p:sp>
      </p:grpSp>
      <p:grpSp>
        <p:nvGrpSpPr>
          <p:cNvPr id="28" name="그룹 27"/>
          <p:cNvGrpSpPr/>
          <p:nvPr/>
        </p:nvGrpSpPr>
        <p:grpSpPr>
          <a:xfrm flipH="1">
            <a:off x="6496914" y="2234419"/>
            <a:ext cx="1500091" cy="441542"/>
            <a:chOff x="359229" y="2908277"/>
            <a:chExt cx="1882147" cy="553998"/>
          </a:xfrm>
        </p:grpSpPr>
        <p:cxnSp>
          <p:nvCxnSpPr>
            <p:cNvPr id="29" name="직선 연결선 28"/>
            <p:cNvCxnSpPr/>
            <p:nvPr/>
          </p:nvCxnSpPr>
          <p:spPr>
            <a:xfrm>
              <a:off x="1327448" y="3212976"/>
              <a:ext cx="913928" cy="0"/>
            </a:xfrm>
            <a:prstGeom prst="line">
              <a:avLst/>
            </a:prstGeom>
            <a:ln>
              <a:solidFill>
                <a:srgbClr val="48B5B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speed"/>
            <p:cNvSpPr txBox="1">
              <a:spLocks noChangeArrowheads="1"/>
            </p:cNvSpPr>
            <p:nvPr/>
          </p:nvSpPr>
          <p:spPr bwMode="auto">
            <a:xfrm>
              <a:off x="359229" y="2908277"/>
              <a:ext cx="1044419" cy="55399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4000" b="1" smtClean="0">
                  <a:solidFill>
                    <a:srgbClr val="48B5B2"/>
                  </a:solidFill>
                  <a:latin typeface="Calibri" panose="020F0502020204030204" pitchFamily="34" charset="0"/>
                  <a:ea typeface="Tahoma" pitchFamily="34" charset="0"/>
                  <a:cs typeface="Tahoma" pitchFamily="34" charset="0"/>
                </a:rPr>
                <a:t>02</a:t>
              </a:r>
              <a:endParaRPr lang="en-US" altLang="ko-KR" sz="4000" b="1">
                <a:solidFill>
                  <a:srgbClr val="48B5B2"/>
                </a:solidFill>
                <a:latin typeface="Calibri" panose="020F0502020204030204" pitchFamily="34" charset="0"/>
                <a:ea typeface="Tahoma" pitchFamily="34" charset="0"/>
                <a:cs typeface="Tahoma" pitchFamily="34" charset="0"/>
              </a:endParaRPr>
            </a:p>
          </p:txBody>
        </p:sp>
      </p:grpSp>
      <p:grpSp>
        <p:nvGrpSpPr>
          <p:cNvPr id="31" name="그룹 30"/>
          <p:cNvGrpSpPr/>
          <p:nvPr/>
        </p:nvGrpSpPr>
        <p:grpSpPr>
          <a:xfrm flipH="1">
            <a:off x="6496914" y="3685582"/>
            <a:ext cx="1500091" cy="441542"/>
            <a:chOff x="359229" y="2908277"/>
            <a:chExt cx="1882147" cy="553998"/>
          </a:xfrm>
        </p:grpSpPr>
        <p:cxnSp>
          <p:nvCxnSpPr>
            <p:cNvPr id="32" name="직선 연결선 31"/>
            <p:cNvCxnSpPr/>
            <p:nvPr/>
          </p:nvCxnSpPr>
          <p:spPr>
            <a:xfrm>
              <a:off x="1327448" y="3212976"/>
              <a:ext cx="913928" cy="0"/>
            </a:xfrm>
            <a:prstGeom prst="line">
              <a:avLst/>
            </a:prstGeom>
            <a:ln>
              <a:solidFill>
                <a:srgbClr val="625F6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 name="speed"/>
            <p:cNvSpPr txBox="1">
              <a:spLocks noChangeArrowheads="1"/>
            </p:cNvSpPr>
            <p:nvPr/>
          </p:nvSpPr>
          <p:spPr bwMode="auto">
            <a:xfrm>
              <a:off x="359229" y="2908277"/>
              <a:ext cx="1044419" cy="55399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4000" b="1" smtClean="0">
                  <a:solidFill>
                    <a:srgbClr val="625F63"/>
                  </a:solidFill>
                  <a:latin typeface="Calibri" panose="020F0502020204030204" pitchFamily="34" charset="0"/>
                  <a:ea typeface="Tahoma" pitchFamily="34" charset="0"/>
                  <a:cs typeface="Tahoma" pitchFamily="34" charset="0"/>
                </a:rPr>
                <a:t>04</a:t>
              </a:r>
              <a:endParaRPr lang="en-US" altLang="ko-KR" sz="4000" b="1">
                <a:solidFill>
                  <a:srgbClr val="625F63"/>
                </a:solidFill>
                <a:latin typeface="Calibri" panose="020F0502020204030204" pitchFamily="34" charset="0"/>
                <a:ea typeface="Tahoma" pitchFamily="34" charset="0"/>
                <a:cs typeface="Tahoma" pitchFamily="34" charset="0"/>
              </a:endParaRPr>
            </a:p>
          </p:txBody>
        </p:sp>
      </p:grpSp>
      <p:grpSp>
        <p:nvGrpSpPr>
          <p:cNvPr id="34" name="그룹 33"/>
          <p:cNvGrpSpPr/>
          <p:nvPr/>
        </p:nvGrpSpPr>
        <p:grpSpPr>
          <a:xfrm>
            <a:off x="3140901" y="2092759"/>
            <a:ext cx="1338058" cy="579937"/>
            <a:chOff x="476525" y="3804340"/>
            <a:chExt cx="1678846" cy="727641"/>
          </a:xfrm>
        </p:grpSpPr>
        <p:sp>
          <p:nvSpPr>
            <p:cNvPr id="35" name="Rectangle 3"/>
            <p:cNvSpPr txBox="1">
              <a:spLocks noChangeArrowheads="1"/>
            </p:cNvSpPr>
            <p:nvPr/>
          </p:nvSpPr>
          <p:spPr bwMode="auto">
            <a:xfrm>
              <a:off x="522253" y="4116483"/>
              <a:ext cx="1578690" cy="415498"/>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lang="en-US" sz="900">
                  <a:solidFill>
                    <a:schemeClr val="bg1"/>
                  </a:solidFill>
                  <a:latin typeface="Tahoma" pitchFamily="34" charset="0"/>
                  <a:ea typeface="Tahoma" pitchFamily="34" charset="0"/>
                  <a:cs typeface="Tahoma" pitchFamily="34" charset="0"/>
                </a:rPr>
                <a:t>Stylish templates can </a:t>
              </a:r>
            </a:p>
            <a:p>
              <a:pPr marL="0" indent="0" algn="ctr">
                <a:spcBef>
                  <a:spcPts val="0"/>
                </a:spcBef>
                <a:defRPr/>
              </a:pPr>
              <a:r>
                <a:rPr lang="en-US" sz="900">
                  <a:solidFill>
                    <a:schemeClr val="bg1"/>
                  </a:solidFill>
                  <a:latin typeface="Tahoma" pitchFamily="34" charset="0"/>
                  <a:ea typeface="Tahoma" pitchFamily="34" charset="0"/>
                  <a:cs typeface="Tahoma" pitchFamily="34" charset="0"/>
                </a:rPr>
                <a:t>be a valuable aid to creative professionals. </a:t>
              </a:r>
            </a:p>
          </p:txBody>
        </p:sp>
        <p:sp>
          <p:nvSpPr>
            <p:cNvPr id="36" name="speed"/>
            <p:cNvSpPr txBox="1">
              <a:spLocks noChangeArrowheads="1"/>
            </p:cNvSpPr>
            <p:nvPr/>
          </p:nvSpPr>
          <p:spPr bwMode="auto">
            <a:xfrm>
              <a:off x="476525" y="3804340"/>
              <a:ext cx="1678846" cy="2215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grpSp>
      <p:grpSp>
        <p:nvGrpSpPr>
          <p:cNvPr id="37" name="그룹 36"/>
          <p:cNvGrpSpPr/>
          <p:nvPr/>
        </p:nvGrpSpPr>
        <p:grpSpPr>
          <a:xfrm>
            <a:off x="4855660" y="2217149"/>
            <a:ext cx="1338058" cy="579937"/>
            <a:chOff x="454879" y="3804340"/>
            <a:chExt cx="1678846" cy="727641"/>
          </a:xfrm>
        </p:grpSpPr>
        <p:sp>
          <p:nvSpPr>
            <p:cNvPr id="38" name="Rectangle 3"/>
            <p:cNvSpPr txBox="1">
              <a:spLocks noChangeArrowheads="1"/>
            </p:cNvSpPr>
            <p:nvPr/>
          </p:nvSpPr>
          <p:spPr bwMode="auto">
            <a:xfrm>
              <a:off x="500607" y="4116483"/>
              <a:ext cx="1578690" cy="415498"/>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lang="en-US" altLang="ko-KR" sz="900">
                  <a:solidFill>
                    <a:schemeClr val="bg1"/>
                  </a:solidFill>
                  <a:latin typeface="Tahoma" pitchFamily="34" charset="0"/>
                  <a:ea typeface="Tahoma" pitchFamily="34" charset="0"/>
                  <a:cs typeface="Tahoma" pitchFamily="34" charset="0"/>
                </a:rPr>
                <a:t>Stylish templates can </a:t>
              </a:r>
            </a:p>
            <a:p>
              <a:pPr marL="0" indent="0" algn="ctr">
                <a:spcBef>
                  <a:spcPts val="0"/>
                </a:spcBef>
                <a:defRPr/>
              </a:pPr>
              <a:r>
                <a:rPr lang="en-US" altLang="ko-KR" sz="900">
                  <a:solidFill>
                    <a:schemeClr val="bg1"/>
                  </a:solidFill>
                  <a:latin typeface="Tahoma" pitchFamily="34" charset="0"/>
                  <a:ea typeface="Tahoma" pitchFamily="34" charset="0"/>
                  <a:cs typeface="Tahoma" pitchFamily="34" charset="0"/>
                </a:rPr>
                <a:t>be a valuable aid to creative professionals. </a:t>
              </a:r>
            </a:p>
          </p:txBody>
        </p:sp>
        <p:sp>
          <p:nvSpPr>
            <p:cNvPr id="39" name="speed"/>
            <p:cNvSpPr txBox="1">
              <a:spLocks noChangeArrowheads="1"/>
            </p:cNvSpPr>
            <p:nvPr/>
          </p:nvSpPr>
          <p:spPr bwMode="auto">
            <a:xfrm>
              <a:off x="454879" y="3804340"/>
              <a:ext cx="1678846" cy="221600"/>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grpSp>
      <p:grpSp>
        <p:nvGrpSpPr>
          <p:cNvPr id="40" name="그룹 39"/>
          <p:cNvGrpSpPr/>
          <p:nvPr/>
        </p:nvGrpSpPr>
        <p:grpSpPr>
          <a:xfrm>
            <a:off x="4662818" y="3790097"/>
            <a:ext cx="1338058" cy="579937"/>
            <a:chOff x="476525" y="3804340"/>
            <a:chExt cx="1678846" cy="727641"/>
          </a:xfrm>
        </p:grpSpPr>
        <p:sp>
          <p:nvSpPr>
            <p:cNvPr id="41" name="Rectangle 3"/>
            <p:cNvSpPr txBox="1">
              <a:spLocks noChangeArrowheads="1"/>
            </p:cNvSpPr>
            <p:nvPr/>
          </p:nvSpPr>
          <p:spPr bwMode="auto">
            <a:xfrm>
              <a:off x="522253" y="4116483"/>
              <a:ext cx="1578690" cy="415498"/>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lang="en-US" altLang="ko-KR" sz="900">
                  <a:solidFill>
                    <a:schemeClr val="bg1"/>
                  </a:solidFill>
                  <a:latin typeface="Tahoma" pitchFamily="34" charset="0"/>
                  <a:ea typeface="Tahoma" pitchFamily="34" charset="0"/>
                  <a:cs typeface="Tahoma" pitchFamily="34" charset="0"/>
                </a:rPr>
                <a:t>Stylish templates can </a:t>
              </a:r>
            </a:p>
            <a:p>
              <a:pPr marL="0" indent="0" algn="ctr">
                <a:spcBef>
                  <a:spcPts val="0"/>
                </a:spcBef>
                <a:defRPr/>
              </a:pPr>
              <a:r>
                <a:rPr lang="en-US" altLang="ko-KR" sz="900">
                  <a:solidFill>
                    <a:schemeClr val="bg1"/>
                  </a:solidFill>
                  <a:latin typeface="Tahoma" pitchFamily="34" charset="0"/>
                  <a:ea typeface="Tahoma" pitchFamily="34" charset="0"/>
                  <a:cs typeface="Tahoma" pitchFamily="34" charset="0"/>
                </a:rPr>
                <a:t>be a valuable aid to creative professionals. </a:t>
              </a:r>
            </a:p>
          </p:txBody>
        </p:sp>
        <p:sp>
          <p:nvSpPr>
            <p:cNvPr id="42" name="speed"/>
            <p:cNvSpPr txBox="1">
              <a:spLocks noChangeArrowheads="1"/>
            </p:cNvSpPr>
            <p:nvPr/>
          </p:nvSpPr>
          <p:spPr bwMode="auto">
            <a:xfrm>
              <a:off x="476525" y="3804340"/>
              <a:ext cx="1678846" cy="2215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grpSp>
      <p:grpSp>
        <p:nvGrpSpPr>
          <p:cNvPr id="43" name="그룹 42"/>
          <p:cNvGrpSpPr/>
          <p:nvPr/>
        </p:nvGrpSpPr>
        <p:grpSpPr>
          <a:xfrm>
            <a:off x="2947855" y="3620064"/>
            <a:ext cx="1338058" cy="579937"/>
            <a:chOff x="498171" y="3804340"/>
            <a:chExt cx="1678846" cy="727641"/>
          </a:xfrm>
        </p:grpSpPr>
        <p:sp>
          <p:nvSpPr>
            <p:cNvPr id="44" name="Rectangle 3"/>
            <p:cNvSpPr txBox="1">
              <a:spLocks noChangeArrowheads="1"/>
            </p:cNvSpPr>
            <p:nvPr/>
          </p:nvSpPr>
          <p:spPr bwMode="auto">
            <a:xfrm>
              <a:off x="543899" y="4116483"/>
              <a:ext cx="1578690" cy="415498"/>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lang="en-US" altLang="ko-KR" sz="900">
                  <a:solidFill>
                    <a:schemeClr val="bg1"/>
                  </a:solidFill>
                  <a:latin typeface="Tahoma" pitchFamily="34" charset="0"/>
                  <a:ea typeface="Tahoma" pitchFamily="34" charset="0"/>
                  <a:cs typeface="Tahoma" pitchFamily="34" charset="0"/>
                </a:rPr>
                <a:t>Stylish templates can </a:t>
              </a:r>
            </a:p>
            <a:p>
              <a:pPr marL="0" indent="0" algn="ctr">
                <a:spcBef>
                  <a:spcPts val="0"/>
                </a:spcBef>
                <a:defRPr/>
              </a:pPr>
              <a:r>
                <a:rPr lang="en-US" altLang="ko-KR" sz="900">
                  <a:solidFill>
                    <a:schemeClr val="bg1"/>
                  </a:solidFill>
                  <a:latin typeface="Tahoma" pitchFamily="34" charset="0"/>
                  <a:ea typeface="Tahoma" pitchFamily="34" charset="0"/>
                  <a:cs typeface="Tahoma" pitchFamily="34" charset="0"/>
                </a:rPr>
                <a:t>be a valuable aid to creative professionals. </a:t>
              </a:r>
            </a:p>
          </p:txBody>
        </p:sp>
        <p:sp>
          <p:nvSpPr>
            <p:cNvPr id="45" name="speed"/>
            <p:cNvSpPr txBox="1">
              <a:spLocks noChangeArrowheads="1"/>
            </p:cNvSpPr>
            <p:nvPr/>
          </p:nvSpPr>
          <p:spPr bwMode="auto">
            <a:xfrm>
              <a:off x="498171" y="3804340"/>
              <a:ext cx="1678846" cy="221600"/>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grpSp>
      <p:pic>
        <p:nvPicPr>
          <p:cNvPr id="46" name="그림 45"/>
          <p:cNvPicPr>
            <a:picLocks noChangeAspect="1"/>
          </p:cNvPicPr>
          <p:nvPr/>
        </p:nvPicPr>
        <p:blipFill rotWithShape="1">
          <a:blip r:embed="rId2" cstate="print">
            <a:extLst>
              <a:ext uri="{28A0092B-C50C-407E-A947-70E740481C1C}">
                <a14:useLocalDpi xmlns:a14="http://schemas.microsoft.com/office/drawing/2010/main" val="0"/>
              </a:ext>
            </a:extLst>
          </a:blip>
          <a:srcRect r="64524"/>
          <a:stretch/>
        </p:blipFill>
        <p:spPr>
          <a:xfrm>
            <a:off x="4305999" y="2631426"/>
            <a:ext cx="529779" cy="1120004"/>
          </a:xfrm>
          <a:prstGeom prst="rect">
            <a:avLst/>
          </a:prstGeom>
        </p:spPr>
      </p:pic>
      <p:pic>
        <p:nvPicPr>
          <p:cNvPr id="47" name="그림 46"/>
          <p:cNvPicPr>
            <a:picLocks noChangeAspect="1"/>
          </p:cNvPicPr>
          <p:nvPr/>
        </p:nvPicPr>
        <p:blipFill rotWithShape="1">
          <a:blip r:embed="rId3" cstate="print">
            <a:extLst>
              <a:ext uri="{28A0092B-C50C-407E-A947-70E740481C1C}">
                <a14:useLocalDpi xmlns:a14="http://schemas.microsoft.com/office/drawing/2010/main" val="0"/>
              </a:ext>
            </a:extLst>
          </a:blip>
          <a:srcRect l="4941" r="83177" b="81580"/>
          <a:stretch/>
        </p:blipFill>
        <p:spPr>
          <a:xfrm>
            <a:off x="2481079" y="2146243"/>
            <a:ext cx="461131" cy="536139"/>
          </a:xfrm>
          <a:prstGeom prst="rect">
            <a:avLst/>
          </a:prstGeom>
        </p:spPr>
      </p:pic>
      <p:pic>
        <p:nvPicPr>
          <p:cNvPr id="48" name="그림 47"/>
          <p:cNvPicPr>
            <a:picLocks noChangeAspect="1"/>
          </p:cNvPicPr>
          <p:nvPr/>
        </p:nvPicPr>
        <p:blipFill rotWithShape="1">
          <a:blip r:embed="rId4" cstate="print">
            <a:extLst>
              <a:ext uri="{28A0092B-C50C-407E-A947-70E740481C1C}">
                <a14:useLocalDpi xmlns:a14="http://schemas.microsoft.com/office/drawing/2010/main" val="0"/>
              </a:ext>
            </a:extLst>
          </a:blip>
          <a:srcRect l="25646" r="63579" b="82302"/>
          <a:stretch/>
        </p:blipFill>
        <p:spPr>
          <a:xfrm>
            <a:off x="2574647" y="3671485"/>
            <a:ext cx="394809" cy="486369"/>
          </a:xfrm>
          <a:prstGeom prst="rect">
            <a:avLst/>
          </a:prstGeom>
        </p:spPr>
      </p:pic>
      <p:pic>
        <p:nvPicPr>
          <p:cNvPr id="49" name="그림 48"/>
          <p:cNvPicPr>
            <a:picLocks noChangeAspect="1"/>
          </p:cNvPicPr>
          <p:nvPr/>
        </p:nvPicPr>
        <p:blipFill rotWithShape="1">
          <a:blip r:embed="rId5" cstate="print">
            <a:extLst>
              <a:ext uri="{28A0092B-C50C-407E-A947-70E740481C1C}">
                <a14:useLocalDpi xmlns:a14="http://schemas.microsoft.com/office/drawing/2010/main" val="0"/>
              </a:ext>
            </a:extLst>
          </a:blip>
          <a:srcRect l="43021" t="26039" r="44854" b="56135"/>
          <a:stretch/>
        </p:blipFill>
        <p:spPr>
          <a:xfrm>
            <a:off x="6245973" y="2304754"/>
            <a:ext cx="402510" cy="443834"/>
          </a:xfrm>
          <a:prstGeom prst="rect">
            <a:avLst/>
          </a:prstGeom>
        </p:spPr>
      </p:pic>
      <p:pic>
        <p:nvPicPr>
          <p:cNvPr id="50" name="그림 49"/>
          <p:cNvPicPr>
            <a:picLocks noChangeAspect="1"/>
          </p:cNvPicPr>
          <p:nvPr/>
        </p:nvPicPr>
        <p:blipFill rotWithShape="1">
          <a:blip r:embed="rId6" cstate="print">
            <a:extLst>
              <a:ext uri="{28A0092B-C50C-407E-A947-70E740481C1C}">
                <a14:useLocalDpi xmlns:a14="http://schemas.microsoft.com/office/drawing/2010/main" val="0"/>
              </a:ext>
            </a:extLst>
          </a:blip>
          <a:srcRect l="63438" t="2177" r="21569" b="84789"/>
          <a:stretch/>
        </p:blipFill>
        <p:spPr>
          <a:xfrm>
            <a:off x="6088897" y="3758225"/>
            <a:ext cx="523316" cy="341197"/>
          </a:xfrm>
          <a:prstGeom prst="rect">
            <a:avLst/>
          </a:prstGeom>
        </p:spPr>
      </p:pic>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sp>
        <p:nvSpPr>
          <p:cNvPr id="8" name="양쪽 모서리가 둥근 사각형 9"/>
          <p:cNvSpPr/>
          <p:nvPr/>
        </p:nvSpPr>
        <p:spPr>
          <a:xfrm flipH="1" flipV="1">
            <a:off x="1043608" y="1654009"/>
            <a:ext cx="984573" cy="3117614"/>
          </a:xfrm>
          <a:custGeom>
            <a:avLst/>
            <a:gdLst/>
            <a:ahLst/>
            <a:cxnLst/>
            <a:rect l="l" t="t" r="r" b="b"/>
            <a:pathLst>
              <a:path w="1137127" h="3600674">
                <a:moveTo>
                  <a:pt x="0" y="3443429"/>
                </a:moveTo>
                <a:cubicBezTo>
                  <a:pt x="0" y="3443429"/>
                  <a:pt x="0" y="3443429"/>
                  <a:pt x="0" y="3443429"/>
                </a:cubicBezTo>
                <a:lnTo>
                  <a:pt x="0" y="3443428"/>
                </a:lnTo>
                <a:close/>
                <a:moveTo>
                  <a:pt x="157246" y="3600674"/>
                </a:moveTo>
                <a:lnTo>
                  <a:pt x="979881" y="3600674"/>
                </a:lnTo>
                <a:cubicBezTo>
                  <a:pt x="1066726" y="3600674"/>
                  <a:pt x="1137127" y="3530273"/>
                  <a:pt x="1137127" y="3443428"/>
                </a:cubicBezTo>
                <a:lnTo>
                  <a:pt x="1137126" y="3443428"/>
                </a:lnTo>
                <a:cubicBezTo>
                  <a:pt x="1137126" y="3363740"/>
                  <a:pt x="1077850" y="3297897"/>
                  <a:pt x="1000611" y="3290368"/>
                </a:cubicBezTo>
                <a:lnTo>
                  <a:pt x="1000611" y="432048"/>
                </a:lnTo>
                <a:cubicBezTo>
                  <a:pt x="1000611" y="193434"/>
                  <a:pt x="807177" y="0"/>
                  <a:pt x="568563" y="0"/>
                </a:cubicBezTo>
                <a:cubicBezTo>
                  <a:pt x="329949" y="0"/>
                  <a:pt x="136515" y="193434"/>
                  <a:pt x="136515" y="432048"/>
                </a:cubicBezTo>
                <a:lnTo>
                  <a:pt x="136515" y="3290368"/>
                </a:lnTo>
                <a:cubicBezTo>
                  <a:pt x="59276" y="3297897"/>
                  <a:pt x="0" y="3363740"/>
                  <a:pt x="0" y="3443429"/>
                </a:cubicBezTo>
                <a:cubicBezTo>
                  <a:pt x="0" y="3530273"/>
                  <a:pt x="70401" y="3600674"/>
                  <a:pt x="157246" y="3600674"/>
                </a:cubicBezTo>
                <a:close/>
              </a:path>
            </a:pathLst>
          </a:cu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85000"/>
                  <a:lumOff val="15000"/>
                </a:schemeClr>
              </a:solidFill>
            </a:endParaRPr>
          </a:p>
        </p:txBody>
      </p:sp>
      <p:sp>
        <p:nvSpPr>
          <p:cNvPr id="9" name="양쪽 모서리가 둥근 사각형 8"/>
          <p:cNvSpPr/>
          <p:nvPr/>
        </p:nvSpPr>
        <p:spPr>
          <a:xfrm flipH="1" flipV="1">
            <a:off x="1219777" y="3053040"/>
            <a:ext cx="632236" cy="1657678"/>
          </a:xfrm>
          <a:prstGeom prst="round2SameRect">
            <a:avLst>
              <a:gd name="adj1" fmla="val 50000"/>
              <a:gd name="adj2" fmla="val 0"/>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85000"/>
                  <a:lumOff val="15000"/>
                </a:schemeClr>
              </a:solidFill>
            </a:endParaRPr>
          </a:p>
        </p:txBody>
      </p:sp>
      <p:grpSp>
        <p:nvGrpSpPr>
          <p:cNvPr id="10" name="그룹 9"/>
          <p:cNvGrpSpPr/>
          <p:nvPr/>
        </p:nvGrpSpPr>
        <p:grpSpPr>
          <a:xfrm flipH="1">
            <a:off x="1673826" y="2167586"/>
            <a:ext cx="237415" cy="2213633"/>
            <a:chOff x="1404969" y="2714017"/>
            <a:chExt cx="274202" cy="2464677"/>
          </a:xfrm>
        </p:grpSpPr>
        <p:cxnSp>
          <p:nvCxnSpPr>
            <p:cNvPr id="11" name="직선 연결선 10"/>
            <p:cNvCxnSpPr/>
            <p:nvPr/>
          </p:nvCxnSpPr>
          <p:spPr>
            <a:xfrm>
              <a:off x="1404969" y="2714017"/>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1404969" y="3946357"/>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1404969" y="2960485"/>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1404969" y="3206953"/>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404969" y="3453421"/>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404969" y="3699889"/>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404969" y="5178694"/>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404969" y="4192825"/>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1404969" y="4439293"/>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1404969" y="4685761"/>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1404969" y="4932229"/>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2" name="그룹 21"/>
          <p:cNvGrpSpPr/>
          <p:nvPr/>
        </p:nvGrpSpPr>
        <p:grpSpPr>
          <a:xfrm>
            <a:off x="2238715" y="2110426"/>
            <a:ext cx="1957394" cy="999744"/>
            <a:chOff x="811063" y="2752226"/>
            <a:chExt cx="2458516" cy="1103551"/>
          </a:xfrm>
        </p:grpSpPr>
        <p:sp>
          <p:nvSpPr>
            <p:cNvPr id="23" name="Rectangle 3"/>
            <p:cNvSpPr txBox="1">
              <a:spLocks noChangeArrowheads="1"/>
            </p:cNvSpPr>
            <p:nvPr/>
          </p:nvSpPr>
          <p:spPr bwMode="auto">
            <a:xfrm>
              <a:off x="811063" y="3055558"/>
              <a:ext cx="2458516" cy="800219"/>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sz="1000">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r>
                <a:rPr sz="1000" smtClean="0">
                  <a:latin typeface="Calibri" panose="020F0502020204030204" pitchFamily="34" charset="0"/>
                  <a:ea typeface="Tahoma" pitchFamily="34" charset="0"/>
                  <a:cs typeface="Tahoma" pitchFamily="34" charset="0"/>
                </a:rPr>
                <a:t>.</a:t>
              </a:r>
            </a:p>
            <a:p>
              <a:pPr marL="0" indent="0">
                <a:defRPr/>
              </a:pPr>
              <a:r>
                <a:rPr lang="en-US" altLang="ko-KR" sz="1000">
                  <a:latin typeface="Calibri" panose="020F0502020204030204" pitchFamily="34" charset="0"/>
                  <a:ea typeface="Tahoma" pitchFamily="34" charset="0"/>
                  <a:cs typeface="Tahoma" pitchFamily="34" charset="0"/>
                </a:rPr>
                <a:t>Stylish templates can be a valuable aid to creative professionals.  </a:t>
              </a:r>
            </a:p>
          </p:txBody>
        </p:sp>
        <p:sp>
          <p:nvSpPr>
            <p:cNvPr id="24" name="speed"/>
            <p:cNvSpPr txBox="1">
              <a:spLocks noChangeArrowheads="1"/>
            </p:cNvSpPr>
            <p:nvPr/>
          </p:nvSpPr>
          <p:spPr bwMode="auto">
            <a:xfrm>
              <a:off x="811063" y="2752226"/>
              <a:ext cx="2458516" cy="1661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200" b="1" dirty="0" smtClean="0">
                  <a:latin typeface="Calibri" panose="020F0502020204030204" pitchFamily="34" charset="0"/>
                  <a:ea typeface="Tahoma" pitchFamily="34" charset="0"/>
                  <a:cs typeface="Tahoma" pitchFamily="34" charset="0"/>
                </a:rPr>
                <a:t>Visual trends</a:t>
              </a:r>
              <a:endParaRPr lang="en-US" altLang="ko-KR" sz="1200" b="1" dirty="0">
                <a:latin typeface="Calibri" panose="020F0502020204030204" pitchFamily="34" charset="0"/>
                <a:ea typeface="Tahoma" pitchFamily="34" charset="0"/>
                <a:cs typeface="Tahoma" pitchFamily="34" charset="0"/>
              </a:endParaRPr>
            </a:p>
          </p:txBody>
        </p:sp>
      </p:grpSp>
      <p:sp>
        <p:nvSpPr>
          <p:cNvPr id="25" name="speed"/>
          <p:cNvSpPr txBox="1">
            <a:spLocks noChangeArrowheads="1"/>
          </p:cNvSpPr>
          <p:nvPr/>
        </p:nvSpPr>
        <p:spPr bwMode="auto">
          <a:xfrm>
            <a:off x="2238715" y="3663909"/>
            <a:ext cx="913282" cy="40150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3200" b="1" smtClean="0">
                <a:solidFill>
                  <a:srgbClr val="48B5B2"/>
                </a:solidFill>
                <a:latin typeface="Calibri" panose="020F0502020204030204" pitchFamily="34" charset="0"/>
                <a:ea typeface="Tahoma" pitchFamily="34" charset="0"/>
                <a:cs typeface="Tahoma" pitchFamily="34" charset="0"/>
              </a:rPr>
              <a:t>60</a:t>
            </a:r>
            <a:r>
              <a:rPr lang="en-US" altLang="ko-KR" sz="2000" b="1" smtClean="0">
                <a:solidFill>
                  <a:srgbClr val="48B5B2"/>
                </a:solidFill>
                <a:latin typeface="Calibri" panose="020F0502020204030204" pitchFamily="34" charset="0"/>
                <a:ea typeface="Tahoma" pitchFamily="34" charset="0"/>
                <a:cs typeface="Tahoma" pitchFamily="34" charset="0"/>
              </a:rPr>
              <a:t>%</a:t>
            </a:r>
            <a:endParaRPr lang="en-US" altLang="ko-KR" sz="2000" b="1" dirty="0">
              <a:solidFill>
                <a:srgbClr val="48B5B2"/>
              </a:solidFill>
              <a:latin typeface="Calibri" panose="020F0502020204030204" pitchFamily="34" charset="0"/>
              <a:ea typeface="Tahoma" pitchFamily="34" charset="0"/>
              <a:cs typeface="Tahoma" pitchFamily="34" charset="0"/>
            </a:endParaRPr>
          </a:p>
        </p:txBody>
      </p:sp>
      <p:sp>
        <p:nvSpPr>
          <p:cNvPr id="26" name="speed"/>
          <p:cNvSpPr txBox="1">
            <a:spLocks noChangeArrowheads="1"/>
          </p:cNvSpPr>
          <p:nvPr/>
        </p:nvSpPr>
        <p:spPr bwMode="auto">
          <a:xfrm>
            <a:off x="2238714" y="4161740"/>
            <a:ext cx="1957394" cy="150565"/>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200" b="1" smtClean="0">
                <a:latin typeface="Calibri" panose="020F0502020204030204" pitchFamily="34" charset="0"/>
                <a:ea typeface="Tahoma" pitchFamily="34" charset="0"/>
                <a:cs typeface="Tahoma" pitchFamily="34" charset="0"/>
              </a:rPr>
              <a:t>Stylish design</a:t>
            </a:r>
            <a:endParaRPr lang="en-US" altLang="ko-KR" sz="1200" b="1" dirty="0">
              <a:latin typeface="Calibri" panose="020F0502020204030204" pitchFamily="34" charset="0"/>
              <a:ea typeface="Tahoma" pitchFamily="34" charset="0"/>
              <a:cs typeface="Tahoma" pitchFamily="34" charset="0"/>
            </a:endParaRPr>
          </a:p>
        </p:txBody>
      </p:sp>
      <p:sp>
        <p:nvSpPr>
          <p:cNvPr id="27" name="양쪽 모서리가 둥근 사각형 9"/>
          <p:cNvSpPr/>
          <p:nvPr/>
        </p:nvSpPr>
        <p:spPr>
          <a:xfrm flipH="1" flipV="1">
            <a:off x="5091906" y="1654009"/>
            <a:ext cx="984573" cy="3117614"/>
          </a:xfrm>
          <a:custGeom>
            <a:avLst/>
            <a:gdLst/>
            <a:ahLst/>
            <a:cxnLst/>
            <a:rect l="l" t="t" r="r" b="b"/>
            <a:pathLst>
              <a:path w="1137127" h="3600674">
                <a:moveTo>
                  <a:pt x="0" y="3443429"/>
                </a:moveTo>
                <a:cubicBezTo>
                  <a:pt x="0" y="3443429"/>
                  <a:pt x="0" y="3443429"/>
                  <a:pt x="0" y="3443429"/>
                </a:cubicBezTo>
                <a:lnTo>
                  <a:pt x="0" y="3443428"/>
                </a:lnTo>
                <a:close/>
                <a:moveTo>
                  <a:pt x="157246" y="3600674"/>
                </a:moveTo>
                <a:lnTo>
                  <a:pt x="979881" y="3600674"/>
                </a:lnTo>
                <a:cubicBezTo>
                  <a:pt x="1066726" y="3600674"/>
                  <a:pt x="1137127" y="3530273"/>
                  <a:pt x="1137127" y="3443428"/>
                </a:cubicBezTo>
                <a:lnTo>
                  <a:pt x="1137126" y="3443428"/>
                </a:lnTo>
                <a:cubicBezTo>
                  <a:pt x="1137126" y="3363740"/>
                  <a:pt x="1077850" y="3297897"/>
                  <a:pt x="1000611" y="3290368"/>
                </a:cubicBezTo>
                <a:lnTo>
                  <a:pt x="1000611" y="432048"/>
                </a:lnTo>
                <a:cubicBezTo>
                  <a:pt x="1000611" y="193434"/>
                  <a:pt x="807177" y="0"/>
                  <a:pt x="568563" y="0"/>
                </a:cubicBezTo>
                <a:cubicBezTo>
                  <a:pt x="329949" y="0"/>
                  <a:pt x="136515" y="193434"/>
                  <a:pt x="136515" y="432048"/>
                </a:cubicBezTo>
                <a:lnTo>
                  <a:pt x="136515" y="3290368"/>
                </a:lnTo>
                <a:cubicBezTo>
                  <a:pt x="59276" y="3297897"/>
                  <a:pt x="0" y="3363740"/>
                  <a:pt x="0" y="3443429"/>
                </a:cubicBezTo>
                <a:cubicBezTo>
                  <a:pt x="0" y="3530273"/>
                  <a:pt x="70401" y="3600674"/>
                  <a:pt x="157246" y="3600674"/>
                </a:cubicBezTo>
                <a:close/>
              </a:path>
            </a:pathLst>
          </a:cu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85000"/>
                  <a:lumOff val="15000"/>
                </a:schemeClr>
              </a:solidFill>
            </a:endParaRPr>
          </a:p>
        </p:txBody>
      </p:sp>
      <p:sp>
        <p:nvSpPr>
          <p:cNvPr id="28" name="양쪽 모서리가 둥근 사각형 27"/>
          <p:cNvSpPr/>
          <p:nvPr/>
        </p:nvSpPr>
        <p:spPr>
          <a:xfrm flipH="1" flipV="1">
            <a:off x="5268074" y="2388949"/>
            <a:ext cx="632236" cy="2321769"/>
          </a:xfrm>
          <a:prstGeom prst="round2SameRect">
            <a:avLst>
              <a:gd name="adj1" fmla="val 50000"/>
              <a:gd name="adj2" fmla="val 0"/>
            </a:avLst>
          </a:pr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85000"/>
                  <a:lumOff val="15000"/>
                </a:schemeClr>
              </a:solidFill>
            </a:endParaRPr>
          </a:p>
        </p:txBody>
      </p:sp>
      <p:grpSp>
        <p:nvGrpSpPr>
          <p:cNvPr id="29" name="그룹 28"/>
          <p:cNvGrpSpPr/>
          <p:nvPr/>
        </p:nvGrpSpPr>
        <p:grpSpPr>
          <a:xfrm flipH="1">
            <a:off x="5722125" y="2167586"/>
            <a:ext cx="237415" cy="2213633"/>
            <a:chOff x="1404969" y="2714017"/>
            <a:chExt cx="274202" cy="2464677"/>
          </a:xfrm>
        </p:grpSpPr>
        <p:cxnSp>
          <p:nvCxnSpPr>
            <p:cNvPr id="30" name="직선 연결선 29"/>
            <p:cNvCxnSpPr/>
            <p:nvPr/>
          </p:nvCxnSpPr>
          <p:spPr>
            <a:xfrm>
              <a:off x="1404969" y="2714017"/>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1404969" y="3946357"/>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1404969" y="2960485"/>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1404969" y="3206953"/>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1404969" y="3453421"/>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1404969" y="3699889"/>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1404969" y="5178694"/>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1404969" y="4192825"/>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1404969" y="4439293"/>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1404969" y="4685761"/>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1404969" y="4932229"/>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1" name="그룹 40"/>
          <p:cNvGrpSpPr/>
          <p:nvPr/>
        </p:nvGrpSpPr>
        <p:grpSpPr>
          <a:xfrm>
            <a:off x="6287014" y="2110426"/>
            <a:ext cx="1957394" cy="999744"/>
            <a:chOff x="811063" y="2752226"/>
            <a:chExt cx="2458516" cy="1103551"/>
          </a:xfrm>
        </p:grpSpPr>
        <p:sp>
          <p:nvSpPr>
            <p:cNvPr id="42" name="Rectangle 3"/>
            <p:cNvSpPr txBox="1">
              <a:spLocks noChangeArrowheads="1"/>
            </p:cNvSpPr>
            <p:nvPr/>
          </p:nvSpPr>
          <p:spPr bwMode="auto">
            <a:xfrm>
              <a:off x="811063" y="3055558"/>
              <a:ext cx="2458516" cy="800219"/>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sz="1000">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r>
                <a:rPr sz="1000" smtClean="0">
                  <a:latin typeface="Calibri" panose="020F0502020204030204" pitchFamily="34" charset="0"/>
                  <a:ea typeface="Tahoma" pitchFamily="34" charset="0"/>
                  <a:cs typeface="Tahoma" pitchFamily="34" charset="0"/>
                </a:rPr>
                <a:t>.</a:t>
              </a:r>
            </a:p>
            <a:p>
              <a:pPr marL="0" indent="0">
                <a:defRPr/>
              </a:pPr>
              <a:r>
                <a:rPr lang="en-US" altLang="ko-KR" sz="1000">
                  <a:latin typeface="Calibri" panose="020F0502020204030204" pitchFamily="34" charset="0"/>
                  <a:ea typeface="Tahoma" pitchFamily="34" charset="0"/>
                  <a:cs typeface="Tahoma" pitchFamily="34" charset="0"/>
                </a:rPr>
                <a:t>Stylish templates can be a valuable aid to creative professionals.  </a:t>
              </a:r>
            </a:p>
          </p:txBody>
        </p:sp>
        <p:sp>
          <p:nvSpPr>
            <p:cNvPr id="43" name="speed"/>
            <p:cNvSpPr txBox="1">
              <a:spLocks noChangeArrowheads="1"/>
            </p:cNvSpPr>
            <p:nvPr/>
          </p:nvSpPr>
          <p:spPr bwMode="auto">
            <a:xfrm>
              <a:off x="811063" y="2752226"/>
              <a:ext cx="2458516" cy="1661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200" b="1" dirty="0" smtClean="0">
                  <a:latin typeface="Calibri" panose="020F0502020204030204" pitchFamily="34" charset="0"/>
                  <a:ea typeface="Tahoma" pitchFamily="34" charset="0"/>
                  <a:cs typeface="Tahoma" pitchFamily="34" charset="0"/>
                </a:rPr>
                <a:t>Visual trends</a:t>
              </a:r>
              <a:endParaRPr lang="en-US" altLang="ko-KR" sz="1200" b="1" dirty="0">
                <a:latin typeface="Calibri" panose="020F0502020204030204" pitchFamily="34" charset="0"/>
                <a:ea typeface="Tahoma" pitchFamily="34" charset="0"/>
                <a:cs typeface="Tahoma" pitchFamily="34" charset="0"/>
              </a:endParaRPr>
            </a:p>
          </p:txBody>
        </p:sp>
      </p:grpSp>
      <p:sp>
        <p:nvSpPr>
          <p:cNvPr id="44" name="speed"/>
          <p:cNvSpPr txBox="1">
            <a:spLocks noChangeArrowheads="1"/>
          </p:cNvSpPr>
          <p:nvPr/>
        </p:nvSpPr>
        <p:spPr bwMode="auto">
          <a:xfrm>
            <a:off x="6287014" y="3663909"/>
            <a:ext cx="913282" cy="40150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3200" b="1" smtClean="0">
                <a:solidFill>
                  <a:srgbClr val="FF6F89"/>
                </a:solidFill>
                <a:latin typeface="Calibri" panose="020F0502020204030204" pitchFamily="34" charset="0"/>
                <a:ea typeface="Tahoma" pitchFamily="34" charset="0"/>
                <a:cs typeface="Tahoma" pitchFamily="34" charset="0"/>
              </a:rPr>
              <a:t>80</a:t>
            </a:r>
            <a:r>
              <a:rPr lang="en-US" altLang="ko-KR" sz="2000" b="1" smtClean="0">
                <a:solidFill>
                  <a:srgbClr val="FF6F89"/>
                </a:solidFill>
                <a:latin typeface="Calibri" panose="020F0502020204030204" pitchFamily="34" charset="0"/>
                <a:ea typeface="Tahoma" pitchFamily="34" charset="0"/>
                <a:cs typeface="Tahoma" pitchFamily="34" charset="0"/>
              </a:rPr>
              <a:t>%</a:t>
            </a:r>
            <a:endParaRPr lang="en-US" altLang="ko-KR" sz="2000" b="1" dirty="0">
              <a:solidFill>
                <a:srgbClr val="FF6F89"/>
              </a:solidFill>
              <a:latin typeface="Calibri" panose="020F0502020204030204" pitchFamily="34" charset="0"/>
              <a:ea typeface="Tahoma" pitchFamily="34" charset="0"/>
              <a:cs typeface="Tahoma" pitchFamily="34" charset="0"/>
            </a:endParaRPr>
          </a:p>
        </p:txBody>
      </p:sp>
      <p:sp>
        <p:nvSpPr>
          <p:cNvPr id="45" name="speed"/>
          <p:cNvSpPr txBox="1">
            <a:spLocks noChangeArrowheads="1"/>
          </p:cNvSpPr>
          <p:nvPr/>
        </p:nvSpPr>
        <p:spPr bwMode="auto">
          <a:xfrm>
            <a:off x="6287013" y="4161740"/>
            <a:ext cx="1957394" cy="150565"/>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200" b="1" smtClean="0">
                <a:latin typeface="Calibri" panose="020F0502020204030204" pitchFamily="34" charset="0"/>
                <a:ea typeface="Tahoma" pitchFamily="34" charset="0"/>
                <a:cs typeface="Tahoma" pitchFamily="34" charset="0"/>
              </a:rPr>
              <a:t>Stylish design</a:t>
            </a:r>
            <a:endParaRPr lang="en-US" altLang="ko-KR" sz="1200" b="1" dirty="0">
              <a:latin typeface="Calibri" panose="020F0502020204030204" pitchFamily="34" charset="0"/>
              <a:ea typeface="Tahoma" pitchFamily="34" charset="0"/>
              <a:cs typeface="Tahoma" pitchFamily="34" charset="0"/>
            </a:endParaRPr>
          </a:p>
        </p:txBody>
      </p:sp>
      <p:cxnSp>
        <p:nvCxnSpPr>
          <p:cNvPr id="46" name="직선 연결선 45"/>
          <p:cNvCxnSpPr/>
          <p:nvPr/>
        </p:nvCxnSpPr>
        <p:spPr>
          <a:xfrm>
            <a:off x="4579002" y="1500633"/>
            <a:ext cx="0" cy="3284646"/>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7" name="그림 46"/>
          <p:cNvPicPr>
            <a:picLocks noChangeAspect="1"/>
          </p:cNvPicPr>
          <p:nvPr/>
        </p:nvPicPr>
        <p:blipFill rotWithShape="1">
          <a:blip r:embed="rId2" cstate="print">
            <a:extLst>
              <a:ext uri="{28A0092B-C50C-407E-A947-70E740481C1C}">
                <a14:useLocalDpi xmlns:a14="http://schemas.microsoft.com/office/drawing/2010/main" val="0"/>
              </a:ext>
            </a:extLst>
          </a:blip>
          <a:srcRect l="19854" t="27044" r="65339" b="57458"/>
          <a:stretch/>
        </p:blipFill>
        <p:spPr>
          <a:xfrm>
            <a:off x="5388331" y="2446834"/>
            <a:ext cx="382979" cy="300645"/>
          </a:xfrm>
          <a:prstGeom prst="rect">
            <a:avLst/>
          </a:prstGeom>
        </p:spPr>
      </p:pic>
      <p:pic>
        <p:nvPicPr>
          <p:cNvPr id="48" name="그림 47"/>
          <p:cNvPicPr>
            <a:picLocks noChangeAspect="1"/>
          </p:cNvPicPr>
          <p:nvPr/>
        </p:nvPicPr>
        <p:blipFill rotWithShape="1">
          <a:blip r:embed="rId3" cstate="print">
            <a:extLst>
              <a:ext uri="{28A0092B-C50C-407E-A947-70E740481C1C}">
                <a14:useLocalDpi xmlns:a14="http://schemas.microsoft.com/office/drawing/2010/main" val="0"/>
              </a:ext>
            </a:extLst>
          </a:blip>
          <a:srcRect l="43021" t="26039" r="44854" b="56135"/>
          <a:stretch/>
        </p:blipFill>
        <p:spPr>
          <a:xfrm>
            <a:off x="1379098" y="3101508"/>
            <a:ext cx="313593" cy="345790"/>
          </a:xfrm>
          <a:prstGeom prst="rect">
            <a:avLst/>
          </a:prstGeom>
        </p:spPr>
      </p:pic>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Arrow diagram</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grpSp>
        <p:nvGrpSpPr>
          <p:cNvPr id="8" name="그룹 7"/>
          <p:cNvGrpSpPr/>
          <p:nvPr/>
        </p:nvGrpSpPr>
        <p:grpSpPr>
          <a:xfrm>
            <a:off x="2043697" y="1456988"/>
            <a:ext cx="4512619" cy="1457694"/>
            <a:chOff x="1845001" y="2192523"/>
            <a:chExt cx="4890802" cy="1579857"/>
          </a:xfrm>
        </p:grpSpPr>
        <p:grpSp>
          <p:nvGrpSpPr>
            <p:cNvPr id="9" name="그룹 8"/>
            <p:cNvGrpSpPr/>
            <p:nvPr/>
          </p:nvGrpSpPr>
          <p:grpSpPr>
            <a:xfrm>
              <a:off x="1845001" y="3318272"/>
              <a:ext cx="1705718" cy="454108"/>
              <a:chOff x="3333750" y="3571441"/>
              <a:chExt cx="1705718" cy="454108"/>
            </a:xfrm>
          </p:grpSpPr>
          <p:sp>
            <p:nvSpPr>
              <p:cNvPr id="18" name="speed"/>
              <p:cNvSpPr txBox="1">
                <a:spLocks noChangeArrowheads="1"/>
              </p:cNvSpPr>
              <p:nvPr/>
            </p:nvSpPr>
            <p:spPr bwMode="auto">
              <a:xfrm>
                <a:off x="3930069" y="3654614"/>
                <a:ext cx="1109399" cy="277245"/>
              </a:xfrm>
              <a:prstGeom prst="rect">
                <a:avLst/>
              </a:prstGeom>
              <a:noFill/>
              <a:scene3d>
                <a:camera prst="orthographicFront">
                  <a:rot lat="0" lon="0" rev="0"/>
                </a:camera>
                <a:lightRig rig="threePt" dir="t"/>
              </a:scene3d>
              <a:sp3d prstMaterial="matte">
                <a:bevelT w="1270" h="1270"/>
              </a:sp3d>
            </p:spPr>
            <p:txBody>
              <a:bodyPr wrap="square" lIns="0" tIns="0" rIns="0" bIns="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buClr>
                    <a:prstClr val="white"/>
                  </a:buClr>
                  <a:defRPr/>
                </a:pPr>
                <a:r>
                  <a:rPr lang="en-US" altLang="ko-KR" sz="1000" dirty="0" smtClean="0">
                    <a:solidFill>
                      <a:schemeClr val="tx1">
                        <a:lumMod val="95000"/>
                        <a:lumOff val="5000"/>
                      </a:schemeClr>
                    </a:solidFill>
                    <a:latin typeface="Calibri" panose="020F0502020204030204" pitchFamily="34" charset="0"/>
                    <a:ea typeface="Tahoma" pitchFamily="34" charset="0"/>
                    <a:cs typeface="Tahoma" pitchFamily="34" charset="0"/>
                  </a:rPr>
                  <a:t>Design inspiration for presentation</a:t>
                </a:r>
                <a:endParaRPr lang="en-US" altLang="ko-KR" sz="1000" dirty="0">
                  <a:solidFill>
                    <a:schemeClr val="tx1">
                      <a:lumMod val="95000"/>
                      <a:lumOff val="5000"/>
                    </a:schemeClr>
                  </a:solidFill>
                  <a:latin typeface="Calibri" panose="020F0502020204030204" pitchFamily="34" charset="0"/>
                  <a:ea typeface="Tahoma" pitchFamily="34" charset="0"/>
                  <a:cs typeface="Tahoma" pitchFamily="34" charset="0"/>
                </a:endParaRPr>
              </a:p>
            </p:txBody>
          </p:sp>
          <p:sp>
            <p:nvSpPr>
              <p:cNvPr id="19" name="Rectangle 3"/>
              <p:cNvSpPr txBox="1">
                <a:spLocks noChangeArrowheads="1"/>
              </p:cNvSpPr>
              <p:nvPr/>
            </p:nvSpPr>
            <p:spPr bwMode="auto">
              <a:xfrm>
                <a:off x="3333750" y="3571441"/>
                <a:ext cx="425312" cy="332694"/>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r">
                  <a:spcBef>
                    <a:spcPts val="0"/>
                  </a:spcBef>
                  <a:defRPr/>
                </a:pPr>
                <a:r>
                  <a:rPr lang="en-US" sz="2400" b="1" smtClean="0">
                    <a:latin typeface="Impact" panose="020B0806030902050204" pitchFamily="34" charset="0"/>
                    <a:ea typeface="Tahoma" pitchFamily="34" charset="0"/>
                    <a:cs typeface="Tahoma" pitchFamily="34" charset="0"/>
                  </a:rPr>
                  <a:t>1</a:t>
                </a:r>
                <a:endParaRPr lang="en-US" sz="2400" b="1" dirty="0">
                  <a:latin typeface="Impact" panose="020B0806030902050204" pitchFamily="34" charset="0"/>
                  <a:ea typeface="Tahoma" pitchFamily="34" charset="0"/>
                  <a:cs typeface="Tahoma" pitchFamily="34" charset="0"/>
                </a:endParaRPr>
              </a:p>
            </p:txBody>
          </p:sp>
          <p:cxnSp>
            <p:nvCxnSpPr>
              <p:cNvPr id="20" name="직선 연결선 19"/>
              <p:cNvCxnSpPr/>
              <p:nvPr/>
            </p:nvCxnSpPr>
            <p:spPr>
              <a:xfrm>
                <a:off x="3844565" y="3616373"/>
                <a:ext cx="0" cy="409176"/>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그룹 9"/>
            <p:cNvGrpSpPr/>
            <p:nvPr/>
          </p:nvGrpSpPr>
          <p:grpSpPr>
            <a:xfrm>
              <a:off x="3417825" y="2755397"/>
              <a:ext cx="1705718" cy="454108"/>
              <a:chOff x="3333750" y="3571441"/>
              <a:chExt cx="1705718" cy="454108"/>
            </a:xfrm>
          </p:grpSpPr>
          <p:sp>
            <p:nvSpPr>
              <p:cNvPr id="15" name="speed"/>
              <p:cNvSpPr txBox="1">
                <a:spLocks noChangeArrowheads="1"/>
              </p:cNvSpPr>
              <p:nvPr/>
            </p:nvSpPr>
            <p:spPr bwMode="auto">
              <a:xfrm>
                <a:off x="3930069" y="3654613"/>
                <a:ext cx="1109399" cy="277245"/>
              </a:xfrm>
              <a:prstGeom prst="rect">
                <a:avLst/>
              </a:prstGeom>
              <a:noFill/>
              <a:scene3d>
                <a:camera prst="orthographicFront">
                  <a:rot lat="0" lon="0" rev="0"/>
                </a:camera>
                <a:lightRig rig="threePt" dir="t"/>
              </a:scene3d>
              <a:sp3d prstMaterial="matte">
                <a:bevelT w="1270" h="1270"/>
              </a:sp3d>
            </p:spPr>
            <p:txBody>
              <a:bodyPr wrap="square" lIns="0" tIns="0" rIns="0" bIns="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buClr>
                    <a:prstClr val="white"/>
                  </a:buClr>
                  <a:defRPr/>
                </a:pPr>
                <a:r>
                  <a:rPr lang="en-US" altLang="ko-KR" sz="1000" dirty="0" smtClean="0">
                    <a:solidFill>
                      <a:schemeClr val="tx1">
                        <a:lumMod val="95000"/>
                        <a:lumOff val="5000"/>
                      </a:schemeClr>
                    </a:solidFill>
                    <a:latin typeface="Calibri" panose="020F0502020204030204" pitchFamily="34" charset="0"/>
                    <a:ea typeface="Tahoma" pitchFamily="34" charset="0"/>
                    <a:cs typeface="Tahoma" pitchFamily="34" charset="0"/>
                  </a:rPr>
                  <a:t>Design inspiration for presentation</a:t>
                </a:r>
                <a:endParaRPr lang="en-US" altLang="ko-KR" sz="1000" dirty="0">
                  <a:solidFill>
                    <a:schemeClr val="tx1">
                      <a:lumMod val="95000"/>
                      <a:lumOff val="5000"/>
                    </a:schemeClr>
                  </a:solidFill>
                  <a:latin typeface="Calibri" panose="020F0502020204030204" pitchFamily="34" charset="0"/>
                  <a:ea typeface="Tahoma" pitchFamily="34" charset="0"/>
                  <a:cs typeface="Tahoma" pitchFamily="34" charset="0"/>
                </a:endParaRPr>
              </a:p>
            </p:txBody>
          </p:sp>
          <p:sp>
            <p:nvSpPr>
              <p:cNvPr id="16" name="Rectangle 3"/>
              <p:cNvSpPr txBox="1">
                <a:spLocks noChangeArrowheads="1"/>
              </p:cNvSpPr>
              <p:nvPr/>
            </p:nvSpPr>
            <p:spPr bwMode="auto">
              <a:xfrm>
                <a:off x="3333750" y="3571441"/>
                <a:ext cx="425312" cy="332694"/>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r">
                  <a:spcBef>
                    <a:spcPts val="0"/>
                  </a:spcBef>
                  <a:defRPr/>
                </a:pPr>
                <a:r>
                  <a:rPr lang="en-US" sz="2400" b="1" smtClean="0">
                    <a:latin typeface="Impact" panose="020B0806030902050204" pitchFamily="34" charset="0"/>
                    <a:ea typeface="Tahoma" pitchFamily="34" charset="0"/>
                    <a:cs typeface="Tahoma" pitchFamily="34" charset="0"/>
                  </a:rPr>
                  <a:t>2</a:t>
                </a:r>
                <a:endParaRPr lang="en-US" sz="2400" b="1" dirty="0">
                  <a:latin typeface="Impact" panose="020B0806030902050204" pitchFamily="34" charset="0"/>
                  <a:ea typeface="Tahoma" pitchFamily="34" charset="0"/>
                  <a:cs typeface="Tahoma" pitchFamily="34" charset="0"/>
                </a:endParaRPr>
              </a:p>
            </p:txBody>
          </p:sp>
          <p:cxnSp>
            <p:nvCxnSpPr>
              <p:cNvPr id="17" name="직선 연결선 16"/>
              <p:cNvCxnSpPr/>
              <p:nvPr/>
            </p:nvCxnSpPr>
            <p:spPr>
              <a:xfrm>
                <a:off x="3844565" y="3616373"/>
                <a:ext cx="0" cy="409176"/>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10"/>
            <p:cNvGrpSpPr/>
            <p:nvPr/>
          </p:nvGrpSpPr>
          <p:grpSpPr>
            <a:xfrm>
              <a:off x="5030085" y="2192523"/>
              <a:ext cx="1705718" cy="454108"/>
              <a:chOff x="3333750" y="3571441"/>
              <a:chExt cx="1705718" cy="454108"/>
            </a:xfrm>
          </p:grpSpPr>
          <p:sp>
            <p:nvSpPr>
              <p:cNvPr id="12" name="speed"/>
              <p:cNvSpPr txBox="1">
                <a:spLocks noChangeArrowheads="1"/>
              </p:cNvSpPr>
              <p:nvPr/>
            </p:nvSpPr>
            <p:spPr bwMode="auto">
              <a:xfrm>
                <a:off x="3930069" y="3654613"/>
                <a:ext cx="1109399" cy="277245"/>
              </a:xfrm>
              <a:prstGeom prst="rect">
                <a:avLst/>
              </a:prstGeom>
              <a:noFill/>
              <a:scene3d>
                <a:camera prst="orthographicFront">
                  <a:rot lat="0" lon="0" rev="0"/>
                </a:camera>
                <a:lightRig rig="threePt" dir="t"/>
              </a:scene3d>
              <a:sp3d prstMaterial="matte">
                <a:bevelT w="1270" h="1270"/>
              </a:sp3d>
            </p:spPr>
            <p:txBody>
              <a:bodyPr wrap="square" lIns="0" tIns="0" rIns="0" bIns="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buClr>
                    <a:prstClr val="white"/>
                  </a:buClr>
                  <a:defRPr/>
                </a:pPr>
                <a:r>
                  <a:rPr lang="en-US" altLang="ko-KR" sz="1000" dirty="0" smtClean="0">
                    <a:solidFill>
                      <a:schemeClr val="tx1">
                        <a:lumMod val="95000"/>
                        <a:lumOff val="5000"/>
                      </a:schemeClr>
                    </a:solidFill>
                    <a:latin typeface="Calibri" panose="020F0502020204030204" pitchFamily="34" charset="0"/>
                    <a:ea typeface="Tahoma" pitchFamily="34" charset="0"/>
                    <a:cs typeface="Tahoma" pitchFamily="34" charset="0"/>
                  </a:rPr>
                  <a:t>Design inspiration for presentation</a:t>
                </a:r>
                <a:endParaRPr lang="en-US" altLang="ko-KR" sz="1000" dirty="0">
                  <a:solidFill>
                    <a:schemeClr val="tx1">
                      <a:lumMod val="95000"/>
                      <a:lumOff val="5000"/>
                    </a:schemeClr>
                  </a:solidFill>
                  <a:latin typeface="Calibri" panose="020F0502020204030204" pitchFamily="34" charset="0"/>
                  <a:ea typeface="Tahoma" pitchFamily="34" charset="0"/>
                  <a:cs typeface="Tahoma" pitchFamily="34" charset="0"/>
                </a:endParaRPr>
              </a:p>
            </p:txBody>
          </p:sp>
          <p:sp>
            <p:nvSpPr>
              <p:cNvPr id="13" name="Rectangle 3"/>
              <p:cNvSpPr txBox="1">
                <a:spLocks noChangeArrowheads="1"/>
              </p:cNvSpPr>
              <p:nvPr/>
            </p:nvSpPr>
            <p:spPr bwMode="auto">
              <a:xfrm>
                <a:off x="3333750" y="3571441"/>
                <a:ext cx="425312" cy="332694"/>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r">
                  <a:spcBef>
                    <a:spcPts val="0"/>
                  </a:spcBef>
                  <a:defRPr/>
                </a:pPr>
                <a:r>
                  <a:rPr lang="en-US" sz="2400" b="1" smtClean="0">
                    <a:latin typeface="Impact" panose="020B0806030902050204" pitchFamily="34" charset="0"/>
                    <a:ea typeface="Tahoma" pitchFamily="34" charset="0"/>
                    <a:cs typeface="Tahoma" pitchFamily="34" charset="0"/>
                  </a:rPr>
                  <a:t>3</a:t>
                </a:r>
                <a:endParaRPr lang="en-US" sz="2400" b="1" dirty="0">
                  <a:latin typeface="Impact" panose="020B0806030902050204" pitchFamily="34" charset="0"/>
                  <a:ea typeface="Tahoma" pitchFamily="34" charset="0"/>
                  <a:cs typeface="Tahoma" pitchFamily="34" charset="0"/>
                </a:endParaRPr>
              </a:p>
            </p:txBody>
          </p:sp>
          <p:cxnSp>
            <p:nvCxnSpPr>
              <p:cNvPr id="14" name="직선 연결선 13"/>
              <p:cNvCxnSpPr/>
              <p:nvPr/>
            </p:nvCxnSpPr>
            <p:spPr>
              <a:xfrm>
                <a:off x="3844565" y="3616373"/>
                <a:ext cx="0" cy="409176"/>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자유형 20"/>
          <p:cNvSpPr/>
          <p:nvPr/>
        </p:nvSpPr>
        <p:spPr>
          <a:xfrm>
            <a:off x="1889266" y="2965760"/>
            <a:ext cx="1904706" cy="1904706"/>
          </a:xfrm>
          <a:custGeom>
            <a:avLst/>
            <a:gdLst>
              <a:gd name="connsiteX0" fmla="*/ 818422 w 2064331"/>
              <a:gd name="connsiteY0" fmla="*/ 0 h 2064332"/>
              <a:gd name="connsiteX1" fmla="*/ 1811799 w 2064331"/>
              <a:gd name="connsiteY1" fmla="*/ 0 h 2064332"/>
              <a:gd name="connsiteX2" fmla="*/ 1811800 w 2064331"/>
              <a:gd name="connsiteY2" fmla="*/ 0 h 2064332"/>
              <a:gd name="connsiteX3" fmla="*/ 1811801 w 2064331"/>
              <a:gd name="connsiteY3" fmla="*/ 0 h 2064332"/>
              <a:gd name="connsiteX4" fmla="*/ 2064331 w 2064331"/>
              <a:gd name="connsiteY4" fmla="*/ 252530 h 2064332"/>
              <a:gd name="connsiteX5" fmla="*/ 2064330 w 2064331"/>
              <a:gd name="connsiteY5" fmla="*/ 252530 h 2064332"/>
              <a:gd name="connsiteX6" fmla="*/ 2064329 w 2064331"/>
              <a:gd name="connsiteY6" fmla="*/ 252540 h 2064332"/>
              <a:gd name="connsiteX7" fmla="*/ 2064329 w 2064331"/>
              <a:gd name="connsiteY7" fmla="*/ 1245908 h 2064332"/>
              <a:gd name="connsiteX8" fmla="*/ 1811799 w 2064331"/>
              <a:gd name="connsiteY8" fmla="*/ 1498438 h 2064332"/>
              <a:gd name="connsiteX9" fmla="*/ 1811799 w 2064331"/>
              <a:gd name="connsiteY9" fmla="*/ 1498437 h 2064332"/>
              <a:gd name="connsiteX10" fmla="*/ 1559269 w 2064331"/>
              <a:gd name="connsiteY10" fmla="*/ 1245907 h 2064332"/>
              <a:gd name="connsiteX11" fmla="*/ 1559270 w 2064331"/>
              <a:gd name="connsiteY11" fmla="*/ 862195 h 2064332"/>
              <a:gd name="connsiteX12" fmla="*/ 431094 w 2064331"/>
              <a:gd name="connsiteY12" fmla="*/ 1990368 h 2064332"/>
              <a:gd name="connsiteX13" fmla="*/ 73963 w 2064331"/>
              <a:gd name="connsiteY13" fmla="*/ 1990368 h 2064332"/>
              <a:gd name="connsiteX14" fmla="*/ 73964 w 2064331"/>
              <a:gd name="connsiteY14" fmla="*/ 1990369 h 2064332"/>
              <a:gd name="connsiteX15" fmla="*/ 73964 w 2064331"/>
              <a:gd name="connsiteY15" fmla="*/ 1633238 h 2064332"/>
              <a:gd name="connsiteX16" fmla="*/ 1202142 w 2064331"/>
              <a:gd name="connsiteY16" fmla="*/ 505060 h 2064332"/>
              <a:gd name="connsiteX17" fmla="*/ 818422 w 2064331"/>
              <a:gd name="connsiteY17" fmla="*/ 505059 h 2064332"/>
              <a:gd name="connsiteX18" fmla="*/ 571023 w 2064331"/>
              <a:gd name="connsiteY18" fmla="*/ 303423 h 2064332"/>
              <a:gd name="connsiteX19" fmla="*/ 565892 w 2064331"/>
              <a:gd name="connsiteY19" fmla="*/ 252530 h 2064332"/>
              <a:gd name="connsiteX20" fmla="*/ 571023 w 2064331"/>
              <a:gd name="connsiteY20" fmla="*/ 201637 h 2064332"/>
              <a:gd name="connsiteX21" fmla="*/ 818422 w 2064331"/>
              <a:gd name="connsiteY21" fmla="*/ 0 h 20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4331" h="2064332">
                <a:moveTo>
                  <a:pt x="818422" y="0"/>
                </a:moveTo>
                <a:lnTo>
                  <a:pt x="1811799" y="0"/>
                </a:lnTo>
                <a:lnTo>
                  <a:pt x="1811800" y="0"/>
                </a:lnTo>
                <a:lnTo>
                  <a:pt x="1811801" y="0"/>
                </a:lnTo>
                <a:cubicBezTo>
                  <a:pt x="1951269" y="0"/>
                  <a:pt x="2064331" y="113062"/>
                  <a:pt x="2064331" y="252530"/>
                </a:cubicBezTo>
                <a:lnTo>
                  <a:pt x="2064330" y="252530"/>
                </a:lnTo>
                <a:lnTo>
                  <a:pt x="2064329" y="252540"/>
                </a:lnTo>
                <a:lnTo>
                  <a:pt x="2064329" y="1245908"/>
                </a:lnTo>
                <a:cubicBezTo>
                  <a:pt x="2064329" y="1385376"/>
                  <a:pt x="1951267" y="1498438"/>
                  <a:pt x="1811799" y="1498438"/>
                </a:cubicBezTo>
                <a:lnTo>
                  <a:pt x="1811799" y="1498437"/>
                </a:lnTo>
                <a:cubicBezTo>
                  <a:pt x="1672331" y="1498437"/>
                  <a:pt x="1559269" y="1385375"/>
                  <a:pt x="1559269" y="1245907"/>
                </a:cubicBezTo>
                <a:lnTo>
                  <a:pt x="1559270" y="862195"/>
                </a:lnTo>
                <a:lnTo>
                  <a:pt x="431094" y="1990368"/>
                </a:lnTo>
                <a:cubicBezTo>
                  <a:pt x="332476" y="2088987"/>
                  <a:pt x="172582" y="2088987"/>
                  <a:pt x="73963" y="1990368"/>
                </a:cubicBezTo>
                <a:lnTo>
                  <a:pt x="73964" y="1990369"/>
                </a:lnTo>
                <a:cubicBezTo>
                  <a:pt x="-24655" y="1891750"/>
                  <a:pt x="-24655" y="1731857"/>
                  <a:pt x="73964" y="1633238"/>
                </a:cubicBezTo>
                <a:lnTo>
                  <a:pt x="1202142" y="505060"/>
                </a:lnTo>
                <a:lnTo>
                  <a:pt x="818422" y="505059"/>
                </a:lnTo>
                <a:cubicBezTo>
                  <a:pt x="696388" y="505059"/>
                  <a:pt x="594570" y="418496"/>
                  <a:pt x="571023" y="303423"/>
                </a:cubicBezTo>
                <a:lnTo>
                  <a:pt x="565892" y="252530"/>
                </a:lnTo>
                <a:lnTo>
                  <a:pt x="571023" y="201637"/>
                </a:lnTo>
                <a:cubicBezTo>
                  <a:pt x="594570" y="86563"/>
                  <a:pt x="696388" y="0"/>
                  <a:pt x="818422" y="0"/>
                </a:cubicBezTo>
                <a:close/>
              </a:path>
            </a:pathLst>
          </a:custGeom>
          <a:solidFill>
            <a:srgbClr val="625F63"/>
          </a:solidFill>
          <a:ln w="38100">
            <a:solidFill>
              <a:srgbClr val="F8F0E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latin typeface="Calibri" panose="020F0502020204030204" pitchFamily="34" charset="0"/>
            </a:endParaRPr>
          </a:p>
        </p:txBody>
      </p:sp>
      <p:sp>
        <p:nvSpPr>
          <p:cNvPr id="22" name="자유형 21"/>
          <p:cNvSpPr/>
          <p:nvPr/>
        </p:nvSpPr>
        <p:spPr>
          <a:xfrm>
            <a:off x="3329244" y="2445830"/>
            <a:ext cx="1904706" cy="1904706"/>
          </a:xfrm>
          <a:custGeom>
            <a:avLst/>
            <a:gdLst>
              <a:gd name="connsiteX0" fmla="*/ 73963 w 2064331"/>
              <a:gd name="connsiteY0" fmla="*/ 1990368 h 2064332"/>
              <a:gd name="connsiteX1" fmla="*/ 73963 w 2064331"/>
              <a:gd name="connsiteY1" fmla="*/ 1990369 h 2064332"/>
              <a:gd name="connsiteX2" fmla="*/ 73964 w 2064331"/>
              <a:gd name="connsiteY2" fmla="*/ 1990369 h 2064332"/>
              <a:gd name="connsiteX3" fmla="*/ 818422 w 2064331"/>
              <a:gd name="connsiteY3" fmla="*/ 0 h 2064332"/>
              <a:gd name="connsiteX4" fmla="*/ 1811799 w 2064331"/>
              <a:gd name="connsiteY4" fmla="*/ 0 h 2064332"/>
              <a:gd name="connsiteX5" fmla="*/ 1811800 w 2064331"/>
              <a:gd name="connsiteY5" fmla="*/ 0 h 2064332"/>
              <a:gd name="connsiteX6" fmla="*/ 1811801 w 2064331"/>
              <a:gd name="connsiteY6" fmla="*/ 0 h 2064332"/>
              <a:gd name="connsiteX7" fmla="*/ 2064331 w 2064331"/>
              <a:gd name="connsiteY7" fmla="*/ 252530 h 2064332"/>
              <a:gd name="connsiteX8" fmla="*/ 2064330 w 2064331"/>
              <a:gd name="connsiteY8" fmla="*/ 252530 h 2064332"/>
              <a:gd name="connsiteX9" fmla="*/ 2064329 w 2064331"/>
              <a:gd name="connsiteY9" fmla="*/ 252540 h 2064332"/>
              <a:gd name="connsiteX10" fmla="*/ 2064329 w 2064331"/>
              <a:gd name="connsiteY10" fmla="*/ 1245908 h 2064332"/>
              <a:gd name="connsiteX11" fmla="*/ 1811799 w 2064331"/>
              <a:gd name="connsiteY11" fmla="*/ 1498438 h 2064332"/>
              <a:gd name="connsiteX12" fmla="*/ 1811799 w 2064331"/>
              <a:gd name="connsiteY12" fmla="*/ 1498437 h 2064332"/>
              <a:gd name="connsiteX13" fmla="*/ 1559269 w 2064331"/>
              <a:gd name="connsiteY13" fmla="*/ 1245907 h 2064332"/>
              <a:gd name="connsiteX14" fmla="*/ 1559270 w 2064331"/>
              <a:gd name="connsiteY14" fmla="*/ 862194 h 2064332"/>
              <a:gd name="connsiteX15" fmla="*/ 431094 w 2064331"/>
              <a:gd name="connsiteY15" fmla="*/ 1990368 h 2064332"/>
              <a:gd name="connsiteX16" fmla="*/ 113578 w 2064331"/>
              <a:gd name="connsiteY16" fmla="*/ 2022728 h 2064332"/>
              <a:gd name="connsiteX17" fmla="*/ 73963 w 2064331"/>
              <a:gd name="connsiteY17" fmla="*/ 1990369 h 2064332"/>
              <a:gd name="connsiteX18" fmla="*/ 41604 w 2064331"/>
              <a:gd name="connsiteY18" fmla="*/ 1950754 h 2064332"/>
              <a:gd name="connsiteX19" fmla="*/ 73964 w 2064331"/>
              <a:gd name="connsiteY19" fmla="*/ 1633238 h 2064332"/>
              <a:gd name="connsiteX20" fmla="*/ 1202142 w 2064331"/>
              <a:gd name="connsiteY20" fmla="*/ 505060 h 2064332"/>
              <a:gd name="connsiteX21" fmla="*/ 818422 w 2064331"/>
              <a:gd name="connsiteY21" fmla="*/ 505059 h 2064332"/>
              <a:gd name="connsiteX22" fmla="*/ 571023 w 2064331"/>
              <a:gd name="connsiteY22" fmla="*/ 303423 h 2064332"/>
              <a:gd name="connsiteX23" fmla="*/ 565892 w 2064331"/>
              <a:gd name="connsiteY23" fmla="*/ 252530 h 2064332"/>
              <a:gd name="connsiteX24" fmla="*/ 571023 w 2064331"/>
              <a:gd name="connsiteY24" fmla="*/ 201637 h 2064332"/>
              <a:gd name="connsiteX25" fmla="*/ 818422 w 2064331"/>
              <a:gd name="connsiteY25" fmla="*/ 0 h 20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4331" h="2064332">
                <a:moveTo>
                  <a:pt x="73963" y="1990368"/>
                </a:moveTo>
                <a:lnTo>
                  <a:pt x="73963" y="1990369"/>
                </a:lnTo>
                <a:lnTo>
                  <a:pt x="73964" y="1990369"/>
                </a:lnTo>
                <a:close/>
                <a:moveTo>
                  <a:pt x="818422" y="0"/>
                </a:moveTo>
                <a:lnTo>
                  <a:pt x="1811799" y="0"/>
                </a:lnTo>
                <a:lnTo>
                  <a:pt x="1811800" y="0"/>
                </a:lnTo>
                <a:lnTo>
                  <a:pt x="1811801" y="0"/>
                </a:lnTo>
                <a:cubicBezTo>
                  <a:pt x="1951269" y="0"/>
                  <a:pt x="2064331" y="113062"/>
                  <a:pt x="2064331" y="252530"/>
                </a:cubicBezTo>
                <a:lnTo>
                  <a:pt x="2064330" y="252530"/>
                </a:lnTo>
                <a:lnTo>
                  <a:pt x="2064329" y="252540"/>
                </a:lnTo>
                <a:lnTo>
                  <a:pt x="2064329" y="1245908"/>
                </a:lnTo>
                <a:cubicBezTo>
                  <a:pt x="2064329" y="1385376"/>
                  <a:pt x="1951267" y="1498438"/>
                  <a:pt x="1811799" y="1498438"/>
                </a:cubicBezTo>
                <a:lnTo>
                  <a:pt x="1811799" y="1498437"/>
                </a:lnTo>
                <a:cubicBezTo>
                  <a:pt x="1672331" y="1498437"/>
                  <a:pt x="1559269" y="1385375"/>
                  <a:pt x="1559269" y="1245907"/>
                </a:cubicBezTo>
                <a:lnTo>
                  <a:pt x="1559270" y="862194"/>
                </a:lnTo>
                <a:lnTo>
                  <a:pt x="431094" y="1990368"/>
                </a:lnTo>
                <a:cubicBezTo>
                  <a:pt x="344803" y="2076660"/>
                  <a:pt x="211598" y="2087446"/>
                  <a:pt x="113578" y="2022728"/>
                </a:cubicBezTo>
                <a:lnTo>
                  <a:pt x="73963" y="1990369"/>
                </a:lnTo>
                <a:lnTo>
                  <a:pt x="41604" y="1950754"/>
                </a:lnTo>
                <a:cubicBezTo>
                  <a:pt x="-23114" y="1852734"/>
                  <a:pt x="-12328" y="1719529"/>
                  <a:pt x="73964" y="1633238"/>
                </a:cubicBezTo>
                <a:lnTo>
                  <a:pt x="1202142" y="505060"/>
                </a:lnTo>
                <a:lnTo>
                  <a:pt x="818422" y="505059"/>
                </a:lnTo>
                <a:cubicBezTo>
                  <a:pt x="696388" y="505059"/>
                  <a:pt x="594570" y="418496"/>
                  <a:pt x="571023" y="303423"/>
                </a:cubicBezTo>
                <a:lnTo>
                  <a:pt x="565892" y="252530"/>
                </a:lnTo>
                <a:lnTo>
                  <a:pt x="571023" y="201637"/>
                </a:lnTo>
                <a:cubicBezTo>
                  <a:pt x="594570" y="86563"/>
                  <a:pt x="696388" y="0"/>
                  <a:pt x="818422" y="0"/>
                </a:cubicBezTo>
                <a:close/>
              </a:path>
            </a:pathLst>
          </a:custGeom>
          <a:solidFill>
            <a:srgbClr val="48B5B2"/>
          </a:solidFill>
          <a:ln w="38100">
            <a:solidFill>
              <a:srgbClr val="F8F0E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latin typeface="Calibri" panose="020F0502020204030204" pitchFamily="34" charset="0"/>
            </a:endParaRPr>
          </a:p>
        </p:txBody>
      </p:sp>
      <p:sp>
        <p:nvSpPr>
          <p:cNvPr id="23" name="자유형 22"/>
          <p:cNvSpPr/>
          <p:nvPr/>
        </p:nvSpPr>
        <p:spPr>
          <a:xfrm rot="18900000">
            <a:off x="4469506" y="2011419"/>
            <a:ext cx="2500637" cy="1762222"/>
          </a:xfrm>
          <a:custGeom>
            <a:avLst/>
            <a:gdLst>
              <a:gd name="connsiteX0" fmla="*/ 0 w 2710204"/>
              <a:gd name="connsiteY0" fmla="*/ 954954 h 1909906"/>
              <a:gd name="connsiteX1" fmla="*/ 0 w 2710204"/>
              <a:gd name="connsiteY1" fmla="*/ 954955 h 1909906"/>
              <a:gd name="connsiteX2" fmla="*/ 0 w 2710204"/>
              <a:gd name="connsiteY2" fmla="*/ 954955 h 1909906"/>
              <a:gd name="connsiteX3" fmla="*/ 1933815 w 2710204"/>
              <a:gd name="connsiteY3" fmla="*/ 73963 h 1909906"/>
              <a:gd name="connsiteX4" fmla="*/ 2636239 w 2710204"/>
              <a:gd name="connsiteY4" fmla="*/ 776387 h 1909906"/>
              <a:gd name="connsiteX5" fmla="*/ 2636239 w 2710204"/>
              <a:gd name="connsiteY5" fmla="*/ 776387 h 1909906"/>
              <a:gd name="connsiteX6" fmla="*/ 2636240 w 2710204"/>
              <a:gd name="connsiteY6" fmla="*/ 776388 h 1909906"/>
              <a:gd name="connsiteX7" fmla="*/ 2636240 w 2710204"/>
              <a:gd name="connsiteY7" fmla="*/ 1133519 h 1909906"/>
              <a:gd name="connsiteX8" fmla="*/ 2636239 w 2710204"/>
              <a:gd name="connsiteY8" fmla="*/ 1133519 h 1909906"/>
              <a:gd name="connsiteX9" fmla="*/ 2636231 w 2710204"/>
              <a:gd name="connsiteY9" fmla="*/ 1133525 h 1909906"/>
              <a:gd name="connsiteX10" fmla="*/ 1933814 w 2710204"/>
              <a:gd name="connsiteY10" fmla="*/ 1835942 h 1909906"/>
              <a:gd name="connsiteX11" fmla="*/ 1576683 w 2710204"/>
              <a:gd name="connsiteY11" fmla="*/ 1835942 h 1909906"/>
              <a:gd name="connsiteX12" fmla="*/ 1576683 w 2710204"/>
              <a:gd name="connsiteY12" fmla="*/ 1835942 h 1909906"/>
              <a:gd name="connsiteX13" fmla="*/ 1576683 w 2710204"/>
              <a:gd name="connsiteY13" fmla="*/ 1478810 h 1909906"/>
              <a:gd name="connsiteX14" fmla="*/ 1848010 w 2710204"/>
              <a:gd name="connsiteY14" fmla="*/ 1207485 h 1909906"/>
              <a:gd name="connsiteX15" fmla="*/ 252530 w 2710204"/>
              <a:gd name="connsiteY15" fmla="*/ 1207484 h 1909906"/>
              <a:gd name="connsiteX16" fmla="*/ 5130 w 2710204"/>
              <a:gd name="connsiteY16" fmla="*/ 1005847 h 1909906"/>
              <a:gd name="connsiteX17" fmla="*/ 0 w 2710204"/>
              <a:gd name="connsiteY17" fmla="*/ 954955 h 1909906"/>
              <a:gd name="connsiteX18" fmla="*/ 5130 w 2710204"/>
              <a:gd name="connsiteY18" fmla="*/ 904062 h 1909906"/>
              <a:gd name="connsiteX19" fmla="*/ 252530 w 2710204"/>
              <a:gd name="connsiteY19" fmla="*/ 702425 h 1909906"/>
              <a:gd name="connsiteX20" fmla="*/ 1848015 w 2710204"/>
              <a:gd name="connsiteY20" fmla="*/ 702425 h 1909906"/>
              <a:gd name="connsiteX21" fmla="*/ 1576684 w 2710204"/>
              <a:gd name="connsiteY21" fmla="*/ 431094 h 1909906"/>
              <a:gd name="connsiteX22" fmla="*/ 1544325 w 2710204"/>
              <a:gd name="connsiteY22" fmla="*/ 113578 h 1909906"/>
              <a:gd name="connsiteX23" fmla="*/ 1576683 w 2710204"/>
              <a:gd name="connsiteY23" fmla="*/ 73963 h 1909906"/>
              <a:gd name="connsiteX24" fmla="*/ 1616298 w 2710204"/>
              <a:gd name="connsiteY24" fmla="*/ 41604 h 1909906"/>
              <a:gd name="connsiteX25" fmla="*/ 1933815 w 2710204"/>
              <a:gd name="connsiteY25" fmla="*/ 73963 h 1909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0204" h="1909906">
                <a:moveTo>
                  <a:pt x="0" y="954954"/>
                </a:moveTo>
                <a:lnTo>
                  <a:pt x="0" y="954955"/>
                </a:lnTo>
                <a:lnTo>
                  <a:pt x="0" y="954955"/>
                </a:lnTo>
                <a:close/>
                <a:moveTo>
                  <a:pt x="1933815" y="73963"/>
                </a:moveTo>
                <a:lnTo>
                  <a:pt x="2636239" y="776387"/>
                </a:lnTo>
                <a:lnTo>
                  <a:pt x="2636239" y="776387"/>
                </a:lnTo>
                <a:lnTo>
                  <a:pt x="2636240" y="776388"/>
                </a:lnTo>
                <a:cubicBezTo>
                  <a:pt x="2734859" y="875007"/>
                  <a:pt x="2734859" y="1034901"/>
                  <a:pt x="2636240" y="1133519"/>
                </a:cubicBezTo>
                <a:lnTo>
                  <a:pt x="2636239" y="1133519"/>
                </a:lnTo>
                <a:lnTo>
                  <a:pt x="2636231" y="1133525"/>
                </a:lnTo>
                <a:lnTo>
                  <a:pt x="1933814" y="1835942"/>
                </a:lnTo>
                <a:cubicBezTo>
                  <a:pt x="1835195" y="1934561"/>
                  <a:pt x="1675302" y="1934561"/>
                  <a:pt x="1576683" y="1835942"/>
                </a:cubicBezTo>
                <a:lnTo>
                  <a:pt x="1576683" y="1835942"/>
                </a:lnTo>
                <a:cubicBezTo>
                  <a:pt x="1478065" y="1737323"/>
                  <a:pt x="1478065" y="1577429"/>
                  <a:pt x="1576683" y="1478810"/>
                </a:cubicBezTo>
                <a:lnTo>
                  <a:pt x="1848010" y="1207485"/>
                </a:lnTo>
                <a:lnTo>
                  <a:pt x="252530" y="1207484"/>
                </a:lnTo>
                <a:cubicBezTo>
                  <a:pt x="130496" y="1207484"/>
                  <a:pt x="28678" y="1120921"/>
                  <a:pt x="5130" y="1005847"/>
                </a:cubicBezTo>
                <a:lnTo>
                  <a:pt x="0" y="954955"/>
                </a:lnTo>
                <a:lnTo>
                  <a:pt x="5130" y="904062"/>
                </a:lnTo>
                <a:cubicBezTo>
                  <a:pt x="28678" y="788988"/>
                  <a:pt x="130496" y="702425"/>
                  <a:pt x="252530" y="702425"/>
                </a:cubicBezTo>
                <a:lnTo>
                  <a:pt x="1848015" y="702425"/>
                </a:lnTo>
                <a:lnTo>
                  <a:pt x="1576684" y="431094"/>
                </a:lnTo>
                <a:cubicBezTo>
                  <a:pt x="1490393" y="344803"/>
                  <a:pt x="1479606" y="211597"/>
                  <a:pt x="1544325" y="113578"/>
                </a:cubicBezTo>
                <a:lnTo>
                  <a:pt x="1576683" y="73963"/>
                </a:lnTo>
                <a:lnTo>
                  <a:pt x="1616298" y="41604"/>
                </a:lnTo>
                <a:cubicBezTo>
                  <a:pt x="1714318" y="-23115"/>
                  <a:pt x="1847524" y="-12328"/>
                  <a:pt x="1933815" y="73963"/>
                </a:cubicBezTo>
                <a:close/>
              </a:path>
            </a:pathLst>
          </a:custGeom>
          <a:solidFill>
            <a:srgbClr val="FF6F89"/>
          </a:solidFill>
          <a:ln w="38100">
            <a:solidFill>
              <a:srgbClr val="F8F0E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latin typeface="Calibri" panose="020F0502020204030204" pitchFamily="34" charset="0"/>
            </a:endParaRPr>
          </a:p>
        </p:txBody>
      </p:sp>
      <p:sp>
        <p:nvSpPr>
          <p:cNvPr id="24" name="Rectangle 3"/>
          <p:cNvSpPr txBox="1">
            <a:spLocks noChangeArrowheads="1"/>
          </p:cNvSpPr>
          <p:nvPr/>
        </p:nvSpPr>
        <p:spPr bwMode="auto">
          <a:xfrm rot="18900000">
            <a:off x="1859107" y="3881349"/>
            <a:ext cx="1904985" cy="1406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scene3d>
              <a:camera prst="orthographicFront"/>
              <a:lightRig rig="threePt" dir="t"/>
            </a:scene3d>
            <a:sp3d/>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lang="en-US" altLang="ko-KR" sz="1100" smtClean="0">
                <a:solidFill>
                  <a:schemeClr val="bg1"/>
                </a:solidFill>
                <a:effectLst>
                  <a:outerShdw blurRad="38100" dist="38100" dir="2700000" algn="tl">
                    <a:srgbClr val="000000">
                      <a:alpha val="43137"/>
                    </a:srgbClr>
                  </a:outerShdw>
                </a:effectLst>
                <a:latin typeface="Calibri" panose="020F0502020204030204" pitchFamily="34" charset="0"/>
                <a:ea typeface="Tahoma" pitchFamily="34" charset="0"/>
                <a:cs typeface="Tahoma" pitchFamily="34" charset="0"/>
              </a:rPr>
              <a:t>Top quality design</a:t>
            </a:r>
            <a:endParaRPr lang="en-US" altLang="ko-KR" sz="1100" dirty="0">
              <a:solidFill>
                <a:schemeClr val="bg1"/>
              </a:solidFill>
              <a:effectLst>
                <a:outerShdw blurRad="38100" dist="38100" dir="2700000" algn="tl">
                  <a:srgbClr val="000000">
                    <a:alpha val="43137"/>
                  </a:srgbClr>
                </a:outerShdw>
              </a:effectLst>
              <a:latin typeface="Calibri" panose="020F0502020204030204" pitchFamily="34" charset="0"/>
              <a:ea typeface="Tahoma" pitchFamily="34" charset="0"/>
              <a:cs typeface="Tahoma" pitchFamily="34" charset="0"/>
            </a:endParaRPr>
          </a:p>
        </p:txBody>
      </p:sp>
      <p:sp>
        <p:nvSpPr>
          <p:cNvPr id="25" name="Rectangle 3"/>
          <p:cNvSpPr txBox="1">
            <a:spLocks noChangeArrowheads="1"/>
          </p:cNvSpPr>
          <p:nvPr/>
        </p:nvSpPr>
        <p:spPr bwMode="auto">
          <a:xfrm rot="18900000">
            <a:off x="3286205" y="3369750"/>
            <a:ext cx="1904985" cy="1406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scene3d>
              <a:camera prst="orthographicFront"/>
              <a:lightRig rig="threePt" dir="t"/>
            </a:scene3d>
            <a:sp3d/>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lang="en-US" altLang="ko-KR" sz="1100" smtClean="0">
                <a:solidFill>
                  <a:schemeClr val="bg1"/>
                </a:solidFill>
                <a:effectLst>
                  <a:outerShdw blurRad="38100" dist="38100" dir="2700000" algn="tl">
                    <a:srgbClr val="000000">
                      <a:alpha val="43137"/>
                    </a:srgbClr>
                  </a:outerShdw>
                </a:effectLst>
                <a:latin typeface="Calibri" panose="020F0502020204030204" pitchFamily="34" charset="0"/>
                <a:ea typeface="Tahoma" pitchFamily="34" charset="0"/>
                <a:cs typeface="Tahoma" pitchFamily="34" charset="0"/>
              </a:rPr>
              <a:t>Top quality design</a:t>
            </a:r>
            <a:endParaRPr lang="en-US" altLang="ko-KR" sz="1100" dirty="0">
              <a:solidFill>
                <a:schemeClr val="bg1"/>
              </a:solidFill>
              <a:effectLst>
                <a:outerShdw blurRad="38100" dist="38100" dir="2700000" algn="tl">
                  <a:srgbClr val="000000">
                    <a:alpha val="43137"/>
                  </a:srgbClr>
                </a:outerShdw>
              </a:effectLst>
              <a:latin typeface="Calibri" panose="020F0502020204030204" pitchFamily="34" charset="0"/>
              <a:ea typeface="Tahoma" pitchFamily="34" charset="0"/>
              <a:cs typeface="Tahoma" pitchFamily="34" charset="0"/>
            </a:endParaRPr>
          </a:p>
        </p:txBody>
      </p:sp>
      <p:sp>
        <p:nvSpPr>
          <p:cNvPr id="26" name="Rectangle 3"/>
          <p:cNvSpPr txBox="1">
            <a:spLocks noChangeArrowheads="1"/>
          </p:cNvSpPr>
          <p:nvPr/>
        </p:nvSpPr>
        <p:spPr bwMode="auto">
          <a:xfrm rot="18900000">
            <a:off x="4704328" y="2867125"/>
            <a:ext cx="1904985" cy="1406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scene3d>
              <a:camera prst="orthographicFront"/>
              <a:lightRig rig="threePt" dir="t"/>
            </a:scene3d>
            <a:sp3d/>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lang="en-US" altLang="ko-KR" sz="1100" b="1" smtClean="0">
                <a:solidFill>
                  <a:schemeClr val="bg1"/>
                </a:solidFill>
                <a:effectLst>
                  <a:outerShdw blurRad="38100" dist="38100" dir="2700000" algn="tl">
                    <a:srgbClr val="000000">
                      <a:alpha val="43137"/>
                    </a:srgbClr>
                  </a:outerShdw>
                </a:effectLst>
                <a:latin typeface="Calibri" panose="020F0502020204030204" pitchFamily="34" charset="0"/>
                <a:ea typeface="Tahoma" pitchFamily="34" charset="0"/>
                <a:cs typeface="Tahoma" pitchFamily="34" charset="0"/>
              </a:rPr>
              <a:t>Top quality design</a:t>
            </a:r>
            <a:endParaRPr lang="en-US" altLang="ko-KR" sz="1100" b="1" dirty="0">
              <a:solidFill>
                <a:schemeClr val="bg1"/>
              </a:solidFill>
              <a:effectLst>
                <a:outerShdw blurRad="38100" dist="38100" dir="2700000" algn="tl">
                  <a:srgbClr val="000000">
                    <a:alpha val="43137"/>
                  </a:srgbClr>
                </a:outerShdw>
              </a:effectLst>
              <a:latin typeface="Calibri" panose="020F0502020204030204" pitchFamily="34" charset="0"/>
              <a:ea typeface="Tahoma" pitchFamily="34" charset="0"/>
              <a:cs typeface="Tahoma" pitchFamily="34" charset="0"/>
            </a:endParaRPr>
          </a:p>
        </p:txBody>
      </p:sp>
      <p:sp>
        <p:nvSpPr>
          <p:cNvPr id="27" name="speed"/>
          <p:cNvSpPr txBox="1">
            <a:spLocks noChangeArrowheads="1"/>
          </p:cNvSpPr>
          <p:nvPr/>
        </p:nvSpPr>
        <p:spPr bwMode="auto">
          <a:xfrm>
            <a:off x="4267574" y="4493743"/>
            <a:ext cx="2365509" cy="268597"/>
          </a:xfrm>
          <a:prstGeom prst="rect">
            <a:avLst/>
          </a:prstGeom>
          <a:noFill/>
          <a:scene3d>
            <a:camera prst="orthographicFront">
              <a:rot lat="0" lon="0" rev="0"/>
            </a:camera>
            <a:lightRig rig="threePt" dir="t"/>
          </a:scene3d>
          <a:sp3d prstMaterial="matte">
            <a:bevelT w="1270" h="1270"/>
          </a:sp3d>
        </p:spPr>
        <p:txBody>
          <a:bodyPr wrap="square" lIns="0" tIns="0" rIns="0" bIns="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r">
              <a:buClr>
                <a:prstClr val="white"/>
              </a:buClr>
              <a:defRPr/>
            </a:pPr>
            <a:r>
              <a:rPr lang="en-US" altLang="ko-KR" sz="1050" dirty="0" smtClean="0">
                <a:latin typeface="Calibri" panose="020F0502020204030204" pitchFamily="34" charset="0"/>
                <a:ea typeface="Tahoma" pitchFamily="34" charset="0"/>
                <a:cs typeface="Tahoma" pitchFamily="34" charset="0"/>
              </a:rPr>
              <a:t>Stylish templates can be a valuable aid to creative professionals</a:t>
            </a:r>
            <a:endParaRPr lang="en-US" altLang="ko-KR" sz="1050" dirty="0">
              <a:latin typeface="Calibri" panose="020F0502020204030204" pitchFamily="34" charset="0"/>
              <a:ea typeface="Tahoma" pitchFamily="34" charset="0"/>
              <a:cs typeface="Tahoma" pitchFamily="34" charset="0"/>
            </a:endParaRPr>
          </a:p>
        </p:txBody>
      </p:sp>
      <p:sp>
        <p:nvSpPr>
          <p:cNvPr id="28" name="speed"/>
          <p:cNvSpPr txBox="1">
            <a:spLocks noChangeArrowheads="1"/>
          </p:cNvSpPr>
          <p:nvPr/>
        </p:nvSpPr>
        <p:spPr bwMode="auto">
          <a:xfrm>
            <a:off x="4213891" y="4268430"/>
            <a:ext cx="2419193" cy="126624"/>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r">
              <a:lnSpc>
                <a:spcPct val="90000"/>
              </a:lnSpc>
              <a:buClr>
                <a:prstClr val="white"/>
              </a:buClr>
              <a:defRPr/>
            </a:pPr>
            <a:r>
              <a:rPr lang="en-US" altLang="ko-KR" sz="1100" b="1" dirty="0" smtClean="0">
                <a:latin typeface="Calibri" panose="020F0502020204030204" pitchFamily="34" charset="0"/>
                <a:ea typeface="Tahoma" pitchFamily="34" charset="0"/>
                <a:cs typeface="Tahoma" pitchFamily="34" charset="0"/>
              </a:rPr>
              <a:t>Visual trends</a:t>
            </a:r>
            <a:endParaRPr lang="en-US" altLang="ko-KR" sz="1100" b="1" dirty="0">
              <a:latin typeface="Calibri" panose="020F0502020204030204" pitchFamily="34" charset="0"/>
              <a:ea typeface="Tahoma" pitchFamily="34" charset="0"/>
              <a:cs typeface="Tahoma" pitchFamily="34" charset="0"/>
            </a:endParaRPr>
          </a:p>
        </p:txBody>
      </p:sp>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pic>
        <p:nvPicPr>
          <p:cNvPr id="8" name="그림 7"/>
          <p:cNvPicPr>
            <a:picLocks noChangeAspect="1"/>
          </p:cNvPicPr>
          <p:nvPr/>
        </p:nvPicPr>
        <p:blipFill rotWithShape="1">
          <a:blip r:embed="rId2">
            <a:extLst>
              <a:ext uri="{28A0092B-C50C-407E-A947-70E740481C1C}">
                <a14:useLocalDpi xmlns:a14="http://schemas.microsoft.com/office/drawing/2010/main" val="0"/>
              </a:ext>
            </a:extLst>
          </a:blip>
          <a:srcRect l="36209" t="35525" r="21577" b="7100"/>
          <a:stretch/>
        </p:blipFill>
        <p:spPr>
          <a:xfrm>
            <a:off x="4837390" y="1500015"/>
            <a:ext cx="3263002" cy="3325931"/>
          </a:xfrm>
          <a:prstGeom prst="rect">
            <a:avLst/>
          </a:prstGeom>
        </p:spPr>
      </p:pic>
      <p:sp>
        <p:nvSpPr>
          <p:cNvPr id="9" name="직사각형 8"/>
          <p:cNvSpPr/>
          <p:nvPr/>
        </p:nvSpPr>
        <p:spPr>
          <a:xfrm rot="5400000">
            <a:off x="4894357" y="1630611"/>
            <a:ext cx="3149066" cy="3088155"/>
          </a:xfrm>
          <a:prstGeom prst="rect">
            <a:avLst/>
          </a:prstGeom>
          <a:noFill/>
          <a:ln w="19050">
            <a:solidFill>
              <a:srgbClr val="F8F0E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nvGrpSpPr>
          <p:cNvPr id="10" name="그룹 9"/>
          <p:cNvGrpSpPr/>
          <p:nvPr/>
        </p:nvGrpSpPr>
        <p:grpSpPr>
          <a:xfrm>
            <a:off x="1043608" y="1500018"/>
            <a:ext cx="3263002" cy="3325928"/>
            <a:chOff x="325712" y="2079068"/>
            <a:chExt cx="3987232" cy="3709473"/>
          </a:xfrm>
        </p:grpSpPr>
        <p:sp>
          <p:nvSpPr>
            <p:cNvPr id="11" name="직사각형 10"/>
            <p:cNvSpPr/>
            <p:nvPr userDrawn="1"/>
          </p:nvSpPr>
          <p:spPr>
            <a:xfrm rot="5400000">
              <a:off x="464591" y="1940189"/>
              <a:ext cx="3709473" cy="3987232"/>
            </a:xfrm>
            <a:prstGeom prst="rect">
              <a:avLst/>
            </a:prstGeom>
            <a:solidFill>
              <a:srgbClr val="D1C9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12" name="직사각형 11"/>
            <p:cNvSpPr/>
            <p:nvPr/>
          </p:nvSpPr>
          <p:spPr>
            <a:xfrm rot="5400000">
              <a:off x="563220" y="2060071"/>
              <a:ext cx="3512213" cy="3773579"/>
            </a:xfrm>
            <a:prstGeom prst="rect">
              <a:avLst/>
            </a:prstGeom>
            <a:noFill/>
            <a:ln w="19050">
              <a:solidFill>
                <a:srgbClr val="F8F0E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sp>
        <p:nvSpPr>
          <p:cNvPr id="13" name="Rectangle 3"/>
          <p:cNvSpPr txBox="1">
            <a:spLocks noChangeArrowheads="1"/>
          </p:cNvSpPr>
          <p:nvPr/>
        </p:nvSpPr>
        <p:spPr bwMode="auto">
          <a:xfrm>
            <a:off x="1370448" y="1830189"/>
            <a:ext cx="2609321" cy="182120"/>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fontAlgn="auto">
              <a:spcAft>
                <a:spcPts val="0"/>
              </a:spcAft>
              <a:defRPr/>
            </a:pPr>
            <a:r>
              <a:rPr lang="en-US" sz="1400" b="1" smtClean="0">
                <a:latin typeface="Calibri" panose="020F0502020204030204" pitchFamily="34" charset="0"/>
                <a:ea typeface="Tahoma" panose="020B0604030504040204" pitchFamily="34" charset="0"/>
                <a:cs typeface="Tahoma" panose="020B0604030504040204" pitchFamily="34" charset="0"/>
              </a:rPr>
              <a:t>Top quality design</a:t>
            </a:r>
            <a:endParaRPr lang="en-US" sz="1400" b="1">
              <a:latin typeface="Calibri" panose="020F0502020204030204" pitchFamily="34" charset="0"/>
              <a:ea typeface="Tahoma" panose="020B0604030504040204" pitchFamily="34" charset="0"/>
              <a:cs typeface="Tahoma" panose="020B0604030504040204" pitchFamily="34" charset="0"/>
            </a:endParaRPr>
          </a:p>
        </p:txBody>
      </p:sp>
      <p:sp>
        <p:nvSpPr>
          <p:cNvPr id="14" name="Rectangle 3"/>
          <p:cNvSpPr txBox="1">
            <a:spLocks noChangeArrowheads="1"/>
          </p:cNvSpPr>
          <p:nvPr/>
        </p:nvSpPr>
        <p:spPr bwMode="auto">
          <a:xfrm>
            <a:off x="1279625" y="2236001"/>
            <a:ext cx="2790966" cy="260171"/>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fontAlgn="auto">
              <a:spcAft>
                <a:spcPts val="0"/>
              </a:spcAft>
              <a:defRPr/>
            </a:pPr>
            <a:r>
              <a:rPr kumimoji="0" sz="1000">
                <a:latin typeface="Calibri" panose="020F0502020204030204" pitchFamily="34" charset="0"/>
                <a:ea typeface="Tahoma" panose="020B0604030504040204" pitchFamily="34" charset="0"/>
                <a:cs typeface="Tahoma" panose="020B0604030504040204" pitchFamily="34" charset="0"/>
              </a:rPr>
              <a:t>We create power point templates based on new visual trends that’s fresh, relevant and always on the cutting edge </a:t>
            </a:r>
          </a:p>
        </p:txBody>
      </p:sp>
      <p:graphicFrame>
        <p:nvGraphicFramePr>
          <p:cNvPr id="15" name="차트 14"/>
          <p:cNvGraphicFramePr/>
          <p:nvPr>
            <p:extLst>
              <p:ext uri="{D42A27DB-BD31-4B8C-83A1-F6EECF244321}">
                <p14:modId xmlns:p14="http://schemas.microsoft.com/office/powerpoint/2010/main" val="273985717"/>
              </p:ext>
            </p:extLst>
          </p:nvPr>
        </p:nvGraphicFramePr>
        <p:xfrm>
          <a:off x="1278202" y="2889849"/>
          <a:ext cx="2793813" cy="1610770"/>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3"/>
          <p:cNvSpPr txBox="1">
            <a:spLocks noChangeArrowheads="1"/>
          </p:cNvSpPr>
          <p:nvPr/>
        </p:nvSpPr>
        <p:spPr bwMode="auto">
          <a:xfrm>
            <a:off x="5164231" y="1830189"/>
            <a:ext cx="2609321" cy="182120"/>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fontAlgn="auto">
              <a:spcAft>
                <a:spcPts val="0"/>
              </a:spcAft>
              <a:defRPr/>
            </a:pPr>
            <a:r>
              <a:rPr lang="en-US" sz="1400" b="1" smtClean="0">
                <a:latin typeface="Calibri" panose="020F0502020204030204" pitchFamily="34" charset="0"/>
                <a:ea typeface="Tahoma" panose="020B0604030504040204" pitchFamily="34" charset="0"/>
                <a:cs typeface="Tahoma" panose="020B0604030504040204" pitchFamily="34" charset="0"/>
              </a:rPr>
              <a:t>Eye-catching visual</a:t>
            </a:r>
            <a:endParaRPr lang="en-US" sz="1400" b="1">
              <a:latin typeface="Calibri" panose="020F0502020204030204" pitchFamily="34" charset="0"/>
              <a:ea typeface="Tahoma" panose="020B0604030504040204" pitchFamily="34" charset="0"/>
              <a:cs typeface="Tahoma" panose="020B0604030504040204" pitchFamily="34" charset="0"/>
            </a:endParaRPr>
          </a:p>
        </p:txBody>
      </p:sp>
      <p:sp>
        <p:nvSpPr>
          <p:cNvPr id="17" name="Rectangle 3"/>
          <p:cNvSpPr txBox="1">
            <a:spLocks noChangeArrowheads="1"/>
          </p:cNvSpPr>
          <p:nvPr/>
        </p:nvSpPr>
        <p:spPr bwMode="auto">
          <a:xfrm>
            <a:off x="5073408" y="2236001"/>
            <a:ext cx="2790966" cy="260171"/>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fontAlgn="auto">
              <a:spcAft>
                <a:spcPts val="0"/>
              </a:spcAft>
              <a:defRPr/>
            </a:pPr>
            <a:r>
              <a:rPr kumimoji="0" sz="1000">
                <a:latin typeface="Calibri" panose="020F0502020204030204" pitchFamily="34" charset="0"/>
                <a:ea typeface="Tahoma" panose="020B0604030504040204" pitchFamily="34" charset="0"/>
                <a:cs typeface="Tahoma" panose="020B0604030504040204" pitchFamily="34" charset="0"/>
              </a:rPr>
              <a:t>We create power point templates based on new visual trends that’s fresh, relevant and always on the cutting edge </a:t>
            </a:r>
          </a:p>
        </p:txBody>
      </p:sp>
      <p:graphicFrame>
        <p:nvGraphicFramePr>
          <p:cNvPr id="18" name="차트 17"/>
          <p:cNvGraphicFramePr/>
          <p:nvPr>
            <p:extLst>
              <p:ext uri="{D42A27DB-BD31-4B8C-83A1-F6EECF244321}">
                <p14:modId xmlns:p14="http://schemas.microsoft.com/office/powerpoint/2010/main" val="2509397875"/>
              </p:ext>
            </p:extLst>
          </p:nvPr>
        </p:nvGraphicFramePr>
        <p:xfrm>
          <a:off x="5071986" y="2963857"/>
          <a:ext cx="2793811" cy="15521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smtClean="0"/>
              <a:t>Index </a:t>
            </a:r>
            <a:endParaRPr lang="ko-KR" altLang="en-US"/>
          </a:p>
        </p:txBody>
      </p:sp>
      <p:sp>
        <p:nvSpPr>
          <p:cNvPr id="3" name="텍스트 개체 틀 2"/>
          <p:cNvSpPr>
            <a:spLocks noGrp="1"/>
          </p:cNvSpPr>
          <p:nvPr>
            <p:ph type="body" sz="quarter" idx="11"/>
          </p:nvPr>
        </p:nvSpPr>
        <p:spPr/>
        <p:txBody>
          <a:bodyPr/>
          <a:lstStyle/>
          <a:p>
            <a:r>
              <a:rPr lang="en-US" altLang="ko-KR" b="1" smtClean="0"/>
              <a:t>01</a:t>
            </a:r>
            <a:r>
              <a:rPr lang="en-US" altLang="ko-KR" smtClean="0"/>
              <a:t>. Contents sub title</a:t>
            </a:r>
            <a:endParaRPr lang="ko-KR" altLang="en-US"/>
          </a:p>
        </p:txBody>
      </p:sp>
      <p:sp>
        <p:nvSpPr>
          <p:cNvPr id="4" name="텍스트 개체 틀 3"/>
          <p:cNvSpPr>
            <a:spLocks noGrp="1"/>
          </p:cNvSpPr>
          <p:nvPr>
            <p:ph type="body" sz="quarter" idx="12"/>
          </p:nvPr>
        </p:nvSpPr>
        <p:spPr/>
        <p:txBody>
          <a:bodyPr/>
          <a:lstStyle/>
          <a:p>
            <a:r>
              <a:rPr lang="en-US" altLang="ko-KR" b="1" smtClean="0"/>
              <a:t>02</a:t>
            </a:r>
            <a:r>
              <a:rPr lang="en-US" altLang="ko-KR" smtClean="0"/>
              <a:t>. </a:t>
            </a:r>
            <a:r>
              <a:rPr lang="en-US" altLang="ko-KR"/>
              <a:t>Contents sub title</a:t>
            </a:r>
            <a:endParaRPr lang="ko-KR" altLang="en-US"/>
          </a:p>
        </p:txBody>
      </p:sp>
      <p:sp>
        <p:nvSpPr>
          <p:cNvPr id="5" name="텍스트 개체 틀 4"/>
          <p:cNvSpPr>
            <a:spLocks noGrp="1"/>
          </p:cNvSpPr>
          <p:nvPr>
            <p:ph type="body" sz="quarter" idx="13"/>
          </p:nvPr>
        </p:nvSpPr>
        <p:spPr/>
        <p:txBody>
          <a:bodyPr/>
          <a:lstStyle/>
          <a:p>
            <a:r>
              <a:rPr lang="en-US" altLang="ko-KR" b="1" smtClean="0"/>
              <a:t>03</a:t>
            </a:r>
            <a:r>
              <a:rPr lang="en-US" altLang="ko-KR" smtClean="0"/>
              <a:t>. </a:t>
            </a:r>
            <a:r>
              <a:rPr lang="en-US" altLang="ko-KR"/>
              <a:t>Contents sub title</a:t>
            </a:r>
            <a:endParaRPr lang="ko-KR" altLang="en-US"/>
          </a:p>
        </p:txBody>
      </p:sp>
      <p:sp>
        <p:nvSpPr>
          <p:cNvPr id="6" name="텍스트 개체 틀 5"/>
          <p:cNvSpPr>
            <a:spLocks noGrp="1"/>
          </p:cNvSpPr>
          <p:nvPr>
            <p:ph type="body" sz="quarter" idx="14"/>
          </p:nvPr>
        </p:nvSpPr>
        <p:spPr/>
        <p:txBody>
          <a:bodyPr/>
          <a:lstStyle/>
          <a:p>
            <a:r>
              <a:rPr lang="en-US" altLang="ko-KR" b="1" smtClean="0"/>
              <a:t>04</a:t>
            </a:r>
            <a:r>
              <a:rPr lang="en-US" altLang="ko-KR" smtClean="0"/>
              <a:t>. </a:t>
            </a:r>
            <a:r>
              <a:rPr lang="en-US" altLang="ko-KR"/>
              <a:t>Contents sub title</a:t>
            </a:r>
            <a:endParaRPr lang="ko-KR" altLang="en-US"/>
          </a:p>
        </p:txBody>
      </p:sp>
      <p:sp>
        <p:nvSpPr>
          <p:cNvPr id="7" name="텍스트 개체 틀 6"/>
          <p:cNvSpPr>
            <a:spLocks noGrp="1"/>
          </p:cNvSpPr>
          <p:nvPr>
            <p:ph type="body" sz="quarter" idx="15"/>
          </p:nvPr>
        </p:nvSpPr>
        <p:spPr/>
        <p:txBody>
          <a:bodyPr/>
          <a:lstStyle/>
          <a:p>
            <a:r>
              <a:rPr lang="en-US" altLang="ko-KR" b="1" smtClean="0"/>
              <a:t>05</a:t>
            </a:r>
            <a:r>
              <a:rPr lang="en-US" altLang="ko-KR" smtClean="0"/>
              <a:t>. </a:t>
            </a:r>
            <a:r>
              <a:rPr lang="en-US" altLang="ko-KR"/>
              <a:t>Contents sub title</a:t>
            </a:r>
            <a:endParaRPr lang="ko-KR" altLang="en-US"/>
          </a:p>
        </p:txBody>
      </p:sp>
      <p:sp>
        <p:nvSpPr>
          <p:cNvPr id="11" name="Rectangle 3"/>
          <p:cNvSpPr txBox="1">
            <a:spLocks noChangeArrowheads="1"/>
          </p:cNvSpPr>
          <p:nvPr/>
        </p:nvSpPr>
        <p:spPr bwMode="auto">
          <a:xfrm>
            <a:off x="3329948" y="1330362"/>
            <a:ext cx="3910656" cy="276999"/>
          </a:xfrm>
          <a:prstGeom prst="rect">
            <a:avLst/>
          </a:prstGeom>
          <a:noFill/>
          <a:extLst/>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fontAlgn="auto">
              <a:spcAft>
                <a:spcPts val="0"/>
              </a:spcAft>
              <a:defRPr/>
            </a:pPr>
            <a:r>
              <a:rPr kumimoji="0" lang="en-US" altLang="ko-KR" sz="900" b="0" err="1" smtClean="0">
                <a:solidFill>
                  <a:schemeClr val="tx1"/>
                </a:solidFill>
                <a:effectLst/>
                <a:latin typeface="Calibri" panose="020F0502020204030204" pitchFamily="34" charset="0"/>
              </a:rPr>
              <a:t>Powerpoint</a:t>
            </a:r>
            <a:r>
              <a:rPr kumimoji="0" lang="en-US" altLang="ko-KR" sz="900" b="0" smtClean="0">
                <a:solidFill>
                  <a:schemeClr val="tx1"/>
                </a:solidFill>
                <a:effectLst/>
                <a:latin typeface="Calibri" panose="020F0502020204030204" pitchFamily="34" charset="0"/>
              </a:rPr>
              <a:t> is a complete presentation graphic package. </a:t>
            </a:r>
          </a:p>
          <a:p>
            <a:pPr algn="l" fontAlgn="auto">
              <a:spcAft>
                <a:spcPts val="0"/>
              </a:spcAft>
              <a:defRPr/>
            </a:pPr>
            <a:r>
              <a:rPr kumimoji="0" lang="en-US" altLang="ko-KR" sz="900" b="0" smtClean="0">
                <a:solidFill>
                  <a:schemeClr val="tx1"/>
                </a:solidFill>
                <a:effectLst/>
                <a:latin typeface="Calibri" panose="020F0502020204030204" pitchFamily="34" charset="0"/>
              </a:rPr>
              <a:t>it gives you everything you need to produce a professional-looking presentation</a:t>
            </a:r>
            <a:endParaRPr kumimoji="0" lang="en-US" altLang="ko-KR" sz="900" b="0">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552443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2"/>
          </p:nvPr>
        </p:nvSpPr>
        <p:spPr>
          <a:xfrm>
            <a:off x="2015331" y="3556672"/>
            <a:ext cx="5113338" cy="533400"/>
          </a:xfrm>
        </p:spPr>
        <p:txBody>
          <a:bodyPr/>
          <a:lstStyle/>
          <a:p>
            <a:r>
              <a:rPr lang="en-US" altLang="ko-KR" smtClean="0"/>
              <a:t>Thank you</a:t>
            </a:r>
            <a:endParaRPr lang="ko-KR" altLang="en-US"/>
          </a:p>
        </p:txBody>
      </p:sp>
      <p:sp>
        <p:nvSpPr>
          <p:cNvPr id="11" name="Rectangle 3"/>
          <p:cNvSpPr txBox="1">
            <a:spLocks noChangeArrowheads="1"/>
          </p:cNvSpPr>
          <p:nvPr/>
        </p:nvSpPr>
        <p:spPr bwMode="auto">
          <a:xfrm>
            <a:off x="3265714" y="4131112"/>
            <a:ext cx="2612572" cy="415498"/>
          </a:xfrm>
          <a:prstGeom prst="rect">
            <a:avLst/>
          </a:prstGeom>
          <a:noFill/>
          <a:extLst/>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fontAlgn="auto">
              <a:spcAft>
                <a:spcPts val="0"/>
              </a:spcAft>
              <a:defRPr/>
            </a:pPr>
            <a:r>
              <a:rPr kumimoji="0" lang="en-US" altLang="ko-KR" sz="900" b="0" err="1" smtClean="0">
                <a:solidFill>
                  <a:schemeClr val="tx1"/>
                </a:solidFill>
                <a:effectLst/>
                <a:latin typeface="Calibri" panose="020F0502020204030204" pitchFamily="34" charset="0"/>
              </a:rPr>
              <a:t>Powerpoint</a:t>
            </a:r>
            <a:r>
              <a:rPr kumimoji="0" lang="en-US" altLang="ko-KR" sz="900" b="0" smtClean="0">
                <a:solidFill>
                  <a:schemeClr val="tx1"/>
                </a:solidFill>
                <a:effectLst/>
                <a:latin typeface="Calibri" panose="020F0502020204030204" pitchFamily="34" charset="0"/>
              </a:rPr>
              <a:t> is a complete presentation graphic package. </a:t>
            </a:r>
          </a:p>
          <a:p>
            <a:pPr algn="dist" fontAlgn="auto">
              <a:spcAft>
                <a:spcPts val="0"/>
              </a:spcAft>
              <a:defRPr/>
            </a:pPr>
            <a:r>
              <a:rPr kumimoji="0" lang="en-US" altLang="ko-KR" sz="900" b="0" smtClean="0">
                <a:solidFill>
                  <a:schemeClr val="tx1"/>
                </a:solidFill>
                <a:effectLst/>
                <a:latin typeface="Calibri" panose="020F0502020204030204" pitchFamily="34" charset="0"/>
              </a:rPr>
              <a:t>it gives you everything you need to produce a professional-looking presentation</a:t>
            </a:r>
            <a:endParaRPr kumimoji="0" lang="en-US" altLang="ko-KR" sz="900" b="0">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1127659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2" cstate="print">
            <a:extLst>
              <a:ext uri="{28A0092B-C50C-407E-A947-70E740481C1C}">
                <a14:useLocalDpi xmlns:a14="http://schemas.microsoft.com/office/drawing/2010/main" val="0"/>
              </a:ext>
            </a:extLst>
          </a:blip>
          <a:srcRect r="64524"/>
          <a:stretch/>
        </p:blipFill>
        <p:spPr>
          <a:xfrm>
            <a:off x="614218" y="357511"/>
            <a:ext cx="1146679" cy="2424188"/>
          </a:xfrm>
          <a:prstGeom prst="rect">
            <a:avLst/>
          </a:prstGeom>
        </p:spPr>
      </p:pic>
      <p:grpSp>
        <p:nvGrpSpPr>
          <p:cNvPr id="3" name="그룹 2"/>
          <p:cNvGrpSpPr/>
          <p:nvPr/>
        </p:nvGrpSpPr>
        <p:grpSpPr>
          <a:xfrm>
            <a:off x="4494362" y="4082215"/>
            <a:ext cx="389216" cy="364932"/>
            <a:chOff x="2992438" y="1774825"/>
            <a:chExt cx="3689350" cy="3459163"/>
          </a:xfrm>
        </p:grpSpPr>
        <p:sp>
          <p:nvSpPr>
            <p:cNvPr id="4"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pic>
        <p:nvPicPr>
          <p:cNvPr id="6" name="그림 5"/>
          <p:cNvPicPr>
            <a:picLocks noChangeAspect="1"/>
          </p:cNvPicPr>
          <p:nvPr/>
        </p:nvPicPr>
        <p:blipFill rotWithShape="1">
          <a:blip r:embed="rId3" cstate="print">
            <a:extLst>
              <a:ext uri="{28A0092B-C50C-407E-A947-70E740481C1C}">
                <a14:useLocalDpi xmlns:a14="http://schemas.microsoft.com/office/drawing/2010/main" val="0"/>
              </a:ext>
            </a:extLst>
          </a:blip>
          <a:srcRect l="4941" r="83177" b="81580"/>
          <a:stretch/>
        </p:blipFill>
        <p:spPr>
          <a:xfrm>
            <a:off x="6345175" y="2822633"/>
            <a:ext cx="592769" cy="689192"/>
          </a:xfrm>
          <a:prstGeom prst="rect">
            <a:avLst/>
          </a:prstGeom>
        </p:spPr>
      </p:pic>
      <p:pic>
        <p:nvPicPr>
          <p:cNvPr id="7" name="그림 6"/>
          <p:cNvPicPr>
            <a:picLocks noChangeAspect="1"/>
          </p:cNvPicPr>
          <p:nvPr/>
        </p:nvPicPr>
        <p:blipFill rotWithShape="1">
          <a:blip r:embed="rId4" cstate="print">
            <a:extLst>
              <a:ext uri="{28A0092B-C50C-407E-A947-70E740481C1C}">
                <a14:useLocalDpi xmlns:a14="http://schemas.microsoft.com/office/drawing/2010/main" val="0"/>
              </a:ext>
            </a:extLst>
          </a:blip>
          <a:srcRect t="26039" r="88654" b="55541"/>
          <a:stretch/>
        </p:blipFill>
        <p:spPr>
          <a:xfrm>
            <a:off x="5486320" y="3994874"/>
            <a:ext cx="495252" cy="603049"/>
          </a:xfrm>
          <a:prstGeom prst="rect">
            <a:avLst/>
          </a:prstGeom>
        </p:spPr>
      </p:pic>
      <p:pic>
        <p:nvPicPr>
          <p:cNvPr id="8" name="그림 7"/>
          <p:cNvPicPr>
            <a:picLocks noChangeAspect="1"/>
          </p:cNvPicPr>
          <p:nvPr/>
        </p:nvPicPr>
        <p:blipFill rotWithShape="1">
          <a:blip r:embed="rId5" cstate="print">
            <a:extLst>
              <a:ext uri="{28A0092B-C50C-407E-A947-70E740481C1C}">
                <a14:useLocalDpi xmlns:a14="http://schemas.microsoft.com/office/drawing/2010/main" val="0"/>
              </a:ext>
            </a:extLst>
          </a:blip>
          <a:srcRect l="25646" r="63579" b="82302"/>
          <a:stretch/>
        </p:blipFill>
        <p:spPr>
          <a:xfrm>
            <a:off x="7538306" y="2863182"/>
            <a:ext cx="493615" cy="608094"/>
          </a:xfrm>
          <a:prstGeom prst="rect">
            <a:avLst/>
          </a:prstGeom>
        </p:spPr>
      </p:pic>
      <p:pic>
        <p:nvPicPr>
          <p:cNvPr id="9" name="그림 8"/>
          <p:cNvPicPr>
            <a:picLocks noChangeAspect="1"/>
          </p:cNvPicPr>
          <p:nvPr/>
        </p:nvPicPr>
        <p:blipFill rotWithShape="1">
          <a:blip r:embed="rId6" cstate="print">
            <a:extLst>
              <a:ext uri="{28A0092B-C50C-407E-A947-70E740481C1C}">
                <a14:useLocalDpi xmlns:a14="http://schemas.microsoft.com/office/drawing/2010/main" val="0"/>
              </a:ext>
            </a:extLst>
          </a:blip>
          <a:srcRect l="19854" t="27044" r="65339" b="57458"/>
          <a:stretch/>
        </p:blipFill>
        <p:spPr>
          <a:xfrm>
            <a:off x="5163012" y="2913426"/>
            <a:ext cx="646617" cy="507605"/>
          </a:xfrm>
          <a:prstGeom prst="rect">
            <a:avLst/>
          </a:prstGeom>
        </p:spPr>
      </p:pic>
      <p:pic>
        <p:nvPicPr>
          <p:cNvPr id="10" name="그림 9"/>
          <p:cNvPicPr>
            <a:picLocks noChangeAspect="1"/>
          </p:cNvPicPr>
          <p:nvPr/>
        </p:nvPicPr>
        <p:blipFill rotWithShape="1">
          <a:blip r:embed="rId7" cstate="print">
            <a:extLst>
              <a:ext uri="{28A0092B-C50C-407E-A947-70E740481C1C}">
                <a14:useLocalDpi xmlns:a14="http://schemas.microsoft.com/office/drawing/2010/main" val="0"/>
              </a:ext>
            </a:extLst>
          </a:blip>
          <a:srcRect l="43021" t="26039" r="44854" b="56135"/>
          <a:stretch/>
        </p:blipFill>
        <p:spPr>
          <a:xfrm>
            <a:off x="6534816" y="3956682"/>
            <a:ext cx="616172" cy="679433"/>
          </a:xfrm>
          <a:prstGeom prst="rect">
            <a:avLst/>
          </a:prstGeom>
        </p:spPr>
      </p:pic>
      <p:pic>
        <p:nvPicPr>
          <p:cNvPr id="11" name="그림 10"/>
          <p:cNvPicPr>
            <a:picLocks noChangeAspect="1"/>
          </p:cNvPicPr>
          <p:nvPr/>
        </p:nvPicPr>
        <p:blipFill rotWithShape="1">
          <a:blip r:embed="rId8" cstate="print">
            <a:extLst>
              <a:ext uri="{28A0092B-C50C-407E-A947-70E740481C1C}">
                <a14:useLocalDpi xmlns:a14="http://schemas.microsoft.com/office/drawing/2010/main" val="0"/>
              </a:ext>
            </a:extLst>
          </a:blip>
          <a:srcRect l="63438" t="2177" r="21569" b="84789"/>
          <a:stretch/>
        </p:blipFill>
        <p:spPr>
          <a:xfrm>
            <a:off x="7704232" y="4082215"/>
            <a:ext cx="657017" cy="428368"/>
          </a:xfrm>
          <a:prstGeom prst="rect">
            <a:avLst/>
          </a:prstGeom>
        </p:spPr>
      </p:pic>
      <p:pic>
        <p:nvPicPr>
          <p:cNvPr id="12" name="그림 11"/>
          <p:cNvPicPr>
            <a:picLocks noChangeAspect="1"/>
          </p:cNvPicPr>
          <p:nvPr/>
        </p:nvPicPr>
        <p:blipFill rotWithShape="1">
          <a:blip r:embed="rId9" cstate="print">
            <a:extLst>
              <a:ext uri="{28A0092B-C50C-407E-A947-70E740481C1C}">
                <a14:useLocalDpi xmlns:a14="http://schemas.microsoft.com/office/drawing/2010/main" val="0"/>
              </a:ext>
            </a:extLst>
          </a:blip>
          <a:srcRect t="-1" r="70714" b="28051"/>
          <a:stretch/>
        </p:blipFill>
        <p:spPr>
          <a:xfrm>
            <a:off x="2771800" y="398362"/>
            <a:ext cx="1315638" cy="2424187"/>
          </a:xfrm>
          <a:prstGeom prst="rect">
            <a:avLst/>
          </a:prstGeom>
        </p:spPr>
      </p:pic>
      <p:pic>
        <p:nvPicPr>
          <p:cNvPr id="13" name="그림 12"/>
          <p:cNvPicPr>
            <a:picLocks noChangeAspect="1"/>
          </p:cNvPicPr>
          <p:nvPr/>
        </p:nvPicPr>
        <p:blipFill rotWithShape="1">
          <a:blip r:embed="rId10" cstate="print">
            <a:extLst>
              <a:ext uri="{28A0092B-C50C-407E-A947-70E740481C1C}">
                <a14:useLocalDpi xmlns:a14="http://schemas.microsoft.com/office/drawing/2010/main" val="0"/>
              </a:ext>
            </a:extLst>
          </a:blip>
          <a:srcRect t="735" b="339"/>
          <a:stretch/>
        </p:blipFill>
        <p:spPr>
          <a:xfrm>
            <a:off x="4830142" y="357511"/>
            <a:ext cx="2708164" cy="2009200"/>
          </a:xfrm>
          <a:prstGeom prst="rect">
            <a:avLst/>
          </a:prstGeom>
        </p:spPr>
      </p:pic>
      <p:sp>
        <p:nvSpPr>
          <p:cNvPr id="14" name="직사각형 13"/>
          <p:cNvSpPr/>
          <p:nvPr/>
        </p:nvSpPr>
        <p:spPr>
          <a:xfrm>
            <a:off x="1624948" y="4216551"/>
            <a:ext cx="776434" cy="639554"/>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p:cNvGrpSpPr/>
          <p:nvPr/>
        </p:nvGrpSpPr>
        <p:grpSpPr>
          <a:xfrm>
            <a:off x="1760897" y="3046041"/>
            <a:ext cx="776434" cy="1783145"/>
            <a:chOff x="745318" y="2593251"/>
            <a:chExt cx="1388282" cy="3188309"/>
          </a:xfrm>
        </p:grpSpPr>
        <p:sp>
          <p:nvSpPr>
            <p:cNvPr id="16" name="직사각형 16"/>
            <p:cNvSpPr/>
            <p:nvPr/>
          </p:nvSpPr>
          <p:spPr>
            <a:xfrm>
              <a:off x="745318" y="2593251"/>
              <a:ext cx="1388282" cy="3188309"/>
            </a:xfrm>
            <a:custGeom>
              <a:avLst/>
              <a:gdLst/>
              <a:ahLst/>
              <a:cxnLst/>
              <a:rect l="l" t="t" r="r" b="b"/>
              <a:pathLst>
                <a:path w="1388282" h="3188308">
                  <a:moveTo>
                    <a:pt x="661309" y="808566"/>
                  </a:moveTo>
                  <a:lnTo>
                    <a:pt x="633849" y="812148"/>
                  </a:lnTo>
                  <a:lnTo>
                    <a:pt x="602808" y="814536"/>
                  </a:lnTo>
                  <a:lnTo>
                    <a:pt x="565797" y="821699"/>
                  </a:lnTo>
                  <a:lnTo>
                    <a:pt x="524010" y="831250"/>
                  </a:lnTo>
                  <a:lnTo>
                    <a:pt x="482223" y="843189"/>
                  </a:lnTo>
                  <a:lnTo>
                    <a:pt x="436855" y="858710"/>
                  </a:lnTo>
                  <a:lnTo>
                    <a:pt x="414171" y="868261"/>
                  </a:lnTo>
                  <a:lnTo>
                    <a:pt x="391487" y="879006"/>
                  </a:lnTo>
                  <a:lnTo>
                    <a:pt x="367609" y="892139"/>
                  </a:lnTo>
                  <a:lnTo>
                    <a:pt x="344925" y="906466"/>
                  </a:lnTo>
                  <a:lnTo>
                    <a:pt x="322240" y="919599"/>
                  </a:lnTo>
                  <a:lnTo>
                    <a:pt x="299556" y="936314"/>
                  </a:lnTo>
                  <a:lnTo>
                    <a:pt x="278066" y="954222"/>
                  </a:lnTo>
                  <a:lnTo>
                    <a:pt x="257770" y="973325"/>
                  </a:lnTo>
                  <a:lnTo>
                    <a:pt x="237473" y="993621"/>
                  </a:lnTo>
                  <a:lnTo>
                    <a:pt x="217177" y="1017499"/>
                  </a:lnTo>
                  <a:lnTo>
                    <a:pt x="198075" y="1041377"/>
                  </a:lnTo>
                  <a:lnTo>
                    <a:pt x="180166" y="1067643"/>
                  </a:lnTo>
                  <a:lnTo>
                    <a:pt x="164645" y="1096297"/>
                  </a:lnTo>
                  <a:lnTo>
                    <a:pt x="149125" y="1126144"/>
                  </a:lnTo>
                  <a:lnTo>
                    <a:pt x="134798" y="1158380"/>
                  </a:lnTo>
                  <a:lnTo>
                    <a:pt x="122859" y="1191809"/>
                  </a:lnTo>
                  <a:lnTo>
                    <a:pt x="116889" y="1218075"/>
                  </a:lnTo>
                  <a:lnTo>
                    <a:pt x="108532" y="1247922"/>
                  </a:lnTo>
                  <a:lnTo>
                    <a:pt x="100175" y="1290903"/>
                  </a:lnTo>
                  <a:lnTo>
                    <a:pt x="93011" y="1342241"/>
                  </a:lnTo>
                  <a:lnTo>
                    <a:pt x="87042" y="1405517"/>
                  </a:lnTo>
                  <a:lnTo>
                    <a:pt x="83460" y="1475958"/>
                  </a:lnTo>
                  <a:lnTo>
                    <a:pt x="82266" y="1515356"/>
                  </a:lnTo>
                  <a:lnTo>
                    <a:pt x="83460" y="1555949"/>
                  </a:lnTo>
                  <a:lnTo>
                    <a:pt x="83460" y="1585797"/>
                  </a:lnTo>
                  <a:lnTo>
                    <a:pt x="84654" y="1615644"/>
                  </a:lnTo>
                  <a:lnTo>
                    <a:pt x="88236" y="1652655"/>
                  </a:lnTo>
                  <a:lnTo>
                    <a:pt x="93011" y="1690860"/>
                  </a:lnTo>
                  <a:lnTo>
                    <a:pt x="97787" y="1709963"/>
                  </a:lnTo>
                  <a:lnTo>
                    <a:pt x="102562" y="1726677"/>
                  </a:lnTo>
                  <a:lnTo>
                    <a:pt x="108532" y="1744586"/>
                  </a:lnTo>
                  <a:lnTo>
                    <a:pt x="114501" y="1757719"/>
                  </a:lnTo>
                  <a:lnTo>
                    <a:pt x="122859" y="1769658"/>
                  </a:lnTo>
                  <a:lnTo>
                    <a:pt x="132410" y="1778015"/>
                  </a:lnTo>
                  <a:lnTo>
                    <a:pt x="137186" y="1782791"/>
                  </a:lnTo>
                  <a:lnTo>
                    <a:pt x="141961" y="1786372"/>
                  </a:lnTo>
                  <a:lnTo>
                    <a:pt x="150318" y="1791148"/>
                  </a:lnTo>
                  <a:lnTo>
                    <a:pt x="159870" y="1794730"/>
                  </a:lnTo>
                  <a:lnTo>
                    <a:pt x="174197" y="1797117"/>
                  </a:lnTo>
                  <a:lnTo>
                    <a:pt x="189717" y="1797117"/>
                  </a:lnTo>
                  <a:lnTo>
                    <a:pt x="208820" y="1794730"/>
                  </a:lnTo>
                  <a:lnTo>
                    <a:pt x="218371" y="1791148"/>
                  </a:lnTo>
                  <a:lnTo>
                    <a:pt x="226728" y="1787566"/>
                  </a:lnTo>
                  <a:lnTo>
                    <a:pt x="233892" y="1782791"/>
                  </a:lnTo>
                  <a:lnTo>
                    <a:pt x="242249" y="1778015"/>
                  </a:lnTo>
                  <a:lnTo>
                    <a:pt x="248218" y="1772046"/>
                  </a:lnTo>
                  <a:lnTo>
                    <a:pt x="252994" y="1766076"/>
                  </a:lnTo>
                  <a:lnTo>
                    <a:pt x="262545" y="1750555"/>
                  </a:lnTo>
                  <a:lnTo>
                    <a:pt x="268515" y="1732647"/>
                  </a:lnTo>
                  <a:lnTo>
                    <a:pt x="273290" y="1714738"/>
                  </a:lnTo>
                  <a:lnTo>
                    <a:pt x="276872" y="1693248"/>
                  </a:lnTo>
                  <a:lnTo>
                    <a:pt x="278066" y="1671758"/>
                  </a:lnTo>
                  <a:lnTo>
                    <a:pt x="278066" y="1637135"/>
                  </a:lnTo>
                  <a:lnTo>
                    <a:pt x="278066" y="1581021"/>
                  </a:lnTo>
                  <a:lnTo>
                    <a:pt x="278066" y="1508193"/>
                  </a:lnTo>
                  <a:lnTo>
                    <a:pt x="279260" y="1469988"/>
                  </a:lnTo>
                  <a:lnTo>
                    <a:pt x="282842" y="1430589"/>
                  </a:lnTo>
                  <a:lnTo>
                    <a:pt x="286423" y="1388803"/>
                  </a:lnTo>
                  <a:lnTo>
                    <a:pt x="292393" y="1350598"/>
                  </a:lnTo>
                  <a:lnTo>
                    <a:pt x="298362" y="1312393"/>
                  </a:lnTo>
                  <a:lnTo>
                    <a:pt x="307914" y="1276576"/>
                  </a:lnTo>
                  <a:lnTo>
                    <a:pt x="318659" y="1245534"/>
                  </a:lnTo>
                  <a:lnTo>
                    <a:pt x="324628" y="1228820"/>
                  </a:lnTo>
                  <a:lnTo>
                    <a:pt x="332986" y="1216881"/>
                  </a:lnTo>
                  <a:lnTo>
                    <a:pt x="341343" y="1203748"/>
                  </a:lnTo>
                  <a:lnTo>
                    <a:pt x="348506" y="1193003"/>
                  </a:lnTo>
                  <a:lnTo>
                    <a:pt x="358058" y="1183452"/>
                  </a:lnTo>
                  <a:lnTo>
                    <a:pt x="367609" y="1176288"/>
                  </a:lnTo>
                  <a:lnTo>
                    <a:pt x="377160" y="1171512"/>
                  </a:lnTo>
                  <a:lnTo>
                    <a:pt x="384323" y="1166737"/>
                  </a:lnTo>
                  <a:lnTo>
                    <a:pt x="389099" y="1166737"/>
                  </a:lnTo>
                  <a:lnTo>
                    <a:pt x="393875" y="1166737"/>
                  </a:lnTo>
                  <a:lnTo>
                    <a:pt x="398650" y="1166737"/>
                  </a:lnTo>
                  <a:lnTo>
                    <a:pt x="403426" y="1169125"/>
                  </a:lnTo>
                  <a:lnTo>
                    <a:pt x="408201" y="1172706"/>
                  </a:lnTo>
                  <a:lnTo>
                    <a:pt x="412977" y="1178676"/>
                  </a:lnTo>
                  <a:lnTo>
                    <a:pt x="416559" y="1188227"/>
                  </a:lnTo>
                  <a:lnTo>
                    <a:pt x="418947" y="1198972"/>
                  </a:lnTo>
                  <a:lnTo>
                    <a:pt x="421334" y="1212105"/>
                  </a:lnTo>
                  <a:lnTo>
                    <a:pt x="421334" y="1228820"/>
                  </a:lnTo>
                  <a:lnTo>
                    <a:pt x="418947" y="2895508"/>
                  </a:lnTo>
                  <a:lnTo>
                    <a:pt x="421334" y="2906253"/>
                  </a:lnTo>
                  <a:lnTo>
                    <a:pt x="422528" y="2918192"/>
                  </a:lnTo>
                  <a:lnTo>
                    <a:pt x="423722" y="2927743"/>
                  </a:lnTo>
                  <a:lnTo>
                    <a:pt x="427304" y="2936100"/>
                  </a:lnTo>
                  <a:lnTo>
                    <a:pt x="432080" y="2945652"/>
                  </a:lnTo>
                  <a:lnTo>
                    <a:pt x="436855" y="2954009"/>
                  </a:lnTo>
                  <a:lnTo>
                    <a:pt x="442825" y="2961172"/>
                  </a:lnTo>
                  <a:lnTo>
                    <a:pt x="448794" y="2969530"/>
                  </a:lnTo>
                  <a:lnTo>
                    <a:pt x="457151" y="2975499"/>
                  </a:lnTo>
                  <a:lnTo>
                    <a:pt x="464315" y="2982663"/>
                  </a:lnTo>
                  <a:lnTo>
                    <a:pt x="472672" y="2986244"/>
                  </a:lnTo>
                  <a:lnTo>
                    <a:pt x="482223" y="2991020"/>
                  </a:lnTo>
                  <a:lnTo>
                    <a:pt x="491775" y="2994602"/>
                  </a:lnTo>
                  <a:lnTo>
                    <a:pt x="501326" y="2995795"/>
                  </a:lnTo>
                  <a:lnTo>
                    <a:pt x="512071" y="2998183"/>
                  </a:lnTo>
                  <a:lnTo>
                    <a:pt x="522816" y="2999377"/>
                  </a:lnTo>
                  <a:lnTo>
                    <a:pt x="532367" y="2998183"/>
                  </a:lnTo>
                  <a:lnTo>
                    <a:pt x="543112" y="2995795"/>
                  </a:lnTo>
                  <a:lnTo>
                    <a:pt x="552664" y="2994602"/>
                  </a:lnTo>
                  <a:lnTo>
                    <a:pt x="562215" y="2991020"/>
                  </a:lnTo>
                  <a:lnTo>
                    <a:pt x="571766" y="2986244"/>
                  </a:lnTo>
                  <a:lnTo>
                    <a:pt x="578930" y="2982663"/>
                  </a:lnTo>
                  <a:lnTo>
                    <a:pt x="587287" y="2975499"/>
                  </a:lnTo>
                  <a:lnTo>
                    <a:pt x="595644" y="2969530"/>
                  </a:lnTo>
                  <a:lnTo>
                    <a:pt x="601614" y="2961172"/>
                  </a:lnTo>
                  <a:lnTo>
                    <a:pt x="607583" y="2954009"/>
                  </a:lnTo>
                  <a:lnTo>
                    <a:pt x="612359" y="2945652"/>
                  </a:lnTo>
                  <a:lnTo>
                    <a:pt x="617134" y="2936100"/>
                  </a:lnTo>
                  <a:lnTo>
                    <a:pt x="620716" y="2927743"/>
                  </a:lnTo>
                  <a:lnTo>
                    <a:pt x="621910" y="2918192"/>
                  </a:lnTo>
                  <a:lnTo>
                    <a:pt x="623104" y="2906253"/>
                  </a:lnTo>
                  <a:lnTo>
                    <a:pt x="624298" y="2895508"/>
                  </a:lnTo>
                  <a:lnTo>
                    <a:pt x="624298" y="2894314"/>
                  </a:lnTo>
                  <a:lnTo>
                    <a:pt x="627880" y="1947549"/>
                  </a:lnTo>
                  <a:lnTo>
                    <a:pt x="629073" y="1940386"/>
                  </a:lnTo>
                  <a:lnTo>
                    <a:pt x="632655" y="1932028"/>
                  </a:lnTo>
                  <a:lnTo>
                    <a:pt x="637431" y="1924865"/>
                  </a:lnTo>
                  <a:lnTo>
                    <a:pt x="645788" y="1915314"/>
                  </a:lnTo>
                  <a:lnTo>
                    <a:pt x="657727" y="1906956"/>
                  </a:lnTo>
                  <a:lnTo>
                    <a:pt x="663697" y="1904569"/>
                  </a:lnTo>
                  <a:lnTo>
                    <a:pt x="673248" y="1900987"/>
                  </a:lnTo>
                  <a:lnTo>
                    <a:pt x="682799" y="1899793"/>
                  </a:lnTo>
                  <a:lnTo>
                    <a:pt x="693544" y="1899793"/>
                  </a:lnTo>
                  <a:lnTo>
                    <a:pt x="705483" y="1899793"/>
                  </a:lnTo>
                  <a:lnTo>
                    <a:pt x="713840" y="1900987"/>
                  </a:lnTo>
                  <a:lnTo>
                    <a:pt x="723392" y="1904569"/>
                  </a:lnTo>
                  <a:lnTo>
                    <a:pt x="731749" y="1906956"/>
                  </a:lnTo>
                  <a:lnTo>
                    <a:pt x="742494" y="1915314"/>
                  </a:lnTo>
                  <a:lnTo>
                    <a:pt x="750851" y="1924865"/>
                  </a:lnTo>
                  <a:lnTo>
                    <a:pt x="756821" y="1932028"/>
                  </a:lnTo>
                  <a:lnTo>
                    <a:pt x="760403" y="1940386"/>
                  </a:lnTo>
                  <a:lnTo>
                    <a:pt x="761597" y="1947549"/>
                  </a:lnTo>
                  <a:lnTo>
                    <a:pt x="763984" y="2894314"/>
                  </a:lnTo>
                  <a:lnTo>
                    <a:pt x="763984" y="2895508"/>
                  </a:lnTo>
                  <a:lnTo>
                    <a:pt x="763984" y="2906253"/>
                  </a:lnTo>
                  <a:lnTo>
                    <a:pt x="766372" y="2918192"/>
                  </a:lnTo>
                  <a:lnTo>
                    <a:pt x="767566" y="2927743"/>
                  </a:lnTo>
                  <a:lnTo>
                    <a:pt x="772342" y="2936100"/>
                  </a:lnTo>
                  <a:lnTo>
                    <a:pt x="775923" y="2945652"/>
                  </a:lnTo>
                  <a:lnTo>
                    <a:pt x="781893" y="2954009"/>
                  </a:lnTo>
                  <a:lnTo>
                    <a:pt x="786669" y="2961172"/>
                  </a:lnTo>
                  <a:lnTo>
                    <a:pt x="793832" y="2969530"/>
                  </a:lnTo>
                  <a:lnTo>
                    <a:pt x="800995" y="2975499"/>
                  </a:lnTo>
                  <a:lnTo>
                    <a:pt x="808159" y="2982663"/>
                  </a:lnTo>
                  <a:lnTo>
                    <a:pt x="817710" y="2986244"/>
                  </a:lnTo>
                  <a:lnTo>
                    <a:pt x="826067" y="2991020"/>
                  </a:lnTo>
                  <a:lnTo>
                    <a:pt x="835619" y="2994602"/>
                  </a:lnTo>
                  <a:lnTo>
                    <a:pt x="846364" y="2995795"/>
                  </a:lnTo>
                  <a:lnTo>
                    <a:pt x="855915" y="2998183"/>
                  </a:lnTo>
                  <a:lnTo>
                    <a:pt x="866660" y="2999377"/>
                  </a:lnTo>
                  <a:lnTo>
                    <a:pt x="877405" y="2998183"/>
                  </a:lnTo>
                  <a:lnTo>
                    <a:pt x="886956" y="2995795"/>
                  </a:lnTo>
                  <a:lnTo>
                    <a:pt x="896508" y="2994602"/>
                  </a:lnTo>
                  <a:lnTo>
                    <a:pt x="906059" y="2991020"/>
                  </a:lnTo>
                  <a:lnTo>
                    <a:pt x="915610" y="2986244"/>
                  </a:lnTo>
                  <a:lnTo>
                    <a:pt x="922773" y="2982663"/>
                  </a:lnTo>
                  <a:lnTo>
                    <a:pt x="931131" y="2975499"/>
                  </a:lnTo>
                  <a:lnTo>
                    <a:pt x="938294" y="2969530"/>
                  </a:lnTo>
                  <a:lnTo>
                    <a:pt x="945458" y="2961172"/>
                  </a:lnTo>
                  <a:lnTo>
                    <a:pt x="951427" y="2954009"/>
                  </a:lnTo>
                  <a:lnTo>
                    <a:pt x="956203" y="2945652"/>
                  </a:lnTo>
                  <a:lnTo>
                    <a:pt x="960978" y="2936100"/>
                  </a:lnTo>
                  <a:lnTo>
                    <a:pt x="963366" y="2927743"/>
                  </a:lnTo>
                  <a:lnTo>
                    <a:pt x="966948" y="2918192"/>
                  </a:lnTo>
                  <a:lnTo>
                    <a:pt x="968142" y="2906253"/>
                  </a:lnTo>
                  <a:lnTo>
                    <a:pt x="968142" y="2895508"/>
                  </a:lnTo>
                  <a:lnTo>
                    <a:pt x="966948" y="1228820"/>
                  </a:lnTo>
                  <a:lnTo>
                    <a:pt x="968142" y="1212105"/>
                  </a:lnTo>
                  <a:lnTo>
                    <a:pt x="970530" y="1198972"/>
                  </a:lnTo>
                  <a:lnTo>
                    <a:pt x="971723" y="1188227"/>
                  </a:lnTo>
                  <a:lnTo>
                    <a:pt x="976499" y="1178676"/>
                  </a:lnTo>
                  <a:lnTo>
                    <a:pt x="980081" y="1172706"/>
                  </a:lnTo>
                  <a:lnTo>
                    <a:pt x="984856" y="1169125"/>
                  </a:lnTo>
                  <a:lnTo>
                    <a:pt x="988438" y="1166737"/>
                  </a:lnTo>
                  <a:lnTo>
                    <a:pt x="993214" y="1166737"/>
                  </a:lnTo>
                  <a:lnTo>
                    <a:pt x="997989" y="1166737"/>
                  </a:lnTo>
                  <a:lnTo>
                    <a:pt x="1002765" y="1166737"/>
                  </a:lnTo>
                  <a:lnTo>
                    <a:pt x="1012316" y="1171512"/>
                  </a:lnTo>
                  <a:lnTo>
                    <a:pt x="1020673" y="1176288"/>
                  </a:lnTo>
                  <a:lnTo>
                    <a:pt x="1030225" y="1183452"/>
                  </a:lnTo>
                  <a:lnTo>
                    <a:pt x="1039776" y="1193003"/>
                  </a:lnTo>
                  <a:lnTo>
                    <a:pt x="1048133" y="1203748"/>
                  </a:lnTo>
                  <a:lnTo>
                    <a:pt x="1056491" y="1216881"/>
                  </a:lnTo>
                  <a:lnTo>
                    <a:pt x="1062460" y="1228820"/>
                  </a:lnTo>
                  <a:lnTo>
                    <a:pt x="1069623" y="1245534"/>
                  </a:lnTo>
                  <a:lnTo>
                    <a:pt x="1080369" y="1276576"/>
                  </a:lnTo>
                  <a:lnTo>
                    <a:pt x="1089920" y="1312393"/>
                  </a:lnTo>
                  <a:lnTo>
                    <a:pt x="1097083" y="1350598"/>
                  </a:lnTo>
                  <a:lnTo>
                    <a:pt x="1101859" y="1388803"/>
                  </a:lnTo>
                  <a:lnTo>
                    <a:pt x="1106634" y="1430589"/>
                  </a:lnTo>
                  <a:lnTo>
                    <a:pt x="1107828" y="1469988"/>
                  </a:lnTo>
                  <a:lnTo>
                    <a:pt x="1110216" y="1508193"/>
                  </a:lnTo>
                  <a:lnTo>
                    <a:pt x="1111410" y="1581021"/>
                  </a:lnTo>
                  <a:lnTo>
                    <a:pt x="1111410" y="1637135"/>
                  </a:lnTo>
                  <a:lnTo>
                    <a:pt x="1111410" y="1671758"/>
                  </a:lnTo>
                  <a:lnTo>
                    <a:pt x="1112604" y="1693248"/>
                  </a:lnTo>
                  <a:lnTo>
                    <a:pt x="1114992" y="1714738"/>
                  </a:lnTo>
                  <a:lnTo>
                    <a:pt x="1119767" y="1732647"/>
                  </a:lnTo>
                  <a:lnTo>
                    <a:pt x="1126931" y="1750555"/>
                  </a:lnTo>
                  <a:lnTo>
                    <a:pt x="1135288" y="1766076"/>
                  </a:lnTo>
                  <a:lnTo>
                    <a:pt x="1141258" y="1772046"/>
                  </a:lnTo>
                  <a:lnTo>
                    <a:pt x="1147227" y="1778015"/>
                  </a:lnTo>
                  <a:lnTo>
                    <a:pt x="1153197" y="1782791"/>
                  </a:lnTo>
                  <a:lnTo>
                    <a:pt x="1161554" y="1787566"/>
                  </a:lnTo>
                  <a:lnTo>
                    <a:pt x="1169911" y="1791148"/>
                  </a:lnTo>
                  <a:lnTo>
                    <a:pt x="1179462" y="1794730"/>
                  </a:lnTo>
                  <a:lnTo>
                    <a:pt x="1197371" y="1797117"/>
                  </a:lnTo>
                  <a:lnTo>
                    <a:pt x="1212892" y="1797117"/>
                  </a:lnTo>
                  <a:lnTo>
                    <a:pt x="1227219" y="1794730"/>
                  </a:lnTo>
                  <a:lnTo>
                    <a:pt x="1237964" y="1791148"/>
                  </a:lnTo>
                  <a:lnTo>
                    <a:pt x="1246321" y="1786372"/>
                  </a:lnTo>
                  <a:lnTo>
                    <a:pt x="1252290" y="1782791"/>
                  </a:lnTo>
                  <a:lnTo>
                    <a:pt x="1257066" y="1778015"/>
                  </a:lnTo>
                  <a:lnTo>
                    <a:pt x="1266617" y="1769658"/>
                  </a:lnTo>
                  <a:lnTo>
                    <a:pt x="1274975" y="1757719"/>
                  </a:lnTo>
                  <a:lnTo>
                    <a:pt x="1280944" y="1744586"/>
                  </a:lnTo>
                  <a:lnTo>
                    <a:pt x="1285720" y="1726677"/>
                  </a:lnTo>
                  <a:lnTo>
                    <a:pt x="1291689" y="1709963"/>
                  </a:lnTo>
                  <a:lnTo>
                    <a:pt x="1295271" y="1690860"/>
                  </a:lnTo>
                  <a:lnTo>
                    <a:pt x="1301240" y="1652655"/>
                  </a:lnTo>
                  <a:lnTo>
                    <a:pt x="1304822" y="1615644"/>
                  </a:lnTo>
                  <a:lnTo>
                    <a:pt x="1306016" y="1585797"/>
                  </a:lnTo>
                  <a:lnTo>
                    <a:pt x="1306016" y="1555949"/>
                  </a:lnTo>
                  <a:lnTo>
                    <a:pt x="1306016" y="1515356"/>
                  </a:lnTo>
                  <a:lnTo>
                    <a:pt x="1306016" y="1475958"/>
                  </a:lnTo>
                  <a:lnTo>
                    <a:pt x="1301240" y="1405517"/>
                  </a:lnTo>
                  <a:lnTo>
                    <a:pt x="1295271" y="1342241"/>
                  </a:lnTo>
                  <a:lnTo>
                    <a:pt x="1286914" y="1290903"/>
                  </a:lnTo>
                  <a:lnTo>
                    <a:pt x="1279750" y="1247922"/>
                  </a:lnTo>
                  <a:lnTo>
                    <a:pt x="1272587" y="1218075"/>
                  </a:lnTo>
                  <a:lnTo>
                    <a:pt x="1265423" y="1191809"/>
                  </a:lnTo>
                  <a:lnTo>
                    <a:pt x="1252290" y="1158380"/>
                  </a:lnTo>
                  <a:lnTo>
                    <a:pt x="1240351" y="1126144"/>
                  </a:lnTo>
                  <a:lnTo>
                    <a:pt x="1224831" y="1096297"/>
                  </a:lnTo>
                  <a:lnTo>
                    <a:pt x="1206922" y="1067643"/>
                  </a:lnTo>
                  <a:lnTo>
                    <a:pt x="1190208" y="1041377"/>
                  </a:lnTo>
                  <a:lnTo>
                    <a:pt x="1171105" y="1017499"/>
                  </a:lnTo>
                  <a:lnTo>
                    <a:pt x="1152003" y="993621"/>
                  </a:lnTo>
                  <a:lnTo>
                    <a:pt x="1130512" y="973325"/>
                  </a:lnTo>
                  <a:lnTo>
                    <a:pt x="1110216" y="954222"/>
                  </a:lnTo>
                  <a:lnTo>
                    <a:pt x="1087532" y="936314"/>
                  </a:lnTo>
                  <a:lnTo>
                    <a:pt x="1066042" y="919599"/>
                  </a:lnTo>
                  <a:lnTo>
                    <a:pt x="1043358" y="906466"/>
                  </a:lnTo>
                  <a:lnTo>
                    <a:pt x="1020673" y="892139"/>
                  </a:lnTo>
                  <a:lnTo>
                    <a:pt x="996795" y="879006"/>
                  </a:lnTo>
                  <a:lnTo>
                    <a:pt x="975305" y="868261"/>
                  </a:lnTo>
                  <a:lnTo>
                    <a:pt x="951427" y="858710"/>
                  </a:lnTo>
                  <a:lnTo>
                    <a:pt x="906059" y="843189"/>
                  </a:lnTo>
                  <a:lnTo>
                    <a:pt x="863078" y="831250"/>
                  </a:lnTo>
                  <a:lnTo>
                    <a:pt x="822486" y="821699"/>
                  </a:lnTo>
                  <a:lnTo>
                    <a:pt x="786669" y="814536"/>
                  </a:lnTo>
                  <a:lnTo>
                    <a:pt x="753239" y="812148"/>
                  </a:lnTo>
                  <a:lnTo>
                    <a:pt x="726973" y="808566"/>
                  </a:lnTo>
                  <a:lnTo>
                    <a:pt x="693544" y="808566"/>
                  </a:lnTo>
                  <a:close/>
                  <a:moveTo>
                    <a:pt x="693544" y="188930"/>
                  </a:moveTo>
                  <a:lnTo>
                    <a:pt x="667278" y="190124"/>
                  </a:lnTo>
                  <a:lnTo>
                    <a:pt x="642206" y="193706"/>
                  </a:lnTo>
                  <a:lnTo>
                    <a:pt x="618328" y="199675"/>
                  </a:lnTo>
                  <a:lnTo>
                    <a:pt x="595644" y="209226"/>
                  </a:lnTo>
                  <a:lnTo>
                    <a:pt x="571766" y="219972"/>
                  </a:lnTo>
                  <a:lnTo>
                    <a:pt x="551470" y="233104"/>
                  </a:lnTo>
                  <a:lnTo>
                    <a:pt x="531173" y="247431"/>
                  </a:lnTo>
                  <a:lnTo>
                    <a:pt x="513265" y="264146"/>
                  </a:lnTo>
                  <a:lnTo>
                    <a:pt x="496550" y="282054"/>
                  </a:lnTo>
                  <a:lnTo>
                    <a:pt x="482223" y="302351"/>
                  </a:lnTo>
                  <a:lnTo>
                    <a:pt x="469091" y="322647"/>
                  </a:lnTo>
                  <a:lnTo>
                    <a:pt x="458345" y="345331"/>
                  </a:lnTo>
                  <a:lnTo>
                    <a:pt x="448794" y="369209"/>
                  </a:lnTo>
                  <a:lnTo>
                    <a:pt x="442825" y="393087"/>
                  </a:lnTo>
                  <a:lnTo>
                    <a:pt x="439243" y="418159"/>
                  </a:lnTo>
                  <a:lnTo>
                    <a:pt x="438049" y="444425"/>
                  </a:lnTo>
                  <a:lnTo>
                    <a:pt x="439243" y="471885"/>
                  </a:lnTo>
                  <a:lnTo>
                    <a:pt x="442825" y="496957"/>
                  </a:lnTo>
                  <a:lnTo>
                    <a:pt x="448794" y="522029"/>
                  </a:lnTo>
                  <a:lnTo>
                    <a:pt x="458345" y="544713"/>
                  </a:lnTo>
                  <a:lnTo>
                    <a:pt x="469091" y="567397"/>
                  </a:lnTo>
                  <a:lnTo>
                    <a:pt x="482223" y="587693"/>
                  </a:lnTo>
                  <a:lnTo>
                    <a:pt x="496550" y="607990"/>
                  </a:lnTo>
                  <a:lnTo>
                    <a:pt x="513265" y="627092"/>
                  </a:lnTo>
                  <a:lnTo>
                    <a:pt x="531173" y="642613"/>
                  </a:lnTo>
                  <a:lnTo>
                    <a:pt x="551470" y="656940"/>
                  </a:lnTo>
                  <a:lnTo>
                    <a:pt x="571766" y="671266"/>
                  </a:lnTo>
                  <a:lnTo>
                    <a:pt x="595644" y="682012"/>
                  </a:lnTo>
                  <a:lnTo>
                    <a:pt x="618328" y="689175"/>
                  </a:lnTo>
                  <a:lnTo>
                    <a:pt x="642206" y="696338"/>
                  </a:lnTo>
                  <a:lnTo>
                    <a:pt x="667278" y="698726"/>
                  </a:lnTo>
                  <a:lnTo>
                    <a:pt x="693544" y="699920"/>
                  </a:lnTo>
                  <a:lnTo>
                    <a:pt x="721004" y="698726"/>
                  </a:lnTo>
                  <a:lnTo>
                    <a:pt x="746076" y="696338"/>
                  </a:lnTo>
                  <a:lnTo>
                    <a:pt x="771148" y="689175"/>
                  </a:lnTo>
                  <a:lnTo>
                    <a:pt x="793832" y="682012"/>
                  </a:lnTo>
                  <a:lnTo>
                    <a:pt x="816516" y="671266"/>
                  </a:lnTo>
                  <a:lnTo>
                    <a:pt x="836812" y="656940"/>
                  </a:lnTo>
                  <a:lnTo>
                    <a:pt x="857109" y="642613"/>
                  </a:lnTo>
                  <a:lnTo>
                    <a:pt x="876211" y="627092"/>
                  </a:lnTo>
                  <a:lnTo>
                    <a:pt x="891732" y="607990"/>
                  </a:lnTo>
                  <a:lnTo>
                    <a:pt x="906059" y="587693"/>
                  </a:lnTo>
                  <a:lnTo>
                    <a:pt x="920386" y="567397"/>
                  </a:lnTo>
                  <a:lnTo>
                    <a:pt x="931131" y="544713"/>
                  </a:lnTo>
                  <a:lnTo>
                    <a:pt x="938294" y="522029"/>
                  </a:lnTo>
                  <a:lnTo>
                    <a:pt x="945457" y="496957"/>
                  </a:lnTo>
                  <a:lnTo>
                    <a:pt x="950233" y="471885"/>
                  </a:lnTo>
                  <a:lnTo>
                    <a:pt x="950233" y="444425"/>
                  </a:lnTo>
                  <a:lnTo>
                    <a:pt x="950233" y="418159"/>
                  </a:lnTo>
                  <a:lnTo>
                    <a:pt x="945457" y="393087"/>
                  </a:lnTo>
                  <a:lnTo>
                    <a:pt x="938294" y="369209"/>
                  </a:lnTo>
                  <a:lnTo>
                    <a:pt x="931131" y="345331"/>
                  </a:lnTo>
                  <a:lnTo>
                    <a:pt x="920386" y="322647"/>
                  </a:lnTo>
                  <a:lnTo>
                    <a:pt x="906059" y="302351"/>
                  </a:lnTo>
                  <a:lnTo>
                    <a:pt x="891732" y="282054"/>
                  </a:lnTo>
                  <a:lnTo>
                    <a:pt x="876211" y="264146"/>
                  </a:lnTo>
                  <a:lnTo>
                    <a:pt x="857109" y="247431"/>
                  </a:lnTo>
                  <a:lnTo>
                    <a:pt x="836812" y="233104"/>
                  </a:lnTo>
                  <a:lnTo>
                    <a:pt x="816516" y="219972"/>
                  </a:lnTo>
                  <a:lnTo>
                    <a:pt x="793832" y="209226"/>
                  </a:lnTo>
                  <a:lnTo>
                    <a:pt x="771148" y="199675"/>
                  </a:lnTo>
                  <a:lnTo>
                    <a:pt x="746076" y="193706"/>
                  </a:lnTo>
                  <a:lnTo>
                    <a:pt x="721004" y="190124"/>
                  </a:lnTo>
                  <a:close/>
                  <a:moveTo>
                    <a:pt x="0" y="0"/>
                  </a:moveTo>
                  <a:lnTo>
                    <a:pt x="1388282" y="0"/>
                  </a:lnTo>
                  <a:lnTo>
                    <a:pt x="1388282" y="3188308"/>
                  </a:lnTo>
                  <a:lnTo>
                    <a:pt x="0" y="3188308"/>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p:cNvGrpSpPr/>
            <p:nvPr/>
          </p:nvGrpSpPr>
          <p:grpSpPr>
            <a:xfrm>
              <a:off x="827584" y="2782181"/>
              <a:ext cx="1223750" cy="2810447"/>
              <a:chOff x="3827959" y="2782180"/>
              <a:chExt cx="1223750" cy="2810447"/>
            </a:xfrm>
          </p:grpSpPr>
          <p:sp>
            <p:nvSpPr>
              <p:cNvPr id="18" name="Freeform 6"/>
              <p:cNvSpPr>
                <a:spLocks/>
              </p:cNvSpPr>
              <p:nvPr/>
            </p:nvSpPr>
            <p:spPr bwMode="auto">
              <a:xfrm>
                <a:off x="4183742" y="2782180"/>
                <a:ext cx="512184" cy="510990"/>
              </a:xfrm>
              <a:custGeom>
                <a:avLst/>
                <a:gdLst>
                  <a:gd name="T0" fmla="*/ 429 w 429"/>
                  <a:gd name="T1" fmla="*/ 214 h 428"/>
                  <a:gd name="T2" fmla="*/ 425 w 429"/>
                  <a:gd name="T3" fmla="*/ 258 h 428"/>
                  <a:gd name="T4" fmla="*/ 413 w 429"/>
                  <a:gd name="T5" fmla="*/ 298 h 428"/>
                  <a:gd name="T6" fmla="*/ 392 w 429"/>
                  <a:gd name="T7" fmla="*/ 334 h 428"/>
                  <a:gd name="T8" fmla="*/ 367 w 429"/>
                  <a:gd name="T9" fmla="*/ 367 h 428"/>
                  <a:gd name="T10" fmla="*/ 334 w 429"/>
                  <a:gd name="T11" fmla="*/ 392 h 428"/>
                  <a:gd name="T12" fmla="*/ 298 w 429"/>
                  <a:gd name="T13" fmla="*/ 413 h 428"/>
                  <a:gd name="T14" fmla="*/ 258 w 429"/>
                  <a:gd name="T15" fmla="*/ 425 h 428"/>
                  <a:gd name="T16" fmla="*/ 214 w 429"/>
                  <a:gd name="T17" fmla="*/ 428 h 428"/>
                  <a:gd name="T18" fmla="*/ 192 w 429"/>
                  <a:gd name="T19" fmla="*/ 427 h 428"/>
                  <a:gd name="T20" fmla="*/ 151 w 429"/>
                  <a:gd name="T21" fmla="*/ 419 h 428"/>
                  <a:gd name="T22" fmla="*/ 112 w 429"/>
                  <a:gd name="T23" fmla="*/ 404 h 428"/>
                  <a:gd name="T24" fmla="*/ 78 w 429"/>
                  <a:gd name="T25" fmla="*/ 380 h 428"/>
                  <a:gd name="T26" fmla="*/ 49 w 429"/>
                  <a:gd name="T27" fmla="*/ 351 h 428"/>
                  <a:gd name="T28" fmla="*/ 26 w 429"/>
                  <a:gd name="T29" fmla="*/ 317 h 428"/>
                  <a:gd name="T30" fmla="*/ 9 w 429"/>
                  <a:gd name="T31" fmla="*/ 279 h 428"/>
                  <a:gd name="T32" fmla="*/ 1 w 429"/>
                  <a:gd name="T33" fmla="*/ 237 h 428"/>
                  <a:gd name="T34" fmla="*/ 0 w 429"/>
                  <a:gd name="T35" fmla="*/ 214 h 428"/>
                  <a:gd name="T36" fmla="*/ 4 w 429"/>
                  <a:gd name="T37" fmla="*/ 171 h 428"/>
                  <a:gd name="T38" fmla="*/ 17 w 429"/>
                  <a:gd name="T39" fmla="*/ 131 h 428"/>
                  <a:gd name="T40" fmla="*/ 37 w 429"/>
                  <a:gd name="T41" fmla="*/ 95 h 428"/>
                  <a:gd name="T42" fmla="*/ 63 w 429"/>
                  <a:gd name="T43" fmla="*/ 63 h 428"/>
                  <a:gd name="T44" fmla="*/ 95 w 429"/>
                  <a:gd name="T45" fmla="*/ 37 h 428"/>
                  <a:gd name="T46" fmla="*/ 132 w 429"/>
                  <a:gd name="T47" fmla="*/ 17 h 428"/>
                  <a:gd name="T48" fmla="*/ 171 w 429"/>
                  <a:gd name="T49" fmla="*/ 4 h 428"/>
                  <a:gd name="T50" fmla="*/ 214 w 429"/>
                  <a:gd name="T51" fmla="*/ 0 h 428"/>
                  <a:gd name="T52" fmla="*/ 237 w 429"/>
                  <a:gd name="T53" fmla="*/ 1 h 428"/>
                  <a:gd name="T54" fmla="*/ 279 w 429"/>
                  <a:gd name="T55" fmla="*/ 9 h 428"/>
                  <a:gd name="T56" fmla="*/ 317 w 429"/>
                  <a:gd name="T57" fmla="*/ 26 h 428"/>
                  <a:gd name="T58" fmla="*/ 351 w 429"/>
                  <a:gd name="T59" fmla="*/ 49 h 428"/>
                  <a:gd name="T60" fmla="*/ 380 w 429"/>
                  <a:gd name="T61" fmla="*/ 78 h 428"/>
                  <a:gd name="T62" fmla="*/ 404 w 429"/>
                  <a:gd name="T63" fmla="*/ 112 h 428"/>
                  <a:gd name="T64" fmla="*/ 419 w 429"/>
                  <a:gd name="T65" fmla="*/ 151 h 428"/>
                  <a:gd name="T66" fmla="*/ 429 w 429"/>
                  <a:gd name="T67" fmla="*/ 192 h 428"/>
                  <a:gd name="T68" fmla="*/ 429 w 429"/>
                  <a:gd name="T69"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28">
                    <a:moveTo>
                      <a:pt x="429" y="214"/>
                    </a:moveTo>
                    <a:lnTo>
                      <a:pt x="429" y="214"/>
                    </a:lnTo>
                    <a:lnTo>
                      <a:pt x="429" y="237"/>
                    </a:lnTo>
                    <a:lnTo>
                      <a:pt x="425" y="258"/>
                    </a:lnTo>
                    <a:lnTo>
                      <a:pt x="419" y="279"/>
                    </a:lnTo>
                    <a:lnTo>
                      <a:pt x="413" y="298"/>
                    </a:lnTo>
                    <a:lnTo>
                      <a:pt x="404" y="317"/>
                    </a:lnTo>
                    <a:lnTo>
                      <a:pt x="392" y="334"/>
                    </a:lnTo>
                    <a:lnTo>
                      <a:pt x="380" y="351"/>
                    </a:lnTo>
                    <a:lnTo>
                      <a:pt x="367" y="367"/>
                    </a:lnTo>
                    <a:lnTo>
                      <a:pt x="351" y="380"/>
                    </a:lnTo>
                    <a:lnTo>
                      <a:pt x="334" y="392"/>
                    </a:lnTo>
                    <a:lnTo>
                      <a:pt x="317" y="404"/>
                    </a:lnTo>
                    <a:lnTo>
                      <a:pt x="298" y="413"/>
                    </a:lnTo>
                    <a:lnTo>
                      <a:pt x="279" y="419"/>
                    </a:lnTo>
                    <a:lnTo>
                      <a:pt x="258" y="425"/>
                    </a:lnTo>
                    <a:lnTo>
                      <a:pt x="237" y="427"/>
                    </a:lnTo>
                    <a:lnTo>
                      <a:pt x="214" y="428"/>
                    </a:lnTo>
                    <a:lnTo>
                      <a:pt x="214" y="428"/>
                    </a:lnTo>
                    <a:lnTo>
                      <a:pt x="192" y="427"/>
                    </a:lnTo>
                    <a:lnTo>
                      <a:pt x="171" y="425"/>
                    </a:lnTo>
                    <a:lnTo>
                      <a:pt x="151" y="419"/>
                    </a:lnTo>
                    <a:lnTo>
                      <a:pt x="132" y="413"/>
                    </a:lnTo>
                    <a:lnTo>
                      <a:pt x="112" y="404"/>
                    </a:lnTo>
                    <a:lnTo>
                      <a:pt x="95" y="392"/>
                    </a:lnTo>
                    <a:lnTo>
                      <a:pt x="78" y="380"/>
                    </a:lnTo>
                    <a:lnTo>
                      <a:pt x="63" y="367"/>
                    </a:lnTo>
                    <a:lnTo>
                      <a:pt x="49" y="351"/>
                    </a:lnTo>
                    <a:lnTo>
                      <a:pt x="37" y="334"/>
                    </a:lnTo>
                    <a:lnTo>
                      <a:pt x="26" y="317"/>
                    </a:lnTo>
                    <a:lnTo>
                      <a:pt x="17" y="298"/>
                    </a:lnTo>
                    <a:lnTo>
                      <a:pt x="9" y="279"/>
                    </a:lnTo>
                    <a:lnTo>
                      <a:pt x="4" y="258"/>
                    </a:lnTo>
                    <a:lnTo>
                      <a:pt x="1" y="237"/>
                    </a:lnTo>
                    <a:lnTo>
                      <a:pt x="0" y="214"/>
                    </a:lnTo>
                    <a:lnTo>
                      <a:pt x="0" y="214"/>
                    </a:lnTo>
                    <a:lnTo>
                      <a:pt x="1" y="192"/>
                    </a:lnTo>
                    <a:lnTo>
                      <a:pt x="4" y="171"/>
                    </a:lnTo>
                    <a:lnTo>
                      <a:pt x="9" y="151"/>
                    </a:lnTo>
                    <a:lnTo>
                      <a:pt x="17" y="131"/>
                    </a:lnTo>
                    <a:lnTo>
                      <a:pt x="26" y="112"/>
                    </a:lnTo>
                    <a:lnTo>
                      <a:pt x="37" y="95"/>
                    </a:lnTo>
                    <a:lnTo>
                      <a:pt x="49" y="78"/>
                    </a:lnTo>
                    <a:lnTo>
                      <a:pt x="63" y="63"/>
                    </a:lnTo>
                    <a:lnTo>
                      <a:pt x="78" y="49"/>
                    </a:lnTo>
                    <a:lnTo>
                      <a:pt x="95" y="37"/>
                    </a:lnTo>
                    <a:lnTo>
                      <a:pt x="112" y="26"/>
                    </a:lnTo>
                    <a:lnTo>
                      <a:pt x="132" y="17"/>
                    </a:lnTo>
                    <a:lnTo>
                      <a:pt x="151" y="9"/>
                    </a:lnTo>
                    <a:lnTo>
                      <a:pt x="171" y="4"/>
                    </a:lnTo>
                    <a:lnTo>
                      <a:pt x="192" y="1"/>
                    </a:lnTo>
                    <a:lnTo>
                      <a:pt x="214" y="0"/>
                    </a:lnTo>
                    <a:lnTo>
                      <a:pt x="214" y="0"/>
                    </a:lnTo>
                    <a:lnTo>
                      <a:pt x="237" y="1"/>
                    </a:lnTo>
                    <a:lnTo>
                      <a:pt x="258" y="4"/>
                    </a:lnTo>
                    <a:lnTo>
                      <a:pt x="279" y="9"/>
                    </a:lnTo>
                    <a:lnTo>
                      <a:pt x="298" y="17"/>
                    </a:lnTo>
                    <a:lnTo>
                      <a:pt x="317" y="26"/>
                    </a:lnTo>
                    <a:lnTo>
                      <a:pt x="334" y="37"/>
                    </a:lnTo>
                    <a:lnTo>
                      <a:pt x="351" y="49"/>
                    </a:lnTo>
                    <a:lnTo>
                      <a:pt x="367" y="63"/>
                    </a:lnTo>
                    <a:lnTo>
                      <a:pt x="380" y="78"/>
                    </a:lnTo>
                    <a:lnTo>
                      <a:pt x="392" y="95"/>
                    </a:lnTo>
                    <a:lnTo>
                      <a:pt x="404" y="112"/>
                    </a:lnTo>
                    <a:lnTo>
                      <a:pt x="413" y="131"/>
                    </a:lnTo>
                    <a:lnTo>
                      <a:pt x="419" y="151"/>
                    </a:lnTo>
                    <a:lnTo>
                      <a:pt x="425" y="171"/>
                    </a:lnTo>
                    <a:lnTo>
                      <a:pt x="429" y="192"/>
                    </a:lnTo>
                    <a:lnTo>
                      <a:pt x="429" y="214"/>
                    </a:lnTo>
                    <a:lnTo>
                      <a:pt x="429" y="214"/>
                    </a:lnTo>
                    <a:close/>
                  </a:path>
                </a:pathLst>
              </a:custGeom>
              <a:noFill/>
              <a:ln w="3175">
                <a:solidFill>
                  <a:srgbClr val="625F63"/>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9" name="Freeform 8"/>
              <p:cNvSpPr>
                <a:spLocks/>
              </p:cNvSpPr>
              <p:nvPr/>
            </p:nvSpPr>
            <p:spPr bwMode="auto">
              <a:xfrm>
                <a:off x="3827959" y="3401816"/>
                <a:ext cx="1223750" cy="2190811"/>
              </a:xfrm>
              <a:custGeom>
                <a:avLst/>
                <a:gdLst>
                  <a:gd name="T0" fmla="*/ 957 w 1025"/>
                  <a:gd name="T1" fmla="*/ 241 h 1835"/>
                  <a:gd name="T2" fmla="*/ 878 w 1025"/>
                  <a:gd name="T3" fmla="*/ 138 h 1835"/>
                  <a:gd name="T4" fmla="*/ 786 w 1025"/>
                  <a:gd name="T5" fmla="*/ 70 h 1835"/>
                  <a:gd name="T6" fmla="*/ 654 w 1025"/>
                  <a:gd name="T7" fmla="*/ 19 h 1835"/>
                  <a:gd name="T8" fmla="*/ 512 w 1025"/>
                  <a:gd name="T9" fmla="*/ 0 h 1835"/>
                  <a:gd name="T10" fmla="*/ 405 w 1025"/>
                  <a:gd name="T11" fmla="*/ 11 h 1835"/>
                  <a:gd name="T12" fmla="*/ 259 w 1025"/>
                  <a:gd name="T13" fmla="*/ 59 h 1835"/>
                  <a:gd name="T14" fmla="*/ 164 w 1025"/>
                  <a:gd name="T15" fmla="*/ 122 h 1835"/>
                  <a:gd name="T16" fmla="*/ 82 w 1025"/>
                  <a:gd name="T17" fmla="*/ 217 h 1835"/>
                  <a:gd name="T18" fmla="*/ 34 w 1025"/>
                  <a:gd name="T19" fmla="*/ 321 h 1835"/>
                  <a:gd name="T20" fmla="*/ 4 w 1025"/>
                  <a:gd name="T21" fmla="*/ 500 h 1835"/>
                  <a:gd name="T22" fmla="*/ 1 w 1025"/>
                  <a:gd name="T23" fmla="*/ 651 h 1835"/>
                  <a:gd name="T24" fmla="*/ 17 w 1025"/>
                  <a:gd name="T25" fmla="*/ 769 h 1835"/>
                  <a:gd name="T26" fmla="*/ 42 w 1025"/>
                  <a:gd name="T27" fmla="*/ 812 h 1835"/>
                  <a:gd name="T28" fmla="*/ 77 w 1025"/>
                  <a:gd name="T29" fmla="*/ 828 h 1835"/>
                  <a:gd name="T30" fmla="*/ 121 w 1025"/>
                  <a:gd name="T31" fmla="*/ 820 h 1835"/>
                  <a:gd name="T32" fmla="*/ 151 w 1025"/>
                  <a:gd name="T33" fmla="*/ 789 h 1835"/>
                  <a:gd name="T34" fmla="*/ 164 w 1025"/>
                  <a:gd name="T35" fmla="*/ 723 h 1835"/>
                  <a:gd name="T36" fmla="*/ 168 w 1025"/>
                  <a:gd name="T37" fmla="*/ 521 h 1835"/>
                  <a:gd name="T38" fmla="*/ 198 w 1025"/>
                  <a:gd name="T39" fmla="*/ 366 h 1835"/>
                  <a:gd name="T40" fmla="*/ 231 w 1025"/>
                  <a:gd name="T41" fmla="*/ 314 h 1835"/>
                  <a:gd name="T42" fmla="*/ 257 w 1025"/>
                  <a:gd name="T43" fmla="*/ 300 h 1835"/>
                  <a:gd name="T44" fmla="*/ 277 w 1025"/>
                  <a:gd name="T45" fmla="*/ 310 h 1835"/>
                  <a:gd name="T46" fmla="*/ 284 w 1025"/>
                  <a:gd name="T47" fmla="*/ 352 h 1835"/>
                  <a:gd name="T48" fmla="*/ 282 w 1025"/>
                  <a:gd name="T49" fmla="*/ 1748 h 1835"/>
                  <a:gd name="T50" fmla="*/ 293 w 1025"/>
                  <a:gd name="T51" fmla="*/ 1790 h 1835"/>
                  <a:gd name="T52" fmla="*/ 320 w 1025"/>
                  <a:gd name="T53" fmla="*/ 1821 h 1835"/>
                  <a:gd name="T54" fmla="*/ 360 w 1025"/>
                  <a:gd name="T55" fmla="*/ 1834 h 1835"/>
                  <a:gd name="T56" fmla="*/ 394 w 1025"/>
                  <a:gd name="T57" fmla="*/ 1831 h 1835"/>
                  <a:gd name="T58" fmla="*/ 430 w 1025"/>
                  <a:gd name="T59" fmla="*/ 1810 h 1835"/>
                  <a:gd name="T60" fmla="*/ 451 w 1025"/>
                  <a:gd name="T61" fmla="*/ 1775 h 1835"/>
                  <a:gd name="T62" fmla="*/ 454 w 1025"/>
                  <a:gd name="T63" fmla="*/ 1747 h 1835"/>
                  <a:gd name="T64" fmla="*/ 465 w 1025"/>
                  <a:gd name="T65" fmla="*/ 935 h 1835"/>
                  <a:gd name="T66" fmla="*/ 503 w 1025"/>
                  <a:gd name="T67" fmla="*/ 914 h 1835"/>
                  <a:gd name="T68" fmla="*/ 537 w 1025"/>
                  <a:gd name="T69" fmla="*/ 918 h 1835"/>
                  <a:gd name="T70" fmla="*/ 568 w 1025"/>
                  <a:gd name="T71" fmla="*/ 948 h 1835"/>
                  <a:gd name="T72" fmla="*/ 571 w 1025"/>
                  <a:gd name="T73" fmla="*/ 1748 h 1835"/>
                  <a:gd name="T74" fmla="*/ 581 w 1025"/>
                  <a:gd name="T75" fmla="*/ 1790 h 1835"/>
                  <a:gd name="T76" fmla="*/ 608 w 1025"/>
                  <a:gd name="T77" fmla="*/ 1821 h 1835"/>
                  <a:gd name="T78" fmla="*/ 648 w 1025"/>
                  <a:gd name="T79" fmla="*/ 1834 h 1835"/>
                  <a:gd name="T80" fmla="*/ 682 w 1025"/>
                  <a:gd name="T81" fmla="*/ 1831 h 1835"/>
                  <a:gd name="T82" fmla="*/ 717 w 1025"/>
                  <a:gd name="T83" fmla="*/ 1810 h 1835"/>
                  <a:gd name="T84" fmla="*/ 738 w 1025"/>
                  <a:gd name="T85" fmla="*/ 1775 h 1835"/>
                  <a:gd name="T86" fmla="*/ 742 w 1025"/>
                  <a:gd name="T87" fmla="*/ 1748 h 1835"/>
                  <a:gd name="T88" fmla="*/ 742 w 1025"/>
                  <a:gd name="T89" fmla="*/ 338 h 1835"/>
                  <a:gd name="T90" fmla="*/ 756 w 1025"/>
                  <a:gd name="T91" fmla="*/ 302 h 1835"/>
                  <a:gd name="T92" fmla="*/ 779 w 1025"/>
                  <a:gd name="T93" fmla="*/ 304 h 1835"/>
                  <a:gd name="T94" fmla="*/ 809 w 1025"/>
                  <a:gd name="T95" fmla="*/ 331 h 1835"/>
                  <a:gd name="T96" fmla="*/ 844 w 1025"/>
                  <a:gd name="T97" fmla="*/ 422 h 1835"/>
                  <a:gd name="T98" fmla="*/ 861 w 1025"/>
                  <a:gd name="T99" fmla="*/ 586 h 1835"/>
                  <a:gd name="T100" fmla="*/ 863 w 1025"/>
                  <a:gd name="T101" fmla="*/ 741 h 1835"/>
                  <a:gd name="T102" fmla="*/ 887 w 1025"/>
                  <a:gd name="T103" fmla="*/ 807 h 1835"/>
                  <a:gd name="T104" fmla="*/ 919 w 1025"/>
                  <a:gd name="T105" fmla="*/ 826 h 1835"/>
                  <a:gd name="T106" fmla="*/ 968 w 1025"/>
                  <a:gd name="T107" fmla="*/ 823 h 1835"/>
                  <a:gd name="T108" fmla="*/ 992 w 1025"/>
                  <a:gd name="T109" fmla="*/ 805 h 1835"/>
                  <a:gd name="T110" fmla="*/ 1016 w 1025"/>
                  <a:gd name="T111" fmla="*/ 739 h 1835"/>
                  <a:gd name="T112" fmla="*/ 1025 w 1025"/>
                  <a:gd name="T113" fmla="*/ 626 h 1835"/>
                  <a:gd name="T114" fmla="*/ 1009 w 1025"/>
                  <a:gd name="T115" fmla="*/ 404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5" h="1835">
                    <a:moveTo>
                      <a:pt x="991" y="321"/>
                    </a:moveTo>
                    <a:lnTo>
                      <a:pt x="991" y="321"/>
                    </a:lnTo>
                    <a:lnTo>
                      <a:pt x="980" y="293"/>
                    </a:lnTo>
                    <a:lnTo>
                      <a:pt x="970" y="266"/>
                    </a:lnTo>
                    <a:lnTo>
                      <a:pt x="957" y="241"/>
                    </a:lnTo>
                    <a:lnTo>
                      <a:pt x="942" y="217"/>
                    </a:lnTo>
                    <a:lnTo>
                      <a:pt x="928" y="195"/>
                    </a:lnTo>
                    <a:lnTo>
                      <a:pt x="912" y="175"/>
                    </a:lnTo>
                    <a:lnTo>
                      <a:pt x="896" y="155"/>
                    </a:lnTo>
                    <a:lnTo>
                      <a:pt x="878" y="138"/>
                    </a:lnTo>
                    <a:lnTo>
                      <a:pt x="861" y="122"/>
                    </a:lnTo>
                    <a:lnTo>
                      <a:pt x="842" y="107"/>
                    </a:lnTo>
                    <a:lnTo>
                      <a:pt x="824" y="93"/>
                    </a:lnTo>
                    <a:lnTo>
                      <a:pt x="805" y="82"/>
                    </a:lnTo>
                    <a:lnTo>
                      <a:pt x="786" y="70"/>
                    </a:lnTo>
                    <a:lnTo>
                      <a:pt x="766" y="59"/>
                    </a:lnTo>
                    <a:lnTo>
                      <a:pt x="748" y="50"/>
                    </a:lnTo>
                    <a:lnTo>
                      <a:pt x="728" y="42"/>
                    </a:lnTo>
                    <a:lnTo>
                      <a:pt x="690" y="29"/>
                    </a:lnTo>
                    <a:lnTo>
                      <a:pt x="654" y="19"/>
                    </a:lnTo>
                    <a:lnTo>
                      <a:pt x="620" y="11"/>
                    </a:lnTo>
                    <a:lnTo>
                      <a:pt x="590" y="5"/>
                    </a:lnTo>
                    <a:lnTo>
                      <a:pt x="562" y="3"/>
                    </a:lnTo>
                    <a:lnTo>
                      <a:pt x="540" y="0"/>
                    </a:lnTo>
                    <a:lnTo>
                      <a:pt x="512" y="0"/>
                    </a:lnTo>
                    <a:lnTo>
                      <a:pt x="512" y="0"/>
                    </a:lnTo>
                    <a:lnTo>
                      <a:pt x="485" y="0"/>
                    </a:lnTo>
                    <a:lnTo>
                      <a:pt x="462" y="3"/>
                    </a:lnTo>
                    <a:lnTo>
                      <a:pt x="436" y="5"/>
                    </a:lnTo>
                    <a:lnTo>
                      <a:pt x="405" y="11"/>
                    </a:lnTo>
                    <a:lnTo>
                      <a:pt x="370" y="19"/>
                    </a:lnTo>
                    <a:lnTo>
                      <a:pt x="335" y="29"/>
                    </a:lnTo>
                    <a:lnTo>
                      <a:pt x="297" y="42"/>
                    </a:lnTo>
                    <a:lnTo>
                      <a:pt x="278" y="50"/>
                    </a:lnTo>
                    <a:lnTo>
                      <a:pt x="259" y="59"/>
                    </a:lnTo>
                    <a:lnTo>
                      <a:pt x="239" y="70"/>
                    </a:lnTo>
                    <a:lnTo>
                      <a:pt x="220" y="82"/>
                    </a:lnTo>
                    <a:lnTo>
                      <a:pt x="201" y="93"/>
                    </a:lnTo>
                    <a:lnTo>
                      <a:pt x="182" y="107"/>
                    </a:lnTo>
                    <a:lnTo>
                      <a:pt x="164" y="122"/>
                    </a:lnTo>
                    <a:lnTo>
                      <a:pt x="147" y="138"/>
                    </a:lnTo>
                    <a:lnTo>
                      <a:pt x="130" y="155"/>
                    </a:lnTo>
                    <a:lnTo>
                      <a:pt x="113" y="175"/>
                    </a:lnTo>
                    <a:lnTo>
                      <a:pt x="97" y="195"/>
                    </a:lnTo>
                    <a:lnTo>
                      <a:pt x="82" y="217"/>
                    </a:lnTo>
                    <a:lnTo>
                      <a:pt x="69" y="241"/>
                    </a:lnTo>
                    <a:lnTo>
                      <a:pt x="56" y="266"/>
                    </a:lnTo>
                    <a:lnTo>
                      <a:pt x="44" y="293"/>
                    </a:lnTo>
                    <a:lnTo>
                      <a:pt x="34" y="321"/>
                    </a:lnTo>
                    <a:lnTo>
                      <a:pt x="34" y="321"/>
                    </a:lnTo>
                    <a:lnTo>
                      <a:pt x="29" y="343"/>
                    </a:lnTo>
                    <a:lnTo>
                      <a:pt x="22" y="368"/>
                    </a:lnTo>
                    <a:lnTo>
                      <a:pt x="15" y="404"/>
                    </a:lnTo>
                    <a:lnTo>
                      <a:pt x="9" y="447"/>
                    </a:lnTo>
                    <a:lnTo>
                      <a:pt x="4" y="500"/>
                    </a:lnTo>
                    <a:lnTo>
                      <a:pt x="1" y="559"/>
                    </a:lnTo>
                    <a:lnTo>
                      <a:pt x="0" y="592"/>
                    </a:lnTo>
                    <a:lnTo>
                      <a:pt x="1" y="626"/>
                    </a:lnTo>
                    <a:lnTo>
                      <a:pt x="1" y="626"/>
                    </a:lnTo>
                    <a:lnTo>
                      <a:pt x="1" y="651"/>
                    </a:lnTo>
                    <a:lnTo>
                      <a:pt x="2" y="676"/>
                    </a:lnTo>
                    <a:lnTo>
                      <a:pt x="5" y="707"/>
                    </a:lnTo>
                    <a:lnTo>
                      <a:pt x="9" y="739"/>
                    </a:lnTo>
                    <a:lnTo>
                      <a:pt x="13" y="755"/>
                    </a:lnTo>
                    <a:lnTo>
                      <a:pt x="17" y="769"/>
                    </a:lnTo>
                    <a:lnTo>
                      <a:pt x="22" y="784"/>
                    </a:lnTo>
                    <a:lnTo>
                      <a:pt x="27" y="795"/>
                    </a:lnTo>
                    <a:lnTo>
                      <a:pt x="34" y="805"/>
                    </a:lnTo>
                    <a:lnTo>
                      <a:pt x="42" y="812"/>
                    </a:lnTo>
                    <a:lnTo>
                      <a:pt x="42" y="812"/>
                    </a:lnTo>
                    <a:lnTo>
                      <a:pt x="46" y="816"/>
                    </a:lnTo>
                    <a:lnTo>
                      <a:pt x="50" y="819"/>
                    </a:lnTo>
                    <a:lnTo>
                      <a:pt x="57" y="823"/>
                    </a:lnTo>
                    <a:lnTo>
                      <a:pt x="65" y="826"/>
                    </a:lnTo>
                    <a:lnTo>
                      <a:pt x="77" y="828"/>
                    </a:lnTo>
                    <a:lnTo>
                      <a:pt x="90" y="828"/>
                    </a:lnTo>
                    <a:lnTo>
                      <a:pt x="106" y="826"/>
                    </a:lnTo>
                    <a:lnTo>
                      <a:pt x="106" y="826"/>
                    </a:lnTo>
                    <a:lnTo>
                      <a:pt x="114" y="823"/>
                    </a:lnTo>
                    <a:lnTo>
                      <a:pt x="121" y="820"/>
                    </a:lnTo>
                    <a:lnTo>
                      <a:pt x="127" y="816"/>
                    </a:lnTo>
                    <a:lnTo>
                      <a:pt x="134" y="812"/>
                    </a:lnTo>
                    <a:lnTo>
                      <a:pt x="139" y="807"/>
                    </a:lnTo>
                    <a:lnTo>
                      <a:pt x="143" y="802"/>
                    </a:lnTo>
                    <a:lnTo>
                      <a:pt x="151" y="789"/>
                    </a:lnTo>
                    <a:lnTo>
                      <a:pt x="156" y="774"/>
                    </a:lnTo>
                    <a:lnTo>
                      <a:pt x="160" y="759"/>
                    </a:lnTo>
                    <a:lnTo>
                      <a:pt x="163" y="741"/>
                    </a:lnTo>
                    <a:lnTo>
                      <a:pt x="164" y="723"/>
                    </a:lnTo>
                    <a:lnTo>
                      <a:pt x="164" y="723"/>
                    </a:lnTo>
                    <a:lnTo>
                      <a:pt x="164" y="694"/>
                    </a:lnTo>
                    <a:lnTo>
                      <a:pt x="164" y="647"/>
                    </a:lnTo>
                    <a:lnTo>
                      <a:pt x="164" y="586"/>
                    </a:lnTo>
                    <a:lnTo>
                      <a:pt x="165" y="554"/>
                    </a:lnTo>
                    <a:lnTo>
                      <a:pt x="168" y="521"/>
                    </a:lnTo>
                    <a:lnTo>
                      <a:pt x="171" y="486"/>
                    </a:lnTo>
                    <a:lnTo>
                      <a:pt x="176" y="454"/>
                    </a:lnTo>
                    <a:lnTo>
                      <a:pt x="181" y="422"/>
                    </a:lnTo>
                    <a:lnTo>
                      <a:pt x="189" y="392"/>
                    </a:lnTo>
                    <a:lnTo>
                      <a:pt x="198" y="366"/>
                    </a:lnTo>
                    <a:lnTo>
                      <a:pt x="203" y="352"/>
                    </a:lnTo>
                    <a:lnTo>
                      <a:pt x="210" y="342"/>
                    </a:lnTo>
                    <a:lnTo>
                      <a:pt x="217" y="331"/>
                    </a:lnTo>
                    <a:lnTo>
                      <a:pt x="223" y="322"/>
                    </a:lnTo>
                    <a:lnTo>
                      <a:pt x="231" y="314"/>
                    </a:lnTo>
                    <a:lnTo>
                      <a:pt x="239" y="308"/>
                    </a:lnTo>
                    <a:lnTo>
                      <a:pt x="239" y="308"/>
                    </a:lnTo>
                    <a:lnTo>
                      <a:pt x="247" y="304"/>
                    </a:lnTo>
                    <a:lnTo>
                      <a:pt x="253" y="300"/>
                    </a:lnTo>
                    <a:lnTo>
                      <a:pt x="257" y="300"/>
                    </a:lnTo>
                    <a:lnTo>
                      <a:pt x="261" y="300"/>
                    </a:lnTo>
                    <a:lnTo>
                      <a:pt x="265" y="300"/>
                    </a:lnTo>
                    <a:lnTo>
                      <a:pt x="269" y="302"/>
                    </a:lnTo>
                    <a:lnTo>
                      <a:pt x="273" y="305"/>
                    </a:lnTo>
                    <a:lnTo>
                      <a:pt x="277" y="310"/>
                    </a:lnTo>
                    <a:lnTo>
                      <a:pt x="280" y="318"/>
                    </a:lnTo>
                    <a:lnTo>
                      <a:pt x="282" y="327"/>
                    </a:lnTo>
                    <a:lnTo>
                      <a:pt x="284" y="338"/>
                    </a:lnTo>
                    <a:lnTo>
                      <a:pt x="284" y="352"/>
                    </a:lnTo>
                    <a:lnTo>
                      <a:pt x="284" y="352"/>
                    </a:lnTo>
                    <a:lnTo>
                      <a:pt x="282" y="1748"/>
                    </a:lnTo>
                    <a:lnTo>
                      <a:pt x="282" y="1748"/>
                    </a:lnTo>
                    <a:lnTo>
                      <a:pt x="282" y="1748"/>
                    </a:lnTo>
                    <a:lnTo>
                      <a:pt x="282" y="1748"/>
                    </a:lnTo>
                    <a:lnTo>
                      <a:pt x="282" y="1748"/>
                    </a:lnTo>
                    <a:lnTo>
                      <a:pt x="284" y="1757"/>
                    </a:lnTo>
                    <a:lnTo>
                      <a:pt x="285" y="1767"/>
                    </a:lnTo>
                    <a:lnTo>
                      <a:pt x="286" y="1775"/>
                    </a:lnTo>
                    <a:lnTo>
                      <a:pt x="289" y="1782"/>
                    </a:lnTo>
                    <a:lnTo>
                      <a:pt x="293" y="1790"/>
                    </a:lnTo>
                    <a:lnTo>
                      <a:pt x="297" y="1797"/>
                    </a:lnTo>
                    <a:lnTo>
                      <a:pt x="302" y="1803"/>
                    </a:lnTo>
                    <a:lnTo>
                      <a:pt x="307" y="1810"/>
                    </a:lnTo>
                    <a:lnTo>
                      <a:pt x="314" y="1815"/>
                    </a:lnTo>
                    <a:lnTo>
                      <a:pt x="320" y="1821"/>
                    </a:lnTo>
                    <a:lnTo>
                      <a:pt x="327" y="1824"/>
                    </a:lnTo>
                    <a:lnTo>
                      <a:pt x="335" y="1828"/>
                    </a:lnTo>
                    <a:lnTo>
                      <a:pt x="343" y="1831"/>
                    </a:lnTo>
                    <a:lnTo>
                      <a:pt x="351" y="1832"/>
                    </a:lnTo>
                    <a:lnTo>
                      <a:pt x="360" y="1834"/>
                    </a:lnTo>
                    <a:lnTo>
                      <a:pt x="369" y="1835"/>
                    </a:lnTo>
                    <a:lnTo>
                      <a:pt x="369" y="1835"/>
                    </a:lnTo>
                    <a:lnTo>
                      <a:pt x="377" y="1834"/>
                    </a:lnTo>
                    <a:lnTo>
                      <a:pt x="386" y="1832"/>
                    </a:lnTo>
                    <a:lnTo>
                      <a:pt x="394" y="1831"/>
                    </a:lnTo>
                    <a:lnTo>
                      <a:pt x="402" y="1828"/>
                    </a:lnTo>
                    <a:lnTo>
                      <a:pt x="410" y="1824"/>
                    </a:lnTo>
                    <a:lnTo>
                      <a:pt x="416" y="1821"/>
                    </a:lnTo>
                    <a:lnTo>
                      <a:pt x="423" y="1815"/>
                    </a:lnTo>
                    <a:lnTo>
                      <a:pt x="430" y="1810"/>
                    </a:lnTo>
                    <a:lnTo>
                      <a:pt x="435" y="1803"/>
                    </a:lnTo>
                    <a:lnTo>
                      <a:pt x="440" y="1797"/>
                    </a:lnTo>
                    <a:lnTo>
                      <a:pt x="444" y="1790"/>
                    </a:lnTo>
                    <a:lnTo>
                      <a:pt x="448" y="1782"/>
                    </a:lnTo>
                    <a:lnTo>
                      <a:pt x="451" y="1775"/>
                    </a:lnTo>
                    <a:lnTo>
                      <a:pt x="452" y="1767"/>
                    </a:lnTo>
                    <a:lnTo>
                      <a:pt x="453" y="1757"/>
                    </a:lnTo>
                    <a:lnTo>
                      <a:pt x="454" y="1748"/>
                    </a:lnTo>
                    <a:lnTo>
                      <a:pt x="454" y="1748"/>
                    </a:lnTo>
                    <a:lnTo>
                      <a:pt x="454" y="1747"/>
                    </a:lnTo>
                    <a:lnTo>
                      <a:pt x="457" y="954"/>
                    </a:lnTo>
                    <a:lnTo>
                      <a:pt x="457" y="954"/>
                    </a:lnTo>
                    <a:lnTo>
                      <a:pt x="458" y="948"/>
                    </a:lnTo>
                    <a:lnTo>
                      <a:pt x="461" y="941"/>
                    </a:lnTo>
                    <a:lnTo>
                      <a:pt x="465" y="935"/>
                    </a:lnTo>
                    <a:lnTo>
                      <a:pt x="472" y="927"/>
                    </a:lnTo>
                    <a:lnTo>
                      <a:pt x="482" y="920"/>
                    </a:lnTo>
                    <a:lnTo>
                      <a:pt x="487" y="918"/>
                    </a:lnTo>
                    <a:lnTo>
                      <a:pt x="495" y="915"/>
                    </a:lnTo>
                    <a:lnTo>
                      <a:pt x="503" y="914"/>
                    </a:lnTo>
                    <a:lnTo>
                      <a:pt x="512" y="914"/>
                    </a:lnTo>
                    <a:lnTo>
                      <a:pt x="512" y="914"/>
                    </a:lnTo>
                    <a:lnTo>
                      <a:pt x="522" y="914"/>
                    </a:lnTo>
                    <a:lnTo>
                      <a:pt x="529" y="915"/>
                    </a:lnTo>
                    <a:lnTo>
                      <a:pt x="537" y="918"/>
                    </a:lnTo>
                    <a:lnTo>
                      <a:pt x="544" y="920"/>
                    </a:lnTo>
                    <a:lnTo>
                      <a:pt x="553" y="927"/>
                    </a:lnTo>
                    <a:lnTo>
                      <a:pt x="560" y="935"/>
                    </a:lnTo>
                    <a:lnTo>
                      <a:pt x="565" y="941"/>
                    </a:lnTo>
                    <a:lnTo>
                      <a:pt x="568" y="948"/>
                    </a:lnTo>
                    <a:lnTo>
                      <a:pt x="569" y="954"/>
                    </a:lnTo>
                    <a:lnTo>
                      <a:pt x="571" y="1747"/>
                    </a:lnTo>
                    <a:lnTo>
                      <a:pt x="571" y="1747"/>
                    </a:lnTo>
                    <a:lnTo>
                      <a:pt x="571" y="1748"/>
                    </a:lnTo>
                    <a:lnTo>
                      <a:pt x="571" y="1748"/>
                    </a:lnTo>
                    <a:lnTo>
                      <a:pt x="571" y="1757"/>
                    </a:lnTo>
                    <a:lnTo>
                      <a:pt x="573" y="1767"/>
                    </a:lnTo>
                    <a:lnTo>
                      <a:pt x="574" y="1775"/>
                    </a:lnTo>
                    <a:lnTo>
                      <a:pt x="578" y="1782"/>
                    </a:lnTo>
                    <a:lnTo>
                      <a:pt x="581" y="1790"/>
                    </a:lnTo>
                    <a:lnTo>
                      <a:pt x="586" y="1797"/>
                    </a:lnTo>
                    <a:lnTo>
                      <a:pt x="590" y="1803"/>
                    </a:lnTo>
                    <a:lnTo>
                      <a:pt x="596" y="1810"/>
                    </a:lnTo>
                    <a:lnTo>
                      <a:pt x="602" y="1815"/>
                    </a:lnTo>
                    <a:lnTo>
                      <a:pt x="608" y="1821"/>
                    </a:lnTo>
                    <a:lnTo>
                      <a:pt x="616" y="1824"/>
                    </a:lnTo>
                    <a:lnTo>
                      <a:pt x="623" y="1828"/>
                    </a:lnTo>
                    <a:lnTo>
                      <a:pt x="631" y="1831"/>
                    </a:lnTo>
                    <a:lnTo>
                      <a:pt x="640" y="1832"/>
                    </a:lnTo>
                    <a:lnTo>
                      <a:pt x="648" y="1834"/>
                    </a:lnTo>
                    <a:lnTo>
                      <a:pt x="657" y="1835"/>
                    </a:lnTo>
                    <a:lnTo>
                      <a:pt x="657" y="1835"/>
                    </a:lnTo>
                    <a:lnTo>
                      <a:pt x="666" y="1834"/>
                    </a:lnTo>
                    <a:lnTo>
                      <a:pt x="674" y="1832"/>
                    </a:lnTo>
                    <a:lnTo>
                      <a:pt x="682" y="1831"/>
                    </a:lnTo>
                    <a:lnTo>
                      <a:pt x="690" y="1828"/>
                    </a:lnTo>
                    <a:lnTo>
                      <a:pt x="698" y="1824"/>
                    </a:lnTo>
                    <a:lnTo>
                      <a:pt x="704" y="1821"/>
                    </a:lnTo>
                    <a:lnTo>
                      <a:pt x="711" y="1815"/>
                    </a:lnTo>
                    <a:lnTo>
                      <a:pt x="717" y="1810"/>
                    </a:lnTo>
                    <a:lnTo>
                      <a:pt x="723" y="1803"/>
                    </a:lnTo>
                    <a:lnTo>
                      <a:pt x="728" y="1797"/>
                    </a:lnTo>
                    <a:lnTo>
                      <a:pt x="732" y="1790"/>
                    </a:lnTo>
                    <a:lnTo>
                      <a:pt x="736" y="1782"/>
                    </a:lnTo>
                    <a:lnTo>
                      <a:pt x="738" y="1775"/>
                    </a:lnTo>
                    <a:lnTo>
                      <a:pt x="741" y="1767"/>
                    </a:lnTo>
                    <a:lnTo>
                      <a:pt x="742" y="1757"/>
                    </a:lnTo>
                    <a:lnTo>
                      <a:pt x="742" y="1748"/>
                    </a:lnTo>
                    <a:lnTo>
                      <a:pt x="742" y="1748"/>
                    </a:lnTo>
                    <a:lnTo>
                      <a:pt x="742" y="1748"/>
                    </a:lnTo>
                    <a:lnTo>
                      <a:pt x="742" y="1748"/>
                    </a:lnTo>
                    <a:lnTo>
                      <a:pt x="742" y="1748"/>
                    </a:lnTo>
                    <a:lnTo>
                      <a:pt x="741" y="352"/>
                    </a:lnTo>
                    <a:lnTo>
                      <a:pt x="741" y="352"/>
                    </a:lnTo>
                    <a:lnTo>
                      <a:pt x="742" y="338"/>
                    </a:lnTo>
                    <a:lnTo>
                      <a:pt x="744" y="327"/>
                    </a:lnTo>
                    <a:lnTo>
                      <a:pt x="745" y="318"/>
                    </a:lnTo>
                    <a:lnTo>
                      <a:pt x="749" y="310"/>
                    </a:lnTo>
                    <a:lnTo>
                      <a:pt x="752" y="305"/>
                    </a:lnTo>
                    <a:lnTo>
                      <a:pt x="756" y="302"/>
                    </a:lnTo>
                    <a:lnTo>
                      <a:pt x="759" y="300"/>
                    </a:lnTo>
                    <a:lnTo>
                      <a:pt x="763" y="300"/>
                    </a:lnTo>
                    <a:lnTo>
                      <a:pt x="767" y="300"/>
                    </a:lnTo>
                    <a:lnTo>
                      <a:pt x="771" y="300"/>
                    </a:lnTo>
                    <a:lnTo>
                      <a:pt x="779" y="304"/>
                    </a:lnTo>
                    <a:lnTo>
                      <a:pt x="786" y="308"/>
                    </a:lnTo>
                    <a:lnTo>
                      <a:pt x="786" y="308"/>
                    </a:lnTo>
                    <a:lnTo>
                      <a:pt x="794" y="314"/>
                    </a:lnTo>
                    <a:lnTo>
                      <a:pt x="802" y="322"/>
                    </a:lnTo>
                    <a:lnTo>
                      <a:pt x="809" y="331"/>
                    </a:lnTo>
                    <a:lnTo>
                      <a:pt x="816" y="342"/>
                    </a:lnTo>
                    <a:lnTo>
                      <a:pt x="821" y="352"/>
                    </a:lnTo>
                    <a:lnTo>
                      <a:pt x="827" y="366"/>
                    </a:lnTo>
                    <a:lnTo>
                      <a:pt x="836" y="392"/>
                    </a:lnTo>
                    <a:lnTo>
                      <a:pt x="844" y="422"/>
                    </a:lnTo>
                    <a:lnTo>
                      <a:pt x="850" y="454"/>
                    </a:lnTo>
                    <a:lnTo>
                      <a:pt x="854" y="486"/>
                    </a:lnTo>
                    <a:lnTo>
                      <a:pt x="858" y="521"/>
                    </a:lnTo>
                    <a:lnTo>
                      <a:pt x="859" y="554"/>
                    </a:lnTo>
                    <a:lnTo>
                      <a:pt x="861" y="586"/>
                    </a:lnTo>
                    <a:lnTo>
                      <a:pt x="862" y="647"/>
                    </a:lnTo>
                    <a:lnTo>
                      <a:pt x="862" y="694"/>
                    </a:lnTo>
                    <a:lnTo>
                      <a:pt x="862" y="723"/>
                    </a:lnTo>
                    <a:lnTo>
                      <a:pt x="862" y="723"/>
                    </a:lnTo>
                    <a:lnTo>
                      <a:pt x="863" y="741"/>
                    </a:lnTo>
                    <a:lnTo>
                      <a:pt x="865" y="759"/>
                    </a:lnTo>
                    <a:lnTo>
                      <a:pt x="869" y="774"/>
                    </a:lnTo>
                    <a:lnTo>
                      <a:pt x="875" y="789"/>
                    </a:lnTo>
                    <a:lnTo>
                      <a:pt x="882" y="802"/>
                    </a:lnTo>
                    <a:lnTo>
                      <a:pt x="887" y="807"/>
                    </a:lnTo>
                    <a:lnTo>
                      <a:pt x="892" y="812"/>
                    </a:lnTo>
                    <a:lnTo>
                      <a:pt x="897" y="816"/>
                    </a:lnTo>
                    <a:lnTo>
                      <a:pt x="904" y="820"/>
                    </a:lnTo>
                    <a:lnTo>
                      <a:pt x="911" y="823"/>
                    </a:lnTo>
                    <a:lnTo>
                      <a:pt x="919" y="826"/>
                    </a:lnTo>
                    <a:lnTo>
                      <a:pt x="919" y="826"/>
                    </a:lnTo>
                    <a:lnTo>
                      <a:pt x="934" y="828"/>
                    </a:lnTo>
                    <a:lnTo>
                      <a:pt x="947" y="828"/>
                    </a:lnTo>
                    <a:lnTo>
                      <a:pt x="959" y="826"/>
                    </a:lnTo>
                    <a:lnTo>
                      <a:pt x="968" y="823"/>
                    </a:lnTo>
                    <a:lnTo>
                      <a:pt x="975" y="819"/>
                    </a:lnTo>
                    <a:lnTo>
                      <a:pt x="980" y="816"/>
                    </a:lnTo>
                    <a:lnTo>
                      <a:pt x="984" y="812"/>
                    </a:lnTo>
                    <a:lnTo>
                      <a:pt x="984" y="812"/>
                    </a:lnTo>
                    <a:lnTo>
                      <a:pt x="992" y="805"/>
                    </a:lnTo>
                    <a:lnTo>
                      <a:pt x="999" y="795"/>
                    </a:lnTo>
                    <a:lnTo>
                      <a:pt x="1004" y="784"/>
                    </a:lnTo>
                    <a:lnTo>
                      <a:pt x="1008" y="769"/>
                    </a:lnTo>
                    <a:lnTo>
                      <a:pt x="1013" y="755"/>
                    </a:lnTo>
                    <a:lnTo>
                      <a:pt x="1016" y="739"/>
                    </a:lnTo>
                    <a:lnTo>
                      <a:pt x="1021" y="707"/>
                    </a:lnTo>
                    <a:lnTo>
                      <a:pt x="1024" y="676"/>
                    </a:lnTo>
                    <a:lnTo>
                      <a:pt x="1025" y="651"/>
                    </a:lnTo>
                    <a:lnTo>
                      <a:pt x="1025" y="626"/>
                    </a:lnTo>
                    <a:lnTo>
                      <a:pt x="1025" y="626"/>
                    </a:lnTo>
                    <a:lnTo>
                      <a:pt x="1025" y="592"/>
                    </a:lnTo>
                    <a:lnTo>
                      <a:pt x="1025" y="559"/>
                    </a:lnTo>
                    <a:lnTo>
                      <a:pt x="1021" y="500"/>
                    </a:lnTo>
                    <a:lnTo>
                      <a:pt x="1016" y="447"/>
                    </a:lnTo>
                    <a:lnTo>
                      <a:pt x="1009" y="404"/>
                    </a:lnTo>
                    <a:lnTo>
                      <a:pt x="1003" y="368"/>
                    </a:lnTo>
                    <a:lnTo>
                      <a:pt x="997" y="343"/>
                    </a:lnTo>
                    <a:lnTo>
                      <a:pt x="991" y="321"/>
                    </a:lnTo>
                    <a:lnTo>
                      <a:pt x="991" y="321"/>
                    </a:lnTo>
                    <a:close/>
                  </a:path>
                </a:pathLst>
              </a:custGeom>
              <a:noFill/>
              <a:ln w="3175">
                <a:solidFill>
                  <a:srgbClr val="625F63"/>
                </a:solidFill>
              </a:ln>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3739708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851275" y="1734034"/>
            <a:ext cx="5113338" cy="843473"/>
          </a:xfrm>
        </p:spPr>
        <p:txBody>
          <a:bodyPr/>
          <a:lstStyle/>
          <a:p>
            <a:r>
              <a:rPr lang="en-US" altLang="ko-KR" smtClean="0"/>
              <a:t>01</a:t>
            </a:r>
            <a:endParaRPr lang="ko-KR" altLang="en-US"/>
          </a:p>
        </p:txBody>
      </p:sp>
      <p:sp>
        <p:nvSpPr>
          <p:cNvPr id="3" name="텍스트 개체 틀 2"/>
          <p:cNvSpPr>
            <a:spLocks noGrp="1"/>
          </p:cNvSpPr>
          <p:nvPr>
            <p:ph type="body" sz="quarter" idx="11"/>
          </p:nvPr>
        </p:nvSpPr>
        <p:spPr>
          <a:xfrm>
            <a:off x="3851275" y="3507854"/>
            <a:ext cx="5113338" cy="385578"/>
          </a:xfrm>
        </p:spPr>
        <p:txBody>
          <a:bodyPr/>
          <a:lstStyle/>
          <a:p>
            <a:r>
              <a:rPr lang="en-US" altLang="ko-KR" smtClean="0"/>
              <a:t>Slide sub title</a:t>
            </a:r>
            <a:endParaRPr lang="ko-KR" altLang="en-US"/>
          </a:p>
        </p:txBody>
      </p:sp>
      <p:sp>
        <p:nvSpPr>
          <p:cNvPr id="4" name="텍스트 개체 틀 3"/>
          <p:cNvSpPr>
            <a:spLocks noGrp="1"/>
          </p:cNvSpPr>
          <p:nvPr>
            <p:ph type="body" sz="quarter" idx="12"/>
          </p:nvPr>
        </p:nvSpPr>
        <p:spPr/>
        <p:txBody>
          <a:bodyPr/>
          <a:lstStyle/>
          <a:p>
            <a:r>
              <a:rPr lang="en-US" altLang="ko-KR" smtClean="0"/>
              <a:t>Slide main title</a:t>
            </a:r>
            <a:endParaRPr lang="ko-KR" altLang="en-US"/>
          </a:p>
        </p:txBody>
      </p:sp>
      <p:sp>
        <p:nvSpPr>
          <p:cNvPr id="5" name="Rectangle 3"/>
          <p:cNvSpPr txBox="1">
            <a:spLocks noChangeArrowheads="1"/>
          </p:cNvSpPr>
          <p:nvPr/>
        </p:nvSpPr>
        <p:spPr bwMode="auto">
          <a:xfrm>
            <a:off x="3851275" y="3833752"/>
            <a:ext cx="3910656" cy="276999"/>
          </a:xfrm>
          <a:prstGeom prst="rect">
            <a:avLst/>
          </a:prstGeom>
          <a:noFill/>
          <a:extLst/>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fontAlgn="auto">
              <a:spcAft>
                <a:spcPts val="0"/>
              </a:spcAft>
              <a:defRPr/>
            </a:pPr>
            <a:r>
              <a:rPr kumimoji="0" lang="en-US" altLang="ko-KR" sz="900" b="0" err="1" smtClean="0">
                <a:solidFill>
                  <a:schemeClr val="tx1"/>
                </a:solidFill>
                <a:effectLst/>
                <a:latin typeface="Calibri" panose="020F0502020204030204" pitchFamily="34" charset="0"/>
              </a:rPr>
              <a:t>Powerpoint</a:t>
            </a:r>
            <a:r>
              <a:rPr kumimoji="0" lang="en-US" altLang="ko-KR" sz="900" b="0" smtClean="0">
                <a:solidFill>
                  <a:schemeClr val="tx1"/>
                </a:solidFill>
                <a:effectLst/>
                <a:latin typeface="Calibri" panose="020F0502020204030204" pitchFamily="34" charset="0"/>
              </a:rPr>
              <a:t> is a complete presentation graphic package. </a:t>
            </a:r>
          </a:p>
          <a:p>
            <a:pPr algn="l" fontAlgn="auto">
              <a:spcAft>
                <a:spcPts val="0"/>
              </a:spcAft>
              <a:defRPr/>
            </a:pPr>
            <a:r>
              <a:rPr kumimoji="0" lang="en-US" altLang="ko-KR" sz="900" b="0" smtClean="0">
                <a:solidFill>
                  <a:schemeClr val="tx1"/>
                </a:solidFill>
                <a:effectLst/>
                <a:latin typeface="Calibri" panose="020F0502020204030204" pitchFamily="34" charset="0"/>
              </a:rPr>
              <a:t>it gives you everything you need to produce a professional-looking presentation</a:t>
            </a:r>
            <a:endParaRPr kumimoji="0" lang="en-US" altLang="ko-KR" sz="900" b="0">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3114461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Column chart</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graphicFrame>
        <p:nvGraphicFramePr>
          <p:cNvPr id="8" name="차트 7"/>
          <p:cNvGraphicFramePr/>
          <p:nvPr>
            <p:extLst>
              <p:ext uri="{D42A27DB-BD31-4B8C-83A1-F6EECF244321}">
                <p14:modId xmlns:p14="http://schemas.microsoft.com/office/powerpoint/2010/main" val="2058132108"/>
              </p:ext>
            </p:extLst>
          </p:nvPr>
        </p:nvGraphicFramePr>
        <p:xfrm>
          <a:off x="1104183" y="2163607"/>
          <a:ext cx="6935636" cy="2715873"/>
        </p:xfrm>
        <a:graphic>
          <a:graphicData uri="http://schemas.openxmlformats.org/drawingml/2006/chart">
            <c:chart xmlns:c="http://schemas.openxmlformats.org/drawingml/2006/chart" xmlns:r="http://schemas.openxmlformats.org/officeDocument/2006/relationships" r:id="rId2"/>
          </a:graphicData>
        </a:graphic>
      </p:graphicFrame>
      <p:sp>
        <p:nvSpPr>
          <p:cNvPr id="9" name="텍스트 개체 틀 3"/>
          <p:cNvSpPr txBox="1">
            <a:spLocks/>
          </p:cNvSpPr>
          <p:nvPr/>
        </p:nvSpPr>
        <p:spPr>
          <a:xfrm>
            <a:off x="1587263" y="1814887"/>
            <a:ext cx="5969478" cy="307777"/>
          </a:xfrm>
          <a:prstGeom prst="rect">
            <a:avLst/>
          </a:prstGeom>
        </p:spPr>
        <p:txBody>
          <a:bodyPr vert="horz" wrap="square" lIns="0" tIns="0" rIns="0" bIns="0" rtlCol="0" anchor="t" anchorCtr="0">
            <a:spAutoFit/>
          </a:bodyPr>
          <a:lstStyle>
            <a:defPPr>
              <a:defRPr lang="ko-KR"/>
            </a:defPPr>
            <a:lvl1pPr indent="0">
              <a:spcBef>
                <a:spcPts val="0"/>
              </a:spcBef>
              <a:buFont typeface="Arial" pitchFamily="34" charset="0"/>
              <a:buNone/>
              <a:defRPr sz="1000" b="0" i="0" baseline="0">
                <a:effectLst/>
                <a:latin typeface="Tahoma" pitchFamily="34" charset="0"/>
                <a:ea typeface="+mj-ea"/>
                <a:cs typeface="Tahoma"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defRPr/>
            </a:pPr>
            <a:r>
              <a:rPr lang="en-US" altLang="ko-KR" smtClean="0">
                <a:latin typeface="Calibri" panose="020F0502020204030204" pitchFamily="34" charset="0"/>
                <a:ea typeface="Tahoma" pitchFamily="34" charset="0"/>
              </a:rPr>
              <a:t>Ut </a:t>
            </a:r>
            <a:r>
              <a:rPr lang="en-US" altLang="ko-KR">
                <a:latin typeface="Calibri" panose="020F0502020204030204" pitchFamily="34" charset="0"/>
                <a:ea typeface="Tahoma" pitchFamily="34" charset="0"/>
              </a:rPr>
              <a:t>enim ad minim veniam, quis nostrud exercitation ullamco laboris nisi ut aliquip ex ea commodo consequat. Duis aute irure dolor in reprehenderit in voluptate velit esse cillum dolore eu fugiat nulla pariatur. </a:t>
            </a:r>
            <a:endParaRPr lang="en-US" altLang="ko-KR" dirty="0">
              <a:latin typeface="Calibri" panose="020F0502020204030204" pitchFamily="34" charset="0"/>
              <a:ea typeface="Tahoma" pitchFamily="34" charset="0"/>
            </a:endParaRPr>
          </a:p>
        </p:txBody>
      </p:sp>
      <p:sp>
        <p:nvSpPr>
          <p:cNvPr id="10" name="Rectangle 3"/>
          <p:cNvSpPr txBox="1">
            <a:spLocks noChangeArrowheads="1"/>
          </p:cNvSpPr>
          <p:nvPr/>
        </p:nvSpPr>
        <p:spPr bwMode="auto">
          <a:xfrm>
            <a:off x="2367774" y="1416990"/>
            <a:ext cx="4408453" cy="321455"/>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sz="2800" b="1">
                <a:solidFill>
                  <a:srgbClr val="48B5B2"/>
                </a:solidFill>
                <a:latin typeface="Calibri" panose="020F0502020204030204" pitchFamily="34" charset="0"/>
                <a:ea typeface="Tahoma" panose="020B0604030504040204" pitchFamily="34" charset="0"/>
                <a:cs typeface="Tahoma" panose="020B0604030504040204" pitchFamily="34" charset="0"/>
              </a:rPr>
              <a:t>Top quality design</a:t>
            </a:r>
          </a:p>
        </p:txBody>
      </p:sp>
      <p:pic>
        <p:nvPicPr>
          <p:cNvPr id="11" name="그림 10"/>
          <p:cNvPicPr>
            <a:picLocks noChangeAspect="1"/>
          </p:cNvPicPr>
          <p:nvPr/>
        </p:nvPicPr>
        <p:blipFill rotWithShape="1">
          <a:blip r:embed="rId3" cstate="print">
            <a:extLst>
              <a:ext uri="{28A0092B-C50C-407E-A947-70E740481C1C}">
                <a14:useLocalDpi xmlns:a14="http://schemas.microsoft.com/office/drawing/2010/main" val="0"/>
              </a:ext>
            </a:extLst>
          </a:blip>
          <a:srcRect l="4941" r="83177" b="81580"/>
          <a:stretch/>
        </p:blipFill>
        <p:spPr>
          <a:xfrm>
            <a:off x="1959828" y="3892649"/>
            <a:ext cx="253085" cy="294253"/>
          </a:xfrm>
          <a:prstGeom prst="rect">
            <a:avLst/>
          </a:prstGeom>
        </p:spPr>
      </p:pic>
      <p:pic>
        <p:nvPicPr>
          <p:cNvPr id="12" name="그림 11"/>
          <p:cNvPicPr>
            <a:picLocks noChangeAspect="1"/>
          </p:cNvPicPr>
          <p:nvPr/>
        </p:nvPicPr>
        <p:blipFill rotWithShape="1">
          <a:blip r:embed="rId4" cstate="print">
            <a:extLst>
              <a:ext uri="{28A0092B-C50C-407E-A947-70E740481C1C}">
                <a14:useLocalDpi xmlns:a14="http://schemas.microsoft.com/office/drawing/2010/main" val="0"/>
              </a:ext>
            </a:extLst>
          </a:blip>
          <a:srcRect l="25646" r="63579" b="82302"/>
          <a:stretch/>
        </p:blipFill>
        <p:spPr>
          <a:xfrm>
            <a:off x="5852106" y="2870589"/>
            <a:ext cx="229505" cy="282731"/>
          </a:xfrm>
          <a:prstGeom prst="rect">
            <a:avLst/>
          </a:prstGeom>
        </p:spPr>
      </p:pic>
      <p:pic>
        <p:nvPicPr>
          <p:cNvPr id="13" name="그림 12"/>
          <p:cNvPicPr>
            <a:picLocks noChangeAspect="1"/>
          </p:cNvPicPr>
          <p:nvPr/>
        </p:nvPicPr>
        <p:blipFill rotWithShape="1">
          <a:blip r:embed="rId5" cstate="print">
            <a:extLst>
              <a:ext uri="{28A0092B-C50C-407E-A947-70E740481C1C}">
                <a14:useLocalDpi xmlns:a14="http://schemas.microsoft.com/office/drawing/2010/main" val="0"/>
              </a:ext>
            </a:extLst>
          </a:blip>
          <a:srcRect l="19854" t="27044" r="65339" b="57458"/>
          <a:stretch/>
        </p:blipFill>
        <p:spPr>
          <a:xfrm>
            <a:off x="7112069" y="2608686"/>
            <a:ext cx="315381" cy="247580"/>
          </a:xfrm>
          <a:prstGeom prst="rect">
            <a:avLst/>
          </a:prstGeom>
        </p:spPr>
      </p:pic>
      <p:pic>
        <p:nvPicPr>
          <p:cNvPr id="14" name="그림 13"/>
          <p:cNvPicPr>
            <a:picLocks noChangeAspect="1"/>
          </p:cNvPicPr>
          <p:nvPr/>
        </p:nvPicPr>
        <p:blipFill rotWithShape="1">
          <a:blip r:embed="rId6" cstate="print">
            <a:extLst>
              <a:ext uri="{28A0092B-C50C-407E-A947-70E740481C1C}">
                <a14:useLocalDpi xmlns:a14="http://schemas.microsoft.com/office/drawing/2010/main" val="0"/>
              </a:ext>
            </a:extLst>
          </a:blip>
          <a:srcRect l="43021" t="26039" r="44854" b="56135"/>
          <a:stretch/>
        </p:blipFill>
        <p:spPr>
          <a:xfrm>
            <a:off x="3256503" y="4140848"/>
            <a:ext cx="258242" cy="284757"/>
          </a:xfrm>
          <a:prstGeom prst="rect">
            <a:avLst/>
          </a:prstGeom>
        </p:spPr>
      </p:pic>
      <p:pic>
        <p:nvPicPr>
          <p:cNvPr id="15" name="그림 14"/>
          <p:cNvPicPr>
            <a:picLocks noChangeAspect="1"/>
          </p:cNvPicPr>
          <p:nvPr/>
        </p:nvPicPr>
        <p:blipFill rotWithShape="1">
          <a:blip r:embed="rId7" cstate="print">
            <a:extLst>
              <a:ext uri="{28A0092B-C50C-407E-A947-70E740481C1C}">
                <a14:useLocalDpi xmlns:a14="http://schemas.microsoft.com/office/drawing/2010/main" val="0"/>
              </a:ext>
            </a:extLst>
          </a:blip>
          <a:srcRect l="63462" t="26039" r="21500" b="56135"/>
          <a:stretch/>
        </p:blipFill>
        <p:spPr>
          <a:xfrm>
            <a:off x="4513523" y="3516262"/>
            <a:ext cx="311436" cy="276880"/>
          </a:xfrm>
          <a:prstGeom prst="rect">
            <a:avLst/>
          </a:prstGeom>
        </p:spPr>
      </p:pic>
    </p:spTree>
    <p:extLst>
      <p:ext uri="{BB962C8B-B14F-4D97-AF65-F5344CB8AC3E}">
        <p14:creationId xmlns:p14="http://schemas.microsoft.com/office/powerpoint/2010/main" val="3003114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Doughnut chart</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grpSp>
        <p:nvGrpSpPr>
          <p:cNvPr id="13" name="그룹 12"/>
          <p:cNvGrpSpPr/>
          <p:nvPr/>
        </p:nvGrpSpPr>
        <p:grpSpPr>
          <a:xfrm>
            <a:off x="1484824" y="2438466"/>
            <a:ext cx="3207946" cy="676546"/>
            <a:chOff x="811063" y="2805389"/>
            <a:chExt cx="2621935" cy="711834"/>
          </a:xfrm>
        </p:grpSpPr>
        <p:sp>
          <p:nvSpPr>
            <p:cNvPr id="14" name="Rectangle 3"/>
            <p:cNvSpPr txBox="1">
              <a:spLocks noChangeArrowheads="1"/>
            </p:cNvSpPr>
            <p:nvPr/>
          </p:nvSpPr>
          <p:spPr bwMode="auto">
            <a:xfrm>
              <a:off x="811063" y="3055558"/>
              <a:ext cx="2458516" cy="461665"/>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sz="1000">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p>
          </p:txBody>
        </p:sp>
        <p:sp>
          <p:nvSpPr>
            <p:cNvPr id="15" name="speed"/>
            <p:cNvSpPr txBox="1">
              <a:spLocks noChangeArrowheads="1"/>
            </p:cNvSpPr>
            <p:nvPr/>
          </p:nvSpPr>
          <p:spPr bwMode="auto">
            <a:xfrm>
              <a:off x="811063" y="2805389"/>
              <a:ext cx="2621935" cy="1938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400" b="1" dirty="0" smtClean="0">
                  <a:latin typeface="Calibri" panose="020F0502020204030204" pitchFamily="34" charset="0"/>
                  <a:ea typeface="Tahoma" pitchFamily="34" charset="0"/>
                  <a:cs typeface="Tahoma" pitchFamily="34" charset="0"/>
                </a:rPr>
                <a:t>Visual trends</a:t>
              </a:r>
              <a:endParaRPr lang="en-US" altLang="ko-KR" sz="1400" b="1" dirty="0">
                <a:latin typeface="Calibri" panose="020F0502020204030204" pitchFamily="34" charset="0"/>
                <a:ea typeface="Tahoma" pitchFamily="34" charset="0"/>
                <a:cs typeface="Tahoma" pitchFamily="34" charset="0"/>
              </a:endParaRPr>
            </a:p>
          </p:txBody>
        </p:sp>
      </p:grpSp>
      <p:grpSp>
        <p:nvGrpSpPr>
          <p:cNvPr id="16" name="그룹 15"/>
          <p:cNvGrpSpPr/>
          <p:nvPr/>
        </p:nvGrpSpPr>
        <p:grpSpPr>
          <a:xfrm>
            <a:off x="1484824" y="3289835"/>
            <a:ext cx="3207946" cy="676546"/>
            <a:chOff x="811063" y="2805389"/>
            <a:chExt cx="2621935" cy="711834"/>
          </a:xfrm>
        </p:grpSpPr>
        <p:sp>
          <p:nvSpPr>
            <p:cNvPr id="17" name="Rectangle 3"/>
            <p:cNvSpPr txBox="1">
              <a:spLocks noChangeArrowheads="1"/>
            </p:cNvSpPr>
            <p:nvPr/>
          </p:nvSpPr>
          <p:spPr bwMode="auto">
            <a:xfrm>
              <a:off x="811063" y="3055558"/>
              <a:ext cx="2458516" cy="461665"/>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sz="1000">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p>
          </p:txBody>
        </p:sp>
        <p:sp>
          <p:nvSpPr>
            <p:cNvPr id="18" name="speed"/>
            <p:cNvSpPr txBox="1">
              <a:spLocks noChangeArrowheads="1"/>
            </p:cNvSpPr>
            <p:nvPr/>
          </p:nvSpPr>
          <p:spPr bwMode="auto">
            <a:xfrm>
              <a:off x="811063" y="2805389"/>
              <a:ext cx="2621935" cy="1938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400" b="1" dirty="0" smtClean="0">
                  <a:latin typeface="Calibri" panose="020F0502020204030204" pitchFamily="34" charset="0"/>
                  <a:ea typeface="Tahoma" pitchFamily="34" charset="0"/>
                  <a:cs typeface="Tahoma" pitchFamily="34" charset="0"/>
                </a:rPr>
                <a:t>Visual trends</a:t>
              </a:r>
              <a:endParaRPr lang="en-US" altLang="ko-KR" sz="1400" b="1" dirty="0">
                <a:latin typeface="Calibri" panose="020F0502020204030204" pitchFamily="34" charset="0"/>
                <a:ea typeface="Tahoma" pitchFamily="34" charset="0"/>
                <a:cs typeface="Tahoma" pitchFamily="34" charset="0"/>
              </a:endParaRPr>
            </a:p>
          </p:txBody>
        </p:sp>
      </p:grpSp>
      <p:grpSp>
        <p:nvGrpSpPr>
          <p:cNvPr id="19" name="그룹 18"/>
          <p:cNvGrpSpPr/>
          <p:nvPr/>
        </p:nvGrpSpPr>
        <p:grpSpPr>
          <a:xfrm>
            <a:off x="1484824" y="4141204"/>
            <a:ext cx="3207946" cy="676546"/>
            <a:chOff x="811063" y="2805389"/>
            <a:chExt cx="2621935" cy="711834"/>
          </a:xfrm>
        </p:grpSpPr>
        <p:sp>
          <p:nvSpPr>
            <p:cNvPr id="20" name="Rectangle 3"/>
            <p:cNvSpPr txBox="1">
              <a:spLocks noChangeArrowheads="1"/>
            </p:cNvSpPr>
            <p:nvPr/>
          </p:nvSpPr>
          <p:spPr bwMode="auto">
            <a:xfrm>
              <a:off x="811063" y="3055558"/>
              <a:ext cx="2458516" cy="461665"/>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sz="1000">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p>
          </p:txBody>
        </p:sp>
        <p:sp>
          <p:nvSpPr>
            <p:cNvPr id="21" name="speed"/>
            <p:cNvSpPr txBox="1">
              <a:spLocks noChangeArrowheads="1"/>
            </p:cNvSpPr>
            <p:nvPr/>
          </p:nvSpPr>
          <p:spPr bwMode="auto">
            <a:xfrm>
              <a:off x="811063" y="2805389"/>
              <a:ext cx="2621935" cy="1938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400" b="1" dirty="0" smtClean="0">
                  <a:latin typeface="Calibri" panose="020F0502020204030204" pitchFamily="34" charset="0"/>
                  <a:ea typeface="Tahoma" pitchFamily="34" charset="0"/>
                  <a:cs typeface="Tahoma" pitchFamily="34" charset="0"/>
                </a:rPr>
                <a:t>Visual trends</a:t>
              </a:r>
              <a:endParaRPr lang="en-US" altLang="ko-KR" sz="1400" b="1" dirty="0">
                <a:latin typeface="Calibri" panose="020F0502020204030204" pitchFamily="34" charset="0"/>
                <a:ea typeface="Tahoma" pitchFamily="34" charset="0"/>
                <a:cs typeface="Tahoma" pitchFamily="34" charset="0"/>
              </a:endParaRPr>
            </a:p>
          </p:txBody>
        </p:sp>
      </p:grpSp>
      <p:grpSp>
        <p:nvGrpSpPr>
          <p:cNvPr id="22" name="그룹 21"/>
          <p:cNvGrpSpPr/>
          <p:nvPr/>
        </p:nvGrpSpPr>
        <p:grpSpPr>
          <a:xfrm>
            <a:off x="1484824" y="1587097"/>
            <a:ext cx="3207946" cy="676546"/>
            <a:chOff x="811063" y="2805389"/>
            <a:chExt cx="2621935" cy="711834"/>
          </a:xfrm>
        </p:grpSpPr>
        <p:sp>
          <p:nvSpPr>
            <p:cNvPr id="23" name="Rectangle 3"/>
            <p:cNvSpPr txBox="1">
              <a:spLocks noChangeArrowheads="1"/>
            </p:cNvSpPr>
            <p:nvPr/>
          </p:nvSpPr>
          <p:spPr bwMode="auto">
            <a:xfrm>
              <a:off x="811063" y="3055558"/>
              <a:ext cx="2458516" cy="461665"/>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sz="1000">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p>
          </p:txBody>
        </p:sp>
        <p:sp>
          <p:nvSpPr>
            <p:cNvPr id="24" name="speed"/>
            <p:cNvSpPr txBox="1">
              <a:spLocks noChangeArrowheads="1"/>
            </p:cNvSpPr>
            <p:nvPr/>
          </p:nvSpPr>
          <p:spPr bwMode="auto">
            <a:xfrm>
              <a:off x="811063" y="2805389"/>
              <a:ext cx="2621935" cy="1938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400" b="1" dirty="0" smtClean="0">
                  <a:latin typeface="Calibri" panose="020F0502020204030204" pitchFamily="34" charset="0"/>
                  <a:ea typeface="Tahoma" pitchFamily="34" charset="0"/>
                  <a:cs typeface="Tahoma" pitchFamily="34" charset="0"/>
                </a:rPr>
                <a:t>Visual trends</a:t>
              </a:r>
              <a:endParaRPr lang="en-US" altLang="ko-KR" sz="1400" b="1" dirty="0">
                <a:latin typeface="Calibri" panose="020F0502020204030204" pitchFamily="34" charset="0"/>
                <a:ea typeface="Tahoma" pitchFamily="34" charset="0"/>
                <a:cs typeface="Tahoma" pitchFamily="34" charset="0"/>
              </a:endParaRPr>
            </a:p>
          </p:txBody>
        </p:sp>
      </p:grpSp>
      <p:pic>
        <p:nvPicPr>
          <p:cNvPr id="25" name="그림 24"/>
          <p:cNvPicPr>
            <a:picLocks noChangeAspect="1"/>
          </p:cNvPicPr>
          <p:nvPr/>
        </p:nvPicPr>
        <p:blipFill rotWithShape="1">
          <a:blip r:embed="rId2" cstate="print">
            <a:extLst>
              <a:ext uri="{28A0092B-C50C-407E-A947-70E740481C1C}">
                <a14:useLocalDpi xmlns:a14="http://schemas.microsoft.com/office/drawing/2010/main" val="0"/>
              </a:ext>
            </a:extLst>
          </a:blip>
          <a:srcRect l="63438" t="2177" r="21569" b="84789"/>
          <a:stretch/>
        </p:blipFill>
        <p:spPr>
          <a:xfrm>
            <a:off x="824988" y="2604672"/>
            <a:ext cx="527822" cy="344134"/>
          </a:xfrm>
          <a:prstGeom prst="rect">
            <a:avLst/>
          </a:prstGeom>
        </p:spPr>
      </p:pic>
      <p:pic>
        <p:nvPicPr>
          <p:cNvPr id="26" name="그림 25"/>
          <p:cNvPicPr>
            <a:picLocks noChangeAspect="1"/>
          </p:cNvPicPr>
          <p:nvPr/>
        </p:nvPicPr>
        <p:blipFill rotWithShape="1">
          <a:blip r:embed="rId3" cstate="print">
            <a:extLst>
              <a:ext uri="{28A0092B-C50C-407E-A947-70E740481C1C}">
                <a14:useLocalDpi xmlns:a14="http://schemas.microsoft.com/office/drawing/2010/main" val="0"/>
              </a:ext>
            </a:extLst>
          </a:blip>
          <a:srcRect l="85296" r="3054" b="82302"/>
          <a:stretch/>
        </p:blipFill>
        <p:spPr>
          <a:xfrm>
            <a:off x="883833" y="1691725"/>
            <a:ext cx="410130" cy="467290"/>
          </a:xfrm>
          <a:prstGeom prst="rect">
            <a:avLst/>
          </a:prstGeom>
        </p:spPr>
      </p:pic>
      <p:pic>
        <p:nvPicPr>
          <p:cNvPr id="27" name="그림 26"/>
          <p:cNvPicPr>
            <a:picLocks noChangeAspect="1"/>
          </p:cNvPicPr>
          <p:nvPr/>
        </p:nvPicPr>
        <p:blipFill rotWithShape="1">
          <a:blip r:embed="rId4" cstate="print">
            <a:extLst>
              <a:ext uri="{28A0092B-C50C-407E-A947-70E740481C1C}">
                <a14:useLocalDpi xmlns:a14="http://schemas.microsoft.com/office/drawing/2010/main" val="0"/>
              </a:ext>
            </a:extLst>
          </a:blip>
          <a:srcRect l="19854" t="27044" r="65339" b="57458"/>
          <a:stretch/>
        </p:blipFill>
        <p:spPr>
          <a:xfrm>
            <a:off x="828270" y="3423512"/>
            <a:ext cx="521256" cy="409192"/>
          </a:xfrm>
          <a:prstGeom prst="rect">
            <a:avLst/>
          </a:prstGeom>
        </p:spPr>
      </p:pic>
      <p:pic>
        <p:nvPicPr>
          <p:cNvPr id="28" name="그림 27"/>
          <p:cNvPicPr>
            <a:picLocks noChangeAspect="1"/>
          </p:cNvPicPr>
          <p:nvPr/>
        </p:nvPicPr>
        <p:blipFill rotWithShape="1">
          <a:blip r:embed="rId5" cstate="print">
            <a:extLst>
              <a:ext uri="{28A0092B-C50C-407E-A947-70E740481C1C}">
                <a14:useLocalDpi xmlns:a14="http://schemas.microsoft.com/office/drawing/2010/main" val="0"/>
              </a:ext>
            </a:extLst>
          </a:blip>
          <a:srcRect l="85524" t="27044" r="-128" b="57881"/>
          <a:stretch/>
        </p:blipFill>
        <p:spPr>
          <a:xfrm>
            <a:off x="831861" y="4280467"/>
            <a:ext cx="514074" cy="398020"/>
          </a:xfrm>
          <a:prstGeom prst="rect">
            <a:avLst/>
          </a:prstGeom>
        </p:spPr>
      </p:pic>
      <p:graphicFrame>
        <p:nvGraphicFramePr>
          <p:cNvPr id="8" name="차트 7"/>
          <p:cNvGraphicFramePr/>
          <p:nvPr>
            <p:extLst>
              <p:ext uri="{D42A27DB-BD31-4B8C-83A1-F6EECF244321}">
                <p14:modId xmlns:p14="http://schemas.microsoft.com/office/powerpoint/2010/main" val="2732697367"/>
              </p:ext>
            </p:extLst>
          </p:nvPr>
        </p:nvGraphicFramePr>
        <p:xfrm>
          <a:off x="4778282" y="1535502"/>
          <a:ext cx="3565162" cy="3400560"/>
        </p:xfrm>
        <a:graphic>
          <a:graphicData uri="http://schemas.openxmlformats.org/drawingml/2006/chart">
            <c:chart xmlns:c="http://schemas.openxmlformats.org/drawingml/2006/chart" xmlns:r="http://schemas.openxmlformats.org/officeDocument/2006/relationships" r:id="rId6"/>
          </a:graphicData>
        </a:graphic>
      </p:graphicFrame>
      <p:sp>
        <p:nvSpPr>
          <p:cNvPr id="9" name="speed"/>
          <p:cNvSpPr txBox="1">
            <a:spLocks noChangeArrowheads="1"/>
          </p:cNvSpPr>
          <p:nvPr/>
        </p:nvSpPr>
        <p:spPr bwMode="auto">
          <a:xfrm>
            <a:off x="6858712" y="3878763"/>
            <a:ext cx="201848" cy="1661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200" b="1" dirty="0" smtClean="0">
                <a:latin typeface="Calibri" panose="020F0502020204030204" pitchFamily="34" charset="0"/>
                <a:ea typeface="Tahoma" pitchFamily="34" charset="0"/>
                <a:cs typeface="Tahoma" pitchFamily="34" charset="0"/>
              </a:rPr>
              <a:t>40</a:t>
            </a:r>
            <a:endParaRPr lang="en-US" altLang="ko-KR" sz="1200" b="1" dirty="0">
              <a:latin typeface="Calibri" panose="020F0502020204030204" pitchFamily="34" charset="0"/>
              <a:ea typeface="Tahoma" pitchFamily="34" charset="0"/>
              <a:cs typeface="Tahoma" pitchFamily="34" charset="0"/>
            </a:endParaRPr>
          </a:p>
        </p:txBody>
      </p:sp>
      <p:sp>
        <p:nvSpPr>
          <p:cNvPr id="10" name="speed"/>
          <p:cNvSpPr txBox="1">
            <a:spLocks noChangeArrowheads="1"/>
          </p:cNvSpPr>
          <p:nvPr/>
        </p:nvSpPr>
        <p:spPr bwMode="auto">
          <a:xfrm>
            <a:off x="5392069" y="3076519"/>
            <a:ext cx="201848" cy="1661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200" b="1" dirty="0" smtClean="0">
                <a:latin typeface="Calibri" panose="020F0502020204030204" pitchFamily="34" charset="0"/>
                <a:ea typeface="Tahoma" pitchFamily="34" charset="0"/>
                <a:cs typeface="Tahoma" pitchFamily="34" charset="0"/>
              </a:rPr>
              <a:t>75</a:t>
            </a:r>
            <a:endParaRPr lang="en-US" altLang="ko-KR" sz="1200" b="1" dirty="0">
              <a:latin typeface="Calibri" panose="020F0502020204030204" pitchFamily="34" charset="0"/>
              <a:ea typeface="Tahoma" pitchFamily="34" charset="0"/>
              <a:cs typeface="Tahoma" pitchFamily="34" charset="0"/>
            </a:endParaRPr>
          </a:p>
        </p:txBody>
      </p:sp>
      <p:sp>
        <p:nvSpPr>
          <p:cNvPr id="11" name="speed"/>
          <p:cNvSpPr txBox="1">
            <a:spLocks noChangeArrowheads="1"/>
          </p:cNvSpPr>
          <p:nvPr/>
        </p:nvSpPr>
        <p:spPr bwMode="auto">
          <a:xfrm>
            <a:off x="5643799" y="4116292"/>
            <a:ext cx="201848" cy="1661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200" b="1" dirty="0" smtClean="0">
                <a:latin typeface="Calibri" panose="020F0502020204030204" pitchFamily="34" charset="0"/>
                <a:ea typeface="Tahoma" pitchFamily="34" charset="0"/>
                <a:cs typeface="Tahoma" pitchFamily="34" charset="0"/>
              </a:rPr>
              <a:t>60</a:t>
            </a:r>
            <a:endParaRPr lang="en-US" altLang="ko-KR" sz="1200" b="1" dirty="0">
              <a:latin typeface="Calibri" panose="020F0502020204030204" pitchFamily="34" charset="0"/>
              <a:ea typeface="Tahoma" pitchFamily="34" charset="0"/>
              <a:cs typeface="Tahoma" pitchFamily="34" charset="0"/>
            </a:endParaRPr>
          </a:p>
        </p:txBody>
      </p:sp>
      <p:sp>
        <p:nvSpPr>
          <p:cNvPr id="12" name="speed"/>
          <p:cNvSpPr txBox="1">
            <a:spLocks noChangeArrowheads="1"/>
          </p:cNvSpPr>
          <p:nvPr/>
        </p:nvSpPr>
        <p:spPr bwMode="auto">
          <a:xfrm>
            <a:off x="5012861" y="3519858"/>
            <a:ext cx="201848" cy="1661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200" b="1" dirty="0" smtClean="0">
                <a:latin typeface="Calibri" panose="020F0502020204030204" pitchFamily="34" charset="0"/>
                <a:ea typeface="Tahoma" pitchFamily="34" charset="0"/>
                <a:cs typeface="Tahoma" pitchFamily="34" charset="0"/>
              </a:rPr>
              <a:t>70</a:t>
            </a:r>
            <a:endParaRPr lang="en-US" altLang="ko-KR" sz="1200" b="1" dirty="0">
              <a:latin typeface="Calibri" panose="020F0502020204030204" pitchFamily="34" charset="0"/>
              <a:ea typeface="Tahoma" pitchFamily="34" charset="0"/>
              <a:cs typeface="Tahoma" pitchFamily="34" charset="0"/>
            </a:endParaRPr>
          </a:p>
        </p:txBody>
      </p:sp>
      <p:pic>
        <p:nvPicPr>
          <p:cNvPr id="29" name="그림 28"/>
          <p:cNvPicPr>
            <a:picLocks noChangeAspect="1"/>
          </p:cNvPicPr>
          <p:nvPr/>
        </p:nvPicPr>
        <p:blipFill rotWithShape="1">
          <a:blip r:embed="rId7" cstate="print">
            <a:extLst>
              <a:ext uri="{28A0092B-C50C-407E-A947-70E740481C1C}">
                <a14:useLocalDpi xmlns:a14="http://schemas.microsoft.com/office/drawing/2010/main" val="0"/>
              </a:ext>
            </a:extLst>
          </a:blip>
          <a:srcRect l="63438" t="2177" r="21569" b="84789"/>
          <a:stretch/>
        </p:blipFill>
        <p:spPr>
          <a:xfrm>
            <a:off x="6289938" y="1914499"/>
            <a:ext cx="203788" cy="132868"/>
          </a:xfrm>
          <a:prstGeom prst="rect">
            <a:avLst/>
          </a:prstGeom>
        </p:spPr>
      </p:pic>
      <p:pic>
        <p:nvPicPr>
          <p:cNvPr id="30" name="그림 29"/>
          <p:cNvPicPr>
            <a:picLocks noChangeAspect="1"/>
          </p:cNvPicPr>
          <p:nvPr/>
        </p:nvPicPr>
        <p:blipFill rotWithShape="1">
          <a:blip r:embed="rId8" cstate="print">
            <a:extLst>
              <a:ext uri="{28A0092B-C50C-407E-A947-70E740481C1C}">
                <a14:useLocalDpi xmlns:a14="http://schemas.microsoft.com/office/drawing/2010/main" val="0"/>
              </a:ext>
            </a:extLst>
          </a:blip>
          <a:srcRect l="85296" r="3054" b="82302"/>
          <a:stretch/>
        </p:blipFill>
        <p:spPr>
          <a:xfrm>
            <a:off x="6312658" y="1675060"/>
            <a:ext cx="158349" cy="180418"/>
          </a:xfrm>
          <a:prstGeom prst="rect">
            <a:avLst/>
          </a:prstGeom>
        </p:spPr>
      </p:pic>
      <p:pic>
        <p:nvPicPr>
          <p:cNvPr id="31" name="그림 30"/>
          <p:cNvPicPr>
            <a:picLocks noChangeAspect="1"/>
          </p:cNvPicPr>
          <p:nvPr/>
        </p:nvPicPr>
        <p:blipFill rotWithShape="1">
          <a:blip r:embed="rId9" cstate="print">
            <a:extLst>
              <a:ext uri="{28A0092B-C50C-407E-A947-70E740481C1C}">
                <a14:useLocalDpi xmlns:a14="http://schemas.microsoft.com/office/drawing/2010/main" val="0"/>
              </a:ext>
            </a:extLst>
          </a:blip>
          <a:srcRect l="19854" t="27044" r="65339" b="57458"/>
          <a:stretch/>
        </p:blipFill>
        <p:spPr>
          <a:xfrm>
            <a:off x="6291206" y="2106389"/>
            <a:ext cx="201253" cy="157987"/>
          </a:xfrm>
          <a:prstGeom prst="rect">
            <a:avLst/>
          </a:prstGeom>
        </p:spPr>
      </p:pic>
      <p:pic>
        <p:nvPicPr>
          <p:cNvPr id="32" name="그림 31"/>
          <p:cNvPicPr>
            <a:picLocks noChangeAspect="1"/>
          </p:cNvPicPr>
          <p:nvPr/>
        </p:nvPicPr>
        <p:blipFill rotWithShape="1">
          <a:blip r:embed="rId10" cstate="print">
            <a:extLst>
              <a:ext uri="{28A0092B-C50C-407E-A947-70E740481C1C}">
                <a14:useLocalDpi xmlns:a14="http://schemas.microsoft.com/office/drawing/2010/main" val="0"/>
              </a:ext>
            </a:extLst>
          </a:blip>
          <a:srcRect l="85524" t="27044" r="-128" b="57881"/>
          <a:stretch/>
        </p:blipFill>
        <p:spPr>
          <a:xfrm>
            <a:off x="6292593" y="2323396"/>
            <a:ext cx="198480" cy="153673"/>
          </a:xfrm>
          <a:prstGeom prst="rect">
            <a:avLst/>
          </a:prstGeom>
        </p:spPr>
      </p:pic>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sp>
        <p:nvSpPr>
          <p:cNvPr id="15" name="Rectangle 3"/>
          <p:cNvSpPr txBox="1">
            <a:spLocks noChangeArrowheads="1"/>
          </p:cNvSpPr>
          <p:nvPr/>
        </p:nvSpPr>
        <p:spPr bwMode="auto">
          <a:xfrm>
            <a:off x="1095554" y="1617954"/>
            <a:ext cx="6952892" cy="403828"/>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lnSpc>
                <a:spcPct val="80000"/>
              </a:lnSpc>
              <a:spcBef>
                <a:spcPts val="0"/>
              </a:spcBef>
              <a:defRPr/>
            </a:pPr>
            <a:r>
              <a:rPr lang="en-US" sz="3200" b="1" dirty="0">
                <a:solidFill>
                  <a:srgbClr val="48B5B2"/>
                </a:solidFill>
                <a:latin typeface="Calibri" panose="020F0502020204030204" pitchFamily="34" charset="0"/>
                <a:ea typeface="Tahoma" pitchFamily="34" charset="0"/>
                <a:cs typeface="Tahoma" pitchFamily="34" charset="0"/>
              </a:rPr>
              <a:t>More choices and visual trends</a:t>
            </a:r>
          </a:p>
        </p:txBody>
      </p:sp>
      <p:sp>
        <p:nvSpPr>
          <p:cNvPr id="16" name="Rectangle 3"/>
          <p:cNvSpPr txBox="1">
            <a:spLocks noChangeArrowheads="1"/>
          </p:cNvSpPr>
          <p:nvPr/>
        </p:nvSpPr>
        <p:spPr bwMode="auto">
          <a:xfrm>
            <a:off x="1095555" y="2015631"/>
            <a:ext cx="6952892" cy="461665"/>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just">
              <a:defRPr/>
            </a:pPr>
            <a:r>
              <a:rPr lang="en-US" sz="1000" dirty="0">
                <a:latin typeface="Calibri" panose="020F0502020204030204" pitchFamily="34" charset="0"/>
                <a:ea typeface="Tahoma" pitchFamily="34" charset="0"/>
                <a:cs typeface="Tahoma" pitchFamily="34" charset="0"/>
              </a:rPr>
              <a:t>Lorem ipsum dolor sit </a:t>
            </a:r>
            <a:r>
              <a:rPr lang="en-US" sz="1000" dirty="0" err="1">
                <a:latin typeface="Calibri" panose="020F0502020204030204" pitchFamily="34" charset="0"/>
                <a:ea typeface="Tahoma" pitchFamily="34" charset="0"/>
                <a:cs typeface="Tahoma" pitchFamily="34" charset="0"/>
              </a:rPr>
              <a:t>amet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consectetur</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adipisicing</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elit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sed</a:t>
            </a:r>
            <a:r>
              <a:rPr lang="en-US" sz="1000" dirty="0">
                <a:latin typeface="Calibri" panose="020F0502020204030204" pitchFamily="34" charset="0"/>
                <a:ea typeface="Tahoma" pitchFamily="34" charset="0"/>
                <a:cs typeface="Tahoma" pitchFamily="34" charset="0"/>
              </a:rPr>
              <a:t> do </a:t>
            </a:r>
            <a:r>
              <a:rPr lang="en-US" sz="1000" dirty="0" err="1">
                <a:latin typeface="Calibri" panose="020F0502020204030204" pitchFamily="34" charset="0"/>
                <a:ea typeface="Tahoma" pitchFamily="34" charset="0"/>
                <a:cs typeface="Tahoma" pitchFamily="34" charset="0"/>
              </a:rPr>
              <a:t>eiusmod</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tempor</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incididunt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ut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labore</a:t>
            </a:r>
            <a:r>
              <a:rPr lang="en-US" sz="1000" dirty="0">
                <a:latin typeface="Calibri" panose="020F0502020204030204" pitchFamily="34" charset="0"/>
                <a:ea typeface="Tahoma" pitchFamily="34" charset="0"/>
                <a:cs typeface="Tahoma" pitchFamily="34" charset="0"/>
              </a:rPr>
              <a:t> et </a:t>
            </a:r>
            <a:r>
              <a:rPr lang="en-US" sz="1000" dirty="0" err="1">
                <a:latin typeface="Calibri" panose="020F0502020204030204" pitchFamily="34" charset="0"/>
                <a:ea typeface="Tahoma" pitchFamily="34" charset="0"/>
                <a:cs typeface="Tahoma" pitchFamily="34" charset="0"/>
              </a:rPr>
              <a:t>dolore</a:t>
            </a:r>
            <a:r>
              <a:rPr lang="en-US" sz="1000" dirty="0">
                <a:latin typeface="Calibri" panose="020F0502020204030204" pitchFamily="34" charset="0"/>
                <a:ea typeface="Tahoma" pitchFamily="34" charset="0"/>
                <a:cs typeface="Tahoma" pitchFamily="34" charset="0"/>
              </a:rPr>
              <a:t> magna </a:t>
            </a:r>
            <a:r>
              <a:rPr lang="en-US" sz="1000" dirty="0" err="1">
                <a:latin typeface="Calibri" panose="020F0502020204030204" pitchFamily="34" charset="0"/>
                <a:ea typeface="Tahoma" pitchFamily="34" charset="0"/>
                <a:cs typeface="Tahoma" pitchFamily="34" charset="0"/>
              </a:rPr>
              <a:t>aliqua</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Ut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enim</a:t>
            </a:r>
            <a:r>
              <a:rPr lang="en-US" sz="1000" dirty="0">
                <a:latin typeface="Calibri" panose="020F0502020204030204" pitchFamily="34" charset="0"/>
                <a:ea typeface="Tahoma" pitchFamily="34" charset="0"/>
                <a:cs typeface="Tahoma" pitchFamily="34" charset="0"/>
              </a:rPr>
              <a:t> ad minim </a:t>
            </a:r>
            <a:r>
              <a:rPr lang="en-US" sz="1000" dirty="0" err="1">
                <a:latin typeface="Calibri" panose="020F0502020204030204" pitchFamily="34" charset="0"/>
                <a:ea typeface="Tahoma" pitchFamily="34" charset="0"/>
                <a:cs typeface="Tahoma" pitchFamily="34" charset="0"/>
              </a:rPr>
              <a:t>veniam</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quis</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nostrud</a:t>
            </a:r>
            <a:r>
              <a:rPr lang="en-US" sz="1000" dirty="0">
                <a:latin typeface="Calibri" panose="020F0502020204030204" pitchFamily="34" charset="0"/>
                <a:ea typeface="Tahoma" pitchFamily="34" charset="0"/>
                <a:cs typeface="Tahoma" pitchFamily="34" charset="0"/>
              </a:rPr>
              <a:t> exercitation </a:t>
            </a:r>
            <a:r>
              <a:rPr lang="en-US" sz="1000" dirty="0" err="1">
                <a:latin typeface="Calibri" panose="020F0502020204030204" pitchFamily="34" charset="0"/>
                <a:ea typeface="Tahoma" pitchFamily="34" charset="0"/>
                <a:cs typeface="Tahoma" pitchFamily="34" charset="0"/>
              </a:rPr>
              <a:t>ullamco</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laboris</a:t>
            </a:r>
            <a:r>
              <a:rPr lang="en-US" sz="1000" dirty="0">
                <a:latin typeface="Calibri" panose="020F0502020204030204" pitchFamily="34" charset="0"/>
                <a:ea typeface="Tahoma" pitchFamily="34" charset="0"/>
                <a:cs typeface="Tahoma" pitchFamily="34" charset="0"/>
              </a:rPr>
              <a:t> nisi </a:t>
            </a:r>
            <a:r>
              <a:rPr lang="en-US" sz="1000" dirty="0" err="1">
                <a:latin typeface="Calibri" panose="020F0502020204030204" pitchFamily="34" charset="0"/>
                <a:ea typeface="Tahoma" pitchFamily="34" charset="0"/>
                <a:cs typeface="Tahoma" pitchFamily="34" charset="0"/>
              </a:rPr>
              <a:t>ut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aliquip</a:t>
            </a:r>
            <a:r>
              <a:rPr lang="en-US" sz="1000" dirty="0">
                <a:latin typeface="Calibri" panose="020F0502020204030204" pitchFamily="34" charset="0"/>
                <a:ea typeface="Tahoma" pitchFamily="34" charset="0"/>
                <a:cs typeface="Tahoma" pitchFamily="34" charset="0"/>
              </a:rPr>
              <a:t> ex </a:t>
            </a:r>
            <a:r>
              <a:rPr lang="en-US" sz="1000" dirty="0" err="1">
                <a:latin typeface="Calibri" panose="020F0502020204030204" pitchFamily="34" charset="0"/>
                <a:ea typeface="Tahoma" pitchFamily="34" charset="0"/>
                <a:cs typeface="Tahoma" pitchFamily="34" charset="0"/>
              </a:rPr>
              <a:t>ea</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commodo</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consequat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Duis</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aute</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irure</a:t>
            </a:r>
            <a:r>
              <a:rPr lang="en-US" sz="1000" dirty="0">
                <a:latin typeface="Calibri" panose="020F0502020204030204" pitchFamily="34" charset="0"/>
                <a:ea typeface="Tahoma" pitchFamily="34" charset="0"/>
                <a:cs typeface="Tahoma" pitchFamily="34" charset="0"/>
              </a:rPr>
              <a:t> dolor in </a:t>
            </a:r>
            <a:r>
              <a:rPr lang="en-US" sz="1000" dirty="0" err="1">
                <a:latin typeface="Calibri" panose="020F0502020204030204" pitchFamily="34" charset="0"/>
                <a:ea typeface="Tahoma" pitchFamily="34" charset="0"/>
                <a:cs typeface="Tahoma" pitchFamily="34" charset="0"/>
              </a:rPr>
              <a:t>reprehenderit</a:t>
            </a:r>
            <a:r>
              <a:rPr lang="en-US" sz="1000" dirty="0">
                <a:latin typeface="Calibri" panose="020F0502020204030204" pitchFamily="34" charset="0"/>
                <a:ea typeface="Tahoma" pitchFamily="34" charset="0"/>
                <a:cs typeface="Tahoma" pitchFamily="34" charset="0"/>
              </a:rPr>
              <a:t> in </a:t>
            </a:r>
            <a:r>
              <a:rPr lang="en-US" sz="1000" dirty="0" err="1">
                <a:latin typeface="Calibri" panose="020F0502020204030204" pitchFamily="34" charset="0"/>
                <a:ea typeface="Tahoma" pitchFamily="34" charset="0"/>
                <a:cs typeface="Tahoma" pitchFamily="34" charset="0"/>
              </a:rPr>
              <a:t>voluptate</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velit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esse</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cillum</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dolore</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eu</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fugiat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nulla</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pariatur</a:t>
            </a:r>
            <a:r>
              <a:rPr lang="en-US" sz="1000">
                <a:latin typeface="Calibri" panose="020F0502020204030204" pitchFamily="34" charset="0"/>
                <a:ea typeface="Tahoma" pitchFamily="34" charset="0"/>
                <a:cs typeface="Tahoma" pitchFamily="34" charset="0"/>
              </a:rPr>
              <a:t>. </a:t>
            </a:r>
            <a:endParaRPr lang="en-US" sz="1000" dirty="0">
              <a:latin typeface="Calibri" panose="020F0502020204030204" pitchFamily="34" charset="0"/>
              <a:ea typeface="Tahoma" pitchFamily="34" charset="0"/>
              <a:cs typeface="Tahoma" pitchFamily="34" charset="0"/>
            </a:endParaRPr>
          </a:p>
        </p:txBody>
      </p:sp>
      <p:grpSp>
        <p:nvGrpSpPr>
          <p:cNvPr id="44" name="그룹 43"/>
          <p:cNvGrpSpPr/>
          <p:nvPr/>
        </p:nvGrpSpPr>
        <p:grpSpPr>
          <a:xfrm>
            <a:off x="951060" y="2738364"/>
            <a:ext cx="7071506" cy="2007318"/>
            <a:chOff x="422133" y="2444338"/>
            <a:chExt cx="8129359" cy="2307600"/>
          </a:xfrm>
        </p:grpSpPr>
        <p:grpSp>
          <p:nvGrpSpPr>
            <p:cNvPr id="8" name="그룹 7"/>
            <p:cNvGrpSpPr/>
            <p:nvPr/>
          </p:nvGrpSpPr>
          <p:grpSpPr>
            <a:xfrm>
              <a:off x="6243892" y="2444338"/>
              <a:ext cx="2307600" cy="2307600"/>
              <a:chOff x="6243892" y="1932039"/>
              <a:chExt cx="2307600" cy="2307600"/>
            </a:xfrm>
          </p:grpSpPr>
          <p:sp>
            <p:nvSpPr>
              <p:cNvPr id="9" name="타원 8"/>
              <p:cNvSpPr/>
              <p:nvPr/>
            </p:nvSpPr>
            <p:spPr>
              <a:xfrm>
                <a:off x="6243892" y="1932039"/>
                <a:ext cx="2307600" cy="2307600"/>
              </a:xfrm>
              <a:prstGeom prst="ellipse">
                <a:avLst/>
              </a:prstGeom>
              <a:solidFill>
                <a:srgbClr val="71C6C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0" name="타원 9"/>
              <p:cNvSpPr/>
              <p:nvPr/>
            </p:nvSpPr>
            <p:spPr>
              <a:xfrm>
                <a:off x="6328717" y="2016864"/>
                <a:ext cx="2137950" cy="2137950"/>
              </a:xfrm>
              <a:prstGeom prst="ellipse">
                <a:avLst/>
              </a:prstGeom>
              <a:no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p>
            </p:txBody>
          </p:sp>
        </p:grpSp>
        <p:grpSp>
          <p:nvGrpSpPr>
            <p:cNvPr id="11" name="그룹 10"/>
            <p:cNvGrpSpPr/>
            <p:nvPr/>
          </p:nvGrpSpPr>
          <p:grpSpPr>
            <a:xfrm>
              <a:off x="6671935" y="3515448"/>
              <a:ext cx="1451514" cy="835913"/>
              <a:chOff x="10307729" y="2742905"/>
              <a:chExt cx="1451514" cy="835913"/>
            </a:xfrm>
          </p:grpSpPr>
          <p:sp>
            <p:nvSpPr>
              <p:cNvPr id="12" name="speed"/>
              <p:cNvSpPr txBox="1">
                <a:spLocks noChangeArrowheads="1"/>
              </p:cNvSpPr>
              <p:nvPr/>
            </p:nvSpPr>
            <p:spPr bwMode="auto">
              <a:xfrm>
                <a:off x="10338726" y="2742905"/>
                <a:ext cx="1389520" cy="332399"/>
              </a:xfrm>
              <a:prstGeom prst="rect">
                <a:avLst/>
              </a:prstGeom>
              <a:noFill/>
              <a:scene3d>
                <a:camera prst="orthographicFront">
                  <a:rot lat="0" lon="0" rev="0"/>
                </a:camera>
                <a:lightRig rig="threePt" dir="t"/>
              </a:scene3d>
              <a:sp3d prstMaterial="matte">
                <a:bevelT w="1270" h="1270"/>
              </a:sp3d>
            </p:spPr>
            <p:txBody>
              <a:bodyPr wrap="square" lIns="0" tIns="0" rIns="0" bIns="0">
                <a:spAutoFit/>
                <a:sp3d extrusionH="57150">
                  <a:bevelT w="1270" h="1270"/>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en-US" altLang="ko-KR" sz="1200" b="1" dirty="0">
                    <a:solidFill>
                      <a:schemeClr val="bg1"/>
                    </a:solidFill>
                    <a:latin typeface="Tahoma" pitchFamily="34" charset="0"/>
                    <a:ea typeface="Tahoma" pitchFamily="34" charset="0"/>
                    <a:cs typeface="Tahoma" pitchFamily="34" charset="0"/>
                  </a:rPr>
                  <a:t>Top Quality Design</a:t>
                </a:r>
              </a:p>
            </p:txBody>
          </p:sp>
          <p:sp>
            <p:nvSpPr>
              <p:cNvPr id="13" name="Rectangle 3"/>
              <p:cNvSpPr txBox="1">
                <a:spLocks noChangeArrowheads="1"/>
              </p:cNvSpPr>
              <p:nvPr/>
            </p:nvSpPr>
            <p:spPr bwMode="auto">
              <a:xfrm>
                <a:off x="10307729" y="3301819"/>
                <a:ext cx="1451514" cy="276999"/>
              </a:xfrm>
              <a:prstGeom prst="rect">
                <a:avLst/>
              </a:prstGeom>
              <a:noFill/>
              <a:ln w="9525">
                <a:noFill/>
                <a:miter lim="800000"/>
                <a:headEnd/>
                <a:tailEnd/>
              </a:ln>
            </p:spPr>
            <p:txBody>
              <a:bodyPr wrap="square" lIns="0" tIns="0" rIns="0" bIns="0" anchor="ctr">
                <a:spAutoFit/>
                <a:scene3d>
                  <a:camera prst="orthographicFront"/>
                  <a:lightRig rig="threePt" dir="t"/>
                </a:scene3d>
                <a:sp3d>
                  <a:bevelT w="1270" h="127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r>
                  <a:rPr lang="en-US" altLang="ko-KR" sz="900" dirty="0">
                    <a:solidFill>
                      <a:schemeClr val="bg1"/>
                    </a:solidFill>
                    <a:latin typeface="Tahoma" pitchFamily="34" charset="0"/>
                    <a:ea typeface="Tahoma" pitchFamily="34" charset="0"/>
                    <a:cs typeface="Tahoma" pitchFamily="34" charset="0"/>
                  </a:rPr>
                  <a:t>Design Inspiration </a:t>
                </a:r>
              </a:p>
              <a:p>
                <a:pPr algn="ctr"/>
                <a:r>
                  <a:rPr lang="en-US" altLang="ko-KR" sz="900" dirty="0">
                    <a:solidFill>
                      <a:schemeClr val="bg1"/>
                    </a:solidFill>
                    <a:latin typeface="Tahoma" pitchFamily="34" charset="0"/>
                    <a:ea typeface="Tahoma" pitchFamily="34" charset="0"/>
                    <a:cs typeface="Tahoma" pitchFamily="34" charset="0"/>
                  </a:rPr>
                  <a:t>for Presentation</a:t>
                </a:r>
              </a:p>
            </p:txBody>
          </p:sp>
        </p:grpSp>
        <p:cxnSp>
          <p:nvCxnSpPr>
            <p:cNvPr id="14" name="직선 연결선 13"/>
            <p:cNvCxnSpPr/>
            <p:nvPr/>
          </p:nvCxnSpPr>
          <p:spPr>
            <a:xfrm>
              <a:off x="6877263" y="4005380"/>
              <a:ext cx="1040859" cy="0"/>
            </a:xfrm>
            <a:prstGeom prst="line">
              <a:avLst/>
            </a:prstGeom>
            <a:ln w="31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rot="16200000">
              <a:off x="5047443" y="2957391"/>
              <a:ext cx="1095375" cy="1287489"/>
              <a:chOff x="1050158" y="4518365"/>
              <a:chExt cx="4122045" cy="1419187"/>
            </a:xfrm>
          </p:grpSpPr>
          <p:cxnSp>
            <p:nvCxnSpPr>
              <p:cNvPr id="18" name="직선 연결선 17"/>
              <p:cNvCxnSpPr/>
              <p:nvPr/>
            </p:nvCxnSpPr>
            <p:spPr>
              <a:xfrm rot="5400000" flipV="1">
                <a:off x="3103980" y="2743333"/>
                <a:ext cx="0" cy="4107636"/>
              </a:xfrm>
              <a:prstGeom prst="line">
                <a:avLst/>
              </a:prstGeom>
              <a:ln>
                <a:solidFill>
                  <a:srgbClr val="A69772"/>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1050158" y="4518365"/>
                <a:ext cx="0" cy="278787"/>
              </a:xfrm>
              <a:prstGeom prst="line">
                <a:avLst/>
              </a:prstGeom>
              <a:ln>
                <a:solidFill>
                  <a:srgbClr val="A69772"/>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rot="5400000">
                <a:off x="2533780" y="5367353"/>
                <a:ext cx="1140399" cy="0"/>
              </a:xfrm>
              <a:prstGeom prst="line">
                <a:avLst/>
              </a:prstGeom>
              <a:ln>
                <a:solidFill>
                  <a:srgbClr val="A6977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5172203" y="4518365"/>
                <a:ext cx="0" cy="278787"/>
              </a:xfrm>
              <a:prstGeom prst="line">
                <a:avLst/>
              </a:prstGeom>
              <a:ln>
                <a:solidFill>
                  <a:srgbClr val="A69772"/>
                </a:solidFill>
              </a:ln>
            </p:spPr>
            <p:style>
              <a:lnRef idx="1">
                <a:schemeClr val="accent1"/>
              </a:lnRef>
              <a:fillRef idx="0">
                <a:schemeClr val="accent1"/>
              </a:fillRef>
              <a:effectRef idx="0">
                <a:schemeClr val="accent1"/>
              </a:effectRef>
              <a:fontRef idx="minor">
                <a:schemeClr val="tx1"/>
              </a:fontRef>
            </p:style>
          </p:cxnSp>
        </p:grpSp>
        <p:cxnSp>
          <p:nvCxnSpPr>
            <p:cNvPr id="22" name="직선 연결선 21"/>
            <p:cNvCxnSpPr/>
            <p:nvPr/>
          </p:nvCxnSpPr>
          <p:spPr>
            <a:xfrm>
              <a:off x="1580322" y="3608938"/>
              <a:ext cx="547781" cy="0"/>
            </a:xfrm>
            <a:prstGeom prst="line">
              <a:avLst/>
            </a:prstGeom>
            <a:ln>
              <a:solidFill>
                <a:srgbClr val="A6977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3240157" y="3608938"/>
              <a:ext cx="583396" cy="0"/>
            </a:xfrm>
            <a:prstGeom prst="line">
              <a:avLst/>
            </a:prstGeom>
            <a:ln>
              <a:solidFill>
                <a:srgbClr val="A69772"/>
              </a:solidFill>
              <a:tailEnd type="triangle"/>
            </a:ln>
          </p:spPr>
          <p:style>
            <a:lnRef idx="1">
              <a:schemeClr val="accent1"/>
            </a:lnRef>
            <a:fillRef idx="0">
              <a:schemeClr val="accent1"/>
            </a:fillRef>
            <a:effectRef idx="0">
              <a:schemeClr val="accent1"/>
            </a:effectRef>
            <a:fontRef idx="minor">
              <a:schemeClr val="tx1"/>
            </a:fontRef>
          </p:style>
        </p:cxnSp>
        <p:grpSp>
          <p:nvGrpSpPr>
            <p:cNvPr id="24" name="그룹 23"/>
            <p:cNvGrpSpPr/>
            <p:nvPr/>
          </p:nvGrpSpPr>
          <p:grpSpPr>
            <a:xfrm>
              <a:off x="3817086" y="2465938"/>
              <a:ext cx="1231570" cy="2286000"/>
              <a:chOff x="3817086" y="3766174"/>
              <a:chExt cx="1231570" cy="2286000"/>
            </a:xfrm>
          </p:grpSpPr>
          <p:sp>
            <p:nvSpPr>
              <p:cNvPr id="25" name="모서리가 둥근 직사각형 24"/>
              <p:cNvSpPr/>
              <p:nvPr/>
            </p:nvSpPr>
            <p:spPr>
              <a:xfrm>
                <a:off x="3817086" y="3766174"/>
                <a:ext cx="1231570" cy="2286000"/>
              </a:xfrm>
              <a:prstGeom prst="roundRect">
                <a:avLst>
                  <a:gd name="adj" fmla="val 50000"/>
                </a:avLst>
              </a:prstGeom>
              <a:solidFill>
                <a:srgbClr val="D1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grpSp>
            <p:nvGrpSpPr>
              <p:cNvPr id="26" name="그룹 25"/>
              <p:cNvGrpSpPr/>
              <p:nvPr/>
            </p:nvGrpSpPr>
            <p:grpSpPr>
              <a:xfrm>
                <a:off x="3942156" y="3866797"/>
                <a:ext cx="981430" cy="2090383"/>
                <a:chOff x="3942156" y="3866797"/>
                <a:chExt cx="981430" cy="2090383"/>
              </a:xfrm>
            </p:grpSpPr>
            <p:sp>
              <p:nvSpPr>
                <p:cNvPr id="27" name="타원 26"/>
                <p:cNvSpPr/>
                <p:nvPr/>
              </p:nvSpPr>
              <p:spPr>
                <a:xfrm>
                  <a:off x="3942156" y="4975750"/>
                  <a:ext cx="981430" cy="981430"/>
                </a:xfrm>
                <a:prstGeom prst="ellipse">
                  <a:avLst/>
                </a:prstGeom>
                <a:no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p>
              </p:txBody>
            </p:sp>
            <p:sp>
              <p:nvSpPr>
                <p:cNvPr id="28" name="타원 27"/>
                <p:cNvSpPr/>
                <p:nvPr/>
              </p:nvSpPr>
              <p:spPr>
                <a:xfrm>
                  <a:off x="3942156" y="3866797"/>
                  <a:ext cx="981430" cy="981430"/>
                </a:xfrm>
                <a:prstGeom prst="ellipse">
                  <a:avLst/>
                </a:prstGeom>
                <a:pattFill prst="pct90">
                  <a:fgClr>
                    <a:srgbClr val="F4E6D4"/>
                  </a:fgClr>
                  <a:bgClr>
                    <a:schemeClr val="bg1"/>
                  </a:bgClr>
                </a:patt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p>
              </p:txBody>
            </p:sp>
            <p:sp>
              <p:nvSpPr>
                <p:cNvPr id="29" name="Rectangle 3"/>
                <p:cNvSpPr txBox="1">
                  <a:spLocks noChangeArrowheads="1"/>
                </p:cNvSpPr>
                <p:nvPr/>
              </p:nvSpPr>
              <p:spPr>
                <a:xfrm>
                  <a:off x="4046067" y="4259023"/>
                  <a:ext cx="773608" cy="169277"/>
                </a:xfrm>
                <a:prstGeom prst="rect">
                  <a:avLst/>
                </a:prstGeom>
                <a:noFill/>
              </p:spPr>
              <p:txBody>
                <a:bodyPr wrap="square" lIns="0" tIns="0" rIns="0" bIns="0" rtlCol="0">
                  <a:spAutoFit/>
                  <a:scene3d>
                    <a:camera prst="orthographicFront"/>
                    <a:lightRig rig="threePt" dir="t"/>
                  </a:scene3d>
                  <a:sp3d>
                    <a:bevelT w="1270" h="1270"/>
                  </a:sp3d>
                </a:bodyPr>
                <a:ls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a:lstStyle>
                <a:p>
                  <a:pPr algn="ctr" fontAlgn="auto">
                    <a:spcBef>
                      <a:spcPts val="0"/>
                    </a:spcBef>
                    <a:spcAft>
                      <a:spcPts val="0"/>
                    </a:spcAft>
                    <a:defRPr/>
                  </a:pPr>
                  <a:r>
                    <a:rPr lang="en-US" altLang="ko-KR" sz="1100" b="1" dirty="0" smtClean="0">
                      <a:solidFill>
                        <a:schemeClr val="tx1">
                          <a:lumMod val="85000"/>
                          <a:lumOff val="15000"/>
                        </a:schemeClr>
                      </a:solidFill>
                      <a:latin typeface="Tahoma" pitchFamily="34" charset="0"/>
                      <a:ea typeface="Tahoma" pitchFamily="34" charset="0"/>
                      <a:cs typeface="Tahoma" pitchFamily="34" charset="0"/>
                    </a:rPr>
                    <a:t>Appeal</a:t>
                  </a:r>
                  <a:endParaRPr lang="en-US" altLang="ko-KR" sz="1100" b="1" dirty="0">
                    <a:solidFill>
                      <a:schemeClr val="tx1">
                        <a:lumMod val="85000"/>
                        <a:lumOff val="15000"/>
                      </a:schemeClr>
                    </a:solidFill>
                    <a:latin typeface="Tahoma" pitchFamily="34" charset="0"/>
                    <a:ea typeface="Tahoma" pitchFamily="34" charset="0"/>
                    <a:cs typeface="Tahoma" pitchFamily="34" charset="0"/>
                  </a:endParaRPr>
                </a:p>
              </p:txBody>
            </p:sp>
          </p:grpSp>
        </p:grpSp>
        <p:grpSp>
          <p:nvGrpSpPr>
            <p:cNvPr id="30" name="그룹 29"/>
            <p:cNvGrpSpPr/>
            <p:nvPr/>
          </p:nvGrpSpPr>
          <p:grpSpPr>
            <a:xfrm>
              <a:off x="2119609" y="2465938"/>
              <a:ext cx="1231570" cy="2286000"/>
              <a:chOff x="2119609" y="3766174"/>
              <a:chExt cx="1231570" cy="2286000"/>
            </a:xfrm>
          </p:grpSpPr>
          <p:sp>
            <p:nvSpPr>
              <p:cNvPr id="31" name="모서리가 둥근 직사각형 30"/>
              <p:cNvSpPr/>
              <p:nvPr/>
            </p:nvSpPr>
            <p:spPr>
              <a:xfrm>
                <a:off x="2119609" y="3766174"/>
                <a:ext cx="1231570" cy="2286000"/>
              </a:xfrm>
              <a:prstGeom prst="roundRect">
                <a:avLst>
                  <a:gd name="adj" fmla="val 50000"/>
                </a:avLst>
              </a:prstGeom>
              <a:solidFill>
                <a:srgbClr val="D1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2" name="타원 31"/>
              <p:cNvSpPr/>
              <p:nvPr/>
            </p:nvSpPr>
            <p:spPr>
              <a:xfrm>
                <a:off x="2244679" y="4975750"/>
                <a:ext cx="981430" cy="981430"/>
              </a:xfrm>
              <a:prstGeom prst="ellipse">
                <a:avLst/>
              </a:prstGeom>
              <a:pattFill prst="pct90">
                <a:fgClr>
                  <a:srgbClr val="F4E6D4"/>
                </a:fgClr>
                <a:bgClr>
                  <a:schemeClr val="bg1"/>
                </a:bgClr>
              </a:patt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p>
            </p:txBody>
          </p:sp>
          <p:sp>
            <p:nvSpPr>
              <p:cNvPr id="33" name="타원 32"/>
              <p:cNvSpPr/>
              <p:nvPr/>
            </p:nvSpPr>
            <p:spPr>
              <a:xfrm>
                <a:off x="2244679" y="3866797"/>
                <a:ext cx="981430" cy="981430"/>
              </a:xfrm>
              <a:prstGeom prst="ellipse">
                <a:avLst/>
              </a:prstGeom>
              <a:no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p>
            </p:txBody>
          </p:sp>
          <p:sp>
            <p:nvSpPr>
              <p:cNvPr id="34" name="Rectangle 3"/>
              <p:cNvSpPr txBox="1">
                <a:spLocks noChangeArrowheads="1"/>
              </p:cNvSpPr>
              <p:nvPr/>
            </p:nvSpPr>
            <p:spPr>
              <a:xfrm>
                <a:off x="2388128" y="5374132"/>
                <a:ext cx="694532" cy="169277"/>
              </a:xfrm>
              <a:prstGeom prst="rect">
                <a:avLst/>
              </a:prstGeom>
              <a:noFill/>
            </p:spPr>
            <p:txBody>
              <a:bodyPr wrap="square" lIns="0" tIns="0" rIns="0" bIns="0" rtlCol="0">
                <a:spAutoFit/>
                <a:scene3d>
                  <a:camera prst="orthographicFront"/>
                  <a:lightRig rig="threePt" dir="t"/>
                </a:scene3d>
                <a:sp3d>
                  <a:bevelT w="1270" h="1270"/>
                </a:sp3d>
              </a:bodyPr>
              <a:ls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a:lstStyle>
              <a:p>
                <a:pPr algn="ctr" fontAlgn="auto">
                  <a:spcBef>
                    <a:spcPts val="0"/>
                  </a:spcBef>
                  <a:spcAft>
                    <a:spcPts val="0"/>
                  </a:spcAft>
                  <a:defRPr/>
                </a:pPr>
                <a:r>
                  <a:rPr lang="en-US" altLang="ko-KR" sz="1100" b="1" dirty="0" smtClean="0">
                    <a:solidFill>
                      <a:schemeClr val="tx1">
                        <a:lumMod val="85000"/>
                        <a:lumOff val="15000"/>
                      </a:schemeClr>
                    </a:solidFill>
                    <a:latin typeface="Tahoma" pitchFamily="34" charset="0"/>
                    <a:ea typeface="Tahoma" pitchFamily="34" charset="0"/>
                    <a:cs typeface="Tahoma" pitchFamily="34" charset="0"/>
                  </a:rPr>
                  <a:t>Color</a:t>
                </a:r>
                <a:endParaRPr lang="en-US" altLang="ko-KR" sz="1100" b="1" dirty="0">
                  <a:solidFill>
                    <a:schemeClr val="tx1">
                      <a:lumMod val="85000"/>
                      <a:lumOff val="15000"/>
                    </a:schemeClr>
                  </a:solidFill>
                  <a:latin typeface="Tahoma" pitchFamily="34" charset="0"/>
                  <a:ea typeface="Tahoma" pitchFamily="34" charset="0"/>
                  <a:cs typeface="Tahoma" pitchFamily="34" charset="0"/>
                </a:endParaRPr>
              </a:p>
            </p:txBody>
          </p:sp>
        </p:grpSp>
        <p:grpSp>
          <p:nvGrpSpPr>
            <p:cNvPr id="35" name="그룹 34"/>
            <p:cNvGrpSpPr/>
            <p:nvPr/>
          </p:nvGrpSpPr>
          <p:grpSpPr>
            <a:xfrm>
              <a:off x="422133" y="2465938"/>
              <a:ext cx="1231570" cy="2286000"/>
              <a:chOff x="422133" y="3766174"/>
              <a:chExt cx="1231570" cy="2286000"/>
            </a:xfrm>
          </p:grpSpPr>
          <p:sp>
            <p:nvSpPr>
              <p:cNvPr id="36" name="모서리가 둥근 직사각형 35"/>
              <p:cNvSpPr/>
              <p:nvPr/>
            </p:nvSpPr>
            <p:spPr>
              <a:xfrm>
                <a:off x="422133" y="3766174"/>
                <a:ext cx="1231570" cy="2286000"/>
              </a:xfrm>
              <a:prstGeom prst="roundRect">
                <a:avLst>
                  <a:gd name="adj" fmla="val 50000"/>
                </a:avLst>
              </a:prstGeom>
              <a:solidFill>
                <a:srgbClr val="D1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7" name="타원 36"/>
              <p:cNvSpPr/>
              <p:nvPr/>
            </p:nvSpPr>
            <p:spPr>
              <a:xfrm>
                <a:off x="547203" y="4963208"/>
                <a:ext cx="981430" cy="981430"/>
              </a:xfrm>
              <a:prstGeom prst="ellipse">
                <a:avLst/>
              </a:prstGeom>
              <a:no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p>
            </p:txBody>
          </p:sp>
          <p:sp>
            <p:nvSpPr>
              <p:cNvPr id="38" name="타원 37"/>
              <p:cNvSpPr/>
              <p:nvPr/>
            </p:nvSpPr>
            <p:spPr>
              <a:xfrm>
                <a:off x="547203" y="3854255"/>
                <a:ext cx="981430" cy="981430"/>
              </a:xfrm>
              <a:prstGeom prst="ellipse">
                <a:avLst/>
              </a:prstGeom>
              <a:pattFill prst="pct90">
                <a:fgClr>
                  <a:srgbClr val="F4E6D4"/>
                </a:fgClr>
                <a:bgClr>
                  <a:schemeClr val="bg1"/>
                </a:bgClr>
              </a:patt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p>
            </p:txBody>
          </p:sp>
          <p:sp>
            <p:nvSpPr>
              <p:cNvPr id="39" name="Rectangle 3"/>
              <p:cNvSpPr txBox="1">
                <a:spLocks noChangeArrowheads="1"/>
              </p:cNvSpPr>
              <p:nvPr/>
            </p:nvSpPr>
            <p:spPr>
              <a:xfrm>
                <a:off x="680433" y="4172846"/>
                <a:ext cx="714970" cy="338554"/>
              </a:xfrm>
              <a:prstGeom prst="rect">
                <a:avLst/>
              </a:prstGeom>
              <a:noFill/>
            </p:spPr>
            <p:txBody>
              <a:bodyPr wrap="square" lIns="0" tIns="0" rIns="0" bIns="0" rtlCol="0">
                <a:spAutoFit/>
                <a:scene3d>
                  <a:camera prst="orthographicFront"/>
                  <a:lightRig rig="threePt" dir="t"/>
                </a:scene3d>
                <a:sp3d>
                  <a:bevelT w="1270" h="1270"/>
                </a:sp3d>
              </a:bodyPr>
              <a:ls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a:lstStyle>
              <a:p>
                <a:pPr algn="ctr" fontAlgn="auto">
                  <a:spcBef>
                    <a:spcPts val="0"/>
                  </a:spcBef>
                  <a:spcAft>
                    <a:spcPts val="0"/>
                  </a:spcAft>
                  <a:defRPr/>
                </a:pPr>
                <a:r>
                  <a:rPr lang="en-US" altLang="ko-KR" sz="1100" b="1" dirty="0" smtClean="0">
                    <a:solidFill>
                      <a:schemeClr val="tx1">
                        <a:lumMod val="85000"/>
                        <a:lumOff val="15000"/>
                      </a:schemeClr>
                    </a:solidFill>
                    <a:latin typeface="Tahoma" pitchFamily="34" charset="0"/>
                    <a:ea typeface="Tahoma" pitchFamily="34" charset="0"/>
                    <a:cs typeface="Tahoma" pitchFamily="34" charset="0"/>
                  </a:rPr>
                  <a:t>Stylish</a:t>
                </a:r>
              </a:p>
              <a:p>
                <a:pPr algn="ctr" fontAlgn="auto">
                  <a:spcBef>
                    <a:spcPts val="0"/>
                  </a:spcBef>
                  <a:spcAft>
                    <a:spcPts val="0"/>
                  </a:spcAft>
                  <a:defRPr/>
                </a:pPr>
                <a:r>
                  <a:rPr lang="en-US" altLang="ko-KR" sz="1100" b="1" dirty="0" smtClean="0">
                    <a:solidFill>
                      <a:schemeClr val="tx1">
                        <a:lumMod val="85000"/>
                        <a:lumOff val="15000"/>
                      </a:schemeClr>
                    </a:solidFill>
                    <a:latin typeface="Tahoma" pitchFamily="34" charset="0"/>
                    <a:ea typeface="Tahoma" pitchFamily="34" charset="0"/>
                    <a:cs typeface="Tahoma" pitchFamily="34" charset="0"/>
                  </a:rPr>
                  <a:t>Design</a:t>
                </a:r>
                <a:endParaRPr lang="en-US" altLang="ko-KR" sz="1100" b="1" dirty="0">
                  <a:solidFill>
                    <a:schemeClr val="tx1">
                      <a:lumMod val="85000"/>
                      <a:lumOff val="15000"/>
                    </a:schemeClr>
                  </a:solidFill>
                  <a:latin typeface="Tahoma" pitchFamily="34" charset="0"/>
                  <a:ea typeface="Tahoma" pitchFamily="34" charset="0"/>
                  <a:cs typeface="Tahoma" pitchFamily="34" charset="0"/>
                </a:endParaRPr>
              </a:p>
            </p:txBody>
          </p:sp>
        </p:grpSp>
        <p:pic>
          <p:nvPicPr>
            <p:cNvPr id="40" name="그림 39"/>
            <p:cNvPicPr>
              <a:picLocks noChangeAspect="1"/>
            </p:cNvPicPr>
            <p:nvPr/>
          </p:nvPicPr>
          <p:blipFill rotWithShape="1">
            <a:blip r:embed="rId2" cstate="print">
              <a:extLst>
                <a:ext uri="{28A0092B-C50C-407E-A947-70E740481C1C}">
                  <a14:useLocalDpi xmlns:a14="http://schemas.microsoft.com/office/drawing/2010/main" val="0"/>
                </a:ext>
              </a:extLst>
            </a:blip>
            <a:srcRect l="4941" r="83177" b="81580"/>
            <a:stretch/>
          </p:blipFill>
          <p:spPr>
            <a:xfrm>
              <a:off x="804506" y="3888013"/>
              <a:ext cx="466824" cy="542760"/>
            </a:xfrm>
            <a:prstGeom prst="rect">
              <a:avLst/>
            </a:prstGeom>
          </p:spPr>
        </p:pic>
        <p:pic>
          <p:nvPicPr>
            <p:cNvPr id="41" name="그림 40"/>
            <p:cNvPicPr>
              <a:picLocks noChangeAspect="1"/>
            </p:cNvPicPr>
            <p:nvPr/>
          </p:nvPicPr>
          <p:blipFill rotWithShape="1">
            <a:blip r:embed="rId2" cstate="print">
              <a:extLst>
                <a:ext uri="{28A0092B-C50C-407E-A947-70E740481C1C}">
                  <a14:useLocalDpi xmlns:a14="http://schemas.microsoft.com/office/drawing/2010/main" val="0"/>
                </a:ext>
              </a:extLst>
            </a:blip>
            <a:srcRect l="25646" r="63579" b="82302"/>
            <a:stretch/>
          </p:blipFill>
          <p:spPr>
            <a:xfrm>
              <a:off x="4221205" y="3937687"/>
              <a:ext cx="423332" cy="521508"/>
            </a:xfrm>
            <a:prstGeom prst="rect">
              <a:avLst/>
            </a:prstGeom>
          </p:spPr>
        </p:pic>
        <p:pic>
          <p:nvPicPr>
            <p:cNvPr id="42" name="그림 41"/>
            <p:cNvPicPr>
              <a:picLocks noChangeAspect="1"/>
            </p:cNvPicPr>
            <p:nvPr/>
          </p:nvPicPr>
          <p:blipFill rotWithShape="1">
            <a:blip r:embed="rId3" cstate="print">
              <a:extLst>
                <a:ext uri="{28A0092B-C50C-407E-A947-70E740481C1C}">
                  <a14:useLocalDpi xmlns:a14="http://schemas.microsoft.com/office/drawing/2010/main" val="0"/>
                </a:ext>
              </a:extLst>
            </a:blip>
            <a:srcRect l="43021" t="26039" r="44854" b="56135"/>
            <a:stretch/>
          </p:blipFill>
          <p:spPr>
            <a:xfrm>
              <a:off x="7103404" y="2754317"/>
              <a:ext cx="588576" cy="649007"/>
            </a:xfrm>
            <a:prstGeom prst="rect">
              <a:avLst/>
            </a:prstGeom>
          </p:spPr>
        </p:pic>
        <p:pic>
          <p:nvPicPr>
            <p:cNvPr id="43" name="그림 42"/>
            <p:cNvPicPr>
              <a:picLocks noChangeAspect="1"/>
            </p:cNvPicPr>
            <p:nvPr/>
          </p:nvPicPr>
          <p:blipFill rotWithShape="1">
            <a:blip r:embed="rId4" cstate="print">
              <a:extLst>
                <a:ext uri="{28A0092B-C50C-407E-A947-70E740481C1C}">
                  <a14:useLocalDpi xmlns:a14="http://schemas.microsoft.com/office/drawing/2010/main" val="0"/>
                </a:ext>
              </a:extLst>
            </a:blip>
            <a:srcRect l="63462" t="26039" r="21500" b="56135"/>
            <a:stretch/>
          </p:blipFill>
          <p:spPr>
            <a:xfrm>
              <a:off x="2526666" y="2870805"/>
              <a:ext cx="417457" cy="371137"/>
            </a:xfrm>
            <a:prstGeom prst="rect">
              <a:avLst/>
            </a:prstGeom>
          </p:spPr>
        </p:pic>
      </p:grpSp>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sp>
        <p:nvSpPr>
          <p:cNvPr id="8" name="직사각형 7"/>
          <p:cNvSpPr/>
          <p:nvPr/>
        </p:nvSpPr>
        <p:spPr>
          <a:xfrm rot="5400000">
            <a:off x="1196046" y="1495395"/>
            <a:ext cx="2821311" cy="2936026"/>
          </a:xfrm>
          <a:prstGeom prst="rect">
            <a:avLst/>
          </a:prstGeom>
          <a:solidFill>
            <a:srgbClr val="D1C9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9" name="직사각형 8"/>
          <p:cNvSpPr/>
          <p:nvPr/>
        </p:nvSpPr>
        <p:spPr>
          <a:xfrm rot="5400000">
            <a:off x="5126646" y="1495396"/>
            <a:ext cx="2821311" cy="2936026"/>
          </a:xfrm>
          <a:prstGeom prst="rect">
            <a:avLst/>
          </a:prstGeom>
          <a:solidFill>
            <a:srgbClr val="D1C9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10" name="Rectangle 3"/>
          <p:cNvSpPr txBox="1">
            <a:spLocks noChangeArrowheads="1"/>
          </p:cNvSpPr>
          <p:nvPr/>
        </p:nvSpPr>
        <p:spPr bwMode="auto">
          <a:xfrm>
            <a:off x="4202069" y="1859235"/>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smtClean="0">
                <a:latin typeface="Calibri" panose="020F0502020204030204" pitchFamily="34" charset="0"/>
                <a:ea typeface="Tahoma" pitchFamily="34" charset="0"/>
                <a:cs typeface="Tahoma" pitchFamily="34" charset="0"/>
              </a:rPr>
              <a:t>01</a:t>
            </a:r>
            <a:endParaRPr lang="en-US" altLang="ko-KR" sz="2000" b="1">
              <a:latin typeface="Calibri" panose="020F0502020204030204" pitchFamily="34" charset="0"/>
              <a:ea typeface="Tahoma" pitchFamily="34" charset="0"/>
              <a:cs typeface="Tahoma" pitchFamily="34" charset="0"/>
            </a:endParaRPr>
          </a:p>
        </p:txBody>
      </p:sp>
      <p:sp>
        <p:nvSpPr>
          <p:cNvPr id="11" name="Rectangle 3"/>
          <p:cNvSpPr txBox="1">
            <a:spLocks noChangeArrowheads="1"/>
          </p:cNvSpPr>
          <p:nvPr/>
        </p:nvSpPr>
        <p:spPr bwMode="auto">
          <a:xfrm>
            <a:off x="4147530" y="1552572"/>
            <a:ext cx="848942" cy="19202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400" b="1" smtClean="0">
                <a:latin typeface="Calibri" panose="020F0502020204030204" pitchFamily="34" charset="0"/>
                <a:ea typeface="Tahoma" pitchFamily="34" charset="0"/>
                <a:cs typeface="Tahoma" pitchFamily="34" charset="0"/>
              </a:rPr>
              <a:t>VALUE</a:t>
            </a:r>
            <a:endParaRPr lang="en-US" altLang="ko-KR" sz="1400" b="1">
              <a:latin typeface="Calibri" panose="020F0502020204030204" pitchFamily="34" charset="0"/>
              <a:ea typeface="Tahoma" pitchFamily="34" charset="0"/>
              <a:cs typeface="Tahoma" pitchFamily="34" charset="0"/>
            </a:endParaRPr>
          </a:p>
        </p:txBody>
      </p:sp>
      <p:sp>
        <p:nvSpPr>
          <p:cNvPr id="12" name="Rectangle 3"/>
          <p:cNvSpPr txBox="1">
            <a:spLocks noChangeArrowheads="1"/>
          </p:cNvSpPr>
          <p:nvPr/>
        </p:nvSpPr>
        <p:spPr bwMode="auto">
          <a:xfrm>
            <a:off x="4202069" y="2372598"/>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smtClean="0">
                <a:latin typeface="Calibri" panose="020F0502020204030204" pitchFamily="34" charset="0"/>
                <a:ea typeface="Tahoma" pitchFamily="34" charset="0"/>
                <a:cs typeface="Tahoma" pitchFamily="34" charset="0"/>
              </a:rPr>
              <a:t>02</a:t>
            </a:r>
            <a:endParaRPr lang="en-US" altLang="ko-KR" sz="2000" b="1">
              <a:latin typeface="Calibri" panose="020F0502020204030204" pitchFamily="34" charset="0"/>
              <a:ea typeface="Tahoma" pitchFamily="34" charset="0"/>
              <a:cs typeface="Tahoma" pitchFamily="34" charset="0"/>
            </a:endParaRPr>
          </a:p>
        </p:txBody>
      </p:sp>
      <p:sp>
        <p:nvSpPr>
          <p:cNvPr id="13" name="Rectangle 3"/>
          <p:cNvSpPr txBox="1">
            <a:spLocks noChangeArrowheads="1"/>
          </p:cNvSpPr>
          <p:nvPr/>
        </p:nvSpPr>
        <p:spPr bwMode="auto">
          <a:xfrm>
            <a:off x="4202069" y="2885962"/>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smtClean="0">
                <a:latin typeface="Calibri" panose="020F0502020204030204" pitchFamily="34" charset="0"/>
                <a:ea typeface="Tahoma" pitchFamily="34" charset="0"/>
                <a:cs typeface="Tahoma" pitchFamily="34" charset="0"/>
              </a:rPr>
              <a:t>03</a:t>
            </a:r>
            <a:endParaRPr lang="en-US" altLang="ko-KR" sz="2000">
              <a:latin typeface="Calibri" panose="020F0502020204030204" pitchFamily="34" charset="0"/>
              <a:ea typeface="Tahoma" pitchFamily="34" charset="0"/>
              <a:cs typeface="Tahoma" pitchFamily="34" charset="0"/>
            </a:endParaRPr>
          </a:p>
        </p:txBody>
      </p:sp>
      <p:sp>
        <p:nvSpPr>
          <p:cNvPr id="14" name="Rectangle 3"/>
          <p:cNvSpPr txBox="1">
            <a:spLocks noChangeArrowheads="1"/>
          </p:cNvSpPr>
          <p:nvPr/>
        </p:nvSpPr>
        <p:spPr bwMode="auto">
          <a:xfrm>
            <a:off x="4202069" y="3399325"/>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smtClean="0">
                <a:latin typeface="Calibri" panose="020F0502020204030204" pitchFamily="34" charset="0"/>
                <a:ea typeface="Tahoma" pitchFamily="34" charset="0"/>
                <a:cs typeface="Tahoma" pitchFamily="34" charset="0"/>
              </a:rPr>
              <a:t>04</a:t>
            </a:r>
            <a:endParaRPr lang="en-US" altLang="ko-KR" sz="2000" b="1">
              <a:latin typeface="Calibri" panose="020F0502020204030204" pitchFamily="34" charset="0"/>
              <a:ea typeface="Tahoma" pitchFamily="34" charset="0"/>
              <a:cs typeface="Tahoma" pitchFamily="34" charset="0"/>
            </a:endParaRPr>
          </a:p>
        </p:txBody>
      </p:sp>
      <p:sp>
        <p:nvSpPr>
          <p:cNvPr id="15" name="Rectangle 3"/>
          <p:cNvSpPr txBox="1">
            <a:spLocks noChangeArrowheads="1"/>
          </p:cNvSpPr>
          <p:nvPr/>
        </p:nvSpPr>
        <p:spPr bwMode="auto">
          <a:xfrm>
            <a:off x="4202069" y="3912689"/>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smtClean="0">
                <a:latin typeface="Calibri" panose="020F0502020204030204" pitchFamily="34" charset="0"/>
                <a:ea typeface="Tahoma" pitchFamily="34" charset="0"/>
                <a:cs typeface="Tahoma" pitchFamily="34" charset="0"/>
              </a:rPr>
              <a:t>05</a:t>
            </a:r>
            <a:endParaRPr lang="en-US" altLang="ko-KR" sz="2000">
              <a:latin typeface="Calibri" panose="020F0502020204030204" pitchFamily="34" charset="0"/>
              <a:ea typeface="Tahoma" pitchFamily="34" charset="0"/>
              <a:cs typeface="Tahoma" pitchFamily="34" charset="0"/>
            </a:endParaRPr>
          </a:p>
        </p:txBody>
      </p:sp>
      <p:sp>
        <p:nvSpPr>
          <p:cNvPr id="16" name="오각형 15"/>
          <p:cNvSpPr/>
          <p:nvPr/>
        </p:nvSpPr>
        <p:spPr>
          <a:xfrm>
            <a:off x="5069287" y="1831286"/>
            <a:ext cx="2647488" cy="385075"/>
          </a:xfrm>
          <a:prstGeom prst="homePlate">
            <a:avLst/>
          </a:pr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7" name="오각형 16"/>
          <p:cNvSpPr/>
          <p:nvPr/>
        </p:nvSpPr>
        <p:spPr>
          <a:xfrm flipH="1">
            <a:off x="1427226" y="2344650"/>
            <a:ext cx="2647488" cy="385075"/>
          </a:xfrm>
          <a:prstGeom prst="homePlate">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8" name="오각형 17"/>
          <p:cNvSpPr/>
          <p:nvPr/>
        </p:nvSpPr>
        <p:spPr>
          <a:xfrm>
            <a:off x="5069287" y="3371377"/>
            <a:ext cx="2647488" cy="385075"/>
          </a:xfrm>
          <a:prstGeom prst="homePlate">
            <a:avLst/>
          </a:prstGeom>
          <a:solidFill>
            <a:srgbClr val="625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9" name="Rectangle 3"/>
          <p:cNvSpPr txBox="1">
            <a:spLocks noChangeArrowheads="1"/>
          </p:cNvSpPr>
          <p:nvPr/>
        </p:nvSpPr>
        <p:spPr bwMode="auto">
          <a:xfrm>
            <a:off x="5200549" y="1927813"/>
            <a:ext cx="1620140" cy="16458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1200" b="1">
                <a:solidFill>
                  <a:schemeClr val="bg1"/>
                </a:solidFill>
                <a:latin typeface="Calibri" panose="020F0502020204030204" pitchFamily="34" charset="0"/>
                <a:ea typeface="Tahoma" pitchFamily="34" charset="0"/>
                <a:cs typeface="Tahoma" pitchFamily="34" charset="0"/>
              </a:rPr>
              <a:t>Contemporary colors</a:t>
            </a:r>
          </a:p>
        </p:txBody>
      </p:sp>
      <p:sp>
        <p:nvSpPr>
          <p:cNvPr id="20" name="Rectangle 3"/>
          <p:cNvSpPr txBox="1">
            <a:spLocks noChangeArrowheads="1"/>
          </p:cNvSpPr>
          <p:nvPr/>
        </p:nvSpPr>
        <p:spPr bwMode="auto">
          <a:xfrm>
            <a:off x="5200549" y="2284531"/>
            <a:ext cx="2191220" cy="370324"/>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sz="900">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p>
        </p:txBody>
      </p:sp>
      <p:sp>
        <p:nvSpPr>
          <p:cNvPr id="21" name="Rectangle 3"/>
          <p:cNvSpPr txBox="1">
            <a:spLocks noChangeArrowheads="1"/>
          </p:cNvSpPr>
          <p:nvPr/>
        </p:nvSpPr>
        <p:spPr bwMode="auto">
          <a:xfrm>
            <a:off x="1138689" y="4417695"/>
            <a:ext cx="2936026" cy="415498"/>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just">
              <a:defRPr/>
            </a:pPr>
            <a:r>
              <a:rPr lang="en-US" sz="900" dirty="0">
                <a:latin typeface="Calibri" panose="020F0502020204030204" pitchFamily="34" charset="0"/>
                <a:ea typeface="Tahoma" pitchFamily="34" charset="0"/>
                <a:cs typeface="Tahoma" pitchFamily="34" charset="0"/>
              </a:rPr>
              <a:t>Lorem ipsum dolor sit </a:t>
            </a:r>
            <a:r>
              <a:rPr lang="en-US" sz="900" dirty="0" err="1">
                <a:latin typeface="Calibri" panose="020F0502020204030204" pitchFamily="34" charset="0"/>
                <a:ea typeface="Tahoma" pitchFamily="34" charset="0"/>
                <a:cs typeface="Tahoma" pitchFamily="34" charset="0"/>
              </a:rPr>
              <a:t>amet</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consectetur</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adipisicing</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elit</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sed</a:t>
            </a:r>
            <a:r>
              <a:rPr lang="en-US" sz="900" dirty="0">
                <a:latin typeface="Calibri" panose="020F0502020204030204" pitchFamily="34" charset="0"/>
                <a:ea typeface="Tahoma" pitchFamily="34" charset="0"/>
                <a:cs typeface="Tahoma" pitchFamily="34" charset="0"/>
              </a:rPr>
              <a:t> do </a:t>
            </a:r>
            <a:r>
              <a:rPr lang="en-US" sz="900" dirty="0" err="1">
                <a:latin typeface="Calibri" panose="020F0502020204030204" pitchFamily="34" charset="0"/>
                <a:ea typeface="Tahoma" pitchFamily="34" charset="0"/>
                <a:cs typeface="Tahoma" pitchFamily="34" charset="0"/>
              </a:rPr>
              <a:t>eiusmod</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tempor</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incididunt</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ut</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labore</a:t>
            </a:r>
            <a:r>
              <a:rPr lang="en-US" sz="900" dirty="0">
                <a:latin typeface="Calibri" panose="020F0502020204030204" pitchFamily="34" charset="0"/>
                <a:ea typeface="Tahoma" pitchFamily="34" charset="0"/>
                <a:cs typeface="Tahoma" pitchFamily="34" charset="0"/>
              </a:rPr>
              <a:t> et </a:t>
            </a:r>
            <a:r>
              <a:rPr lang="en-US" sz="900" dirty="0" err="1">
                <a:latin typeface="Calibri" panose="020F0502020204030204" pitchFamily="34" charset="0"/>
                <a:ea typeface="Tahoma" pitchFamily="34" charset="0"/>
                <a:cs typeface="Tahoma" pitchFamily="34" charset="0"/>
              </a:rPr>
              <a:t>dolore</a:t>
            </a:r>
            <a:r>
              <a:rPr lang="en-US" sz="900" dirty="0">
                <a:latin typeface="Calibri" panose="020F0502020204030204" pitchFamily="34" charset="0"/>
                <a:ea typeface="Tahoma" pitchFamily="34" charset="0"/>
                <a:cs typeface="Tahoma" pitchFamily="34" charset="0"/>
              </a:rPr>
              <a:t> magna </a:t>
            </a:r>
            <a:r>
              <a:rPr lang="en-US" sz="900" dirty="0" err="1">
                <a:latin typeface="Calibri" panose="020F0502020204030204" pitchFamily="34" charset="0"/>
                <a:ea typeface="Tahoma" pitchFamily="34" charset="0"/>
                <a:cs typeface="Tahoma" pitchFamily="34" charset="0"/>
              </a:rPr>
              <a:t>aliqua</a:t>
            </a:r>
            <a:r>
              <a:rPr lang="en-US" sz="900">
                <a:latin typeface="Calibri" panose="020F0502020204030204" pitchFamily="34" charset="0"/>
                <a:ea typeface="Tahoma" pitchFamily="34" charset="0"/>
                <a:cs typeface="Tahoma" pitchFamily="34" charset="0"/>
              </a:rPr>
              <a:t>. </a:t>
            </a:r>
            <a:endParaRPr lang="en-US" sz="900" dirty="0">
              <a:latin typeface="Calibri" panose="020F0502020204030204" pitchFamily="34" charset="0"/>
              <a:ea typeface="Tahoma" pitchFamily="34" charset="0"/>
              <a:cs typeface="Tahoma" pitchFamily="34" charset="0"/>
            </a:endParaRPr>
          </a:p>
        </p:txBody>
      </p:sp>
      <p:sp>
        <p:nvSpPr>
          <p:cNvPr id="22" name="Rectangle 3"/>
          <p:cNvSpPr txBox="1">
            <a:spLocks noChangeArrowheads="1"/>
          </p:cNvSpPr>
          <p:nvPr/>
        </p:nvSpPr>
        <p:spPr bwMode="auto">
          <a:xfrm>
            <a:off x="5069288" y="4417695"/>
            <a:ext cx="2936026" cy="415498"/>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just">
              <a:defRPr/>
            </a:pPr>
            <a:r>
              <a:rPr lang="en-US" sz="900" dirty="0">
                <a:latin typeface="Calibri" panose="020F0502020204030204" pitchFamily="34" charset="0"/>
                <a:ea typeface="Tahoma" pitchFamily="34" charset="0"/>
                <a:cs typeface="Tahoma" pitchFamily="34" charset="0"/>
              </a:rPr>
              <a:t>Lorem ipsum dolor sit </a:t>
            </a:r>
            <a:r>
              <a:rPr lang="en-US" sz="900" dirty="0" err="1">
                <a:latin typeface="Calibri" panose="020F0502020204030204" pitchFamily="34" charset="0"/>
                <a:ea typeface="Tahoma" pitchFamily="34" charset="0"/>
                <a:cs typeface="Tahoma" pitchFamily="34" charset="0"/>
              </a:rPr>
              <a:t>amet</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consectetur</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adipisicing</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elit</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sed</a:t>
            </a:r>
            <a:r>
              <a:rPr lang="en-US" sz="900" dirty="0">
                <a:latin typeface="Calibri" panose="020F0502020204030204" pitchFamily="34" charset="0"/>
                <a:ea typeface="Tahoma" pitchFamily="34" charset="0"/>
                <a:cs typeface="Tahoma" pitchFamily="34" charset="0"/>
              </a:rPr>
              <a:t> do </a:t>
            </a:r>
            <a:r>
              <a:rPr lang="en-US" sz="900" dirty="0" err="1">
                <a:latin typeface="Calibri" panose="020F0502020204030204" pitchFamily="34" charset="0"/>
                <a:ea typeface="Tahoma" pitchFamily="34" charset="0"/>
                <a:cs typeface="Tahoma" pitchFamily="34" charset="0"/>
              </a:rPr>
              <a:t>eiusmod</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tempor</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incididunt</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ut</a:t>
            </a:r>
            <a:r>
              <a:rPr lang="en-US" sz="900" dirty="0">
                <a:latin typeface="Calibri" panose="020F0502020204030204" pitchFamily="34" charset="0"/>
                <a:ea typeface="Tahoma" pitchFamily="34" charset="0"/>
                <a:cs typeface="Tahoma" pitchFamily="34" charset="0"/>
              </a:rPr>
              <a:t> </a:t>
            </a:r>
            <a:r>
              <a:rPr lang="en-US" sz="900" dirty="0" err="1">
                <a:latin typeface="Calibri" panose="020F0502020204030204" pitchFamily="34" charset="0"/>
                <a:ea typeface="Tahoma" pitchFamily="34" charset="0"/>
                <a:cs typeface="Tahoma" pitchFamily="34" charset="0"/>
              </a:rPr>
              <a:t>labore</a:t>
            </a:r>
            <a:r>
              <a:rPr lang="en-US" sz="900" dirty="0">
                <a:latin typeface="Calibri" panose="020F0502020204030204" pitchFamily="34" charset="0"/>
                <a:ea typeface="Tahoma" pitchFamily="34" charset="0"/>
                <a:cs typeface="Tahoma" pitchFamily="34" charset="0"/>
              </a:rPr>
              <a:t> et </a:t>
            </a:r>
            <a:r>
              <a:rPr lang="en-US" sz="900" dirty="0" err="1">
                <a:latin typeface="Calibri" panose="020F0502020204030204" pitchFamily="34" charset="0"/>
                <a:ea typeface="Tahoma" pitchFamily="34" charset="0"/>
                <a:cs typeface="Tahoma" pitchFamily="34" charset="0"/>
              </a:rPr>
              <a:t>dolore</a:t>
            </a:r>
            <a:r>
              <a:rPr lang="en-US" sz="900" dirty="0">
                <a:latin typeface="Calibri" panose="020F0502020204030204" pitchFamily="34" charset="0"/>
                <a:ea typeface="Tahoma" pitchFamily="34" charset="0"/>
                <a:cs typeface="Tahoma" pitchFamily="34" charset="0"/>
              </a:rPr>
              <a:t> magna </a:t>
            </a:r>
            <a:r>
              <a:rPr lang="en-US" sz="900" err="1">
                <a:latin typeface="Calibri" panose="020F0502020204030204" pitchFamily="34" charset="0"/>
                <a:ea typeface="Tahoma" pitchFamily="34" charset="0"/>
                <a:cs typeface="Tahoma" pitchFamily="34" charset="0"/>
              </a:rPr>
              <a:t>aliqua</a:t>
            </a:r>
            <a:r>
              <a:rPr lang="en-US" sz="900" smtClean="0">
                <a:latin typeface="Calibri" panose="020F0502020204030204" pitchFamily="34" charset="0"/>
                <a:ea typeface="Tahoma" pitchFamily="34" charset="0"/>
                <a:cs typeface="Tahoma" pitchFamily="34" charset="0"/>
              </a:rPr>
              <a:t>. </a:t>
            </a:r>
            <a:endParaRPr lang="en-US" sz="900" dirty="0">
              <a:latin typeface="Calibri" panose="020F0502020204030204" pitchFamily="34" charset="0"/>
              <a:ea typeface="Tahoma" pitchFamily="34" charset="0"/>
              <a:cs typeface="Tahoma" pitchFamily="34" charset="0"/>
            </a:endParaRPr>
          </a:p>
        </p:txBody>
      </p:sp>
      <p:sp>
        <p:nvSpPr>
          <p:cNvPr id="23" name="Rectangle 3"/>
          <p:cNvSpPr txBox="1">
            <a:spLocks noChangeArrowheads="1"/>
          </p:cNvSpPr>
          <p:nvPr/>
        </p:nvSpPr>
        <p:spPr bwMode="auto">
          <a:xfrm>
            <a:off x="5200549" y="3472888"/>
            <a:ext cx="1620140" cy="16458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1200" b="1">
                <a:solidFill>
                  <a:schemeClr val="bg1"/>
                </a:solidFill>
                <a:latin typeface="Calibri" panose="020F0502020204030204" pitchFamily="34" charset="0"/>
                <a:ea typeface="Tahoma" pitchFamily="34" charset="0"/>
                <a:cs typeface="Tahoma" pitchFamily="34" charset="0"/>
              </a:rPr>
              <a:t>Contemporary colors</a:t>
            </a:r>
          </a:p>
        </p:txBody>
      </p:sp>
      <p:sp>
        <p:nvSpPr>
          <p:cNvPr id="24" name="Rectangle 3"/>
          <p:cNvSpPr txBox="1">
            <a:spLocks noChangeArrowheads="1"/>
          </p:cNvSpPr>
          <p:nvPr/>
        </p:nvSpPr>
        <p:spPr bwMode="auto">
          <a:xfrm>
            <a:off x="5200549" y="3829606"/>
            <a:ext cx="2191220" cy="370324"/>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sz="900">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p>
        </p:txBody>
      </p:sp>
      <p:sp>
        <p:nvSpPr>
          <p:cNvPr id="25" name="Rectangle 3"/>
          <p:cNvSpPr txBox="1">
            <a:spLocks noChangeArrowheads="1"/>
          </p:cNvSpPr>
          <p:nvPr/>
        </p:nvSpPr>
        <p:spPr bwMode="auto">
          <a:xfrm>
            <a:off x="2257010" y="2445668"/>
            <a:ext cx="1620140" cy="16458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1200" b="1">
                <a:solidFill>
                  <a:schemeClr val="bg1"/>
                </a:solidFill>
                <a:latin typeface="Calibri" panose="020F0502020204030204" pitchFamily="34" charset="0"/>
                <a:ea typeface="Tahoma" pitchFamily="34" charset="0"/>
                <a:cs typeface="Tahoma" pitchFamily="34" charset="0"/>
              </a:rPr>
              <a:t>Contemporary colors</a:t>
            </a:r>
          </a:p>
        </p:txBody>
      </p:sp>
      <p:sp>
        <p:nvSpPr>
          <p:cNvPr id="26" name="Rectangle 3"/>
          <p:cNvSpPr txBox="1">
            <a:spLocks noChangeArrowheads="1"/>
          </p:cNvSpPr>
          <p:nvPr/>
        </p:nvSpPr>
        <p:spPr bwMode="auto">
          <a:xfrm>
            <a:off x="2454090" y="2802386"/>
            <a:ext cx="1423060" cy="493766"/>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r">
              <a:defRPr/>
            </a:pPr>
            <a:r>
              <a:rPr sz="900">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p>
        </p:txBody>
      </p:sp>
      <p:grpSp>
        <p:nvGrpSpPr>
          <p:cNvPr id="27" name="그룹 26"/>
          <p:cNvGrpSpPr/>
          <p:nvPr/>
        </p:nvGrpSpPr>
        <p:grpSpPr>
          <a:xfrm>
            <a:off x="1291573" y="3084077"/>
            <a:ext cx="1119274" cy="1315864"/>
            <a:chOff x="825894" y="1010555"/>
            <a:chExt cx="2781464" cy="3269997"/>
          </a:xfrm>
        </p:grpSpPr>
        <p:pic>
          <p:nvPicPr>
            <p:cNvPr id="28" name="그림 27"/>
            <p:cNvPicPr>
              <a:picLocks noChangeAspect="1"/>
            </p:cNvPicPr>
            <p:nvPr/>
          </p:nvPicPr>
          <p:blipFill rotWithShape="1">
            <a:blip r:embed="rId2" cstate="print">
              <a:extLst>
                <a:ext uri="{28A0092B-C50C-407E-A947-70E740481C1C}">
                  <a14:useLocalDpi xmlns:a14="http://schemas.microsoft.com/office/drawing/2010/main" val="0"/>
                </a:ext>
              </a:extLst>
            </a:blip>
            <a:srcRect r="70714" b="52319"/>
            <a:stretch/>
          </p:blipFill>
          <p:spPr>
            <a:xfrm>
              <a:off x="825894" y="1010555"/>
              <a:ext cx="2677886" cy="3269997"/>
            </a:xfrm>
            <a:prstGeom prst="rect">
              <a:avLst/>
            </a:prstGeom>
          </p:spPr>
        </p:pic>
        <p:grpSp>
          <p:nvGrpSpPr>
            <p:cNvPr id="29" name="그룹 28"/>
            <p:cNvGrpSpPr/>
            <p:nvPr/>
          </p:nvGrpSpPr>
          <p:grpSpPr>
            <a:xfrm>
              <a:off x="3035326" y="1686389"/>
              <a:ext cx="572032" cy="536340"/>
              <a:chOff x="2992438" y="1774825"/>
              <a:chExt cx="3689350" cy="3459163"/>
            </a:xfrm>
          </p:grpSpPr>
          <p:sp>
            <p:nvSpPr>
              <p:cNvPr id="30"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sp>
            <p:nvSpPr>
              <p:cNvPr id="31"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grpSp>
      </p:grpSp>
      <p:pic>
        <p:nvPicPr>
          <p:cNvPr id="32" name="그림 31"/>
          <p:cNvPicPr>
            <a:picLocks noChangeAspect="1"/>
          </p:cNvPicPr>
          <p:nvPr/>
        </p:nvPicPr>
        <p:blipFill rotWithShape="1">
          <a:blip r:embed="rId3" cstate="print">
            <a:extLst>
              <a:ext uri="{28A0092B-C50C-407E-A947-70E740481C1C}">
                <a14:useLocalDpi xmlns:a14="http://schemas.microsoft.com/office/drawing/2010/main" val="0"/>
              </a:ext>
            </a:extLst>
          </a:blip>
          <a:srcRect l="4941" r="83177" b="81580"/>
          <a:stretch/>
        </p:blipFill>
        <p:spPr>
          <a:xfrm>
            <a:off x="6920563" y="3071164"/>
            <a:ext cx="478414" cy="556235"/>
          </a:xfrm>
          <a:prstGeom prst="rect">
            <a:avLst/>
          </a:prstGeom>
        </p:spPr>
      </p:pic>
      <p:pic>
        <p:nvPicPr>
          <p:cNvPr id="33" name="그림 32"/>
          <p:cNvPicPr>
            <a:picLocks noChangeAspect="1"/>
          </p:cNvPicPr>
          <p:nvPr/>
        </p:nvPicPr>
        <p:blipFill rotWithShape="1">
          <a:blip r:embed="rId4" cstate="print">
            <a:extLst>
              <a:ext uri="{28A0092B-C50C-407E-A947-70E740481C1C}">
                <a14:useLocalDpi xmlns:a14="http://schemas.microsoft.com/office/drawing/2010/main" val="0"/>
              </a:ext>
            </a:extLst>
          </a:blip>
          <a:srcRect l="19854" t="27044" r="65339" b="57458"/>
          <a:stretch/>
        </p:blipFill>
        <p:spPr>
          <a:xfrm>
            <a:off x="1774343" y="2145697"/>
            <a:ext cx="522493" cy="410166"/>
          </a:xfrm>
          <a:prstGeom prst="rect">
            <a:avLst/>
          </a:prstGeom>
        </p:spPr>
      </p:pic>
      <p:pic>
        <p:nvPicPr>
          <p:cNvPr id="34" name="그림 33"/>
          <p:cNvPicPr>
            <a:picLocks noChangeAspect="1"/>
          </p:cNvPicPr>
          <p:nvPr/>
        </p:nvPicPr>
        <p:blipFill rotWithShape="1">
          <a:blip r:embed="rId5" cstate="print">
            <a:extLst>
              <a:ext uri="{28A0092B-C50C-407E-A947-70E740481C1C}">
                <a14:useLocalDpi xmlns:a14="http://schemas.microsoft.com/office/drawing/2010/main" val="0"/>
              </a:ext>
            </a:extLst>
          </a:blip>
          <a:srcRect l="43021" t="26039" r="44854" b="56135"/>
          <a:stretch/>
        </p:blipFill>
        <p:spPr>
          <a:xfrm>
            <a:off x="6958631" y="1598428"/>
            <a:ext cx="436235" cy="481023"/>
          </a:xfrm>
          <a:prstGeom prst="rect">
            <a:avLst/>
          </a:prstGeom>
        </p:spPr>
      </p:pic>
      <p:cxnSp>
        <p:nvCxnSpPr>
          <p:cNvPr id="35" name="직선 연결선 34"/>
          <p:cNvCxnSpPr/>
          <p:nvPr/>
        </p:nvCxnSpPr>
        <p:spPr>
          <a:xfrm>
            <a:off x="4003049" y="1428640"/>
            <a:ext cx="0" cy="2962807"/>
          </a:xfrm>
          <a:prstGeom prst="line">
            <a:avLst/>
          </a:prstGeom>
          <a:noFill/>
          <a:ln w="19050">
            <a:solidFill>
              <a:srgbClr val="F8F0E5"/>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6" name="직선 연결선 35"/>
          <p:cNvCxnSpPr/>
          <p:nvPr/>
        </p:nvCxnSpPr>
        <p:spPr>
          <a:xfrm>
            <a:off x="5140952" y="1428640"/>
            <a:ext cx="0" cy="2962807"/>
          </a:xfrm>
          <a:prstGeom prst="line">
            <a:avLst/>
          </a:prstGeom>
          <a:noFill/>
          <a:ln w="19050">
            <a:solidFill>
              <a:srgbClr val="F8F0E5"/>
            </a:solidFill>
            <a:prstDash val="sys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grpSp>
        <p:nvGrpSpPr>
          <p:cNvPr id="8" name="그룹 7"/>
          <p:cNvGrpSpPr/>
          <p:nvPr/>
        </p:nvGrpSpPr>
        <p:grpSpPr>
          <a:xfrm>
            <a:off x="2962261" y="2554430"/>
            <a:ext cx="918055" cy="2108391"/>
            <a:chOff x="745318" y="2593250"/>
            <a:chExt cx="1388282" cy="3188308"/>
          </a:xfrm>
        </p:grpSpPr>
        <p:sp>
          <p:nvSpPr>
            <p:cNvPr id="9" name="직사각형 8"/>
            <p:cNvSpPr/>
            <p:nvPr/>
          </p:nvSpPr>
          <p:spPr>
            <a:xfrm>
              <a:off x="745318" y="4187404"/>
              <a:ext cx="1388282" cy="1453357"/>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0" name="그룹 9"/>
            <p:cNvGrpSpPr/>
            <p:nvPr/>
          </p:nvGrpSpPr>
          <p:grpSpPr>
            <a:xfrm>
              <a:off x="745318" y="2593250"/>
              <a:ext cx="1388282" cy="3188308"/>
              <a:chOff x="745318" y="2593250"/>
              <a:chExt cx="1388282" cy="3188308"/>
            </a:xfrm>
          </p:grpSpPr>
          <p:sp>
            <p:nvSpPr>
              <p:cNvPr id="11" name="직사각형 16"/>
              <p:cNvSpPr/>
              <p:nvPr/>
            </p:nvSpPr>
            <p:spPr>
              <a:xfrm>
                <a:off x="745318" y="2593250"/>
                <a:ext cx="1388282" cy="3188308"/>
              </a:xfrm>
              <a:custGeom>
                <a:avLst/>
                <a:gdLst/>
                <a:ahLst/>
                <a:cxnLst/>
                <a:rect l="l" t="t" r="r" b="b"/>
                <a:pathLst>
                  <a:path w="1388282" h="3188308">
                    <a:moveTo>
                      <a:pt x="661309" y="808566"/>
                    </a:moveTo>
                    <a:lnTo>
                      <a:pt x="633849" y="812148"/>
                    </a:lnTo>
                    <a:lnTo>
                      <a:pt x="602808" y="814536"/>
                    </a:lnTo>
                    <a:lnTo>
                      <a:pt x="565797" y="821699"/>
                    </a:lnTo>
                    <a:lnTo>
                      <a:pt x="524010" y="831250"/>
                    </a:lnTo>
                    <a:lnTo>
                      <a:pt x="482223" y="843189"/>
                    </a:lnTo>
                    <a:lnTo>
                      <a:pt x="436855" y="858710"/>
                    </a:lnTo>
                    <a:lnTo>
                      <a:pt x="414171" y="868261"/>
                    </a:lnTo>
                    <a:lnTo>
                      <a:pt x="391487" y="879006"/>
                    </a:lnTo>
                    <a:lnTo>
                      <a:pt x="367609" y="892139"/>
                    </a:lnTo>
                    <a:lnTo>
                      <a:pt x="344925" y="906466"/>
                    </a:lnTo>
                    <a:lnTo>
                      <a:pt x="322240" y="919599"/>
                    </a:lnTo>
                    <a:lnTo>
                      <a:pt x="299556" y="936314"/>
                    </a:lnTo>
                    <a:lnTo>
                      <a:pt x="278066" y="954222"/>
                    </a:lnTo>
                    <a:lnTo>
                      <a:pt x="257770" y="973325"/>
                    </a:lnTo>
                    <a:lnTo>
                      <a:pt x="237473" y="993621"/>
                    </a:lnTo>
                    <a:lnTo>
                      <a:pt x="217177" y="1017499"/>
                    </a:lnTo>
                    <a:lnTo>
                      <a:pt x="198075" y="1041377"/>
                    </a:lnTo>
                    <a:lnTo>
                      <a:pt x="180166" y="1067643"/>
                    </a:lnTo>
                    <a:lnTo>
                      <a:pt x="164645" y="1096297"/>
                    </a:lnTo>
                    <a:lnTo>
                      <a:pt x="149125" y="1126144"/>
                    </a:lnTo>
                    <a:lnTo>
                      <a:pt x="134798" y="1158380"/>
                    </a:lnTo>
                    <a:lnTo>
                      <a:pt x="122859" y="1191809"/>
                    </a:lnTo>
                    <a:lnTo>
                      <a:pt x="116889" y="1218075"/>
                    </a:lnTo>
                    <a:lnTo>
                      <a:pt x="108532" y="1247922"/>
                    </a:lnTo>
                    <a:lnTo>
                      <a:pt x="100175" y="1290903"/>
                    </a:lnTo>
                    <a:lnTo>
                      <a:pt x="93011" y="1342241"/>
                    </a:lnTo>
                    <a:lnTo>
                      <a:pt x="87042" y="1405517"/>
                    </a:lnTo>
                    <a:lnTo>
                      <a:pt x="83460" y="1475958"/>
                    </a:lnTo>
                    <a:lnTo>
                      <a:pt x="82266" y="1515356"/>
                    </a:lnTo>
                    <a:lnTo>
                      <a:pt x="83460" y="1555949"/>
                    </a:lnTo>
                    <a:lnTo>
                      <a:pt x="83460" y="1585797"/>
                    </a:lnTo>
                    <a:lnTo>
                      <a:pt x="84654" y="1615644"/>
                    </a:lnTo>
                    <a:lnTo>
                      <a:pt x="88236" y="1652655"/>
                    </a:lnTo>
                    <a:lnTo>
                      <a:pt x="93011" y="1690860"/>
                    </a:lnTo>
                    <a:lnTo>
                      <a:pt x="97787" y="1709963"/>
                    </a:lnTo>
                    <a:lnTo>
                      <a:pt x="102562" y="1726677"/>
                    </a:lnTo>
                    <a:lnTo>
                      <a:pt x="108532" y="1744586"/>
                    </a:lnTo>
                    <a:lnTo>
                      <a:pt x="114501" y="1757719"/>
                    </a:lnTo>
                    <a:lnTo>
                      <a:pt x="122859" y="1769658"/>
                    </a:lnTo>
                    <a:lnTo>
                      <a:pt x="132410" y="1778015"/>
                    </a:lnTo>
                    <a:lnTo>
                      <a:pt x="137186" y="1782791"/>
                    </a:lnTo>
                    <a:lnTo>
                      <a:pt x="141961" y="1786372"/>
                    </a:lnTo>
                    <a:lnTo>
                      <a:pt x="150318" y="1791148"/>
                    </a:lnTo>
                    <a:lnTo>
                      <a:pt x="159870" y="1794730"/>
                    </a:lnTo>
                    <a:lnTo>
                      <a:pt x="174197" y="1797117"/>
                    </a:lnTo>
                    <a:lnTo>
                      <a:pt x="189717" y="1797117"/>
                    </a:lnTo>
                    <a:lnTo>
                      <a:pt x="208820" y="1794730"/>
                    </a:lnTo>
                    <a:lnTo>
                      <a:pt x="218371" y="1791148"/>
                    </a:lnTo>
                    <a:lnTo>
                      <a:pt x="226728" y="1787566"/>
                    </a:lnTo>
                    <a:lnTo>
                      <a:pt x="233892" y="1782791"/>
                    </a:lnTo>
                    <a:lnTo>
                      <a:pt x="242249" y="1778015"/>
                    </a:lnTo>
                    <a:lnTo>
                      <a:pt x="248218" y="1772046"/>
                    </a:lnTo>
                    <a:lnTo>
                      <a:pt x="252994" y="1766076"/>
                    </a:lnTo>
                    <a:lnTo>
                      <a:pt x="262545" y="1750555"/>
                    </a:lnTo>
                    <a:lnTo>
                      <a:pt x="268515" y="1732647"/>
                    </a:lnTo>
                    <a:lnTo>
                      <a:pt x="273290" y="1714738"/>
                    </a:lnTo>
                    <a:lnTo>
                      <a:pt x="276872" y="1693248"/>
                    </a:lnTo>
                    <a:lnTo>
                      <a:pt x="278066" y="1671758"/>
                    </a:lnTo>
                    <a:lnTo>
                      <a:pt x="278066" y="1637135"/>
                    </a:lnTo>
                    <a:lnTo>
                      <a:pt x="278066" y="1581021"/>
                    </a:lnTo>
                    <a:lnTo>
                      <a:pt x="278066" y="1508193"/>
                    </a:lnTo>
                    <a:lnTo>
                      <a:pt x="279260" y="1469988"/>
                    </a:lnTo>
                    <a:lnTo>
                      <a:pt x="282842" y="1430589"/>
                    </a:lnTo>
                    <a:lnTo>
                      <a:pt x="286423" y="1388803"/>
                    </a:lnTo>
                    <a:lnTo>
                      <a:pt x="292393" y="1350598"/>
                    </a:lnTo>
                    <a:lnTo>
                      <a:pt x="298362" y="1312393"/>
                    </a:lnTo>
                    <a:lnTo>
                      <a:pt x="307914" y="1276576"/>
                    </a:lnTo>
                    <a:lnTo>
                      <a:pt x="318659" y="1245534"/>
                    </a:lnTo>
                    <a:lnTo>
                      <a:pt x="324628" y="1228820"/>
                    </a:lnTo>
                    <a:lnTo>
                      <a:pt x="332986" y="1216881"/>
                    </a:lnTo>
                    <a:lnTo>
                      <a:pt x="341343" y="1203748"/>
                    </a:lnTo>
                    <a:lnTo>
                      <a:pt x="348506" y="1193003"/>
                    </a:lnTo>
                    <a:lnTo>
                      <a:pt x="358058" y="1183452"/>
                    </a:lnTo>
                    <a:lnTo>
                      <a:pt x="367609" y="1176288"/>
                    </a:lnTo>
                    <a:lnTo>
                      <a:pt x="377160" y="1171512"/>
                    </a:lnTo>
                    <a:lnTo>
                      <a:pt x="384323" y="1166737"/>
                    </a:lnTo>
                    <a:lnTo>
                      <a:pt x="389099" y="1166737"/>
                    </a:lnTo>
                    <a:lnTo>
                      <a:pt x="393875" y="1166737"/>
                    </a:lnTo>
                    <a:lnTo>
                      <a:pt x="398650" y="1166737"/>
                    </a:lnTo>
                    <a:lnTo>
                      <a:pt x="403426" y="1169125"/>
                    </a:lnTo>
                    <a:lnTo>
                      <a:pt x="408201" y="1172706"/>
                    </a:lnTo>
                    <a:lnTo>
                      <a:pt x="412977" y="1178676"/>
                    </a:lnTo>
                    <a:lnTo>
                      <a:pt x="416559" y="1188227"/>
                    </a:lnTo>
                    <a:lnTo>
                      <a:pt x="418947" y="1198972"/>
                    </a:lnTo>
                    <a:lnTo>
                      <a:pt x="421334" y="1212105"/>
                    </a:lnTo>
                    <a:lnTo>
                      <a:pt x="421334" y="1228820"/>
                    </a:lnTo>
                    <a:lnTo>
                      <a:pt x="418947" y="2895508"/>
                    </a:lnTo>
                    <a:lnTo>
                      <a:pt x="421334" y="2906253"/>
                    </a:lnTo>
                    <a:lnTo>
                      <a:pt x="422528" y="2918192"/>
                    </a:lnTo>
                    <a:lnTo>
                      <a:pt x="423722" y="2927743"/>
                    </a:lnTo>
                    <a:lnTo>
                      <a:pt x="427304" y="2936100"/>
                    </a:lnTo>
                    <a:lnTo>
                      <a:pt x="432080" y="2945652"/>
                    </a:lnTo>
                    <a:lnTo>
                      <a:pt x="436855" y="2954009"/>
                    </a:lnTo>
                    <a:lnTo>
                      <a:pt x="442825" y="2961172"/>
                    </a:lnTo>
                    <a:lnTo>
                      <a:pt x="448794" y="2969530"/>
                    </a:lnTo>
                    <a:lnTo>
                      <a:pt x="457151" y="2975499"/>
                    </a:lnTo>
                    <a:lnTo>
                      <a:pt x="464315" y="2982663"/>
                    </a:lnTo>
                    <a:lnTo>
                      <a:pt x="472672" y="2986244"/>
                    </a:lnTo>
                    <a:lnTo>
                      <a:pt x="482223" y="2991020"/>
                    </a:lnTo>
                    <a:lnTo>
                      <a:pt x="491775" y="2994602"/>
                    </a:lnTo>
                    <a:lnTo>
                      <a:pt x="501326" y="2995795"/>
                    </a:lnTo>
                    <a:lnTo>
                      <a:pt x="512071" y="2998183"/>
                    </a:lnTo>
                    <a:lnTo>
                      <a:pt x="522816" y="2999377"/>
                    </a:lnTo>
                    <a:lnTo>
                      <a:pt x="532367" y="2998183"/>
                    </a:lnTo>
                    <a:lnTo>
                      <a:pt x="543112" y="2995795"/>
                    </a:lnTo>
                    <a:lnTo>
                      <a:pt x="552664" y="2994602"/>
                    </a:lnTo>
                    <a:lnTo>
                      <a:pt x="562215" y="2991020"/>
                    </a:lnTo>
                    <a:lnTo>
                      <a:pt x="571766" y="2986244"/>
                    </a:lnTo>
                    <a:lnTo>
                      <a:pt x="578930" y="2982663"/>
                    </a:lnTo>
                    <a:lnTo>
                      <a:pt x="587287" y="2975499"/>
                    </a:lnTo>
                    <a:lnTo>
                      <a:pt x="595644" y="2969530"/>
                    </a:lnTo>
                    <a:lnTo>
                      <a:pt x="601614" y="2961172"/>
                    </a:lnTo>
                    <a:lnTo>
                      <a:pt x="607583" y="2954009"/>
                    </a:lnTo>
                    <a:lnTo>
                      <a:pt x="612359" y="2945652"/>
                    </a:lnTo>
                    <a:lnTo>
                      <a:pt x="617134" y="2936100"/>
                    </a:lnTo>
                    <a:lnTo>
                      <a:pt x="620716" y="2927743"/>
                    </a:lnTo>
                    <a:lnTo>
                      <a:pt x="621910" y="2918192"/>
                    </a:lnTo>
                    <a:lnTo>
                      <a:pt x="623104" y="2906253"/>
                    </a:lnTo>
                    <a:lnTo>
                      <a:pt x="624298" y="2895508"/>
                    </a:lnTo>
                    <a:lnTo>
                      <a:pt x="624298" y="2894314"/>
                    </a:lnTo>
                    <a:lnTo>
                      <a:pt x="627880" y="1947549"/>
                    </a:lnTo>
                    <a:lnTo>
                      <a:pt x="629073" y="1940386"/>
                    </a:lnTo>
                    <a:lnTo>
                      <a:pt x="632655" y="1932028"/>
                    </a:lnTo>
                    <a:lnTo>
                      <a:pt x="637431" y="1924865"/>
                    </a:lnTo>
                    <a:lnTo>
                      <a:pt x="645788" y="1915314"/>
                    </a:lnTo>
                    <a:lnTo>
                      <a:pt x="657727" y="1906956"/>
                    </a:lnTo>
                    <a:lnTo>
                      <a:pt x="663697" y="1904569"/>
                    </a:lnTo>
                    <a:lnTo>
                      <a:pt x="673248" y="1900987"/>
                    </a:lnTo>
                    <a:lnTo>
                      <a:pt x="682799" y="1899793"/>
                    </a:lnTo>
                    <a:lnTo>
                      <a:pt x="693544" y="1899793"/>
                    </a:lnTo>
                    <a:lnTo>
                      <a:pt x="705483" y="1899793"/>
                    </a:lnTo>
                    <a:lnTo>
                      <a:pt x="713840" y="1900987"/>
                    </a:lnTo>
                    <a:lnTo>
                      <a:pt x="723392" y="1904569"/>
                    </a:lnTo>
                    <a:lnTo>
                      <a:pt x="731749" y="1906956"/>
                    </a:lnTo>
                    <a:lnTo>
                      <a:pt x="742494" y="1915314"/>
                    </a:lnTo>
                    <a:lnTo>
                      <a:pt x="750851" y="1924865"/>
                    </a:lnTo>
                    <a:lnTo>
                      <a:pt x="756821" y="1932028"/>
                    </a:lnTo>
                    <a:lnTo>
                      <a:pt x="760403" y="1940386"/>
                    </a:lnTo>
                    <a:lnTo>
                      <a:pt x="761597" y="1947549"/>
                    </a:lnTo>
                    <a:lnTo>
                      <a:pt x="763984" y="2894314"/>
                    </a:lnTo>
                    <a:lnTo>
                      <a:pt x="763984" y="2895508"/>
                    </a:lnTo>
                    <a:lnTo>
                      <a:pt x="763984" y="2906253"/>
                    </a:lnTo>
                    <a:lnTo>
                      <a:pt x="766372" y="2918192"/>
                    </a:lnTo>
                    <a:lnTo>
                      <a:pt x="767566" y="2927743"/>
                    </a:lnTo>
                    <a:lnTo>
                      <a:pt x="772342" y="2936100"/>
                    </a:lnTo>
                    <a:lnTo>
                      <a:pt x="775923" y="2945652"/>
                    </a:lnTo>
                    <a:lnTo>
                      <a:pt x="781893" y="2954009"/>
                    </a:lnTo>
                    <a:lnTo>
                      <a:pt x="786669" y="2961172"/>
                    </a:lnTo>
                    <a:lnTo>
                      <a:pt x="793832" y="2969530"/>
                    </a:lnTo>
                    <a:lnTo>
                      <a:pt x="800995" y="2975499"/>
                    </a:lnTo>
                    <a:lnTo>
                      <a:pt x="808159" y="2982663"/>
                    </a:lnTo>
                    <a:lnTo>
                      <a:pt x="817710" y="2986244"/>
                    </a:lnTo>
                    <a:lnTo>
                      <a:pt x="826067" y="2991020"/>
                    </a:lnTo>
                    <a:lnTo>
                      <a:pt x="835619" y="2994602"/>
                    </a:lnTo>
                    <a:lnTo>
                      <a:pt x="846364" y="2995795"/>
                    </a:lnTo>
                    <a:lnTo>
                      <a:pt x="855915" y="2998183"/>
                    </a:lnTo>
                    <a:lnTo>
                      <a:pt x="866660" y="2999377"/>
                    </a:lnTo>
                    <a:lnTo>
                      <a:pt x="877405" y="2998183"/>
                    </a:lnTo>
                    <a:lnTo>
                      <a:pt x="886956" y="2995795"/>
                    </a:lnTo>
                    <a:lnTo>
                      <a:pt x="896508" y="2994602"/>
                    </a:lnTo>
                    <a:lnTo>
                      <a:pt x="906059" y="2991020"/>
                    </a:lnTo>
                    <a:lnTo>
                      <a:pt x="915610" y="2986244"/>
                    </a:lnTo>
                    <a:lnTo>
                      <a:pt x="922773" y="2982663"/>
                    </a:lnTo>
                    <a:lnTo>
                      <a:pt x="931131" y="2975499"/>
                    </a:lnTo>
                    <a:lnTo>
                      <a:pt x="938294" y="2969530"/>
                    </a:lnTo>
                    <a:lnTo>
                      <a:pt x="945458" y="2961172"/>
                    </a:lnTo>
                    <a:lnTo>
                      <a:pt x="951427" y="2954009"/>
                    </a:lnTo>
                    <a:lnTo>
                      <a:pt x="956203" y="2945652"/>
                    </a:lnTo>
                    <a:lnTo>
                      <a:pt x="960978" y="2936100"/>
                    </a:lnTo>
                    <a:lnTo>
                      <a:pt x="963366" y="2927743"/>
                    </a:lnTo>
                    <a:lnTo>
                      <a:pt x="966948" y="2918192"/>
                    </a:lnTo>
                    <a:lnTo>
                      <a:pt x="968142" y="2906253"/>
                    </a:lnTo>
                    <a:lnTo>
                      <a:pt x="968142" y="2895508"/>
                    </a:lnTo>
                    <a:lnTo>
                      <a:pt x="966948" y="1228820"/>
                    </a:lnTo>
                    <a:lnTo>
                      <a:pt x="968142" y="1212105"/>
                    </a:lnTo>
                    <a:lnTo>
                      <a:pt x="970530" y="1198972"/>
                    </a:lnTo>
                    <a:lnTo>
                      <a:pt x="971723" y="1188227"/>
                    </a:lnTo>
                    <a:lnTo>
                      <a:pt x="976499" y="1178676"/>
                    </a:lnTo>
                    <a:lnTo>
                      <a:pt x="980081" y="1172706"/>
                    </a:lnTo>
                    <a:lnTo>
                      <a:pt x="984856" y="1169125"/>
                    </a:lnTo>
                    <a:lnTo>
                      <a:pt x="988438" y="1166737"/>
                    </a:lnTo>
                    <a:lnTo>
                      <a:pt x="993214" y="1166737"/>
                    </a:lnTo>
                    <a:lnTo>
                      <a:pt x="997989" y="1166737"/>
                    </a:lnTo>
                    <a:lnTo>
                      <a:pt x="1002765" y="1166737"/>
                    </a:lnTo>
                    <a:lnTo>
                      <a:pt x="1012316" y="1171512"/>
                    </a:lnTo>
                    <a:lnTo>
                      <a:pt x="1020673" y="1176288"/>
                    </a:lnTo>
                    <a:lnTo>
                      <a:pt x="1030225" y="1183452"/>
                    </a:lnTo>
                    <a:lnTo>
                      <a:pt x="1039776" y="1193003"/>
                    </a:lnTo>
                    <a:lnTo>
                      <a:pt x="1048133" y="1203748"/>
                    </a:lnTo>
                    <a:lnTo>
                      <a:pt x="1056491" y="1216881"/>
                    </a:lnTo>
                    <a:lnTo>
                      <a:pt x="1062460" y="1228820"/>
                    </a:lnTo>
                    <a:lnTo>
                      <a:pt x="1069623" y="1245534"/>
                    </a:lnTo>
                    <a:lnTo>
                      <a:pt x="1080369" y="1276576"/>
                    </a:lnTo>
                    <a:lnTo>
                      <a:pt x="1089920" y="1312393"/>
                    </a:lnTo>
                    <a:lnTo>
                      <a:pt x="1097083" y="1350598"/>
                    </a:lnTo>
                    <a:lnTo>
                      <a:pt x="1101859" y="1388803"/>
                    </a:lnTo>
                    <a:lnTo>
                      <a:pt x="1106634" y="1430589"/>
                    </a:lnTo>
                    <a:lnTo>
                      <a:pt x="1107828" y="1469988"/>
                    </a:lnTo>
                    <a:lnTo>
                      <a:pt x="1110216" y="1508193"/>
                    </a:lnTo>
                    <a:lnTo>
                      <a:pt x="1111410" y="1581021"/>
                    </a:lnTo>
                    <a:lnTo>
                      <a:pt x="1111410" y="1637135"/>
                    </a:lnTo>
                    <a:lnTo>
                      <a:pt x="1111410" y="1671758"/>
                    </a:lnTo>
                    <a:lnTo>
                      <a:pt x="1112604" y="1693248"/>
                    </a:lnTo>
                    <a:lnTo>
                      <a:pt x="1114992" y="1714738"/>
                    </a:lnTo>
                    <a:lnTo>
                      <a:pt x="1119767" y="1732647"/>
                    </a:lnTo>
                    <a:lnTo>
                      <a:pt x="1126931" y="1750555"/>
                    </a:lnTo>
                    <a:lnTo>
                      <a:pt x="1135288" y="1766076"/>
                    </a:lnTo>
                    <a:lnTo>
                      <a:pt x="1141258" y="1772046"/>
                    </a:lnTo>
                    <a:lnTo>
                      <a:pt x="1147227" y="1778015"/>
                    </a:lnTo>
                    <a:lnTo>
                      <a:pt x="1153197" y="1782791"/>
                    </a:lnTo>
                    <a:lnTo>
                      <a:pt x="1161554" y="1787566"/>
                    </a:lnTo>
                    <a:lnTo>
                      <a:pt x="1169911" y="1791148"/>
                    </a:lnTo>
                    <a:lnTo>
                      <a:pt x="1179462" y="1794730"/>
                    </a:lnTo>
                    <a:lnTo>
                      <a:pt x="1197371" y="1797117"/>
                    </a:lnTo>
                    <a:lnTo>
                      <a:pt x="1212892" y="1797117"/>
                    </a:lnTo>
                    <a:lnTo>
                      <a:pt x="1227219" y="1794730"/>
                    </a:lnTo>
                    <a:lnTo>
                      <a:pt x="1237964" y="1791148"/>
                    </a:lnTo>
                    <a:lnTo>
                      <a:pt x="1246321" y="1786372"/>
                    </a:lnTo>
                    <a:lnTo>
                      <a:pt x="1252290" y="1782791"/>
                    </a:lnTo>
                    <a:lnTo>
                      <a:pt x="1257066" y="1778015"/>
                    </a:lnTo>
                    <a:lnTo>
                      <a:pt x="1266617" y="1769658"/>
                    </a:lnTo>
                    <a:lnTo>
                      <a:pt x="1274975" y="1757719"/>
                    </a:lnTo>
                    <a:lnTo>
                      <a:pt x="1280944" y="1744586"/>
                    </a:lnTo>
                    <a:lnTo>
                      <a:pt x="1285720" y="1726677"/>
                    </a:lnTo>
                    <a:lnTo>
                      <a:pt x="1291689" y="1709963"/>
                    </a:lnTo>
                    <a:lnTo>
                      <a:pt x="1295271" y="1690860"/>
                    </a:lnTo>
                    <a:lnTo>
                      <a:pt x="1301240" y="1652655"/>
                    </a:lnTo>
                    <a:lnTo>
                      <a:pt x="1304822" y="1615644"/>
                    </a:lnTo>
                    <a:lnTo>
                      <a:pt x="1306016" y="1585797"/>
                    </a:lnTo>
                    <a:lnTo>
                      <a:pt x="1306016" y="1555949"/>
                    </a:lnTo>
                    <a:lnTo>
                      <a:pt x="1306016" y="1515356"/>
                    </a:lnTo>
                    <a:lnTo>
                      <a:pt x="1306016" y="1475958"/>
                    </a:lnTo>
                    <a:lnTo>
                      <a:pt x="1301240" y="1405517"/>
                    </a:lnTo>
                    <a:lnTo>
                      <a:pt x="1295271" y="1342241"/>
                    </a:lnTo>
                    <a:lnTo>
                      <a:pt x="1286914" y="1290903"/>
                    </a:lnTo>
                    <a:lnTo>
                      <a:pt x="1279750" y="1247922"/>
                    </a:lnTo>
                    <a:lnTo>
                      <a:pt x="1272587" y="1218075"/>
                    </a:lnTo>
                    <a:lnTo>
                      <a:pt x="1265423" y="1191809"/>
                    </a:lnTo>
                    <a:lnTo>
                      <a:pt x="1252290" y="1158380"/>
                    </a:lnTo>
                    <a:lnTo>
                      <a:pt x="1240351" y="1126144"/>
                    </a:lnTo>
                    <a:lnTo>
                      <a:pt x="1224831" y="1096297"/>
                    </a:lnTo>
                    <a:lnTo>
                      <a:pt x="1206922" y="1067643"/>
                    </a:lnTo>
                    <a:lnTo>
                      <a:pt x="1190208" y="1041377"/>
                    </a:lnTo>
                    <a:lnTo>
                      <a:pt x="1171105" y="1017499"/>
                    </a:lnTo>
                    <a:lnTo>
                      <a:pt x="1152003" y="993621"/>
                    </a:lnTo>
                    <a:lnTo>
                      <a:pt x="1130512" y="973325"/>
                    </a:lnTo>
                    <a:lnTo>
                      <a:pt x="1110216" y="954222"/>
                    </a:lnTo>
                    <a:lnTo>
                      <a:pt x="1087532" y="936314"/>
                    </a:lnTo>
                    <a:lnTo>
                      <a:pt x="1066042" y="919599"/>
                    </a:lnTo>
                    <a:lnTo>
                      <a:pt x="1043358" y="906466"/>
                    </a:lnTo>
                    <a:lnTo>
                      <a:pt x="1020673" y="892139"/>
                    </a:lnTo>
                    <a:lnTo>
                      <a:pt x="996795" y="879006"/>
                    </a:lnTo>
                    <a:lnTo>
                      <a:pt x="975305" y="868261"/>
                    </a:lnTo>
                    <a:lnTo>
                      <a:pt x="951427" y="858710"/>
                    </a:lnTo>
                    <a:lnTo>
                      <a:pt x="906059" y="843189"/>
                    </a:lnTo>
                    <a:lnTo>
                      <a:pt x="863078" y="831250"/>
                    </a:lnTo>
                    <a:lnTo>
                      <a:pt x="822486" y="821699"/>
                    </a:lnTo>
                    <a:lnTo>
                      <a:pt x="786669" y="814536"/>
                    </a:lnTo>
                    <a:lnTo>
                      <a:pt x="753239" y="812148"/>
                    </a:lnTo>
                    <a:lnTo>
                      <a:pt x="726973" y="808566"/>
                    </a:lnTo>
                    <a:lnTo>
                      <a:pt x="693544" y="808566"/>
                    </a:lnTo>
                    <a:close/>
                    <a:moveTo>
                      <a:pt x="693544" y="188930"/>
                    </a:moveTo>
                    <a:lnTo>
                      <a:pt x="667278" y="190124"/>
                    </a:lnTo>
                    <a:lnTo>
                      <a:pt x="642206" y="193706"/>
                    </a:lnTo>
                    <a:lnTo>
                      <a:pt x="618328" y="199675"/>
                    </a:lnTo>
                    <a:lnTo>
                      <a:pt x="595644" y="209226"/>
                    </a:lnTo>
                    <a:lnTo>
                      <a:pt x="571766" y="219972"/>
                    </a:lnTo>
                    <a:lnTo>
                      <a:pt x="551470" y="233104"/>
                    </a:lnTo>
                    <a:lnTo>
                      <a:pt x="531173" y="247431"/>
                    </a:lnTo>
                    <a:lnTo>
                      <a:pt x="513265" y="264146"/>
                    </a:lnTo>
                    <a:lnTo>
                      <a:pt x="496550" y="282054"/>
                    </a:lnTo>
                    <a:lnTo>
                      <a:pt x="482223" y="302351"/>
                    </a:lnTo>
                    <a:lnTo>
                      <a:pt x="469091" y="322647"/>
                    </a:lnTo>
                    <a:lnTo>
                      <a:pt x="458345" y="345331"/>
                    </a:lnTo>
                    <a:lnTo>
                      <a:pt x="448794" y="369209"/>
                    </a:lnTo>
                    <a:lnTo>
                      <a:pt x="442825" y="393087"/>
                    </a:lnTo>
                    <a:lnTo>
                      <a:pt x="439243" y="418159"/>
                    </a:lnTo>
                    <a:lnTo>
                      <a:pt x="438049" y="444425"/>
                    </a:lnTo>
                    <a:lnTo>
                      <a:pt x="439243" y="471885"/>
                    </a:lnTo>
                    <a:lnTo>
                      <a:pt x="442825" y="496957"/>
                    </a:lnTo>
                    <a:lnTo>
                      <a:pt x="448794" y="522029"/>
                    </a:lnTo>
                    <a:lnTo>
                      <a:pt x="458345" y="544713"/>
                    </a:lnTo>
                    <a:lnTo>
                      <a:pt x="469091" y="567397"/>
                    </a:lnTo>
                    <a:lnTo>
                      <a:pt x="482223" y="587693"/>
                    </a:lnTo>
                    <a:lnTo>
                      <a:pt x="496550" y="607990"/>
                    </a:lnTo>
                    <a:lnTo>
                      <a:pt x="513265" y="627092"/>
                    </a:lnTo>
                    <a:lnTo>
                      <a:pt x="531173" y="642613"/>
                    </a:lnTo>
                    <a:lnTo>
                      <a:pt x="551470" y="656940"/>
                    </a:lnTo>
                    <a:lnTo>
                      <a:pt x="571766" y="671266"/>
                    </a:lnTo>
                    <a:lnTo>
                      <a:pt x="595644" y="682012"/>
                    </a:lnTo>
                    <a:lnTo>
                      <a:pt x="618328" y="689175"/>
                    </a:lnTo>
                    <a:lnTo>
                      <a:pt x="642206" y="696338"/>
                    </a:lnTo>
                    <a:lnTo>
                      <a:pt x="667278" y="698726"/>
                    </a:lnTo>
                    <a:lnTo>
                      <a:pt x="693544" y="699920"/>
                    </a:lnTo>
                    <a:lnTo>
                      <a:pt x="721004" y="698726"/>
                    </a:lnTo>
                    <a:lnTo>
                      <a:pt x="746076" y="696338"/>
                    </a:lnTo>
                    <a:lnTo>
                      <a:pt x="771148" y="689175"/>
                    </a:lnTo>
                    <a:lnTo>
                      <a:pt x="793832" y="682012"/>
                    </a:lnTo>
                    <a:lnTo>
                      <a:pt x="816516" y="671266"/>
                    </a:lnTo>
                    <a:lnTo>
                      <a:pt x="836812" y="656940"/>
                    </a:lnTo>
                    <a:lnTo>
                      <a:pt x="857109" y="642613"/>
                    </a:lnTo>
                    <a:lnTo>
                      <a:pt x="876211" y="627092"/>
                    </a:lnTo>
                    <a:lnTo>
                      <a:pt x="891732" y="607990"/>
                    </a:lnTo>
                    <a:lnTo>
                      <a:pt x="906059" y="587693"/>
                    </a:lnTo>
                    <a:lnTo>
                      <a:pt x="920386" y="567397"/>
                    </a:lnTo>
                    <a:lnTo>
                      <a:pt x="931131" y="544713"/>
                    </a:lnTo>
                    <a:lnTo>
                      <a:pt x="938294" y="522029"/>
                    </a:lnTo>
                    <a:lnTo>
                      <a:pt x="945457" y="496957"/>
                    </a:lnTo>
                    <a:lnTo>
                      <a:pt x="950233" y="471885"/>
                    </a:lnTo>
                    <a:lnTo>
                      <a:pt x="950233" y="444425"/>
                    </a:lnTo>
                    <a:lnTo>
                      <a:pt x="950233" y="418159"/>
                    </a:lnTo>
                    <a:lnTo>
                      <a:pt x="945457" y="393087"/>
                    </a:lnTo>
                    <a:lnTo>
                      <a:pt x="938294" y="369209"/>
                    </a:lnTo>
                    <a:lnTo>
                      <a:pt x="931131" y="345331"/>
                    </a:lnTo>
                    <a:lnTo>
                      <a:pt x="920386" y="322647"/>
                    </a:lnTo>
                    <a:lnTo>
                      <a:pt x="906059" y="302351"/>
                    </a:lnTo>
                    <a:lnTo>
                      <a:pt x="891732" y="282054"/>
                    </a:lnTo>
                    <a:lnTo>
                      <a:pt x="876211" y="264146"/>
                    </a:lnTo>
                    <a:lnTo>
                      <a:pt x="857109" y="247431"/>
                    </a:lnTo>
                    <a:lnTo>
                      <a:pt x="836812" y="233104"/>
                    </a:lnTo>
                    <a:lnTo>
                      <a:pt x="816516" y="219972"/>
                    </a:lnTo>
                    <a:lnTo>
                      <a:pt x="793832" y="209226"/>
                    </a:lnTo>
                    <a:lnTo>
                      <a:pt x="771148" y="199675"/>
                    </a:lnTo>
                    <a:lnTo>
                      <a:pt x="746076" y="193706"/>
                    </a:lnTo>
                    <a:lnTo>
                      <a:pt x="721004" y="190124"/>
                    </a:lnTo>
                    <a:close/>
                    <a:moveTo>
                      <a:pt x="0" y="0"/>
                    </a:moveTo>
                    <a:lnTo>
                      <a:pt x="1388282" y="0"/>
                    </a:lnTo>
                    <a:lnTo>
                      <a:pt x="1388282" y="3188308"/>
                    </a:lnTo>
                    <a:lnTo>
                      <a:pt x="0" y="3188308"/>
                    </a:lnTo>
                    <a:close/>
                  </a:path>
                </a:pathLst>
              </a:custGeom>
              <a:solidFill>
                <a:srgbClr val="F8F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2" name="그룹 11"/>
              <p:cNvGrpSpPr/>
              <p:nvPr/>
            </p:nvGrpSpPr>
            <p:grpSpPr>
              <a:xfrm>
                <a:off x="827584" y="2782181"/>
                <a:ext cx="1223750" cy="2810447"/>
                <a:chOff x="3827959" y="2782180"/>
                <a:chExt cx="1223750" cy="2810447"/>
              </a:xfrm>
            </p:grpSpPr>
            <p:sp>
              <p:nvSpPr>
                <p:cNvPr id="13" name="Freeform 6"/>
                <p:cNvSpPr>
                  <a:spLocks/>
                </p:cNvSpPr>
                <p:nvPr/>
              </p:nvSpPr>
              <p:spPr bwMode="auto">
                <a:xfrm>
                  <a:off x="4183742" y="2782180"/>
                  <a:ext cx="512184" cy="510990"/>
                </a:xfrm>
                <a:custGeom>
                  <a:avLst/>
                  <a:gdLst>
                    <a:gd name="T0" fmla="*/ 429 w 429"/>
                    <a:gd name="T1" fmla="*/ 214 h 428"/>
                    <a:gd name="T2" fmla="*/ 425 w 429"/>
                    <a:gd name="T3" fmla="*/ 258 h 428"/>
                    <a:gd name="T4" fmla="*/ 413 w 429"/>
                    <a:gd name="T5" fmla="*/ 298 h 428"/>
                    <a:gd name="T6" fmla="*/ 392 w 429"/>
                    <a:gd name="T7" fmla="*/ 334 h 428"/>
                    <a:gd name="T8" fmla="*/ 367 w 429"/>
                    <a:gd name="T9" fmla="*/ 367 h 428"/>
                    <a:gd name="T10" fmla="*/ 334 w 429"/>
                    <a:gd name="T11" fmla="*/ 392 h 428"/>
                    <a:gd name="T12" fmla="*/ 298 w 429"/>
                    <a:gd name="T13" fmla="*/ 413 h 428"/>
                    <a:gd name="T14" fmla="*/ 258 w 429"/>
                    <a:gd name="T15" fmla="*/ 425 h 428"/>
                    <a:gd name="T16" fmla="*/ 214 w 429"/>
                    <a:gd name="T17" fmla="*/ 428 h 428"/>
                    <a:gd name="T18" fmla="*/ 192 w 429"/>
                    <a:gd name="T19" fmla="*/ 427 h 428"/>
                    <a:gd name="T20" fmla="*/ 151 w 429"/>
                    <a:gd name="T21" fmla="*/ 419 h 428"/>
                    <a:gd name="T22" fmla="*/ 112 w 429"/>
                    <a:gd name="T23" fmla="*/ 404 h 428"/>
                    <a:gd name="T24" fmla="*/ 78 w 429"/>
                    <a:gd name="T25" fmla="*/ 380 h 428"/>
                    <a:gd name="T26" fmla="*/ 49 w 429"/>
                    <a:gd name="T27" fmla="*/ 351 h 428"/>
                    <a:gd name="T28" fmla="*/ 26 w 429"/>
                    <a:gd name="T29" fmla="*/ 317 h 428"/>
                    <a:gd name="T30" fmla="*/ 9 w 429"/>
                    <a:gd name="T31" fmla="*/ 279 h 428"/>
                    <a:gd name="T32" fmla="*/ 1 w 429"/>
                    <a:gd name="T33" fmla="*/ 237 h 428"/>
                    <a:gd name="T34" fmla="*/ 0 w 429"/>
                    <a:gd name="T35" fmla="*/ 214 h 428"/>
                    <a:gd name="T36" fmla="*/ 4 w 429"/>
                    <a:gd name="T37" fmla="*/ 171 h 428"/>
                    <a:gd name="T38" fmla="*/ 17 w 429"/>
                    <a:gd name="T39" fmla="*/ 131 h 428"/>
                    <a:gd name="T40" fmla="*/ 37 w 429"/>
                    <a:gd name="T41" fmla="*/ 95 h 428"/>
                    <a:gd name="T42" fmla="*/ 63 w 429"/>
                    <a:gd name="T43" fmla="*/ 63 h 428"/>
                    <a:gd name="T44" fmla="*/ 95 w 429"/>
                    <a:gd name="T45" fmla="*/ 37 h 428"/>
                    <a:gd name="T46" fmla="*/ 132 w 429"/>
                    <a:gd name="T47" fmla="*/ 17 h 428"/>
                    <a:gd name="T48" fmla="*/ 171 w 429"/>
                    <a:gd name="T49" fmla="*/ 4 h 428"/>
                    <a:gd name="T50" fmla="*/ 214 w 429"/>
                    <a:gd name="T51" fmla="*/ 0 h 428"/>
                    <a:gd name="T52" fmla="*/ 237 w 429"/>
                    <a:gd name="T53" fmla="*/ 1 h 428"/>
                    <a:gd name="T54" fmla="*/ 279 w 429"/>
                    <a:gd name="T55" fmla="*/ 9 h 428"/>
                    <a:gd name="T56" fmla="*/ 317 w 429"/>
                    <a:gd name="T57" fmla="*/ 26 h 428"/>
                    <a:gd name="T58" fmla="*/ 351 w 429"/>
                    <a:gd name="T59" fmla="*/ 49 h 428"/>
                    <a:gd name="T60" fmla="*/ 380 w 429"/>
                    <a:gd name="T61" fmla="*/ 78 h 428"/>
                    <a:gd name="T62" fmla="*/ 404 w 429"/>
                    <a:gd name="T63" fmla="*/ 112 h 428"/>
                    <a:gd name="T64" fmla="*/ 419 w 429"/>
                    <a:gd name="T65" fmla="*/ 151 h 428"/>
                    <a:gd name="T66" fmla="*/ 429 w 429"/>
                    <a:gd name="T67" fmla="*/ 192 h 428"/>
                    <a:gd name="T68" fmla="*/ 429 w 429"/>
                    <a:gd name="T69"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28">
                      <a:moveTo>
                        <a:pt x="429" y="214"/>
                      </a:moveTo>
                      <a:lnTo>
                        <a:pt x="429" y="214"/>
                      </a:lnTo>
                      <a:lnTo>
                        <a:pt x="429" y="237"/>
                      </a:lnTo>
                      <a:lnTo>
                        <a:pt x="425" y="258"/>
                      </a:lnTo>
                      <a:lnTo>
                        <a:pt x="419" y="279"/>
                      </a:lnTo>
                      <a:lnTo>
                        <a:pt x="413" y="298"/>
                      </a:lnTo>
                      <a:lnTo>
                        <a:pt x="404" y="317"/>
                      </a:lnTo>
                      <a:lnTo>
                        <a:pt x="392" y="334"/>
                      </a:lnTo>
                      <a:lnTo>
                        <a:pt x="380" y="351"/>
                      </a:lnTo>
                      <a:lnTo>
                        <a:pt x="367" y="367"/>
                      </a:lnTo>
                      <a:lnTo>
                        <a:pt x="351" y="380"/>
                      </a:lnTo>
                      <a:lnTo>
                        <a:pt x="334" y="392"/>
                      </a:lnTo>
                      <a:lnTo>
                        <a:pt x="317" y="404"/>
                      </a:lnTo>
                      <a:lnTo>
                        <a:pt x="298" y="413"/>
                      </a:lnTo>
                      <a:lnTo>
                        <a:pt x="279" y="419"/>
                      </a:lnTo>
                      <a:lnTo>
                        <a:pt x="258" y="425"/>
                      </a:lnTo>
                      <a:lnTo>
                        <a:pt x="237" y="427"/>
                      </a:lnTo>
                      <a:lnTo>
                        <a:pt x="214" y="428"/>
                      </a:lnTo>
                      <a:lnTo>
                        <a:pt x="214" y="428"/>
                      </a:lnTo>
                      <a:lnTo>
                        <a:pt x="192" y="427"/>
                      </a:lnTo>
                      <a:lnTo>
                        <a:pt x="171" y="425"/>
                      </a:lnTo>
                      <a:lnTo>
                        <a:pt x="151" y="419"/>
                      </a:lnTo>
                      <a:lnTo>
                        <a:pt x="132" y="413"/>
                      </a:lnTo>
                      <a:lnTo>
                        <a:pt x="112" y="404"/>
                      </a:lnTo>
                      <a:lnTo>
                        <a:pt x="95" y="392"/>
                      </a:lnTo>
                      <a:lnTo>
                        <a:pt x="78" y="380"/>
                      </a:lnTo>
                      <a:lnTo>
                        <a:pt x="63" y="367"/>
                      </a:lnTo>
                      <a:lnTo>
                        <a:pt x="49" y="351"/>
                      </a:lnTo>
                      <a:lnTo>
                        <a:pt x="37" y="334"/>
                      </a:lnTo>
                      <a:lnTo>
                        <a:pt x="26" y="317"/>
                      </a:lnTo>
                      <a:lnTo>
                        <a:pt x="17" y="298"/>
                      </a:lnTo>
                      <a:lnTo>
                        <a:pt x="9" y="279"/>
                      </a:lnTo>
                      <a:lnTo>
                        <a:pt x="4" y="258"/>
                      </a:lnTo>
                      <a:lnTo>
                        <a:pt x="1" y="237"/>
                      </a:lnTo>
                      <a:lnTo>
                        <a:pt x="0" y="214"/>
                      </a:lnTo>
                      <a:lnTo>
                        <a:pt x="0" y="214"/>
                      </a:lnTo>
                      <a:lnTo>
                        <a:pt x="1" y="192"/>
                      </a:lnTo>
                      <a:lnTo>
                        <a:pt x="4" y="171"/>
                      </a:lnTo>
                      <a:lnTo>
                        <a:pt x="9" y="151"/>
                      </a:lnTo>
                      <a:lnTo>
                        <a:pt x="17" y="131"/>
                      </a:lnTo>
                      <a:lnTo>
                        <a:pt x="26" y="112"/>
                      </a:lnTo>
                      <a:lnTo>
                        <a:pt x="37" y="95"/>
                      </a:lnTo>
                      <a:lnTo>
                        <a:pt x="49" y="78"/>
                      </a:lnTo>
                      <a:lnTo>
                        <a:pt x="63" y="63"/>
                      </a:lnTo>
                      <a:lnTo>
                        <a:pt x="78" y="49"/>
                      </a:lnTo>
                      <a:lnTo>
                        <a:pt x="95" y="37"/>
                      </a:lnTo>
                      <a:lnTo>
                        <a:pt x="112" y="26"/>
                      </a:lnTo>
                      <a:lnTo>
                        <a:pt x="132" y="17"/>
                      </a:lnTo>
                      <a:lnTo>
                        <a:pt x="151" y="9"/>
                      </a:lnTo>
                      <a:lnTo>
                        <a:pt x="171" y="4"/>
                      </a:lnTo>
                      <a:lnTo>
                        <a:pt x="192" y="1"/>
                      </a:lnTo>
                      <a:lnTo>
                        <a:pt x="214" y="0"/>
                      </a:lnTo>
                      <a:lnTo>
                        <a:pt x="214" y="0"/>
                      </a:lnTo>
                      <a:lnTo>
                        <a:pt x="237" y="1"/>
                      </a:lnTo>
                      <a:lnTo>
                        <a:pt x="258" y="4"/>
                      </a:lnTo>
                      <a:lnTo>
                        <a:pt x="279" y="9"/>
                      </a:lnTo>
                      <a:lnTo>
                        <a:pt x="298" y="17"/>
                      </a:lnTo>
                      <a:lnTo>
                        <a:pt x="317" y="26"/>
                      </a:lnTo>
                      <a:lnTo>
                        <a:pt x="334" y="37"/>
                      </a:lnTo>
                      <a:lnTo>
                        <a:pt x="351" y="49"/>
                      </a:lnTo>
                      <a:lnTo>
                        <a:pt x="367" y="63"/>
                      </a:lnTo>
                      <a:lnTo>
                        <a:pt x="380" y="78"/>
                      </a:lnTo>
                      <a:lnTo>
                        <a:pt x="392" y="95"/>
                      </a:lnTo>
                      <a:lnTo>
                        <a:pt x="404" y="112"/>
                      </a:lnTo>
                      <a:lnTo>
                        <a:pt x="413" y="131"/>
                      </a:lnTo>
                      <a:lnTo>
                        <a:pt x="419" y="151"/>
                      </a:lnTo>
                      <a:lnTo>
                        <a:pt x="425" y="171"/>
                      </a:lnTo>
                      <a:lnTo>
                        <a:pt x="429" y="192"/>
                      </a:lnTo>
                      <a:lnTo>
                        <a:pt x="429" y="214"/>
                      </a:lnTo>
                      <a:lnTo>
                        <a:pt x="429" y="214"/>
                      </a:lnTo>
                      <a:close/>
                    </a:path>
                  </a:pathLst>
                </a:custGeom>
                <a:noFill/>
                <a:ln w="3175">
                  <a:solidFill>
                    <a:srgbClr val="625F63"/>
                  </a:solidFill>
                  <a:round/>
                  <a:headEnd/>
                  <a:tailEnd/>
                </a:ln>
              </p:spPr>
              <p:txBody>
                <a:bodyPr vert="horz" wrap="square" lIns="91440" tIns="45720" rIns="91440" bIns="45720" numCol="1" anchor="t" anchorCtr="0" compatLnSpc="1">
                  <a:prstTxWarp prst="textNoShape">
                    <a:avLst/>
                  </a:prstTxWarp>
                </a:bodyPr>
                <a:lstStyle/>
                <a:p>
                  <a:endParaRPr lang="ko-KR" altLang="en-US" sz="1400"/>
                </a:p>
              </p:txBody>
            </p:sp>
            <p:sp>
              <p:nvSpPr>
                <p:cNvPr id="14" name="Freeform 8"/>
                <p:cNvSpPr>
                  <a:spLocks/>
                </p:cNvSpPr>
                <p:nvPr/>
              </p:nvSpPr>
              <p:spPr bwMode="auto">
                <a:xfrm>
                  <a:off x="3827959" y="3401816"/>
                  <a:ext cx="1223750" cy="2190811"/>
                </a:xfrm>
                <a:custGeom>
                  <a:avLst/>
                  <a:gdLst>
                    <a:gd name="T0" fmla="*/ 957 w 1025"/>
                    <a:gd name="T1" fmla="*/ 241 h 1835"/>
                    <a:gd name="T2" fmla="*/ 878 w 1025"/>
                    <a:gd name="T3" fmla="*/ 138 h 1835"/>
                    <a:gd name="T4" fmla="*/ 786 w 1025"/>
                    <a:gd name="T5" fmla="*/ 70 h 1835"/>
                    <a:gd name="T6" fmla="*/ 654 w 1025"/>
                    <a:gd name="T7" fmla="*/ 19 h 1835"/>
                    <a:gd name="T8" fmla="*/ 512 w 1025"/>
                    <a:gd name="T9" fmla="*/ 0 h 1835"/>
                    <a:gd name="T10" fmla="*/ 405 w 1025"/>
                    <a:gd name="T11" fmla="*/ 11 h 1835"/>
                    <a:gd name="T12" fmla="*/ 259 w 1025"/>
                    <a:gd name="T13" fmla="*/ 59 h 1835"/>
                    <a:gd name="T14" fmla="*/ 164 w 1025"/>
                    <a:gd name="T15" fmla="*/ 122 h 1835"/>
                    <a:gd name="T16" fmla="*/ 82 w 1025"/>
                    <a:gd name="T17" fmla="*/ 217 h 1835"/>
                    <a:gd name="T18" fmla="*/ 34 w 1025"/>
                    <a:gd name="T19" fmla="*/ 321 h 1835"/>
                    <a:gd name="T20" fmla="*/ 4 w 1025"/>
                    <a:gd name="T21" fmla="*/ 500 h 1835"/>
                    <a:gd name="T22" fmla="*/ 1 w 1025"/>
                    <a:gd name="T23" fmla="*/ 651 h 1835"/>
                    <a:gd name="T24" fmla="*/ 17 w 1025"/>
                    <a:gd name="T25" fmla="*/ 769 h 1835"/>
                    <a:gd name="T26" fmla="*/ 42 w 1025"/>
                    <a:gd name="T27" fmla="*/ 812 h 1835"/>
                    <a:gd name="T28" fmla="*/ 77 w 1025"/>
                    <a:gd name="T29" fmla="*/ 828 h 1835"/>
                    <a:gd name="T30" fmla="*/ 121 w 1025"/>
                    <a:gd name="T31" fmla="*/ 820 h 1835"/>
                    <a:gd name="T32" fmla="*/ 151 w 1025"/>
                    <a:gd name="T33" fmla="*/ 789 h 1835"/>
                    <a:gd name="T34" fmla="*/ 164 w 1025"/>
                    <a:gd name="T35" fmla="*/ 723 h 1835"/>
                    <a:gd name="T36" fmla="*/ 168 w 1025"/>
                    <a:gd name="T37" fmla="*/ 521 h 1835"/>
                    <a:gd name="T38" fmla="*/ 198 w 1025"/>
                    <a:gd name="T39" fmla="*/ 366 h 1835"/>
                    <a:gd name="T40" fmla="*/ 231 w 1025"/>
                    <a:gd name="T41" fmla="*/ 314 h 1835"/>
                    <a:gd name="T42" fmla="*/ 257 w 1025"/>
                    <a:gd name="T43" fmla="*/ 300 h 1835"/>
                    <a:gd name="T44" fmla="*/ 277 w 1025"/>
                    <a:gd name="T45" fmla="*/ 310 h 1835"/>
                    <a:gd name="T46" fmla="*/ 284 w 1025"/>
                    <a:gd name="T47" fmla="*/ 352 h 1835"/>
                    <a:gd name="T48" fmla="*/ 282 w 1025"/>
                    <a:gd name="T49" fmla="*/ 1748 h 1835"/>
                    <a:gd name="T50" fmla="*/ 293 w 1025"/>
                    <a:gd name="T51" fmla="*/ 1790 h 1835"/>
                    <a:gd name="T52" fmla="*/ 320 w 1025"/>
                    <a:gd name="T53" fmla="*/ 1821 h 1835"/>
                    <a:gd name="T54" fmla="*/ 360 w 1025"/>
                    <a:gd name="T55" fmla="*/ 1834 h 1835"/>
                    <a:gd name="T56" fmla="*/ 394 w 1025"/>
                    <a:gd name="T57" fmla="*/ 1831 h 1835"/>
                    <a:gd name="T58" fmla="*/ 430 w 1025"/>
                    <a:gd name="T59" fmla="*/ 1810 h 1835"/>
                    <a:gd name="T60" fmla="*/ 451 w 1025"/>
                    <a:gd name="T61" fmla="*/ 1775 h 1835"/>
                    <a:gd name="T62" fmla="*/ 454 w 1025"/>
                    <a:gd name="T63" fmla="*/ 1747 h 1835"/>
                    <a:gd name="T64" fmla="*/ 465 w 1025"/>
                    <a:gd name="T65" fmla="*/ 935 h 1835"/>
                    <a:gd name="T66" fmla="*/ 503 w 1025"/>
                    <a:gd name="T67" fmla="*/ 914 h 1835"/>
                    <a:gd name="T68" fmla="*/ 537 w 1025"/>
                    <a:gd name="T69" fmla="*/ 918 h 1835"/>
                    <a:gd name="T70" fmla="*/ 568 w 1025"/>
                    <a:gd name="T71" fmla="*/ 948 h 1835"/>
                    <a:gd name="T72" fmla="*/ 571 w 1025"/>
                    <a:gd name="T73" fmla="*/ 1748 h 1835"/>
                    <a:gd name="T74" fmla="*/ 581 w 1025"/>
                    <a:gd name="T75" fmla="*/ 1790 h 1835"/>
                    <a:gd name="T76" fmla="*/ 608 w 1025"/>
                    <a:gd name="T77" fmla="*/ 1821 h 1835"/>
                    <a:gd name="T78" fmla="*/ 648 w 1025"/>
                    <a:gd name="T79" fmla="*/ 1834 h 1835"/>
                    <a:gd name="T80" fmla="*/ 682 w 1025"/>
                    <a:gd name="T81" fmla="*/ 1831 h 1835"/>
                    <a:gd name="T82" fmla="*/ 717 w 1025"/>
                    <a:gd name="T83" fmla="*/ 1810 h 1835"/>
                    <a:gd name="T84" fmla="*/ 738 w 1025"/>
                    <a:gd name="T85" fmla="*/ 1775 h 1835"/>
                    <a:gd name="T86" fmla="*/ 742 w 1025"/>
                    <a:gd name="T87" fmla="*/ 1748 h 1835"/>
                    <a:gd name="T88" fmla="*/ 742 w 1025"/>
                    <a:gd name="T89" fmla="*/ 338 h 1835"/>
                    <a:gd name="T90" fmla="*/ 756 w 1025"/>
                    <a:gd name="T91" fmla="*/ 302 h 1835"/>
                    <a:gd name="T92" fmla="*/ 779 w 1025"/>
                    <a:gd name="T93" fmla="*/ 304 h 1835"/>
                    <a:gd name="T94" fmla="*/ 809 w 1025"/>
                    <a:gd name="T95" fmla="*/ 331 h 1835"/>
                    <a:gd name="T96" fmla="*/ 844 w 1025"/>
                    <a:gd name="T97" fmla="*/ 422 h 1835"/>
                    <a:gd name="T98" fmla="*/ 861 w 1025"/>
                    <a:gd name="T99" fmla="*/ 586 h 1835"/>
                    <a:gd name="T100" fmla="*/ 863 w 1025"/>
                    <a:gd name="T101" fmla="*/ 741 h 1835"/>
                    <a:gd name="T102" fmla="*/ 887 w 1025"/>
                    <a:gd name="T103" fmla="*/ 807 h 1835"/>
                    <a:gd name="T104" fmla="*/ 919 w 1025"/>
                    <a:gd name="T105" fmla="*/ 826 h 1835"/>
                    <a:gd name="T106" fmla="*/ 968 w 1025"/>
                    <a:gd name="T107" fmla="*/ 823 h 1835"/>
                    <a:gd name="T108" fmla="*/ 992 w 1025"/>
                    <a:gd name="T109" fmla="*/ 805 h 1835"/>
                    <a:gd name="T110" fmla="*/ 1016 w 1025"/>
                    <a:gd name="T111" fmla="*/ 739 h 1835"/>
                    <a:gd name="T112" fmla="*/ 1025 w 1025"/>
                    <a:gd name="T113" fmla="*/ 626 h 1835"/>
                    <a:gd name="T114" fmla="*/ 1009 w 1025"/>
                    <a:gd name="T115" fmla="*/ 404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5" h="1835">
                      <a:moveTo>
                        <a:pt x="991" y="321"/>
                      </a:moveTo>
                      <a:lnTo>
                        <a:pt x="991" y="321"/>
                      </a:lnTo>
                      <a:lnTo>
                        <a:pt x="980" y="293"/>
                      </a:lnTo>
                      <a:lnTo>
                        <a:pt x="970" y="266"/>
                      </a:lnTo>
                      <a:lnTo>
                        <a:pt x="957" y="241"/>
                      </a:lnTo>
                      <a:lnTo>
                        <a:pt x="942" y="217"/>
                      </a:lnTo>
                      <a:lnTo>
                        <a:pt x="928" y="195"/>
                      </a:lnTo>
                      <a:lnTo>
                        <a:pt x="912" y="175"/>
                      </a:lnTo>
                      <a:lnTo>
                        <a:pt x="896" y="155"/>
                      </a:lnTo>
                      <a:lnTo>
                        <a:pt x="878" y="138"/>
                      </a:lnTo>
                      <a:lnTo>
                        <a:pt x="861" y="122"/>
                      </a:lnTo>
                      <a:lnTo>
                        <a:pt x="842" y="107"/>
                      </a:lnTo>
                      <a:lnTo>
                        <a:pt x="824" y="93"/>
                      </a:lnTo>
                      <a:lnTo>
                        <a:pt x="805" y="82"/>
                      </a:lnTo>
                      <a:lnTo>
                        <a:pt x="786" y="70"/>
                      </a:lnTo>
                      <a:lnTo>
                        <a:pt x="766" y="59"/>
                      </a:lnTo>
                      <a:lnTo>
                        <a:pt x="748" y="50"/>
                      </a:lnTo>
                      <a:lnTo>
                        <a:pt x="728" y="42"/>
                      </a:lnTo>
                      <a:lnTo>
                        <a:pt x="690" y="29"/>
                      </a:lnTo>
                      <a:lnTo>
                        <a:pt x="654" y="19"/>
                      </a:lnTo>
                      <a:lnTo>
                        <a:pt x="620" y="11"/>
                      </a:lnTo>
                      <a:lnTo>
                        <a:pt x="590" y="5"/>
                      </a:lnTo>
                      <a:lnTo>
                        <a:pt x="562" y="3"/>
                      </a:lnTo>
                      <a:lnTo>
                        <a:pt x="540" y="0"/>
                      </a:lnTo>
                      <a:lnTo>
                        <a:pt x="512" y="0"/>
                      </a:lnTo>
                      <a:lnTo>
                        <a:pt x="512" y="0"/>
                      </a:lnTo>
                      <a:lnTo>
                        <a:pt x="485" y="0"/>
                      </a:lnTo>
                      <a:lnTo>
                        <a:pt x="462" y="3"/>
                      </a:lnTo>
                      <a:lnTo>
                        <a:pt x="436" y="5"/>
                      </a:lnTo>
                      <a:lnTo>
                        <a:pt x="405" y="11"/>
                      </a:lnTo>
                      <a:lnTo>
                        <a:pt x="370" y="19"/>
                      </a:lnTo>
                      <a:lnTo>
                        <a:pt x="335" y="29"/>
                      </a:lnTo>
                      <a:lnTo>
                        <a:pt x="297" y="42"/>
                      </a:lnTo>
                      <a:lnTo>
                        <a:pt x="278" y="50"/>
                      </a:lnTo>
                      <a:lnTo>
                        <a:pt x="259" y="59"/>
                      </a:lnTo>
                      <a:lnTo>
                        <a:pt x="239" y="70"/>
                      </a:lnTo>
                      <a:lnTo>
                        <a:pt x="220" y="82"/>
                      </a:lnTo>
                      <a:lnTo>
                        <a:pt x="201" y="93"/>
                      </a:lnTo>
                      <a:lnTo>
                        <a:pt x="182" y="107"/>
                      </a:lnTo>
                      <a:lnTo>
                        <a:pt x="164" y="122"/>
                      </a:lnTo>
                      <a:lnTo>
                        <a:pt x="147" y="138"/>
                      </a:lnTo>
                      <a:lnTo>
                        <a:pt x="130" y="155"/>
                      </a:lnTo>
                      <a:lnTo>
                        <a:pt x="113" y="175"/>
                      </a:lnTo>
                      <a:lnTo>
                        <a:pt x="97" y="195"/>
                      </a:lnTo>
                      <a:lnTo>
                        <a:pt x="82" y="217"/>
                      </a:lnTo>
                      <a:lnTo>
                        <a:pt x="69" y="241"/>
                      </a:lnTo>
                      <a:lnTo>
                        <a:pt x="56" y="266"/>
                      </a:lnTo>
                      <a:lnTo>
                        <a:pt x="44" y="293"/>
                      </a:lnTo>
                      <a:lnTo>
                        <a:pt x="34" y="321"/>
                      </a:lnTo>
                      <a:lnTo>
                        <a:pt x="34" y="321"/>
                      </a:lnTo>
                      <a:lnTo>
                        <a:pt x="29" y="343"/>
                      </a:lnTo>
                      <a:lnTo>
                        <a:pt x="22" y="368"/>
                      </a:lnTo>
                      <a:lnTo>
                        <a:pt x="15" y="404"/>
                      </a:lnTo>
                      <a:lnTo>
                        <a:pt x="9" y="447"/>
                      </a:lnTo>
                      <a:lnTo>
                        <a:pt x="4" y="500"/>
                      </a:lnTo>
                      <a:lnTo>
                        <a:pt x="1" y="559"/>
                      </a:lnTo>
                      <a:lnTo>
                        <a:pt x="0" y="592"/>
                      </a:lnTo>
                      <a:lnTo>
                        <a:pt x="1" y="626"/>
                      </a:lnTo>
                      <a:lnTo>
                        <a:pt x="1" y="626"/>
                      </a:lnTo>
                      <a:lnTo>
                        <a:pt x="1" y="651"/>
                      </a:lnTo>
                      <a:lnTo>
                        <a:pt x="2" y="676"/>
                      </a:lnTo>
                      <a:lnTo>
                        <a:pt x="5" y="707"/>
                      </a:lnTo>
                      <a:lnTo>
                        <a:pt x="9" y="739"/>
                      </a:lnTo>
                      <a:lnTo>
                        <a:pt x="13" y="755"/>
                      </a:lnTo>
                      <a:lnTo>
                        <a:pt x="17" y="769"/>
                      </a:lnTo>
                      <a:lnTo>
                        <a:pt x="22" y="784"/>
                      </a:lnTo>
                      <a:lnTo>
                        <a:pt x="27" y="795"/>
                      </a:lnTo>
                      <a:lnTo>
                        <a:pt x="34" y="805"/>
                      </a:lnTo>
                      <a:lnTo>
                        <a:pt x="42" y="812"/>
                      </a:lnTo>
                      <a:lnTo>
                        <a:pt x="42" y="812"/>
                      </a:lnTo>
                      <a:lnTo>
                        <a:pt x="46" y="816"/>
                      </a:lnTo>
                      <a:lnTo>
                        <a:pt x="50" y="819"/>
                      </a:lnTo>
                      <a:lnTo>
                        <a:pt x="57" y="823"/>
                      </a:lnTo>
                      <a:lnTo>
                        <a:pt x="65" y="826"/>
                      </a:lnTo>
                      <a:lnTo>
                        <a:pt x="77" y="828"/>
                      </a:lnTo>
                      <a:lnTo>
                        <a:pt x="90" y="828"/>
                      </a:lnTo>
                      <a:lnTo>
                        <a:pt x="106" y="826"/>
                      </a:lnTo>
                      <a:lnTo>
                        <a:pt x="106" y="826"/>
                      </a:lnTo>
                      <a:lnTo>
                        <a:pt x="114" y="823"/>
                      </a:lnTo>
                      <a:lnTo>
                        <a:pt x="121" y="820"/>
                      </a:lnTo>
                      <a:lnTo>
                        <a:pt x="127" y="816"/>
                      </a:lnTo>
                      <a:lnTo>
                        <a:pt x="134" y="812"/>
                      </a:lnTo>
                      <a:lnTo>
                        <a:pt x="139" y="807"/>
                      </a:lnTo>
                      <a:lnTo>
                        <a:pt x="143" y="802"/>
                      </a:lnTo>
                      <a:lnTo>
                        <a:pt x="151" y="789"/>
                      </a:lnTo>
                      <a:lnTo>
                        <a:pt x="156" y="774"/>
                      </a:lnTo>
                      <a:lnTo>
                        <a:pt x="160" y="759"/>
                      </a:lnTo>
                      <a:lnTo>
                        <a:pt x="163" y="741"/>
                      </a:lnTo>
                      <a:lnTo>
                        <a:pt x="164" y="723"/>
                      </a:lnTo>
                      <a:lnTo>
                        <a:pt x="164" y="723"/>
                      </a:lnTo>
                      <a:lnTo>
                        <a:pt x="164" y="694"/>
                      </a:lnTo>
                      <a:lnTo>
                        <a:pt x="164" y="647"/>
                      </a:lnTo>
                      <a:lnTo>
                        <a:pt x="164" y="586"/>
                      </a:lnTo>
                      <a:lnTo>
                        <a:pt x="165" y="554"/>
                      </a:lnTo>
                      <a:lnTo>
                        <a:pt x="168" y="521"/>
                      </a:lnTo>
                      <a:lnTo>
                        <a:pt x="171" y="486"/>
                      </a:lnTo>
                      <a:lnTo>
                        <a:pt x="176" y="454"/>
                      </a:lnTo>
                      <a:lnTo>
                        <a:pt x="181" y="422"/>
                      </a:lnTo>
                      <a:lnTo>
                        <a:pt x="189" y="392"/>
                      </a:lnTo>
                      <a:lnTo>
                        <a:pt x="198" y="366"/>
                      </a:lnTo>
                      <a:lnTo>
                        <a:pt x="203" y="352"/>
                      </a:lnTo>
                      <a:lnTo>
                        <a:pt x="210" y="342"/>
                      </a:lnTo>
                      <a:lnTo>
                        <a:pt x="217" y="331"/>
                      </a:lnTo>
                      <a:lnTo>
                        <a:pt x="223" y="322"/>
                      </a:lnTo>
                      <a:lnTo>
                        <a:pt x="231" y="314"/>
                      </a:lnTo>
                      <a:lnTo>
                        <a:pt x="239" y="308"/>
                      </a:lnTo>
                      <a:lnTo>
                        <a:pt x="239" y="308"/>
                      </a:lnTo>
                      <a:lnTo>
                        <a:pt x="247" y="304"/>
                      </a:lnTo>
                      <a:lnTo>
                        <a:pt x="253" y="300"/>
                      </a:lnTo>
                      <a:lnTo>
                        <a:pt x="257" y="300"/>
                      </a:lnTo>
                      <a:lnTo>
                        <a:pt x="261" y="300"/>
                      </a:lnTo>
                      <a:lnTo>
                        <a:pt x="265" y="300"/>
                      </a:lnTo>
                      <a:lnTo>
                        <a:pt x="269" y="302"/>
                      </a:lnTo>
                      <a:lnTo>
                        <a:pt x="273" y="305"/>
                      </a:lnTo>
                      <a:lnTo>
                        <a:pt x="277" y="310"/>
                      </a:lnTo>
                      <a:lnTo>
                        <a:pt x="280" y="318"/>
                      </a:lnTo>
                      <a:lnTo>
                        <a:pt x="282" y="327"/>
                      </a:lnTo>
                      <a:lnTo>
                        <a:pt x="284" y="338"/>
                      </a:lnTo>
                      <a:lnTo>
                        <a:pt x="284" y="352"/>
                      </a:lnTo>
                      <a:lnTo>
                        <a:pt x="284" y="352"/>
                      </a:lnTo>
                      <a:lnTo>
                        <a:pt x="282" y="1748"/>
                      </a:lnTo>
                      <a:lnTo>
                        <a:pt x="282" y="1748"/>
                      </a:lnTo>
                      <a:lnTo>
                        <a:pt x="282" y="1748"/>
                      </a:lnTo>
                      <a:lnTo>
                        <a:pt x="282" y="1748"/>
                      </a:lnTo>
                      <a:lnTo>
                        <a:pt x="282" y="1748"/>
                      </a:lnTo>
                      <a:lnTo>
                        <a:pt x="284" y="1757"/>
                      </a:lnTo>
                      <a:lnTo>
                        <a:pt x="285" y="1767"/>
                      </a:lnTo>
                      <a:lnTo>
                        <a:pt x="286" y="1775"/>
                      </a:lnTo>
                      <a:lnTo>
                        <a:pt x="289" y="1782"/>
                      </a:lnTo>
                      <a:lnTo>
                        <a:pt x="293" y="1790"/>
                      </a:lnTo>
                      <a:lnTo>
                        <a:pt x="297" y="1797"/>
                      </a:lnTo>
                      <a:lnTo>
                        <a:pt x="302" y="1803"/>
                      </a:lnTo>
                      <a:lnTo>
                        <a:pt x="307" y="1810"/>
                      </a:lnTo>
                      <a:lnTo>
                        <a:pt x="314" y="1815"/>
                      </a:lnTo>
                      <a:lnTo>
                        <a:pt x="320" y="1821"/>
                      </a:lnTo>
                      <a:lnTo>
                        <a:pt x="327" y="1824"/>
                      </a:lnTo>
                      <a:lnTo>
                        <a:pt x="335" y="1828"/>
                      </a:lnTo>
                      <a:lnTo>
                        <a:pt x="343" y="1831"/>
                      </a:lnTo>
                      <a:lnTo>
                        <a:pt x="351" y="1832"/>
                      </a:lnTo>
                      <a:lnTo>
                        <a:pt x="360" y="1834"/>
                      </a:lnTo>
                      <a:lnTo>
                        <a:pt x="369" y="1835"/>
                      </a:lnTo>
                      <a:lnTo>
                        <a:pt x="369" y="1835"/>
                      </a:lnTo>
                      <a:lnTo>
                        <a:pt x="377" y="1834"/>
                      </a:lnTo>
                      <a:lnTo>
                        <a:pt x="386" y="1832"/>
                      </a:lnTo>
                      <a:lnTo>
                        <a:pt x="394" y="1831"/>
                      </a:lnTo>
                      <a:lnTo>
                        <a:pt x="402" y="1828"/>
                      </a:lnTo>
                      <a:lnTo>
                        <a:pt x="410" y="1824"/>
                      </a:lnTo>
                      <a:lnTo>
                        <a:pt x="416" y="1821"/>
                      </a:lnTo>
                      <a:lnTo>
                        <a:pt x="423" y="1815"/>
                      </a:lnTo>
                      <a:lnTo>
                        <a:pt x="430" y="1810"/>
                      </a:lnTo>
                      <a:lnTo>
                        <a:pt x="435" y="1803"/>
                      </a:lnTo>
                      <a:lnTo>
                        <a:pt x="440" y="1797"/>
                      </a:lnTo>
                      <a:lnTo>
                        <a:pt x="444" y="1790"/>
                      </a:lnTo>
                      <a:lnTo>
                        <a:pt x="448" y="1782"/>
                      </a:lnTo>
                      <a:lnTo>
                        <a:pt x="451" y="1775"/>
                      </a:lnTo>
                      <a:lnTo>
                        <a:pt x="452" y="1767"/>
                      </a:lnTo>
                      <a:lnTo>
                        <a:pt x="453" y="1757"/>
                      </a:lnTo>
                      <a:lnTo>
                        <a:pt x="454" y="1748"/>
                      </a:lnTo>
                      <a:lnTo>
                        <a:pt x="454" y="1748"/>
                      </a:lnTo>
                      <a:lnTo>
                        <a:pt x="454" y="1747"/>
                      </a:lnTo>
                      <a:lnTo>
                        <a:pt x="457" y="954"/>
                      </a:lnTo>
                      <a:lnTo>
                        <a:pt x="457" y="954"/>
                      </a:lnTo>
                      <a:lnTo>
                        <a:pt x="458" y="948"/>
                      </a:lnTo>
                      <a:lnTo>
                        <a:pt x="461" y="941"/>
                      </a:lnTo>
                      <a:lnTo>
                        <a:pt x="465" y="935"/>
                      </a:lnTo>
                      <a:lnTo>
                        <a:pt x="472" y="927"/>
                      </a:lnTo>
                      <a:lnTo>
                        <a:pt x="482" y="920"/>
                      </a:lnTo>
                      <a:lnTo>
                        <a:pt x="487" y="918"/>
                      </a:lnTo>
                      <a:lnTo>
                        <a:pt x="495" y="915"/>
                      </a:lnTo>
                      <a:lnTo>
                        <a:pt x="503" y="914"/>
                      </a:lnTo>
                      <a:lnTo>
                        <a:pt x="512" y="914"/>
                      </a:lnTo>
                      <a:lnTo>
                        <a:pt x="512" y="914"/>
                      </a:lnTo>
                      <a:lnTo>
                        <a:pt x="522" y="914"/>
                      </a:lnTo>
                      <a:lnTo>
                        <a:pt x="529" y="915"/>
                      </a:lnTo>
                      <a:lnTo>
                        <a:pt x="537" y="918"/>
                      </a:lnTo>
                      <a:lnTo>
                        <a:pt x="544" y="920"/>
                      </a:lnTo>
                      <a:lnTo>
                        <a:pt x="553" y="927"/>
                      </a:lnTo>
                      <a:lnTo>
                        <a:pt x="560" y="935"/>
                      </a:lnTo>
                      <a:lnTo>
                        <a:pt x="565" y="941"/>
                      </a:lnTo>
                      <a:lnTo>
                        <a:pt x="568" y="948"/>
                      </a:lnTo>
                      <a:lnTo>
                        <a:pt x="569" y="954"/>
                      </a:lnTo>
                      <a:lnTo>
                        <a:pt x="571" y="1747"/>
                      </a:lnTo>
                      <a:lnTo>
                        <a:pt x="571" y="1747"/>
                      </a:lnTo>
                      <a:lnTo>
                        <a:pt x="571" y="1748"/>
                      </a:lnTo>
                      <a:lnTo>
                        <a:pt x="571" y="1748"/>
                      </a:lnTo>
                      <a:lnTo>
                        <a:pt x="571" y="1757"/>
                      </a:lnTo>
                      <a:lnTo>
                        <a:pt x="573" y="1767"/>
                      </a:lnTo>
                      <a:lnTo>
                        <a:pt x="574" y="1775"/>
                      </a:lnTo>
                      <a:lnTo>
                        <a:pt x="578" y="1782"/>
                      </a:lnTo>
                      <a:lnTo>
                        <a:pt x="581" y="1790"/>
                      </a:lnTo>
                      <a:lnTo>
                        <a:pt x="586" y="1797"/>
                      </a:lnTo>
                      <a:lnTo>
                        <a:pt x="590" y="1803"/>
                      </a:lnTo>
                      <a:lnTo>
                        <a:pt x="596" y="1810"/>
                      </a:lnTo>
                      <a:lnTo>
                        <a:pt x="602" y="1815"/>
                      </a:lnTo>
                      <a:lnTo>
                        <a:pt x="608" y="1821"/>
                      </a:lnTo>
                      <a:lnTo>
                        <a:pt x="616" y="1824"/>
                      </a:lnTo>
                      <a:lnTo>
                        <a:pt x="623" y="1828"/>
                      </a:lnTo>
                      <a:lnTo>
                        <a:pt x="631" y="1831"/>
                      </a:lnTo>
                      <a:lnTo>
                        <a:pt x="640" y="1832"/>
                      </a:lnTo>
                      <a:lnTo>
                        <a:pt x="648" y="1834"/>
                      </a:lnTo>
                      <a:lnTo>
                        <a:pt x="657" y="1835"/>
                      </a:lnTo>
                      <a:lnTo>
                        <a:pt x="657" y="1835"/>
                      </a:lnTo>
                      <a:lnTo>
                        <a:pt x="666" y="1834"/>
                      </a:lnTo>
                      <a:lnTo>
                        <a:pt x="674" y="1832"/>
                      </a:lnTo>
                      <a:lnTo>
                        <a:pt x="682" y="1831"/>
                      </a:lnTo>
                      <a:lnTo>
                        <a:pt x="690" y="1828"/>
                      </a:lnTo>
                      <a:lnTo>
                        <a:pt x="698" y="1824"/>
                      </a:lnTo>
                      <a:lnTo>
                        <a:pt x="704" y="1821"/>
                      </a:lnTo>
                      <a:lnTo>
                        <a:pt x="711" y="1815"/>
                      </a:lnTo>
                      <a:lnTo>
                        <a:pt x="717" y="1810"/>
                      </a:lnTo>
                      <a:lnTo>
                        <a:pt x="723" y="1803"/>
                      </a:lnTo>
                      <a:lnTo>
                        <a:pt x="728" y="1797"/>
                      </a:lnTo>
                      <a:lnTo>
                        <a:pt x="732" y="1790"/>
                      </a:lnTo>
                      <a:lnTo>
                        <a:pt x="736" y="1782"/>
                      </a:lnTo>
                      <a:lnTo>
                        <a:pt x="738" y="1775"/>
                      </a:lnTo>
                      <a:lnTo>
                        <a:pt x="741" y="1767"/>
                      </a:lnTo>
                      <a:lnTo>
                        <a:pt x="742" y="1757"/>
                      </a:lnTo>
                      <a:lnTo>
                        <a:pt x="742" y="1748"/>
                      </a:lnTo>
                      <a:lnTo>
                        <a:pt x="742" y="1748"/>
                      </a:lnTo>
                      <a:lnTo>
                        <a:pt x="742" y="1748"/>
                      </a:lnTo>
                      <a:lnTo>
                        <a:pt x="742" y="1748"/>
                      </a:lnTo>
                      <a:lnTo>
                        <a:pt x="742" y="1748"/>
                      </a:lnTo>
                      <a:lnTo>
                        <a:pt x="741" y="352"/>
                      </a:lnTo>
                      <a:lnTo>
                        <a:pt x="741" y="352"/>
                      </a:lnTo>
                      <a:lnTo>
                        <a:pt x="742" y="338"/>
                      </a:lnTo>
                      <a:lnTo>
                        <a:pt x="744" y="327"/>
                      </a:lnTo>
                      <a:lnTo>
                        <a:pt x="745" y="318"/>
                      </a:lnTo>
                      <a:lnTo>
                        <a:pt x="749" y="310"/>
                      </a:lnTo>
                      <a:lnTo>
                        <a:pt x="752" y="305"/>
                      </a:lnTo>
                      <a:lnTo>
                        <a:pt x="756" y="302"/>
                      </a:lnTo>
                      <a:lnTo>
                        <a:pt x="759" y="300"/>
                      </a:lnTo>
                      <a:lnTo>
                        <a:pt x="763" y="300"/>
                      </a:lnTo>
                      <a:lnTo>
                        <a:pt x="767" y="300"/>
                      </a:lnTo>
                      <a:lnTo>
                        <a:pt x="771" y="300"/>
                      </a:lnTo>
                      <a:lnTo>
                        <a:pt x="779" y="304"/>
                      </a:lnTo>
                      <a:lnTo>
                        <a:pt x="786" y="308"/>
                      </a:lnTo>
                      <a:lnTo>
                        <a:pt x="786" y="308"/>
                      </a:lnTo>
                      <a:lnTo>
                        <a:pt x="794" y="314"/>
                      </a:lnTo>
                      <a:lnTo>
                        <a:pt x="802" y="322"/>
                      </a:lnTo>
                      <a:lnTo>
                        <a:pt x="809" y="331"/>
                      </a:lnTo>
                      <a:lnTo>
                        <a:pt x="816" y="342"/>
                      </a:lnTo>
                      <a:lnTo>
                        <a:pt x="821" y="352"/>
                      </a:lnTo>
                      <a:lnTo>
                        <a:pt x="827" y="366"/>
                      </a:lnTo>
                      <a:lnTo>
                        <a:pt x="836" y="392"/>
                      </a:lnTo>
                      <a:lnTo>
                        <a:pt x="844" y="422"/>
                      </a:lnTo>
                      <a:lnTo>
                        <a:pt x="850" y="454"/>
                      </a:lnTo>
                      <a:lnTo>
                        <a:pt x="854" y="486"/>
                      </a:lnTo>
                      <a:lnTo>
                        <a:pt x="858" y="521"/>
                      </a:lnTo>
                      <a:lnTo>
                        <a:pt x="859" y="554"/>
                      </a:lnTo>
                      <a:lnTo>
                        <a:pt x="861" y="586"/>
                      </a:lnTo>
                      <a:lnTo>
                        <a:pt x="862" y="647"/>
                      </a:lnTo>
                      <a:lnTo>
                        <a:pt x="862" y="694"/>
                      </a:lnTo>
                      <a:lnTo>
                        <a:pt x="862" y="723"/>
                      </a:lnTo>
                      <a:lnTo>
                        <a:pt x="862" y="723"/>
                      </a:lnTo>
                      <a:lnTo>
                        <a:pt x="863" y="741"/>
                      </a:lnTo>
                      <a:lnTo>
                        <a:pt x="865" y="759"/>
                      </a:lnTo>
                      <a:lnTo>
                        <a:pt x="869" y="774"/>
                      </a:lnTo>
                      <a:lnTo>
                        <a:pt x="875" y="789"/>
                      </a:lnTo>
                      <a:lnTo>
                        <a:pt x="882" y="802"/>
                      </a:lnTo>
                      <a:lnTo>
                        <a:pt x="887" y="807"/>
                      </a:lnTo>
                      <a:lnTo>
                        <a:pt x="892" y="812"/>
                      </a:lnTo>
                      <a:lnTo>
                        <a:pt x="897" y="816"/>
                      </a:lnTo>
                      <a:lnTo>
                        <a:pt x="904" y="820"/>
                      </a:lnTo>
                      <a:lnTo>
                        <a:pt x="911" y="823"/>
                      </a:lnTo>
                      <a:lnTo>
                        <a:pt x="919" y="826"/>
                      </a:lnTo>
                      <a:lnTo>
                        <a:pt x="919" y="826"/>
                      </a:lnTo>
                      <a:lnTo>
                        <a:pt x="934" y="828"/>
                      </a:lnTo>
                      <a:lnTo>
                        <a:pt x="947" y="828"/>
                      </a:lnTo>
                      <a:lnTo>
                        <a:pt x="959" y="826"/>
                      </a:lnTo>
                      <a:lnTo>
                        <a:pt x="968" y="823"/>
                      </a:lnTo>
                      <a:lnTo>
                        <a:pt x="975" y="819"/>
                      </a:lnTo>
                      <a:lnTo>
                        <a:pt x="980" y="816"/>
                      </a:lnTo>
                      <a:lnTo>
                        <a:pt x="984" y="812"/>
                      </a:lnTo>
                      <a:lnTo>
                        <a:pt x="984" y="812"/>
                      </a:lnTo>
                      <a:lnTo>
                        <a:pt x="992" y="805"/>
                      </a:lnTo>
                      <a:lnTo>
                        <a:pt x="999" y="795"/>
                      </a:lnTo>
                      <a:lnTo>
                        <a:pt x="1004" y="784"/>
                      </a:lnTo>
                      <a:lnTo>
                        <a:pt x="1008" y="769"/>
                      </a:lnTo>
                      <a:lnTo>
                        <a:pt x="1013" y="755"/>
                      </a:lnTo>
                      <a:lnTo>
                        <a:pt x="1016" y="739"/>
                      </a:lnTo>
                      <a:lnTo>
                        <a:pt x="1021" y="707"/>
                      </a:lnTo>
                      <a:lnTo>
                        <a:pt x="1024" y="676"/>
                      </a:lnTo>
                      <a:lnTo>
                        <a:pt x="1025" y="651"/>
                      </a:lnTo>
                      <a:lnTo>
                        <a:pt x="1025" y="626"/>
                      </a:lnTo>
                      <a:lnTo>
                        <a:pt x="1025" y="626"/>
                      </a:lnTo>
                      <a:lnTo>
                        <a:pt x="1025" y="592"/>
                      </a:lnTo>
                      <a:lnTo>
                        <a:pt x="1025" y="559"/>
                      </a:lnTo>
                      <a:lnTo>
                        <a:pt x="1021" y="500"/>
                      </a:lnTo>
                      <a:lnTo>
                        <a:pt x="1016" y="447"/>
                      </a:lnTo>
                      <a:lnTo>
                        <a:pt x="1009" y="404"/>
                      </a:lnTo>
                      <a:lnTo>
                        <a:pt x="1003" y="368"/>
                      </a:lnTo>
                      <a:lnTo>
                        <a:pt x="997" y="343"/>
                      </a:lnTo>
                      <a:lnTo>
                        <a:pt x="991" y="321"/>
                      </a:lnTo>
                      <a:lnTo>
                        <a:pt x="991" y="321"/>
                      </a:lnTo>
                      <a:close/>
                    </a:path>
                  </a:pathLst>
                </a:custGeom>
                <a:noFill/>
                <a:ln w="3175">
                  <a:solidFill>
                    <a:srgbClr val="625F63"/>
                  </a:solidFill>
                </a:ln>
              </p:spPr>
              <p:txBody>
                <a:bodyPr vert="horz" wrap="square" lIns="91440" tIns="45720" rIns="91440" bIns="45720" numCol="1" anchor="t" anchorCtr="0" compatLnSpc="1">
                  <a:prstTxWarp prst="textNoShape">
                    <a:avLst/>
                  </a:prstTxWarp>
                </a:bodyPr>
                <a:lstStyle/>
                <a:p>
                  <a:endParaRPr lang="ko-KR" altLang="en-US" sz="1400"/>
                </a:p>
              </p:txBody>
            </p:sp>
          </p:grpSp>
        </p:grpSp>
      </p:grpSp>
      <p:grpSp>
        <p:nvGrpSpPr>
          <p:cNvPr id="15" name="그룹 14"/>
          <p:cNvGrpSpPr/>
          <p:nvPr/>
        </p:nvGrpSpPr>
        <p:grpSpPr>
          <a:xfrm>
            <a:off x="1811549" y="2554431"/>
            <a:ext cx="918055" cy="2108392"/>
            <a:chOff x="745318" y="2593251"/>
            <a:chExt cx="1388282" cy="3188309"/>
          </a:xfrm>
        </p:grpSpPr>
        <p:sp>
          <p:nvSpPr>
            <p:cNvPr id="16" name="직사각형 15"/>
            <p:cNvSpPr/>
            <p:nvPr/>
          </p:nvSpPr>
          <p:spPr>
            <a:xfrm>
              <a:off x="745318" y="4497222"/>
              <a:ext cx="1388282" cy="1143539"/>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7" name="그룹 16"/>
            <p:cNvGrpSpPr/>
            <p:nvPr/>
          </p:nvGrpSpPr>
          <p:grpSpPr>
            <a:xfrm>
              <a:off x="745318" y="2593251"/>
              <a:ext cx="1388282" cy="3188309"/>
              <a:chOff x="745318" y="2593251"/>
              <a:chExt cx="1388282" cy="3188309"/>
            </a:xfrm>
          </p:grpSpPr>
          <p:sp>
            <p:nvSpPr>
              <p:cNvPr id="18" name="직사각형 16"/>
              <p:cNvSpPr/>
              <p:nvPr/>
            </p:nvSpPr>
            <p:spPr>
              <a:xfrm>
                <a:off x="745318" y="2593251"/>
                <a:ext cx="1388282" cy="3188309"/>
              </a:xfrm>
              <a:custGeom>
                <a:avLst/>
                <a:gdLst/>
                <a:ahLst/>
                <a:cxnLst/>
                <a:rect l="l" t="t" r="r" b="b"/>
                <a:pathLst>
                  <a:path w="1388282" h="3188308">
                    <a:moveTo>
                      <a:pt x="661309" y="808566"/>
                    </a:moveTo>
                    <a:lnTo>
                      <a:pt x="633849" y="812148"/>
                    </a:lnTo>
                    <a:lnTo>
                      <a:pt x="602808" y="814536"/>
                    </a:lnTo>
                    <a:lnTo>
                      <a:pt x="565797" y="821699"/>
                    </a:lnTo>
                    <a:lnTo>
                      <a:pt x="524010" y="831250"/>
                    </a:lnTo>
                    <a:lnTo>
                      <a:pt x="482223" y="843189"/>
                    </a:lnTo>
                    <a:lnTo>
                      <a:pt x="436855" y="858710"/>
                    </a:lnTo>
                    <a:lnTo>
                      <a:pt x="414171" y="868261"/>
                    </a:lnTo>
                    <a:lnTo>
                      <a:pt x="391487" y="879006"/>
                    </a:lnTo>
                    <a:lnTo>
                      <a:pt x="367609" y="892139"/>
                    </a:lnTo>
                    <a:lnTo>
                      <a:pt x="344925" y="906466"/>
                    </a:lnTo>
                    <a:lnTo>
                      <a:pt x="322240" y="919599"/>
                    </a:lnTo>
                    <a:lnTo>
                      <a:pt x="299556" y="936314"/>
                    </a:lnTo>
                    <a:lnTo>
                      <a:pt x="278066" y="954222"/>
                    </a:lnTo>
                    <a:lnTo>
                      <a:pt x="257770" y="973325"/>
                    </a:lnTo>
                    <a:lnTo>
                      <a:pt x="237473" y="993621"/>
                    </a:lnTo>
                    <a:lnTo>
                      <a:pt x="217177" y="1017499"/>
                    </a:lnTo>
                    <a:lnTo>
                      <a:pt x="198075" y="1041377"/>
                    </a:lnTo>
                    <a:lnTo>
                      <a:pt x="180166" y="1067643"/>
                    </a:lnTo>
                    <a:lnTo>
                      <a:pt x="164645" y="1096297"/>
                    </a:lnTo>
                    <a:lnTo>
                      <a:pt x="149125" y="1126144"/>
                    </a:lnTo>
                    <a:lnTo>
                      <a:pt x="134798" y="1158380"/>
                    </a:lnTo>
                    <a:lnTo>
                      <a:pt x="122859" y="1191809"/>
                    </a:lnTo>
                    <a:lnTo>
                      <a:pt x="116889" y="1218075"/>
                    </a:lnTo>
                    <a:lnTo>
                      <a:pt x="108532" y="1247922"/>
                    </a:lnTo>
                    <a:lnTo>
                      <a:pt x="100175" y="1290903"/>
                    </a:lnTo>
                    <a:lnTo>
                      <a:pt x="93011" y="1342241"/>
                    </a:lnTo>
                    <a:lnTo>
                      <a:pt x="87042" y="1405517"/>
                    </a:lnTo>
                    <a:lnTo>
                      <a:pt x="83460" y="1475958"/>
                    </a:lnTo>
                    <a:lnTo>
                      <a:pt x="82266" y="1515356"/>
                    </a:lnTo>
                    <a:lnTo>
                      <a:pt x="83460" y="1555949"/>
                    </a:lnTo>
                    <a:lnTo>
                      <a:pt x="83460" y="1585797"/>
                    </a:lnTo>
                    <a:lnTo>
                      <a:pt x="84654" y="1615644"/>
                    </a:lnTo>
                    <a:lnTo>
                      <a:pt x="88236" y="1652655"/>
                    </a:lnTo>
                    <a:lnTo>
                      <a:pt x="93011" y="1690860"/>
                    </a:lnTo>
                    <a:lnTo>
                      <a:pt x="97787" y="1709963"/>
                    </a:lnTo>
                    <a:lnTo>
                      <a:pt x="102562" y="1726677"/>
                    </a:lnTo>
                    <a:lnTo>
                      <a:pt x="108532" y="1744586"/>
                    </a:lnTo>
                    <a:lnTo>
                      <a:pt x="114501" y="1757719"/>
                    </a:lnTo>
                    <a:lnTo>
                      <a:pt x="122859" y="1769658"/>
                    </a:lnTo>
                    <a:lnTo>
                      <a:pt x="132410" y="1778015"/>
                    </a:lnTo>
                    <a:lnTo>
                      <a:pt x="137186" y="1782791"/>
                    </a:lnTo>
                    <a:lnTo>
                      <a:pt x="141961" y="1786372"/>
                    </a:lnTo>
                    <a:lnTo>
                      <a:pt x="150318" y="1791148"/>
                    </a:lnTo>
                    <a:lnTo>
                      <a:pt x="159870" y="1794730"/>
                    </a:lnTo>
                    <a:lnTo>
                      <a:pt x="174197" y="1797117"/>
                    </a:lnTo>
                    <a:lnTo>
                      <a:pt x="189717" y="1797117"/>
                    </a:lnTo>
                    <a:lnTo>
                      <a:pt x="208820" y="1794730"/>
                    </a:lnTo>
                    <a:lnTo>
                      <a:pt x="218371" y="1791148"/>
                    </a:lnTo>
                    <a:lnTo>
                      <a:pt x="226728" y="1787566"/>
                    </a:lnTo>
                    <a:lnTo>
                      <a:pt x="233892" y="1782791"/>
                    </a:lnTo>
                    <a:lnTo>
                      <a:pt x="242249" y="1778015"/>
                    </a:lnTo>
                    <a:lnTo>
                      <a:pt x="248218" y="1772046"/>
                    </a:lnTo>
                    <a:lnTo>
                      <a:pt x="252994" y="1766076"/>
                    </a:lnTo>
                    <a:lnTo>
                      <a:pt x="262545" y="1750555"/>
                    </a:lnTo>
                    <a:lnTo>
                      <a:pt x="268515" y="1732647"/>
                    </a:lnTo>
                    <a:lnTo>
                      <a:pt x="273290" y="1714738"/>
                    </a:lnTo>
                    <a:lnTo>
                      <a:pt x="276872" y="1693248"/>
                    </a:lnTo>
                    <a:lnTo>
                      <a:pt x="278066" y="1671758"/>
                    </a:lnTo>
                    <a:lnTo>
                      <a:pt x="278066" y="1637135"/>
                    </a:lnTo>
                    <a:lnTo>
                      <a:pt x="278066" y="1581021"/>
                    </a:lnTo>
                    <a:lnTo>
                      <a:pt x="278066" y="1508193"/>
                    </a:lnTo>
                    <a:lnTo>
                      <a:pt x="279260" y="1469988"/>
                    </a:lnTo>
                    <a:lnTo>
                      <a:pt x="282842" y="1430589"/>
                    </a:lnTo>
                    <a:lnTo>
                      <a:pt x="286423" y="1388803"/>
                    </a:lnTo>
                    <a:lnTo>
                      <a:pt x="292393" y="1350598"/>
                    </a:lnTo>
                    <a:lnTo>
                      <a:pt x="298362" y="1312393"/>
                    </a:lnTo>
                    <a:lnTo>
                      <a:pt x="307914" y="1276576"/>
                    </a:lnTo>
                    <a:lnTo>
                      <a:pt x="318659" y="1245534"/>
                    </a:lnTo>
                    <a:lnTo>
                      <a:pt x="324628" y="1228820"/>
                    </a:lnTo>
                    <a:lnTo>
                      <a:pt x="332986" y="1216881"/>
                    </a:lnTo>
                    <a:lnTo>
                      <a:pt x="341343" y="1203748"/>
                    </a:lnTo>
                    <a:lnTo>
                      <a:pt x="348506" y="1193003"/>
                    </a:lnTo>
                    <a:lnTo>
                      <a:pt x="358058" y="1183452"/>
                    </a:lnTo>
                    <a:lnTo>
                      <a:pt x="367609" y="1176288"/>
                    </a:lnTo>
                    <a:lnTo>
                      <a:pt x="377160" y="1171512"/>
                    </a:lnTo>
                    <a:lnTo>
                      <a:pt x="384323" y="1166737"/>
                    </a:lnTo>
                    <a:lnTo>
                      <a:pt x="389099" y="1166737"/>
                    </a:lnTo>
                    <a:lnTo>
                      <a:pt x="393875" y="1166737"/>
                    </a:lnTo>
                    <a:lnTo>
                      <a:pt x="398650" y="1166737"/>
                    </a:lnTo>
                    <a:lnTo>
                      <a:pt x="403426" y="1169125"/>
                    </a:lnTo>
                    <a:lnTo>
                      <a:pt x="408201" y="1172706"/>
                    </a:lnTo>
                    <a:lnTo>
                      <a:pt x="412977" y="1178676"/>
                    </a:lnTo>
                    <a:lnTo>
                      <a:pt x="416559" y="1188227"/>
                    </a:lnTo>
                    <a:lnTo>
                      <a:pt x="418947" y="1198972"/>
                    </a:lnTo>
                    <a:lnTo>
                      <a:pt x="421334" y="1212105"/>
                    </a:lnTo>
                    <a:lnTo>
                      <a:pt x="421334" y="1228820"/>
                    </a:lnTo>
                    <a:lnTo>
                      <a:pt x="418947" y="2895508"/>
                    </a:lnTo>
                    <a:lnTo>
                      <a:pt x="421334" y="2906253"/>
                    </a:lnTo>
                    <a:lnTo>
                      <a:pt x="422528" y="2918192"/>
                    </a:lnTo>
                    <a:lnTo>
                      <a:pt x="423722" y="2927743"/>
                    </a:lnTo>
                    <a:lnTo>
                      <a:pt x="427304" y="2936100"/>
                    </a:lnTo>
                    <a:lnTo>
                      <a:pt x="432080" y="2945652"/>
                    </a:lnTo>
                    <a:lnTo>
                      <a:pt x="436855" y="2954009"/>
                    </a:lnTo>
                    <a:lnTo>
                      <a:pt x="442825" y="2961172"/>
                    </a:lnTo>
                    <a:lnTo>
                      <a:pt x="448794" y="2969530"/>
                    </a:lnTo>
                    <a:lnTo>
                      <a:pt x="457151" y="2975499"/>
                    </a:lnTo>
                    <a:lnTo>
                      <a:pt x="464315" y="2982663"/>
                    </a:lnTo>
                    <a:lnTo>
                      <a:pt x="472672" y="2986244"/>
                    </a:lnTo>
                    <a:lnTo>
                      <a:pt x="482223" y="2991020"/>
                    </a:lnTo>
                    <a:lnTo>
                      <a:pt x="491775" y="2994602"/>
                    </a:lnTo>
                    <a:lnTo>
                      <a:pt x="501326" y="2995795"/>
                    </a:lnTo>
                    <a:lnTo>
                      <a:pt x="512071" y="2998183"/>
                    </a:lnTo>
                    <a:lnTo>
                      <a:pt x="522816" y="2999377"/>
                    </a:lnTo>
                    <a:lnTo>
                      <a:pt x="532367" y="2998183"/>
                    </a:lnTo>
                    <a:lnTo>
                      <a:pt x="543112" y="2995795"/>
                    </a:lnTo>
                    <a:lnTo>
                      <a:pt x="552664" y="2994602"/>
                    </a:lnTo>
                    <a:lnTo>
                      <a:pt x="562215" y="2991020"/>
                    </a:lnTo>
                    <a:lnTo>
                      <a:pt x="571766" y="2986244"/>
                    </a:lnTo>
                    <a:lnTo>
                      <a:pt x="578930" y="2982663"/>
                    </a:lnTo>
                    <a:lnTo>
                      <a:pt x="587287" y="2975499"/>
                    </a:lnTo>
                    <a:lnTo>
                      <a:pt x="595644" y="2969530"/>
                    </a:lnTo>
                    <a:lnTo>
                      <a:pt x="601614" y="2961172"/>
                    </a:lnTo>
                    <a:lnTo>
                      <a:pt x="607583" y="2954009"/>
                    </a:lnTo>
                    <a:lnTo>
                      <a:pt x="612359" y="2945652"/>
                    </a:lnTo>
                    <a:lnTo>
                      <a:pt x="617134" y="2936100"/>
                    </a:lnTo>
                    <a:lnTo>
                      <a:pt x="620716" y="2927743"/>
                    </a:lnTo>
                    <a:lnTo>
                      <a:pt x="621910" y="2918192"/>
                    </a:lnTo>
                    <a:lnTo>
                      <a:pt x="623104" y="2906253"/>
                    </a:lnTo>
                    <a:lnTo>
                      <a:pt x="624298" y="2895508"/>
                    </a:lnTo>
                    <a:lnTo>
                      <a:pt x="624298" y="2894314"/>
                    </a:lnTo>
                    <a:lnTo>
                      <a:pt x="627880" y="1947549"/>
                    </a:lnTo>
                    <a:lnTo>
                      <a:pt x="629073" y="1940386"/>
                    </a:lnTo>
                    <a:lnTo>
                      <a:pt x="632655" y="1932028"/>
                    </a:lnTo>
                    <a:lnTo>
                      <a:pt x="637431" y="1924865"/>
                    </a:lnTo>
                    <a:lnTo>
                      <a:pt x="645788" y="1915314"/>
                    </a:lnTo>
                    <a:lnTo>
                      <a:pt x="657727" y="1906956"/>
                    </a:lnTo>
                    <a:lnTo>
                      <a:pt x="663697" y="1904569"/>
                    </a:lnTo>
                    <a:lnTo>
                      <a:pt x="673248" y="1900987"/>
                    </a:lnTo>
                    <a:lnTo>
                      <a:pt x="682799" y="1899793"/>
                    </a:lnTo>
                    <a:lnTo>
                      <a:pt x="693544" y="1899793"/>
                    </a:lnTo>
                    <a:lnTo>
                      <a:pt x="705483" y="1899793"/>
                    </a:lnTo>
                    <a:lnTo>
                      <a:pt x="713840" y="1900987"/>
                    </a:lnTo>
                    <a:lnTo>
                      <a:pt x="723392" y="1904569"/>
                    </a:lnTo>
                    <a:lnTo>
                      <a:pt x="731749" y="1906956"/>
                    </a:lnTo>
                    <a:lnTo>
                      <a:pt x="742494" y="1915314"/>
                    </a:lnTo>
                    <a:lnTo>
                      <a:pt x="750851" y="1924865"/>
                    </a:lnTo>
                    <a:lnTo>
                      <a:pt x="756821" y="1932028"/>
                    </a:lnTo>
                    <a:lnTo>
                      <a:pt x="760403" y="1940386"/>
                    </a:lnTo>
                    <a:lnTo>
                      <a:pt x="761597" y="1947549"/>
                    </a:lnTo>
                    <a:lnTo>
                      <a:pt x="763984" y="2894314"/>
                    </a:lnTo>
                    <a:lnTo>
                      <a:pt x="763984" y="2895508"/>
                    </a:lnTo>
                    <a:lnTo>
                      <a:pt x="763984" y="2906253"/>
                    </a:lnTo>
                    <a:lnTo>
                      <a:pt x="766372" y="2918192"/>
                    </a:lnTo>
                    <a:lnTo>
                      <a:pt x="767566" y="2927743"/>
                    </a:lnTo>
                    <a:lnTo>
                      <a:pt x="772342" y="2936100"/>
                    </a:lnTo>
                    <a:lnTo>
                      <a:pt x="775923" y="2945652"/>
                    </a:lnTo>
                    <a:lnTo>
                      <a:pt x="781893" y="2954009"/>
                    </a:lnTo>
                    <a:lnTo>
                      <a:pt x="786669" y="2961172"/>
                    </a:lnTo>
                    <a:lnTo>
                      <a:pt x="793832" y="2969530"/>
                    </a:lnTo>
                    <a:lnTo>
                      <a:pt x="800995" y="2975499"/>
                    </a:lnTo>
                    <a:lnTo>
                      <a:pt x="808159" y="2982663"/>
                    </a:lnTo>
                    <a:lnTo>
                      <a:pt x="817710" y="2986244"/>
                    </a:lnTo>
                    <a:lnTo>
                      <a:pt x="826067" y="2991020"/>
                    </a:lnTo>
                    <a:lnTo>
                      <a:pt x="835619" y="2994602"/>
                    </a:lnTo>
                    <a:lnTo>
                      <a:pt x="846364" y="2995795"/>
                    </a:lnTo>
                    <a:lnTo>
                      <a:pt x="855915" y="2998183"/>
                    </a:lnTo>
                    <a:lnTo>
                      <a:pt x="866660" y="2999377"/>
                    </a:lnTo>
                    <a:lnTo>
                      <a:pt x="877405" y="2998183"/>
                    </a:lnTo>
                    <a:lnTo>
                      <a:pt x="886956" y="2995795"/>
                    </a:lnTo>
                    <a:lnTo>
                      <a:pt x="896508" y="2994602"/>
                    </a:lnTo>
                    <a:lnTo>
                      <a:pt x="906059" y="2991020"/>
                    </a:lnTo>
                    <a:lnTo>
                      <a:pt x="915610" y="2986244"/>
                    </a:lnTo>
                    <a:lnTo>
                      <a:pt x="922773" y="2982663"/>
                    </a:lnTo>
                    <a:lnTo>
                      <a:pt x="931131" y="2975499"/>
                    </a:lnTo>
                    <a:lnTo>
                      <a:pt x="938294" y="2969530"/>
                    </a:lnTo>
                    <a:lnTo>
                      <a:pt x="945458" y="2961172"/>
                    </a:lnTo>
                    <a:lnTo>
                      <a:pt x="951427" y="2954009"/>
                    </a:lnTo>
                    <a:lnTo>
                      <a:pt x="956203" y="2945652"/>
                    </a:lnTo>
                    <a:lnTo>
                      <a:pt x="960978" y="2936100"/>
                    </a:lnTo>
                    <a:lnTo>
                      <a:pt x="963366" y="2927743"/>
                    </a:lnTo>
                    <a:lnTo>
                      <a:pt x="966948" y="2918192"/>
                    </a:lnTo>
                    <a:lnTo>
                      <a:pt x="968142" y="2906253"/>
                    </a:lnTo>
                    <a:lnTo>
                      <a:pt x="968142" y="2895508"/>
                    </a:lnTo>
                    <a:lnTo>
                      <a:pt x="966948" y="1228820"/>
                    </a:lnTo>
                    <a:lnTo>
                      <a:pt x="968142" y="1212105"/>
                    </a:lnTo>
                    <a:lnTo>
                      <a:pt x="970530" y="1198972"/>
                    </a:lnTo>
                    <a:lnTo>
                      <a:pt x="971723" y="1188227"/>
                    </a:lnTo>
                    <a:lnTo>
                      <a:pt x="976499" y="1178676"/>
                    </a:lnTo>
                    <a:lnTo>
                      <a:pt x="980081" y="1172706"/>
                    </a:lnTo>
                    <a:lnTo>
                      <a:pt x="984856" y="1169125"/>
                    </a:lnTo>
                    <a:lnTo>
                      <a:pt x="988438" y="1166737"/>
                    </a:lnTo>
                    <a:lnTo>
                      <a:pt x="993214" y="1166737"/>
                    </a:lnTo>
                    <a:lnTo>
                      <a:pt x="997989" y="1166737"/>
                    </a:lnTo>
                    <a:lnTo>
                      <a:pt x="1002765" y="1166737"/>
                    </a:lnTo>
                    <a:lnTo>
                      <a:pt x="1012316" y="1171512"/>
                    </a:lnTo>
                    <a:lnTo>
                      <a:pt x="1020673" y="1176288"/>
                    </a:lnTo>
                    <a:lnTo>
                      <a:pt x="1030225" y="1183452"/>
                    </a:lnTo>
                    <a:lnTo>
                      <a:pt x="1039776" y="1193003"/>
                    </a:lnTo>
                    <a:lnTo>
                      <a:pt x="1048133" y="1203748"/>
                    </a:lnTo>
                    <a:lnTo>
                      <a:pt x="1056491" y="1216881"/>
                    </a:lnTo>
                    <a:lnTo>
                      <a:pt x="1062460" y="1228820"/>
                    </a:lnTo>
                    <a:lnTo>
                      <a:pt x="1069623" y="1245534"/>
                    </a:lnTo>
                    <a:lnTo>
                      <a:pt x="1080369" y="1276576"/>
                    </a:lnTo>
                    <a:lnTo>
                      <a:pt x="1089920" y="1312393"/>
                    </a:lnTo>
                    <a:lnTo>
                      <a:pt x="1097083" y="1350598"/>
                    </a:lnTo>
                    <a:lnTo>
                      <a:pt x="1101859" y="1388803"/>
                    </a:lnTo>
                    <a:lnTo>
                      <a:pt x="1106634" y="1430589"/>
                    </a:lnTo>
                    <a:lnTo>
                      <a:pt x="1107828" y="1469988"/>
                    </a:lnTo>
                    <a:lnTo>
                      <a:pt x="1110216" y="1508193"/>
                    </a:lnTo>
                    <a:lnTo>
                      <a:pt x="1111410" y="1581021"/>
                    </a:lnTo>
                    <a:lnTo>
                      <a:pt x="1111410" y="1637135"/>
                    </a:lnTo>
                    <a:lnTo>
                      <a:pt x="1111410" y="1671758"/>
                    </a:lnTo>
                    <a:lnTo>
                      <a:pt x="1112604" y="1693248"/>
                    </a:lnTo>
                    <a:lnTo>
                      <a:pt x="1114992" y="1714738"/>
                    </a:lnTo>
                    <a:lnTo>
                      <a:pt x="1119767" y="1732647"/>
                    </a:lnTo>
                    <a:lnTo>
                      <a:pt x="1126931" y="1750555"/>
                    </a:lnTo>
                    <a:lnTo>
                      <a:pt x="1135288" y="1766076"/>
                    </a:lnTo>
                    <a:lnTo>
                      <a:pt x="1141258" y="1772046"/>
                    </a:lnTo>
                    <a:lnTo>
                      <a:pt x="1147227" y="1778015"/>
                    </a:lnTo>
                    <a:lnTo>
                      <a:pt x="1153197" y="1782791"/>
                    </a:lnTo>
                    <a:lnTo>
                      <a:pt x="1161554" y="1787566"/>
                    </a:lnTo>
                    <a:lnTo>
                      <a:pt x="1169911" y="1791148"/>
                    </a:lnTo>
                    <a:lnTo>
                      <a:pt x="1179462" y="1794730"/>
                    </a:lnTo>
                    <a:lnTo>
                      <a:pt x="1197371" y="1797117"/>
                    </a:lnTo>
                    <a:lnTo>
                      <a:pt x="1212892" y="1797117"/>
                    </a:lnTo>
                    <a:lnTo>
                      <a:pt x="1227219" y="1794730"/>
                    </a:lnTo>
                    <a:lnTo>
                      <a:pt x="1237964" y="1791148"/>
                    </a:lnTo>
                    <a:lnTo>
                      <a:pt x="1246321" y="1786372"/>
                    </a:lnTo>
                    <a:lnTo>
                      <a:pt x="1252290" y="1782791"/>
                    </a:lnTo>
                    <a:lnTo>
                      <a:pt x="1257066" y="1778015"/>
                    </a:lnTo>
                    <a:lnTo>
                      <a:pt x="1266617" y="1769658"/>
                    </a:lnTo>
                    <a:lnTo>
                      <a:pt x="1274975" y="1757719"/>
                    </a:lnTo>
                    <a:lnTo>
                      <a:pt x="1280944" y="1744586"/>
                    </a:lnTo>
                    <a:lnTo>
                      <a:pt x="1285720" y="1726677"/>
                    </a:lnTo>
                    <a:lnTo>
                      <a:pt x="1291689" y="1709963"/>
                    </a:lnTo>
                    <a:lnTo>
                      <a:pt x="1295271" y="1690860"/>
                    </a:lnTo>
                    <a:lnTo>
                      <a:pt x="1301240" y="1652655"/>
                    </a:lnTo>
                    <a:lnTo>
                      <a:pt x="1304822" y="1615644"/>
                    </a:lnTo>
                    <a:lnTo>
                      <a:pt x="1306016" y="1585797"/>
                    </a:lnTo>
                    <a:lnTo>
                      <a:pt x="1306016" y="1555949"/>
                    </a:lnTo>
                    <a:lnTo>
                      <a:pt x="1306016" y="1515356"/>
                    </a:lnTo>
                    <a:lnTo>
                      <a:pt x="1306016" y="1475958"/>
                    </a:lnTo>
                    <a:lnTo>
                      <a:pt x="1301240" y="1405517"/>
                    </a:lnTo>
                    <a:lnTo>
                      <a:pt x="1295271" y="1342241"/>
                    </a:lnTo>
                    <a:lnTo>
                      <a:pt x="1286914" y="1290903"/>
                    </a:lnTo>
                    <a:lnTo>
                      <a:pt x="1279750" y="1247922"/>
                    </a:lnTo>
                    <a:lnTo>
                      <a:pt x="1272587" y="1218075"/>
                    </a:lnTo>
                    <a:lnTo>
                      <a:pt x="1265423" y="1191809"/>
                    </a:lnTo>
                    <a:lnTo>
                      <a:pt x="1252290" y="1158380"/>
                    </a:lnTo>
                    <a:lnTo>
                      <a:pt x="1240351" y="1126144"/>
                    </a:lnTo>
                    <a:lnTo>
                      <a:pt x="1224831" y="1096297"/>
                    </a:lnTo>
                    <a:lnTo>
                      <a:pt x="1206922" y="1067643"/>
                    </a:lnTo>
                    <a:lnTo>
                      <a:pt x="1190208" y="1041377"/>
                    </a:lnTo>
                    <a:lnTo>
                      <a:pt x="1171105" y="1017499"/>
                    </a:lnTo>
                    <a:lnTo>
                      <a:pt x="1152003" y="993621"/>
                    </a:lnTo>
                    <a:lnTo>
                      <a:pt x="1130512" y="973325"/>
                    </a:lnTo>
                    <a:lnTo>
                      <a:pt x="1110216" y="954222"/>
                    </a:lnTo>
                    <a:lnTo>
                      <a:pt x="1087532" y="936314"/>
                    </a:lnTo>
                    <a:lnTo>
                      <a:pt x="1066042" y="919599"/>
                    </a:lnTo>
                    <a:lnTo>
                      <a:pt x="1043358" y="906466"/>
                    </a:lnTo>
                    <a:lnTo>
                      <a:pt x="1020673" y="892139"/>
                    </a:lnTo>
                    <a:lnTo>
                      <a:pt x="996795" y="879006"/>
                    </a:lnTo>
                    <a:lnTo>
                      <a:pt x="975305" y="868261"/>
                    </a:lnTo>
                    <a:lnTo>
                      <a:pt x="951427" y="858710"/>
                    </a:lnTo>
                    <a:lnTo>
                      <a:pt x="906059" y="843189"/>
                    </a:lnTo>
                    <a:lnTo>
                      <a:pt x="863078" y="831250"/>
                    </a:lnTo>
                    <a:lnTo>
                      <a:pt x="822486" y="821699"/>
                    </a:lnTo>
                    <a:lnTo>
                      <a:pt x="786669" y="814536"/>
                    </a:lnTo>
                    <a:lnTo>
                      <a:pt x="753239" y="812148"/>
                    </a:lnTo>
                    <a:lnTo>
                      <a:pt x="726973" y="808566"/>
                    </a:lnTo>
                    <a:lnTo>
                      <a:pt x="693544" y="808566"/>
                    </a:lnTo>
                    <a:close/>
                    <a:moveTo>
                      <a:pt x="693544" y="188930"/>
                    </a:moveTo>
                    <a:lnTo>
                      <a:pt x="667278" y="190124"/>
                    </a:lnTo>
                    <a:lnTo>
                      <a:pt x="642206" y="193706"/>
                    </a:lnTo>
                    <a:lnTo>
                      <a:pt x="618328" y="199675"/>
                    </a:lnTo>
                    <a:lnTo>
                      <a:pt x="595644" y="209226"/>
                    </a:lnTo>
                    <a:lnTo>
                      <a:pt x="571766" y="219972"/>
                    </a:lnTo>
                    <a:lnTo>
                      <a:pt x="551470" y="233104"/>
                    </a:lnTo>
                    <a:lnTo>
                      <a:pt x="531173" y="247431"/>
                    </a:lnTo>
                    <a:lnTo>
                      <a:pt x="513265" y="264146"/>
                    </a:lnTo>
                    <a:lnTo>
                      <a:pt x="496550" y="282054"/>
                    </a:lnTo>
                    <a:lnTo>
                      <a:pt x="482223" y="302351"/>
                    </a:lnTo>
                    <a:lnTo>
                      <a:pt x="469091" y="322647"/>
                    </a:lnTo>
                    <a:lnTo>
                      <a:pt x="458345" y="345331"/>
                    </a:lnTo>
                    <a:lnTo>
                      <a:pt x="448794" y="369209"/>
                    </a:lnTo>
                    <a:lnTo>
                      <a:pt x="442825" y="393087"/>
                    </a:lnTo>
                    <a:lnTo>
                      <a:pt x="439243" y="418159"/>
                    </a:lnTo>
                    <a:lnTo>
                      <a:pt x="438049" y="444425"/>
                    </a:lnTo>
                    <a:lnTo>
                      <a:pt x="439243" y="471885"/>
                    </a:lnTo>
                    <a:lnTo>
                      <a:pt x="442825" y="496957"/>
                    </a:lnTo>
                    <a:lnTo>
                      <a:pt x="448794" y="522029"/>
                    </a:lnTo>
                    <a:lnTo>
                      <a:pt x="458345" y="544713"/>
                    </a:lnTo>
                    <a:lnTo>
                      <a:pt x="469091" y="567397"/>
                    </a:lnTo>
                    <a:lnTo>
                      <a:pt x="482223" y="587693"/>
                    </a:lnTo>
                    <a:lnTo>
                      <a:pt x="496550" y="607990"/>
                    </a:lnTo>
                    <a:lnTo>
                      <a:pt x="513265" y="627092"/>
                    </a:lnTo>
                    <a:lnTo>
                      <a:pt x="531173" y="642613"/>
                    </a:lnTo>
                    <a:lnTo>
                      <a:pt x="551470" y="656940"/>
                    </a:lnTo>
                    <a:lnTo>
                      <a:pt x="571766" y="671266"/>
                    </a:lnTo>
                    <a:lnTo>
                      <a:pt x="595644" y="682012"/>
                    </a:lnTo>
                    <a:lnTo>
                      <a:pt x="618328" y="689175"/>
                    </a:lnTo>
                    <a:lnTo>
                      <a:pt x="642206" y="696338"/>
                    </a:lnTo>
                    <a:lnTo>
                      <a:pt x="667278" y="698726"/>
                    </a:lnTo>
                    <a:lnTo>
                      <a:pt x="693544" y="699920"/>
                    </a:lnTo>
                    <a:lnTo>
                      <a:pt x="721004" y="698726"/>
                    </a:lnTo>
                    <a:lnTo>
                      <a:pt x="746076" y="696338"/>
                    </a:lnTo>
                    <a:lnTo>
                      <a:pt x="771148" y="689175"/>
                    </a:lnTo>
                    <a:lnTo>
                      <a:pt x="793832" y="682012"/>
                    </a:lnTo>
                    <a:lnTo>
                      <a:pt x="816516" y="671266"/>
                    </a:lnTo>
                    <a:lnTo>
                      <a:pt x="836812" y="656940"/>
                    </a:lnTo>
                    <a:lnTo>
                      <a:pt x="857109" y="642613"/>
                    </a:lnTo>
                    <a:lnTo>
                      <a:pt x="876211" y="627092"/>
                    </a:lnTo>
                    <a:lnTo>
                      <a:pt x="891732" y="607990"/>
                    </a:lnTo>
                    <a:lnTo>
                      <a:pt x="906059" y="587693"/>
                    </a:lnTo>
                    <a:lnTo>
                      <a:pt x="920386" y="567397"/>
                    </a:lnTo>
                    <a:lnTo>
                      <a:pt x="931131" y="544713"/>
                    </a:lnTo>
                    <a:lnTo>
                      <a:pt x="938294" y="522029"/>
                    </a:lnTo>
                    <a:lnTo>
                      <a:pt x="945457" y="496957"/>
                    </a:lnTo>
                    <a:lnTo>
                      <a:pt x="950233" y="471885"/>
                    </a:lnTo>
                    <a:lnTo>
                      <a:pt x="950233" y="444425"/>
                    </a:lnTo>
                    <a:lnTo>
                      <a:pt x="950233" y="418159"/>
                    </a:lnTo>
                    <a:lnTo>
                      <a:pt x="945457" y="393087"/>
                    </a:lnTo>
                    <a:lnTo>
                      <a:pt x="938294" y="369209"/>
                    </a:lnTo>
                    <a:lnTo>
                      <a:pt x="931131" y="345331"/>
                    </a:lnTo>
                    <a:lnTo>
                      <a:pt x="920386" y="322647"/>
                    </a:lnTo>
                    <a:lnTo>
                      <a:pt x="906059" y="302351"/>
                    </a:lnTo>
                    <a:lnTo>
                      <a:pt x="891732" y="282054"/>
                    </a:lnTo>
                    <a:lnTo>
                      <a:pt x="876211" y="264146"/>
                    </a:lnTo>
                    <a:lnTo>
                      <a:pt x="857109" y="247431"/>
                    </a:lnTo>
                    <a:lnTo>
                      <a:pt x="836812" y="233104"/>
                    </a:lnTo>
                    <a:lnTo>
                      <a:pt x="816516" y="219972"/>
                    </a:lnTo>
                    <a:lnTo>
                      <a:pt x="793832" y="209226"/>
                    </a:lnTo>
                    <a:lnTo>
                      <a:pt x="771148" y="199675"/>
                    </a:lnTo>
                    <a:lnTo>
                      <a:pt x="746076" y="193706"/>
                    </a:lnTo>
                    <a:lnTo>
                      <a:pt x="721004" y="190124"/>
                    </a:lnTo>
                    <a:close/>
                    <a:moveTo>
                      <a:pt x="0" y="0"/>
                    </a:moveTo>
                    <a:lnTo>
                      <a:pt x="1388282" y="0"/>
                    </a:lnTo>
                    <a:lnTo>
                      <a:pt x="1388282" y="3188308"/>
                    </a:lnTo>
                    <a:lnTo>
                      <a:pt x="0" y="3188308"/>
                    </a:lnTo>
                    <a:close/>
                  </a:path>
                </a:pathLst>
              </a:custGeom>
              <a:solidFill>
                <a:srgbClr val="F8F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9" name="그룹 18"/>
              <p:cNvGrpSpPr/>
              <p:nvPr/>
            </p:nvGrpSpPr>
            <p:grpSpPr>
              <a:xfrm>
                <a:off x="827584" y="2782181"/>
                <a:ext cx="1223750" cy="2810447"/>
                <a:chOff x="3827959" y="2782180"/>
                <a:chExt cx="1223750" cy="2810447"/>
              </a:xfrm>
            </p:grpSpPr>
            <p:sp>
              <p:nvSpPr>
                <p:cNvPr id="20" name="Freeform 6"/>
                <p:cNvSpPr>
                  <a:spLocks/>
                </p:cNvSpPr>
                <p:nvPr/>
              </p:nvSpPr>
              <p:spPr bwMode="auto">
                <a:xfrm>
                  <a:off x="4183742" y="2782180"/>
                  <a:ext cx="512184" cy="510990"/>
                </a:xfrm>
                <a:custGeom>
                  <a:avLst/>
                  <a:gdLst>
                    <a:gd name="T0" fmla="*/ 429 w 429"/>
                    <a:gd name="T1" fmla="*/ 214 h 428"/>
                    <a:gd name="T2" fmla="*/ 425 w 429"/>
                    <a:gd name="T3" fmla="*/ 258 h 428"/>
                    <a:gd name="T4" fmla="*/ 413 w 429"/>
                    <a:gd name="T5" fmla="*/ 298 h 428"/>
                    <a:gd name="T6" fmla="*/ 392 w 429"/>
                    <a:gd name="T7" fmla="*/ 334 h 428"/>
                    <a:gd name="T8" fmla="*/ 367 w 429"/>
                    <a:gd name="T9" fmla="*/ 367 h 428"/>
                    <a:gd name="T10" fmla="*/ 334 w 429"/>
                    <a:gd name="T11" fmla="*/ 392 h 428"/>
                    <a:gd name="T12" fmla="*/ 298 w 429"/>
                    <a:gd name="T13" fmla="*/ 413 h 428"/>
                    <a:gd name="T14" fmla="*/ 258 w 429"/>
                    <a:gd name="T15" fmla="*/ 425 h 428"/>
                    <a:gd name="T16" fmla="*/ 214 w 429"/>
                    <a:gd name="T17" fmla="*/ 428 h 428"/>
                    <a:gd name="T18" fmla="*/ 192 w 429"/>
                    <a:gd name="T19" fmla="*/ 427 h 428"/>
                    <a:gd name="T20" fmla="*/ 151 w 429"/>
                    <a:gd name="T21" fmla="*/ 419 h 428"/>
                    <a:gd name="T22" fmla="*/ 112 w 429"/>
                    <a:gd name="T23" fmla="*/ 404 h 428"/>
                    <a:gd name="T24" fmla="*/ 78 w 429"/>
                    <a:gd name="T25" fmla="*/ 380 h 428"/>
                    <a:gd name="T26" fmla="*/ 49 w 429"/>
                    <a:gd name="T27" fmla="*/ 351 h 428"/>
                    <a:gd name="T28" fmla="*/ 26 w 429"/>
                    <a:gd name="T29" fmla="*/ 317 h 428"/>
                    <a:gd name="T30" fmla="*/ 9 w 429"/>
                    <a:gd name="T31" fmla="*/ 279 h 428"/>
                    <a:gd name="T32" fmla="*/ 1 w 429"/>
                    <a:gd name="T33" fmla="*/ 237 h 428"/>
                    <a:gd name="T34" fmla="*/ 0 w 429"/>
                    <a:gd name="T35" fmla="*/ 214 h 428"/>
                    <a:gd name="T36" fmla="*/ 4 w 429"/>
                    <a:gd name="T37" fmla="*/ 171 h 428"/>
                    <a:gd name="T38" fmla="*/ 17 w 429"/>
                    <a:gd name="T39" fmla="*/ 131 h 428"/>
                    <a:gd name="T40" fmla="*/ 37 w 429"/>
                    <a:gd name="T41" fmla="*/ 95 h 428"/>
                    <a:gd name="T42" fmla="*/ 63 w 429"/>
                    <a:gd name="T43" fmla="*/ 63 h 428"/>
                    <a:gd name="T44" fmla="*/ 95 w 429"/>
                    <a:gd name="T45" fmla="*/ 37 h 428"/>
                    <a:gd name="T46" fmla="*/ 132 w 429"/>
                    <a:gd name="T47" fmla="*/ 17 h 428"/>
                    <a:gd name="T48" fmla="*/ 171 w 429"/>
                    <a:gd name="T49" fmla="*/ 4 h 428"/>
                    <a:gd name="T50" fmla="*/ 214 w 429"/>
                    <a:gd name="T51" fmla="*/ 0 h 428"/>
                    <a:gd name="T52" fmla="*/ 237 w 429"/>
                    <a:gd name="T53" fmla="*/ 1 h 428"/>
                    <a:gd name="T54" fmla="*/ 279 w 429"/>
                    <a:gd name="T55" fmla="*/ 9 h 428"/>
                    <a:gd name="T56" fmla="*/ 317 w 429"/>
                    <a:gd name="T57" fmla="*/ 26 h 428"/>
                    <a:gd name="T58" fmla="*/ 351 w 429"/>
                    <a:gd name="T59" fmla="*/ 49 h 428"/>
                    <a:gd name="T60" fmla="*/ 380 w 429"/>
                    <a:gd name="T61" fmla="*/ 78 h 428"/>
                    <a:gd name="T62" fmla="*/ 404 w 429"/>
                    <a:gd name="T63" fmla="*/ 112 h 428"/>
                    <a:gd name="T64" fmla="*/ 419 w 429"/>
                    <a:gd name="T65" fmla="*/ 151 h 428"/>
                    <a:gd name="T66" fmla="*/ 429 w 429"/>
                    <a:gd name="T67" fmla="*/ 192 h 428"/>
                    <a:gd name="T68" fmla="*/ 429 w 429"/>
                    <a:gd name="T69"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28">
                      <a:moveTo>
                        <a:pt x="429" y="214"/>
                      </a:moveTo>
                      <a:lnTo>
                        <a:pt x="429" y="214"/>
                      </a:lnTo>
                      <a:lnTo>
                        <a:pt x="429" y="237"/>
                      </a:lnTo>
                      <a:lnTo>
                        <a:pt x="425" y="258"/>
                      </a:lnTo>
                      <a:lnTo>
                        <a:pt x="419" y="279"/>
                      </a:lnTo>
                      <a:lnTo>
                        <a:pt x="413" y="298"/>
                      </a:lnTo>
                      <a:lnTo>
                        <a:pt x="404" y="317"/>
                      </a:lnTo>
                      <a:lnTo>
                        <a:pt x="392" y="334"/>
                      </a:lnTo>
                      <a:lnTo>
                        <a:pt x="380" y="351"/>
                      </a:lnTo>
                      <a:lnTo>
                        <a:pt x="367" y="367"/>
                      </a:lnTo>
                      <a:lnTo>
                        <a:pt x="351" y="380"/>
                      </a:lnTo>
                      <a:lnTo>
                        <a:pt x="334" y="392"/>
                      </a:lnTo>
                      <a:lnTo>
                        <a:pt x="317" y="404"/>
                      </a:lnTo>
                      <a:lnTo>
                        <a:pt x="298" y="413"/>
                      </a:lnTo>
                      <a:lnTo>
                        <a:pt x="279" y="419"/>
                      </a:lnTo>
                      <a:lnTo>
                        <a:pt x="258" y="425"/>
                      </a:lnTo>
                      <a:lnTo>
                        <a:pt x="237" y="427"/>
                      </a:lnTo>
                      <a:lnTo>
                        <a:pt x="214" y="428"/>
                      </a:lnTo>
                      <a:lnTo>
                        <a:pt x="214" y="428"/>
                      </a:lnTo>
                      <a:lnTo>
                        <a:pt x="192" y="427"/>
                      </a:lnTo>
                      <a:lnTo>
                        <a:pt x="171" y="425"/>
                      </a:lnTo>
                      <a:lnTo>
                        <a:pt x="151" y="419"/>
                      </a:lnTo>
                      <a:lnTo>
                        <a:pt x="132" y="413"/>
                      </a:lnTo>
                      <a:lnTo>
                        <a:pt x="112" y="404"/>
                      </a:lnTo>
                      <a:lnTo>
                        <a:pt x="95" y="392"/>
                      </a:lnTo>
                      <a:lnTo>
                        <a:pt x="78" y="380"/>
                      </a:lnTo>
                      <a:lnTo>
                        <a:pt x="63" y="367"/>
                      </a:lnTo>
                      <a:lnTo>
                        <a:pt x="49" y="351"/>
                      </a:lnTo>
                      <a:lnTo>
                        <a:pt x="37" y="334"/>
                      </a:lnTo>
                      <a:lnTo>
                        <a:pt x="26" y="317"/>
                      </a:lnTo>
                      <a:lnTo>
                        <a:pt x="17" y="298"/>
                      </a:lnTo>
                      <a:lnTo>
                        <a:pt x="9" y="279"/>
                      </a:lnTo>
                      <a:lnTo>
                        <a:pt x="4" y="258"/>
                      </a:lnTo>
                      <a:lnTo>
                        <a:pt x="1" y="237"/>
                      </a:lnTo>
                      <a:lnTo>
                        <a:pt x="0" y="214"/>
                      </a:lnTo>
                      <a:lnTo>
                        <a:pt x="0" y="214"/>
                      </a:lnTo>
                      <a:lnTo>
                        <a:pt x="1" y="192"/>
                      </a:lnTo>
                      <a:lnTo>
                        <a:pt x="4" y="171"/>
                      </a:lnTo>
                      <a:lnTo>
                        <a:pt x="9" y="151"/>
                      </a:lnTo>
                      <a:lnTo>
                        <a:pt x="17" y="131"/>
                      </a:lnTo>
                      <a:lnTo>
                        <a:pt x="26" y="112"/>
                      </a:lnTo>
                      <a:lnTo>
                        <a:pt x="37" y="95"/>
                      </a:lnTo>
                      <a:lnTo>
                        <a:pt x="49" y="78"/>
                      </a:lnTo>
                      <a:lnTo>
                        <a:pt x="63" y="63"/>
                      </a:lnTo>
                      <a:lnTo>
                        <a:pt x="78" y="49"/>
                      </a:lnTo>
                      <a:lnTo>
                        <a:pt x="95" y="37"/>
                      </a:lnTo>
                      <a:lnTo>
                        <a:pt x="112" y="26"/>
                      </a:lnTo>
                      <a:lnTo>
                        <a:pt x="132" y="17"/>
                      </a:lnTo>
                      <a:lnTo>
                        <a:pt x="151" y="9"/>
                      </a:lnTo>
                      <a:lnTo>
                        <a:pt x="171" y="4"/>
                      </a:lnTo>
                      <a:lnTo>
                        <a:pt x="192" y="1"/>
                      </a:lnTo>
                      <a:lnTo>
                        <a:pt x="214" y="0"/>
                      </a:lnTo>
                      <a:lnTo>
                        <a:pt x="214" y="0"/>
                      </a:lnTo>
                      <a:lnTo>
                        <a:pt x="237" y="1"/>
                      </a:lnTo>
                      <a:lnTo>
                        <a:pt x="258" y="4"/>
                      </a:lnTo>
                      <a:lnTo>
                        <a:pt x="279" y="9"/>
                      </a:lnTo>
                      <a:lnTo>
                        <a:pt x="298" y="17"/>
                      </a:lnTo>
                      <a:lnTo>
                        <a:pt x="317" y="26"/>
                      </a:lnTo>
                      <a:lnTo>
                        <a:pt x="334" y="37"/>
                      </a:lnTo>
                      <a:lnTo>
                        <a:pt x="351" y="49"/>
                      </a:lnTo>
                      <a:lnTo>
                        <a:pt x="367" y="63"/>
                      </a:lnTo>
                      <a:lnTo>
                        <a:pt x="380" y="78"/>
                      </a:lnTo>
                      <a:lnTo>
                        <a:pt x="392" y="95"/>
                      </a:lnTo>
                      <a:lnTo>
                        <a:pt x="404" y="112"/>
                      </a:lnTo>
                      <a:lnTo>
                        <a:pt x="413" y="131"/>
                      </a:lnTo>
                      <a:lnTo>
                        <a:pt x="419" y="151"/>
                      </a:lnTo>
                      <a:lnTo>
                        <a:pt x="425" y="171"/>
                      </a:lnTo>
                      <a:lnTo>
                        <a:pt x="429" y="192"/>
                      </a:lnTo>
                      <a:lnTo>
                        <a:pt x="429" y="214"/>
                      </a:lnTo>
                      <a:lnTo>
                        <a:pt x="429" y="214"/>
                      </a:lnTo>
                      <a:close/>
                    </a:path>
                  </a:pathLst>
                </a:custGeom>
                <a:noFill/>
                <a:ln w="3175">
                  <a:solidFill>
                    <a:srgbClr val="625F63"/>
                  </a:solidFill>
                  <a:round/>
                  <a:headEnd/>
                  <a:tailEnd/>
                </a:ln>
              </p:spPr>
              <p:txBody>
                <a:bodyPr vert="horz" wrap="square" lIns="91440" tIns="45720" rIns="91440" bIns="45720" numCol="1" anchor="t" anchorCtr="0" compatLnSpc="1">
                  <a:prstTxWarp prst="textNoShape">
                    <a:avLst/>
                  </a:prstTxWarp>
                </a:bodyPr>
                <a:lstStyle/>
                <a:p>
                  <a:endParaRPr lang="ko-KR" altLang="en-US" sz="1400"/>
                </a:p>
              </p:txBody>
            </p:sp>
            <p:sp>
              <p:nvSpPr>
                <p:cNvPr id="21" name="Freeform 8"/>
                <p:cNvSpPr>
                  <a:spLocks/>
                </p:cNvSpPr>
                <p:nvPr/>
              </p:nvSpPr>
              <p:spPr bwMode="auto">
                <a:xfrm>
                  <a:off x="3827959" y="3401816"/>
                  <a:ext cx="1223750" cy="2190811"/>
                </a:xfrm>
                <a:custGeom>
                  <a:avLst/>
                  <a:gdLst>
                    <a:gd name="T0" fmla="*/ 957 w 1025"/>
                    <a:gd name="T1" fmla="*/ 241 h 1835"/>
                    <a:gd name="T2" fmla="*/ 878 w 1025"/>
                    <a:gd name="T3" fmla="*/ 138 h 1835"/>
                    <a:gd name="T4" fmla="*/ 786 w 1025"/>
                    <a:gd name="T5" fmla="*/ 70 h 1835"/>
                    <a:gd name="T6" fmla="*/ 654 w 1025"/>
                    <a:gd name="T7" fmla="*/ 19 h 1835"/>
                    <a:gd name="T8" fmla="*/ 512 w 1025"/>
                    <a:gd name="T9" fmla="*/ 0 h 1835"/>
                    <a:gd name="T10" fmla="*/ 405 w 1025"/>
                    <a:gd name="T11" fmla="*/ 11 h 1835"/>
                    <a:gd name="T12" fmla="*/ 259 w 1025"/>
                    <a:gd name="T13" fmla="*/ 59 h 1835"/>
                    <a:gd name="T14" fmla="*/ 164 w 1025"/>
                    <a:gd name="T15" fmla="*/ 122 h 1835"/>
                    <a:gd name="T16" fmla="*/ 82 w 1025"/>
                    <a:gd name="T17" fmla="*/ 217 h 1835"/>
                    <a:gd name="T18" fmla="*/ 34 w 1025"/>
                    <a:gd name="T19" fmla="*/ 321 h 1835"/>
                    <a:gd name="T20" fmla="*/ 4 w 1025"/>
                    <a:gd name="T21" fmla="*/ 500 h 1835"/>
                    <a:gd name="T22" fmla="*/ 1 w 1025"/>
                    <a:gd name="T23" fmla="*/ 651 h 1835"/>
                    <a:gd name="T24" fmla="*/ 17 w 1025"/>
                    <a:gd name="T25" fmla="*/ 769 h 1835"/>
                    <a:gd name="T26" fmla="*/ 42 w 1025"/>
                    <a:gd name="T27" fmla="*/ 812 h 1835"/>
                    <a:gd name="T28" fmla="*/ 77 w 1025"/>
                    <a:gd name="T29" fmla="*/ 828 h 1835"/>
                    <a:gd name="T30" fmla="*/ 121 w 1025"/>
                    <a:gd name="T31" fmla="*/ 820 h 1835"/>
                    <a:gd name="T32" fmla="*/ 151 w 1025"/>
                    <a:gd name="T33" fmla="*/ 789 h 1835"/>
                    <a:gd name="T34" fmla="*/ 164 w 1025"/>
                    <a:gd name="T35" fmla="*/ 723 h 1835"/>
                    <a:gd name="T36" fmla="*/ 168 w 1025"/>
                    <a:gd name="T37" fmla="*/ 521 h 1835"/>
                    <a:gd name="T38" fmla="*/ 198 w 1025"/>
                    <a:gd name="T39" fmla="*/ 366 h 1835"/>
                    <a:gd name="T40" fmla="*/ 231 w 1025"/>
                    <a:gd name="T41" fmla="*/ 314 h 1835"/>
                    <a:gd name="T42" fmla="*/ 257 w 1025"/>
                    <a:gd name="T43" fmla="*/ 300 h 1835"/>
                    <a:gd name="T44" fmla="*/ 277 w 1025"/>
                    <a:gd name="T45" fmla="*/ 310 h 1835"/>
                    <a:gd name="T46" fmla="*/ 284 w 1025"/>
                    <a:gd name="T47" fmla="*/ 352 h 1835"/>
                    <a:gd name="T48" fmla="*/ 282 w 1025"/>
                    <a:gd name="T49" fmla="*/ 1748 h 1835"/>
                    <a:gd name="T50" fmla="*/ 293 w 1025"/>
                    <a:gd name="T51" fmla="*/ 1790 h 1835"/>
                    <a:gd name="T52" fmla="*/ 320 w 1025"/>
                    <a:gd name="T53" fmla="*/ 1821 h 1835"/>
                    <a:gd name="T54" fmla="*/ 360 w 1025"/>
                    <a:gd name="T55" fmla="*/ 1834 h 1835"/>
                    <a:gd name="T56" fmla="*/ 394 w 1025"/>
                    <a:gd name="T57" fmla="*/ 1831 h 1835"/>
                    <a:gd name="T58" fmla="*/ 430 w 1025"/>
                    <a:gd name="T59" fmla="*/ 1810 h 1835"/>
                    <a:gd name="T60" fmla="*/ 451 w 1025"/>
                    <a:gd name="T61" fmla="*/ 1775 h 1835"/>
                    <a:gd name="T62" fmla="*/ 454 w 1025"/>
                    <a:gd name="T63" fmla="*/ 1747 h 1835"/>
                    <a:gd name="T64" fmla="*/ 465 w 1025"/>
                    <a:gd name="T65" fmla="*/ 935 h 1835"/>
                    <a:gd name="T66" fmla="*/ 503 w 1025"/>
                    <a:gd name="T67" fmla="*/ 914 h 1835"/>
                    <a:gd name="T68" fmla="*/ 537 w 1025"/>
                    <a:gd name="T69" fmla="*/ 918 h 1835"/>
                    <a:gd name="T70" fmla="*/ 568 w 1025"/>
                    <a:gd name="T71" fmla="*/ 948 h 1835"/>
                    <a:gd name="T72" fmla="*/ 571 w 1025"/>
                    <a:gd name="T73" fmla="*/ 1748 h 1835"/>
                    <a:gd name="T74" fmla="*/ 581 w 1025"/>
                    <a:gd name="T75" fmla="*/ 1790 h 1835"/>
                    <a:gd name="T76" fmla="*/ 608 w 1025"/>
                    <a:gd name="T77" fmla="*/ 1821 h 1835"/>
                    <a:gd name="T78" fmla="*/ 648 w 1025"/>
                    <a:gd name="T79" fmla="*/ 1834 h 1835"/>
                    <a:gd name="T80" fmla="*/ 682 w 1025"/>
                    <a:gd name="T81" fmla="*/ 1831 h 1835"/>
                    <a:gd name="T82" fmla="*/ 717 w 1025"/>
                    <a:gd name="T83" fmla="*/ 1810 h 1835"/>
                    <a:gd name="T84" fmla="*/ 738 w 1025"/>
                    <a:gd name="T85" fmla="*/ 1775 h 1835"/>
                    <a:gd name="T86" fmla="*/ 742 w 1025"/>
                    <a:gd name="T87" fmla="*/ 1748 h 1835"/>
                    <a:gd name="T88" fmla="*/ 742 w 1025"/>
                    <a:gd name="T89" fmla="*/ 338 h 1835"/>
                    <a:gd name="T90" fmla="*/ 756 w 1025"/>
                    <a:gd name="T91" fmla="*/ 302 h 1835"/>
                    <a:gd name="T92" fmla="*/ 779 w 1025"/>
                    <a:gd name="T93" fmla="*/ 304 h 1835"/>
                    <a:gd name="T94" fmla="*/ 809 w 1025"/>
                    <a:gd name="T95" fmla="*/ 331 h 1835"/>
                    <a:gd name="T96" fmla="*/ 844 w 1025"/>
                    <a:gd name="T97" fmla="*/ 422 h 1835"/>
                    <a:gd name="T98" fmla="*/ 861 w 1025"/>
                    <a:gd name="T99" fmla="*/ 586 h 1835"/>
                    <a:gd name="T100" fmla="*/ 863 w 1025"/>
                    <a:gd name="T101" fmla="*/ 741 h 1835"/>
                    <a:gd name="T102" fmla="*/ 887 w 1025"/>
                    <a:gd name="T103" fmla="*/ 807 h 1835"/>
                    <a:gd name="T104" fmla="*/ 919 w 1025"/>
                    <a:gd name="T105" fmla="*/ 826 h 1835"/>
                    <a:gd name="T106" fmla="*/ 968 w 1025"/>
                    <a:gd name="T107" fmla="*/ 823 h 1835"/>
                    <a:gd name="T108" fmla="*/ 992 w 1025"/>
                    <a:gd name="T109" fmla="*/ 805 h 1835"/>
                    <a:gd name="T110" fmla="*/ 1016 w 1025"/>
                    <a:gd name="T111" fmla="*/ 739 h 1835"/>
                    <a:gd name="T112" fmla="*/ 1025 w 1025"/>
                    <a:gd name="T113" fmla="*/ 626 h 1835"/>
                    <a:gd name="T114" fmla="*/ 1009 w 1025"/>
                    <a:gd name="T115" fmla="*/ 404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5" h="1835">
                      <a:moveTo>
                        <a:pt x="991" y="321"/>
                      </a:moveTo>
                      <a:lnTo>
                        <a:pt x="991" y="321"/>
                      </a:lnTo>
                      <a:lnTo>
                        <a:pt x="980" y="293"/>
                      </a:lnTo>
                      <a:lnTo>
                        <a:pt x="970" y="266"/>
                      </a:lnTo>
                      <a:lnTo>
                        <a:pt x="957" y="241"/>
                      </a:lnTo>
                      <a:lnTo>
                        <a:pt x="942" y="217"/>
                      </a:lnTo>
                      <a:lnTo>
                        <a:pt x="928" y="195"/>
                      </a:lnTo>
                      <a:lnTo>
                        <a:pt x="912" y="175"/>
                      </a:lnTo>
                      <a:lnTo>
                        <a:pt x="896" y="155"/>
                      </a:lnTo>
                      <a:lnTo>
                        <a:pt x="878" y="138"/>
                      </a:lnTo>
                      <a:lnTo>
                        <a:pt x="861" y="122"/>
                      </a:lnTo>
                      <a:lnTo>
                        <a:pt x="842" y="107"/>
                      </a:lnTo>
                      <a:lnTo>
                        <a:pt x="824" y="93"/>
                      </a:lnTo>
                      <a:lnTo>
                        <a:pt x="805" y="82"/>
                      </a:lnTo>
                      <a:lnTo>
                        <a:pt x="786" y="70"/>
                      </a:lnTo>
                      <a:lnTo>
                        <a:pt x="766" y="59"/>
                      </a:lnTo>
                      <a:lnTo>
                        <a:pt x="748" y="50"/>
                      </a:lnTo>
                      <a:lnTo>
                        <a:pt x="728" y="42"/>
                      </a:lnTo>
                      <a:lnTo>
                        <a:pt x="690" y="29"/>
                      </a:lnTo>
                      <a:lnTo>
                        <a:pt x="654" y="19"/>
                      </a:lnTo>
                      <a:lnTo>
                        <a:pt x="620" y="11"/>
                      </a:lnTo>
                      <a:lnTo>
                        <a:pt x="590" y="5"/>
                      </a:lnTo>
                      <a:lnTo>
                        <a:pt x="562" y="3"/>
                      </a:lnTo>
                      <a:lnTo>
                        <a:pt x="540" y="0"/>
                      </a:lnTo>
                      <a:lnTo>
                        <a:pt x="512" y="0"/>
                      </a:lnTo>
                      <a:lnTo>
                        <a:pt x="512" y="0"/>
                      </a:lnTo>
                      <a:lnTo>
                        <a:pt x="485" y="0"/>
                      </a:lnTo>
                      <a:lnTo>
                        <a:pt x="462" y="3"/>
                      </a:lnTo>
                      <a:lnTo>
                        <a:pt x="436" y="5"/>
                      </a:lnTo>
                      <a:lnTo>
                        <a:pt x="405" y="11"/>
                      </a:lnTo>
                      <a:lnTo>
                        <a:pt x="370" y="19"/>
                      </a:lnTo>
                      <a:lnTo>
                        <a:pt x="335" y="29"/>
                      </a:lnTo>
                      <a:lnTo>
                        <a:pt x="297" y="42"/>
                      </a:lnTo>
                      <a:lnTo>
                        <a:pt x="278" y="50"/>
                      </a:lnTo>
                      <a:lnTo>
                        <a:pt x="259" y="59"/>
                      </a:lnTo>
                      <a:lnTo>
                        <a:pt x="239" y="70"/>
                      </a:lnTo>
                      <a:lnTo>
                        <a:pt x="220" y="82"/>
                      </a:lnTo>
                      <a:lnTo>
                        <a:pt x="201" y="93"/>
                      </a:lnTo>
                      <a:lnTo>
                        <a:pt x="182" y="107"/>
                      </a:lnTo>
                      <a:lnTo>
                        <a:pt x="164" y="122"/>
                      </a:lnTo>
                      <a:lnTo>
                        <a:pt x="147" y="138"/>
                      </a:lnTo>
                      <a:lnTo>
                        <a:pt x="130" y="155"/>
                      </a:lnTo>
                      <a:lnTo>
                        <a:pt x="113" y="175"/>
                      </a:lnTo>
                      <a:lnTo>
                        <a:pt x="97" y="195"/>
                      </a:lnTo>
                      <a:lnTo>
                        <a:pt x="82" y="217"/>
                      </a:lnTo>
                      <a:lnTo>
                        <a:pt x="69" y="241"/>
                      </a:lnTo>
                      <a:lnTo>
                        <a:pt x="56" y="266"/>
                      </a:lnTo>
                      <a:lnTo>
                        <a:pt x="44" y="293"/>
                      </a:lnTo>
                      <a:lnTo>
                        <a:pt x="34" y="321"/>
                      </a:lnTo>
                      <a:lnTo>
                        <a:pt x="34" y="321"/>
                      </a:lnTo>
                      <a:lnTo>
                        <a:pt x="29" y="343"/>
                      </a:lnTo>
                      <a:lnTo>
                        <a:pt x="22" y="368"/>
                      </a:lnTo>
                      <a:lnTo>
                        <a:pt x="15" y="404"/>
                      </a:lnTo>
                      <a:lnTo>
                        <a:pt x="9" y="447"/>
                      </a:lnTo>
                      <a:lnTo>
                        <a:pt x="4" y="500"/>
                      </a:lnTo>
                      <a:lnTo>
                        <a:pt x="1" y="559"/>
                      </a:lnTo>
                      <a:lnTo>
                        <a:pt x="0" y="592"/>
                      </a:lnTo>
                      <a:lnTo>
                        <a:pt x="1" y="626"/>
                      </a:lnTo>
                      <a:lnTo>
                        <a:pt x="1" y="626"/>
                      </a:lnTo>
                      <a:lnTo>
                        <a:pt x="1" y="651"/>
                      </a:lnTo>
                      <a:lnTo>
                        <a:pt x="2" y="676"/>
                      </a:lnTo>
                      <a:lnTo>
                        <a:pt x="5" y="707"/>
                      </a:lnTo>
                      <a:lnTo>
                        <a:pt x="9" y="739"/>
                      </a:lnTo>
                      <a:lnTo>
                        <a:pt x="13" y="755"/>
                      </a:lnTo>
                      <a:lnTo>
                        <a:pt x="17" y="769"/>
                      </a:lnTo>
                      <a:lnTo>
                        <a:pt x="22" y="784"/>
                      </a:lnTo>
                      <a:lnTo>
                        <a:pt x="27" y="795"/>
                      </a:lnTo>
                      <a:lnTo>
                        <a:pt x="34" y="805"/>
                      </a:lnTo>
                      <a:lnTo>
                        <a:pt x="42" y="812"/>
                      </a:lnTo>
                      <a:lnTo>
                        <a:pt x="42" y="812"/>
                      </a:lnTo>
                      <a:lnTo>
                        <a:pt x="46" y="816"/>
                      </a:lnTo>
                      <a:lnTo>
                        <a:pt x="50" y="819"/>
                      </a:lnTo>
                      <a:lnTo>
                        <a:pt x="57" y="823"/>
                      </a:lnTo>
                      <a:lnTo>
                        <a:pt x="65" y="826"/>
                      </a:lnTo>
                      <a:lnTo>
                        <a:pt x="77" y="828"/>
                      </a:lnTo>
                      <a:lnTo>
                        <a:pt x="90" y="828"/>
                      </a:lnTo>
                      <a:lnTo>
                        <a:pt x="106" y="826"/>
                      </a:lnTo>
                      <a:lnTo>
                        <a:pt x="106" y="826"/>
                      </a:lnTo>
                      <a:lnTo>
                        <a:pt x="114" y="823"/>
                      </a:lnTo>
                      <a:lnTo>
                        <a:pt x="121" y="820"/>
                      </a:lnTo>
                      <a:lnTo>
                        <a:pt x="127" y="816"/>
                      </a:lnTo>
                      <a:lnTo>
                        <a:pt x="134" y="812"/>
                      </a:lnTo>
                      <a:lnTo>
                        <a:pt x="139" y="807"/>
                      </a:lnTo>
                      <a:lnTo>
                        <a:pt x="143" y="802"/>
                      </a:lnTo>
                      <a:lnTo>
                        <a:pt x="151" y="789"/>
                      </a:lnTo>
                      <a:lnTo>
                        <a:pt x="156" y="774"/>
                      </a:lnTo>
                      <a:lnTo>
                        <a:pt x="160" y="759"/>
                      </a:lnTo>
                      <a:lnTo>
                        <a:pt x="163" y="741"/>
                      </a:lnTo>
                      <a:lnTo>
                        <a:pt x="164" y="723"/>
                      </a:lnTo>
                      <a:lnTo>
                        <a:pt x="164" y="723"/>
                      </a:lnTo>
                      <a:lnTo>
                        <a:pt x="164" y="694"/>
                      </a:lnTo>
                      <a:lnTo>
                        <a:pt x="164" y="647"/>
                      </a:lnTo>
                      <a:lnTo>
                        <a:pt x="164" y="586"/>
                      </a:lnTo>
                      <a:lnTo>
                        <a:pt x="165" y="554"/>
                      </a:lnTo>
                      <a:lnTo>
                        <a:pt x="168" y="521"/>
                      </a:lnTo>
                      <a:lnTo>
                        <a:pt x="171" y="486"/>
                      </a:lnTo>
                      <a:lnTo>
                        <a:pt x="176" y="454"/>
                      </a:lnTo>
                      <a:lnTo>
                        <a:pt x="181" y="422"/>
                      </a:lnTo>
                      <a:lnTo>
                        <a:pt x="189" y="392"/>
                      </a:lnTo>
                      <a:lnTo>
                        <a:pt x="198" y="366"/>
                      </a:lnTo>
                      <a:lnTo>
                        <a:pt x="203" y="352"/>
                      </a:lnTo>
                      <a:lnTo>
                        <a:pt x="210" y="342"/>
                      </a:lnTo>
                      <a:lnTo>
                        <a:pt x="217" y="331"/>
                      </a:lnTo>
                      <a:lnTo>
                        <a:pt x="223" y="322"/>
                      </a:lnTo>
                      <a:lnTo>
                        <a:pt x="231" y="314"/>
                      </a:lnTo>
                      <a:lnTo>
                        <a:pt x="239" y="308"/>
                      </a:lnTo>
                      <a:lnTo>
                        <a:pt x="239" y="308"/>
                      </a:lnTo>
                      <a:lnTo>
                        <a:pt x="247" y="304"/>
                      </a:lnTo>
                      <a:lnTo>
                        <a:pt x="253" y="300"/>
                      </a:lnTo>
                      <a:lnTo>
                        <a:pt x="257" y="300"/>
                      </a:lnTo>
                      <a:lnTo>
                        <a:pt x="261" y="300"/>
                      </a:lnTo>
                      <a:lnTo>
                        <a:pt x="265" y="300"/>
                      </a:lnTo>
                      <a:lnTo>
                        <a:pt x="269" y="302"/>
                      </a:lnTo>
                      <a:lnTo>
                        <a:pt x="273" y="305"/>
                      </a:lnTo>
                      <a:lnTo>
                        <a:pt x="277" y="310"/>
                      </a:lnTo>
                      <a:lnTo>
                        <a:pt x="280" y="318"/>
                      </a:lnTo>
                      <a:lnTo>
                        <a:pt x="282" y="327"/>
                      </a:lnTo>
                      <a:lnTo>
                        <a:pt x="284" y="338"/>
                      </a:lnTo>
                      <a:lnTo>
                        <a:pt x="284" y="352"/>
                      </a:lnTo>
                      <a:lnTo>
                        <a:pt x="284" y="352"/>
                      </a:lnTo>
                      <a:lnTo>
                        <a:pt x="282" y="1748"/>
                      </a:lnTo>
                      <a:lnTo>
                        <a:pt x="282" y="1748"/>
                      </a:lnTo>
                      <a:lnTo>
                        <a:pt x="282" y="1748"/>
                      </a:lnTo>
                      <a:lnTo>
                        <a:pt x="282" y="1748"/>
                      </a:lnTo>
                      <a:lnTo>
                        <a:pt x="282" y="1748"/>
                      </a:lnTo>
                      <a:lnTo>
                        <a:pt x="284" y="1757"/>
                      </a:lnTo>
                      <a:lnTo>
                        <a:pt x="285" y="1767"/>
                      </a:lnTo>
                      <a:lnTo>
                        <a:pt x="286" y="1775"/>
                      </a:lnTo>
                      <a:lnTo>
                        <a:pt x="289" y="1782"/>
                      </a:lnTo>
                      <a:lnTo>
                        <a:pt x="293" y="1790"/>
                      </a:lnTo>
                      <a:lnTo>
                        <a:pt x="297" y="1797"/>
                      </a:lnTo>
                      <a:lnTo>
                        <a:pt x="302" y="1803"/>
                      </a:lnTo>
                      <a:lnTo>
                        <a:pt x="307" y="1810"/>
                      </a:lnTo>
                      <a:lnTo>
                        <a:pt x="314" y="1815"/>
                      </a:lnTo>
                      <a:lnTo>
                        <a:pt x="320" y="1821"/>
                      </a:lnTo>
                      <a:lnTo>
                        <a:pt x="327" y="1824"/>
                      </a:lnTo>
                      <a:lnTo>
                        <a:pt x="335" y="1828"/>
                      </a:lnTo>
                      <a:lnTo>
                        <a:pt x="343" y="1831"/>
                      </a:lnTo>
                      <a:lnTo>
                        <a:pt x="351" y="1832"/>
                      </a:lnTo>
                      <a:lnTo>
                        <a:pt x="360" y="1834"/>
                      </a:lnTo>
                      <a:lnTo>
                        <a:pt x="369" y="1835"/>
                      </a:lnTo>
                      <a:lnTo>
                        <a:pt x="369" y="1835"/>
                      </a:lnTo>
                      <a:lnTo>
                        <a:pt x="377" y="1834"/>
                      </a:lnTo>
                      <a:lnTo>
                        <a:pt x="386" y="1832"/>
                      </a:lnTo>
                      <a:lnTo>
                        <a:pt x="394" y="1831"/>
                      </a:lnTo>
                      <a:lnTo>
                        <a:pt x="402" y="1828"/>
                      </a:lnTo>
                      <a:lnTo>
                        <a:pt x="410" y="1824"/>
                      </a:lnTo>
                      <a:lnTo>
                        <a:pt x="416" y="1821"/>
                      </a:lnTo>
                      <a:lnTo>
                        <a:pt x="423" y="1815"/>
                      </a:lnTo>
                      <a:lnTo>
                        <a:pt x="430" y="1810"/>
                      </a:lnTo>
                      <a:lnTo>
                        <a:pt x="435" y="1803"/>
                      </a:lnTo>
                      <a:lnTo>
                        <a:pt x="440" y="1797"/>
                      </a:lnTo>
                      <a:lnTo>
                        <a:pt x="444" y="1790"/>
                      </a:lnTo>
                      <a:lnTo>
                        <a:pt x="448" y="1782"/>
                      </a:lnTo>
                      <a:lnTo>
                        <a:pt x="451" y="1775"/>
                      </a:lnTo>
                      <a:lnTo>
                        <a:pt x="452" y="1767"/>
                      </a:lnTo>
                      <a:lnTo>
                        <a:pt x="453" y="1757"/>
                      </a:lnTo>
                      <a:lnTo>
                        <a:pt x="454" y="1748"/>
                      </a:lnTo>
                      <a:lnTo>
                        <a:pt x="454" y="1748"/>
                      </a:lnTo>
                      <a:lnTo>
                        <a:pt x="454" y="1747"/>
                      </a:lnTo>
                      <a:lnTo>
                        <a:pt x="457" y="954"/>
                      </a:lnTo>
                      <a:lnTo>
                        <a:pt x="457" y="954"/>
                      </a:lnTo>
                      <a:lnTo>
                        <a:pt x="458" y="948"/>
                      </a:lnTo>
                      <a:lnTo>
                        <a:pt x="461" y="941"/>
                      </a:lnTo>
                      <a:lnTo>
                        <a:pt x="465" y="935"/>
                      </a:lnTo>
                      <a:lnTo>
                        <a:pt x="472" y="927"/>
                      </a:lnTo>
                      <a:lnTo>
                        <a:pt x="482" y="920"/>
                      </a:lnTo>
                      <a:lnTo>
                        <a:pt x="487" y="918"/>
                      </a:lnTo>
                      <a:lnTo>
                        <a:pt x="495" y="915"/>
                      </a:lnTo>
                      <a:lnTo>
                        <a:pt x="503" y="914"/>
                      </a:lnTo>
                      <a:lnTo>
                        <a:pt x="512" y="914"/>
                      </a:lnTo>
                      <a:lnTo>
                        <a:pt x="512" y="914"/>
                      </a:lnTo>
                      <a:lnTo>
                        <a:pt x="522" y="914"/>
                      </a:lnTo>
                      <a:lnTo>
                        <a:pt x="529" y="915"/>
                      </a:lnTo>
                      <a:lnTo>
                        <a:pt x="537" y="918"/>
                      </a:lnTo>
                      <a:lnTo>
                        <a:pt x="544" y="920"/>
                      </a:lnTo>
                      <a:lnTo>
                        <a:pt x="553" y="927"/>
                      </a:lnTo>
                      <a:lnTo>
                        <a:pt x="560" y="935"/>
                      </a:lnTo>
                      <a:lnTo>
                        <a:pt x="565" y="941"/>
                      </a:lnTo>
                      <a:lnTo>
                        <a:pt x="568" y="948"/>
                      </a:lnTo>
                      <a:lnTo>
                        <a:pt x="569" y="954"/>
                      </a:lnTo>
                      <a:lnTo>
                        <a:pt x="571" y="1747"/>
                      </a:lnTo>
                      <a:lnTo>
                        <a:pt x="571" y="1747"/>
                      </a:lnTo>
                      <a:lnTo>
                        <a:pt x="571" y="1748"/>
                      </a:lnTo>
                      <a:lnTo>
                        <a:pt x="571" y="1748"/>
                      </a:lnTo>
                      <a:lnTo>
                        <a:pt x="571" y="1757"/>
                      </a:lnTo>
                      <a:lnTo>
                        <a:pt x="573" y="1767"/>
                      </a:lnTo>
                      <a:lnTo>
                        <a:pt x="574" y="1775"/>
                      </a:lnTo>
                      <a:lnTo>
                        <a:pt x="578" y="1782"/>
                      </a:lnTo>
                      <a:lnTo>
                        <a:pt x="581" y="1790"/>
                      </a:lnTo>
                      <a:lnTo>
                        <a:pt x="586" y="1797"/>
                      </a:lnTo>
                      <a:lnTo>
                        <a:pt x="590" y="1803"/>
                      </a:lnTo>
                      <a:lnTo>
                        <a:pt x="596" y="1810"/>
                      </a:lnTo>
                      <a:lnTo>
                        <a:pt x="602" y="1815"/>
                      </a:lnTo>
                      <a:lnTo>
                        <a:pt x="608" y="1821"/>
                      </a:lnTo>
                      <a:lnTo>
                        <a:pt x="616" y="1824"/>
                      </a:lnTo>
                      <a:lnTo>
                        <a:pt x="623" y="1828"/>
                      </a:lnTo>
                      <a:lnTo>
                        <a:pt x="631" y="1831"/>
                      </a:lnTo>
                      <a:lnTo>
                        <a:pt x="640" y="1832"/>
                      </a:lnTo>
                      <a:lnTo>
                        <a:pt x="648" y="1834"/>
                      </a:lnTo>
                      <a:lnTo>
                        <a:pt x="657" y="1835"/>
                      </a:lnTo>
                      <a:lnTo>
                        <a:pt x="657" y="1835"/>
                      </a:lnTo>
                      <a:lnTo>
                        <a:pt x="666" y="1834"/>
                      </a:lnTo>
                      <a:lnTo>
                        <a:pt x="674" y="1832"/>
                      </a:lnTo>
                      <a:lnTo>
                        <a:pt x="682" y="1831"/>
                      </a:lnTo>
                      <a:lnTo>
                        <a:pt x="690" y="1828"/>
                      </a:lnTo>
                      <a:lnTo>
                        <a:pt x="698" y="1824"/>
                      </a:lnTo>
                      <a:lnTo>
                        <a:pt x="704" y="1821"/>
                      </a:lnTo>
                      <a:lnTo>
                        <a:pt x="711" y="1815"/>
                      </a:lnTo>
                      <a:lnTo>
                        <a:pt x="717" y="1810"/>
                      </a:lnTo>
                      <a:lnTo>
                        <a:pt x="723" y="1803"/>
                      </a:lnTo>
                      <a:lnTo>
                        <a:pt x="728" y="1797"/>
                      </a:lnTo>
                      <a:lnTo>
                        <a:pt x="732" y="1790"/>
                      </a:lnTo>
                      <a:lnTo>
                        <a:pt x="736" y="1782"/>
                      </a:lnTo>
                      <a:lnTo>
                        <a:pt x="738" y="1775"/>
                      </a:lnTo>
                      <a:lnTo>
                        <a:pt x="741" y="1767"/>
                      </a:lnTo>
                      <a:lnTo>
                        <a:pt x="742" y="1757"/>
                      </a:lnTo>
                      <a:lnTo>
                        <a:pt x="742" y="1748"/>
                      </a:lnTo>
                      <a:lnTo>
                        <a:pt x="742" y="1748"/>
                      </a:lnTo>
                      <a:lnTo>
                        <a:pt x="742" y="1748"/>
                      </a:lnTo>
                      <a:lnTo>
                        <a:pt x="742" y="1748"/>
                      </a:lnTo>
                      <a:lnTo>
                        <a:pt x="742" y="1748"/>
                      </a:lnTo>
                      <a:lnTo>
                        <a:pt x="741" y="352"/>
                      </a:lnTo>
                      <a:lnTo>
                        <a:pt x="741" y="352"/>
                      </a:lnTo>
                      <a:lnTo>
                        <a:pt x="742" y="338"/>
                      </a:lnTo>
                      <a:lnTo>
                        <a:pt x="744" y="327"/>
                      </a:lnTo>
                      <a:lnTo>
                        <a:pt x="745" y="318"/>
                      </a:lnTo>
                      <a:lnTo>
                        <a:pt x="749" y="310"/>
                      </a:lnTo>
                      <a:lnTo>
                        <a:pt x="752" y="305"/>
                      </a:lnTo>
                      <a:lnTo>
                        <a:pt x="756" y="302"/>
                      </a:lnTo>
                      <a:lnTo>
                        <a:pt x="759" y="300"/>
                      </a:lnTo>
                      <a:lnTo>
                        <a:pt x="763" y="300"/>
                      </a:lnTo>
                      <a:lnTo>
                        <a:pt x="767" y="300"/>
                      </a:lnTo>
                      <a:lnTo>
                        <a:pt x="771" y="300"/>
                      </a:lnTo>
                      <a:lnTo>
                        <a:pt x="779" y="304"/>
                      </a:lnTo>
                      <a:lnTo>
                        <a:pt x="786" y="308"/>
                      </a:lnTo>
                      <a:lnTo>
                        <a:pt x="786" y="308"/>
                      </a:lnTo>
                      <a:lnTo>
                        <a:pt x="794" y="314"/>
                      </a:lnTo>
                      <a:lnTo>
                        <a:pt x="802" y="322"/>
                      </a:lnTo>
                      <a:lnTo>
                        <a:pt x="809" y="331"/>
                      </a:lnTo>
                      <a:lnTo>
                        <a:pt x="816" y="342"/>
                      </a:lnTo>
                      <a:lnTo>
                        <a:pt x="821" y="352"/>
                      </a:lnTo>
                      <a:lnTo>
                        <a:pt x="827" y="366"/>
                      </a:lnTo>
                      <a:lnTo>
                        <a:pt x="836" y="392"/>
                      </a:lnTo>
                      <a:lnTo>
                        <a:pt x="844" y="422"/>
                      </a:lnTo>
                      <a:lnTo>
                        <a:pt x="850" y="454"/>
                      </a:lnTo>
                      <a:lnTo>
                        <a:pt x="854" y="486"/>
                      </a:lnTo>
                      <a:lnTo>
                        <a:pt x="858" y="521"/>
                      </a:lnTo>
                      <a:lnTo>
                        <a:pt x="859" y="554"/>
                      </a:lnTo>
                      <a:lnTo>
                        <a:pt x="861" y="586"/>
                      </a:lnTo>
                      <a:lnTo>
                        <a:pt x="862" y="647"/>
                      </a:lnTo>
                      <a:lnTo>
                        <a:pt x="862" y="694"/>
                      </a:lnTo>
                      <a:lnTo>
                        <a:pt x="862" y="723"/>
                      </a:lnTo>
                      <a:lnTo>
                        <a:pt x="862" y="723"/>
                      </a:lnTo>
                      <a:lnTo>
                        <a:pt x="863" y="741"/>
                      </a:lnTo>
                      <a:lnTo>
                        <a:pt x="865" y="759"/>
                      </a:lnTo>
                      <a:lnTo>
                        <a:pt x="869" y="774"/>
                      </a:lnTo>
                      <a:lnTo>
                        <a:pt x="875" y="789"/>
                      </a:lnTo>
                      <a:lnTo>
                        <a:pt x="882" y="802"/>
                      </a:lnTo>
                      <a:lnTo>
                        <a:pt x="887" y="807"/>
                      </a:lnTo>
                      <a:lnTo>
                        <a:pt x="892" y="812"/>
                      </a:lnTo>
                      <a:lnTo>
                        <a:pt x="897" y="816"/>
                      </a:lnTo>
                      <a:lnTo>
                        <a:pt x="904" y="820"/>
                      </a:lnTo>
                      <a:lnTo>
                        <a:pt x="911" y="823"/>
                      </a:lnTo>
                      <a:lnTo>
                        <a:pt x="919" y="826"/>
                      </a:lnTo>
                      <a:lnTo>
                        <a:pt x="919" y="826"/>
                      </a:lnTo>
                      <a:lnTo>
                        <a:pt x="934" y="828"/>
                      </a:lnTo>
                      <a:lnTo>
                        <a:pt x="947" y="828"/>
                      </a:lnTo>
                      <a:lnTo>
                        <a:pt x="959" y="826"/>
                      </a:lnTo>
                      <a:lnTo>
                        <a:pt x="968" y="823"/>
                      </a:lnTo>
                      <a:lnTo>
                        <a:pt x="975" y="819"/>
                      </a:lnTo>
                      <a:lnTo>
                        <a:pt x="980" y="816"/>
                      </a:lnTo>
                      <a:lnTo>
                        <a:pt x="984" y="812"/>
                      </a:lnTo>
                      <a:lnTo>
                        <a:pt x="984" y="812"/>
                      </a:lnTo>
                      <a:lnTo>
                        <a:pt x="992" y="805"/>
                      </a:lnTo>
                      <a:lnTo>
                        <a:pt x="999" y="795"/>
                      </a:lnTo>
                      <a:lnTo>
                        <a:pt x="1004" y="784"/>
                      </a:lnTo>
                      <a:lnTo>
                        <a:pt x="1008" y="769"/>
                      </a:lnTo>
                      <a:lnTo>
                        <a:pt x="1013" y="755"/>
                      </a:lnTo>
                      <a:lnTo>
                        <a:pt x="1016" y="739"/>
                      </a:lnTo>
                      <a:lnTo>
                        <a:pt x="1021" y="707"/>
                      </a:lnTo>
                      <a:lnTo>
                        <a:pt x="1024" y="676"/>
                      </a:lnTo>
                      <a:lnTo>
                        <a:pt x="1025" y="651"/>
                      </a:lnTo>
                      <a:lnTo>
                        <a:pt x="1025" y="626"/>
                      </a:lnTo>
                      <a:lnTo>
                        <a:pt x="1025" y="626"/>
                      </a:lnTo>
                      <a:lnTo>
                        <a:pt x="1025" y="592"/>
                      </a:lnTo>
                      <a:lnTo>
                        <a:pt x="1025" y="559"/>
                      </a:lnTo>
                      <a:lnTo>
                        <a:pt x="1021" y="500"/>
                      </a:lnTo>
                      <a:lnTo>
                        <a:pt x="1016" y="447"/>
                      </a:lnTo>
                      <a:lnTo>
                        <a:pt x="1009" y="404"/>
                      </a:lnTo>
                      <a:lnTo>
                        <a:pt x="1003" y="368"/>
                      </a:lnTo>
                      <a:lnTo>
                        <a:pt x="997" y="343"/>
                      </a:lnTo>
                      <a:lnTo>
                        <a:pt x="991" y="321"/>
                      </a:lnTo>
                      <a:lnTo>
                        <a:pt x="991" y="321"/>
                      </a:lnTo>
                      <a:close/>
                    </a:path>
                  </a:pathLst>
                </a:custGeom>
                <a:noFill/>
                <a:ln w="3175">
                  <a:solidFill>
                    <a:srgbClr val="625F63"/>
                  </a:solidFill>
                </a:ln>
              </p:spPr>
              <p:txBody>
                <a:bodyPr vert="horz" wrap="square" lIns="91440" tIns="45720" rIns="91440" bIns="45720" numCol="1" anchor="t" anchorCtr="0" compatLnSpc="1">
                  <a:prstTxWarp prst="textNoShape">
                    <a:avLst/>
                  </a:prstTxWarp>
                </a:bodyPr>
                <a:lstStyle/>
                <a:p>
                  <a:endParaRPr lang="ko-KR" altLang="en-US" sz="1400"/>
                </a:p>
              </p:txBody>
            </p:sp>
          </p:grpSp>
        </p:grpSp>
      </p:grpSp>
      <p:grpSp>
        <p:nvGrpSpPr>
          <p:cNvPr id="22" name="그룹 21"/>
          <p:cNvGrpSpPr/>
          <p:nvPr/>
        </p:nvGrpSpPr>
        <p:grpSpPr>
          <a:xfrm>
            <a:off x="4112974" y="2554430"/>
            <a:ext cx="918055" cy="2108391"/>
            <a:chOff x="745318" y="2593250"/>
            <a:chExt cx="1388282" cy="3188308"/>
          </a:xfrm>
        </p:grpSpPr>
        <p:sp>
          <p:nvSpPr>
            <p:cNvPr id="23" name="직사각형 22"/>
            <p:cNvSpPr/>
            <p:nvPr/>
          </p:nvSpPr>
          <p:spPr>
            <a:xfrm>
              <a:off x="745318" y="3584662"/>
              <a:ext cx="1388282" cy="2056098"/>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4" name="그룹 23"/>
            <p:cNvGrpSpPr/>
            <p:nvPr/>
          </p:nvGrpSpPr>
          <p:grpSpPr>
            <a:xfrm>
              <a:off x="745318" y="2593250"/>
              <a:ext cx="1388282" cy="3188308"/>
              <a:chOff x="745318" y="2593250"/>
              <a:chExt cx="1388282" cy="3188308"/>
            </a:xfrm>
          </p:grpSpPr>
          <p:sp>
            <p:nvSpPr>
              <p:cNvPr id="25" name="직사각형 16"/>
              <p:cNvSpPr/>
              <p:nvPr/>
            </p:nvSpPr>
            <p:spPr>
              <a:xfrm>
                <a:off x="745318" y="2593250"/>
                <a:ext cx="1388282" cy="3188308"/>
              </a:xfrm>
              <a:custGeom>
                <a:avLst/>
                <a:gdLst/>
                <a:ahLst/>
                <a:cxnLst/>
                <a:rect l="l" t="t" r="r" b="b"/>
                <a:pathLst>
                  <a:path w="1388282" h="3188308">
                    <a:moveTo>
                      <a:pt x="661309" y="808566"/>
                    </a:moveTo>
                    <a:lnTo>
                      <a:pt x="633849" y="812148"/>
                    </a:lnTo>
                    <a:lnTo>
                      <a:pt x="602808" y="814536"/>
                    </a:lnTo>
                    <a:lnTo>
                      <a:pt x="565797" y="821699"/>
                    </a:lnTo>
                    <a:lnTo>
                      <a:pt x="524010" y="831250"/>
                    </a:lnTo>
                    <a:lnTo>
                      <a:pt x="482223" y="843189"/>
                    </a:lnTo>
                    <a:lnTo>
                      <a:pt x="436855" y="858710"/>
                    </a:lnTo>
                    <a:lnTo>
                      <a:pt x="414171" y="868261"/>
                    </a:lnTo>
                    <a:lnTo>
                      <a:pt x="391487" y="879006"/>
                    </a:lnTo>
                    <a:lnTo>
                      <a:pt x="367609" y="892139"/>
                    </a:lnTo>
                    <a:lnTo>
                      <a:pt x="344925" y="906466"/>
                    </a:lnTo>
                    <a:lnTo>
                      <a:pt x="322240" y="919599"/>
                    </a:lnTo>
                    <a:lnTo>
                      <a:pt x="299556" y="936314"/>
                    </a:lnTo>
                    <a:lnTo>
                      <a:pt x="278066" y="954222"/>
                    </a:lnTo>
                    <a:lnTo>
                      <a:pt x="257770" y="973325"/>
                    </a:lnTo>
                    <a:lnTo>
                      <a:pt x="237473" y="993621"/>
                    </a:lnTo>
                    <a:lnTo>
                      <a:pt x="217177" y="1017499"/>
                    </a:lnTo>
                    <a:lnTo>
                      <a:pt x="198075" y="1041377"/>
                    </a:lnTo>
                    <a:lnTo>
                      <a:pt x="180166" y="1067643"/>
                    </a:lnTo>
                    <a:lnTo>
                      <a:pt x="164645" y="1096297"/>
                    </a:lnTo>
                    <a:lnTo>
                      <a:pt x="149125" y="1126144"/>
                    </a:lnTo>
                    <a:lnTo>
                      <a:pt x="134798" y="1158380"/>
                    </a:lnTo>
                    <a:lnTo>
                      <a:pt x="122859" y="1191809"/>
                    </a:lnTo>
                    <a:lnTo>
                      <a:pt x="116889" y="1218075"/>
                    </a:lnTo>
                    <a:lnTo>
                      <a:pt x="108532" y="1247922"/>
                    </a:lnTo>
                    <a:lnTo>
                      <a:pt x="100175" y="1290903"/>
                    </a:lnTo>
                    <a:lnTo>
                      <a:pt x="93011" y="1342241"/>
                    </a:lnTo>
                    <a:lnTo>
                      <a:pt x="87042" y="1405517"/>
                    </a:lnTo>
                    <a:lnTo>
                      <a:pt x="83460" y="1475958"/>
                    </a:lnTo>
                    <a:lnTo>
                      <a:pt x="82266" y="1515356"/>
                    </a:lnTo>
                    <a:lnTo>
                      <a:pt x="83460" y="1555949"/>
                    </a:lnTo>
                    <a:lnTo>
                      <a:pt x="83460" y="1585797"/>
                    </a:lnTo>
                    <a:lnTo>
                      <a:pt x="84654" y="1615644"/>
                    </a:lnTo>
                    <a:lnTo>
                      <a:pt x="88236" y="1652655"/>
                    </a:lnTo>
                    <a:lnTo>
                      <a:pt x="93011" y="1690860"/>
                    </a:lnTo>
                    <a:lnTo>
                      <a:pt x="97787" y="1709963"/>
                    </a:lnTo>
                    <a:lnTo>
                      <a:pt x="102562" y="1726677"/>
                    </a:lnTo>
                    <a:lnTo>
                      <a:pt x="108532" y="1744586"/>
                    </a:lnTo>
                    <a:lnTo>
                      <a:pt x="114501" y="1757719"/>
                    </a:lnTo>
                    <a:lnTo>
                      <a:pt x="122859" y="1769658"/>
                    </a:lnTo>
                    <a:lnTo>
                      <a:pt x="132410" y="1778015"/>
                    </a:lnTo>
                    <a:lnTo>
                      <a:pt x="137186" y="1782791"/>
                    </a:lnTo>
                    <a:lnTo>
                      <a:pt x="141961" y="1786372"/>
                    </a:lnTo>
                    <a:lnTo>
                      <a:pt x="150318" y="1791148"/>
                    </a:lnTo>
                    <a:lnTo>
                      <a:pt x="159870" y="1794730"/>
                    </a:lnTo>
                    <a:lnTo>
                      <a:pt x="174197" y="1797117"/>
                    </a:lnTo>
                    <a:lnTo>
                      <a:pt x="189717" y="1797117"/>
                    </a:lnTo>
                    <a:lnTo>
                      <a:pt x="208820" y="1794730"/>
                    </a:lnTo>
                    <a:lnTo>
                      <a:pt x="218371" y="1791148"/>
                    </a:lnTo>
                    <a:lnTo>
                      <a:pt x="226728" y="1787566"/>
                    </a:lnTo>
                    <a:lnTo>
                      <a:pt x="233892" y="1782791"/>
                    </a:lnTo>
                    <a:lnTo>
                      <a:pt x="242249" y="1778015"/>
                    </a:lnTo>
                    <a:lnTo>
                      <a:pt x="248218" y="1772046"/>
                    </a:lnTo>
                    <a:lnTo>
                      <a:pt x="252994" y="1766076"/>
                    </a:lnTo>
                    <a:lnTo>
                      <a:pt x="262545" y="1750555"/>
                    </a:lnTo>
                    <a:lnTo>
                      <a:pt x="268515" y="1732647"/>
                    </a:lnTo>
                    <a:lnTo>
                      <a:pt x="273290" y="1714738"/>
                    </a:lnTo>
                    <a:lnTo>
                      <a:pt x="276872" y="1693248"/>
                    </a:lnTo>
                    <a:lnTo>
                      <a:pt x="278066" y="1671758"/>
                    </a:lnTo>
                    <a:lnTo>
                      <a:pt x="278066" y="1637135"/>
                    </a:lnTo>
                    <a:lnTo>
                      <a:pt x="278066" y="1581021"/>
                    </a:lnTo>
                    <a:lnTo>
                      <a:pt x="278066" y="1508193"/>
                    </a:lnTo>
                    <a:lnTo>
                      <a:pt x="279260" y="1469988"/>
                    </a:lnTo>
                    <a:lnTo>
                      <a:pt x="282842" y="1430589"/>
                    </a:lnTo>
                    <a:lnTo>
                      <a:pt x="286423" y="1388803"/>
                    </a:lnTo>
                    <a:lnTo>
                      <a:pt x="292393" y="1350598"/>
                    </a:lnTo>
                    <a:lnTo>
                      <a:pt x="298362" y="1312393"/>
                    </a:lnTo>
                    <a:lnTo>
                      <a:pt x="307914" y="1276576"/>
                    </a:lnTo>
                    <a:lnTo>
                      <a:pt x="318659" y="1245534"/>
                    </a:lnTo>
                    <a:lnTo>
                      <a:pt x="324628" y="1228820"/>
                    </a:lnTo>
                    <a:lnTo>
                      <a:pt x="332986" y="1216881"/>
                    </a:lnTo>
                    <a:lnTo>
                      <a:pt x="341343" y="1203748"/>
                    </a:lnTo>
                    <a:lnTo>
                      <a:pt x="348506" y="1193003"/>
                    </a:lnTo>
                    <a:lnTo>
                      <a:pt x="358058" y="1183452"/>
                    </a:lnTo>
                    <a:lnTo>
                      <a:pt x="367609" y="1176288"/>
                    </a:lnTo>
                    <a:lnTo>
                      <a:pt x="377160" y="1171512"/>
                    </a:lnTo>
                    <a:lnTo>
                      <a:pt x="384323" y="1166737"/>
                    </a:lnTo>
                    <a:lnTo>
                      <a:pt x="389099" y="1166737"/>
                    </a:lnTo>
                    <a:lnTo>
                      <a:pt x="393875" y="1166737"/>
                    </a:lnTo>
                    <a:lnTo>
                      <a:pt x="398650" y="1166737"/>
                    </a:lnTo>
                    <a:lnTo>
                      <a:pt x="403426" y="1169125"/>
                    </a:lnTo>
                    <a:lnTo>
                      <a:pt x="408201" y="1172706"/>
                    </a:lnTo>
                    <a:lnTo>
                      <a:pt x="412977" y="1178676"/>
                    </a:lnTo>
                    <a:lnTo>
                      <a:pt x="416559" y="1188227"/>
                    </a:lnTo>
                    <a:lnTo>
                      <a:pt x="418947" y="1198972"/>
                    </a:lnTo>
                    <a:lnTo>
                      <a:pt x="421334" y="1212105"/>
                    </a:lnTo>
                    <a:lnTo>
                      <a:pt x="421334" y="1228820"/>
                    </a:lnTo>
                    <a:lnTo>
                      <a:pt x="418947" y="2895508"/>
                    </a:lnTo>
                    <a:lnTo>
                      <a:pt x="421334" y="2906253"/>
                    </a:lnTo>
                    <a:lnTo>
                      <a:pt x="422528" y="2918192"/>
                    </a:lnTo>
                    <a:lnTo>
                      <a:pt x="423722" y="2927743"/>
                    </a:lnTo>
                    <a:lnTo>
                      <a:pt x="427304" y="2936100"/>
                    </a:lnTo>
                    <a:lnTo>
                      <a:pt x="432080" y="2945652"/>
                    </a:lnTo>
                    <a:lnTo>
                      <a:pt x="436855" y="2954009"/>
                    </a:lnTo>
                    <a:lnTo>
                      <a:pt x="442825" y="2961172"/>
                    </a:lnTo>
                    <a:lnTo>
                      <a:pt x="448794" y="2969530"/>
                    </a:lnTo>
                    <a:lnTo>
                      <a:pt x="457151" y="2975499"/>
                    </a:lnTo>
                    <a:lnTo>
                      <a:pt x="464315" y="2982663"/>
                    </a:lnTo>
                    <a:lnTo>
                      <a:pt x="472672" y="2986244"/>
                    </a:lnTo>
                    <a:lnTo>
                      <a:pt x="482223" y="2991020"/>
                    </a:lnTo>
                    <a:lnTo>
                      <a:pt x="491775" y="2994602"/>
                    </a:lnTo>
                    <a:lnTo>
                      <a:pt x="501326" y="2995795"/>
                    </a:lnTo>
                    <a:lnTo>
                      <a:pt x="512071" y="2998183"/>
                    </a:lnTo>
                    <a:lnTo>
                      <a:pt x="522816" y="2999377"/>
                    </a:lnTo>
                    <a:lnTo>
                      <a:pt x="532367" y="2998183"/>
                    </a:lnTo>
                    <a:lnTo>
                      <a:pt x="543112" y="2995795"/>
                    </a:lnTo>
                    <a:lnTo>
                      <a:pt x="552664" y="2994602"/>
                    </a:lnTo>
                    <a:lnTo>
                      <a:pt x="562215" y="2991020"/>
                    </a:lnTo>
                    <a:lnTo>
                      <a:pt x="571766" y="2986244"/>
                    </a:lnTo>
                    <a:lnTo>
                      <a:pt x="578930" y="2982663"/>
                    </a:lnTo>
                    <a:lnTo>
                      <a:pt x="587287" y="2975499"/>
                    </a:lnTo>
                    <a:lnTo>
                      <a:pt x="595644" y="2969530"/>
                    </a:lnTo>
                    <a:lnTo>
                      <a:pt x="601614" y="2961172"/>
                    </a:lnTo>
                    <a:lnTo>
                      <a:pt x="607583" y="2954009"/>
                    </a:lnTo>
                    <a:lnTo>
                      <a:pt x="612359" y="2945652"/>
                    </a:lnTo>
                    <a:lnTo>
                      <a:pt x="617134" y="2936100"/>
                    </a:lnTo>
                    <a:lnTo>
                      <a:pt x="620716" y="2927743"/>
                    </a:lnTo>
                    <a:lnTo>
                      <a:pt x="621910" y="2918192"/>
                    </a:lnTo>
                    <a:lnTo>
                      <a:pt x="623104" y="2906253"/>
                    </a:lnTo>
                    <a:lnTo>
                      <a:pt x="624298" y="2895508"/>
                    </a:lnTo>
                    <a:lnTo>
                      <a:pt x="624298" y="2894314"/>
                    </a:lnTo>
                    <a:lnTo>
                      <a:pt x="627880" y="1947549"/>
                    </a:lnTo>
                    <a:lnTo>
                      <a:pt x="629073" y="1940386"/>
                    </a:lnTo>
                    <a:lnTo>
                      <a:pt x="632655" y="1932028"/>
                    </a:lnTo>
                    <a:lnTo>
                      <a:pt x="637431" y="1924865"/>
                    </a:lnTo>
                    <a:lnTo>
                      <a:pt x="645788" y="1915314"/>
                    </a:lnTo>
                    <a:lnTo>
                      <a:pt x="657727" y="1906956"/>
                    </a:lnTo>
                    <a:lnTo>
                      <a:pt x="663697" y="1904569"/>
                    </a:lnTo>
                    <a:lnTo>
                      <a:pt x="673248" y="1900987"/>
                    </a:lnTo>
                    <a:lnTo>
                      <a:pt x="682799" y="1899793"/>
                    </a:lnTo>
                    <a:lnTo>
                      <a:pt x="693544" y="1899793"/>
                    </a:lnTo>
                    <a:lnTo>
                      <a:pt x="705483" y="1899793"/>
                    </a:lnTo>
                    <a:lnTo>
                      <a:pt x="713840" y="1900987"/>
                    </a:lnTo>
                    <a:lnTo>
                      <a:pt x="723392" y="1904569"/>
                    </a:lnTo>
                    <a:lnTo>
                      <a:pt x="731749" y="1906956"/>
                    </a:lnTo>
                    <a:lnTo>
                      <a:pt x="742494" y="1915314"/>
                    </a:lnTo>
                    <a:lnTo>
                      <a:pt x="750851" y="1924865"/>
                    </a:lnTo>
                    <a:lnTo>
                      <a:pt x="756821" y="1932028"/>
                    </a:lnTo>
                    <a:lnTo>
                      <a:pt x="760403" y="1940386"/>
                    </a:lnTo>
                    <a:lnTo>
                      <a:pt x="761597" y="1947549"/>
                    </a:lnTo>
                    <a:lnTo>
                      <a:pt x="763984" y="2894314"/>
                    </a:lnTo>
                    <a:lnTo>
                      <a:pt x="763984" y="2895508"/>
                    </a:lnTo>
                    <a:lnTo>
                      <a:pt x="763984" y="2906253"/>
                    </a:lnTo>
                    <a:lnTo>
                      <a:pt x="766372" y="2918192"/>
                    </a:lnTo>
                    <a:lnTo>
                      <a:pt x="767566" y="2927743"/>
                    </a:lnTo>
                    <a:lnTo>
                      <a:pt x="772342" y="2936100"/>
                    </a:lnTo>
                    <a:lnTo>
                      <a:pt x="775923" y="2945652"/>
                    </a:lnTo>
                    <a:lnTo>
                      <a:pt x="781893" y="2954009"/>
                    </a:lnTo>
                    <a:lnTo>
                      <a:pt x="786669" y="2961172"/>
                    </a:lnTo>
                    <a:lnTo>
                      <a:pt x="793832" y="2969530"/>
                    </a:lnTo>
                    <a:lnTo>
                      <a:pt x="800995" y="2975499"/>
                    </a:lnTo>
                    <a:lnTo>
                      <a:pt x="808159" y="2982663"/>
                    </a:lnTo>
                    <a:lnTo>
                      <a:pt x="817710" y="2986244"/>
                    </a:lnTo>
                    <a:lnTo>
                      <a:pt x="826067" y="2991020"/>
                    </a:lnTo>
                    <a:lnTo>
                      <a:pt x="835619" y="2994602"/>
                    </a:lnTo>
                    <a:lnTo>
                      <a:pt x="846364" y="2995795"/>
                    </a:lnTo>
                    <a:lnTo>
                      <a:pt x="855915" y="2998183"/>
                    </a:lnTo>
                    <a:lnTo>
                      <a:pt x="866660" y="2999377"/>
                    </a:lnTo>
                    <a:lnTo>
                      <a:pt x="877405" y="2998183"/>
                    </a:lnTo>
                    <a:lnTo>
                      <a:pt x="886956" y="2995795"/>
                    </a:lnTo>
                    <a:lnTo>
                      <a:pt x="896508" y="2994602"/>
                    </a:lnTo>
                    <a:lnTo>
                      <a:pt x="906059" y="2991020"/>
                    </a:lnTo>
                    <a:lnTo>
                      <a:pt x="915610" y="2986244"/>
                    </a:lnTo>
                    <a:lnTo>
                      <a:pt x="922773" y="2982663"/>
                    </a:lnTo>
                    <a:lnTo>
                      <a:pt x="931131" y="2975499"/>
                    </a:lnTo>
                    <a:lnTo>
                      <a:pt x="938294" y="2969530"/>
                    </a:lnTo>
                    <a:lnTo>
                      <a:pt x="945458" y="2961172"/>
                    </a:lnTo>
                    <a:lnTo>
                      <a:pt x="951427" y="2954009"/>
                    </a:lnTo>
                    <a:lnTo>
                      <a:pt x="956203" y="2945652"/>
                    </a:lnTo>
                    <a:lnTo>
                      <a:pt x="960978" y="2936100"/>
                    </a:lnTo>
                    <a:lnTo>
                      <a:pt x="963366" y="2927743"/>
                    </a:lnTo>
                    <a:lnTo>
                      <a:pt x="966948" y="2918192"/>
                    </a:lnTo>
                    <a:lnTo>
                      <a:pt x="968142" y="2906253"/>
                    </a:lnTo>
                    <a:lnTo>
                      <a:pt x="968142" y="2895508"/>
                    </a:lnTo>
                    <a:lnTo>
                      <a:pt x="966948" y="1228820"/>
                    </a:lnTo>
                    <a:lnTo>
                      <a:pt x="968142" y="1212105"/>
                    </a:lnTo>
                    <a:lnTo>
                      <a:pt x="970530" y="1198972"/>
                    </a:lnTo>
                    <a:lnTo>
                      <a:pt x="971723" y="1188227"/>
                    </a:lnTo>
                    <a:lnTo>
                      <a:pt x="976499" y="1178676"/>
                    </a:lnTo>
                    <a:lnTo>
                      <a:pt x="980081" y="1172706"/>
                    </a:lnTo>
                    <a:lnTo>
                      <a:pt x="984856" y="1169125"/>
                    </a:lnTo>
                    <a:lnTo>
                      <a:pt x="988438" y="1166737"/>
                    </a:lnTo>
                    <a:lnTo>
                      <a:pt x="993214" y="1166737"/>
                    </a:lnTo>
                    <a:lnTo>
                      <a:pt x="997989" y="1166737"/>
                    </a:lnTo>
                    <a:lnTo>
                      <a:pt x="1002765" y="1166737"/>
                    </a:lnTo>
                    <a:lnTo>
                      <a:pt x="1012316" y="1171512"/>
                    </a:lnTo>
                    <a:lnTo>
                      <a:pt x="1020673" y="1176288"/>
                    </a:lnTo>
                    <a:lnTo>
                      <a:pt x="1030225" y="1183452"/>
                    </a:lnTo>
                    <a:lnTo>
                      <a:pt x="1039776" y="1193003"/>
                    </a:lnTo>
                    <a:lnTo>
                      <a:pt x="1048133" y="1203748"/>
                    </a:lnTo>
                    <a:lnTo>
                      <a:pt x="1056491" y="1216881"/>
                    </a:lnTo>
                    <a:lnTo>
                      <a:pt x="1062460" y="1228820"/>
                    </a:lnTo>
                    <a:lnTo>
                      <a:pt x="1069623" y="1245534"/>
                    </a:lnTo>
                    <a:lnTo>
                      <a:pt x="1080369" y="1276576"/>
                    </a:lnTo>
                    <a:lnTo>
                      <a:pt x="1089920" y="1312393"/>
                    </a:lnTo>
                    <a:lnTo>
                      <a:pt x="1097083" y="1350598"/>
                    </a:lnTo>
                    <a:lnTo>
                      <a:pt x="1101859" y="1388803"/>
                    </a:lnTo>
                    <a:lnTo>
                      <a:pt x="1106634" y="1430589"/>
                    </a:lnTo>
                    <a:lnTo>
                      <a:pt x="1107828" y="1469988"/>
                    </a:lnTo>
                    <a:lnTo>
                      <a:pt x="1110216" y="1508193"/>
                    </a:lnTo>
                    <a:lnTo>
                      <a:pt x="1111410" y="1581021"/>
                    </a:lnTo>
                    <a:lnTo>
                      <a:pt x="1111410" y="1637135"/>
                    </a:lnTo>
                    <a:lnTo>
                      <a:pt x="1111410" y="1671758"/>
                    </a:lnTo>
                    <a:lnTo>
                      <a:pt x="1112604" y="1693248"/>
                    </a:lnTo>
                    <a:lnTo>
                      <a:pt x="1114992" y="1714738"/>
                    </a:lnTo>
                    <a:lnTo>
                      <a:pt x="1119767" y="1732647"/>
                    </a:lnTo>
                    <a:lnTo>
                      <a:pt x="1126931" y="1750555"/>
                    </a:lnTo>
                    <a:lnTo>
                      <a:pt x="1135288" y="1766076"/>
                    </a:lnTo>
                    <a:lnTo>
                      <a:pt x="1141258" y="1772046"/>
                    </a:lnTo>
                    <a:lnTo>
                      <a:pt x="1147227" y="1778015"/>
                    </a:lnTo>
                    <a:lnTo>
                      <a:pt x="1153197" y="1782791"/>
                    </a:lnTo>
                    <a:lnTo>
                      <a:pt x="1161554" y="1787566"/>
                    </a:lnTo>
                    <a:lnTo>
                      <a:pt x="1169911" y="1791148"/>
                    </a:lnTo>
                    <a:lnTo>
                      <a:pt x="1179462" y="1794730"/>
                    </a:lnTo>
                    <a:lnTo>
                      <a:pt x="1197371" y="1797117"/>
                    </a:lnTo>
                    <a:lnTo>
                      <a:pt x="1212892" y="1797117"/>
                    </a:lnTo>
                    <a:lnTo>
                      <a:pt x="1227219" y="1794730"/>
                    </a:lnTo>
                    <a:lnTo>
                      <a:pt x="1237964" y="1791148"/>
                    </a:lnTo>
                    <a:lnTo>
                      <a:pt x="1246321" y="1786372"/>
                    </a:lnTo>
                    <a:lnTo>
                      <a:pt x="1252290" y="1782791"/>
                    </a:lnTo>
                    <a:lnTo>
                      <a:pt x="1257066" y="1778015"/>
                    </a:lnTo>
                    <a:lnTo>
                      <a:pt x="1266617" y="1769658"/>
                    </a:lnTo>
                    <a:lnTo>
                      <a:pt x="1274975" y="1757719"/>
                    </a:lnTo>
                    <a:lnTo>
                      <a:pt x="1280944" y="1744586"/>
                    </a:lnTo>
                    <a:lnTo>
                      <a:pt x="1285720" y="1726677"/>
                    </a:lnTo>
                    <a:lnTo>
                      <a:pt x="1291689" y="1709963"/>
                    </a:lnTo>
                    <a:lnTo>
                      <a:pt x="1295271" y="1690860"/>
                    </a:lnTo>
                    <a:lnTo>
                      <a:pt x="1301240" y="1652655"/>
                    </a:lnTo>
                    <a:lnTo>
                      <a:pt x="1304822" y="1615644"/>
                    </a:lnTo>
                    <a:lnTo>
                      <a:pt x="1306016" y="1585797"/>
                    </a:lnTo>
                    <a:lnTo>
                      <a:pt x="1306016" y="1555949"/>
                    </a:lnTo>
                    <a:lnTo>
                      <a:pt x="1306016" y="1515356"/>
                    </a:lnTo>
                    <a:lnTo>
                      <a:pt x="1306016" y="1475958"/>
                    </a:lnTo>
                    <a:lnTo>
                      <a:pt x="1301240" y="1405517"/>
                    </a:lnTo>
                    <a:lnTo>
                      <a:pt x="1295271" y="1342241"/>
                    </a:lnTo>
                    <a:lnTo>
                      <a:pt x="1286914" y="1290903"/>
                    </a:lnTo>
                    <a:lnTo>
                      <a:pt x="1279750" y="1247922"/>
                    </a:lnTo>
                    <a:lnTo>
                      <a:pt x="1272587" y="1218075"/>
                    </a:lnTo>
                    <a:lnTo>
                      <a:pt x="1265423" y="1191809"/>
                    </a:lnTo>
                    <a:lnTo>
                      <a:pt x="1252290" y="1158380"/>
                    </a:lnTo>
                    <a:lnTo>
                      <a:pt x="1240351" y="1126144"/>
                    </a:lnTo>
                    <a:lnTo>
                      <a:pt x="1224831" y="1096297"/>
                    </a:lnTo>
                    <a:lnTo>
                      <a:pt x="1206922" y="1067643"/>
                    </a:lnTo>
                    <a:lnTo>
                      <a:pt x="1190208" y="1041377"/>
                    </a:lnTo>
                    <a:lnTo>
                      <a:pt x="1171105" y="1017499"/>
                    </a:lnTo>
                    <a:lnTo>
                      <a:pt x="1152003" y="993621"/>
                    </a:lnTo>
                    <a:lnTo>
                      <a:pt x="1130512" y="973325"/>
                    </a:lnTo>
                    <a:lnTo>
                      <a:pt x="1110216" y="954222"/>
                    </a:lnTo>
                    <a:lnTo>
                      <a:pt x="1087532" y="936314"/>
                    </a:lnTo>
                    <a:lnTo>
                      <a:pt x="1066042" y="919599"/>
                    </a:lnTo>
                    <a:lnTo>
                      <a:pt x="1043358" y="906466"/>
                    </a:lnTo>
                    <a:lnTo>
                      <a:pt x="1020673" y="892139"/>
                    </a:lnTo>
                    <a:lnTo>
                      <a:pt x="996795" y="879006"/>
                    </a:lnTo>
                    <a:lnTo>
                      <a:pt x="975305" y="868261"/>
                    </a:lnTo>
                    <a:lnTo>
                      <a:pt x="951427" y="858710"/>
                    </a:lnTo>
                    <a:lnTo>
                      <a:pt x="906059" y="843189"/>
                    </a:lnTo>
                    <a:lnTo>
                      <a:pt x="863078" y="831250"/>
                    </a:lnTo>
                    <a:lnTo>
                      <a:pt x="822486" y="821699"/>
                    </a:lnTo>
                    <a:lnTo>
                      <a:pt x="786669" y="814536"/>
                    </a:lnTo>
                    <a:lnTo>
                      <a:pt x="753239" y="812148"/>
                    </a:lnTo>
                    <a:lnTo>
                      <a:pt x="726973" y="808566"/>
                    </a:lnTo>
                    <a:lnTo>
                      <a:pt x="693544" y="808566"/>
                    </a:lnTo>
                    <a:close/>
                    <a:moveTo>
                      <a:pt x="693544" y="188930"/>
                    </a:moveTo>
                    <a:lnTo>
                      <a:pt x="667278" y="190124"/>
                    </a:lnTo>
                    <a:lnTo>
                      <a:pt x="642206" y="193706"/>
                    </a:lnTo>
                    <a:lnTo>
                      <a:pt x="618328" y="199675"/>
                    </a:lnTo>
                    <a:lnTo>
                      <a:pt x="595644" y="209226"/>
                    </a:lnTo>
                    <a:lnTo>
                      <a:pt x="571766" y="219972"/>
                    </a:lnTo>
                    <a:lnTo>
                      <a:pt x="551470" y="233104"/>
                    </a:lnTo>
                    <a:lnTo>
                      <a:pt x="531173" y="247431"/>
                    </a:lnTo>
                    <a:lnTo>
                      <a:pt x="513265" y="264146"/>
                    </a:lnTo>
                    <a:lnTo>
                      <a:pt x="496550" y="282054"/>
                    </a:lnTo>
                    <a:lnTo>
                      <a:pt x="482223" y="302351"/>
                    </a:lnTo>
                    <a:lnTo>
                      <a:pt x="469091" y="322647"/>
                    </a:lnTo>
                    <a:lnTo>
                      <a:pt x="458345" y="345331"/>
                    </a:lnTo>
                    <a:lnTo>
                      <a:pt x="448794" y="369209"/>
                    </a:lnTo>
                    <a:lnTo>
                      <a:pt x="442825" y="393087"/>
                    </a:lnTo>
                    <a:lnTo>
                      <a:pt x="439243" y="418159"/>
                    </a:lnTo>
                    <a:lnTo>
                      <a:pt x="438049" y="444425"/>
                    </a:lnTo>
                    <a:lnTo>
                      <a:pt x="439243" y="471885"/>
                    </a:lnTo>
                    <a:lnTo>
                      <a:pt x="442825" y="496957"/>
                    </a:lnTo>
                    <a:lnTo>
                      <a:pt x="448794" y="522029"/>
                    </a:lnTo>
                    <a:lnTo>
                      <a:pt x="458345" y="544713"/>
                    </a:lnTo>
                    <a:lnTo>
                      <a:pt x="469091" y="567397"/>
                    </a:lnTo>
                    <a:lnTo>
                      <a:pt x="482223" y="587693"/>
                    </a:lnTo>
                    <a:lnTo>
                      <a:pt x="496550" y="607990"/>
                    </a:lnTo>
                    <a:lnTo>
                      <a:pt x="513265" y="627092"/>
                    </a:lnTo>
                    <a:lnTo>
                      <a:pt x="531173" y="642613"/>
                    </a:lnTo>
                    <a:lnTo>
                      <a:pt x="551470" y="656940"/>
                    </a:lnTo>
                    <a:lnTo>
                      <a:pt x="571766" y="671266"/>
                    </a:lnTo>
                    <a:lnTo>
                      <a:pt x="595644" y="682012"/>
                    </a:lnTo>
                    <a:lnTo>
                      <a:pt x="618328" y="689175"/>
                    </a:lnTo>
                    <a:lnTo>
                      <a:pt x="642206" y="696338"/>
                    </a:lnTo>
                    <a:lnTo>
                      <a:pt x="667278" y="698726"/>
                    </a:lnTo>
                    <a:lnTo>
                      <a:pt x="693544" y="699920"/>
                    </a:lnTo>
                    <a:lnTo>
                      <a:pt x="721004" y="698726"/>
                    </a:lnTo>
                    <a:lnTo>
                      <a:pt x="746076" y="696338"/>
                    </a:lnTo>
                    <a:lnTo>
                      <a:pt x="771148" y="689175"/>
                    </a:lnTo>
                    <a:lnTo>
                      <a:pt x="793832" y="682012"/>
                    </a:lnTo>
                    <a:lnTo>
                      <a:pt x="816516" y="671266"/>
                    </a:lnTo>
                    <a:lnTo>
                      <a:pt x="836812" y="656940"/>
                    </a:lnTo>
                    <a:lnTo>
                      <a:pt x="857109" y="642613"/>
                    </a:lnTo>
                    <a:lnTo>
                      <a:pt x="876211" y="627092"/>
                    </a:lnTo>
                    <a:lnTo>
                      <a:pt x="891732" y="607990"/>
                    </a:lnTo>
                    <a:lnTo>
                      <a:pt x="906059" y="587693"/>
                    </a:lnTo>
                    <a:lnTo>
                      <a:pt x="920386" y="567397"/>
                    </a:lnTo>
                    <a:lnTo>
                      <a:pt x="931131" y="544713"/>
                    </a:lnTo>
                    <a:lnTo>
                      <a:pt x="938294" y="522029"/>
                    </a:lnTo>
                    <a:lnTo>
                      <a:pt x="945457" y="496957"/>
                    </a:lnTo>
                    <a:lnTo>
                      <a:pt x="950233" y="471885"/>
                    </a:lnTo>
                    <a:lnTo>
                      <a:pt x="950233" y="444425"/>
                    </a:lnTo>
                    <a:lnTo>
                      <a:pt x="950233" y="418159"/>
                    </a:lnTo>
                    <a:lnTo>
                      <a:pt x="945457" y="393087"/>
                    </a:lnTo>
                    <a:lnTo>
                      <a:pt x="938294" y="369209"/>
                    </a:lnTo>
                    <a:lnTo>
                      <a:pt x="931131" y="345331"/>
                    </a:lnTo>
                    <a:lnTo>
                      <a:pt x="920386" y="322647"/>
                    </a:lnTo>
                    <a:lnTo>
                      <a:pt x="906059" y="302351"/>
                    </a:lnTo>
                    <a:lnTo>
                      <a:pt x="891732" y="282054"/>
                    </a:lnTo>
                    <a:lnTo>
                      <a:pt x="876211" y="264146"/>
                    </a:lnTo>
                    <a:lnTo>
                      <a:pt x="857109" y="247431"/>
                    </a:lnTo>
                    <a:lnTo>
                      <a:pt x="836812" y="233104"/>
                    </a:lnTo>
                    <a:lnTo>
                      <a:pt x="816516" y="219972"/>
                    </a:lnTo>
                    <a:lnTo>
                      <a:pt x="793832" y="209226"/>
                    </a:lnTo>
                    <a:lnTo>
                      <a:pt x="771148" y="199675"/>
                    </a:lnTo>
                    <a:lnTo>
                      <a:pt x="746076" y="193706"/>
                    </a:lnTo>
                    <a:lnTo>
                      <a:pt x="721004" y="190124"/>
                    </a:lnTo>
                    <a:close/>
                    <a:moveTo>
                      <a:pt x="0" y="0"/>
                    </a:moveTo>
                    <a:lnTo>
                      <a:pt x="1388282" y="0"/>
                    </a:lnTo>
                    <a:lnTo>
                      <a:pt x="1388282" y="3188308"/>
                    </a:lnTo>
                    <a:lnTo>
                      <a:pt x="0" y="3188308"/>
                    </a:lnTo>
                    <a:close/>
                  </a:path>
                </a:pathLst>
              </a:custGeom>
              <a:solidFill>
                <a:srgbClr val="F8F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6" name="그룹 25"/>
              <p:cNvGrpSpPr/>
              <p:nvPr/>
            </p:nvGrpSpPr>
            <p:grpSpPr>
              <a:xfrm>
                <a:off x="827584" y="2782181"/>
                <a:ext cx="1223750" cy="2810447"/>
                <a:chOff x="3827959" y="2782180"/>
                <a:chExt cx="1223750" cy="2810447"/>
              </a:xfrm>
            </p:grpSpPr>
            <p:sp>
              <p:nvSpPr>
                <p:cNvPr id="27" name="Freeform 6"/>
                <p:cNvSpPr>
                  <a:spLocks/>
                </p:cNvSpPr>
                <p:nvPr/>
              </p:nvSpPr>
              <p:spPr bwMode="auto">
                <a:xfrm>
                  <a:off x="4183742" y="2782180"/>
                  <a:ext cx="512184" cy="510990"/>
                </a:xfrm>
                <a:custGeom>
                  <a:avLst/>
                  <a:gdLst>
                    <a:gd name="T0" fmla="*/ 429 w 429"/>
                    <a:gd name="T1" fmla="*/ 214 h 428"/>
                    <a:gd name="T2" fmla="*/ 425 w 429"/>
                    <a:gd name="T3" fmla="*/ 258 h 428"/>
                    <a:gd name="T4" fmla="*/ 413 w 429"/>
                    <a:gd name="T5" fmla="*/ 298 h 428"/>
                    <a:gd name="T6" fmla="*/ 392 w 429"/>
                    <a:gd name="T7" fmla="*/ 334 h 428"/>
                    <a:gd name="T8" fmla="*/ 367 w 429"/>
                    <a:gd name="T9" fmla="*/ 367 h 428"/>
                    <a:gd name="T10" fmla="*/ 334 w 429"/>
                    <a:gd name="T11" fmla="*/ 392 h 428"/>
                    <a:gd name="T12" fmla="*/ 298 w 429"/>
                    <a:gd name="T13" fmla="*/ 413 h 428"/>
                    <a:gd name="T14" fmla="*/ 258 w 429"/>
                    <a:gd name="T15" fmla="*/ 425 h 428"/>
                    <a:gd name="T16" fmla="*/ 214 w 429"/>
                    <a:gd name="T17" fmla="*/ 428 h 428"/>
                    <a:gd name="T18" fmla="*/ 192 w 429"/>
                    <a:gd name="T19" fmla="*/ 427 h 428"/>
                    <a:gd name="T20" fmla="*/ 151 w 429"/>
                    <a:gd name="T21" fmla="*/ 419 h 428"/>
                    <a:gd name="T22" fmla="*/ 112 w 429"/>
                    <a:gd name="T23" fmla="*/ 404 h 428"/>
                    <a:gd name="T24" fmla="*/ 78 w 429"/>
                    <a:gd name="T25" fmla="*/ 380 h 428"/>
                    <a:gd name="T26" fmla="*/ 49 w 429"/>
                    <a:gd name="T27" fmla="*/ 351 h 428"/>
                    <a:gd name="T28" fmla="*/ 26 w 429"/>
                    <a:gd name="T29" fmla="*/ 317 h 428"/>
                    <a:gd name="T30" fmla="*/ 9 w 429"/>
                    <a:gd name="T31" fmla="*/ 279 h 428"/>
                    <a:gd name="T32" fmla="*/ 1 w 429"/>
                    <a:gd name="T33" fmla="*/ 237 h 428"/>
                    <a:gd name="T34" fmla="*/ 0 w 429"/>
                    <a:gd name="T35" fmla="*/ 214 h 428"/>
                    <a:gd name="T36" fmla="*/ 4 w 429"/>
                    <a:gd name="T37" fmla="*/ 171 h 428"/>
                    <a:gd name="T38" fmla="*/ 17 w 429"/>
                    <a:gd name="T39" fmla="*/ 131 h 428"/>
                    <a:gd name="T40" fmla="*/ 37 w 429"/>
                    <a:gd name="T41" fmla="*/ 95 h 428"/>
                    <a:gd name="T42" fmla="*/ 63 w 429"/>
                    <a:gd name="T43" fmla="*/ 63 h 428"/>
                    <a:gd name="T44" fmla="*/ 95 w 429"/>
                    <a:gd name="T45" fmla="*/ 37 h 428"/>
                    <a:gd name="T46" fmla="*/ 132 w 429"/>
                    <a:gd name="T47" fmla="*/ 17 h 428"/>
                    <a:gd name="T48" fmla="*/ 171 w 429"/>
                    <a:gd name="T49" fmla="*/ 4 h 428"/>
                    <a:gd name="T50" fmla="*/ 214 w 429"/>
                    <a:gd name="T51" fmla="*/ 0 h 428"/>
                    <a:gd name="T52" fmla="*/ 237 w 429"/>
                    <a:gd name="T53" fmla="*/ 1 h 428"/>
                    <a:gd name="T54" fmla="*/ 279 w 429"/>
                    <a:gd name="T55" fmla="*/ 9 h 428"/>
                    <a:gd name="T56" fmla="*/ 317 w 429"/>
                    <a:gd name="T57" fmla="*/ 26 h 428"/>
                    <a:gd name="T58" fmla="*/ 351 w 429"/>
                    <a:gd name="T59" fmla="*/ 49 h 428"/>
                    <a:gd name="T60" fmla="*/ 380 w 429"/>
                    <a:gd name="T61" fmla="*/ 78 h 428"/>
                    <a:gd name="T62" fmla="*/ 404 w 429"/>
                    <a:gd name="T63" fmla="*/ 112 h 428"/>
                    <a:gd name="T64" fmla="*/ 419 w 429"/>
                    <a:gd name="T65" fmla="*/ 151 h 428"/>
                    <a:gd name="T66" fmla="*/ 429 w 429"/>
                    <a:gd name="T67" fmla="*/ 192 h 428"/>
                    <a:gd name="T68" fmla="*/ 429 w 429"/>
                    <a:gd name="T69"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28">
                      <a:moveTo>
                        <a:pt x="429" y="214"/>
                      </a:moveTo>
                      <a:lnTo>
                        <a:pt x="429" y="214"/>
                      </a:lnTo>
                      <a:lnTo>
                        <a:pt x="429" y="237"/>
                      </a:lnTo>
                      <a:lnTo>
                        <a:pt x="425" y="258"/>
                      </a:lnTo>
                      <a:lnTo>
                        <a:pt x="419" y="279"/>
                      </a:lnTo>
                      <a:lnTo>
                        <a:pt x="413" y="298"/>
                      </a:lnTo>
                      <a:lnTo>
                        <a:pt x="404" y="317"/>
                      </a:lnTo>
                      <a:lnTo>
                        <a:pt x="392" y="334"/>
                      </a:lnTo>
                      <a:lnTo>
                        <a:pt x="380" y="351"/>
                      </a:lnTo>
                      <a:lnTo>
                        <a:pt x="367" y="367"/>
                      </a:lnTo>
                      <a:lnTo>
                        <a:pt x="351" y="380"/>
                      </a:lnTo>
                      <a:lnTo>
                        <a:pt x="334" y="392"/>
                      </a:lnTo>
                      <a:lnTo>
                        <a:pt x="317" y="404"/>
                      </a:lnTo>
                      <a:lnTo>
                        <a:pt x="298" y="413"/>
                      </a:lnTo>
                      <a:lnTo>
                        <a:pt x="279" y="419"/>
                      </a:lnTo>
                      <a:lnTo>
                        <a:pt x="258" y="425"/>
                      </a:lnTo>
                      <a:lnTo>
                        <a:pt x="237" y="427"/>
                      </a:lnTo>
                      <a:lnTo>
                        <a:pt x="214" y="428"/>
                      </a:lnTo>
                      <a:lnTo>
                        <a:pt x="214" y="428"/>
                      </a:lnTo>
                      <a:lnTo>
                        <a:pt x="192" y="427"/>
                      </a:lnTo>
                      <a:lnTo>
                        <a:pt x="171" y="425"/>
                      </a:lnTo>
                      <a:lnTo>
                        <a:pt x="151" y="419"/>
                      </a:lnTo>
                      <a:lnTo>
                        <a:pt x="132" y="413"/>
                      </a:lnTo>
                      <a:lnTo>
                        <a:pt x="112" y="404"/>
                      </a:lnTo>
                      <a:lnTo>
                        <a:pt x="95" y="392"/>
                      </a:lnTo>
                      <a:lnTo>
                        <a:pt x="78" y="380"/>
                      </a:lnTo>
                      <a:lnTo>
                        <a:pt x="63" y="367"/>
                      </a:lnTo>
                      <a:lnTo>
                        <a:pt x="49" y="351"/>
                      </a:lnTo>
                      <a:lnTo>
                        <a:pt x="37" y="334"/>
                      </a:lnTo>
                      <a:lnTo>
                        <a:pt x="26" y="317"/>
                      </a:lnTo>
                      <a:lnTo>
                        <a:pt x="17" y="298"/>
                      </a:lnTo>
                      <a:lnTo>
                        <a:pt x="9" y="279"/>
                      </a:lnTo>
                      <a:lnTo>
                        <a:pt x="4" y="258"/>
                      </a:lnTo>
                      <a:lnTo>
                        <a:pt x="1" y="237"/>
                      </a:lnTo>
                      <a:lnTo>
                        <a:pt x="0" y="214"/>
                      </a:lnTo>
                      <a:lnTo>
                        <a:pt x="0" y="214"/>
                      </a:lnTo>
                      <a:lnTo>
                        <a:pt x="1" y="192"/>
                      </a:lnTo>
                      <a:lnTo>
                        <a:pt x="4" y="171"/>
                      </a:lnTo>
                      <a:lnTo>
                        <a:pt x="9" y="151"/>
                      </a:lnTo>
                      <a:lnTo>
                        <a:pt x="17" y="131"/>
                      </a:lnTo>
                      <a:lnTo>
                        <a:pt x="26" y="112"/>
                      </a:lnTo>
                      <a:lnTo>
                        <a:pt x="37" y="95"/>
                      </a:lnTo>
                      <a:lnTo>
                        <a:pt x="49" y="78"/>
                      </a:lnTo>
                      <a:lnTo>
                        <a:pt x="63" y="63"/>
                      </a:lnTo>
                      <a:lnTo>
                        <a:pt x="78" y="49"/>
                      </a:lnTo>
                      <a:lnTo>
                        <a:pt x="95" y="37"/>
                      </a:lnTo>
                      <a:lnTo>
                        <a:pt x="112" y="26"/>
                      </a:lnTo>
                      <a:lnTo>
                        <a:pt x="132" y="17"/>
                      </a:lnTo>
                      <a:lnTo>
                        <a:pt x="151" y="9"/>
                      </a:lnTo>
                      <a:lnTo>
                        <a:pt x="171" y="4"/>
                      </a:lnTo>
                      <a:lnTo>
                        <a:pt x="192" y="1"/>
                      </a:lnTo>
                      <a:lnTo>
                        <a:pt x="214" y="0"/>
                      </a:lnTo>
                      <a:lnTo>
                        <a:pt x="214" y="0"/>
                      </a:lnTo>
                      <a:lnTo>
                        <a:pt x="237" y="1"/>
                      </a:lnTo>
                      <a:lnTo>
                        <a:pt x="258" y="4"/>
                      </a:lnTo>
                      <a:lnTo>
                        <a:pt x="279" y="9"/>
                      </a:lnTo>
                      <a:lnTo>
                        <a:pt x="298" y="17"/>
                      </a:lnTo>
                      <a:lnTo>
                        <a:pt x="317" y="26"/>
                      </a:lnTo>
                      <a:lnTo>
                        <a:pt x="334" y="37"/>
                      </a:lnTo>
                      <a:lnTo>
                        <a:pt x="351" y="49"/>
                      </a:lnTo>
                      <a:lnTo>
                        <a:pt x="367" y="63"/>
                      </a:lnTo>
                      <a:lnTo>
                        <a:pt x="380" y="78"/>
                      </a:lnTo>
                      <a:lnTo>
                        <a:pt x="392" y="95"/>
                      </a:lnTo>
                      <a:lnTo>
                        <a:pt x="404" y="112"/>
                      </a:lnTo>
                      <a:lnTo>
                        <a:pt x="413" y="131"/>
                      </a:lnTo>
                      <a:lnTo>
                        <a:pt x="419" y="151"/>
                      </a:lnTo>
                      <a:lnTo>
                        <a:pt x="425" y="171"/>
                      </a:lnTo>
                      <a:lnTo>
                        <a:pt x="429" y="192"/>
                      </a:lnTo>
                      <a:lnTo>
                        <a:pt x="429" y="214"/>
                      </a:lnTo>
                      <a:lnTo>
                        <a:pt x="429" y="214"/>
                      </a:lnTo>
                      <a:close/>
                    </a:path>
                  </a:pathLst>
                </a:custGeom>
                <a:noFill/>
                <a:ln w="3175">
                  <a:solidFill>
                    <a:srgbClr val="625F63"/>
                  </a:solidFill>
                  <a:round/>
                  <a:headEnd/>
                  <a:tailEnd/>
                </a:ln>
              </p:spPr>
              <p:txBody>
                <a:bodyPr vert="horz" wrap="square" lIns="91440" tIns="45720" rIns="91440" bIns="45720" numCol="1" anchor="t" anchorCtr="0" compatLnSpc="1">
                  <a:prstTxWarp prst="textNoShape">
                    <a:avLst/>
                  </a:prstTxWarp>
                </a:bodyPr>
                <a:lstStyle/>
                <a:p>
                  <a:endParaRPr lang="ko-KR" altLang="en-US" sz="1400"/>
                </a:p>
              </p:txBody>
            </p:sp>
            <p:sp>
              <p:nvSpPr>
                <p:cNvPr id="28" name="Freeform 8"/>
                <p:cNvSpPr>
                  <a:spLocks/>
                </p:cNvSpPr>
                <p:nvPr/>
              </p:nvSpPr>
              <p:spPr bwMode="auto">
                <a:xfrm>
                  <a:off x="3827959" y="3401816"/>
                  <a:ext cx="1223750" cy="2190811"/>
                </a:xfrm>
                <a:custGeom>
                  <a:avLst/>
                  <a:gdLst>
                    <a:gd name="T0" fmla="*/ 957 w 1025"/>
                    <a:gd name="T1" fmla="*/ 241 h 1835"/>
                    <a:gd name="T2" fmla="*/ 878 w 1025"/>
                    <a:gd name="T3" fmla="*/ 138 h 1835"/>
                    <a:gd name="T4" fmla="*/ 786 w 1025"/>
                    <a:gd name="T5" fmla="*/ 70 h 1835"/>
                    <a:gd name="T6" fmla="*/ 654 w 1025"/>
                    <a:gd name="T7" fmla="*/ 19 h 1835"/>
                    <a:gd name="T8" fmla="*/ 512 w 1025"/>
                    <a:gd name="T9" fmla="*/ 0 h 1835"/>
                    <a:gd name="T10" fmla="*/ 405 w 1025"/>
                    <a:gd name="T11" fmla="*/ 11 h 1835"/>
                    <a:gd name="T12" fmla="*/ 259 w 1025"/>
                    <a:gd name="T13" fmla="*/ 59 h 1835"/>
                    <a:gd name="T14" fmla="*/ 164 w 1025"/>
                    <a:gd name="T15" fmla="*/ 122 h 1835"/>
                    <a:gd name="T16" fmla="*/ 82 w 1025"/>
                    <a:gd name="T17" fmla="*/ 217 h 1835"/>
                    <a:gd name="T18" fmla="*/ 34 w 1025"/>
                    <a:gd name="T19" fmla="*/ 321 h 1835"/>
                    <a:gd name="T20" fmla="*/ 4 w 1025"/>
                    <a:gd name="T21" fmla="*/ 500 h 1835"/>
                    <a:gd name="T22" fmla="*/ 1 w 1025"/>
                    <a:gd name="T23" fmla="*/ 651 h 1835"/>
                    <a:gd name="T24" fmla="*/ 17 w 1025"/>
                    <a:gd name="T25" fmla="*/ 769 h 1835"/>
                    <a:gd name="T26" fmla="*/ 42 w 1025"/>
                    <a:gd name="T27" fmla="*/ 812 h 1835"/>
                    <a:gd name="T28" fmla="*/ 77 w 1025"/>
                    <a:gd name="T29" fmla="*/ 828 h 1835"/>
                    <a:gd name="T30" fmla="*/ 121 w 1025"/>
                    <a:gd name="T31" fmla="*/ 820 h 1835"/>
                    <a:gd name="T32" fmla="*/ 151 w 1025"/>
                    <a:gd name="T33" fmla="*/ 789 h 1835"/>
                    <a:gd name="T34" fmla="*/ 164 w 1025"/>
                    <a:gd name="T35" fmla="*/ 723 h 1835"/>
                    <a:gd name="T36" fmla="*/ 168 w 1025"/>
                    <a:gd name="T37" fmla="*/ 521 h 1835"/>
                    <a:gd name="T38" fmla="*/ 198 w 1025"/>
                    <a:gd name="T39" fmla="*/ 366 h 1835"/>
                    <a:gd name="T40" fmla="*/ 231 w 1025"/>
                    <a:gd name="T41" fmla="*/ 314 h 1835"/>
                    <a:gd name="T42" fmla="*/ 257 w 1025"/>
                    <a:gd name="T43" fmla="*/ 300 h 1835"/>
                    <a:gd name="T44" fmla="*/ 277 w 1025"/>
                    <a:gd name="T45" fmla="*/ 310 h 1835"/>
                    <a:gd name="T46" fmla="*/ 284 w 1025"/>
                    <a:gd name="T47" fmla="*/ 352 h 1835"/>
                    <a:gd name="T48" fmla="*/ 282 w 1025"/>
                    <a:gd name="T49" fmla="*/ 1748 h 1835"/>
                    <a:gd name="T50" fmla="*/ 293 w 1025"/>
                    <a:gd name="T51" fmla="*/ 1790 h 1835"/>
                    <a:gd name="T52" fmla="*/ 320 w 1025"/>
                    <a:gd name="T53" fmla="*/ 1821 h 1835"/>
                    <a:gd name="T54" fmla="*/ 360 w 1025"/>
                    <a:gd name="T55" fmla="*/ 1834 h 1835"/>
                    <a:gd name="T56" fmla="*/ 394 w 1025"/>
                    <a:gd name="T57" fmla="*/ 1831 h 1835"/>
                    <a:gd name="T58" fmla="*/ 430 w 1025"/>
                    <a:gd name="T59" fmla="*/ 1810 h 1835"/>
                    <a:gd name="T60" fmla="*/ 451 w 1025"/>
                    <a:gd name="T61" fmla="*/ 1775 h 1835"/>
                    <a:gd name="T62" fmla="*/ 454 w 1025"/>
                    <a:gd name="T63" fmla="*/ 1747 h 1835"/>
                    <a:gd name="T64" fmla="*/ 465 w 1025"/>
                    <a:gd name="T65" fmla="*/ 935 h 1835"/>
                    <a:gd name="T66" fmla="*/ 503 w 1025"/>
                    <a:gd name="T67" fmla="*/ 914 h 1835"/>
                    <a:gd name="T68" fmla="*/ 537 w 1025"/>
                    <a:gd name="T69" fmla="*/ 918 h 1835"/>
                    <a:gd name="T70" fmla="*/ 568 w 1025"/>
                    <a:gd name="T71" fmla="*/ 948 h 1835"/>
                    <a:gd name="T72" fmla="*/ 571 w 1025"/>
                    <a:gd name="T73" fmla="*/ 1748 h 1835"/>
                    <a:gd name="T74" fmla="*/ 581 w 1025"/>
                    <a:gd name="T75" fmla="*/ 1790 h 1835"/>
                    <a:gd name="T76" fmla="*/ 608 w 1025"/>
                    <a:gd name="T77" fmla="*/ 1821 h 1835"/>
                    <a:gd name="T78" fmla="*/ 648 w 1025"/>
                    <a:gd name="T79" fmla="*/ 1834 h 1835"/>
                    <a:gd name="T80" fmla="*/ 682 w 1025"/>
                    <a:gd name="T81" fmla="*/ 1831 h 1835"/>
                    <a:gd name="T82" fmla="*/ 717 w 1025"/>
                    <a:gd name="T83" fmla="*/ 1810 h 1835"/>
                    <a:gd name="T84" fmla="*/ 738 w 1025"/>
                    <a:gd name="T85" fmla="*/ 1775 h 1835"/>
                    <a:gd name="T86" fmla="*/ 742 w 1025"/>
                    <a:gd name="T87" fmla="*/ 1748 h 1835"/>
                    <a:gd name="T88" fmla="*/ 742 w 1025"/>
                    <a:gd name="T89" fmla="*/ 338 h 1835"/>
                    <a:gd name="T90" fmla="*/ 756 w 1025"/>
                    <a:gd name="T91" fmla="*/ 302 h 1835"/>
                    <a:gd name="T92" fmla="*/ 779 w 1025"/>
                    <a:gd name="T93" fmla="*/ 304 h 1835"/>
                    <a:gd name="T94" fmla="*/ 809 w 1025"/>
                    <a:gd name="T95" fmla="*/ 331 h 1835"/>
                    <a:gd name="T96" fmla="*/ 844 w 1025"/>
                    <a:gd name="T97" fmla="*/ 422 h 1835"/>
                    <a:gd name="T98" fmla="*/ 861 w 1025"/>
                    <a:gd name="T99" fmla="*/ 586 h 1835"/>
                    <a:gd name="T100" fmla="*/ 863 w 1025"/>
                    <a:gd name="T101" fmla="*/ 741 h 1835"/>
                    <a:gd name="T102" fmla="*/ 887 w 1025"/>
                    <a:gd name="T103" fmla="*/ 807 h 1835"/>
                    <a:gd name="T104" fmla="*/ 919 w 1025"/>
                    <a:gd name="T105" fmla="*/ 826 h 1835"/>
                    <a:gd name="T106" fmla="*/ 968 w 1025"/>
                    <a:gd name="T107" fmla="*/ 823 h 1835"/>
                    <a:gd name="T108" fmla="*/ 992 w 1025"/>
                    <a:gd name="T109" fmla="*/ 805 h 1835"/>
                    <a:gd name="T110" fmla="*/ 1016 w 1025"/>
                    <a:gd name="T111" fmla="*/ 739 h 1835"/>
                    <a:gd name="T112" fmla="*/ 1025 w 1025"/>
                    <a:gd name="T113" fmla="*/ 626 h 1835"/>
                    <a:gd name="T114" fmla="*/ 1009 w 1025"/>
                    <a:gd name="T115" fmla="*/ 404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5" h="1835">
                      <a:moveTo>
                        <a:pt x="991" y="321"/>
                      </a:moveTo>
                      <a:lnTo>
                        <a:pt x="991" y="321"/>
                      </a:lnTo>
                      <a:lnTo>
                        <a:pt x="980" y="293"/>
                      </a:lnTo>
                      <a:lnTo>
                        <a:pt x="970" y="266"/>
                      </a:lnTo>
                      <a:lnTo>
                        <a:pt x="957" y="241"/>
                      </a:lnTo>
                      <a:lnTo>
                        <a:pt x="942" y="217"/>
                      </a:lnTo>
                      <a:lnTo>
                        <a:pt x="928" y="195"/>
                      </a:lnTo>
                      <a:lnTo>
                        <a:pt x="912" y="175"/>
                      </a:lnTo>
                      <a:lnTo>
                        <a:pt x="896" y="155"/>
                      </a:lnTo>
                      <a:lnTo>
                        <a:pt x="878" y="138"/>
                      </a:lnTo>
                      <a:lnTo>
                        <a:pt x="861" y="122"/>
                      </a:lnTo>
                      <a:lnTo>
                        <a:pt x="842" y="107"/>
                      </a:lnTo>
                      <a:lnTo>
                        <a:pt x="824" y="93"/>
                      </a:lnTo>
                      <a:lnTo>
                        <a:pt x="805" y="82"/>
                      </a:lnTo>
                      <a:lnTo>
                        <a:pt x="786" y="70"/>
                      </a:lnTo>
                      <a:lnTo>
                        <a:pt x="766" y="59"/>
                      </a:lnTo>
                      <a:lnTo>
                        <a:pt x="748" y="50"/>
                      </a:lnTo>
                      <a:lnTo>
                        <a:pt x="728" y="42"/>
                      </a:lnTo>
                      <a:lnTo>
                        <a:pt x="690" y="29"/>
                      </a:lnTo>
                      <a:lnTo>
                        <a:pt x="654" y="19"/>
                      </a:lnTo>
                      <a:lnTo>
                        <a:pt x="620" y="11"/>
                      </a:lnTo>
                      <a:lnTo>
                        <a:pt x="590" y="5"/>
                      </a:lnTo>
                      <a:lnTo>
                        <a:pt x="562" y="3"/>
                      </a:lnTo>
                      <a:lnTo>
                        <a:pt x="540" y="0"/>
                      </a:lnTo>
                      <a:lnTo>
                        <a:pt x="512" y="0"/>
                      </a:lnTo>
                      <a:lnTo>
                        <a:pt x="512" y="0"/>
                      </a:lnTo>
                      <a:lnTo>
                        <a:pt x="485" y="0"/>
                      </a:lnTo>
                      <a:lnTo>
                        <a:pt x="462" y="3"/>
                      </a:lnTo>
                      <a:lnTo>
                        <a:pt x="436" y="5"/>
                      </a:lnTo>
                      <a:lnTo>
                        <a:pt x="405" y="11"/>
                      </a:lnTo>
                      <a:lnTo>
                        <a:pt x="370" y="19"/>
                      </a:lnTo>
                      <a:lnTo>
                        <a:pt x="335" y="29"/>
                      </a:lnTo>
                      <a:lnTo>
                        <a:pt x="297" y="42"/>
                      </a:lnTo>
                      <a:lnTo>
                        <a:pt x="278" y="50"/>
                      </a:lnTo>
                      <a:lnTo>
                        <a:pt x="259" y="59"/>
                      </a:lnTo>
                      <a:lnTo>
                        <a:pt x="239" y="70"/>
                      </a:lnTo>
                      <a:lnTo>
                        <a:pt x="220" y="82"/>
                      </a:lnTo>
                      <a:lnTo>
                        <a:pt x="201" y="93"/>
                      </a:lnTo>
                      <a:lnTo>
                        <a:pt x="182" y="107"/>
                      </a:lnTo>
                      <a:lnTo>
                        <a:pt x="164" y="122"/>
                      </a:lnTo>
                      <a:lnTo>
                        <a:pt x="147" y="138"/>
                      </a:lnTo>
                      <a:lnTo>
                        <a:pt x="130" y="155"/>
                      </a:lnTo>
                      <a:lnTo>
                        <a:pt x="113" y="175"/>
                      </a:lnTo>
                      <a:lnTo>
                        <a:pt x="97" y="195"/>
                      </a:lnTo>
                      <a:lnTo>
                        <a:pt x="82" y="217"/>
                      </a:lnTo>
                      <a:lnTo>
                        <a:pt x="69" y="241"/>
                      </a:lnTo>
                      <a:lnTo>
                        <a:pt x="56" y="266"/>
                      </a:lnTo>
                      <a:lnTo>
                        <a:pt x="44" y="293"/>
                      </a:lnTo>
                      <a:lnTo>
                        <a:pt x="34" y="321"/>
                      </a:lnTo>
                      <a:lnTo>
                        <a:pt x="34" y="321"/>
                      </a:lnTo>
                      <a:lnTo>
                        <a:pt x="29" y="343"/>
                      </a:lnTo>
                      <a:lnTo>
                        <a:pt x="22" y="368"/>
                      </a:lnTo>
                      <a:lnTo>
                        <a:pt x="15" y="404"/>
                      </a:lnTo>
                      <a:lnTo>
                        <a:pt x="9" y="447"/>
                      </a:lnTo>
                      <a:lnTo>
                        <a:pt x="4" y="500"/>
                      </a:lnTo>
                      <a:lnTo>
                        <a:pt x="1" y="559"/>
                      </a:lnTo>
                      <a:lnTo>
                        <a:pt x="0" y="592"/>
                      </a:lnTo>
                      <a:lnTo>
                        <a:pt x="1" y="626"/>
                      </a:lnTo>
                      <a:lnTo>
                        <a:pt x="1" y="626"/>
                      </a:lnTo>
                      <a:lnTo>
                        <a:pt x="1" y="651"/>
                      </a:lnTo>
                      <a:lnTo>
                        <a:pt x="2" y="676"/>
                      </a:lnTo>
                      <a:lnTo>
                        <a:pt x="5" y="707"/>
                      </a:lnTo>
                      <a:lnTo>
                        <a:pt x="9" y="739"/>
                      </a:lnTo>
                      <a:lnTo>
                        <a:pt x="13" y="755"/>
                      </a:lnTo>
                      <a:lnTo>
                        <a:pt x="17" y="769"/>
                      </a:lnTo>
                      <a:lnTo>
                        <a:pt x="22" y="784"/>
                      </a:lnTo>
                      <a:lnTo>
                        <a:pt x="27" y="795"/>
                      </a:lnTo>
                      <a:lnTo>
                        <a:pt x="34" y="805"/>
                      </a:lnTo>
                      <a:lnTo>
                        <a:pt x="42" y="812"/>
                      </a:lnTo>
                      <a:lnTo>
                        <a:pt x="42" y="812"/>
                      </a:lnTo>
                      <a:lnTo>
                        <a:pt x="46" y="816"/>
                      </a:lnTo>
                      <a:lnTo>
                        <a:pt x="50" y="819"/>
                      </a:lnTo>
                      <a:lnTo>
                        <a:pt x="57" y="823"/>
                      </a:lnTo>
                      <a:lnTo>
                        <a:pt x="65" y="826"/>
                      </a:lnTo>
                      <a:lnTo>
                        <a:pt x="77" y="828"/>
                      </a:lnTo>
                      <a:lnTo>
                        <a:pt x="90" y="828"/>
                      </a:lnTo>
                      <a:lnTo>
                        <a:pt x="106" y="826"/>
                      </a:lnTo>
                      <a:lnTo>
                        <a:pt x="106" y="826"/>
                      </a:lnTo>
                      <a:lnTo>
                        <a:pt x="114" y="823"/>
                      </a:lnTo>
                      <a:lnTo>
                        <a:pt x="121" y="820"/>
                      </a:lnTo>
                      <a:lnTo>
                        <a:pt x="127" y="816"/>
                      </a:lnTo>
                      <a:lnTo>
                        <a:pt x="134" y="812"/>
                      </a:lnTo>
                      <a:lnTo>
                        <a:pt x="139" y="807"/>
                      </a:lnTo>
                      <a:lnTo>
                        <a:pt x="143" y="802"/>
                      </a:lnTo>
                      <a:lnTo>
                        <a:pt x="151" y="789"/>
                      </a:lnTo>
                      <a:lnTo>
                        <a:pt x="156" y="774"/>
                      </a:lnTo>
                      <a:lnTo>
                        <a:pt x="160" y="759"/>
                      </a:lnTo>
                      <a:lnTo>
                        <a:pt x="163" y="741"/>
                      </a:lnTo>
                      <a:lnTo>
                        <a:pt x="164" y="723"/>
                      </a:lnTo>
                      <a:lnTo>
                        <a:pt x="164" y="723"/>
                      </a:lnTo>
                      <a:lnTo>
                        <a:pt x="164" y="694"/>
                      </a:lnTo>
                      <a:lnTo>
                        <a:pt x="164" y="647"/>
                      </a:lnTo>
                      <a:lnTo>
                        <a:pt x="164" y="586"/>
                      </a:lnTo>
                      <a:lnTo>
                        <a:pt x="165" y="554"/>
                      </a:lnTo>
                      <a:lnTo>
                        <a:pt x="168" y="521"/>
                      </a:lnTo>
                      <a:lnTo>
                        <a:pt x="171" y="486"/>
                      </a:lnTo>
                      <a:lnTo>
                        <a:pt x="176" y="454"/>
                      </a:lnTo>
                      <a:lnTo>
                        <a:pt x="181" y="422"/>
                      </a:lnTo>
                      <a:lnTo>
                        <a:pt x="189" y="392"/>
                      </a:lnTo>
                      <a:lnTo>
                        <a:pt x="198" y="366"/>
                      </a:lnTo>
                      <a:lnTo>
                        <a:pt x="203" y="352"/>
                      </a:lnTo>
                      <a:lnTo>
                        <a:pt x="210" y="342"/>
                      </a:lnTo>
                      <a:lnTo>
                        <a:pt x="217" y="331"/>
                      </a:lnTo>
                      <a:lnTo>
                        <a:pt x="223" y="322"/>
                      </a:lnTo>
                      <a:lnTo>
                        <a:pt x="231" y="314"/>
                      </a:lnTo>
                      <a:lnTo>
                        <a:pt x="239" y="308"/>
                      </a:lnTo>
                      <a:lnTo>
                        <a:pt x="239" y="308"/>
                      </a:lnTo>
                      <a:lnTo>
                        <a:pt x="247" y="304"/>
                      </a:lnTo>
                      <a:lnTo>
                        <a:pt x="253" y="300"/>
                      </a:lnTo>
                      <a:lnTo>
                        <a:pt x="257" y="300"/>
                      </a:lnTo>
                      <a:lnTo>
                        <a:pt x="261" y="300"/>
                      </a:lnTo>
                      <a:lnTo>
                        <a:pt x="265" y="300"/>
                      </a:lnTo>
                      <a:lnTo>
                        <a:pt x="269" y="302"/>
                      </a:lnTo>
                      <a:lnTo>
                        <a:pt x="273" y="305"/>
                      </a:lnTo>
                      <a:lnTo>
                        <a:pt x="277" y="310"/>
                      </a:lnTo>
                      <a:lnTo>
                        <a:pt x="280" y="318"/>
                      </a:lnTo>
                      <a:lnTo>
                        <a:pt x="282" y="327"/>
                      </a:lnTo>
                      <a:lnTo>
                        <a:pt x="284" y="338"/>
                      </a:lnTo>
                      <a:lnTo>
                        <a:pt x="284" y="352"/>
                      </a:lnTo>
                      <a:lnTo>
                        <a:pt x="284" y="352"/>
                      </a:lnTo>
                      <a:lnTo>
                        <a:pt x="282" y="1748"/>
                      </a:lnTo>
                      <a:lnTo>
                        <a:pt x="282" y="1748"/>
                      </a:lnTo>
                      <a:lnTo>
                        <a:pt x="282" y="1748"/>
                      </a:lnTo>
                      <a:lnTo>
                        <a:pt x="282" y="1748"/>
                      </a:lnTo>
                      <a:lnTo>
                        <a:pt x="282" y="1748"/>
                      </a:lnTo>
                      <a:lnTo>
                        <a:pt x="284" y="1757"/>
                      </a:lnTo>
                      <a:lnTo>
                        <a:pt x="285" y="1767"/>
                      </a:lnTo>
                      <a:lnTo>
                        <a:pt x="286" y="1775"/>
                      </a:lnTo>
                      <a:lnTo>
                        <a:pt x="289" y="1782"/>
                      </a:lnTo>
                      <a:lnTo>
                        <a:pt x="293" y="1790"/>
                      </a:lnTo>
                      <a:lnTo>
                        <a:pt x="297" y="1797"/>
                      </a:lnTo>
                      <a:lnTo>
                        <a:pt x="302" y="1803"/>
                      </a:lnTo>
                      <a:lnTo>
                        <a:pt x="307" y="1810"/>
                      </a:lnTo>
                      <a:lnTo>
                        <a:pt x="314" y="1815"/>
                      </a:lnTo>
                      <a:lnTo>
                        <a:pt x="320" y="1821"/>
                      </a:lnTo>
                      <a:lnTo>
                        <a:pt x="327" y="1824"/>
                      </a:lnTo>
                      <a:lnTo>
                        <a:pt x="335" y="1828"/>
                      </a:lnTo>
                      <a:lnTo>
                        <a:pt x="343" y="1831"/>
                      </a:lnTo>
                      <a:lnTo>
                        <a:pt x="351" y="1832"/>
                      </a:lnTo>
                      <a:lnTo>
                        <a:pt x="360" y="1834"/>
                      </a:lnTo>
                      <a:lnTo>
                        <a:pt x="369" y="1835"/>
                      </a:lnTo>
                      <a:lnTo>
                        <a:pt x="369" y="1835"/>
                      </a:lnTo>
                      <a:lnTo>
                        <a:pt x="377" y="1834"/>
                      </a:lnTo>
                      <a:lnTo>
                        <a:pt x="386" y="1832"/>
                      </a:lnTo>
                      <a:lnTo>
                        <a:pt x="394" y="1831"/>
                      </a:lnTo>
                      <a:lnTo>
                        <a:pt x="402" y="1828"/>
                      </a:lnTo>
                      <a:lnTo>
                        <a:pt x="410" y="1824"/>
                      </a:lnTo>
                      <a:lnTo>
                        <a:pt x="416" y="1821"/>
                      </a:lnTo>
                      <a:lnTo>
                        <a:pt x="423" y="1815"/>
                      </a:lnTo>
                      <a:lnTo>
                        <a:pt x="430" y="1810"/>
                      </a:lnTo>
                      <a:lnTo>
                        <a:pt x="435" y="1803"/>
                      </a:lnTo>
                      <a:lnTo>
                        <a:pt x="440" y="1797"/>
                      </a:lnTo>
                      <a:lnTo>
                        <a:pt x="444" y="1790"/>
                      </a:lnTo>
                      <a:lnTo>
                        <a:pt x="448" y="1782"/>
                      </a:lnTo>
                      <a:lnTo>
                        <a:pt x="451" y="1775"/>
                      </a:lnTo>
                      <a:lnTo>
                        <a:pt x="452" y="1767"/>
                      </a:lnTo>
                      <a:lnTo>
                        <a:pt x="453" y="1757"/>
                      </a:lnTo>
                      <a:lnTo>
                        <a:pt x="454" y="1748"/>
                      </a:lnTo>
                      <a:lnTo>
                        <a:pt x="454" y="1748"/>
                      </a:lnTo>
                      <a:lnTo>
                        <a:pt x="454" y="1747"/>
                      </a:lnTo>
                      <a:lnTo>
                        <a:pt x="457" y="954"/>
                      </a:lnTo>
                      <a:lnTo>
                        <a:pt x="457" y="954"/>
                      </a:lnTo>
                      <a:lnTo>
                        <a:pt x="458" y="948"/>
                      </a:lnTo>
                      <a:lnTo>
                        <a:pt x="461" y="941"/>
                      </a:lnTo>
                      <a:lnTo>
                        <a:pt x="465" y="935"/>
                      </a:lnTo>
                      <a:lnTo>
                        <a:pt x="472" y="927"/>
                      </a:lnTo>
                      <a:lnTo>
                        <a:pt x="482" y="920"/>
                      </a:lnTo>
                      <a:lnTo>
                        <a:pt x="487" y="918"/>
                      </a:lnTo>
                      <a:lnTo>
                        <a:pt x="495" y="915"/>
                      </a:lnTo>
                      <a:lnTo>
                        <a:pt x="503" y="914"/>
                      </a:lnTo>
                      <a:lnTo>
                        <a:pt x="512" y="914"/>
                      </a:lnTo>
                      <a:lnTo>
                        <a:pt x="512" y="914"/>
                      </a:lnTo>
                      <a:lnTo>
                        <a:pt x="522" y="914"/>
                      </a:lnTo>
                      <a:lnTo>
                        <a:pt x="529" y="915"/>
                      </a:lnTo>
                      <a:lnTo>
                        <a:pt x="537" y="918"/>
                      </a:lnTo>
                      <a:lnTo>
                        <a:pt x="544" y="920"/>
                      </a:lnTo>
                      <a:lnTo>
                        <a:pt x="553" y="927"/>
                      </a:lnTo>
                      <a:lnTo>
                        <a:pt x="560" y="935"/>
                      </a:lnTo>
                      <a:lnTo>
                        <a:pt x="565" y="941"/>
                      </a:lnTo>
                      <a:lnTo>
                        <a:pt x="568" y="948"/>
                      </a:lnTo>
                      <a:lnTo>
                        <a:pt x="569" y="954"/>
                      </a:lnTo>
                      <a:lnTo>
                        <a:pt x="571" y="1747"/>
                      </a:lnTo>
                      <a:lnTo>
                        <a:pt x="571" y="1747"/>
                      </a:lnTo>
                      <a:lnTo>
                        <a:pt x="571" y="1748"/>
                      </a:lnTo>
                      <a:lnTo>
                        <a:pt x="571" y="1748"/>
                      </a:lnTo>
                      <a:lnTo>
                        <a:pt x="571" y="1757"/>
                      </a:lnTo>
                      <a:lnTo>
                        <a:pt x="573" y="1767"/>
                      </a:lnTo>
                      <a:lnTo>
                        <a:pt x="574" y="1775"/>
                      </a:lnTo>
                      <a:lnTo>
                        <a:pt x="578" y="1782"/>
                      </a:lnTo>
                      <a:lnTo>
                        <a:pt x="581" y="1790"/>
                      </a:lnTo>
                      <a:lnTo>
                        <a:pt x="586" y="1797"/>
                      </a:lnTo>
                      <a:lnTo>
                        <a:pt x="590" y="1803"/>
                      </a:lnTo>
                      <a:lnTo>
                        <a:pt x="596" y="1810"/>
                      </a:lnTo>
                      <a:lnTo>
                        <a:pt x="602" y="1815"/>
                      </a:lnTo>
                      <a:lnTo>
                        <a:pt x="608" y="1821"/>
                      </a:lnTo>
                      <a:lnTo>
                        <a:pt x="616" y="1824"/>
                      </a:lnTo>
                      <a:lnTo>
                        <a:pt x="623" y="1828"/>
                      </a:lnTo>
                      <a:lnTo>
                        <a:pt x="631" y="1831"/>
                      </a:lnTo>
                      <a:lnTo>
                        <a:pt x="640" y="1832"/>
                      </a:lnTo>
                      <a:lnTo>
                        <a:pt x="648" y="1834"/>
                      </a:lnTo>
                      <a:lnTo>
                        <a:pt x="657" y="1835"/>
                      </a:lnTo>
                      <a:lnTo>
                        <a:pt x="657" y="1835"/>
                      </a:lnTo>
                      <a:lnTo>
                        <a:pt x="666" y="1834"/>
                      </a:lnTo>
                      <a:lnTo>
                        <a:pt x="674" y="1832"/>
                      </a:lnTo>
                      <a:lnTo>
                        <a:pt x="682" y="1831"/>
                      </a:lnTo>
                      <a:lnTo>
                        <a:pt x="690" y="1828"/>
                      </a:lnTo>
                      <a:lnTo>
                        <a:pt x="698" y="1824"/>
                      </a:lnTo>
                      <a:lnTo>
                        <a:pt x="704" y="1821"/>
                      </a:lnTo>
                      <a:lnTo>
                        <a:pt x="711" y="1815"/>
                      </a:lnTo>
                      <a:lnTo>
                        <a:pt x="717" y="1810"/>
                      </a:lnTo>
                      <a:lnTo>
                        <a:pt x="723" y="1803"/>
                      </a:lnTo>
                      <a:lnTo>
                        <a:pt x="728" y="1797"/>
                      </a:lnTo>
                      <a:lnTo>
                        <a:pt x="732" y="1790"/>
                      </a:lnTo>
                      <a:lnTo>
                        <a:pt x="736" y="1782"/>
                      </a:lnTo>
                      <a:lnTo>
                        <a:pt x="738" y="1775"/>
                      </a:lnTo>
                      <a:lnTo>
                        <a:pt x="741" y="1767"/>
                      </a:lnTo>
                      <a:lnTo>
                        <a:pt x="742" y="1757"/>
                      </a:lnTo>
                      <a:lnTo>
                        <a:pt x="742" y="1748"/>
                      </a:lnTo>
                      <a:lnTo>
                        <a:pt x="742" y="1748"/>
                      </a:lnTo>
                      <a:lnTo>
                        <a:pt x="742" y="1748"/>
                      </a:lnTo>
                      <a:lnTo>
                        <a:pt x="742" y="1748"/>
                      </a:lnTo>
                      <a:lnTo>
                        <a:pt x="742" y="1748"/>
                      </a:lnTo>
                      <a:lnTo>
                        <a:pt x="741" y="352"/>
                      </a:lnTo>
                      <a:lnTo>
                        <a:pt x="741" y="352"/>
                      </a:lnTo>
                      <a:lnTo>
                        <a:pt x="742" y="338"/>
                      </a:lnTo>
                      <a:lnTo>
                        <a:pt x="744" y="327"/>
                      </a:lnTo>
                      <a:lnTo>
                        <a:pt x="745" y="318"/>
                      </a:lnTo>
                      <a:lnTo>
                        <a:pt x="749" y="310"/>
                      </a:lnTo>
                      <a:lnTo>
                        <a:pt x="752" y="305"/>
                      </a:lnTo>
                      <a:lnTo>
                        <a:pt x="756" y="302"/>
                      </a:lnTo>
                      <a:lnTo>
                        <a:pt x="759" y="300"/>
                      </a:lnTo>
                      <a:lnTo>
                        <a:pt x="763" y="300"/>
                      </a:lnTo>
                      <a:lnTo>
                        <a:pt x="767" y="300"/>
                      </a:lnTo>
                      <a:lnTo>
                        <a:pt x="771" y="300"/>
                      </a:lnTo>
                      <a:lnTo>
                        <a:pt x="779" y="304"/>
                      </a:lnTo>
                      <a:lnTo>
                        <a:pt x="786" y="308"/>
                      </a:lnTo>
                      <a:lnTo>
                        <a:pt x="786" y="308"/>
                      </a:lnTo>
                      <a:lnTo>
                        <a:pt x="794" y="314"/>
                      </a:lnTo>
                      <a:lnTo>
                        <a:pt x="802" y="322"/>
                      </a:lnTo>
                      <a:lnTo>
                        <a:pt x="809" y="331"/>
                      </a:lnTo>
                      <a:lnTo>
                        <a:pt x="816" y="342"/>
                      </a:lnTo>
                      <a:lnTo>
                        <a:pt x="821" y="352"/>
                      </a:lnTo>
                      <a:lnTo>
                        <a:pt x="827" y="366"/>
                      </a:lnTo>
                      <a:lnTo>
                        <a:pt x="836" y="392"/>
                      </a:lnTo>
                      <a:lnTo>
                        <a:pt x="844" y="422"/>
                      </a:lnTo>
                      <a:lnTo>
                        <a:pt x="850" y="454"/>
                      </a:lnTo>
                      <a:lnTo>
                        <a:pt x="854" y="486"/>
                      </a:lnTo>
                      <a:lnTo>
                        <a:pt x="858" y="521"/>
                      </a:lnTo>
                      <a:lnTo>
                        <a:pt x="859" y="554"/>
                      </a:lnTo>
                      <a:lnTo>
                        <a:pt x="861" y="586"/>
                      </a:lnTo>
                      <a:lnTo>
                        <a:pt x="862" y="647"/>
                      </a:lnTo>
                      <a:lnTo>
                        <a:pt x="862" y="694"/>
                      </a:lnTo>
                      <a:lnTo>
                        <a:pt x="862" y="723"/>
                      </a:lnTo>
                      <a:lnTo>
                        <a:pt x="862" y="723"/>
                      </a:lnTo>
                      <a:lnTo>
                        <a:pt x="863" y="741"/>
                      </a:lnTo>
                      <a:lnTo>
                        <a:pt x="865" y="759"/>
                      </a:lnTo>
                      <a:lnTo>
                        <a:pt x="869" y="774"/>
                      </a:lnTo>
                      <a:lnTo>
                        <a:pt x="875" y="789"/>
                      </a:lnTo>
                      <a:lnTo>
                        <a:pt x="882" y="802"/>
                      </a:lnTo>
                      <a:lnTo>
                        <a:pt x="887" y="807"/>
                      </a:lnTo>
                      <a:lnTo>
                        <a:pt x="892" y="812"/>
                      </a:lnTo>
                      <a:lnTo>
                        <a:pt x="897" y="816"/>
                      </a:lnTo>
                      <a:lnTo>
                        <a:pt x="904" y="820"/>
                      </a:lnTo>
                      <a:lnTo>
                        <a:pt x="911" y="823"/>
                      </a:lnTo>
                      <a:lnTo>
                        <a:pt x="919" y="826"/>
                      </a:lnTo>
                      <a:lnTo>
                        <a:pt x="919" y="826"/>
                      </a:lnTo>
                      <a:lnTo>
                        <a:pt x="934" y="828"/>
                      </a:lnTo>
                      <a:lnTo>
                        <a:pt x="947" y="828"/>
                      </a:lnTo>
                      <a:lnTo>
                        <a:pt x="959" y="826"/>
                      </a:lnTo>
                      <a:lnTo>
                        <a:pt x="968" y="823"/>
                      </a:lnTo>
                      <a:lnTo>
                        <a:pt x="975" y="819"/>
                      </a:lnTo>
                      <a:lnTo>
                        <a:pt x="980" y="816"/>
                      </a:lnTo>
                      <a:lnTo>
                        <a:pt x="984" y="812"/>
                      </a:lnTo>
                      <a:lnTo>
                        <a:pt x="984" y="812"/>
                      </a:lnTo>
                      <a:lnTo>
                        <a:pt x="992" y="805"/>
                      </a:lnTo>
                      <a:lnTo>
                        <a:pt x="999" y="795"/>
                      </a:lnTo>
                      <a:lnTo>
                        <a:pt x="1004" y="784"/>
                      </a:lnTo>
                      <a:lnTo>
                        <a:pt x="1008" y="769"/>
                      </a:lnTo>
                      <a:lnTo>
                        <a:pt x="1013" y="755"/>
                      </a:lnTo>
                      <a:lnTo>
                        <a:pt x="1016" y="739"/>
                      </a:lnTo>
                      <a:lnTo>
                        <a:pt x="1021" y="707"/>
                      </a:lnTo>
                      <a:lnTo>
                        <a:pt x="1024" y="676"/>
                      </a:lnTo>
                      <a:lnTo>
                        <a:pt x="1025" y="651"/>
                      </a:lnTo>
                      <a:lnTo>
                        <a:pt x="1025" y="626"/>
                      </a:lnTo>
                      <a:lnTo>
                        <a:pt x="1025" y="626"/>
                      </a:lnTo>
                      <a:lnTo>
                        <a:pt x="1025" y="592"/>
                      </a:lnTo>
                      <a:lnTo>
                        <a:pt x="1025" y="559"/>
                      </a:lnTo>
                      <a:lnTo>
                        <a:pt x="1021" y="500"/>
                      </a:lnTo>
                      <a:lnTo>
                        <a:pt x="1016" y="447"/>
                      </a:lnTo>
                      <a:lnTo>
                        <a:pt x="1009" y="404"/>
                      </a:lnTo>
                      <a:lnTo>
                        <a:pt x="1003" y="368"/>
                      </a:lnTo>
                      <a:lnTo>
                        <a:pt x="997" y="343"/>
                      </a:lnTo>
                      <a:lnTo>
                        <a:pt x="991" y="321"/>
                      </a:lnTo>
                      <a:lnTo>
                        <a:pt x="991" y="321"/>
                      </a:lnTo>
                      <a:close/>
                    </a:path>
                  </a:pathLst>
                </a:custGeom>
                <a:noFill/>
                <a:ln w="3175">
                  <a:solidFill>
                    <a:srgbClr val="625F63"/>
                  </a:solidFill>
                </a:ln>
              </p:spPr>
              <p:txBody>
                <a:bodyPr vert="horz" wrap="square" lIns="91440" tIns="45720" rIns="91440" bIns="45720" numCol="1" anchor="t" anchorCtr="0" compatLnSpc="1">
                  <a:prstTxWarp prst="textNoShape">
                    <a:avLst/>
                  </a:prstTxWarp>
                </a:bodyPr>
                <a:lstStyle/>
                <a:p>
                  <a:endParaRPr lang="ko-KR" altLang="en-US" sz="1400"/>
                </a:p>
              </p:txBody>
            </p:sp>
          </p:grpSp>
        </p:grpSp>
      </p:grpSp>
      <p:grpSp>
        <p:nvGrpSpPr>
          <p:cNvPr id="29" name="그룹 28"/>
          <p:cNvGrpSpPr/>
          <p:nvPr/>
        </p:nvGrpSpPr>
        <p:grpSpPr>
          <a:xfrm>
            <a:off x="5263686" y="2554430"/>
            <a:ext cx="918055" cy="2108391"/>
            <a:chOff x="745318" y="2593250"/>
            <a:chExt cx="1388282" cy="3188308"/>
          </a:xfrm>
        </p:grpSpPr>
        <p:sp>
          <p:nvSpPr>
            <p:cNvPr id="30" name="직사각형 29"/>
            <p:cNvSpPr/>
            <p:nvPr/>
          </p:nvSpPr>
          <p:spPr>
            <a:xfrm>
              <a:off x="745318" y="3930191"/>
              <a:ext cx="1388282" cy="1710570"/>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1" name="그룹 30"/>
            <p:cNvGrpSpPr/>
            <p:nvPr/>
          </p:nvGrpSpPr>
          <p:grpSpPr>
            <a:xfrm>
              <a:off x="745318" y="2593250"/>
              <a:ext cx="1388282" cy="3188308"/>
              <a:chOff x="745318" y="2593250"/>
              <a:chExt cx="1388282" cy="3188308"/>
            </a:xfrm>
          </p:grpSpPr>
          <p:sp>
            <p:nvSpPr>
              <p:cNvPr id="32" name="직사각형 16"/>
              <p:cNvSpPr/>
              <p:nvPr/>
            </p:nvSpPr>
            <p:spPr>
              <a:xfrm>
                <a:off x="745318" y="2593250"/>
                <a:ext cx="1388282" cy="3188308"/>
              </a:xfrm>
              <a:custGeom>
                <a:avLst/>
                <a:gdLst/>
                <a:ahLst/>
                <a:cxnLst/>
                <a:rect l="l" t="t" r="r" b="b"/>
                <a:pathLst>
                  <a:path w="1388282" h="3188308">
                    <a:moveTo>
                      <a:pt x="661309" y="808566"/>
                    </a:moveTo>
                    <a:lnTo>
                      <a:pt x="633849" y="812148"/>
                    </a:lnTo>
                    <a:lnTo>
                      <a:pt x="602808" y="814536"/>
                    </a:lnTo>
                    <a:lnTo>
                      <a:pt x="565797" y="821699"/>
                    </a:lnTo>
                    <a:lnTo>
                      <a:pt x="524010" y="831250"/>
                    </a:lnTo>
                    <a:lnTo>
                      <a:pt x="482223" y="843189"/>
                    </a:lnTo>
                    <a:lnTo>
                      <a:pt x="436855" y="858710"/>
                    </a:lnTo>
                    <a:lnTo>
                      <a:pt x="414171" y="868261"/>
                    </a:lnTo>
                    <a:lnTo>
                      <a:pt x="391487" y="879006"/>
                    </a:lnTo>
                    <a:lnTo>
                      <a:pt x="367609" y="892139"/>
                    </a:lnTo>
                    <a:lnTo>
                      <a:pt x="344925" y="906466"/>
                    </a:lnTo>
                    <a:lnTo>
                      <a:pt x="322240" y="919599"/>
                    </a:lnTo>
                    <a:lnTo>
                      <a:pt x="299556" y="936314"/>
                    </a:lnTo>
                    <a:lnTo>
                      <a:pt x="278066" y="954222"/>
                    </a:lnTo>
                    <a:lnTo>
                      <a:pt x="257770" y="973325"/>
                    </a:lnTo>
                    <a:lnTo>
                      <a:pt x="237473" y="993621"/>
                    </a:lnTo>
                    <a:lnTo>
                      <a:pt x="217177" y="1017499"/>
                    </a:lnTo>
                    <a:lnTo>
                      <a:pt x="198075" y="1041377"/>
                    </a:lnTo>
                    <a:lnTo>
                      <a:pt x="180166" y="1067643"/>
                    </a:lnTo>
                    <a:lnTo>
                      <a:pt x="164645" y="1096297"/>
                    </a:lnTo>
                    <a:lnTo>
                      <a:pt x="149125" y="1126144"/>
                    </a:lnTo>
                    <a:lnTo>
                      <a:pt x="134798" y="1158380"/>
                    </a:lnTo>
                    <a:lnTo>
                      <a:pt x="122859" y="1191809"/>
                    </a:lnTo>
                    <a:lnTo>
                      <a:pt x="116889" y="1218075"/>
                    </a:lnTo>
                    <a:lnTo>
                      <a:pt x="108532" y="1247922"/>
                    </a:lnTo>
                    <a:lnTo>
                      <a:pt x="100175" y="1290903"/>
                    </a:lnTo>
                    <a:lnTo>
                      <a:pt x="93011" y="1342241"/>
                    </a:lnTo>
                    <a:lnTo>
                      <a:pt x="87042" y="1405517"/>
                    </a:lnTo>
                    <a:lnTo>
                      <a:pt x="83460" y="1475958"/>
                    </a:lnTo>
                    <a:lnTo>
                      <a:pt x="82266" y="1515356"/>
                    </a:lnTo>
                    <a:lnTo>
                      <a:pt x="83460" y="1555949"/>
                    </a:lnTo>
                    <a:lnTo>
                      <a:pt x="83460" y="1585797"/>
                    </a:lnTo>
                    <a:lnTo>
                      <a:pt x="84654" y="1615644"/>
                    </a:lnTo>
                    <a:lnTo>
                      <a:pt x="88236" y="1652655"/>
                    </a:lnTo>
                    <a:lnTo>
                      <a:pt x="93011" y="1690860"/>
                    </a:lnTo>
                    <a:lnTo>
                      <a:pt x="97787" y="1709963"/>
                    </a:lnTo>
                    <a:lnTo>
                      <a:pt x="102562" y="1726677"/>
                    </a:lnTo>
                    <a:lnTo>
                      <a:pt x="108532" y="1744586"/>
                    </a:lnTo>
                    <a:lnTo>
                      <a:pt x="114501" y="1757719"/>
                    </a:lnTo>
                    <a:lnTo>
                      <a:pt x="122859" y="1769658"/>
                    </a:lnTo>
                    <a:lnTo>
                      <a:pt x="132410" y="1778015"/>
                    </a:lnTo>
                    <a:lnTo>
                      <a:pt x="137186" y="1782791"/>
                    </a:lnTo>
                    <a:lnTo>
                      <a:pt x="141961" y="1786372"/>
                    </a:lnTo>
                    <a:lnTo>
                      <a:pt x="150318" y="1791148"/>
                    </a:lnTo>
                    <a:lnTo>
                      <a:pt x="159870" y="1794730"/>
                    </a:lnTo>
                    <a:lnTo>
                      <a:pt x="174197" y="1797117"/>
                    </a:lnTo>
                    <a:lnTo>
                      <a:pt x="189717" y="1797117"/>
                    </a:lnTo>
                    <a:lnTo>
                      <a:pt x="208820" y="1794730"/>
                    </a:lnTo>
                    <a:lnTo>
                      <a:pt x="218371" y="1791148"/>
                    </a:lnTo>
                    <a:lnTo>
                      <a:pt x="226728" y="1787566"/>
                    </a:lnTo>
                    <a:lnTo>
                      <a:pt x="233892" y="1782791"/>
                    </a:lnTo>
                    <a:lnTo>
                      <a:pt x="242249" y="1778015"/>
                    </a:lnTo>
                    <a:lnTo>
                      <a:pt x="248218" y="1772046"/>
                    </a:lnTo>
                    <a:lnTo>
                      <a:pt x="252994" y="1766076"/>
                    </a:lnTo>
                    <a:lnTo>
                      <a:pt x="262545" y="1750555"/>
                    </a:lnTo>
                    <a:lnTo>
                      <a:pt x="268515" y="1732647"/>
                    </a:lnTo>
                    <a:lnTo>
                      <a:pt x="273290" y="1714738"/>
                    </a:lnTo>
                    <a:lnTo>
                      <a:pt x="276872" y="1693248"/>
                    </a:lnTo>
                    <a:lnTo>
                      <a:pt x="278066" y="1671758"/>
                    </a:lnTo>
                    <a:lnTo>
                      <a:pt x="278066" y="1637135"/>
                    </a:lnTo>
                    <a:lnTo>
                      <a:pt x="278066" y="1581021"/>
                    </a:lnTo>
                    <a:lnTo>
                      <a:pt x="278066" y="1508193"/>
                    </a:lnTo>
                    <a:lnTo>
                      <a:pt x="279260" y="1469988"/>
                    </a:lnTo>
                    <a:lnTo>
                      <a:pt x="282842" y="1430589"/>
                    </a:lnTo>
                    <a:lnTo>
                      <a:pt x="286423" y="1388803"/>
                    </a:lnTo>
                    <a:lnTo>
                      <a:pt x="292393" y="1350598"/>
                    </a:lnTo>
                    <a:lnTo>
                      <a:pt x="298362" y="1312393"/>
                    </a:lnTo>
                    <a:lnTo>
                      <a:pt x="307914" y="1276576"/>
                    </a:lnTo>
                    <a:lnTo>
                      <a:pt x="318659" y="1245534"/>
                    </a:lnTo>
                    <a:lnTo>
                      <a:pt x="324628" y="1228820"/>
                    </a:lnTo>
                    <a:lnTo>
                      <a:pt x="332986" y="1216881"/>
                    </a:lnTo>
                    <a:lnTo>
                      <a:pt x="341343" y="1203748"/>
                    </a:lnTo>
                    <a:lnTo>
                      <a:pt x="348506" y="1193003"/>
                    </a:lnTo>
                    <a:lnTo>
                      <a:pt x="358058" y="1183452"/>
                    </a:lnTo>
                    <a:lnTo>
                      <a:pt x="367609" y="1176288"/>
                    </a:lnTo>
                    <a:lnTo>
                      <a:pt x="377160" y="1171512"/>
                    </a:lnTo>
                    <a:lnTo>
                      <a:pt x="384323" y="1166737"/>
                    </a:lnTo>
                    <a:lnTo>
                      <a:pt x="389099" y="1166737"/>
                    </a:lnTo>
                    <a:lnTo>
                      <a:pt x="393875" y="1166737"/>
                    </a:lnTo>
                    <a:lnTo>
                      <a:pt x="398650" y="1166737"/>
                    </a:lnTo>
                    <a:lnTo>
                      <a:pt x="403426" y="1169125"/>
                    </a:lnTo>
                    <a:lnTo>
                      <a:pt x="408201" y="1172706"/>
                    </a:lnTo>
                    <a:lnTo>
                      <a:pt x="412977" y="1178676"/>
                    </a:lnTo>
                    <a:lnTo>
                      <a:pt x="416559" y="1188227"/>
                    </a:lnTo>
                    <a:lnTo>
                      <a:pt x="418947" y="1198972"/>
                    </a:lnTo>
                    <a:lnTo>
                      <a:pt x="421334" y="1212105"/>
                    </a:lnTo>
                    <a:lnTo>
                      <a:pt x="421334" y="1228820"/>
                    </a:lnTo>
                    <a:lnTo>
                      <a:pt x="418947" y="2895508"/>
                    </a:lnTo>
                    <a:lnTo>
                      <a:pt x="421334" y="2906253"/>
                    </a:lnTo>
                    <a:lnTo>
                      <a:pt x="422528" y="2918192"/>
                    </a:lnTo>
                    <a:lnTo>
                      <a:pt x="423722" y="2927743"/>
                    </a:lnTo>
                    <a:lnTo>
                      <a:pt x="427304" y="2936100"/>
                    </a:lnTo>
                    <a:lnTo>
                      <a:pt x="432080" y="2945652"/>
                    </a:lnTo>
                    <a:lnTo>
                      <a:pt x="436855" y="2954009"/>
                    </a:lnTo>
                    <a:lnTo>
                      <a:pt x="442825" y="2961172"/>
                    </a:lnTo>
                    <a:lnTo>
                      <a:pt x="448794" y="2969530"/>
                    </a:lnTo>
                    <a:lnTo>
                      <a:pt x="457151" y="2975499"/>
                    </a:lnTo>
                    <a:lnTo>
                      <a:pt x="464315" y="2982663"/>
                    </a:lnTo>
                    <a:lnTo>
                      <a:pt x="472672" y="2986244"/>
                    </a:lnTo>
                    <a:lnTo>
                      <a:pt x="482223" y="2991020"/>
                    </a:lnTo>
                    <a:lnTo>
                      <a:pt x="491775" y="2994602"/>
                    </a:lnTo>
                    <a:lnTo>
                      <a:pt x="501326" y="2995795"/>
                    </a:lnTo>
                    <a:lnTo>
                      <a:pt x="512071" y="2998183"/>
                    </a:lnTo>
                    <a:lnTo>
                      <a:pt x="522816" y="2999377"/>
                    </a:lnTo>
                    <a:lnTo>
                      <a:pt x="532367" y="2998183"/>
                    </a:lnTo>
                    <a:lnTo>
                      <a:pt x="543112" y="2995795"/>
                    </a:lnTo>
                    <a:lnTo>
                      <a:pt x="552664" y="2994602"/>
                    </a:lnTo>
                    <a:lnTo>
                      <a:pt x="562215" y="2991020"/>
                    </a:lnTo>
                    <a:lnTo>
                      <a:pt x="571766" y="2986244"/>
                    </a:lnTo>
                    <a:lnTo>
                      <a:pt x="578930" y="2982663"/>
                    </a:lnTo>
                    <a:lnTo>
                      <a:pt x="587287" y="2975499"/>
                    </a:lnTo>
                    <a:lnTo>
                      <a:pt x="595644" y="2969530"/>
                    </a:lnTo>
                    <a:lnTo>
                      <a:pt x="601614" y="2961172"/>
                    </a:lnTo>
                    <a:lnTo>
                      <a:pt x="607583" y="2954009"/>
                    </a:lnTo>
                    <a:lnTo>
                      <a:pt x="612359" y="2945652"/>
                    </a:lnTo>
                    <a:lnTo>
                      <a:pt x="617134" y="2936100"/>
                    </a:lnTo>
                    <a:lnTo>
                      <a:pt x="620716" y="2927743"/>
                    </a:lnTo>
                    <a:lnTo>
                      <a:pt x="621910" y="2918192"/>
                    </a:lnTo>
                    <a:lnTo>
                      <a:pt x="623104" y="2906253"/>
                    </a:lnTo>
                    <a:lnTo>
                      <a:pt x="624298" y="2895508"/>
                    </a:lnTo>
                    <a:lnTo>
                      <a:pt x="624298" y="2894314"/>
                    </a:lnTo>
                    <a:lnTo>
                      <a:pt x="627880" y="1947549"/>
                    </a:lnTo>
                    <a:lnTo>
                      <a:pt x="629073" y="1940386"/>
                    </a:lnTo>
                    <a:lnTo>
                      <a:pt x="632655" y="1932028"/>
                    </a:lnTo>
                    <a:lnTo>
                      <a:pt x="637431" y="1924865"/>
                    </a:lnTo>
                    <a:lnTo>
                      <a:pt x="645788" y="1915314"/>
                    </a:lnTo>
                    <a:lnTo>
                      <a:pt x="657727" y="1906956"/>
                    </a:lnTo>
                    <a:lnTo>
                      <a:pt x="663697" y="1904569"/>
                    </a:lnTo>
                    <a:lnTo>
                      <a:pt x="673248" y="1900987"/>
                    </a:lnTo>
                    <a:lnTo>
                      <a:pt x="682799" y="1899793"/>
                    </a:lnTo>
                    <a:lnTo>
                      <a:pt x="693544" y="1899793"/>
                    </a:lnTo>
                    <a:lnTo>
                      <a:pt x="705483" y="1899793"/>
                    </a:lnTo>
                    <a:lnTo>
                      <a:pt x="713840" y="1900987"/>
                    </a:lnTo>
                    <a:lnTo>
                      <a:pt x="723392" y="1904569"/>
                    </a:lnTo>
                    <a:lnTo>
                      <a:pt x="731749" y="1906956"/>
                    </a:lnTo>
                    <a:lnTo>
                      <a:pt x="742494" y="1915314"/>
                    </a:lnTo>
                    <a:lnTo>
                      <a:pt x="750851" y="1924865"/>
                    </a:lnTo>
                    <a:lnTo>
                      <a:pt x="756821" y="1932028"/>
                    </a:lnTo>
                    <a:lnTo>
                      <a:pt x="760403" y="1940386"/>
                    </a:lnTo>
                    <a:lnTo>
                      <a:pt x="761597" y="1947549"/>
                    </a:lnTo>
                    <a:lnTo>
                      <a:pt x="763984" y="2894314"/>
                    </a:lnTo>
                    <a:lnTo>
                      <a:pt x="763984" y="2895508"/>
                    </a:lnTo>
                    <a:lnTo>
                      <a:pt x="763984" y="2906253"/>
                    </a:lnTo>
                    <a:lnTo>
                      <a:pt x="766372" y="2918192"/>
                    </a:lnTo>
                    <a:lnTo>
                      <a:pt x="767566" y="2927743"/>
                    </a:lnTo>
                    <a:lnTo>
                      <a:pt x="772342" y="2936100"/>
                    </a:lnTo>
                    <a:lnTo>
                      <a:pt x="775923" y="2945652"/>
                    </a:lnTo>
                    <a:lnTo>
                      <a:pt x="781893" y="2954009"/>
                    </a:lnTo>
                    <a:lnTo>
                      <a:pt x="786669" y="2961172"/>
                    </a:lnTo>
                    <a:lnTo>
                      <a:pt x="793832" y="2969530"/>
                    </a:lnTo>
                    <a:lnTo>
                      <a:pt x="800995" y="2975499"/>
                    </a:lnTo>
                    <a:lnTo>
                      <a:pt x="808159" y="2982663"/>
                    </a:lnTo>
                    <a:lnTo>
                      <a:pt x="817710" y="2986244"/>
                    </a:lnTo>
                    <a:lnTo>
                      <a:pt x="826067" y="2991020"/>
                    </a:lnTo>
                    <a:lnTo>
                      <a:pt x="835619" y="2994602"/>
                    </a:lnTo>
                    <a:lnTo>
                      <a:pt x="846364" y="2995795"/>
                    </a:lnTo>
                    <a:lnTo>
                      <a:pt x="855915" y="2998183"/>
                    </a:lnTo>
                    <a:lnTo>
                      <a:pt x="866660" y="2999377"/>
                    </a:lnTo>
                    <a:lnTo>
                      <a:pt x="877405" y="2998183"/>
                    </a:lnTo>
                    <a:lnTo>
                      <a:pt x="886956" y="2995795"/>
                    </a:lnTo>
                    <a:lnTo>
                      <a:pt x="896508" y="2994602"/>
                    </a:lnTo>
                    <a:lnTo>
                      <a:pt x="906059" y="2991020"/>
                    </a:lnTo>
                    <a:lnTo>
                      <a:pt x="915610" y="2986244"/>
                    </a:lnTo>
                    <a:lnTo>
                      <a:pt x="922773" y="2982663"/>
                    </a:lnTo>
                    <a:lnTo>
                      <a:pt x="931131" y="2975499"/>
                    </a:lnTo>
                    <a:lnTo>
                      <a:pt x="938294" y="2969530"/>
                    </a:lnTo>
                    <a:lnTo>
                      <a:pt x="945458" y="2961172"/>
                    </a:lnTo>
                    <a:lnTo>
                      <a:pt x="951427" y="2954009"/>
                    </a:lnTo>
                    <a:lnTo>
                      <a:pt x="956203" y="2945652"/>
                    </a:lnTo>
                    <a:lnTo>
                      <a:pt x="960978" y="2936100"/>
                    </a:lnTo>
                    <a:lnTo>
                      <a:pt x="963366" y="2927743"/>
                    </a:lnTo>
                    <a:lnTo>
                      <a:pt x="966948" y="2918192"/>
                    </a:lnTo>
                    <a:lnTo>
                      <a:pt x="968142" y="2906253"/>
                    </a:lnTo>
                    <a:lnTo>
                      <a:pt x="968142" y="2895508"/>
                    </a:lnTo>
                    <a:lnTo>
                      <a:pt x="966948" y="1228820"/>
                    </a:lnTo>
                    <a:lnTo>
                      <a:pt x="968142" y="1212105"/>
                    </a:lnTo>
                    <a:lnTo>
                      <a:pt x="970530" y="1198972"/>
                    </a:lnTo>
                    <a:lnTo>
                      <a:pt x="971723" y="1188227"/>
                    </a:lnTo>
                    <a:lnTo>
                      <a:pt x="976499" y="1178676"/>
                    </a:lnTo>
                    <a:lnTo>
                      <a:pt x="980081" y="1172706"/>
                    </a:lnTo>
                    <a:lnTo>
                      <a:pt x="984856" y="1169125"/>
                    </a:lnTo>
                    <a:lnTo>
                      <a:pt x="988438" y="1166737"/>
                    </a:lnTo>
                    <a:lnTo>
                      <a:pt x="993214" y="1166737"/>
                    </a:lnTo>
                    <a:lnTo>
                      <a:pt x="997989" y="1166737"/>
                    </a:lnTo>
                    <a:lnTo>
                      <a:pt x="1002765" y="1166737"/>
                    </a:lnTo>
                    <a:lnTo>
                      <a:pt x="1012316" y="1171512"/>
                    </a:lnTo>
                    <a:lnTo>
                      <a:pt x="1020673" y="1176288"/>
                    </a:lnTo>
                    <a:lnTo>
                      <a:pt x="1030225" y="1183452"/>
                    </a:lnTo>
                    <a:lnTo>
                      <a:pt x="1039776" y="1193003"/>
                    </a:lnTo>
                    <a:lnTo>
                      <a:pt x="1048133" y="1203748"/>
                    </a:lnTo>
                    <a:lnTo>
                      <a:pt x="1056491" y="1216881"/>
                    </a:lnTo>
                    <a:lnTo>
                      <a:pt x="1062460" y="1228820"/>
                    </a:lnTo>
                    <a:lnTo>
                      <a:pt x="1069623" y="1245534"/>
                    </a:lnTo>
                    <a:lnTo>
                      <a:pt x="1080369" y="1276576"/>
                    </a:lnTo>
                    <a:lnTo>
                      <a:pt x="1089920" y="1312393"/>
                    </a:lnTo>
                    <a:lnTo>
                      <a:pt x="1097083" y="1350598"/>
                    </a:lnTo>
                    <a:lnTo>
                      <a:pt x="1101859" y="1388803"/>
                    </a:lnTo>
                    <a:lnTo>
                      <a:pt x="1106634" y="1430589"/>
                    </a:lnTo>
                    <a:lnTo>
                      <a:pt x="1107828" y="1469988"/>
                    </a:lnTo>
                    <a:lnTo>
                      <a:pt x="1110216" y="1508193"/>
                    </a:lnTo>
                    <a:lnTo>
                      <a:pt x="1111410" y="1581021"/>
                    </a:lnTo>
                    <a:lnTo>
                      <a:pt x="1111410" y="1637135"/>
                    </a:lnTo>
                    <a:lnTo>
                      <a:pt x="1111410" y="1671758"/>
                    </a:lnTo>
                    <a:lnTo>
                      <a:pt x="1112604" y="1693248"/>
                    </a:lnTo>
                    <a:lnTo>
                      <a:pt x="1114992" y="1714738"/>
                    </a:lnTo>
                    <a:lnTo>
                      <a:pt x="1119767" y="1732647"/>
                    </a:lnTo>
                    <a:lnTo>
                      <a:pt x="1126931" y="1750555"/>
                    </a:lnTo>
                    <a:lnTo>
                      <a:pt x="1135288" y="1766076"/>
                    </a:lnTo>
                    <a:lnTo>
                      <a:pt x="1141258" y="1772046"/>
                    </a:lnTo>
                    <a:lnTo>
                      <a:pt x="1147227" y="1778015"/>
                    </a:lnTo>
                    <a:lnTo>
                      <a:pt x="1153197" y="1782791"/>
                    </a:lnTo>
                    <a:lnTo>
                      <a:pt x="1161554" y="1787566"/>
                    </a:lnTo>
                    <a:lnTo>
                      <a:pt x="1169911" y="1791148"/>
                    </a:lnTo>
                    <a:lnTo>
                      <a:pt x="1179462" y="1794730"/>
                    </a:lnTo>
                    <a:lnTo>
                      <a:pt x="1197371" y="1797117"/>
                    </a:lnTo>
                    <a:lnTo>
                      <a:pt x="1212892" y="1797117"/>
                    </a:lnTo>
                    <a:lnTo>
                      <a:pt x="1227219" y="1794730"/>
                    </a:lnTo>
                    <a:lnTo>
                      <a:pt x="1237964" y="1791148"/>
                    </a:lnTo>
                    <a:lnTo>
                      <a:pt x="1246321" y="1786372"/>
                    </a:lnTo>
                    <a:lnTo>
                      <a:pt x="1252290" y="1782791"/>
                    </a:lnTo>
                    <a:lnTo>
                      <a:pt x="1257066" y="1778015"/>
                    </a:lnTo>
                    <a:lnTo>
                      <a:pt x="1266617" y="1769658"/>
                    </a:lnTo>
                    <a:lnTo>
                      <a:pt x="1274975" y="1757719"/>
                    </a:lnTo>
                    <a:lnTo>
                      <a:pt x="1280944" y="1744586"/>
                    </a:lnTo>
                    <a:lnTo>
                      <a:pt x="1285720" y="1726677"/>
                    </a:lnTo>
                    <a:lnTo>
                      <a:pt x="1291689" y="1709963"/>
                    </a:lnTo>
                    <a:lnTo>
                      <a:pt x="1295271" y="1690860"/>
                    </a:lnTo>
                    <a:lnTo>
                      <a:pt x="1301240" y="1652655"/>
                    </a:lnTo>
                    <a:lnTo>
                      <a:pt x="1304822" y="1615644"/>
                    </a:lnTo>
                    <a:lnTo>
                      <a:pt x="1306016" y="1585797"/>
                    </a:lnTo>
                    <a:lnTo>
                      <a:pt x="1306016" y="1555949"/>
                    </a:lnTo>
                    <a:lnTo>
                      <a:pt x="1306016" y="1515356"/>
                    </a:lnTo>
                    <a:lnTo>
                      <a:pt x="1306016" y="1475958"/>
                    </a:lnTo>
                    <a:lnTo>
                      <a:pt x="1301240" y="1405517"/>
                    </a:lnTo>
                    <a:lnTo>
                      <a:pt x="1295271" y="1342241"/>
                    </a:lnTo>
                    <a:lnTo>
                      <a:pt x="1286914" y="1290903"/>
                    </a:lnTo>
                    <a:lnTo>
                      <a:pt x="1279750" y="1247922"/>
                    </a:lnTo>
                    <a:lnTo>
                      <a:pt x="1272587" y="1218075"/>
                    </a:lnTo>
                    <a:lnTo>
                      <a:pt x="1265423" y="1191809"/>
                    </a:lnTo>
                    <a:lnTo>
                      <a:pt x="1252290" y="1158380"/>
                    </a:lnTo>
                    <a:lnTo>
                      <a:pt x="1240351" y="1126144"/>
                    </a:lnTo>
                    <a:lnTo>
                      <a:pt x="1224831" y="1096297"/>
                    </a:lnTo>
                    <a:lnTo>
                      <a:pt x="1206922" y="1067643"/>
                    </a:lnTo>
                    <a:lnTo>
                      <a:pt x="1190208" y="1041377"/>
                    </a:lnTo>
                    <a:lnTo>
                      <a:pt x="1171105" y="1017499"/>
                    </a:lnTo>
                    <a:lnTo>
                      <a:pt x="1152003" y="993621"/>
                    </a:lnTo>
                    <a:lnTo>
                      <a:pt x="1130512" y="973325"/>
                    </a:lnTo>
                    <a:lnTo>
                      <a:pt x="1110216" y="954222"/>
                    </a:lnTo>
                    <a:lnTo>
                      <a:pt x="1087532" y="936314"/>
                    </a:lnTo>
                    <a:lnTo>
                      <a:pt x="1066042" y="919599"/>
                    </a:lnTo>
                    <a:lnTo>
                      <a:pt x="1043358" y="906466"/>
                    </a:lnTo>
                    <a:lnTo>
                      <a:pt x="1020673" y="892139"/>
                    </a:lnTo>
                    <a:lnTo>
                      <a:pt x="996795" y="879006"/>
                    </a:lnTo>
                    <a:lnTo>
                      <a:pt x="975305" y="868261"/>
                    </a:lnTo>
                    <a:lnTo>
                      <a:pt x="951427" y="858710"/>
                    </a:lnTo>
                    <a:lnTo>
                      <a:pt x="906059" y="843189"/>
                    </a:lnTo>
                    <a:lnTo>
                      <a:pt x="863078" y="831250"/>
                    </a:lnTo>
                    <a:lnTo>
                      <a:pt x="822486" y="821699"/>
                    </a:lnTo>
                    <a:lnTo>
                      <a:pt x="786669" y="814536"/>
                    </a:lnTo>
                    <a:lnTo>
                      <a:pt x="753239" y="812148"/>
                    </a:lnTo>
                    <a:lnTo>
                      <a:pt x="726973" y="808566"/>
                    </a:lnTo>
                    <a:lnTo>
                      <a:pt x="693544" y="808566"/>
                    </a:lnTo>
                    <a:close/>
                    <a:moveTo>
                      <a:pt x="693544" y="188930"/>
                    </a:moveTo>
                    <a:lnTo>
                      <a:pt x="667278" y="190124"/>
                    </a:lnTo>
                    <a:lnTo>
                      <a:pt x="642206" y="193706"/>
                    </a:lnTo>
                    <a:lnTo>
                      <a:pt x="618328" y="199675"/>
                    </a:lnTo>
                    <a:lnTo>
                      <a:pt x="595644" y="209226"/>
                    </a:lnTo>
                    <a:lnTo>
                      <a:pt x="571766" y="219972"/>
                    </a:lnTo>
                    <a:lnTo>
                      <a:pt x="551470" y="233104"/>
                    </a:lnTo>
                    <a:lnTo>
                      <a:pt x="531173" y="247431"/>
                    </a:lnTo>
                    <a:lnTo>
                      <a:pt x="513265" y="264146"/>
                    </a:lnTo>
                    <a:lnTo>
                      <a:pt x="496550" y="282054"/>
                    </a:lnTo>
                    <a:lnTo>
                      <a:pt x="482223" y="302351"/>
                    </a:lnTo>
                    <a:lnTo>
                      <a:pt x="469091" y="322647"/>
                    </a:lnTo>
                    <a:lnTo>
                      <a:pt x="458345" y="345331"/>
                    </a:lnTo>
                    <a:lnTo>
                      <a:pt x="448794" y="369209"/>
                    </a:lnTo>
                    <a:lnTo>
                      <a:pt x="442825" y="393087"/>
                    </a:lnTo>
                    <a:lnTo>
                      <a:pt x="439243" y="418159"/>
                    </a:lnTo>
                    <a:lnTo>
                      <a:pt x="438049" y="444425"/>
                    </a:lnTo>
                    <a:lnTo>
                      <a:pt x="439243" y="471885"/>
                    </a:lnTo>
                    <a:lnTo>
                      <a:pt x="442825" y="496957"/>
                    </a:lnTo>
                    <a:lnTo>
                      <a:pt x="448794" y="522029"/>
                    </a:lnTo>
                    <a:lnTo>
                      <a:pt x="458345" y="544713"/>
                    </a:lnTo>
                    <a:lnTo>
                      <a:pt x="469091" y="567397"/>
                    </a:lnTo>
                    <a:lnTo>
                      <a:pt x="482223" y="587693"/>
                    </a:lnTo>
                    <a:lnTo>
                      <a:pt x="496550" y="607990"/>
                    </a:lnTo>
                    <a:lnTo>
                      <a:pt x="513265" y="627092"/>
                    </a:lnTo>
                    <a:lnTo>
                      <a:pt x="531173" y="642613"/>
                    </a:lnTo>
                    <a:lnTo>
                      <a:pt x="551470" y="656940"/>
                    </a:lnTo>
                    <a:lnTo>
                      <a:pt x="571766" y="671266"/>
                    </a:lnTo>
                    <a:lnTo>
                      <a:pt x="595644" y="682012"/>
                    </a:lnTo>
                    <a:lnTo>
                      <a:pt x="618328" y="689175"/>
                    </a:lnTo>
                    <a:lnTo>
                      <a:pt x="642206" y="696338"/>
                    </a:lnTo>
                    <a:lnTo>
                      <a:pt x="667278" y="698726"/>
                    </a:lnTo>
                    <a:lnTo>
                      <a:pt x="693544" y="699920"/>
                    </a:lnTo>
                    <a:lnTo>
                      <a:pt x="721004" y="698726"/>
                    </a:lnTo>
                    <a:lnTo>
                      <a:pt x="746076" y="696338"/>
                    </a:lnTo>
                    <a:lnTo>
                      <a:pt x="771148" y="689175"/>
                    </a:lnTo>
                    <a:lnTo>
                      <a:pt x="793832" y="682012"/>
                    </a:lnTo>
                    <a:lnTo>
                      <a:pt x="816516" y="671266"/>
                    </a:lnTo>
                    <a:lnTo>
                      <a:pt x="836812" y="656940"/>
                    </a:lnTo>
                    <a:lnTo>
                      <a:pt x="857109" y="642613"/>
                    </a:lnTo>
                    <a:lnTo>
                      <a:pt x="876211" y="627092"/>
                    </a:lnTo>
                    <a:lnTo>
                      <a:pt x="891732" y="607990"/>
                    </a:lnTo>
                    <a:lnTo>
                      <a:pt x="906059" y="587693"/>
                    </a:lnTo>
                    <a:lnTo>
                      <a:pt x="920386" y="567397"/>
                    </a:lnTo>
                    <a:lnTo>
                      <a:pt x="931131" y="544713"/>
                    </a:lnTo>
                    <a:lnTo>
                      <a:pt x="938294" y="522029"/>
                    </a:lnTo>
                    <a:lnTo>
                      <a:pt x="945457" y="496957"/>
                    </a:lnTo>
                    <a:lnTo>
                      <a:pt x="950233" y="471885"/>
                    </a:lnTo>
                    <a:lnTo>
                      <a:pt x="950233" y="444425"/>
                    </a:lnTo>
                    <a:lnTo>
                      <a:pt x="950233" y="418159"/>
                    </a:lnTo>
                    <a:lnTo>
                      <a:pt x="945457" y="393087"/>
                    </a:lnTo>
                    <a:lnTo>
                      <a:pt x="938294" y="369209"/>
                    </a:lnTo>
                    <a:lnTo>
                      <a:pt x="931131" y="345331"/>
                    </a:lnTo>
                    <a:lnTo>
                      <a:pt x="920386" y="322647"/>
                    </a:lnTo>
                    <a:lnTo>
                      <a:pt x="906059" y="302351"/>
                    </a:lnTo>
                    <a:lnTo>
                      <a:pt x="891732" y="282054"/>
                    </a:lnTo>
                    <a:lnTo>
                      <a:pt x="876211" y="264146"/>
                    </a:lnTo>
                    <a:lnTo>
                      <a:pt x="857109" y="247431"/>
                    </a:lnTo>
                    <a:lnTo>
                      <a:pt x="836812" y="233104"/>
                    </a:lnTo>
                    <a:lnTo>
                      <a:pt x="816516" y="219972"/>
                    </a:lnTo>
                    <a:lnTo>
                      <a:pt x="793832" y="209226"/>
                    </a:lnTo>
                    <a:lnTo>
                      <a:pt x="771148" y="199675"/>
                    </a:lnTo>
                    <a:lnTo>
                      <a:pt x="746076" y="193706"/>
                    </a:lnTo>
                    <a:lnTo>
                      <a:pt x="721004" y="190124"/>
                    </a:lnTo>
                    <a:close/>
                    <a:moveTo>
                      <a:pt x="0" y="0"/>
                    </a:moveTo>
                    <a:lnTo>
                      <a:pt x="1388282" y="0"/>
                    </a:lnTo>
                    <a:lnTo>
                      <a:pt x="1388282" y="3188308"/>
                    </a:lnTo>
                    <a:lnTo>
                      <a:pt x="0" y="3188308"/>
                    </a:lnTo>
                    <a:close/>
                  </a:path>
                </a:pathLst>
              </a:custGeom>
              <a:solidFill>
                <a:srgbClr val="F8F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3" name="그룹 32"/>
              <p:cNvGrpSpPr/>
              <p:nvPr/>
            </p:nvGrpSpPr>
            <p:grpSpPr>
              <a:xfrm>
                <a:off x="827584" y="2782181"/>
                <a:ext cx="1223750" cy="2810447"/>
                <a:chOff x="3827959" y="2782180"/>
                <a:chExt cx="1223750" cy="2810447"/>
              </a:xfrm>
            </p:grpSpPr>
            <p:sp>
              <p:nvSpPr>
                <p:cNvPr id="34" name="Freeform 6"/>
                <p:cNvSpPr>
                  <a:spLocks/>
                </p:cNvSpPr>
                <p:nvPr/>
              </p:nvSpPr>
              <p:spPr bwMode="auto">
                <a:xfrm>
                  <a:off x="4183742" y="2782180"/>
                  <a:ext cx="512184" cy="510990"/>
                </a:xfrm>
                <a:custGeom>
                  <a:avLst/>
                  <a:gdLst>
                    <a:gd name="T0" fmla="*/ 429 w 429"/>
                    <a:gd name="T1" fmla="*/ 214 h 428"/>
                    <a:gd name="T2" fmla="*/ 425 w 429"/>
                    <a:gd name="T3" fmla="*/ 258 h 428"/>
                    <a:gd name="T4" fmla="*/ 413 w 429"/>
                    <a:gd name="T5" fmla="*/ 298 h 428"/>
                    <a:gd name="T6" fmla="*/ 392 w 429"/>
                    <a:gd name="T7" fmla="*/ 334 h 428"/>
                    <a:gd name="T8" fmla="*/ 367 w 429"/>
                    <a:gd name="T9" fmla="*/ 367 h 428"/>
                    <a:gd name="T10" fmla="*/ 334 w 429"/>
                    <a:gd name="T11" fmla="*/ 392 h 428"/>
                    <a:gd name="T12" fmla="*/ 298 w 429"/>
                    <a:gd name="T13" fmla="*/ 413 h 428"/>
                    <a:gd name="T14" fmla="*/ 258 w 429"/>
                    <a:gd name="T15" fmla="*/ 425 h 428"/>
                    <a:gd name="T16" fmla="*/ 214 w 429"/>
                    <a:gd name="T17" fmla="*/ 428 h 428"/>
                    <a:gd name="T18" fmla="*/ 192 w 429"/>
                    <a:gd name="T19" fmla="*/ 427 h 428"/>
                    <a:gd name="T20" fmla="*/ 151 w 429"/>
                    <a:gd name="T21" fmla="*/ 419 h 428"/>
                    <a:gd name="T22" fmla="*/ 112 w 429"/>
                    <a:gd name="T23" fmla="*/ 404 h 428"/>
                    <a:gd name="T24" fmla="*/ 78 w 429"/>
                    <a:gd name="T25" fmla="*/ 380 h 428"/>
                    <a:gd name="T26" fmla="*/ 49 w 429"/>
                    <a:gd name="T27" fmla="*/ 351 h 428"/>
                    <a:gd name="T28" fmla="*/ 26 w 429"/>
                    <a:gd name="T29" fmla="*/ 317 h 428"/>
                    <a:gd name="T30" fmla="*/ 9 w 429"/>
                    <a:gd name="T31" fmla="*/ 279 h 428"/>
                    <a:gd name="T32" fmla="*/ 1 w 429"/>
                    <a:gd name="T33" fmla="*/ 237 h 428"/>
                    <a:gd name="T34" fmla="*/ 0 w 429"/>
                    <a:gd name="T35" fmla="*/ 214 h 428"/>
                    <a:gd name="T36" fmla="*/ 4 w 429"/>
                    <a:gd name="T37" fmla="*/ 171 h 428"/>
                    <a:gd name="T38" fmla="*/ 17 w 429"/>
                    <a:gd name="T39" fmla="*/ 131 h 428"/>
                    <a:gd name="T40" fmla="*/ 37 w 429"/>
                    <a:gd name="T41" fmla="*/ 95 h 428"/>
                    <a:gd name="T42" fmla="*/ 63 w 429"/>
                    <a:gd name="T43" fmla="*/ 63 h 428"/>
                    <a:gd name="T44" fmla="*/ 95 w 429"/>
                    <a:gd name="T45" fmla="*/ 37 h 428"/>
                    <a:gd name="T46" fmla="*/ 132 w 429"/>
                    <a:gd name="T47" fmla="*/ 17 h 428"/>
                    <a:gd name="T48" fmla="*/ 171 w 429"/>
                    <a:gd name="T49" fmla="*/ 4 h 428"/>
                    <a:gd name="T50" fmla="*/ 214 w 429"/>
                    <a:gd name="T51" fmla="*/ 0 h 428"/>
                    <a:gd name="T52" fmla="*/ 237 w 429"/>
                    <a:gd name="T53" fmla="*/ 1 h 428"/>
                    <a:gd name="T54" fmla="*/ 279 w 429"/>
                    <a:gd name="T55" fmla="*/ 9 h 428"/>
                    <a:gd name="T56" fmla="*/ 317 w 429"/>
                    <a:gd name="T57" fmla="*/ 26 h 428"/>
                    <a:gd name="T58" fmla="*/ 351 w 429"/>
                    <a:gd name="T59" fmla="*/ 49 h 428"/>
                    <a:gd name="T60" fmla="*/ 380 w 429"/>
                    <a:gd name="T61" fmla="*/ 78 h 428"/>
                    <a:gd name="T62" fmla="*/ 404 w 429"/>
                    <a:gd name="T63" fmla="*/ 112 h 428"/>
                    <a:gd name="T64" fmla="*/ 419 w 429"/>
                    <a:gd name="T65" fmla="*/ 151 h 428"/>
                    <a:gd name="T66" fmla="*/ 429 w 429"/>
                    <a:gd name="T67" fmla="*/ 192 h 428"/>
                    <a:gd name="T68" fmla="*/ 429 w 429"/>
                    <a:gd name="T69"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28">
                      <a:moveTo>
                        <a:pt x="429" y="214"/>
                      </a:moveTo>
                      <a:lnTo>
                        <a:pt x="429" y="214"/>
                      </a:lnTo>
                      <a:lnTo>
                        <a:pt x="429" y="237"/>
                      </a:lnTo>
                      <a:lnTo>
                        <a:pt x="425" y="258"/>
                      </a:lnTo>
                      <a:lnTo>
                        <a:pt x="419" y="279"/>
                      </a:lnTo>
                      <a:lnTo>
                        <a:pt x="413" y="298"/>
                      </a:lnTo>
                      <a:lnTo>
                        <a:pt x="404" y="317"/>
                      </a:lnTo>
                      <a:lnTo>
                        <a:pt x="392" y="334"/>
                      </a:lnTo>
                      <a:lnTo>
                        <a:pt x="380" y="351"/>
                      </a:lnTo>
                      <a:lnTo>
                        <a:pt x="367" y="367"/>
                      </a:lnTo>
                      <a:lnTo>
                        <a:pt x="351" y="380"/>
                      </a:lnTo>
                      <a:lnTo>
                        <a:pt x="334" y="392"/>
                      </a:lnTo>
                      <a:lnTo>
                        <a:pt x="317" y="404"/>
                      </a:lnTo>
                      <a:lnTo>
                        <a:pt x="298" y="413"/>
                      </a:lnTo>
                      <a:lnTo>
                        <a:pt x="279" y="419"/>
                      </a:lnTo>
                      <a:lnTo>
                        <a:pt x="258" y="425"/>
                      </a:lnTo>
                      <a:lnTo>
                        <a:pt x="237" y="427"/>
                      </a:lnTo>
                      <a:lnTo>
                        <a:pt x="214" y="428"/>
                      </a:lnTo>
                      <a:lnTo>
                        <a:pt x="214" y="428"/>
                      </a:lnTo>
                      <a:lnTo>
                        <a:pt x="192" y="427"/>
                      </a:lnTo>
                      <a:lnTo>
                        <a:pt x="171" y="425"/>
                      </a:lnTo>
                      <a:lnTo>
                        <a:pt x="151" y="419"/>
                      </a:lnTo>
                      <a:lnTo>
                        <a:pt x="132" y="413"/>
                      </a:lnTo>
                      <a:lnTo>
                        <a:pt x="112" y="404"/>
                      </a:lnTo>
                      <a:lnTo>
                        <a:pt x="95" y="392"/>
                      </a:lnTo>
                      <a:lnTo>
                        <a:pt x="78" y="380"/>
                      </a:lnTo>
                      <a:lnTo>
                        <a:pt x="63" y="367"/>
                      </a:lnTo>
                      <a:lnTo>
                        <a:pt x="49" y="351"/>
                      </a:lnTo>
                      <a:lnTo>
                        <a:pt x="37" y="334"/>
                      </a:lnTo>
                      <a:lnTo>
                        <a:pt x="26" y="317"/>
                      </a:lnTo>
                      <a:lnTo>
                        <a:pt x="17" y="298"/>
                      </a:lnTo>
                      <a:lnTo>
                        <a:pt x="9" y="279"/>
                      </a:lnTo>
                      <a:lnTo>
                        <a:pt x="4" y="258"/>
                      </a:lnTo>
                      <a:lnTo>
                        <a:pt x="1" y="237"/>
                      </a:lnTo>
                      <a:lnTo>
                        <a:pt x="0" y="214"/>
                      </a:lnTo>
                      <a:lnTo>
                        <a:pt x="0" y="214"/>
                      </a:lnTo>
                      <a:lnTo>
                        <a:pt x="1" y="192"/>
                      </a:lnTo>
                      <a:lnTo>
                        <a:pt x="4" y="171"/>
                      </a:lnTo>
                      <a:lnTo>
                        <a:pt x="9" y="151"/>
                      </a:lnTo>
                      <a:lnTo>
                        <a:pt x="17" y="131"/>
                      </a:lnTo>
                      <a:lnTo>
                        <a:pt x="26" y="112"/>
                      </a:lnTo>
                      <a:lnTo>
                        <a:pt x="37" y="95"/>
                      </a:lnTo>
                      <a:lnTo>
                        <a:pt x="49" y="78"/>
                      </a:lnTo>
                      <a:lnTo>
                        <a:pt x="63" y="63"/>
                      </a:lnTo>
                      <a:lnTo>
                        <a:pt x="78" y="49"/>
                      </a:lnTo>
                      <a:lnTo>
                        <a:pt x="95" y="37"/>
                      </a:lnTo>
                      <a:lnTo>
                        <a:pt x="112" y="26"/>
                      </a:lnTo>
                      <a:lnTo>
                        <a:pt x="132" y="17"/>
                      </a:lnTo>
                      <a:lnTo>
                        <a:pt x="151" y="9"/>
                      </a:lnTo>
                      <a:lnTo>
                        <a:pt x="171" y="4"/>
                      </a:lnTo>
                      <a:lnTo>
                        <a:pt x="192" y="1"/>
                      </a:lnTo>
                      <a:lnTo>
                        <a:pt x="214" y="0"/>
                      </a:lnTo>
                      <a:lnTo>
                        <a:pt x="214" y="0"/>
                      </a:lnTo>
                      <a:lnTo>
                        <a:pt x="237" y="1"/>
                      </a:lnTo>
                      <a:lnTo>
                        <a:pt x="258" y="4"/>
                      </a:lnTo>
                      <a:lnTo>
                        <a:pt x="279" y="9"/>
                      </a:lnTo>
                      <a:lnTo>
                        <a:pt x="298" y="17"/>
                      </a:lnTo>
                      <a:lnTo>
                        <a:pt x="317" y="26"/>
                      </a:lnTo>
                      <a:lnTo>
                        <a:pt x="334" y="37"/>
                      </a:lnTo>
                      <a:lnTo>
                        <a:pt x="351" y="49"/>
                      </a:lnTo>
                      <a:lnTo>
                        <a:pt x="367" y="63"/>
                      </a:lnTo>
                      <a:lnTo>
                        <a:pt x="380" y="78"/>
                      </a:lnTo>
                      <a:lnTo>
                        <a:pt x="392" y="95"/>
                      </a:lnTo>
                      <a:lnTo>
                        <a:pt x="404" y="112"/>
                      </a:lnTo>
                      <a:lnTo>
                        <a:pt x="413" y="131"/>
                      </a:lnTo>
                      <a:lnTo>
                        <a:pt x="419" y="151"/>
                      </a:lnTo>
                      <a:lnTo>
                        <a:pt x="425" y="171"/>
                      </a:lnTo>
                      <a:lnTo>
                        <a:pt x="429" y="192"/>
                      </a:lnTo>
                      <a:lnTo>
                        <a:pt x="429" y="214"/>
                      </a:lnTo>
                      <a:lnTo>
                        <a:pt x="429" y="214"/>
                      </a:lnTo>
                      <a:close/>
                    </a:path>
                  </a:pathLst>
                </a:custGeom>
                <a:noFill/>
                <a:ln w="3175">
                  <a:solidFill>
                    <a:srgbClr val="625F63"/>
                  </a:solidFill>
                  <a:round/>
                  <a:headEnd/>
                  <a:tailEnd/>
                </a:ln>
              </p:spPr>
              <p:txBody>
                <a:bodyPr vert="horz" wrap="square" lIns="91440" tIns="45720" rIns="91440" bIns="45720" numCol="1" anchor="t" anchorCtr="0" compatLnSpc="1">
                  <a:prstTxWarp prst="textNoShape">
                    <a:avLst/>
                  </a:prstTxWarp>
                </a:bodyPr>
                <a:lstStyle/>
                <a:p>
                  <a:endParaRPr lang="ko-KR" altLang="en-US" sz="1400"/>
                </a:p>
              </p:txBody>
            </p:sp>
            <p:sp>
              <p:nvSpPr>
                <p:cNvPr id="35" name="Freeform 8"/>
                <p:cNvSpPr>
                  <a:spLocks/>
                </p:cNvSpPr>
                <p:nvPr/>
              </p:nvSpPr>
              <p:spPr bwMode="auto">
                <a:xfrm>
                  <a:off x="3827959" y="3401816"/>
                  <a:ext cx="1223750" cy="2190811"/>
                </a:xfrm>
                <a:custGeom>
                  <a:avLst/>
                  <a:gdLst>
                    <a:gd name="T0" fmla="*/ 957 w 1025"/>
                    <a:gd name="T1" fmla="*/ 241 h 1835"/>
                    <a:gd name="T2" fmla="*/ 878 w 1025"/>
                    <a:gd name="T3" fmla="*/ 138 h 1835"/>
                    <a:gd name="T4" fmla="*/ 786 w 1025"/>
                    <a:gd name="T5" fmla="*/ 70 h 1835"/>
                    <a:gd name="T6" fmla="*/ 654 w 1025"/>
                    <a:gd name="T7" fmla="*/ 19 h 1835"/>
                    <a:gd name="T8" fmla="*/ 512 w 1025"/>
                    <a:gd name="T9" fmla="*/ 0 h 1835"/>
                    <a:gd name="T10" fmla="*/ 405 w 1025"/>
                    <a:gd name="T11" fmla="*/ 11 h 1835"/>
                    <a:gd name="T12" fmla="*/ 259 w 1025"/>
                    <a:gd name="T13" fmla="*/ 59 h 1835"/>
                    <a:gd name="T14" fmla="*/ 164 w 1025"/>
                    <a:gd name="T15" fmla="*/ 122 h 1835"/>
                    <a:gd name="T16" fmla="*/ 82 w 1025"/>
                    <a:gd name="T17" fmla="*/ 217 h 1835"/>
                    <a:gd name="T18" fmla="*/ 34 w 1025"/>
                    <a:gd name="T19" fmla="*/ 321 h 1835"/>
                    <a:gd name="T20" fmla="*/ 4 w 1025"/>
                    <a:gd name="T21" fmla="*/ 500 h 1835"/>
                    <a:gd name="T22" fmla="*/ 1 w 1025"/>
                    <a:gd name="T23" fmla="*/ 651 h 1835"/>
                    <a:gd name="T24" fmla="*/ 17 w 1025"/>
                    <a:gd name="T25" fmla="*/ 769 h 1835"/>
                    <a:gd name="T26" fmla="*/ 42 w 1025"/>
                    <a:gd name="T27" fmla="*/ 812 h 1835"/>
                    <a:gd name="T28" fmla="*/ 77 w 1025"/>
                    <a:gd name="T29" fmla="*/ 828 h 1835"/>
                    <a:gd name="T30" fmla="*/ 121 w 1025"/>
                    <a:gd name="T31" fmla="*/ 820 h 1835"/>
                    <a:gd name="T32" fmla="*/ 151 w 1025"/>
                    <a:gd name="T33" fmla="*/ 789 h 1835"/>
                    <a:gd name="T34" fmla="*/ 164 w 1025"/>
                    <a:gd name="T35" fmla="*/ 723 h 1835"/>
                    <a:gd name="T36" fmla="*/ 168 w 1025"/>
                    <a:gd name="T37" fmla="*/ 521 h 1835"/>
                    <a:gd name="T38" fmla="*/ 198 w 1025"/>
                    <a:gd name="T39" fmla="*/ 366 h 1835"/>
                    <a:gd name="T40" fmla="*/ 231 w 1025"/>
                    <a:gd name="T41" fmla="*/ 314 h 1835"/>
                    <a:gd name="T42" fmla="*/ 257 w 1025"/>
                    <a:gd name="T43" fmla="*/ 300 h 1835"/>
                    <a:gd name="T44" fmla="*/ 277 w 1025"/>
                    <a:gd name="T45" fmla="*/ 310 h 1835"/>
                    <a:gd name="T46" fmla="*/ 284 w 1025"/>
                    <a:gd name="T47" fmla="*/ 352 h 1835"/>
                    <a:gd name="T48" fmla="*/ 282 w 1025"/>
                    <a:gd name="T49" fmla="*/ 1748 h 1835"/>
                    <a:gd name="T50" fmla="*/ 293 w 1025"/>
                    <a:gd name="T51" fmla="*/ 1790 h 1835"/>
                    <a:gd name="T52" fmla="*/ 320 w 1025"/>
                    <a:gd name="T53" fmla="*/ 1821 h 1835"/>
                    <a:gd name="T54" fmla="*/ 360 w 1025"/>
                    <a:gd name="T55" fmla="*/ 1834 h 1835"/>
                    <a:gd name="T56" fmla="*/ 394 w 1025"/>
                    <a:gd name="T57" fmla="*/ 1831 h 1835"/>
                    <a:gd name="T58" fmla="*/ 430 w 1025"/>
                    <a:gd name="T59" fmla="*/ 1810 h 1835"/>
                    <a:gd name="T60" fmla="*/ 451 w 1025"/>
                    <a:gd name="T61" fmla="*/ 1775 h 1835"/>
                    <a:gd name="T62" fmla="*/ 454 w 1025"/>
                    <a:gd name="T63" fmla="*/ 1747 h 1835"/>
                    <a:gd name="T64" fmla="*/ 465 w 1025"/>
                    <a:gd name="T65" fmla="*/ 935 h 1835"/>
                    <a:gd name="T66" fmla="*/ 503 w 1025"/>
                    <a:gd name="T67" fmla="*/ 914 h 1835"/>
                    <a:gd name="T68" fmla="*/ 537 w 1025"/>
                    <a:gd name="T69" fmla="*/ 918 h 1835"/>
                    <a:gd name="T70" fmla="*/ 568 w 1025"/>
                    <a:gd name="T71" fmla="*/ 948 h 1835"/>
                    <a:gd name="T72" fmla="*/ 571 w 1025"/>
                    <a:gd name="T73" fmla="*/ 1748 h 1835"/>
                    <a:gd name="T74" fmla="*/ 581 w 1025"/>
                    <a:gd name="T75" fmla="*/ 1790 h 1835"/>
                    <a:gd name="T76" fmla="*/ 608 w 1025"/>
                    <a:gd name="T77" fmla="*/ 1821 h 1835"/>
                    <a:gd name="T78" fmla="*/ 648 w 1025"/>
                    <a:gd name="T79" fmla="*/ 1834 h 1835"/>
                    <a:gd name="T80" fmla="*/ 682 w 1025"/>
                    <a:gd name="T81" fmla="*/ 1831 h 1835"/>
                    <a:gd name="T82" fmla="*/ 717 w 1025"/>
                    <a:gd name="T83" fmla="*/ 1810 h 1835"/>
                    <a:gd name="T84" fmla="*/ 738 w 1025"/>
                    <a:gd name="T85" fmla="*/ 1775 h 1835"/>
                    <a:gd name="T86" fmla="*/ 742 w 1025"/>
                    <a:gd name="T87" fmla="*/ 1748 h 1835"/>
                    <a:gd name="T88" fmla="*/ 742 w 1025"/>
                    <a:gd name="T89" fmla="*/ 338 h 1835"/>
                    <a:gd name="T90" fmla="*/ 756 w 1025"/>
                    <a:gd name="T91" fmla="*/ 302 h 1835"/>
                    <a:gd name="T92" fmla="*/ 779 w 1025"/>
                    <a:gd name="T93" fmla="*/ 304 h 1835"/>
                    <a:gd name="T94" fmla="*/ 809 w 1025"/>
                    <a:gd name="T95" fmla="*/ 331 h 1835"/>
                    <a:gd name="T96" fmla="*/ 844 w 1025"/>
                    <a:gd name="T97" fmla="*/ 422 h 1835"/>
                    <a:gd name="T98" fmla="*/ 861 w 1025"/>
                    <a:gd name="T99" fmla="*/ 586 h 1835"/>
                    <a:gd name="T100" fmla="*/ 863 w 1025"/>
                    <a:gd name="T101" fmla="*/ 741 h 1835"/>
                    <a:gd name="T102" fmla="*/ 887 w 1025"/>
                    <a:gd name="T103" fmla="*/ 807 h 1835"/>
                    <a:gd name="T104" fmla="*/ 919 w 1025"/>
                    <a:gd name="T105" fmla="*/ 826 h 1835"/>
                    <a:gd name="T106" fmla="*/ 968 w 1025"/>
                    <a:gd name="T107" fmla="*/ 823 h 1835"/>
                    <a:gd name="T108" fmla="*/ 992 w 1025"/>
                    <a:gd name="T109" fmla="*/ 805 h 1835"/>
                    <a:gd name="T110" fmla="*/ 1016 w 1025"/>
                    <a:gd name="T111" fmla="*/ 739 h 1835"/>
                    <a:gd name="T112" fmla="*/ 1025 w 1025"/>
                    <a:gd name="T113" fmla="*/ 626 h 1835"/>
                    <a:gd name="T114" fmla="*/ 1009 w 1025"/>
                    <a:gd name="T115" fmla="*/ 404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5" h="1835">
                      <a:moveTo>
                        <a:pt x="991" y="321"/>
                      </a:moveTo>
                      <a:lnTo>
                        <a:pt x="991" y="321"/>
                      </a:lnTo>
                      <a:lnTo>
                        <a:pt x="980" y="293"/>
                      </a:lnTo>
                      <a:lnTo>
                        <a:pt x="970" y="266"/>
                      </a:lnTo>
                      <a:lnTo>
                        <a:pt x="957" y="241"/>
                      </a:lnTo>
                      <a:lnTo>
                        <a:pt x="942" y="217"/>
                      </a:lnTo>
                      <a:lnTo>
                        <a:pt x="928" y="195"/>
                      </a:lnTo>
                      <a:lnTo>
                        <a:pt x="912" y="175"/>
                      </a:lnTo>
                      <a:lnTo>
                        <a:pt x="896" y="155"/>
                      </a:lnTo>
                      <a:lnTo>
                        <a:pt x="878" y="138"/>
                      </a:lnTo>
                      <a:lnTo>
                        <a:pt x="861" y="122"/>
                      </a:lnTo>
                      <a:lnTo>
                        <a:pt x="842" y="107"/>
                      </a:lnTo>
                      <a:lnTo>
                        <a:pt x="824" y="93"/>
                      </a:lnTo>
                      <a:lnTo>
                        <a:pt x="805" y="82"/>
                      </a:lnTo>
                      <a:lnTo>
                        <a:pt x="786" y="70"/>
                      </a:lnTo>
                      <a:lnTo>
                        <a:pt x="766" y="59"/>
                      </a:lnTo>
                      <a:lnTo>
                        <a:pt x="748" y="50"/>
                      </a:lnTo>
                      <a:lnTo>
                        <a:pt x="728" y="42"/>
                      </a:lnTo>
                      <a:lnTo>
                        <a:pt x="690" y="29"/>
                      </a:lnTo>
                      <a:lnTo>
                        <a:pt x="654" y="19"/>
                      </a:lnTo>
                      <a:lnTo>
                        <a:pt x="620" y="11"/>
                      </a:lnTo>
                      <a:lnTo>
                        <a:pt x="590" y="5"/>
                      </a:lnTo>
                      <a:lnTo>
                        <a:pt x="562" y="3"/>
                      </a:lnTo>
                      <a:lnTo>
                        <a:pt x="540" y="0"/>
                      </a:lnTo>
                      <a:lnTo>
                        <a:pt x="512" y="0"/>
                      </a:lnTo>
                      <a:lnTo>
                        <a:pt x="512" y="0"/>
                      </a:lnTo>
                      <a:lnTo>
                        <a:pt x="485" y="0"/>
                      </a:lnTo>
                      <a:lnTo>
                        <a:pt x="462" y="3"/>
                      </a:lnTo>
                      <a:lnTo>
                        <a:pt x="436" y="5"/>
                      </a:lnTo>
                      <a:lnTo>
                        <a:pt x="405" y="11"/>
                      </a:lnTo>
                      <a:lnTo>
                        <a:pt x="370" y="19"/>
                      </a:lnTo>
                      <a:lnTo>
                        <a:pt x="335" y="29"/>
                      </a:lnTo>
                      <a:lnTo>
                        <a:pt x="297" y="42"/>
                      </a:lnTo>
                      <a:lnTo>
                        <a:pt x="278" y="50"/>
                      </a:lnTo>
                      <a:lnTo>
                        <a:pt x="259" y="59"/>
                      </a:lnTo>
                      <a:lnTo>
                        <a:pt x="239" y="70"/>
                      </a:lnTo>
                      <a:lnTo>
                        <a:pt x="220" y="82"/>
                      </a:lnTo>
                      <a:lnTo>
                        <a:pt x="201" y="93"/>
                      </a:lnTo>
                      <a:lnTo>
                        <a:pt x="182" y="107"/>
                      </a:lnTo>
                      <a:lnTo>
                        <a:pt x="164" y="122"/>
                      </a:lnTo>
                      <a:lnTo>
                        <a:pt x="147" y="138"/>
                      </a:lnTo>
                      <a:lnTo>
                        <a:pt x="130" y="155"/>
                      </a:lnTo>
                      <a:lnTo>
                        <a:pt x="113" y="175"/>
                      </a:lnTo>
                      <a:lnTo>
                        <a:pt x="97" y="195"/>
                      </a:lnTo>
                      <a:lnTo>
                        <a:pt x="82" y="217"/>
                      </a:lnTo>
                      <a:lnTo>
                        <a:pt x="69" y="241"/>
                      </a:lnTo>
                      <a:lnTo>
                        <a:pt x="56" y="266"/>
                      </a:lnTo>
                      <a:lnTo>
                        <a:pt x="44" y="293"/>
                      </a:lnTo>
                      <a:lnTo>
                        <a:pt x="34" y="321"/>
                      </a:lnTo>
                      <a:lnTo>
                        <a:pt x="34" y="321"/>
                      </a:lnTo>
                      <a:lnTo>
                        <a:pt x="29" y="343"/>
                      </a:lnTo>
                      <a:lnTo>
                        <a:pt x="22" y="368"/>
                      </a:lnTo>
                      <a:lnTo>
                        <a:pt x="15" y="404"/>
                      </a:lnTo>
                      <a:lnTo>
                        <a:pt x="9" y="447"/>
                      </a:lnTo>
                      <a:lnTo>
                        <a:pt x="4" y="500"/>
                      </a:lnTo>
                      <a:lnTo>
                        <a:pt x="1" y="559"/>
                      </a:lnTo>
                      <a:lnTo>
                        <a:pt x="0" y="592"/>
                      </a:lnTo>
                      <a:lnTo>
                        <a:pt x="1" y="626"/>
                      </a:lnTo>
                      <a:lnTo>
                        <a:pt x="1" y="626"/>
                      </a:lnTo>
                      <a:lnTo>
                        <a:pt x="1" y="651"/>
                      </a:lnTo>
                      <a:lnTo>
                        <a:pt x="2" y="676"/>
                      </a:lnTo>
                      <a:lnTo>
                        <a:pt x="5" y="707"/>
                      </a:lnTo>
                      <a:lnTo>
                        <a:pt x="9" y="739"/>
                      </a:lnTo>
                      <a:lnTo>
                        <a:pt x="13" y="755"/>
                      </a:lnTo>
                      <a:lnTo>
                        <a:pt x="17" y="769"/>
                      </a:lnTo>
                      <a:lnTo>
                        <a:pt x="22" y="784"/>
                      </a:lnTo>
                      <a:lnTo>
                        <a:pt x="27" y="795"/>
                      </a:lnTo>
                      <a:lnTo>
                        <a:pt x="34" y="805"/>
                      </a:lnTo>
                      <a:lnTo>
                        <a:pt x="42" y="812"/>
                      </a:lnTo>
                      <a:lnTo>
                        <a:pt x="42" y="812"/>
                      </a:lnTo>
                      <a:lnTo>
                        <a:pt x="46" y="816"/>
                      </a:lnTo>
                      <a:lnTo>
                        <a:pt x="50" y="819"/>
                      </a:lnTo>
                      <a:lnTo>
                        <a:pt x="57" y="823"/>
                      </a:lnTo>
                      <a:lnTo>
                        <a:pt x="65" y="826"/>
                      </a:lnTo>
                      <a:lnTo>
                        <a:pt x="77" y="828"/>
                      </a:lnTo>
                      <a:lnTo>
                        <a:pt x="90" y="828"/>
                      </a:lnTo>
                      <a:lnTo>
                        <a:pt x="106" y="826"/>
                      </a:lnTo>
                      <a:lnTo>
                        <a:pt x="106" y="826"/>
                      </a:lnTo>
                      <a:lnTo>
                        <a:pt x="114" y="823"/>
                      </a:lnTo>
                      <a:lnTo>
                        <a:pt x="121" y="820"/>
                      </a:lnTo>
                      <a:lnTo>
                        <a:pt x="127" y="816"/>
                      </a:lnTo>
                      <a:lnTo>
                        <a:pt x="134" y="812"/>
                      </a:lnTo>
                      <a:lnTo>
                        <a:pt x="139" y="807"/>
                      </a:lnTo>
                      <a:lnTo>
                        <a:pt x="143" y="802"/>
                      </a:lnTo>
                      <a:lnTo>
                        <a:pt x="151" y="789"/>
                      </a:lnTo>
                      <a:lnTo>
                        <a:pt x="156" y="774"/>
                      </a:lnTo>
                      <a:lnTo>
                        <a:pt x="160" y="759"/>
                      </a:lnTo>
                      <a:lnTo>
                        <a:pt x="163" y="741"/>
                      </a:lnTo>
                      <a:lnTo>
                        <a:pt x="164" y="723"/>
                      </a:lnTo>
                      <a:lnTo>
                        <a:pt x="164" y="723"/>
                      </a:lnTo>
                      <a:lnTo>
                        <a:pt x="164" y="694"/>
                      </a:lnTo>
                      <a:lnTo>
                        <a:pt x="164" y="647"/>
                      </a:lnTo>
                      <a:lnTo>
                        <a:pt x="164" y="586"/>
                      </a:lnTo>
                      <a:lnTo>
                        <a:pt x="165" y="554"/>
                      </a:lnTo>
                      <a:lnTo>
                        <a:pt x="168" y="521"/>
                      </a:lnTo>
                      <a:lnTo>
                        <a:pt x="171" y="486"/>
                      </a:lnTo>
                      <a:lnTo>
                        <a:pt x="176" y="454"/>
                      </a:lnTo>
                      <a:lnTo>
                        <a:pt x="181" y="422"/>
                      </a:lnTo>
                      <a:lnTo>
                        <a:pt x="189" y="392"/>
                      </a:lnTo>
                      <a:lnTo>
                        <a:pt x="198" y="366"/>
                      </a:lnTo>
                      <a:lnTo>
                        <a:pt x="203" y="352"/>
                      </a:lnTo>
                      <a:lnTo>
                        <a:pt x="210" y="342"/>
                      </a:lnTo>
                      <a:lnTo>
                        <a:pt x="217" y="331"/>
                      </a:lnTo>
                      <a:lnTo>
                        <a:pt x="223" y="322"/>
                      </a:lnTo>
                      <a:lnTo>
                        <a:pt x="231" y="314"/>
                      </a:lnTo>
                      <a:lnTo>
                        <a:pt x="239" y="308"/>
                      </a:lnTo>
                      <a:lnTo>
                        <a:pt x="239" y="308"/>
                      </a:lnTo>
                      <a:lnTo>
                        <a:pt x="247" y="304"/>
                      </a:lnTo>
                      <a:lnTo>
                        <a:pt x="253" y="300"/>
                      </a:lnTo>
                      <a:lnTo>
                        <a:pt x="257" y="300"/>
                      </a:lnTo>
                      <a:lnTo>
                        <a:pt x="261" y="300"/>
                      </a:lnTo>
                      <a:lnTo>
                        <a:pt x="265" y="300"/>
                      </a:lnTo>
                      <a:lnTo>
                        <a:pt x="269" y="302"/>
                      </a:lnTo>
                      <a:lnTo>
                        <a:pt x="273" y="305"/>
                      </a:lnTo>
                      <a:lnTo>
                        <a:pt x="277" y="310"/>
                      </a:lnTo>
                      <a:lnTo>
                        <a:pt x="280" y="318"/>
                      </a:lnTo>
                      <a:lnTo>
                        <a:pt x="282" y="327"/>
                      </a:lnTo>
                      <a:lnTo>
                        <a:pt x="284" y="338"/>
                      </a:lnTo>
                      <a:lnTo>
                        <a:pt x="284" y="352"/>
                      </a:lnTo>
                      <a:lnTo>
                        <a:pt x="284" y="352"/>
                      </a:lnTo>
                      <a:lnTo>
                        <a:pt x="282" y="1748"/>
                      </a:lnTo>
                      <a:lnTo>
                        <a:pt x="282" y="1748"/>
                      </a:lnTo>
                      <a:lnTo>
                        <a:pt x="282" y="1748"/>
                      </a:lnTo>
                      <a:lnTo>
                        <a:pt x="282" y="1748"/>
                      </a:lnTo>
                      <a:lnTo>
                        <a:pt x="282" y="1748"/>
                      </a:lnTo>
                      <a:lnTo>
                        <a:pt x="284" y="1757"/>
                      </a:lnTo>
                      <a:lnTo>
                        <a:pt x="285" y="1767"/>
                      </a:lnTo>
                      <a:lnTo>
                        <a:pt x="286" y="1775"/>
                      </a:lnTo>
                      <a:lnTo>
                        <a:pt x="289" y="1782"/>
                      </a:lnTo>
                      <a:lnTo>
                        <a:pt x="293" y="1790"/>
                      </a:lnTo>
                      <a:lnTo>
                        <a:pt x="297" y="1797"/>
                      </a:lnTo>
                      <a:lnTo>
                        <a:pt x="302" y="1803"/>
                      </a:lnTo>
                      <a:lnTo>
                        <a:pt x="307" y="1810"/>
                      </a:lnTo>
                      <a:lnTo>
                        <a:pt x="314" y="1815"/>
                      </a:lnTo>
                      <a:lnTo>
                        <a:pt x="320" y="1821"/>
                      </a:lnTo>
                      <a:lnTo>
                        <a:pt x="327" y="1824"/>
                      </a:lnTo>
                      <a:lnTo>
                        <a:pt x="335" y="1828"/>
                      </a:lnTo>
                      <a:lnTo>
                        <a:pt x="343" y="1831"/>
                      </a:lnTo>
                      <a:lnTo>
                        <a:pt x="351" y="1832"/>
                      </a:lnTo>
                      <a:lnTo>
                        <a:pt x="360" y="1834"/>
                      </a:lnTo>
                      <a:lnTo>
                        <a:pt x="369" y="1835"/>
                      </a:lnTo>
                      <a:lnTo>
                        <a:pt x="369" y="1835"/>
                      </a:lnTo>
                      <a:lnTo>
                        <a:pt x="377" y="1834"/>
                      </a:lnTo>
                      <a:lnTo>
                        <a:pt x="386" y="1832"/>
                      </a:lnTo>
                      <a:lnTo>
                        <a:pt x="394" y="1831"/>
                      </a:lnTo>
                      <a:lnTo>
                        <a:pt x="402" y="1828"/>
                      </a:lnTo>
                      <a:lnTo>
                        <a:pt x="410" y="1824"/>
                      </a:lnTo>
                      <a:lnTo>
                        <a:pt x="416" y="1821"/>
                      </a:lnTo>
                      <a:lnTo>
                        <a:pt x="423" y="1815"/>
                      </a:lnTo>
                      <a:lnTo>
                        <a:pt x="430" y="1810"/>
                      </a:lnTo>
                      <a:lnTo>
                        <a:pt x="435" y="1803"/>
                      </a:lnTo>
                      <a:lnTo>
                        <a:pt x="440" y="1797"/>
                      </a:lnTo>
                      <a:lnTo>
                        <a:pt x="444" y="1790"/>
                      </a:lnTo>
                      <a:lnTo>
                        <a:pt x="448" y="1782"/>
                      </a:lnTo>
                      <a:lnTo>
                        <a:pt x="451" y="1775"/>
                      </a:lnTo>
                      <a:lnTo>
                        <a:pt x="452" y="1767"/>
                      </a:lnTo>
                      <a:lnTo>
                        <a:pt x="453" y="1757"/>
                      </a:lnTo>
                      <a:lnTo>
                        <a:pt x="454" y="1748"/>
                      </a:lnTo>
                      <a:lnTo>
                        <a:pt x="454" y="1748"/>
                      </a:lnTo>
                      <a:lnTo>
                        <a:pt x="454" y="1747"/>
                      </a:lnTo>
                      <a:lnTo>
                        <a:pt x="457" y="954"/>
                      </a:lnTo>
                      <a:lnTo>
                        <a:pt x="457" y="954"/>
                      </a:lnTo>
                      <a:lnTo>
                        <a:pt x="458" y="948"/>
                      </a:lnTo>
                      <a:lnTo>
                        <a:pt x="461" y="941"/>
                      </a:lnTo>
                      <a:lnTo>
                        <a:pt x="465" y="935"/>
                      </a:lnTo>
                      <a:lnTo>
                        <a:pt x="472" y="927"/>
                      </a:lnTo>
                      <a:lnTo>
                        <a:pt x="482" y="920"/>
                      </a:lnTo>
                      <a:lnTo>
                        <a:pt x="487" y="918"/>
                      </a:lnTo>
                      <a:lnTo>
                        <a:pt x="495" y="915"/>
                      </a:lnTo>
                      <a:lnTo>
                        <a:pt x="503" y="914"/>
                      </a:lnTo>
                      <a:lnTo>
                        <a:pt x="512" y="914"/>
                      </a:lnTo>
                      <a:lnTo>
                        <a:pt x="512" y="914"/>
                      </a:lnTo>
                      <a:lnTo>
                        <a:pt x="522" y="914"/>
                      </a:lnTo>
                      <a:lnTo>
                        <a:pt x="529" y="915"/>
                      </a:lnTo>
                      <a:lnTo>
                        <a:pt x="537" y="918"/>
                      </a:lnTo>
                      <a:lnTo>
                        <a:pt x="544" y="920"/>
                      </a:lnTo>
                      <a:lnTo>
                        <a:pt x="553" y="927"/>
                      </a:lnTo>
                      <a:lnTo>
                        <a:pt x="560" y="935"/>
                      </a:lnTo>
                      <a:lnTo>
                        <a:pt x="565" y="941"/>
                      </a:lnTo>
                      <a:lnTo>
                        <a:pt x="568" y="948"/>
                      </a:lnTo>
                      <a:lnTo>
                        <a:pt x="569" y="954"/>
                      </a:lnTo>
                      <a:lnTo>
                        <a:pt x="571" y="1747"/>
                      </a:lnTo>
                      <a:lnTo>
                        <a:pt x="571" y="1747"/>
                      </a:lnTo>
                      <a:lnTo>
                        <a:pt x="571" y="1748"/>
                      </a:lnTo>
                      <a:lnTo>
                        <a:pt x="571" y="1748"/>
                      </a:lnTo>
                      <a:lnTo>
                        <a:pt x="571" y="1757"/>
                      </a:lnTo>
                      <a:lnTo>
                        <a:pt x="573" y="1767"/>
                      </a:lnTo>
                      <a:lnTo>
                        <a:pt x="574" y="1775"/>
                      </a:lnTo>
                      <a:lnTo>
                        <a:pt x="578" y="1782"/>
                      </a:lnTo>
                      <a:lnTo>
                        <a:pt x="581" y="1790"/>
                      </a:lnTo>
                      <a:lnTo>
                        <a:pt x="586" y="1797"/>
                      </a:lnTo>
                      <a:lnTo>
                        <a:pt x="590" y="1803"/>
                      </a:lnTo>
                      <a:lnTo>
                        <a:pt x="596" y="1810"/>
                      </a:lnTo>
                      <a:lnTo>
                        <a:pt x="602" y="1815"/>
                      </a:lnTo>
                      <a:lnTo>
                        <a:pt x="608" y="1821"/>
                      </a:lnTo>
                      <a:lnTo>
                        <a:pt x="616" y="1824"/>
                      </a:lnTo>
                      <a:lnTo>
                        <a:pt x="623" y="1828"/>
                      </a:lnTo>
                      <a:lnTo>
                        <a:pt x="631" y="1831"/>
                      </a:lnTo>
                      <a:lnTo>
                        <a:pt x="640" y="1832"/>
                      </a:lnTo>
                      <a:lnTo>
                        <a:pt x="648" y="1834"/>
                      </a:lnTo>
                      <a:lnTo>
                        <a:pt x="657" y="1835"/>
                      </a:lnTo>
                      <a:lnTo>
                        <a:pt x="657" y="1835"/>
                      </a:lnTo>
                      <a:lnTo>
                        <a:pt x="666" y="1834"/>
                      </a:lnTo>
                      <a:lnTo>
                        <a:pt x="674" y="1832"/>
                      </a:lnTo>
                      <a:lnTo>
                        <a:pt x="682" y="1831"/>
                      </a:lnTo>
                      <a:lnTo>
                        <a:pt x="690" y="1828"/>
                      </a:lnTo>
                      <a:lnTo>
                        <a:pt x="698" y="1824"/>
                      </a:lnTo>
                      <a:lnTo>
                        <a:pt x="704" y="1821"/>
                      </a:lnTo>
                      <a:lnTo>
                        <a:pt x="711" y="1815"/>
                      </a:lnTo>
                      <a:lnTo>
                        <a:pt x="717" y="1810"/>
                      </a:lnTo>
                      <a:lnTo>
                        <a:pt x="723" y="1803"/>
                      </a:lnTo>
                      <a:lnTo>
                        <a:pt x="728" y="1797"/>
                      </a:lnTo>
                      <a:lnTo>
                        <a:pt x="732" y="1790"/>
                      </a:lnTo>
                      <a:lnTo>
                        <a:pt x="736" y="1782"/>
                      </a:lnTo>
                      <a:lnTo>
                        <a:pt x="738" y="1775"/>
                      </a:lnTo>
                      <a:lnTo>
                        <a:pt x="741" y="1767"/>
                      </a:lnTo>
                      <a:lnTo>
                        <a:pt x="742" y="1757"/>
                      </a:lnTo>
                      <a:lnTo>
                        <a:pt x="742" y="1748"/>
                      </a:lnTo>
                      <a:lnTo>
                        <a:pt x="742" y="1748"/>
                      </a:lnTo>
                      <a:lnTo>
                        <a:pt x="742" y="1748"/>
                      </a:lnTo>
                      <a:lnTo>
                        <a:pt x="742" y="1748"/>
                      </a:lnTo>
                      <a:lnTo>
                        <a:pt x="742" y="1748"/>
                      </a:lnTo>
                      <a:lnTo>
                        <a:pt x="741" y="352"/>
                      </a:lnTo>
                      <a:lnTo>
                        <a:pt x="741" y="352"/>
                      </a:lnTo>
                      <a:lnTo>
                        <a:pt x="742" y="338"/>
                      </a:lnTo>
                      <a:lnTo>
                        <a:pt x="744" y="327"/>
                      </a:lnTo>
                      <a:lnTo>
                        <a:pt x="745" y="318"/>
                      </a:lnTo>
                      <a:lnTo>
                        <a:pt x="749" y="310"/>
                      </a:lnTo>
                      <a:lnTo>
                        <a:pt x="752" y="305"/>
                      </a:lnTo>
                      <a:lnTo>
                        <a:pt x="756" y="302"/>
                      </a:lnTo>
                      <a:lnTo>
                        <a:pt x="759" y="300"/>
                      </a:lnTo>
                      <a:lnTo>
                        <a:pt x="763" y="300"/>
                      </a:lnTo>
                      <a:lnTo>
                        <a:pt x="767" y="300"/>
                      </a:lnTo>
                      <a:lnTo>
                        <a:pt x="771" y="300"/>
                      </a:lnTo>
                      <a:lnTo>
                        <a:pt x="779" y="304"/>
                      </a:lnTo>
                      <a:lnTo>
                        <a:pt x="786" y="308"/>
                      </a:lnTo>
                      <a:lnTo>
                        <a:pt x="786" y="308"/>
                      </a:lnTo>
                      <a:lnTo>
                        <a:pt x="794" y="314"/>
                      </a:lnTo>
                      <a:lnTo>
                        <a:pt x="802" y="322"/>
                      </a:lnTo>
                      <a:lnTo>
                        <a:pt x="809" y="331"/>
                      </a:lnTo>
                      <a:lnTo>
                        <a:pt x="816" y="342"/>
                      </a:lnTo>
                      <a:lnTo>
                        <a:pt x="821" y="352"/>
                      </a:lnTo>
                      <a:lnTo>
                        <a:pt x="827" y="366"/>
                      </a:lnTo>
                      <a:lnTo>
                        <a:pt x="836" y="392"/>
                      </a:lnTo>
                      <a:lnTo>
                        <a:pt x="844" y="422"/>
                      </a:lnTo>
                      <a:lnTo>
                        <a:pt x="850" y="454"/>
                      </a:lnTo>
                      <a:lnTo>
                        <a:pt x="854" y="486"/>
                      </a:lnTo>
                      <a:lnTo>
                        <a:pt x="858" y="521"/>
                      </a:lnTo>
                      <a:lnTo>
                        <a:pt x="859" y="554"/>
                      </a:lnTo>
                      <a:lnTo>
                        <a:pt x="861" y="586"/>
                      </a:lnTo>
                      <a:lnTo>
                        <a:pt x="862" y="647"/>
                      </a:lnTo>
                      <a:lnTo>
                        <a:pt x="862" y="694"/>
                      </a:lnTo>
                      <a:lnTo>
                        <a:pt x="862" y="723"/>
                      </a:lnTo>
                      <a:lnTo>
                        <a:pt x="862" y="723"/>
                      </a:lnTo>
                      <a:lnTo>
                        <a:pt x="863" y="741"/>
                      </a:lnTo>
                      <a:lnTo>
                        <a:pt x="865" y="759"/>
                      </a:lnTo>
                      <a:lnTo>
                        <a:pt x="869" y="774"/>
                      </a:lnTo>
                      <a:lnTo>
                        <a:pt x="875" y="789"/>
                      </a:lnTo>
                      <a:lnTo>
                        <a:pt x="882" y="802"/>
                      </a:lnTo>
                      <a:lnTo>
                        <a:pt x="887" y="807"/>
                      </a:lnTo>
                      <a:lnTo>
                        <a:pt x="892" y="812"/>
                      </a:lnTo>
                      <a:lnTo>
                        <a:pt x="897" y="816"/>
                      </a:lnTo>
                      <a:lnTo>
                        <a:pt x="904" y="820"/>
                      </a:lnTo>
                      <a:lnTo>
                        <a:pt x="911" y="823"/>
                      </a:lnTo>
                      <a:lnTo>
                        <a:pt x="919" y="826"/>
                      </a:lnTo>
                      <a:lnTo>
                        <a:pt x="919" y="826"/>
                      </a:lnTo>
                      <a:lnTo>
                        <a:pt x="934" y="828"/>
                      </a:lnTo>
                      <a:lnTo>
                        <a:pt x="947" y="828"/>
                      </a:lnTo>
                      <a:lnTo>
                        <a:pt x="959" y="826"/>
                      </a:lnTo>
                      <a:lnTo>
                        <a:pt x="968" y="823"/>
                      </a:lnTo>
                      <a:lnTo>
                        <a:pt x="975" y="819"/>
                      </a:lnTo>
                      <a:lnTo>
                        <a:pt x="980" y="816"/>
                      </a:lnTo>
                      <a:lnTo>
                        <a:pt x="984" y="812"/>
                      </a:lnTo>
                      <a:lnTo>
                        <a:pt x="984" y="812"/>
                      </a:lnTo>
                      <a:lnTo>
                        <a:pt x="992" y="805"/>
                      </a:lnTo>
                      <a:lnTo>
                        <a:pt x="999" y="795"/>
                      </a:lnTo>
                      <a:lnTo>
                        <a:pt x="1004" y="784"/>
                      </a:lnTo>
                      <a:lnTo>
                        <a:pt x="1008" y="769"/>
                      </a:lnTo>
                      <a:lnTo>
                        <a:pt x="1013" y="755"/>
                      </a:lnTo>
                      <a:lnTo>
                        <a:pt x="1016" y="739"/>
                      </a:lnTo>
                      <a:lnTo>
                        <a:pt x="1021" y="707"/>
                      </a:lnTo>
                      <a:lnTo>
                        <a:pt x="1024" y="676"/>
                      </a:lnTo>
                      <a:lnTo>
                        <a:pt x="1025" y="651"/>
                      </a:lnTo>
                      <a:lnTo>
                        <a:pt x="1025" y="626"/>
                      </a:lnTo>
                      <a:lnTo>
                        <a:pt x="1025" y="626"/>
                      </a:lnTo>
                      <a:lnTo>
                        <a:pt x="1025" y="592"/>
                      </a:lnTo>
                      <a:lnTo>
                        <a:pt x="1025" y="559"/>
                      </a:lnTo>
                      <a:lnTo>
                        <a:pt x="1021" y="500"/>
                      </a:lnTo>
                      <a:lnTo>
                        <a:pt x="1016" y="447"/>
                      </a:lnTo>
                      <a:lnTo>
                        <a:pt x="1009" y="404"/>
                      </a:lnTo>
                      <a:lnTo>
                        <a:pt x="1003" y="368"/>
                      </a:lnTo>
                      <a:lnTo>
                        <a:pt x="997" y="343"/>
                      </a:lnTo>
                      <a:lnTo>
                        <a:pt x="991" y="321"/>
                      </a:lnTo>
                      <a:lnTo>
                        <a:pt x="991" y="321"/>
                      </a:lnTo>
                      <a:close/>
                    </a:path>
                  </a:pathLst>
                </a:custGeom>
                <a:noFill/>
                <a:ln w="3175">
                  <a:solidFill>
                    <a:srgbClr val="625F63"/>
                  </a:solidFill>
                </a:ln>
              </p:spPr>
              <p:txBody>
                <a:bodyPr vert="horz" wrap="square" lIns="91440" tIns="45720" rIns="91440" bIns="45720" numCol="1" anchor="t" anchorCtr="0" compatLnSpc="1">
                  <a:prstTxWarp prst="textNoShape">
                    <a:avLst/>
                  </a:prstTxWarp>
                </a:bodyPr>
                <a:lstStyle/>
                <a:p>
                  <a:endParaRPr lang="ko-KR" altLang="en-US" sz="1400"/>
                </a:p>
              </p:txBody>
            </p:sp>
          </p:grpSp>
        </p:grpSp>
      </p:grpSp>
      <p:grpSp>
        <p:nvGrpSpPr>
          <p:cNvPr id="36" name="그룹 35"/>
          <p:cNvGrpSpPr/>
          <p:nvPr/>
        </p:nvGrpSpPr>
        <p:grpSpPr>
          <a:xfrm>
            <a:off x="6414398" y="2554431"/>
            <a:ext cx="918055" cy="2108392"/>
            <a:chOff x="745318" y="2593251"/>
            <a:chExt cx="1388282" cy="3188309"/>
          </a:xfrm>
        </p:grpSpPr>
        <p:sp>
          <p:nvSpPr>
            <p:cNvPr id="37" name="직사각형 36"/>
            <p:cNvSpPr/>
            <p:nvPr/>
          </p:nvSpPr>
          <p:spPr>
            <a:xfrm>
              <a:off x="745318" y="3037676"/>
              <a:ext cx="1388282" cy="2603085"/>
            </a:xfrm>
            <a:prstGeom prst="rect">
              <a:avLst/>
            </a:pr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8" name="그룹 37"/>
            <p:cNvGrpSpPr/>
            <p:nvPr/>
          </p:nvGrpSpPr>
          <p:grpSpPr>
            <a:xfrm>
              <a:off x="745318" y="2593251"/>
              <a:ext cx="1388282" cy="3188309"/>
              <a:chOff x="745318" y="2593251"/>
              <a:chExt cx="1388282" cy="3188309"/>
            </a:xfrm>
          </p:grpSpPr>
          <p:sp>
            <p:nvSpPr>
              <p:cNvPr id="39" name="직사각형 16"/>
              <p:cNvSpPr/>
              <p:nvPr/>
            </p:nvSpPr>
            <p:spPr>
              <a:xfrm>
                <a:off x="745318" y="2593251"/>
                <a:ext cx="1388282" cy="3188309"/>
              </a:xfrm>
              <a:custGeom>
                <a:avLst/>
                <a:gdLst/>
                <a:ahLst/>
                <a:cxnLst/>
                <a:rect l="l" t="t" r="r" b="b"/>
                <a:pathLst>
                  <a:path w="1388282" h="3188308">
                    <a:moveTo>
                      <a:pt x="661309" y="808566"/>
                    </a:moveTo>
                    <a:lnTo>
                      <a:pt x="633849" y="812148"/>
                    </a:lnTo>
                    <a:lnTo>
                      <a:pt x="602808" y="814536"/>
                    </a:lnTo>
                    <a:lnTo>
                      <a:pt x="565797" y="821699"/>
                    </a:lnTo>
                    <a:lnTo>
                      <a:pt x="524010" y="831250"/>
                    </a:lnTo>
                    <a:lnTo>
                      <a:pt x="482223" y="843189"/>
                    </a:lnTo>
                    <a:lnTo>
                      <a:pt x="436855" y="858710"/>
                    </a:lnTo>
                    <a:lnTo>
                      <a:pt x="414171" y="868261"/>
                    </a:lnTo>
                    <a:lnTo>
                      <a:pt x="391487" y="879006"/>
                    </a:lnTo>
                    <a:lnTo>
                      <a:pt x="367609" y="892139"/>
                    </a:lnTo>
                    <a:lnTo>
                      <a:pt x="344925" y="906466"/>
                    </a:lnTo>
                    <a:lnTo>
                      <a:pt x="322240" y="919599"/>
                    </a:lnTo>
                    <a:lnTo>
                      <a:pt x="299556" y="936314"/>
                    </a:lnTo>
                    <a:lnTo>
                      <a:pt x="278066" y="954222"/>
                    </a:lnTo>
                    <a:lnTo>
                      <a:pt x="257770" y="973325"/>
                    </a:lnTo>
                    <a:lnTo>
                      <a:pt x="237473" y="993621"/>
                    </a:lnTo>
                    <a:lnTo>
                      <a:pt x="217177" y="1017499"/>
                    </a:lnTo>
                    <a:lnTo>
                      <a:pt x="198075" y="1041377"/>
                    </a:lnTo>
                    <a:lnTo>
                      <a:pt x="180166" y="1067643"/>
                    </a:lnTo>
                    <a:lnTo>
                      <a:pt x="164645" y="1096297"/>
                    </a:lnTo>
                    <a:lnTo>
                      <a:pt x="149125" y="1126144"/>
                    </a:lnTo>
                    <a:lnTo>
                      <a:pt x="134798" y="1158380"/>
                    </a:lnTo>
                    <a:lnTo>
                      <a:pt x="122859" y="1191809"/>
                    </a:lnTo>
                    <a:lnTo>
                      <a:pt x="116889" y="1218075"/>
                    </a:lnTo>
                    <a:lnTo>
                      <a:pt x="108532" y="1247922"/>
                    </a:lnTo>
                    <a:lnTo>
                      <a:pt x="100175" y="1290903"/>
                    </a:lnTo>
                    <a:lnTo>
                      <a:pt x="93011" y="1342241"/>
                    </a:lnTo>
                    <a:lnTo>
                      <a:pt x="87042" y="1405517"/>
                    </a:lnTo>
                    <a:lnTo>
                      <a:pt x="83460" y="1475958"/>
                    </a:lnTo>
                    <a:lnTo>
                      <a:pt x="82266" y="1515356"/>
                    </a:lnTo>
                    <a:lnTo>
                      <a:pt x="83460" y="1555949"/>
                    </a:lnTo>
                    <a:lnTo>
                      <a:pt x="83460" y="1585797"/>
                    </a:lnTo>
                    <a:lnTo>
                      <a:pt x="84654" y="1615644"/>
                    </a:lnTo>
                    <a:lnTo>
                      <a:pt x="88236" y="1652655"/>
                    </a:lnTo>
                    <a:lnTo>
                      <a:pt x="93011" y="1690860"/>
                    </a:lnTo>
                    <a:lnTo>
                      <a:pt x="97787" y="1709963"/>
                    </a:lnTo>
                    <a:lnTo>
                      <a:pt x="102562" y="1726677"/>
                    </a:lnTo>
                    <a:lnTo>
                      <a:pt x="108532" y="1744586"/>
                    </a:lnTo>
                    <a:lnTo>
                      <a:pt x="114501" y="1757719"/>
                    </a:lnTo>
                    <a:lnTo>
                      <a:pt x="122859" y="1769658"/>
                    </a:lnTo>
                    <a:lnTo>
                      <a:pt x="132410" y="1778015"/>
                    </a:lnTo>
                    <a:lnTo>
                      <a:pt x="137186" y="1782791"/>
                    </a:lnTo>
                    <a:lnTo>
                      <a:pt x="141961" y="1786372"/>
                    </a:lnTo>
                    <a:lnTo>
                      <a:pt x="150318" y="1791148"/>
                    </a:lnTo>
                    <a:lnTo>
                      <a:pt x="159870" y="1794730"/>
                    </a:lnTo>
                    <a:lnTo>
                      <a:pt x="174197" y="1797117"/>
                    </a:lnTo>
                    <a:lnTo>
                      <a:pt x="189717" y="1797117"/>
                    </a:lnTo>
                    <a:lnTo>
                      <a:pt x="208820" y="1794730"/>
                    </a:lnTo>
                    <a:lnTo>
                      <a:pt x="218371" y="1791148"/>
                    </a:lnTo>
                    <a:lnTo>
                      <a:pt x="226728" y="1787566"/>
                    </a:lnTo>
                    <a:lnTo>
                      <a:pt x="233892" y="1782791"/>
                    </a:lnTo>
                    <a:lnTo>
                      <a:pt x="242249" y="1778015"/>
                    </a:lnTo>
                    <a:lnTo>
                      <a:pt x="248218" y="1772046"/>
                    </a:lnTo>
                    <a:lnTo>
                      <a:pt x="252994" y="1766076"/>
                    </a:lnTo>
                    <a:lnTo>
                      <a:pt x="262545" y="1750555"/>
                    </a:lnTo>
                    <a:lnTo>
                      <a:pt x="268515" y="1732647"/>
                    </a:lnTo>
                    <a:lnTo>
                      <a:pt x="273290" y="1714738"/>
                    </a:lnTo>
                    <a:lnTo>
                      <a:pt x="276872" y="1693248"/>
                    </a:lnTo>
                    <a:lnTo>
                      <a:pt x="278066" y="1671758"/>
                    </a:lnTo>
                    <a:lnTo>
                      <a:pt x="278066" y="1637135"/>
                    </a:lnTo>
                    <a:lnTo>
                      <a:pt x="278066" y="1581021"/>
                    </a:lnTo>
                    <a:lnTo>
                      <a:pt x="278066" y="1508193"/>
                    </a:lnTo>
                    <a:lnTo>
                      <a:pt x="279260" y="1469988"/>
                    </a:lnTo>
                    <a:lnTo>
                      <a:pt x="282842" y="1430589"/>
                    </a:lnTo>
                    <a:lnTo>
                      <a:pt x="286423" y="1388803"/>
                    </a:lnTo>
                    <a:lnTo>
                      <a:pt x="292393" y="1350598"/>
                    </a:lnTo>
                    <a:lnTo>
                      <a:pt x="298362" y="1312393"/>
                    </a:lnTo>
                    <a:lnTo>
                      <a:pt x="307914" y="1276576"/>
                    </a:lnTo>
                    <a:lnTo>
                      <a:pt x="318659" y="1245534"/>
                    </a:lnTo>
                    <a:lnTo>
                      <a:pt x="324628" y="1228820"/>
                    </a:lnTo>
                    <a:lnTo>
                      <a:pt x="332986" y="1216881"/>
                    </a:lnTo>
                    <a:lnTo>
                      <a:pt x="341343" y="1203748"/>
                    </a:lnTo>
                    <a:lnTo>
                      <a:pt x="348506" y="1193003"/>
                    </a:lnTo>
                    <a:lnTo>
                      <a:pt x="358058" y="1183452"/>
                    </a:lnTo>
                    <a:lnTo>
                      <a:pt x="367609" y="1176288"/>
                    </a:lnTo>
                    <a:lnTo>
                      <a:pt x="377160" y="1171512"/>
                    </a:lnTo>
                    <a:lnTo>
                      <a:pt x="384323" y="1166737"/>
                    </a:lnTo>
                    <a:lnTo>
                      <a:pt x="389099" y="1166737"/>
                    </a:lnTo>
                    <a:lnTo>
                      <a:pt x="393875" y="1166737"/>
                    </a:lnTo>
                    <a:lnTo>
                      <a:pt x="398650" y="1166737"/>
                    </a:lnTo>
                    <a:lnTo>
                      <a:pt x="403426" y="1169125"/>
                    </a:lnTo>
                    <a:lnTo>
                      <a:pt x="408201" y="1172706"/>
                    </a:lnTo>
                    <a:lnTo>
                      <a:pt x="412977" y="1178676"/>
                    </a:lnTo>
                    <a:lnTo>
                      <a:pt x="416559" y="1188227"/>
                    </a:lnTo>
                    <a:lnTo>
                      <a:pt x="418947" y="1198972"/>
                    </a:lnTo>
                    <a:lnTo>
                      <a:pt x="421334" y="1212105"/>
                    </a:lnTo>
                    <a:lnTo>
                      <a:pt x="421334" y="1228820"/>
                    </a:lnTo>
                    <a:lnTo>
                      <a:pt x="418947" y="2895508"/>
                    </a:lnTo>
                    <a:lnTo>
                      <a:pt x="421334" y="2906253"/>
                    </a:lnTo>
                    <a:lnTo>
                      <a:pt x="422528" y="2918192"/>
                    </a:lnTo>
                    <a:lnTo>
                      <a:pt x="423722" y="2927743"/>
                    </a:lnTo>
                    <a:lnTo>
                      <a:pt x="427304" y="2936100"/>
                    </a:lnTo>
                    <a:lnTo>
                      <a:pt x="432080" y="2945652"/>
                    </a:lnTo>
                    <a:lnTo>
                      <a:pt x="436855" y="2954009"/>
                    </a:lnTo>
                    <a:lnTo>
                      <a:pt x="442825" y="2961172"/>
                    </a:lnTo>
                    <a:lnTo>
                      <a:pt x="448794" y="2969530"/>
                    </a:lnTo>
                    <a:lnTo>
                      <a:pt x="457151" y="2975499"/>
                    </a:lnTo>
                    <a:lnTo>
                      <a:pt x="464315" y="2982663"/>
                    </a:lnTo>
                    <a:lnTo>
                      <a:pt x="472672" y="2986244"/>
                    </a:lnTo>
                    <a:lnTo>
                      <a:pt x="482223" y="2991020"/>
                    </a:lnTo>
                    <a:lnTo>
                      <a:pt x="491775" y="2994602"/>
                    </a:lnTo>
                    <a:lnTo>
                      <a:pt x="501326" y="2995795"/>
                    </a:lnTo>
                    <a:lnTo>
                      <a:pt x="512071" y="2998183"/>
                    </a:lnTo>
                    <a:lnTo>
                      <a:pt x="522816" y="2999377"/>
                    </a:lnTo>
                    <a:lnTo>
                      <a:pt x="532367" y="2998183"/>
                    </a:lnTo>
                    <a:lnTo>
                      <a:pt x="543112" y="2995795"/>
                    </a:lnTo>
                    <a:lnTo>
                      <a:pt x="552664" y="2994602"/>
                    </a:lnTo>
                    <a:lnTo>
                      <a:pt x="562215" y="2991020"/>
                    </a:lnTo>
                    <a:lnTo>
                      <a:pt x="571766" y="2986244"/>
                    </a:lnTo>
                    <a:lnTo>
                      <a:pt x="578930" y="2982663"/>
                    </a:lnTo>
                    <a:lnTo>
                      <a:pt x="587287" y="2975499"/>
                    </a:lnTo>
                    <a:lnTo>
                      <a:pt x="595644" y="2969530"/>
                    </a:lnTo>
                    <a:lnTo>
                      <a:pt x="601614" y="2961172"/>
                    </a:lnTo>
                    <a:lnTo>
                      <a:pt x="607583" y="2954009"/>
                    </a:lnTo>
                    <a:lnTo>
                      <a:pt x="612359" y="2945652"/>
                    </a:lnTo>
                    <a:lnTo>
                      <a:pt x="617134" y="2936100"/>
                    </a:lnTo>
                    <a:lnTo>
                      <a:pt x="620716" y="2927743"/>
                    </a:lnTo>
                    <a:lnTo>
                      <a:pt x="621910" y="2918192"/>
                    </a:lnTo>
                    <a:lnTo>
                      <a:pt x="623104" y="2906253"/>
                    </a:lnTo>
                    <a:lnTo>
                      <a:pt x="624298" y="2895508"/>
                    </a:lnTo>
                    <a:lnTo>
                      <a:pt x="624298" y="2894314"/>
                    </a:lnTo>
                    <a:lnTo>
                      <a:pt x="627880" y="1947549"/>
                    </a:lnTo>
                    <a:lnTo>
                      <a:pt x="629073" y="1940386"/>
                    </a:lnTo>
                    <a:lnTo>
                      <a:pt x="632655" y="1932028"/>
                    </a:lnTo>
                    <a:lnTo>
                      <a:pt x="637431" y="1924865"/>
                    </a:lnTo>
                    <a:lnTo>
                      <a:pt x="645788" y="1915314"/>
                    </a:lnTo>
                    <a:lnTo>
                      <a:pt x="657727" y="1906956"/>
                    </a:lnTo>
                    <a:lnTo>
                      <a:pt x="663697" y="1904569"/>
                    </a:lnTo>
                    <a:lnTo>
                      <a:pt x="673248" y="1900987"/>
                    </a:lnTo>
                    <a:lnTo>
                      <a:pt x="682799" y="1899793"/>
                    </a:lnTo>
                    <a:lnTo>
                      <a:pt x="693544" y="1899793"/>
                    </a:lnTo>
                    <a:lnTo>
                      <a:pt x="705483" y="1899793"/>
                    </a:lnTo>
                    <a:lnTo>
                      <a:pt x="713840" y="1900987"/>
                    </a:lnTo>
                    <a:lnTo>
                      <a:pt x="723392" y="1904569"/>
                    </a:lnTo>
                    <a:lnTo>
                      <a:pt x="731749" y="1906956"/>
                    </a:lnTo>
                    <a:lnTo>
                      <a:pt x="742494" y="1915314"/>
                    </a:lnTo>
                    <a:lnTo>
                      <a:pt x="750851" y="1924865"/>
                    </a:lnTo>
                    <a:lnTo>
                      <a:pt x="756821" y="1932028"/>
                    </a:lnTo>
                    <a:lnTo>
                      <a:pt x="760403" y="1940386"/>
                    </a:lnTo>
                    <a:lnTo>
                      <a:pt x="761597" y="1947549"/>
                    </a:lnTo>
                    <a:lnTo>
                      <a:pt x="763984" y="2894314"/>
                    </a:lnTo>
                    <a:lnTo>
                      <a:pt x="763984" y="2895508"/>
                    </a:lnTo>
                    <a:lnTo>
                      <a:pt x="763984" y="2906253"/>
                    </a:lnTo>
                    <a:lnTo>
                      <a:pt x="766372" y="2918192"/>
                    </a:lnTo>
                    <a:lnTo>
                      <a:pt x="767566" y="2927743"/>
                    </a:lnTo>
                    <a:lnTo>
                      <a:pt x="772342" y="2936100"/>
                    </a:lnTo>
                    <a:lnTo>
                      <a:pt x="775923" y="2945652"/>
                    </a:lnTo>
                    <a:lnTo>
                      <a:pt x="781893" y="2954009"/>
                    </a:lnTo>
                    <a:lnTo>
                      <a:pt x="786669" y="2961172"/>
                    </a:lnTo>
                    <a:lnTo>
                      <a:pt x="793832" y="2969530"/>
                    </a:lnTo>
                    <a:lnTo>
                      <a:pt x="800995" y="2975499"/>
                    </a:lnTo>
                    <a:lnTo>
                      <a:pt x="808159" y="2982663"/>
                    </a:lnTo>
                    <a:lnTo>
                      <a:pt x="817710" y="2986244"/>
                    </a:lnTo>
                    <a:lnTo>
                      <a:pt x="826067" y="2991020"/>
                    </a:lnTo>
                    <a:lnTo>
                      <a:pt x="835619" y="2994602"/>
                    </a:lnTo>
                    <a:lnTo>
                      <a:pt x="846364" y="2995795"/>
                    </a:lnTo>
                    <a:lnTo>
                      <a:pt x="855915" y="2998183"/>
                    </a:lnTo>
                    <a:lnTo>
                      <a:pt x="866660" y="2999377"/>
                    </a:lnTo>
                    <a:lnTo>
                      <a:pt x="877405" y="2998183"/>
                    </a:lnTo>
                    <a:lnTo>
                      <a:pt x="886956" y="2995795"/>
                    </a:lnTo>
                    <a:lnTo>
                      <a:pt x="896508" y="2994602"/>
                    </a:lnTo>
                    <a:lnTo>
                      <a:pt x="906059" y="2991020"/>
                    </a:lnTo>
                    <a:lnTo>
                      <a:pt x="915610" y="2986244"/>
                    </a:lnTo>
                    <a:lnTo>
                      <a:pt x="922773" y="2982663"/>
                    </a:lnTo>
                    <a:lnTo>
                      <a:pt x="931131" y="2975499"/>
                    </a:lnTo>
                    <a:lnTo>
                      <a:pt x="938294" y="2969530"/>
                    </a:lnTo>
                    <a:lnTo>
                      <a:pt x="945458" y="2961172"/>
                    </a:lnTo>
                    <a:lnTo>
                      <a:pt x="951427" y="2954009"/>
                    </a:lnTo>
                    <a:lnTo>
                      <a:pt x="956203" y="2945652"/>
                    </a:lnTo>
                    <a:lnTo>
                      <a:pt x="960978" y="2936100"/>
                    </a:lnTo>
                    <a:lnTo>
                      <a:pt x="963366" y="2927743"/>
                    </a:lnTo>
                    <a:lnTo>
                      <a:pt x="966948" y="2918192"/>
                    </a:lnTo>
                    <a:lnTo>
                      <a:pt x="968142" y="2906253"/>
                    </a:lnTo>
                    <a:lnTo>
                      <a:pt x="968142" y="2895508"/>
                    </a:lnTo>
                    <a:lnTo>
                      <a:pt x="966948" y="1228820"/>
                    </a:lnTo>
                    <a:lnTo>
                      <a:pt x="968142" y="1212105"/>
                    </a:lnTo>
                    <a:lnTo>
                      <a:pt x="970530" y="1198972"/>
                    </a:lnTo>
                    <a:lnTo>
                      <a:pt x="971723" y="1188227"/>
                    </a:lnTo>
                    <a:lnTo>
                      <a:pt x="976499" y="1178676"/>
                    </a:lnTo>
                    <a:lnTo>
                      <a:pt x="980081" y="1172706"/>
                    </a:lnTo>
                    <a:lnTo>
                      <a:pt x="984856" y="1169125"/>
                    </a:lnTo>
                    <a:lnTo>
                      <a:pt x="988438" y="1166737"/>
                    </a:lnTo>
                    <a:lnTo>
                      <a:pt x="993214" y="1166737"/>
                    </a:lnTo>
                    <a:lnTo>
                      <a:pt x="997989" y="1166737"/>
                    </a:lnTo>
                    <a:lnTo>
                      <a:pt x="1002765" y="1166737"/>
                    </a:lnTo>
                    <a:lnTo>
                      <a:pt x="1012316" y="1171512"/>
                    </a:lnTo>
                    <a:lnTo>
                      <a:pt x="1020673" y="1176288"/>
                    </a:lnTo>
                    <a:lnTo>
                      <a:pt x="1030225" y="1183452"/>
                    </a:lnTo>
                    <a:lnTo>
                      <a:pt x="1039776" y="1193003"/>
                    </a:lnTo>
                    <a:lnTo>
                      <a:pt x="1048133" y="1203748"/>
                    </a:lnTo>
                    <a:lnTo>
                      <a:pt x="1056491" y="1216881"/>
                    </a:lnTo>
                    <a:lnTo>
                      <a:pt x="1062460" y="1228820"/>
                    </a:lnTo>
                    <a:lnTo>
                      <a:pt x="1069623" y="1245534"/>
                    </a:lnTo>
                    <a:lnTo>
                      <a:pt x="1080369" y="1276576"/>
                    </a:lnTo>
                    <a:lnTo>
                      <a:pt x="1089920" y="1312393"/>
                    </a:lnTo>
                    <a:lnTo>
                      <a:pt x="1097083" y="1350598"/>
                    </a:lnTo>
                    <a:lnTo>
                      <a:pt x="1101859" y="1388803"/>
                    </a:lnTo>
                    <a:lnTo>
                      <a:pt x="1106634" y="1430589"/>
                    </a:lnTo>
                    <a:lnTo>
                      <a:pt x="1107828" y="1469988"/>
                    </a:lnTo>
                    <a:lnTo>
                      <a:pt x="1110216" y="1508193"/>
                    </a:lnTo>
                    <a:lnTo>
                      <a:pt x="1111410" y="1581021"/>
                    </a:lnTo>
                    <a:lnTo>
                      <a:pt x="1111410" y="1637135"/>
                    </a:lnTo>
                    <a:lnTo>
                      <a:pt x="1111410" y="1671758"/>
                    </a:lnTo>
                    <a:lnTo>
                      <a:pt x="1112604" y="1693248"/>
                    </a:lnTo>
                    <a:lnTo>
                      <a:pt x="1114992" y="1714738"/>
                    </a:lnTo>
                    <a:lnTo>
                      <a:pt x="1119767" y="1732647"/>
                    </a:lnTo>
                    <a:lnTo>
                      <a:pt x="1126931" y="1750555"/>
                    </a:lnTo>
                    <a:lnTo>
                      <a:pt x="1135288" y="1766076"/>
                    </a:lnTo>
                    <a:lnTo>
                      <a:pt x="1141258" y="1772046"/>
                    </a:lnTo>
                    <a:lnTo>
                      <a:pt x="1147227" y="1778015"/>
                    </a:lnTo>
                    <a:lnTo>
                      <a:pt x="1153197" y="1782791"/>
                    </a:lnTo>
                    <a:lnTo>
                      <a:pt x="1161554" y="1787566"/>
                    </a:lnTo>
                    <a:lnTo>
                      <a:pt x="1169911" y="1791148"/>
                    </a:lnTo>
                    <a:lnTo>
                      <a:pt x="1179462" y="1794730"/>
                    </a:lnTo>
                    <a:lnTo>
                      <a:pt x="1197371" y="1797117"/>
                    </a:lnTo>
                    <a:lnTo>
                      <a:pt x="1212892" y="1797117"/>
                    </a:lnTo>
                    <a:lnTo>
                      <a:pt x="1227219" y="1794730"/>
                    </a:lnTo>
                    <a:lnTo>
                      <a:pt x="1237964" y="1791148"/>
                    </a:lnTo>
                    <a:lnTo>
                      <a:pt x="1246321" y="1786372"/>
                    </a:lnTo>
                    <a:lnTo>
                      <a:pt x="1252290" y="1782791"/>
                    </a:lnTo>
                    <a:lnTo>
                      <a:pt x="1257066" y="1778015"/>
                    </a:lnTo>
                    <a:lnTo>
                      <a:pt x="1266617" y="1769658"/>
                    </a:lnTo>
                    <a:lnTo>
                      <a:pt x="1274975" y="1757719"/>
                    </a:lnTo>
                    <a:lnTo>
                      <a:pt x="1280944" y="1744586"/>
                    </a:lnTo>
                    <a:lnTo>
                      <a:pt x="1285720" y="1726677"/>
                    </a:lnTo>
                    <a:lnTo>
                      <a:pt x="1291689" y="1709963"/>
                    </a:lnTo>
                    <a:lnTo>
                      <a:pt x="1295271" y="1690860"/>
                    </a:lnTo>
                    <a:lnTo>
                      <a:pt x="1301240" y="1652655"/>
                    </a:lnTo>
                    <a:lnTo>
                      <a:pt x="1304822" y="1615644"/>
                    </a:lnTo>
                    <a:lnTo>
                      <a:pt x="1306016" y="1585797"/>
                    </a:lnTo>
                    <a:lnTo>
                      <a:pt x="1306016" y="1555949"/>
                    </a:lnTo>
                    <a:lnTo>
                      <a:pt x="1306016" y="1515356"/>
                    </a:lnTo>
                    <a:lnTo>
                      <a:pt x="1306016" y="1475958"/>
                    </a:lnTo>
                    <a:lnTo>
                      <a:pt x="1301240" y="1405517"/>
                    </a:lnTo>
                    <a:lnTo>
                      <a:pt x="1295271" y="1342241"/>
                    </a:lnTo>
                    <a:lnTo>
                      <a:pt x="1286914" y="1290903"/>
                    </a:lnTo>
                    <a:lnTo>
                      <a:pt x="1279750" y="1247922"/>
                    </a:lnTo>
                    <a:lnTo>
                      <a:pt x="1272587" y="1218075"/>
                    </a:lnTo>
                    <a:lnTo>
                      <a:pt x="1265423" y="1191809"/>
                    </a:lnTo>
                    <a:lnTo>
                      <a:pt x="1252290" y="1158380"/>
                    </a:lnTo>
                    <a:lnTo>
                      <a:pt x="1240351" y="1126144"/>
                    </a:lnTo>
                    <a:lnTo>
                      <a:pt x="1224831" y="1096297"/>
                    </a:lnTo>
                    <a:lnTo>
                      <a:pt x="1206922" y="1067643"/>
                    </a:lnTo>
                    <a:lnTo>
                      <a:pt x="1190208" y="1041377"/>
                    </a:lnTo>
                    <a:lnTo>
                      <a:pt x="1171105" y="1017499"/>
                    </a:lnTo>
                    <a:lnTo>
                      <a:pt x="1152003" y="993621"/>
                    </a:lnTo>
                    <a:lnTo>
                      <a:pt x="1130512" y="973325"/>
                    </a:lnTo>
                    <a:lnTo>
                      <a:pt x="1110216" y="954222"/>
                    </a:lnTo>
                    <a:lnTo>
                      <a:pt x="1087532" y="936314"/>
                    </a:lnTo>
                    <a:lnTo>
                      <a:pt x="1066042" y="919599"/>
                    </a:lnTo>
                    <a:lnTo>
                      <a:pt x="1043358" y="906466"/>
                    </a:lnTo>
                    <a:lnTo>
                      <a:pt x="1020673" y="892139"/>
                    </a:lnTo>
                    <a:lnTo>
                      <a:pt x="996795" y="879006"/>
                    </a:lnTo>
                    <a:lnTo>
                      <a:pt x="975305" y="868261"/>
                    </a:lnTo>
                    <a:lnTo>
                      <a:pt x="951427" y="858710"/>
                    </a:lnTo>
                    <a:lnTo>
                      <a:pt x="906059" y="843189"/>
                    </a:lnTo>
                    <a:lnTo>
                      <a:pt x="863078" y="831250"/>
                    </a:lnTo>
                    <a:lnTo>
                      <a:pt x="822486" y="821699"/>
                    </a:lnTo>
                    <a:lnTo>
                      <a:pt x="786669" y="814536"/>
                    </a:lnTo>
                    <a:lnTo>
                      <a:pt x="753239" y="812148"/>
                    </a:lnTo>
                    <a:lnTo>
                      <a:pt x="726973" y="808566"/>
                    </a:lnTo>
                    <a:lnTo>
                      <a:pt x="693544" y="808566"/>
                    </a:lnTo>
                    <a:close/>
                    <a:moveTo>
                      <a:pt x="693544" y="188930"/>
                    </a:moveTo>
                    <a:lnTo>
                      <a:pt x="667278" y="190124"/>
                    </a:lnTo>
                    <a:lnTo>
                      <a:pt x="642206" y="193706"/>
                    </a:lnTo>
                    <a:lnTo>
                      <a:pt x="618328" y="199675"/>
                    </a:lnTo>
                    <a:lnTo>
                      <a:pt x="595644" y="209226"/>
                    </a:lnTo>
                    <a:lnTo>
                      <a:pt x="571766" y="219972"/>
                    </a:lnTo>
                    <a:lnTo>
                      <a:pt x="551470" y="233104"/>
                    </a:lnTo>
                    <a:lnTo>
                      <a:pt x="531173" y="247431"/>
                    </a:lnTo>
                    <a:lnTo>
                      <a:pt x="513265" y="264146"/>
                    </a:lnTo>
                    <a:lnTo>
                      <a:pt x="496550" y="282054"/>
                    </a:lnTo>
                    <a:lnTo>
                      <a:pt x="482223" y="302351"/>
                    </a:lnTo>
                    <a:lnTo>
                      <a:pt x="469091" y="322647"/>
                    </a:lnTo>
                    <a:lnTo>
                      <a:pt x="458345" y="345331"/>
                    </a:lnTo>
                    <a:lnTo>
                      <a:pt x="448794" y="369209"/>
                    </a:lnTo>
                    <a:lnTo>
                      <a:pt x="442825" y="393087"/>
                    </a:lnTo>
                    <a:lnTo>
                      <a:pt x="439243" y="418159"/>
                    </a:lnTo>
                    <a:lnTo>
                      <a:pt x="438049" y="444425"/>
                    </a:lnTo>
                    <a:lnTo>
                      <a:pt x="439243" y="471885"/>
                    </a:lnTo>
                    <a:lnTo>
                      <a:pt x="442825" y="496957"/>
                    </a:lnTo>
                    <a:lnTo>
                      <a:pt x="448794" y="522029"/>
                    </a:lnTo>
                    <a:lnTo>
                      <a:pt x="458345" y="544713"/>
                    </a:lnTo>
                    <a:lnTo>
                      <a:pt x="469091" y="567397"/>
                    </a:lnTo>
                    <a:lnTo>
                      <a:pt x="482223" y="587693"/>
                    </a:lnTo>
                    <a:lnTo>
                      <a:pt x="496550" y="607990"/>
                    </a:lnTo>
                    <a:lnTo>
                      <a:pt x="513265" y="627092"/>
                    </a:lnTo>
                    <a:lnTo>
                      <a:pt x="531173" y="642613"/>
                    </a:lnTo>
                    <a:lnTo>
                      <a:pt x="551470" y="656940"/>
                    </a:lnTo>
                    <a:lnTo>
                      <a:pt x="571766" y="671266"/>
                    </a:lnTo>
                    <a:lnTo>
                      <a:pt x="595644" y="682012"/>
                    </a:lnTo>
                    <a:lnTo>
                      <a:pt x="618328" y="689175"/>
                    </a:lnTo>
                    <a:lnTo>
                      <a:pt x="642206" y="696338"/>
                    </a:lnTo>
                    <a:lnTo>
                      <a:pt x="667278" y="698726"/>
                    </a:lnTo>
                    <a:lnTo>
                      <a:pt x="693544" y="699920"/>
                    </a:lnTo>
                    <a:lnTo>
                      <a:pt x="721004" y="698726"/>
                    </a:lnTo>
                    <a:lnTo>
                      <a:pt x="746076" y="696338"/>
                    </a:lnTo>
                    <a:lnTo>
                      <a:pt x="771148" y="689175"/>
                    </a:lnTo>
                    <a:lnTo>
                      <a:pt x="793832" y="682012"/>
                    </a:lnTo>
                    <a:lnTo>
                      <a:pt x="816516" y="671266"/>
                    </a:lnTo>
                    <a:lnTo>
                      <a:pt x="836812" y="656940"/>
                    </a:lnTo>
                    <a:lnTo>
                      <a:pt x="857109" y="642613"/>
                    </a:lnTo>
                    <a:lnTo>
                      <a:pt x="876211" y="627092"/>
                    </a:lnTo>
                    <a:lnTo>
                      <a:pt x="891732" y="607990"/>
                    </a:lnTo>
                    <a:lnTo>
                      <a:pt x="906059" y="587693"/>
                    </a:lnTo>
                    <a:lnTo>
                      <a:pt x="920386" y="567397"/>
                    </a:lnTo>
                    <a:lnTo>
                      <a:pt x="931131" y="544713"/>
                    </a:lnTo>
                    <a:lnTo>
                      <a:pt x="938294" y="522029"/>
                    </a:lnTo>
                    <a:lnTo>
                      <a:pt x="945457" y="496957"/>
                    </a:lnTo>
                    <a:lnTo>
                      <a:pt x="950233" y="471885"/>
                    </a:lnTo>
                    <a:lnTo>
                      <a:pt x="950233" y="444425"/>
                    </a:lnTo>
                    <a:lnTo>
                      <a:pt x="950233" y="418159"/>
                    </a:lnTo>
                    <a:lnTo>
                      <a:pt x="945457" y="393087"/>
                    </a:lnTo>
                    <a:lnTo>
                      <a:pt x="938294" y="369209"/>
                    </a:lnTo>
                    <a:lnTo>
                      <a:pt x="931131" y="345331"/>
                    </a:lnTo>
                    <a:lnTo>
                      <a:pt x="920386" y="322647"/>
                    </a:lnTo>
                    <a:lnTo>
                      <a:pt x="906059" y="302351"/>
                    </a:lnTo>
                    <a:lnTo>
                      <a:pt x="891732" y="282054"/>
                    </a:lnTo>
                    <a:lnTo>
                      <a:pt x="876211" y="264146"/>
                    </a:lnTo>
                    <a:lnTo>
                      <a:pt x="857109" y="247431"/>
                    </a:lnTo>
                    <a:lnTo>
                      <a:pt x="836812" y="233104"/>
                    </a:lnTo>
                    <a:lnTo>
                      <a:pt x="816516" y="219972"/>
                    </a:lnTo>
                    <a:lnTo>
                      <a:pt x="793832" y="209226"/>
                    </a:lnTo>
                    <a:lnTo>
                      <a:pt x="771148" y="199675"/>
                    </a:lnTo>
                    <a:lnTo>
                      <a:pt x="746076" y="193706"/>
                    </a:lnTo>
                    <a:lnTo>
                      <a:pt x="721004" y="190124"/>
                    </a:lnTo>
                    <a:close/>
                    <a:moveTo>
                      <a:pt x="0" y="0"/>
                    </a:moveTo>
                    <a:lnTo>
                      <a:pt x="1388282" y="0"/>
                    </a:lnTo>
                    <a:lnTo>
                      <a:pt x="1388282" y="3188308"/>
                    </a:lnTo>
                    <a:lnTo>
                      <a:pt x="0" y="3188308"/>
                    </a:lnTo>
                    <a:close/>
                  </a:path>
                </a:pathLst>
              </a:custGeom>
              <a:solidFill>
                <a:srgbClr val="F8F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40" name="그룹 39"/>
              <p:cNvGrpSpPr/>
              <p:nvPr/>
            </p:nvGrpSpPr>
            <p:grpSpPr>
              <a:xfrm>
                <a:off x="827584" y="2782181"/>
                <a:ext cx="1223750" cy="2810447"/>
                <a:chOff x="3827959" y="2782180"/>
                <a:chExt cx="1223750" cy="2810447"/>
              </a:xfrm>
            </p:grpSpPr>
            <p:sp>
              <p:nvSpPr>
                <p:cNvPr id="41" name="Freeform 6"/>
                <p:cNvSpPr>
                  <a:spLocks/>
                </p:cNvSpPr>
                <p:nvPr/>
              </p:nvSpPr>
              <p:spPr bwMode="auto">
                <a:xfrm>
                  <a:off x="4183742" y="2782180"/>
                  <a:ext cx="512184" cy="510990"/>
                </a:xfrm>
                <a:custGeom>
                  <a:avLst/>
                  <a:gdLst>
                    <a:gd name="T0" fmla="*/ 429 w 429"/>
                    <a:gd name="T1" fmla="*/ 214 h 428"/>
                    <a:gd name="T2" fmla="*/ 425 w 429"/>
                    <a:gd name="T3" fmla="*/ 258 h 428"/>
                    <a:gd name="T4" fmla="*/ 413 w 429"/>
                    <a:gd name="T5" fmla="*/ 298 h 428"/>
                    <a:gd name="T6" fmla="*/ 392 w 429"/>
                    <a:gd name="T7" fmla="*/ 334 h 428"/>
                    <a:gd name="T8" fmla="*/ 367 w 429"/>
                    <a:gd name="T9" fmla="*/ 367 h 428"/>
                    <a:gd name="T10" fmla="*/ 334 w 429"/>
                    <a:gd name="T11" fmla="*/ 392 h 428"/>
                    <a:gd name="T12" fmla="*/ 298 w 429"/>
                    <a:gd name="T13" fmla="*/ 413 h 428"/>
                    <a:gd name="T14" fmla="*/ 258 w 429"/>
                    <a:gd name="T15" fmla="*/ 425 h 428"/>
                    <a:gd name="T16" fmla="*/ 214 w 429"/>
                    <a:gd name="T17" fmla="*/ 428 h 428"/>
                    <a:gd name="T18" fmla="*/ 192 w 429"/>
                    <a:gd name="T19" fmla="*/ 427 h 428"/>
                    <a:gd name="T20" fmla="*/ 151 w 429"/>
                    <a:gd name="T21" fmla="*/ 419 h 428"/>
                    <a:gd name="T22" fmla="*/ 112 w 429"/>
                    <a:gd name="T23" fmla="*/ 404 h 428"/>
                    <a:gd name="T24" fmla="*/ 78 w 429"/>
                    <a:gd name="T25" fmla="*/ 380 h 428"/>
                    <a:gd name="T26" fmla="*/ 49 w 429"/>
                    <a:gd name="T27" fmla="*/ 351 h 428"/>
                    <a:gd name="T28" fmla="*/ 26 w 429"/>
                    <a:gd name="T29" fmla="*/ 317 h 428"/>
                    <a:gd name="T30" fmla="*/ 9 w 429"/>
                    <a:gd name="T31" fmla="*/ 279 h 428"/>
                    <a:gd name="T32" fmla="*/ 1 w 429"/>
                    <a:gd name="T33" fmla="*/ 237 h 428"/>
                    <a:gd name="T34" fmla="*/ 0 w 429"/>
                    <a:gd name="T35" fmla="*/ 214 h 428"/>
                    <a:gd name="T36" fmla="*/ 4 w 429"/>
                    <a:gd name="T37" fmla="*/ 171 h 428"/>
                    <a:gd name="T38" fmla="*/ 17 w 429"/>
                    <a:gd name="T39" fmla="*/ 131 h 428"/>
                    <a:gd name="T40" fmla="*/ 37 w 429"/>
                    <a:gd name="T41" fmla="*/ 95 h 428"/>
                    <a:gd name="T42" fmla="*/ 63 w 429"/>
                    <a:gd name="T43" fmla="*/ 63 h 428"/>
                    <a:gd name="T44" fmla="*/ 95 w 429"/>
                    <a:gd name="T45" fmla="*/ 37 h 428"/>
                    <a:gd name="T46" fmla="*/ 132 w 429"/>
                    <a:gd name="T47" fmla="*/ 17 h 428"/>
                    <a:gd name="T48" fmla="*/ 171 w 429"/>
                    <a:gd name="T49" fmla="*/ 4 h 428"/>
                    <a:gd name="T50" fmla="*/ 214 w 429"/>
                    <a:gd name="T51" fmla="*/ 0 h 428"/>
                    <a:gd name="T52" fmla="*/ 237 w 429"/>
                    <a:gd name="T53" fmla="*/ 1 h 428"/>
                    <a:gd name="T54" fmla="*/ 279 w 429"/>
                    <a:gd name="T55" fmla="*/ 9 h 428"/>
                    <a:gd name="T56" fmla="*/ 317 w 429"/>
                    <a:gd name="T57" fmla="*/ 26 h 428"/>
                    <a:gd name="T58" fmla="*/ 351 w 429"/>
                    <a:gd name="T59" fmla="*/ 49 h 428"/>
                    <a:gd name="T60" fmla="*/ 380 w 429"/>
                    <a:gd name="T61" fmla="*/ 78 h 428"/>
                    <a:gd name="T62" fmla="*/ 404 w 429"/>
                    <a:gd name="T63" fmla="*/ 112 h 428"/>
                    <a:gd name="T64" fmla="*/ 419 w 429"/>
                    <a:gd name="T65" fmla="*/ 151 h 428"/>
                    <a:gd name="T66" fmla="*/ 429 w 429"/>
                    <a:gd name="T67" fmla="*/ 192 h 428"/>
                    <a:gd name="T68" fmla="*/ 429 w 429"/>
                    <a:gd name="T69"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28">
                      <a:moveTo>
                        <a:pt x="429" y="214"/>
                      </a:moveTo>
                      <a:lnTo>
                        <a:pt x="429" y="214"/>
                      </a:lnTo>
                      <a:lnTo>
                        <a:pt x="429" y="237"/>
                      </a:lnTo>
                      <a:lnTo>
                        <a:pt x="425" y="258"/>
                      </a:lnTo>
                      <a:lnTo>
                        <a:pt x="419" y="279"/>
                      </a:lnTo>
                      <a:lnTo>
                        <a:pt x="413" y="298"/>
                      </a:lnTo>
                      <a:lnTo>
                        <a:pt x="404" y="317"/>
                      </a:lnTo>
                      <a:lnTo>
                        <a:pt x="392" y="334"/>
                      </a:lnTo>
                      <a:lnTo>
                        <a:pt x="380" y="351"/>
                      </a:lnTo>
                      <a:lnTo>
                        <a:pt x="367" y="367"/>
                      </a:lnTo>
                      <a:lnTo>
                        <a:pt x="351" y="380"/>
                      </a:lnTo>
                      <a:lnTo>
                        <a:pt x="334" y="392"/>
                      </a:lnTo>
                      <a:lnTo>
                        <a:pt x="317" y="404"/>
                      </a:lnTo>
                      <a:lnTo>
                        <a:pt x="298" y="413"/>
                      </a:lnTo>
                      <a:lnTo>
                        <a:pt x="279" y="419"/>
                      </a:lnTo>
                      <a:lnTo>
                        <a:pt x="258" y="425"/>
                      </a:lnTo>
                      <a:lnTo>
                        <a:pt x="237" y="427"/>
                      </a:lnTo>
                      <a:lnTo>
                        <a:pt x="214" y="428"/>
                      </a:lnTo>
                      <a:lnTo>
                        <a:pt x="214" y="428"/>
                      </a:lnTo>
                      <a:lnTo>
                        <a:pt x="192" y="427"/>
                      </a:lnTo>
                      <a:lnTo>
                        <a:pt x="171" y="425"/>
                      </a:lnTo>
                      <a:lnTo>
                        <a:pt x="151" y="419"/>
                      </a:lnTo>
                      <a:lnTo>
                        <a:pt x="132" y="413"/>
                      </a:lnTo>
                      <a:lnTo>
                        <a:pt x="112" y="404"/>
                      </a:lnTo>
                      <a:lnTo>
                        <a:pt x="95" y="392"/>
                      </a:lnTo>
                      <a:lnTo>
                        <a:pt x="78" y="380"/>
                      </a:lnTo>
                      <a:lnTo>
                        <a:pt x="63" y="367"/>
                      </a:lnTo>
                      <a:lnTo>
                        <a:pt x="49" y="351"/>
                      </a:lnTo>
                      <a:lnTo>
                        <a:pt x="37" y="334"/>
                      </a:lnTo>
                      <a:lnTo>
                        <a:pt x="26" y="317"/>
                      </a:lnTo>
                      <a:lnTo>
                        <a:pt x="17" y="298"/>
                      </a:lnTo>
                      <a:lnTo>
                        <a:pt x="9" y="279"/>
                      </a:lnTo>
                      <a:lnTo>
                        <a:pt x="4" y="258"/>
                      </a:lnTo>
                      <a:lnTo>
                        <a:pt x="1" y="237"/>
                      </a:lnTo>
                      <a:lnTo>
                        <a:pt x="0" y="214"/>
                      </a:lnTo>
                      <a:lnTo>
                        <a:pt x="0" y="214"/>
                      </a:lnTo>
                      <a:lnTo>
                        <a:pt x="1" y="192"/>
                      </a:lnTo>
                      <a:lnTo>
                        <a:pt x="4" y="171"/>
                      </a:lnTo>
                      <a:lnTo>
                        <a:pt x="9" y="151"/>
                      </a:lnTo>
                      <a:lnTo>
                        <a:pt x="17" y="131"/>
                      </a:lnTo>
                      <a:lnTo>
                        <a:pt x="26" y="112"/>
                      </a:lnTo>
                      <a:lnTo>
                        <a:pt x="37" y="95"/>
                      </a:lnTo>
                      <a:lnTo>
                        <a:pt x="49" y="78"/>
                      </a:lnTo>
                      <a:lnTo>
                        <a:pt x="63" y="63"/>
                      </a:lnTo>
                      <a:lnTo>
                        <a:pt x="78" y="49"/>
                      </a:lnTo>
                      <a:lnTo>
                        <a:pt x="95" y="37"/>
                      </a:lnTo>
                      <a:lnTo>
                        <a:pt x="112" y="26"/>
                      </a:lnTo>
                      <a:lnTo>
                        <a:pt x="132" y="17"/>
                      </a:lnTo>
                      <a:lnTo>
                        <a:pt x="151" y="9"/>
                      </a:lnTo>
                      <a:lnTo>
                        <a:pt x="171" y="4"/>
                      </a:lnTo>
                      <a:lnTo>
                        <a:pt x="192" y="1"/>
                      </a:lnTo>
                      <a:lnTo>
                        <a:pt x="214" y="0"/>
                      </a:lnTo>
                      <a:lnTo>
                        <a:pt x="214" y="0"/>
                      </a:lnTo>
                      <a:lnTo>
                        <a:pt x="237" y="1"/>
                      </a:lnTo>
                      <a:lnTo>
                        <a:pt x="258" y="4"/>
                      </a:lnTo>
                      <a:lnTo>
                        <a:pt x="279" y="9"/>
                      </a:lnTo>
                      <a:lnTo>
                        <a:pt x="298" y="17"/>
                      </a:lnTo>
                      <a:lnTo>
                        <a:pt x="317" y="26"/>
                      </a:lnTo>
                      <a:lnTo>
                        <a:pt x="334" y="37"/>
                      </a:lnTo>
                      <a:lnTo>
                        <a:pt x="351" y="49"/>
                      </a:lnTo>
                      <a:lnTo>
                        <a:pt x="367" y="63"/>
                      </a:lnTo>
                      <a:lnTo>
                        <a:pt x="380" y="78"/>
                      </a:lnTo>
                      <a:lnTo>
                        <a:pt x="392" y="95"/>
                      </a:lnTo>
                      <a:lnTo>
                        <a:pt x="404" y="112"/>
                      </a:lnTo>
                      <a:lnTo>
                        <a:pt x="413" y="131"/>
                      </a:lnTo>
                      <a:lnTo>
                        <a:pt x="419" y="151"/>
                      </a:lnTo>
                      <a:lnTo>
                        <a:pt x="425" y="171"/>
                      </a:lnTo>
                      <a:lnTo>
                        <a:pt x="429" y="192"/>
                      </a:lnTo>
                      <a:lnTo>
                        <a:pt x="429" y="214"/>
                      </a:lnTo>
                      <a:lnTo>
                        <a:pt x="429" y="214"/>
                      </a:lnTo>
                      <a:close/>
                    </a:path>
                  </a:pathLst>
                </a:custGeom>
                <a:noFill/>
                <a:ln w="3175">
                  <a:solidFill>
                    <a:srgbClr val="625F63"/>
                  </a:solidFill>
                  <a:round/>
                  <a:headEnd/>
                  <a:tailEnd/>
                </a:ln>
              </p:spPr>
              <p:txBody>
                <a:bodyPr vert="horz" wrap="square" lIns="91440" tIns="45720" rIns="91440" bIns="45720" numCol="1" anchor="t" anchorCtr="0" compatLnSpc="1">
                  <a:prstTxWarp prst="textNoShape">
                    <a:avLst/>
                  </a:prstTxWarp>
                </a:bodyPr>
                <a:lstStyle/>
                <a:p>
                  <a:endParaRPr lang="ko-KR" altLang="en-US" sz="1400"/>
                </a:p>
              </p:txBody>
            </p:sp>
            <p:sp>
              <p:nvSpPr>
                <p:cNvPr id="42" name="Freeform 8"/>
                <p:cNvSpPr>
                  <a:spLocks/>
                </p:cNvSpPr>
                <p:nvPr/>
              </p:nvSpPr>
              <p:spPr bwMode="auto">
                <a:xfrm>
                  <a:off x="3827959" y="3401816"/>
                  <a:ext cx="1223750" cy="2190811"/>
                </a:xfrm>
                <a:custGeom>
                  <a:avLst/>
                  <a:gdLst>
                    <a:gd name="T0" fmla="*/ 957 w 1025"/>
                    <a:gd name="T1" fmla="*/ 241 h 1835"/>
                    <a:gd name="T2" fmla="*/ 878 w 1025"/>
                    <a:gd name="T3" fmla="*/ 138 h 1835"/>
                    <a:gd name="T4" fmla="*/ 786 w 1025"/>
                    <a:gd name="T5" fmla="*/ 70 h 1835"/>
                    <a:gd name="T6" fmla="*/ 654 w 1025"/>
                    <a:gd name="T7" fmla="*/ 19 h 1835"/>
                    <a:gd name="T8" fmla="*/ 512 w 1025"/>
                    <a:gd name="T9" fmla="*/ 0 h 1835"/>
                    <a:gd name="T10" fmla="*/ 405 w 1025"/>
                    <a:gd name="T11" fmla="*/ 11 h 1835"/>
                    <a:gd name="T12" fmla="*/ 259 w 1025"/>
                    <a:gd name="T13" fmla="*/ 59 h 1835"/>
                    <a:gd name="T14" fmla="*/ 164 w 1025"/>
                    <a:gd name="T15" fmla="*/ 122 h 1835"/>
                    <a:gd name="T16" fmla="*/ 82 w 1025"/>
                    <a:gd name="T17" fmla="*/ 217 h 1835"/>
                    <a:gd name="T18" fmla="*/ 34 w 1025"/>
                    <a:gd name="T19" fmla="*/ 321 h 1835"/>
                    <a:gd name="T20" fmla="*/ 4 w 1025"/>
                    <a:gd name="T21" fmla="*/ 500 h 1835"/>
                    <a:gd name="T22" fmla="*/ 1 w 1025"/>
                    <a:gd name="T23" fmla="*/ 651 h 1835"/>
                    <a:gd name="T24" fmla="*/ 17 w 1025"/>
                    <a:gd name="T25" fmla="*/ 769 h 1835"/>
                    <a:gd name="T26" fmla="*/ 42 w 1025"/>
                    <a:gd name="T27" fmla="*/ 812 h 1835"/>
                    <a:gd name="T28" fmla="*/ 77 w 1025"/>
                    <a:gd name="T29" fmla="*/ 828 h 1835"/>
                    <a:gd name="T30" fmla="*/ 121 w 1025"/>
                    <a:gd name="T31" fmla="*/ 820 h 1835"/>
                    <a:gd name="T32" fmla="*/ 151 w 1025"/>
                    <a:gd name="T33" fmla="*/ 789 h 1835"/>
                    <a:gd name="T34" fmla="*/ 164 w 1025"/>
                    <a:gd name="T35" fmla="*/ 723 h 1835"/>
                    <a:gd name="T36" fmla="*/ 168 w 1025"/>
                    <a:gd name="T37" fmla="*/ 521 h 1835"/>
                    <a:gd name="T38" fmla="*/ 198 w 1025"/>
                    <a:gd name="T39" fmla="*/ 366 h 1835"/>
                    <a:gd name="T40" fmla="*/ 231 w 1025"/>
                    <a:gd name="T41" fmla="*/ 314 h 1835"/>
                    <a:gd name="T42" fmla="*/ 257 w 1025"/>
                    <a:gd name="T43" fmla="*/ 300 h 1835"/>
                    <a:gd name="T44" fmla="*/ 277 w 1025"/>
                    <a:gd name="T45" fmla="*/ 310 h 1835"/>
                    <a:gd name="T46" fmla="*/ 284 w 1025"/>
                    <a:gd name="T47" fmla="*/ 352 h 1835"/>
                    <a:gd name="T48" fmla="*/ 282 w 1025"/>
                    <a:gd name="T49" fmla="*/ 1748 h 1835"/>
                    <a:gd name="T50" fmla="*/ 293 w 1025"/>
                    <a:gd name="T51" fmla="*/ 1790 h 1835"/>
                    <a:gd name="T52" fmla="*/ 320 w 1025"/>
                    <a:gd name="T53" fmla="*/ 1821 h 1835"/>
                    <a:gd name="T54" fmla="*/ 360 w 1025"/>
                    <a:gd name="T55" fmla="*/ 1834 h 1835"/>
                    <a:gd name="T56" fmla="*/ 394 w 1025"/>
                    <a:gd name="T57" fmla="*/ 1831 h 1835"/>
                    <a:gd name="T58" fmla="*/ 430 w 1025"/>
                    <a:gd name="T59" fmla="*/ 1810 h 1835"/>
                    <a:gd name="T60" fmla="*/ 451 w 1025"/>
                    <a:gd name="T61" fmla="*/ 1775 h 1835"/>
                    <a:gd name="T62" fmla="*/ 454 w 1025"/>
                    <a:gd name="T63" fmla="*/ 1747 h 1835"/>
                    <a:gd name="T64" fmla="*/ 465 w 1025"/>
                    <a:gd name="T65" fmla="*/ 935 h 1835"/>
                    <a:gd name="T66" fmla="*/ 503 w 1025"/>
                    <a:gd name="T67" fmla="*/ 914 h 1835"/>
                    <a:gd name="T68" fmla="*/ 537 w 1025"/>
                    <a:gd name="T69" fmla="*/ 918 h 1835"/>
                    <a:gd name="T70" fmla="*/ 568 w 1025"/>
                    <a:gd name="T71" fmla="*/ 948 h 1835"/>
                    <a:gd name="T72" fmla="*/ 571 w 1025"/>
                    <a:gd name="T73" fmla="*/ 1748 h 1835"/>
                    <a:gd name="T74" fmla="*/ 581 w 1025"/>
                    <a:gd name="T75" fmla="*/ 1790 h 1835"/>
                    <a:gd name="T76" fmla="*/ 608 w 1025"/>
                    <a:gd name="T77" fmla="*/ 1821 h 1835"/>
                    <a:gd name="T78" fmla="*/ 648 w 1025"/>
                    <a:gd name="T79" fmla="*/ 1834 h 1835"/>
                    <a:gd name="T80" fmla="*/ 682 w 1025"/>
                    <a:gd name="T81" fmla="*/ 1831 h 1835"/>
                    <a:gd name="T82" fmla="*/ 717 w 1025"/>
                    <a:gd name="T83" fmla="*/ 1810 h 1835"/>
                    <a:gd name="T84" fmla="*/ 738 w 1025"/>
                    <a:gd name="T85" fmla="*/ 1775 h 1835"/>
                    <a:gd name="T86" fmla="*/ 742 w 1025"/>
                    <a:gd name="T87" fmla="*/ 1748 h 1835"/>
                    <a:gd name="T88" fmla="*/ 742 w 1025"/>
                    <a:gd name="T89" fmla="*/ 338 h 1835"/>
                    <a:gd name="T90" fmla="*/ 756 w 1025"/>
                    <a:gd name="T91" fmla="*/ 302 h 1835"/>
                    <a:gd name="T92" fmla="*/ 779 w 1025"/>
                    <a:gd name="T93" fmla="*/ 304 h 1835"/>
                    <a:gd name="T94" fmla="*/ 809 w 1025"/>
                    <a:gd name="T95" fmla="*/ 331 h 1835"/>
                    <a:gd name="T96" fmla="*/ 844 w 1025"/>
                    <a:gd name="T97" fmla="*/ 422 h 1835"/>
                    <a:gd name="T98" fmla="*/ 861 w 1025"/>
                    <a:gd name="T99" fmla="*/ 586 h 1835"/>
                    <a:gd name="T100" fmla="*/ 863 w 1025"/>
                    <a:gd name="T101" fmla="*/ 741 h 1835"/>
                    <a:gd name="T102" fmla="*/ 887 w 1025"/>
                    <a:gd name="T103" fmla="*/ 807 h 1835"/>
                    <a:gd name="T104" fmla="*/ 919 w 1025"/>
                    <a:gd name="T105" fmla="*/ 826 h 1835"/>
                    <a:gd name="T106" fmla="*/ 968 w 1025"/>
                    <a:gd name="T107" fmla="*/ 823 h 1835"/>
                    <a:gd name="T108" fmla="*/ 992 w 1025"/>
                    <a:gd name="T109" fmla="*/ 805 h 1835"/>
                    <a:gd name="T110" fmla="*/ 1016 w 1025"/>
                    <a:gd name="T111" fmla="*/ 739 h 1835"/>
                    <a:gd name="T112" fmla="*/ 1025 w 1025"/>
                    <a:gd name="T113" fmla="*/ 626 h 1835"/>
                    <a:gd name="T114" fmla="*/ 1009 w 1025"/>
                    <a:gd name="T115" fmla="*/ 404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5" h="1835">
                      <a:moveTo>
                        <a:pt x="991" y="321"/>
                      </a:moveTo>
                      <a:lnTo>
                        <a:pt x="991" y="321"/>
                      </a:lnTo>
                      <a:lnTo>
                        <a:pt x="980" y="293"/>
                      </a:lnTo>
                      <a:lnTo>
                        <a:pt x="970" y="266"/>
                      </a:lnTo>
                      <a:lnTo>
                        <a:pt x="957" y="241"/>
                      </a:lnTo>
                      <a:lnTo>
                        <a:pt x="942" y="217"/>
                      </a:lnTo>
                      <a:lnTo>
                        <a:pt x="928" y="195"/>
                      </a:lnTo>
                      <a:lnTo>
                        <a:pt x="912" y="175"/>
                      </a:lnTo>
                      <a:lnTo>
                        <a:pt x="896" y="155"/>
                      </a:lnTo>
                      <a:lnTo>
                        <a:pt x="878" y="138"/>
                      </a:lnTo>
                      <a:lnTo>
                        <a:pt x="861" y="122"/>
                      </a:lnTo>
                      <a:lnTo>
                        <a:pt x="842" y="107"/>
                      </a:lnTo>
                      <a:lnTo>
                        <a:pt x="824" y="93"/>
                      </a:lnTo>
                      <a:lnTo>
                        <a:pt x="805" y="82"/>
                      </a:lnTo>
                      <a:lnTo>
                        <a:pt x="786" y="70"/>
                      </a:lnTo>
                      <a:lnTo>
                        <a:pt x="766" y="59"/>
                      </a:lnTo>
                      <a:lnTo>
                        <a:pt x="748" y="50"/>
                      </a:lnTo>
                      <a:lnTo>
                        <a:pt x="728" y="42"/>
                      </a:lnTo>
                      <a:lnTo>
                        <a:pt x="690" y="29"/>
                      </a:lnTo>
                      <a:lnTo>
                        <a:pt x="654" y="19"/>
                      </a:lnTo>
                      <a:lnTo>
                        <a:pt x="620" y="11"/>
                      </a:lnTo>
                      <a:lnTo>
                        <a:pt x="590" y="5"/>
                      </a:lnTo>
                      <a:lnTo>
                        <a:pt x="562" y="3"/>
                      </a:lnTo>
                      <a:lnTo>
                        <a:pt x="540" y="0"/>
                      </a:lnTo>
                      <a:lnTo>
                        <a:pt x="512" y="0"/>
                      </a:lnTo>
                      <a:lnTo>
                        <a:pt x="512" y="0"/>
                      </a:lnTo>
                      <a:lnTo>
                        <a:pt x="485" y="0"/>
                      </a:lnTo>
                      <a:lnTo>
                        <a:pt x="462" y="3"/>
                      </a:lnTo>
                      <a:lnTo>
                        <a:pt x="436" y="5"/>
                      </a:lnTo>
                      <a:lnTo>
                        <a:pt x="405" y="11"/>
                      </a:lnTo>
                      <a:lnTo>
                        <a:pt x="370" y="19"/>
                      </a:lnTo>
                      <a:lnTo>
                        <a:pt x="335" y="29"/>
                      </a:lnTo>
                      <a:lnTo>
                        <a:pt x="297" y="42"/>
                      </a:lnTo>
                      <a:lnTo>
                        <a:pt x="278" y="50"/>
                      </a:lnTo>
                      <a:lnTo>
                        <a:pt x="259" y="59"/>
                      </a:lnTo>
                      <a:lnTo>
                        <a:pt x="239" y="70"/>
                      </a:lnTo>
                      <a:lnTo>
                        <a:pt x="220" y="82"/>
                      </a:lnTo>
                      <a:lnTo>
                        <a:pt x="201" y="93"/>
                      </a:lnTo>
                      <a:lnTo>
                        <a:pt x="182" y="107"/>
                      </a:lnTo>
                      <a:lnTo>
                        <a:pt x="164" y="122"/>
                      </a:lnTo>
                      <a:lnTo>
                        <a:pt x="147" y="138"/>
                      </a:lnTo>
                      <a:lnTo>
                        <a:pt x="130" y="155"/>
                      </a:lnTo>
                      <a:lnTo>
                        <a:pt x="113" y="175"/>
                      </a:lnTo>
                      <a:lnTo>
                        <a:pt x="97" y="195"/>
                      </a:lnTo>
                      <a:lnTo>
                        <a:pt x="82" y="217"/>
                      </a:lnTo>
                      <a:lnTo>
                        <a:pt x="69" y="241"/>
                      </a:lnTo>
                      <a:lnTo>
                        <a:pt x="56" y="266"/>
                      </a:lnTo>
                      <a:lnTo>
                        <a:pt x="44" y="293"/>
                      </a:lnTo>
                      <a:lnTo>
                        <a:pt x="34" y="321"/>
                      </a:lnTo>
                      <a:lnTo>
                        <a:pt x="34" y="321"/>
                      </a:lnTo>
                      <a:lnTo>
                        <a:pt x="29" y="343"/>
                      </a:lnTo>
                      <a:lnTo>
                        <a:pt x="22" y="368"/>
                      </a:lnTo>
                      <a:lnTo>
                        <a:pt x="15" y="404"/>
                      </a:lnTo>
                      <a:lnTo>
                        <a:pt x="9" y="447"/>
                      </a:lnTo>
                      <a:lnTo>
                        <a:pt x="4" y="500"/>
                      </a:lnTo>
                      <a:lnTo>
                        <a:pt x="1" y="559"/>
                      </a:lnTo>
                      <a:lnTo>
                        <a:pt x="0" y="592"/>
                      </a:lnTo>
                      <a:lnTo>
                        <a:pt x="1" y="626"/>
                      </a:lnTo>
                      <a:lnTo>
                        <a:pt x="1" y="626"/>
                      </a:lnTo>
                      <a:lnTo>
                        <a:pt x="1" y="651"/>
                      </a:lnTo>
                      <a:lnTo>
                        <a:pt x="2" y="676"/>
                      </a:lnTo>
                      <a:lnTo>
                        <a:pt x="5" y="707"/>
                      </a:lnTo>
                      <a:lnTo>
                        <a:pt x="9" y="739"/>
                      </a:lnTo>
                      <a:lnTo>
                        <a:pt x="13" y="755"/>
                      </a:lnTo>
                      <a:lnTo>
                        <a:pt x="17" y="769"/>
                      </a:lnTo>
                      <a:lnTo>
                        <a:pt x="22" y="784"/>
                      </a:lnTo>
                      <a:lnTo>
                        <a:pt x="27" y="795"/>
                      </a:lnTo>
                      <a:lnTo>
                        <a:pt x="34" y="805"/>
                      </a:lnTo>
                      <a:lnTo>
                        <a:pt x="42" y="812"/>
                      </a:lnTo>
                      <a:lnTo>
                        <a:pt x="42" y="812"/>
                      </a:lnTo>
                      <a:lnTo>
                        <a:pt x="46" y="816"/>
                      </a:lnTo>
                      <a:lnTo>
                        <a:pt x="50" y="819"/>
                      </a:lnTo>
                      <a:lnTo>
                        <a:pt x="57" y="823"/>
                      </a:lnTo>
                      <a:lnTo>
                        <a:pt x="65" y="826"/>
                      </a:lnTo>
                      <a:lnTo>
                        <a:pt x="77" y="828"/>
                      </a:lnTo>
                      <a:lnTo>
                        <a:pt x="90" y="828"/>
                      </a:lnTo>
                      <a:lnTo>
                        <a:pt x="106" y="826"/>
                      </a:lnTo>
                      <a:lnTo>
                        <a:pt x="106" y="826"/>
                      </a:lnTo>
                      <a:lnTo>
                        <a:pt x="114" y="823"/>
                      </a:lnTo>
                      <a:lnTo>
                        <a:pt x="121" y="820"/>
                      </a:lnTo>
                      <a:lnTo>
                        <a:pt x="127" y="816"/>
                      </a:lnTo>
                      <a:lnTo>
                        <a:pt x="134" y="812"/>
                      </a:lnTo>
                      <a:lnTo>
                        <a:pt x="139" y="807"/>
                      </a:lnTo>
                      <a:lnTo>
                        <a:pt x="143" y="802"/>
                      </a:lnTo>
                      <a:lnTo>
                        <a:pt x="151" y="789"/>
                      </a:lnTo>
                      <a:lnTo>
                        <a:pt x="156" y="774"/>
                      </a:lnTo>
                      <a:lnTo>
                        <a:pt x="160" y="759"/>
                      </a:lnTo>
                      <a:lnTo>
                        <a:pt x="163" y="741"/>
                      </a:lnTo>
                      <a:lnTo>
                        <a:pt x="164" y="723"/>
                      </a:lnTo>
                      <a:lnTo>
                        <a:pt x="164" y="723"/>
                      </a:lnTo>
                      <a:lnTo>
                        <a:pt x="164" y="694"/>
                      </a:lnTo>
                      <a:lnTo>
                        <a:pt x="164" y="647"/>
                      </a:lnTo>
                      <a:lnTo>
                        <a:pt x="164" y="586"/>
                      </a:lnTo>
                      <a:lnTo>
                        <a:pt x="165" y="554"/>
                      </a:lnTo>
                      <a:lnTo>
                        <a:pt x="168" y="521"/>
                      </a:lnTo>
                      <a:lnTo>
                        <a:pt x="171" y="486"/>
                      </a:lnTo>
                      <a:lnTo>
                        <a:pt x="176" y="454"/>
                      </a:lnTo>
                      <a:lnTo>
                        <a:pt x="181" y="422"/>
                      </a:lnTo>
                      <a:lnTo>
                        <a:pt x="189" y="392"/>
                      </a:lnTo>
                      <a:lnTo>
                        <a:pt x="198" y="366"/>
                      </a:lnTo>
                      <a:lnTo>
                        <a:pt x="203" y="352"/>
                      </a:lnTo>
                      <a:lnTo>
                        <a:pt x="210" y="342"/>
                      </a:lnTo>
                      <a:lnTo>
                        <a:pt x="217" y="331"/>
                      </a:lnTo>
                      <a:lnTo>
                        <a:pt x="223" y="322"/>
                      </a:lnTo>
                      <a:lnTo>
                        <a:pt x="231" y="314"/>
                      </a:lnTo>
                      <a:lnTo>
                        <a:pt x="239" y="308"/>
                      </a:lnTo>
                      <a:lnTo>
                        <a:pt x="239" y="308"/>
                      </a:lnTo>
                      <a:lnTo>
                        <a:pt x="247" y="304"/>
                      </a:lnTo>
                      <a:lnTo>
                        <a:pt x="253" y="300"/>
                      </a:lnTo>
                      <a:lnTo>
                        <a:pt x="257" y="300"/>
                      </a:lnTo>
                      <a:lnTo>
                        <a:pt x="261" y="300"/>
                      </a:lnTo>
                      <a:lnTo>
                        <a:pt x="265" y="300"/>
                      </a:lnTo>
                      <a:lnTo>
                        <a:pt x="269" y="302"/>
                      </a:lnTo>
                      <a:lnTo>
                        <a:pt x="273" y="305"/>
                      </a:lnTo>
                      <a:lnTo>
                        <a:pt x="277" y="310"/>
                      </a:lnTo>
                      <a:lnTo>
                        <a:pt x="280" y="318"/>
                      </a:lnTo>
                      <a:lnTo>
                        <a:pt x="282" y="327"/>
                      </a:lnTo>
                      <a:lnTo>
                        <a:pt x="284" y="338"/>
                      </a:lnTo>
                      <a:lnTo>
                        <a:pt x="284" y="352"/>
                      </a:lnTo>
                      <a:lnTo>
                        <a:pt x="284" y="352"/>
                      </a:lnTo>
                      <a:lnTo>
                        <a:pt x="282" y="1748"/>
                      </a:lnTo>
                      <a:lnTo>
                        <a:pt x="282" y="1748"/>
                      </a:lnTo>
                      <a:lnTo>
                        <a:pt x="282" y="1748"/>
                      </a:lnTo>
                      <a:lnTo>
                        <a:pt x="282" y="1748"/>
                      </a:lnTo>
                      <a:lnTo>
                        <a:pt x="282" y="1748"/>
                      </a:lnTo>
                      <a:lnTo>
                        <a:pt x="284" y="1757"/>
                      </a:lnTo>
                      <a:lnTo>
                        <a:pt x="285" y="1767"/>
                      </a:lnTo>
                      <a:lnTo>
                        <a:pt x="286" y="1775"/>
                      </a:lnTo>
                      <a:lnTo>
                        <a:pt x="289" y="1782"/>
                      </a:lnTo>
                      <a:lnTo>
                        <a:pt x="293" y="1790"/>
                      </a:lnTo>
                      <a:lnTo>
                        <a:pt x="297" y="1797"/>
                      </a:lnTo>
                      <a:lnTo>
                        <a:pt x="302" y="1803"/>
                      </a:lnTo>
                      <a:lnTo>
                        <a:pt x="307" y="1810"/>
                      </a:lnTo>
                      <a:lnTo>
                        <a:pt x="314" y="1815"/>
                      </a:lnTo>
                      <a:lnTo>
                        <a:pt x="320" y="1821"/>
                      </a:lnTo>
                      <a:lnTo>
                        <a:pt x="327" y="1824"/>
                      </a:lnTo>
                      <a:lnTo>
                        <a:pt x="335" y="1828"/>
                      </a:lnTo>
                      <a:lnTo>
                        <a:pt x="343" y="1831"/>
                      </a:lnTo>
                      <a:lnTo>
                        <a:pt x="351" y="1832"/>
                      </a:lnTo>
                      <a:lnTo>
                        <a:pt x="360" y="1834"/>
                      </a:lnTo>
                      <a:lnTo>
                        <a:pt x="369" y="1835"/>
                      </a:lnTo>
                      <a:lnTo>
                        <a:pt x="369" y="1835"/>
                      </a:lnTo>
                      <a:lnTo>
                        <a:pt x="377" y="1834"/>
                      </a:lnTo>
                      <a:lnTo>
                        <a:pt x="386" y="1832"/>
                      </a:lnTo>
                      <a:lnTo>
                        <a:pt x="394" y="1831"/>
                      </a:lnTo>
                      <a:lnTo>
                        <a:pt x="402" y="1828"/>
                      </a:lnTo>
                      <a:lnTo>
                        <a:pt x="410" y="1824"/>
                      </a:lnTo>
                      <a:lnTo>
                        <a:pt x="416" y="1821"/>
                      </a:lnTo>
                      <a:lnTo>
                        <a:pt x="423" y="1815"/>
                      </a:lnTo>
                      <a:lnTo>
                        <a:pt x="430" y="1810"/>
                      </a:lnTo>
                      <a:lnTo>
                        <a:pt x="435" y="1803"/>
                      </a:lnTo>
                      <a:lnTo>
                        <a:pt x="440" y="1797"/>
                      </a:lnTo>
                      <a:lnTo>
                        <a:pt x="444" y="1790"/>
                      </a:lnTo>
                      <a:lnTo>
                        <a:pt x="448" y="1782"/>
                      </a:lnTo>
                      <a:lnTo>
                        <a:pt x="451" y="1775"/>
                      </a:lnTo>
                      <a:lnTo>
                        <a:pt x="452" y="1767"/>
                      </a:lnTo>
                      <a:lnTo>
                        <a:pt x="453" y="1757"/>
                      </a:lnTo>
                      <a:lnTo>
                        <a:pt x="454" y="1748"/>
                      </a:lnTo>
                      <a:lnTo>
                        <a:pt x="454" y="1748"/>
                      </a:lnTo>
                      <a:lnTo>
                        <a:pt x="454" y="1747"/>
                      </a:lnTo>
                      <a:lnTo>
                        <a:pt x="457" y="954"/>
                      </a:lnTo>
                      <a:lnTo>
                        <a:pt x="457" y="954"/>
                      </a:lnTo>
                      <a:lnTo>
                        <a:pt x="458" y="948"/>
                      </a:lnTo>
                      <a:lnTo>
                        <a:pt x="461" y="941"/>
                      </a:lnTo>
                      <a:lnTo>
                        <a:pt x="465" y="935"/>
                      </a:lnTo>
                      <a:lnTo>
                        <a:pt x="472" y="927"/>
                      </a:lnTo>
                      <a:lnTo>
                        <a:pt x="482" y="920"/>
                      </a:lnTo>
                      <a:lnTo>
                        <a:pt x="487" y="918"/>
                      </a:lnTo>
                      <a:lnTo>
                        <a:pt x="495" y="915"/>
                      </a:lnTo>
                      <a:lnTo>
                        <a:pt x="503" y="914"/>
                      </a:lnTo>
                      <a:lnTo>
                        <a:pt x="512" y="914"/>
                      </a:lnTo>
                      <a:lnTo>
                        <a:pt x="512" y="914"/>
                      </a:lnTo>
                      <a:lnTo>
                        <a:pt x="522" y="914"/>
                      </a:lnTo>
                      <a:lnTo>
                        <a:pt x="529" y="915"/>
                      </a:lnTo>
                      <a:lnTo>
                        <a:pt x="537" y="918"/>
                      </a:lnTo>
                      <a:lnTo>
                        <a:pt x="544" y="920"/>
                      </a:lnTo>
                      <a:lnTo>
                        <a:pt x="553" y="927"/>
                      </a:lnTo>
                      <a:lnTo>
                        <a:pt x="560" y="935"/>
                      </a:lnTo>
                      <a:lnTo>
                        <a:pt x="565" y="941"/>
                      </a:lnTo>
                      <a:lnTo>
                        <a:pt x="568" y="948"/>
                      </a:lnTo>
                      <a:lnTo>
                        <a:pt x="569" y="954"/>
                      </a:lnTo>
                      <a:lnTo>
                        <a:pt x="571" y="1747"/>
                      </a:lnTo>
                      <a:lnTo>
                        <a:pt x="571" y="1747"/>
                      </a:lnTo>
                      <a:lnTo>
                        <a:pt x="571" y="1748"/>
                      </a:lnTo>
                      <a:lnTo>
                        <a:pt x="571" y="1748"/>
                      </a:lnTo>
                      <a:lnTo>
                        <a:pt x="571" y="1757"/>
                      </a:lnTo>
                      <a:lnTo>
                        <a:pt x="573" y="1767"/>
                      </a:lnTo>
                      <a:lnTo>
                        <a:pt x="574" y="1775"/>
                      </a:lnTo>
                      <a:lnTo>
                        <a:pt x="578" y="1782"/>
                      </a:lnTo>
                      <a:lnTo>
                        <a:pt x="581" y="1790"/>
                      </a:lnTo>
                      <a:lnTo>
                        <a:pt x="586" y="1797"/>
                      </a:lnTo>
                      <a:lnTo>
                        <a:pt x="590" y="1803"/>
                      </a:lnTo>
                      <a:lnTo>
                        <a:pt x="596" y="1810"/>
                      </a:lnTo>
                      <a:lnTo>
                        <a:pt x="602" y="1815"/>
                      </a:lnTo>
                      <a:lnTo>
                        <a:pt x="608" y="1821"/>
                      </a:lnTo>
                      <a:lnTo>
                        <a:pt x="616" y="1824"/>
                      </a:lnTo>
                      <a:lnTo>
                        <a:pt x="623" y="1828"/>
                      </a:lnTo>
                      <a:lnTo>
                        <a:pt x="631" y="1831"/>
                      </a:lnTo>
                      <a:lnTo>
                        <a:pt x="640" y="1832"/>
                      </a:lnTo>
                      <a:lnTo>
                        <a:pt x="648" y="1834"/>
                      </a:lnTo>
                      <a:lnTo>
                        <a:pt x="657" y="1835"/>
                      </a:lnTo>
                      <a:lnTo>
                        <a:pt x="657" y="1835"/>
                      </a:lnTo>
                      <a:lnTo>
                        <a:pt x="666" y="1834"/>
                      </a:lnTo>
                      <a:lnTo>
                        <a:pt x="674" y="1832"/>
                      </a:lnTo>
                      <a:lnTo>
                        <a:pt x="682" y="1831"/>
                      </a:lnTo>
                      <a:lnTo>
                        <a:pt x="690" y="1828"/>
                      </a:lnTo>
                      <a:lnTo>
                        <a:pt x="698" y="1824"/>
                      </a:lnTo>
                      <a:lnTo>
                        <a:pt x="704" y="1821"/>
                      </a:lnTo>
                      <a:lnTo>
                        <a:pt x="711" y="1815"/>
                      </a:lnTo>
                      <a:lnTo>
                        <a:pt x="717" y="1810"/>
                      </a:lnTo>
                      <a:lnTo>
                        <a:pt x="723" y="1803"/>
                      </a:lnTo>
                      <a:lnTo>
                        <a:pt x="728" y="1797"/>
                      </a:lnTo>
                      <a:lnTo>
                        <a:pt x="732" y="1790"/>
                      </a:lnTo>
                      <a:lnTo>
                        <a:pt x="736" y="1782"/>
                      </a:lnTo>
                      <a:lnTo>
                        <a:pt x="738" y="1775"/>
                      </a:lnTo>
                      <a:lnTo>
                        <a:pt x="741" y="1767"/>
                      </a:lnTo>
                      <a:lnTo>
                        <a:pt x="742" y="1757"/>
                      </a:lnTo>
                      <a:lnTo>
                        <a:pt x="742" y="1748"/>
                      </a:lnTo>
                      <a:lnTo>
                        <a:pt x="742" y="1748"/>
                      </a:lnTo>
                      <a:lnTo>
                        <a:pt x="742" y="1748"/>
                      </a:lnTo>
                      <a:lnTo>
                        <a:pt x="742" y="1748"/>
                      </a:lnTo>
                      <a:lnTo>
                        <a:pt x="742" y="1748"/>
                      </a:lnTo>
                      <a:lnTo>
                        <a:pt x="741" y="352"/>
                      </a:lnTo>
                      <a:lnTo>
                        <a:pt x="741" y="352"/>
                      </a:lnTo>
                      <a:lnTo>
                        <a:pt x="742" y="338"/>
                      </a:lnTo>
                      <a:lnTo>
                        <a:pt x="744" y="327"/>
                      </a:lnTo>
                      <a:lnTo>
                        <a:pt x="745" y="318"/>
                      </a:lnTo>
                      <a:lnTo>
                        <a:pt x="749" y="310"/>
                      </a:lnTo>
                      <a:lnTo>
                        <a:pt x="752" y="305"/>
                      </a:lnTo>
                      <a:lnTo>
                        <a:pt x="756" y="302"/>
                      </a:lnTo>
                      <a:lnTo>
                        <a:pt x="759" y="300"/>
                      </a:lnTo>
                      <a:lnTo>
                        <a:pt x="763" y="300"/>
                      </a:lnTo>
                      <a:lnTo>
                        <a:pt x="767" y="300"/>
                      </a:lnTo>
                      <a:lnTo>
                        <a:pt x="771" y="300"/>
                      </a:lnTo>
                      <a:lnTo>
                        <a:pt x="779" y="304"/>
                      </a:lnTo>
                      <a:lnTo>
                        <a:pt x="786" y="308"/>
                      </a:lnTo>
                      <a:lnTo>
                        <a:pt x="786" y="308"/>
                      </a:lnTo>
                      <a:lnTo>
                        <a:pt x="794" y="314"/>
                      </a:lnTo>
                      <a:lnTo>
                        <a:pt x="802" y="322"/>
                      </a:lnTo>
                      <a:lnTo>
                        <a:pt x="809" y="331"/>
                      </a:lnTo>
                      <a:lnTo>
                        <a:pt x="816" y="342"/>
                      </a:lnTo>
                      <a:lnTo>
                        <a:pt x="821" y="352"/>
                      </a:lnTo>
                      <a:lnTo>
                        <a:pt x="827" y="366"/>
                      </a:lnTo>
                      <a:lnTo>
                        <a:pt x="836" y="392"/>
                      </a:lnTo>
                      <a:lnTo>
                        <a:pt x="844" y="422"/>
                      </a:lnTo>
                      <a:lnTo>
                        <a:pt x="850" y="454"/>
                      </a:lnTo>
                      <a:lnTo>
                        <a:pt x="854" y="486"/>
                      </a:lnTo>
                      <a:lnTo>
                        <a:pt x="858" y="521"/>
                      </a:lnTo>
                      <a:lnTo>
                        <a:pt x="859" y="554"/>
                      </a:lnTo>
                      <a:lnTo>
                        <a:pt x="861" y="586"/>
                      </a:lnTo>
                      <a:lnTo>
                        <a:pt x="862" y="647"/>
                      </a:lnTo>
                      <a:lnTo>
                        <a:pt x="862" y="694"/>
                      </a:lnTo>
                      <a:lnTo>
                        <a:pt x="862" y="723"/>
                      </a:lnTo>
                      <a:lnTo>
                        <a:pt x="862" y="723"/>
                      </a:lnTo>
                      <a:lnTo>
                        <a:pt x="863" y="741"/>
                      </a:lnTo>
                      <a:lnTo>
                        <a:pt x="865" y="759"/>
                      </a:lnTo>
                      <a:lnTo>
                        <a:pt x="869" y="774"/>
                      </a:lnTo>
                      <a:lnTo>
                        <a:pt x="875" y="789"/>
                      </a:lnTo>
                      <a:lnTo>
                        <a:pt x="882" y="802"/>
                      </a:lnTo>
                      <a:lnTo>
                        <a:pt x="887" y="807"/>
                      </a:lnTo>
                      <a:lnTo>
                        <a:pt x="892" y="812"/>
                      </a:lnTo>
                      <a:lnTo>
                        <a:pt x="897" y="816"/>
                      </a:lnTo>
                      <a:lnTo>
                        <a:pt x="904" y="820"/>
                      </a:lnTo>
                      <a:lnTo>
                        <a:pt x="911" y="823"/>
                      </a:lnTo>
                      <a:lnTo>
                        <a:pt x="919" y="826"/>
                      </a:lnTo>
                      <a:lnTo>
                        <a:pt x="919" y="826"/>
                      </a:lnTo>
                      <a:lnTo>
                        <a:pt x="934" y="828"/>
                      </a:lnTo>
                      <a:lnTo>
                        <a:pt x="947" y="828"/>
                      </a:lnTo>
                      <a:lnTo>
                        <a:pt x="959" y="826"/>
                      </a:lnTo>
                      <a:lnTo>
                        <a:pt x="968" y="823"/>
                      </a:lnTo>
                      <a:lnTo>
                        <a:pt x="975" y="819"/>
                      </a:lnTo>
                      <a:lnTo>
                        <a:pt x="980" y="816"/>
                      </a:lnTo>
                      <a:lnTo>
                        <a:pt x="984" y="812"/>
                      </a:lnTo>
                      <a:lnTo>
                        <a:pt x="984" y="812"/>
                      </a:lnTo>
                      <a:lnTo>
                        <a:pt x="992" y="805"/>
                      </a:lnTo>
                      <a:lnTo>
                        <a:pt x="999" y="795"/>
                      </a:lnTo>
                      <a:lnTo>
                        <a:pt x="1004" y="784"/>
                      </a:lnTo>
                      <a:lnTo>
                        <a:pt x="1008" y="769"/>
                      </a:lnTo>
                      <a:lnTo>
                        <a:pt x="1013" y="755"/>
                      </a:lnTo>
                      <a:lnTo>
                        <a:pt x="1016" y="739"/>
                      </a:lnTo>
                      <a:lnTo>
                        <a:pt x="1021" y="707"/>
                      </a:lnTo>
                      <a:lnTo>
                        <a:pt x="1024" y="676"/>
                      </a:lnTo>
                      <a:lnTo>
                        <a:pt x="1025" y="651"/>
                      </a:lnTo>
                      <a:lnTo>
                        <a:pt x="1025" y="626"/>
                      </a:lnTo>
                      <a:lnTo>
                        <a:pt x="1025" y="626"/>
                      </a:lnTo>
                      <a:lnTo>
                        <a:pt x="1025" y="592"/>
                      </a:lnTo>
                      <a:lnTo>
                        <a:pt x="1025" y="559"/>
                      </a:lnTo>
                      <a:lnTo>
                        <a:pt x="1021" y="500"/>
                      </a:lnTo>
                      <a:lnTo>
                        <a:pt x="1016" y="447"/>
                      </a:lnTo>
                      <a:lnTo>
                        <a:pt x="1009" y="404"/>
                      </a:lnTo>
                      <a:lnTo>
                        <a:pt x="1003" y="368"/>
                      </a:lnTo>
                      <a:lnTo>
                        <a:pt x="997" y="343"/>
                      </a:lnTo>
                      <a:lnTo>
                        <a:pt x="991" y="321"/>
                      </a:lnTo>
                      <a:lnTo>
                        <a:pt x="991" y="321"/>
                      </a:lnTo>
                      <a:close/>
                    </a:path>
                  </a:pathLst>
                </a:custGeom>
                <a:noFill/>
                <a:ln w="3175">
                  <a:solidFill>
                    <a:srgbClr val="625F63"/>
                  </a:solidFill>
                </a:ln>
              </p:spPr>
              <p:txBody>
                <a:bodyPr vert="horz" wrap="square" lIns="91440" tIns="45720" rIns="91440" bIns="45720" numCol="1" anchor="t" anchorCtr="0" compatLnSpc="1">
                  <a:prstTxWarp prst="textNoShape">
                    <a:avLst/>
                  </a:prstTxWarp>
                </a:bodyPr>
                <a:lstStyle/>
                <a:p>
                  <a:endParaRPr lang="ko-KR" altLang="en-US" sz="1400"/>
                </a:p>
              </p:txBody>
            </p:sp>
          </p:grpSp>
        </p:grpSp>
      </p:grpSp>
      <p:sp>
        <p:nvSpPr>
          <p:cNvPr id="43" name="Rectangle 3"/>
          <p:cNvSpPr txBox="1">
            <a:spLocks noChangeArrowheads="1"/>
          </p:cNvSpPr>
          <p:nvPr/>
        </p:nvSpPr>
        <p:spPr bwMode="auto">
          <a:xfrm>
            <a:off x="1941313" y="4578390"/>
            <a:ext cx="658527" cy="24415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smtClean="0">
                <a:latin typeface="Calibri" panose="020F0502020204030204" pitchFamily="34" charset="0"/>
                <a:ea typeface="Tahoma" pitchFamily="34" charset="0"/>
                <a:cs typeface="Tahoma" pitchFamily="34" charset="0"/>
              </a:rPr>
              <a:t>40</a:t>
            </a:r>
            <a:r>
              <a:rPr lang="en-US" altLang="ko-KR" sz="1400" b="1" smtClean="0">
                <a:latin typeface="Calibri" panose="020F0502020204030204" pitchFamily="34" charset="0"/>
                <a:ea typeface="Tahoma" pitchFamily="34" charset="0"/>
                <a:cs typeface="Tahoma" pitchFamily="34" charset="0"/>
              </a:rPr>
              <a:t>%</a:t>
            </a:r>
            <a:endParaRPr lang="en-US" altLang="ko-KR" sz="2000" b="1">
              <a:latin typeface="Calibri" panose="020F0502020204030204" pitchFamily="34" charset="0"/>
              <a:ea typeface="Tahoma" pitchFamily="34" charset="0"/>
              <a:cs typeface="Tahoma" pitchFamily="34" charset="0"/>
            </a:endParaRPr>
          </a:p>
        </p:txBody>
      </p:sp>
      <p:sp>
        <p:nvSpPr>
          <p:cNvPr id="44" name="Rectangle 3"/>
          <p:cNvSpPr txBox="1">
            <a:spLocks noChangeArrowheads="1"/>
          </p:cNvSpPr>
          <p:nvPr/>
        </p:nvSpPr>
        <p:spPr bwMode="auto">
          <a:xfrm>
            <a:off x="3092025" y="4578390"/>
            <a:ext cx="658527" cy="24415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a:latin typeface="Calibri" panose="020F0502020204030204" pitchFamily="34" charset="0"/>
                <a:ea typeface="Tahoma" pitchFamily="34" charset="0"/>
                <a:cs typeface="Tahoma" pitchFamily="34" charset="0"/>
              </a:rPr>
              <a:t>5</a:t>
            </a:r>
            <a:r>
              <a:rPr lang="en-US" altLang="ko-KR" sz="2000" b="1" smtClean="0">
                <a:latin typeface="Calibri" panose="020F0502020204030204" pitchFamily="34" charset="0"/>
                <a:ea typeface="Tahoma" pitchFamily="34" charset="0"/>
                <a:cs typeface="Tahoma" pitchFamily="34" charset="0"/>
              </a:rPr>
              <a:t>0</a:t>
            </a:r>
            <a:r>
              <a:rPr lang="en-US" altLang="ko-KR" sz="1400" b="1" smtClean="0">
                <a:latin typeface="Calibri" panose="020F0502020204030204" pitchFamily="34" charset="0"/>
                <a:ea typeface="Tahoma" pitchFamily="34" charset="0"/>
                <a:cs typeface="Tahoma" pitchFamily="34" charset="0"/>
              </a:rPr>
              <a:t>%</a:t>
            </a:r>
            <a:endParaRPr lang="en-US" altLang="ko-KR" sz="2000" b="1">
              <a:latin typeface="Calibri" panose="020F0502020204030204" pitchFamily="34" charset="0"/>
              <a:ea typeface="Tahoma" pitchFamily="34" charset="0"/>
              <a:cs typeface="Tahoma" pitchFamily="34" charset="0"/>
            </a:endParaRPr>
          </a:p>
        </p:txBody>
      </p:sp>
      <p:sp>
        <p:nvSpPr>
          <p:cNvPr id="45" name="Rectangle 3"/>
          <p:cNvSpPr txBox="1">
            <a:spLocks noChangeArrowheads="1"/>
          </p:cNvSpPr>
          <p:nvPr/>
        </p:nvSpPr>
        <p:spPr bwMode="auto">
          <a:xfrm>
            <a:off x="6544162" y="4578390"/>
            <a:ext cx="658527" cy="24415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smtClean="0">
                <a:latin typeface="Calibri" panose="020F0502020204030204" pitchFamily="34" charset="0"/>
                <a:ea typeface="Tahoma" pitchFamily="34" charset="0"/>
                <a:cs typeface="Tahoma" pitchFamily="34" charset="0"/>
              </a:rPr>
              <a:t>90</a:t>
            </a:r>
            <a:r>
              <a:rPr lang="en-US" altLang="ko-KR" sz="1400" b="1" smtClean="0">
                <a:latin typeface="Calibri" panose="020F0502020204030204" pitchFamily="34" charset="0"/>
                <a:ea typeface="Tahoma" pitchFamily="34" charset="0"/>
                <a:cs typeface="Tahoma" pitchFamily="34" charset="0"/>
              </a:rPr>
              <a:t>%</a:t>
            </a:r>
            <a:endParaRPr lang="en-US" altLang="ko-KR" sz="2000" b="1">
              <a:latin typeface="Calibri" panose="020F0502020204030204" pitchFamily="34" charset="0"/>
              <a:ea typeface="Tahoma" pitchFamily="34" charset="0"/>
              <a:cs typeface="Tahoma" pitchFamily="34" charset="0"/>
            </a:endParaRPr>
          </a:p>
        </p:txBody>
      </p:sp>
      <p:sp>
        <p:nvSpPr>
          <p:cNvPr id="46" name="Rectangle 3"/>
          <p:cNvSpPr txBox="1">
            <a:spLocks noChangeArrowheads="1"/>
          </p:cNvSpPr>
          <p:nvPr/>
        </p:nvSpPr>
        <p:spPr bwMode="auto">
          <a:xfrm>
            <a:off x="5393450" y="4578390"/>
            <a:ext cx="658527" cy="24415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smtClean="0">
                <a:latin typeface="Calibri" panose="020F0502020204030204" pitchFamily="34" charset="0"/>
                <a:ea typeface="Tahoma" pitchFamily="34" charset="0"/>
                <a:cs typeface="Tahoma" pitchFamily="34" charset="0"/>
              </a:rPr>
              <a:t>60</a:t>
            </a:r>
            <a:r>
              <a:rPr lang="en-US" altLang="ko-KR" sz="1400" b="1" smtClean="0">
                <a:latin typeface="Calibri" panose="020F0502020204030204" pitchFamily="34" charset="0"/>
                <a:ea typeface="Tahoma" pitchFamily="34" charset="0"/>
                <a:cs typeface="Tahoma" pitchFamily="34" charset="0"/>
              </a:rPr>
              <a:t>%</a:t>
            </a:r>
            <a:endParaRPr lang="en-US" altLang="ko-KR" sz="2000" b="1">
              <a:latin typeface="Calibri" panose="020F0502020204030204" pitchFamily="34" charset="0"/>
              <a:ea typeface="Tahoma" pitchFamily="34" charset="0"/>
              <a:cs typeface="Tahoma" pitchFamily="34" charset="0"/>
            </a:endParaRPr>
          </a:p>
        </p:txBody>
      </p:sp>
      <p:sp>
        <p:nvSpPr>
          <p:cNvPr id="47" name="Rectangle 3"/>
          <p:cNvSpPr txBox="1">
            <a:spLocks noChangeArrowheads="1"/>
          </p:cNvSpPr>
          <p:nvPr/>
        </p:nvSpPr>
        <p:spPr bwMode="auto">
          <a:xfrm>
            <a:off x="4242737" y="4578390"/>
            <a:ext cx="658527" cy="24415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smtClean="0">
                <a:latin typeface="Calibri" panose="020F0502020204030204" pitchFamily="34" charset="0"/>
                <a:ea typeface="Tahoma" pitchFamily="34" charset="0"/>
                <a:cs typeface="Tahoma" pitchFamily="34" charset="0"/>
              </a:rPr>
              <a:t>70</a:t>
            </a:r>
            <a:r>
              <a:rPr lang="en-US" altLang="ko-KR" sz="1400" b="1" smtClean="0">
                <a:latin typeface="Calibri" panose="020F0502020204030204" pitchFamily="34" charset="0"/>
                <a:ea typeface="Tahoma" pitchFamily="34" charset="0"/>
                <a:cs typeface="Tahoma" pitchFamily="34" charset="0"/>
              </a:rPr>
              <a:t>%</a:t>
            </a:r>
            <a:endParaRPr lang="en-US" altLang="ko-KR" sz="2000" b="1">
              <a:latin typeface="Calibri" panose="020F0502020204030204" pitchFamily="34" charset="0"/>
              <a:ea typeface="Tahoma" pitchFamily="34" charset="0"/>
              <a:cs typeface="Tahoma" pitchFamily="34" charset="0"/>
            </a:endParaRPr>
          </a:p>
        </p:txBody>
      </p:sp>
      <p:sp>
        <p:nvSpPr>
          <p:cNvPr id="49" name="Rectangle 3"/>
          <p:cNvSpPr txBox="1">
            <a:spLocks noChangeArrowheads="1"/>
          </p:cNvSpPr>
          <p:nvPr/>
        </p:nvSpPr>
        <p:spPr bwMode="auto">
          <a:xfrm>
            <a:off x="1095554" y="1617954"/>
            <a:ext cx="6952892" cy="403828"/>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lnSpc>
                <a:spcPct val="80000"/>
              </a:lnSpc>
              <a:spcBef>
                <a:spcPts val="0"/>
              </a:spcBef>
              <a:defRPr/>
            </a:pPr>
            <a:r>
              <a:rPr lang="en-US" sz="3200" b="1" dirty="0">
                <a:solidFill>
                  <a:srgbClr val="48B5B2"/>
                </a:solidFill>
                <a:latin typeface="Calibri" panose="020F0502020204030204" pitchFamily="34" charset="0"/>
                <a:ea typeface="Tahoma" pitchFamily="34" charset="0"/>
                <a:cs typeface="Tahoma" pitchFamily="34" charset="0"/>
              </a:rPr>
              <a:t>More choices and visual trends</a:t>
            </a:r>
          </a:p>
        </p:txBody>
      </p:sp>
      <p:sp>
        <p:nvSpPr>
          <p:cNvPr id="50" name="Rectangle 3"/>
          <p:cNvSpPr txBox="1">
            <a:spLocks noChangeArrowheads="1"/>
          </p:cNvSpPr>
          <p:nvPr/>
        </p:nvSpPr>
        <p:spPr bwMode="auto">
          <a:xfrm>
            <a:off x="1095555" y="2015631"/>
            <a:ext cx="6952892" cy="461665"/>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just">
              <a:defRPr/>
            </a:pPr>
            <a:r>
              <a:rPr lang="en-US" sz="1000" dirty="0">
                <a:latin typeface="Calibri" panose="020F0502020204030204" pitchFamily="34" charset="0"/>
                <a:ea typeface="Tahoma" pitchFamily="34" charset="0"/>
                <a:cs typeface="Tahoma" pitchFamily="34" charset="0"/>
              </a:rPr>
              <a:t>Lorem ipsum dolor sit </a:t>
            </a:r>
            <a:r>
              <a:rPr lang="en-US" sz="1000" dirty="0" err="1">
                <a:latin typeface="Calibri" panose="020F0502020204030204" pitchFamily="34" charset="0"/>
                <a:ea typeface="Tahoma" pitchFamily="34" charset="0"/>
                <a:cs typeface="Tahoma" pitchFamily="34" charset="0"/>
              </a:rPr>
              <a:t>amet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consectetur</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adipisicing</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elit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sed</a:t>
            </a:r>
            <a:r>
              <a:rPr lang="en-US" sz="1000" dirty="0">
                <a:latin typeface="Calibri" panose="020F0502020204030204" pitchFamily="34" charset="0"/>
                <a:ea typeface="Tahoma" pitchFamily="34" charset="0"/>
                <a:cs typeface="Tahoma" pitchFamily="34" charset="0"/>
              </a:rPr>
              <a:t> do </a:t>
            </a:r>
            <a:r>
              <a:rPr lang="en-US" sz="1000" dirty="0" err="1">
                <a:latin typeface="Calibri" panose="020F0502020204030204" pitchFamily="34" charset="0"/>
                <a:ea typeface="Tahoma" pitchFamily="34" charset="0"/>
                <a:cs typeface="Tahoma" pitchFamily="34" charset="0"/>
              </a:rPr>
              <a:t>eiusmod</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tempor</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incididunt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ut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labore</a:t>
            </a:r>
            <a:r>
              <a:rPr lang="en-US" sz="1000" dirty="0">
                <a:latin typeface="Calibri" panose="020F0502020204030204" pitchFamily="34" charset="0"/>
                <a:ea typeface="Tahoma" pitchFamily="34" charset="0"/>
                <a:cs typeface="Tahoma" pitchFamily="34" charset="0"/>
              </a:rPr>
              <a:t> et </a:t>
            </a:r>
            <a:r>
              <a:rPr lang="en-US" sz="1000" dirty="0" err="1">
                <a:latin typeface="Calibri" panose="020F0502020204030204" pitchFamily="34" charset="0"/>
                <a:ea typeface="Tahoma" pitchFamily="34" charset="0"/>
                <a:cs typeface="Tahoma" pitchFamily="34" charset="0"/>
              </a:rPr>
              <a:t>dolore</a:t>
            </a:r>
            <a:r>
              <a:rPr lang="en-US" sz="1000" dirty="0">
                <a:latin typeface="Calibri" panose="020F0502020204030204" pitchFamily="34" charset="0"/>
                <a:ea typeface="Tahoma" pitchFamily="34" charset="0"/>
                <a:cs typeface="Tahoma" pitchFamily="34" charset="0"/>
              </a:rPr>
              <a:t> magna </a:t>
            </a:r>
            <a:r>
              <a:rPr lang="en-US" sz="1000" dirty="0" err="1">
                <a:latin typeface="Calibri" panose="020F0502020204030204" pitchFamily="34" charset="0"/>
                <a:ea typeface="Tahoma" pitchFamily="34" charset="0"/>
                <a:cs typeface="Tahoma" pitchFamily="34" charset="0"/>
              </a:rPr>
              <a:t>aliqua</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Ut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enim</a:t>
            </a:r>
            <a:r>
              <a:rPr lang="en-US" sz="1000" dirty="0">
                <a:latin typeface="Calibri" panose="020F0502020204030204" pitchFamily="34" charset="0"/>
                <a:ea typeface="Tahoma" pitchFamily="34" charset="0"/>
                <a:cs typeface="Tahoma" pitchFamily="34" charset="0"/>
              </a:rPr>
              <a:t> ad minim </a:t>
            </a:r>
            <a:r>
              <a:rPr lang="en-US" sz="1000" dirty="0" err="1">
                <a:latin typeface="Calibri" panose="020F0502020204030204" pitchFamily="34" charset="0"/>
                <a:ea typeface="Tahoma" pitchFamily="34" charset="0"/>
                <a:cs typeface="Tahoma" pitchFamily="34" charset="0"/>
              </a:rPr>
              <a:t>veniam</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quis</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nostrud</a:t>
            </a:r>
            <a:r>
              <a:rPr lang="en-US" sz="1000" dirty="0">
                <a:latin typeface="Calibri" panose="020F0502020204030204" pitchFamily="34" charset="0"/>
                <a:ea typeface="Tahoma" pitchFamily="34" charset="0"/>
                <a:cs typeface="Tahoma" pitchFamily="34" charset="0"/>
              </a:rPr>
              <a:t> exercitation </a:t>
            </a:r>
            <a:r>
              <a:rPr lang="en-US" sz="1000" dirty="0" err="1">
                <a:latin typeface="Calibri" panose="020F0502020204030204" pitchFamily="34" charset="0"/>
                <a:ea typeface="Tahoma" pitchFamily="34" charset="0"/>
                <a:cs typeface="Tahoma" pitchFamily="34" charset="0"/>
              </a:rPr>
              <a:t>ullamco</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laboris</a:t>
            </a:r>
            <a:r>
              <a:rPr lang="en-US" sz="1000" dirty="0">
                <a:latin typeface="Calibri" panose="020F0502020204030204" pitchFamily="34" charset="0"/>
                <a:ea typeface="Tahoma" pitchFamily="34" charset="0"/>
                <a:cs typeface="Tahoma" pitchFamily="34" charset="0"/>
              </a:rPr>
              <a:t> nisi </a:t>
            </a:r>
            <a:r>
              <a:rPr lang="en-US" sz="1000" dirty="0" err="1">
                <a:latin typeface="Calibri" panose="020F0502020204030204" pitchFamily="34" charset="0"/>
                <a:ea typeface="Tahoma" pitchFamily="34" charset="0"/>
                <a:cs typeface="Tahoma" pitchFamily="34" charset="0"/>
              </a:rPr>
              <a:t>ut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aliquip</a:t>
            </a:r>
            <a:r>
              <a:rPr lang="en-US" sz="1000" dirty="0">
                <a:latin typeface="Calibri" panose="020F0502020204030204" pitchFamily="34" charset="0"/>
                <a:ea typeface="Tahoma" pitchFamily="34" charset="0"/>
                <a:cs typeface="Tahoma" pitchFamily="34" charset="0"/>
              </a:rPr>
              <a:t> ex </a:t>
            </a:r>
            <a:r>
              <a:rPr lang="en-US" sz="1000" dirty="0" err="1">
                <a:latin typeface="Calibri" panose="020F0502020204030204" pitchFamily="34" charset="0"/>
                <a:ea typeface="Tahoma" pitchFamily="34" charset="0"/>
                <a:cs typeface="Tahoma" pitchFamily="34" charset="0"/>
              </a:rPr>
              <a:t>ea</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commodo</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consequat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Duis</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aute</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irure</a:t>
            </a:r>
            <a:r>
              <a:rPr lang="en-US" sz="1000" dirty="0">
                <a:latin typeface="Calibri" panose="020F0502020204030204" pitchFamily="34" charset="0"/>
                <a:ea typeface="Tahoma" pitchFamily="34" charset="0"/>
                <a:cs typeface="Tahoma" pitchFamily="34" charset="0"/>
              </a:rPr>
              <a:t> dolor in </a:t>
            </a:r>
            <a:r>
              <a:rPr lang="en-US" sz="1000" dirty="0" err="1">
                <a:latin typeface="Calibri" panose="020F0502020204030204" pitchFamily="34" charset="0"/>
                <a:ea typeface="Tahoma" pitchFamily="34" charset="0"/>
                <a:cs typeface="Tahoma" pitchFamily="34" charset="0"/>
              </a:rPr>
              <a:t>reprehenderit</a:t>
            </a:r>
            <a:r>
              <a:rPr lang="en-US" sz="1000" dirty="0">
                <a:latin typeface="Calibri" panose="020F0502020204030204" pitchFamily="34" charset="0"/>
                <a:ea typeface="Tahoma" pitchFamily="34" charset="0"/>
                <a:cs typeface="Tahoma" pitchFamily="34" charset="0"/>
              </a:rPr>
              <a:t> in </a:t>
            </a:r>
            <a:r>
              <a:rPr lang="en-US" sz="1000" dirty="0" err="1">
                <a:latin typeface="Calibri" panose="020F0502020204030204" pitchFamily="34" charset="0"/>
                <a:ea typeface="Tahoma" pitchFamily="34" charset="0"/>
                <a:cs typeface="Tahoma" pitchFamily="34" charset="0"/>
              </a:rPr>
              <a:t>voluptate</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velit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esse</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cillum</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dolore</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eu</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fugiat</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nulla</a:t>
            </a:r>
            <a:r>
              <a:rPr lang="en-US" sz="1000" dirty="0">
                <a:latin typeface="Calibri" panose="020F0502020204030204" pitchFamily="34" charset="0"/>
                <a:ea typeface="Tahoma" pitchFamily="34" charset="0"/>
                <a:cs typeface="Tahoma" pitchFamily="34" charset="0"/>
              </a:rPr>
              <a:t> </a:t>
            </a:r>
            <a:r>
              <a:rPr lang="en-US" sz="1000" dirty="0" err="1">
                <a:latin typeface="Calibri" panose="020F0502020204030204" pitchFamily="34" charset="0"/>
                <a:ea typeface="Tahoma" pitchFamily="34" charset="0"/>
                <a:cs typeface="Tahoma" pitchFamily="34" charset="0"/>
              </a:rPr>
              <a:t>pariatur</a:t>
            </a:r>
            <a:r>
              <a:rPr lang="en-US" sz="1000">
                <a:latin typeface="Calibri" panose="020F0502020204030204" pitchFamily="34" charset="0"/>
                <a:ea typeface="Tahoma" pitchFamily="34" charset="0"/>
                <a:cs typeface="Tahoma" pitchFamily="34" charset="0"/>
              </a:rPr>
              <a:t>. </a:t>
            </a:r>
            <a:endParaRPr lang="en-US" sz="1000" dirty="0">
              <a:latin typeface="Calibri" panose="020F0502020204030204" pitchFamily="34" charset="0"/>
              <a:ea typeface="Tahoma" pitchFamily="34" charset="0"/>
              <a:cs typeface="Tahoma" pitchFamily="34" charset="0"/>
            </a:endParaRPr>
          </a:p>
        </p:txBody>
      </p:sp>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a:lstStyle/>
          <a:p>
            <a:r>
              <a:rPr lang="en-US" altLang="ko-KR" smtClean="0"/>
              <a:t>Slide sub title</a:t>
            </a:r>
            <a:endParaRPr lang="ko-KR" altLang="en-US"/>
          </a:p>
        </p:txBody>
      </p:sp>
      <p:sp>
        <p:nvSpPr>
          <p:cNvPr id="3" name="텍스트 개체 틀 2"/>
          <p:cNvSpPr>
            <a:spLocks noGrp="1"/>
          </p:cNvSpPr>
          <p:nvPr>
            <p:ph type="body" sz="quarter" idx="12"/>
          </p:nvPr>
        </p:nvSpPr>
        <p:spPr>
          <a:xfrm>
            <a:off x="251520" y="119632"/>
            <a:ext cx="8064896" cy="533400"/>
          </a:xfrm>
        </p:spPr>
        <p:txBody>
          <a:bodyPr/>
          <a:lstStyle/>
          <a:p>
            <a:r>
              <a:rPr lang="en-US" altLang="ko-KR"/>
              <a:t>Infographic elements</a:t>
            </a:r>
            <a:endParaRPr lang="en-US" altLang="ko-KR"/>
          </a:p>
        </p:txBody>
      </p:sp>
      <p:sp>
        <p:nvSpPr>
          <p:cNvPr id="7" name="Rectangle 3"/>
          <p:cNvSpPr txBox="1">
            <a:spLocks noChangeArrowheads="1"/>
          </p:cNvSpPr>
          <p:nvPr/>
        </p:nvSpPr>
        <p:spPr bwMode="auto">
          <a:xfrm>
            <a:off x="245833" y="903283"/>
            <a:ext cx="7350504"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err="1" smtClean="0">
                <a:latin typeface="Calibri" panose="020F0502020204030204" pitchFamily="34" charset="0"/>
                <a:ea typeface="Tahoma" panose="020B0604030504040204" pitchFamily="34" charset="0"/>
                <a:cs typeface="Tahoma" panose="020B0604030504040204" pitchFamily="34" charset="0"/>
              </a:rPr>
              <a:t>Powerpoint</a:t>
            </a:r>
            <a:r>
              <a:rPr lang="en-US" sz="1200" smtClean="0">
                <a:latin typeface="Calibri" panose="020F0502020204030204" pitchFamily="34" charset="0"/>
                <a:ea typeface="Tahoma" panose="020B0604030504040204" pitchFamily="34" charset="0"/>
                <a:cs typeface="Tahoma" panose="020B0604030504040204" pitchFamily="34" charset="0"/>
              </a:rPr>
              <a:t> ofqfers </a:t>
            </a:r>
            <a:r>
              <a:rPr lang="en-US" sz="1200" dirty="0" smtClean="0">
                <a:latin typeface="Calibri" panose="020F0502020204030204" pitchFamily="34" charset="0"/>
                <a:ea typeface="Tahoma" panose="020B0604030504040204" pitchFamily="34" charset="0"/>
                <a:cs typeface="Tahoma" panose="020B0604030504040204" pitchFamily="34" charset="0"/>
              </a:rPr>
              <a:t>word processing, outlining, drawing, graphing, and presentation management tools- all designed to be easy to use and learn</a:t>
            </a:r>
            <a:endParaRPr lang="en-US" sz="1200" dirty="0">
              <a:latin typeface="Calibri" panose="020F0502020204030204" pitchFamily="34" charset="0"/>
              <a:ea typeface="Tahoma" panose="020B0604030504040204" pitchFamily="34" charset="0"/>
              <a:cs typeface="Tahoma" panose="020B0604030504040204" pitchFamily="34" charset="0"/>
            </a:endParaRPr>
          </a:p>
        </p:txBody>
      </p:sp>
      <p:sp>
        <p:nvSpPr>
          <p:cNvPr id="8" name="Line 5"/>
          <p:cNvSpPr>
            <a:spLocks noChangeShapeType="1"/>
          </p:cNvSpPr>
          <p:nvPr/>
        </p:nvSpPr>
        <p:spPr bwMode="auto">
          <a:xfrm>
            <a:off x="3556446" y="1876681"/>
            <a:ext cx="2041821" cy="1194721"/>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sp>
        <p:nvSpPr>
          <p:cNvPr id="10" name="Line 7"/>
          <p:cNvSpPr>
            <a:spLocks noChangeShapeType="1"/>
          </p:cNvSpPr>
          <p:nvPr/>
        </p:nvSpPr>
        <p:spPr bwMode="auto">
          <a:xfrm flipH="1">
            <a:off x="3550595" y="1861354"/>
            <a:ext cx="2056119" cy="1214912"/>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sp>
        <p:nvSpPr>
          <p:cNvPr id="11" name="Line 8"/>
          <p:cNvSpPr>
            <a:spLocks noChangeShapeType="1"/>
          </p:cNvSpPr>
          <p:nvPr/>
        </p:nvSpPr>
        <p:spPr bwMode="auto">
          <a:xfrm>
            <a:off x="3526277" y="3081130"/>
            <a:ext cx="2081719" cy="1211093"/>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sp>
        <p:nvSpPr>
          <p:cNvPr id="12" name="Line 13"/>
          <p:cNvSpPr>
            <a:spLocks noChangeShapeType="1"/>
          </p:cNvSpPr>
          <p:nvPr/>
        </p:nvSpPr>
        <p:spPr bwMode="auto">
          <a:xfrm>
            <a:off x="3544950" y="3078189"/>
            <a:ext cx="2042604" cy="3833"/>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sp>
        <p:nvSpPr>
          <p:cNvPr id="13" name="Line 14"/>
          <p:cNvSpPr>
            <a:spLocks noChangeShapeType="1"/>
          </p:cNvSpPr>
          <p:nvPr/>
        </p:nvSpPr>
        <p:spPr bwMode="auto">
          <a:xfrm flipH="1" flipV="1">
            <a:off x="3530368" y="1868551"/>
            <a:ext cx="2082492" cy="2423673"/>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sp>
        <p:nvSpPr>
          <p:cNvPr id="15" name="Line 20"/>
          <p:cNvSpPr>
            <a:spLocks noChangeShapeType="1"/>
          </p:cNvSpPr>
          <p:nvPr/>
        </p:nvSpPr>
        <p:spPr bwMode="auto">
          <a:xfrm flipH="1">
            <a:off x="3531140" y="3076267"/>
            <a:ext cx="2086583" cy="1220820"/>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sp>
        <p:nvSpPr>
          <p:cNvPr id="16" name="Line 26"/>
          <p:cNvSpPr>
            <a:spLocks noChangeShapeType="1"/>
          </p:cNvSpPr>
          <p:nvPr/>
        </p:nvSpPr>
        <p:spPr bwMode="auto">
          <a:xfrm flipH="1">
            <a:off x="3540867" y="1861353"/>
            <a:ext cx="2065846" cy="2435734"/>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sp>
        <p:nvSpPr>
          <p:cNvPr id="17" name="Line 13"/>
          <p:cNvSpPr>
            <a:spLocks noChangeShapeType="1"/>
          </p:cNvSpPr>
          <p:nvPr/>
        </p:nvSpPr>
        <p:spPr bwMode="auto">
          <a:xfrm>
            <a:off x="3544951" y="1865184"/>
            <a:ext cx="2061765" cy="7665"/>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sp>
        <p:nvSpPr>
          <p:cNvPr id="18" name="Line 13"/>
          <p:cNvSpPr>
            <a:spLocks noChangeShapeType="1"/>
          </p:cNvSpPr>
          <p:nvPr/>
        </p:nvSpPr>
        <p:spPr bwMode="auto">
          <a:xfrm flipV="1">
            <a:off x="3541117" y="4282554"/>
            <a:ext cx="2061765" cy="3831"/>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grpSp>
        <p:nvGrpSpPr>
          <p:cNvPr id="62" name="그룹 61"/>
          <p:cNvGrpSpPr/>
          <p:nvPr/>
        </p:nvGrpSpPr>
        <p:grpSpPr>
          <a:xfrm>
            <a:off x="899592" y="4084950"/>
            <a:ext cx="2674867" cy="751248"/>
            <a:chOff x="899592" y="3975620"/>
            <a:chExt cx="2674867" cy="751248"/>
          </a:xfrm>
        </p:grpSpPr>
        <p:grpSp>
          <p:nvGrpSpPr>
            <p:cNvPr id="37" name="그룹 36"/>
            <p:cNvGrpSpPr/>
            <p:nvPr/>
          </p:nvGrpSpPr>
          <p:grpSpPr>
            <a:xfrm>
              <a:off x="1035172" y="3975620"/>
              <a:ext cx="2489600" cy="406012"/>
              <a:chOff x="572454" y="5206608"/>
              <a:chExt cx="2815311" cy="459130"/>
            </a:xfrm>
          </p:grpSpPr>
          <p:sp>
            <p:nvSpPr>
              <p:cNvPr id="38" name="모서리가 둥근 직사각형 37"/>
              <p:cNvSpPr/>
              <p:nvPr/>
            </p:nvSpPr>
            <p:spPr>
              <a:xfrm>
                <a:off x="572454" y="5206608"/>
                <a:ext cx="2815311" cy="459130"/>
              </a:xfrm>
              <a:prstGeom prst="roundRect">
                <a:avLst>
                  <a:gd name="adj" fmla="val 50000"/>
                </a:avLst>
              </a:prstGeom>
              <a:noFill/>
              <a:ln w="19050">
                <a:solidFill>
                  <a:srgbClr val="625F63"/>
                </a:solid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39" name="모서리가 둥근 직사각형 72"/>
              <p:cNvSpPr/>
              <p:nvPr/>
            </p:nvSpPr>
            <p:spPr>
              <a:xfrm>
                <a:off x="2727731" y="5206608"/>
                <a:ext cx="660034" cy="459130"/>
              </a:xfrm>
              <a:custGeom>
                <a:avLst/>
                <a:gdLst/>
                <a:ahLst/>
                <a:cxnLst/>
                <a:rect l="l" t="t" r="r" b="b"/>
                <a:pathLst>
                  <a:path w="617763" h="429726">
                    <a:moveTo>
                      <a:pt x="0" y="0"/>
                    </a:moveTo>
                    <a:lnTo>
                      <a:pt x="402900" y="0"/>
                    </a:lnTo>
                    <a:cubicBezTo>
                      <a:pt x="521566" y="0"/>
                      <a:pt x="617763" y="96197"/>
                      <a:pt x="617763" y="214863"/>
                    </a:cubicBezTo>
                    <a:cubicBezTo>
                      <a:pt x="617763" y="333529"/>
                      <a:pt x="521566" y="429726"/>
                      <a:pt x="402900" y="429726"/>
                    </a:cubicBezTo>
                    <a:lnTo>
                      <a:pt x="0" y="429726"/>
                    </a:lnTo>
                    <a:close/>
                  </a:path>
                </a:pathLst>
              </a:custGeom>
              <a:solidFill>
                <a:srgbClr val="625F63"/>
              </a:solidFill>
              <a:ln w="19050">
                <a:no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40" name="Rectangle 3"/>
              <p:cNvSpPr txBox="1">
                <a:spLocks noChangeArrowheads="1"/>
              </p:cNvSpPr>
              <p:nvPr/>
            </p:nvSpPr>
            <p:spPr bwMode="auto">
              <a:xfrm>
                <a:off x="667250" y="5289319"/>
                <a:ext cx="197020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1400" b="1" smtClean="0">
                    <a:solidFill>
                      <a:srgbClr val="625F63"/>
                    </a:solidFill>
                    <a:latin typeface="Calibri" panose="020F0502020204030204" pitchFamily="34" charset="0"/>
                    <a:ea typeface="Tahoma" pitchFamily="34" charset="0"/>
                    <a:cs typeface="Tahoma" pitchFamily="34" charset="0"/>
                  </a:rPr>
                  <a:t>Stylish design</a:t>
                </a:r>
                <a:endParaRPr lang="en-US" altLang="ko-KR" sz="1400" b="1">
                  <a:solidFill>
                    <a:srgbClr val="625F63"/>
                  </a:solidFill>
                  <a:latin typeface="Calibri" panose="020F0502020204030204" pitchFamily="34" charset="0"/>
                  <a:ea typeface="Tahoma" pitchFamily="34" charset="0"/>
                  <a:cs typeface="Tahoma" pitchFamily="34" charset="0"/>
                </a:endParaRPr>
              </a:p>
            </p:txBody>
          </p:sp>
        </p:grpSp>
        <p:sp>
          <p:nvSpPr>
            <p:cNvPr id="41" name="Rectangle 3"/>
            <p:cNvSpPr txBox="1">
              <a:spLocks noChangeArrowheads="1"/>
            </p:cNvSpPr>
            <p:nvPr/>
          </p:nvSpPr>
          <p:spPr bwMode="auto">
            <a:xfrm>
              <a:off x="899592" y="4449869"/>
              <a:ext cx="1961673" cy="2769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r">
                <a:lnSpc>
                  <a:spcPct val="90000"/>
                </a:lnSpc>
                <a:defRPr/>
              </a:pPr>
              <a:r>
                <a:rPr lang="en-US" altLang="ko-KR" sz="1000">
                  <a:solidFill>
                    <a:schemeClr val="tx1"/>
                  </a:solidFill>
                  <a:latin typeface="Calibri" panose="020F0502020204030204" pitchFamily="34" charset="0"/>
                  <a:ea typeface="Tahoma" pitchFamily="34" charset="0"/>
                  <a:cs typeface="Tahoma" pitchFamily="34" charset="0"/>
                </a:rPr>
                <a:t>Stylish templates </a:t>
              </a:r>
              <a:r>
                <a:rPr lang="en-US" altLang="ko-KR" sz="1000" smtClean="0">
                  <a:solidFill>
                    <a:schemeClr val="tx1"/>
                  </a:solidFill>
                  <a:latin typeface="Calibri" panose="020F0502020204030204" pitchFamily="34" charset="0"/>
                  <a:ea typeface="Tahoma" pitchFamily="34" charset="0"/>
                  <a:cs typeface="Tahoma" pitchFamily="34" charset="0"/>
                </a:rPr>
                <a:t>can 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42" name="타원 41"/>
            <p:cNvSpPr/>
            <p:nvPr/>
          </p:nvSpPr>
          <p:spPr>
            <a:xfrm>
              <a:off x="3501654" y="4142225"/>
              <a:ext cx="72805" cy="72805"/>
            </a:xfrm>
            <a:prstGeom prst="ellipse">
              <a:avLst/>
            </a:prstGeom>
            <a:solidFill>
              <a:schemeClr val="bg1"/>
            </a:solidFill>
            <a:ln w="15240">
              <a:solidFill>
                <a:srgbClr val="7787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55" name="그림 54"/>
            <p:cNvPicPr>
              <a:picLocks noChangeAspect="1"/>
            </p:cNvPicPr>
            <p:nvPr/>
          </p:nvPicPr>
          <p:blipFill rotWithShape="1">
            <a:blip r:embed="rId2" cstate="print">
              <a:extLst>
                <a:ext uri="{28A0092B-C50C-407E-A947-70E740481C1C}">
                  <a14:useLocalDpi xmlns:a14="http://schemas.microsoft.com/office/drawing/2010/main" val="0"/>
                </a:ext>
              </a:extLst>
            </a:blip>
            <a:srcRect l="4941" r="83177" b="81580"/>
            <a:stretch/>
          </p:blipFill>
          <p:spPr>
            <a:xfrm>
              <a:off x="3060795" y="4031722"/>
              <a:ext cx="275404" cy="320203"/>
            </a:xfrm>
            <a:prstGeom prst="rect">
              <a:avLst/>
            </a:prstGeom>
          </p:spPr>
        </p:pic>
      </p:grpSp>
      <p:grpSp>
        <p:nvGrpSpPr>
          <p:cNvPr id="65" name="그룹 64"/>
          <p:cNvGrpSpPr/>
          <p:nvPr/>
        </p:nvGrpSpPr>
        <p:grpSpPr>
          <a:xfrm>
            <a:off x="5573242" y="1654944"/>
            <a:ext cx="2630479" cy="750256"/>
            <a:chOff x="5573242" y="1545614"/>
            <a:chExt cx="2630479" cy="750256"/>
          </a:xfrm>
        </p:grpSpPr>
        <p:grpSp>
          <p:nvGrpSpPr>
            <p:cNvPr id="31" name="그룹 30"/>
            <p:cNvGrpSpPr/>
            <p:nvPr/>
          </p:nvGrpSpPr>
          <p:grpSpPr>
            <a:xfrm>
              <a:off x="5619230" y="1545614"/>
              <a:ext cx="2489600" cy="406012"/>
              <a:chOff x="5756237" y="2254102"/>
              <a:chExt cx="2815311" cy="459130"/>
            </a:xfrm>
          </p:grpSpPr>
          <p:sp>
            <p:nvSpPr>
              <p:cNvPr id="32" name="모서리가 둥근 직사각형 31"/>
              <p:cNvSpPr/>
              <p:nvPr/>
            </p:nvSpPr>
            <p:spPr>
              <a:xfrm flipH="1">
                <a:off x="5756237" y="2254102"/>
                <a:ext cx="2815311" cy="459130"/>
              </a:xfrm>
              <a:prstGeom prst="roundRect">
                <a:avLst>
                  <a:gd name="adj" fmla="val 50000"/>
                </a:avLst>
              </a:prstGeom>
              <a:noFill/>
              <a:ln w="19050">
                <a:solidFill>
                  <a:srgbClr val="625F63"/>
                </a:solid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33" name="모서리가 둥근 직사각형 72"/>
              <p:cNvSpPr/>
              <p:nvPr/>
            </p:nvSpPr>
            <p:spPr>
              <a:xfrm flipH="1">
                <a:off x="5756237" y="2254102"/>
                <a:ext cx="660034" cy="459130"/>
              </a:xfrm>
              <a:custGeom>
                <a:avLst/>
                <a:gdLst/>
                <a:ahLst/>
                <a:cxnLst/>
                <a:rect l="l" t="t" r="r" b="b"/>
                <a:pathLst>
                  <a:path w="617763" h="429726">
                    <a:moveTo>
                      <a:pt x="0" y="0"/>
                    </a:moveTo>
                    <a:lnTo>
                      <a:pt x="402900" y="0"/>
                    </a:lnTo>
                    <a:cubicBezTo>
                      <a:pt x="521566" y="0"/>
                      <a:pt x="617763" y="96197"/>
                      <a:pt x="617763" y="214863"/>
                    </a:cubicBezTo>
                    <a:cubicBezTo>
                      <a:pt x="617763" y="333529"/>
                      <a:pt x="521566" y="429726"/>
                      <a:pt x="402900" y="429726"/>
                    </a:cubicBezTo>
                    <a:lnTo>
                      <a:pt x="0" y="429726"/>
                    </a:lnTo>
                    <a:close/>
                  </a:path>
                </a:pathLst>
              </a:custGeom>
              <a:solidFill>
                <a:srgbClr val="625F63"/>
              </a:solidFill>
              <a:ln w="19050">
                <a:no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34" name="Rectangle 3"/>
              <p:cNvSpPr txBox="1">
                <a:spLocks noChangeArrowheads="1"/>
              </p:cNvSpPr>
              <p:nvPr/>
            </p:nvSpPr>
            <p:spPr bwMode="auto">
              <a:xfrm>
                <a:off x="6506344" y="2335691"/>
                <a:ext cx="197020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1400" b="1" smtClean="0">
                    <a:solidFill>
                      <a:srgbClr val="625F63"/>
                    </a:solidFill>
                    <a:latin typeface="Calibri" panose="020F0502020204030204" pitchFamily="34" charset="0"/>
                    <a:ea typeface="Tahoma" pitchFamily="34" charset="0"/>
                    <a:cs typeface="Tahoma" pitchFamily="34" charset="0"/>
                  </a:rPr>
                  <a:t>Stylish design</a:t>
                </a:r>
                <a:endParaRPr lang="en-US" altLang="ko-KR" sz="1400" b="1">
                  <a:solidFill>
                    <a:srgbClr val="625F63"/>
                  </a:solidFill>
                  <a:latin typeface="Calibri" panose="020F0502020204030204" pitchFamily="34" charset="0"/>
                  <a:ea typeface="Tahoma" pitchFamily="34" charset="0"/>
                  <a:cs typeface="Tahoma" pitchFamily="34" charset="0"/>
                </a:endParaRPr>
              </a:p>
            </p:txBody>
          </p:sp>
        </p:grpSp>
        <p:sp>
          <p:nvSpPr>
            <p:cNvPr id="35" name="Rectangle 3"/>
            <p:cNvSpPr txBox="1">
              <a:spLocks noChangeArrowheads="1"/>
            </p:cNvSpPr>
            <p:nvPr/>
          </p:nvSpPr>
          <p:spPr bwMode="auto">
            <a:xfrm>
              <a:off x="6282555" y="2018871"/>
              <a:ext cx="1921166" cy="2769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r>
                <a:rPr lang="en-US" altLang="ko-KR" sz="1000">
                  <a:solidFill>
                    <a:schemeClr val="tx1"/>
                  </a:solidFill>
                  <a:latin typeface="Calibri" panose="020F0502020204030204" pitchFamily="34" charset="0"/>
                  <a:ea typeface="Tahoma" pitchFamily="34" charset="0"/>
                  <a:cs typeface="Tahoma" pitchFamily="34" charset="0"/>
                </a:rPr>
                <a:t>Stylish templates </a:t>
              </a:r>
              <a:r>
                <a:rPr lang="en-US" altLang="ko-KR" sz="1000" smtClean="0">
                  <a:solidFill>
                    <a:schemeClr val="tx1"/>
                  </a:solidFill>
                  <a:latin typeface="Calibri" panose="020F0502020204030204" pitchFamily="34" charset="0"/>
                  <a:ea typeface="Tahoma" pitchFamily="34" charset="0"/>
                  <a:cs typeface="Tahoma" pitchFamily="34" charset="0"/>
                </a:rPr>
                <a:t>can 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36" name="타원 35"/>
            <p:cNvSpPr/>
            <p:nvPr/>
          </p:nvSpPr>
          <p:spPr>
            <a:xfrm>
              <a:off x="5573242" y="1712218"/>
              <a:ext cx="72805" cy="72805"/>
            </a:xfrm>
            <a:prstGeom prst="ellipse">
              <a:avLst/>
            </a:prstGeom>
            <a:solidFill>
              <a:schemeClr val="bg1"/>
            </a:solidFill>
            <a:ln w="15240">
              <a:solidFill>
                <a:srgbClr val="7787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56" name="그림 55"/>
            <p:cNvPicPr>
              <a:picLocks noChangeAspect="1"/>
            </p:cNvPicPr>
            <p:nvPr/>
          </p:nvPicPr>
          <p:blipFill rotWithShape="1">
            <a:blip r:embed="rId3" cstate="print">
              <a:extLst>
                <a:ext uri="{28A0092B-C50C-407E-A947-70E740481C1C}">
                  <a14:useLocalDpi xmlns:a14="http://schemas.microsoft.com/office/drawing/2010/main" val="0"/>
                </a:ext>
              </a:extLst>
            </a:blip>
            <a:srcRect l="25646" r="63579" b="82302"/>
            <a:stretch/>
          </p:blipFill>
          <p:spPr>
            <a:xfrm>
              <a:off x="5818310" y="1616818"/>
              <a:ext cx="234509" cy="288896"/>
            </a:xfrm>
            <a:prstGeom prst="rect">
              <a:avLst/>
            </a:prstGeom>
          </p:spPr>
        </p:pic>
      </p:grpSp>
      <p:grpSp>
        <p:nvGrpSpPr>
          <p:cNvPr id="64" name="그룹 63"/>
          <p:cNvGrpSpPr/>
          <p:nvPr/>
        </p:nvGrpSpPr>
        <p:grpSpPr>
          <a:xfrm>
            <a:off x="5573242" y="2869484"/>
            <a:ext cx="2630479" cy="751181"/>
            <a:chOff x="5573242" y="2850646"/>
            <a:chExt cx="2630479" cy="751181"/>
          </a:xfrm>
        </p:grpSpPr>
        <p:grpSp>
          <p:nvGrpSpPr>
            <p:cNvPr id="43" name="그룹 42"/>
            <p:cNvGrpSpPr/>
            <p:nvPr/>
          </p:nvGrpSpPr>
          <p:grpSpPr>
            <a:xfrm>
              <a:off x="5619230" y="2850646"/>
              <a:ext cx="2489600" cy="406012"/>
              <a:chOff x="5756237" y="3729869"/>
              <a:chExt cx="2815311" cy="459130"/>
            </a:xfrm>
          </p:grpSpPr>
          <p:sp>
            <p:nvSpPr>
              <p:cNvPr id="44" name="모서리가 둥근 직사각형 43"/>
              <p:cNvSpPr/>
              <p:nvPr/>
            </p:nvSpPr>
            <p:spPr>
              <a:xfrm flipH="1">
                <a:off x="5756237" y="3729869"/>
                <a:ext cx="2815311" cy="459130"/>
              </a:xfrm>
              <a:prstGeom prst="roundRect">
                <a:avLst>
                  <a:gd name="adj" fmla="val 50000"/>
                </a:avLst>
              </a:prstGeom>
              <a:noFill/>
              <a:ln w="19050">
                <a:solidFill>
                  <a:srgbClr val="FF6F89"/>
                </a:solid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45" name="모서리가 둥근 직사각형 72"/>
              <p:cNvSpPr/>
              <p:nvPr/>
            </p:nvSpPr>
            <p:spPr>
              <a:xfrm flipH="1">
                <a:off x="5756237" y="3729869"/>
                <a:ext cx="660034" cy="459130"/>
              </a:xfrm>
              <a:custGeom>
                <a:avLst/>
                <a:gdLst/>
                <a:ahLst/>
                <a:cxnLst/>
                <a:rect l="l" t="t" r="r" b="b"/>
                <a:pathLst>
                  <a:path w="617763" h="429726">
                    <a:moveTo>
                      <a:pt x="0" y="0"/>
                    </a:moveTo>
                    <a:lnTo>
                      <a:pt x="402900" y="0"/>
                    </a:lnTo>
                    <a:cubicBezTo>
                      <a:pt x="521566" y="0"/>
                      <a:pt x="617763" y="96197"/>
                      <a:pt x="617763" y="214863"/>
                    </a:cubicBezTo>
                    <a:cubicBezTo>
                      <a:pt x="617763" y="333529"/>
                      <a:pt x="521566" y="429726"/>
                      <a:pt x="402900" y="429726"/>
                    </a:cubicBezTo>
                    <a:lnTo>
                      <a:pt x="0" y="429726"/>
                    </a:lnTo>
                    <a:close/>
                  </a:path>
                </a:pathLst>
              </a:custGeom>
              <a:solidFill>
                <a:srgbClr val="FF6F89"/>
              </a:solidFill>
              <a:ln w="19050">
                <a:no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46" name="Rectangle 3"/>
              <p:cNvSpPr txBox="1">
                <a:spLocks noChangeArrowheads="1"/>
              </p:cNvSpPr>
              <p:nvPr/>
            </p:nvSpPr>
            <p:spPr bwMode="auto">
              <a:xfrm>
                <a:off x="6506344" y="3812505"/>
                <a:ext cx="197020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1400" b="1" smtClean="0">
                    <a:solidFill>
                      <a:srgbClr val="FF6F89"/>
                    </a:solidFill>
                    <a:latin typeface="Calibri" panose="020F0502020204030204" pitchFamily="34" charset="0"/>
                    <a:ea typeface="Tahoma" pitchFamily="34" charset="0"/>
                    <a:cs typeface="Tahoma" pitchFamily="34" charset="0"/>
                  </a:rPr>
                  <a:t>Stylish design</a:t>
                </a:r>
                <a:endParaRPr lang="en-US" altLang="ko-KR" sz="1400" b="1">
                  <a:solidFill>
                    <a:srgbClr val="FF6F89"/>
                  </a:solidFill>
                  <a:latin typeface="Calibri" panose="020F0502020204030204" pitchFamily="34" charset="0"/>
                  <a:ea typeface="Tahoma" pitchFamily="34" charset="0"/>
                  <a:cs typeface="Tahoma" pitchFamily="34" charset="0"/>
                </a:endParaRPr>
              </a:p>
            </p:txBody>
          </p:sp>
        </p:grpSp>
        <p:sp>
          <p:nvSpPr>
            <p:cNvPr id="47" name="Rectangle 3"/>
            <p:cNvSpPr txBox="1">
              <a:spLocks noChangeArrowheads="1"/>
            </p:cNvSpPr>
            <p:nvPr/>
          </p:nvSpPr>
          <p:spPr bwMode="auto">
            <a:xfrm>
              <a:off x="6282555" y="3324828"/>
              <a:ext cx="1921166" cy="2769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r>
                <a:rPr lang="en-US" altLang="ko-KR" sz="1000">
                  <a:solidFill>
                    <a:schemeClr val="tx1"/>
                  </a:solidFill>
                  <a:latin typeface="Calibri" panose="020F0502020204030204" pitchFamily="34" charset="0"/>
                  <a:ea typeface="Tahoma" pitchFamily="34" charset="0"/>
                  <a:cs typeface="Tahoma" pitchFamily="34" charset="0"/>
                </a:rPr>
                <a:t>Stylish templates </a:t>
              </a:r>
              <a:r>
                <a:rPr lang="en-US" altLang="ko-KR" sz="1000" smtClean="0">
                  <a:solidFill>
                    <a:schemeClr val="tx1"/>
                  </a:solidFill>
                  <a:latin typeface="Calibri" panose="020F0502020204030204" pitchFamily="34" charset="0"/>
                  <a:ea typeface="Tahoma" pitchFamily="34" charset="0"/>
                  <a:cs typeface="Tahoma" pitchFamily="34" charset="0"/>
                </a:rPr>
                <a:t>can 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48" name="타원 47"/>
            <p:cNvSpPr/>
            <p:nvPr/>
          </p:nvSpPr>
          <p:spPr>
            <a:xfrm>
              <a:off x="5573242" y="3017250"/>
              <a:ext cx="72805" cy="72805"/>
            </a:xfrm>
            <a:prstGeom prst="ellipse">
              <a:avLst/>
            </a:prstGeom>
            <a:solidFill>
              <a:schemeClr val="bg1"/>
            </a:solidFill>
            <a:ln w="15240">
              <a:solidFill>
                <a:srgbClr val="7787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57" name="그림 56"/>
            <p:cNvPicPr>
              <a:picLocks noChangeAspect="1"/>
            </p:cNvPicPr>
            <p:nvPr/>
          </p:nvPicPr>
          <p:blipFill rotWithShape="1">
            <a:blip r:embed="rId4" cstate="print">
              <a:extLst>
                <a:ext uri="{28A0092B-C50C-407E-A947-70E740481C1C}">
                  <a14:useLocalDpi xmlns:a14="http://schemas.microsoft.com/office/drawing/2010/main" val="0"/>
                </a:ext>
              </a:extLst>
            </a:blip>
            <a:srcRect l="19854" t="27044" r="65339" b="57458"/>
            <a:stretch/>
          </p:blipFill>
          <p:spPr>
            <a:xfrm>
              <a:off x="5787493" y="2947684"/>
              <a:ext cx="296142" cy="232476"/>
            </a:xfrm>
            <a:prstGeom prst="rect">
              <a:avLst/>
            </a:prstGeom>
          </p:spPr>
        </p:pic>
      </p:grpSp>
      <p:grpSp>
        <p:nvGrpSpPr>
          <p:cNvPr id="66" name="그룹 65"/>
          <p:cNvGrpSpPr/>
          <p:nvPr/>
        </p:nvGrpSpPr>
        <p:grpSpPr>
          <a:xfrm>
            <a:off x="899592" y="1654944"/>
            <a:ext cx="2674867" cy="750256"/>
            <a:chOff x="899592" y="1545614"/>
            <a:chExt cx="2674867" cy="750256"/>
          </a:xfrm>
        </p:grpSpPr>
        <p:grpSp>
          <p:nvGrpSpPr>
            <p:cNvPr id="25" name="그룹 24"/>
            <p:cNvGrpSpPr/>
            <p:nvPr/>
          </p:nvGrpSpPr>
          <p:grpSpPr>
            <a:xfrm>
              <a:off x="1035172" y="1545614"/>
              <a:ext cx="2489600" cy="406012"/>
              <a:chOff x="572454" y="2254102"/>
              <a:chExt cx="2815311" cy="459130"/>
            </a:xfrm>
          </p:grpSpPr>
          <p:sp>
            <p:nvSpPr>
              <p:cNvPr id="26" name="모서리가 둥근 직사각형 25"/>
              <p:cNvSpPr/>
              <p:nvPr/>
            </p:nvSpPr>
            <p:spPr>
              <a:xfrm>
                <a:off x="572454" y="2254102"/>
                <a:ext cx="2815311" cy="459130"/>
              </a:xfrm>
              <a:prstGeom prst="roundRect">
                <a:avLst>
                  <a:gd name="adj" fmla="val 50000"/>
                </a:avLst>
              </a:prstGeom>
              <a:noFill/>
              <a:ln w="19050">
                <a:solidFill>
                  <a:srgbClr val="FF6F89"/>
                </a:solid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27" name="모서리가 둥근 직사각형 72"/>
              <p:cNvSpPr/>
              <p:nvPr/>
            </p:nvSpPr>
            <p:spPr>
              <a:xfrm>
                <a:off x="2727731" y="2254102"/>
                <a:ext cx="660034" cy="459130"/>
              </a:xfrm>
              <a:custGeom>
                <a:avLst/>
                <a:gdLst/>
                <a:ahLst/>
                <a:cxnLst/>
                <a:rect l="l" t="t" r="r" b="b"/>
                <a:pathLst>
                  <a:path w="617763" h="429726">
                    <a:moveTo>
                      <a:pt x="0" y="0"/>
                    </a:moveTo>
                    <a:lnTo>
                      <a:pt x="402900" y="0"/>
                    </a:lnTo>
                    <a:cubicBezTo>
                      <a:pt x="521566" y="0"/>
                      <a:pt x="617763" y="96197"/>
                      <a:pt x="617763" y="214863"/>
                    </a:cubicBezTo>
                    <a:cubicBezTo>
                      <a:pt x="617763" y="333529"/>
                      <a:pt x="521566" y="429726"/>
                      <a:pt x="402900" y="429726"/>
                    </a:cubicBezTo>
                    <a:lnTo>
                      <a:pt x="0" y="429726"/>
                    </a:lnTo>
                    <a:close/>
                  </a:path>
                </a:pathLst>
              </a:custGeom>
              <a:solidFill>
                <a:srgbClr val="FF6F89"/>
              </a:solidFill>
              <a:ln w="19050">
                <a:no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28" name="Rectangle 3"/>
              <p:cNvSpPr txBox="1">
                <a:spLocks noChangeArrowheads="1"/>
              </p:cNvSpPr>
              <p:nvPr/>
            </p:nvSpPr>
            <p:spPr bwMode="auto">
              <a:xfrm>
                <a:off x="667250" y="2335691"/>
                <a:ext cx="197020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1400" b="1" smtClean="0">
                    <a:solidFill>
                      <a:srgbClr val="FF6F89"/>
                    </a:solidFill>
                    <a:latin typeface="Calibri" panose="020F0502020204030204" pitchFamily="34" charset="0"/>
                    <a:ea typeface="Tahoma" pitchFamily="34" charset="0"/>
                    <a:cs typeface="Tahoma" pitchFamily="34" charset="0"/>
                  </a:rPr>
                  <a:t>Stylish design</a:t>
                </a:r>
                <a:endParaRPr lang="en-US" altLang="ko-KR" sz="1400" b="1">
                  <a:solidFill>
                    <a:srgbClr val="FF6F89"/>
                  </a:solidFill>
                  <a:latin typeface="Calibri" panose="020F0502020204030204" pitchFamily="34" charset="0"/>
                  <a:ea typeface="Tahoma" pitchFamily="34" charset="0"/>
                  <a:cs typeface="Tahoma" pitchFamily="34" charset="0"/>
                </a:endParaRPr>
              </a:p>
            </p:txBody>
          </p:sp>
        </p:grpSp>
        <p:sp>
          <p:nvSpPr>
            <p:cNvPr id="29" name="Rectangle 3"/>
            <p:cNvSpPr txBox="1">
              <a:spLocks noChangeArrowheads="1"/>
            </p:cNvSpPr>
            <p:nvPr/>
          </p:nvSpPr>
          <p:spPr bwMode="auto">
            <a:xfrm>
              <a:off x="899592" y="2018871"/>
              <a:ext cx="1961673" cy="2769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r">
                <a:lnSpc>
                  <a:spcPct val="90000"/>
                </a:lnSpc>
                <a:defRPr/>
              </a:pPr>
              <a:r>
                <a:rPr lang="en-US" altLang="ko-KR" sz="1000">
                  <a:solidFill>
                    <a:schemeClr val="tx1"/>
                  </a:solidFill>
                  <a:latin typeface="Calibri" panose="020F0502020204030204" pitchFamily="34" charset="0"/>
                  <a:ea typeface="Tahoma" pitchFamily="34" charset="0"/>
                  <a:cs typeface="Tahoma" pitchFamily="34" charset="0"/>
                </a:rPr>
                <a:t>Stylish templates </a:t>
              </a:r>
              <a:r>
                <a:rPr lang="en-US" altLang="ko-KR" sz="1000" smtClean="0">
                  <a:solidFill>
                    <a:schemeClr val="tx1"/>
                  </a:solidFill>
                  <a:latin typeface="Calibri" panose="020F0502020204030204" pitchFamily="34" charset="0"/>
                  <a:ea typeface="Tahoma" pitchFamily="34" charset="0"/>
                  <a:cs typeface="Tahoma" pitchFamily="34" charset="0"/>
                </a:rPr>
                <a:t>can 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30" name="타원 29"/>
            <p:cNvSpPr/>
            <p:nvPr/>
          </p:nvSpPr>
          <p:spPr>
            <a:xfrm>
              <a:off x="3501654" y="1712218"/>
              <a:ext cx="72805" cy="72805"/>
            </a:xfrm>
            <a:prstGeom prst="ellipse">
              <a:avLst/>
            </a:prstGeom>
            <a:solidFill>
              <a:schemeClr val="bg1"/>
            </a:solidFill>
            <a:ln w="15240">
              <a:solidFill>
                <a:srgbClr val="7787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58" name="그림 57"/>
            <p:cNvPicPr>
              <a:picLocks noChangeAspect="1"/>
            </p:cNvPicPr>
            <p:nvPr/>
          </p:nvPicPr>
          <p:blipFill rotWithShape="1">
            <a:blip r:embed="rId5" cstate="print">
              <a:extLst>
                <a:ext uri="{28A0092B-C50C-407E-A947-70E740481C1C}">
                  <a14:useLocalDpi xmlns:a14="http://schemas.microsoft.com/office/drawing/2010/main" val="0"/>
                </a:ext>
              </a:extLst>
            </a:blip>
            <a:srcRect l="43021" t="26039" r="44854" b="56135"/>
            <a:stretch/>
          </p:blipFill>
          <p:spPr>
            <a:xfrm>
              <a:off x="3099719" y="1610880"/>
              <a:ext cx="237376" cy="289236"/>
            </a:xfrm>
            <a:prstGeom prst="rect">
              <a:avLst/>
            </a:prstGeom>
          </p:spPr>
        </p:pic>
      </p:grpSp>
      <p:grpSp>
        <p:nvGrpSpPr>
          <p:cNvPr id="63" name="그룹 62"/>
          <p:cNvGrpSpPr/>
          <p:nvPr/>
        </p:nvGrpSpPr>
        <p:grpSpPr>
          <a:xfrm>
            <a:off x="5573242" y="4084950"/>
            <a:ext cx="2630479" cy="751248"/>
            <a:chOff x="5573242" y="3975620"/>
            <a:chExt cx="2630479" cy="751248"/>
          </a:xfrm>
        </p:grpSpPr>
        <p:sp>
          <p:nvSpPr>
            <p:cNvPr id="9" name="Line 6"/>
            <p:cNvSpPr>
              <a:spLocks noChangeShapeType="1"/>
            </p:cNvSpPr>
            <p:nvPr/>
          </p:nvSpPr>
          <p:spPr bwMode="auto">
            <a:xfrm>
              <a:off x="5711904" y="4250445"/>
              <a:ext cx="4613" cy="2051"/>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sp>
          <p:nvSpPr>
            <p:cNvPr id="14" name="Line 17"/>
            <p:cNvSpPr>
              <a:spLocks noChangeShapeType="1"/>
            </p:cNvSpPr>
            <p:nvPr/>
          </p:nvSpPr>
          <p:spPr bwMode="auto">
            <a:xfrm>
              <a:off x="5711904" y="4250445"/>
              <a:ext cx="4613" cy="2051"/>
            </a:xfrm>
            <a:prstGeom prst="line">
              <a:avLst/>
            </a:prstGeom>
            <a:noFill/>
            <a:ln w="1270" cap="rnd">
              <a:solidFill>
                <a:srgbClr val="707171"/>
              </a:solidFill>
              <a:prstDash val="sysDash"/>
              <a:round/>
              <a:headEnd type="none" w="sm" len="sm"/>
              <a:tailEnd type="none" w="sm" len="sm"/>
            </a:ln>
          </p:spPr>
          <p:txBody>
            <a:bodyPr vert="horz" wrap="square" lIns="91440" tIns="45720" rIns="91440" bIns="45720" numCol="1" anchor="t" anchorCtr="0" compatLnSpc="1">
              <a:prstTxWarp prst="textNoShape">
                <a:avLst/>
              </a:prstTxWarp>
            </a:bodyPr>
            <a:lstStyle/>
            <a:p>
              <a:endParaRPr lang="ko-KR" altLang="en-US" sz="1400"/>
            </a:p>
          </p:txBody>
        </p:sp>
        <p:grpSp>
          <p:nvGrpSpPr>
            <p:cNvPr id="49" name="그룹 48"/>
            <p:cNvGrpSpPr/>
            <p:nvPr/>
          </p:nvGrpSpPr>
          <p:grpSpPr>
            <a:xfrm>
              <a:off x="5619230" y="3975620"/>
              <a:ext cx="2489600" cy="406012"/>
              <a:chOff x="5756237" y="5206608"/>
              <a:chExt cx="2815311" cy="459130"/>
            </a:xfrm>
          </p:grpSpPr>
          <p:sp>
            <p:nvSpPr>
              <p:cNvPr id="50" name="모서리가 둥근 직사각형 49"/>
              <p:cNvSpPr/>
              <p:nvPr/>
            </p:nvSpPr>
            <p:spPr>
              <a:xfrm flipH="1">
                <a:off x="5756237" y="5206608"/>
                <a:ext cx="2815311" cy="459130"/>
              </a:xfrm>
              <a:prstGeom prst="roundRect">
                <a:avLst>
                  <a:gd name="adj" fmla="val 50000"/>
                </a:avLst>
              </a:prstGeom>
              <a:noFill/>
              <a:ln w="19050">
                <a:solidFill>
                  <a:srgbClr val="48B5B2"/>
                </a:solid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51" name="모서리가 둥근 직사각형 72"/>
              <p:cNvSpPr/>
              <p:nvPr/>
            </p:nvSpPr>
            <p:spPr>
              <a:xfrm flipH="1">
                <a:off x="5756237" y="5206608"/>
                <a:ext cx="660034" cy="459130"/>
              </a:xfrm>
              <a:custGeom>
                <a:avLst/>
                <a:gdLst/>
                <a:ahLst/>
                <a:cxnLst/>
                <a:rect l="l" t="t" r="r" b="b"/>
                <a:pathLst>
                  <a:path w="617763" h="429726">
                    <a:moveTo>
                      <a:pt x="0" y="0"/>
                    </a:moveTo>
                    <a:lnTo>
                      <a:pt x="402900" y="0"/>
                    </a:lnTo>
                    <a:cubicBezTo>
                      <a:pt x="521566" y="0"/>
                      <a:pt x="617763" y="96197"/>
                      <a:pt x="617763" y="214863"/>
                    </a:cubicBezTo>
                    <a:cubicBezTo>
                      <a:pt x="617763" y="333529"/>
                      <a:pt x="521566" y="429726"/>
                      <a:pt x="402900" y="429726"/>
                    </a:cubicBezTo>
                    <a:lnTo>
                      <a:pt x="0" y="429726"/>
                    </a:lnTo>
                    <a:close/>
                  </a:path>
                </a:pathLst>
              </a:custGeom>
              <a:solidFill>
                <a:srgbClr val="48B5B2"/>
              </a:solidFill>
              <a:ln w="19050">
                <a:no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52" name="Rectangle 3"/>
              <p:cNvSpPr txBox="1">
                <a:spLocks noChangeArrowheads="1"/>
              </p:cNvSpPr>
              <p:nvPr/>
            </p:nvSpPr>
            <p:spPr bwMode="auto">
              <a:xfrm>
                <a:off x="6506344" y="5289319"/>
                <a:ext cx="197020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1400" b="1" smtClean="0">
                    <a:solidFill>
                      <a:srgbClr val="48B5B2"/>
                    </a:solidFill>
                    <a:latin typeface="Calibri" panose="020F0502020204030204" pitchFamily="34" charset="0"/>
                    <a:ea typeface="Tahoma" pitchFamily="34" charset="0"/>
                    <a:cs typeface="Tahoma" pitchFamily="34" charset="0"/>
                  </a:rPr>
                  <a:t>Stylish design</a:t>
                </a:r>
                <a:endParaRPr lang="en-US" altLang="ko-KR" sz="1400" b="1">
                  <a:solidFill>
                    <a:srgbClr val="48B5B2"/>
                  </a:solidFill>
                  <a:latin typeface="Calibri" panose="020F0502020204030204" pitchFamily="34" charset="0"/>
                  <a:ea typeface="Tahoma" pitchFamily="34" charset="0"/>
                  <a:cs typeface="Tahoma" pitchFamily="34" charset="0"/>
                </a:endParaRPr>
              </a:p>
            </p:txBody>
          </p:sp>
        </p:grpSp>
        <p:sp>
          <p:nvSpPr>
            <p:cNvPr id="53" name="Rectangle 3"/>
            <p:cNvSpPr txBox="1">
              <a:spLocks noChangeArrowheads="1"/>
            </p:cNvSpPr>
            <p:nvPr/>
          </p:nvSpPr>
          <p:spPr bwMode="auto">
            <a:xfrm>
              <a:off x="6282555" y="4449869"/>
              <a:ext cx="1921166" cy="2769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r>
                <a:rPr lang="en-US" altLang="ko-KR" sz="1000">
                  <a:solidFill>
                    <a:schemeClr val="tx1"/>
                  </a:solidFill>
                  <a:latin typeface="Calibri" panose="020F0502020204030204" pitchFamily="34" charset="0"/>
                  <a:ea typeface="Tahoma" pitchFamily="34" charset="0"/>
                  <a:cs typeface="Tahoma" pitchFamily="34" charset="0"/>
                </a:rPr>
                <a:t>Stylish templates </a:t>
              </a:r>
              <a:r>
                <a:rPr lang="en-US" altLang="ko-KR" sz="1000" smtClean="0">
                  <a:solidFill>
                    <a:schemeClr val="tx1"/>
                  </a:solidFill>
                  <a:latin typeface="Calibri" panose="020F0502020204030204" pitchFamily="34" charset="0"/>
                  <a:ea typeface="Tahoma" pitchFamily="34" charset="0"/>
                  <a:cs typeface="Tahoma" pitchFamily="34" charset="0"/>
                </a:rPr>
                <a:t>can 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54" name="타원 53"/>
            <p:cNvSpPr/>
            <p:nvPr/>
          </p:nvSpPr>
          <p:spPr>
            <a:xfrm>
              <a:off x="5573242" y="4142225"/>
              <a:ext cx="72805" cy="72805"/>
            </a:xfrm>
            <a:prstGeom prst="ellipse">
              <a:avLst/>
            </a:prstGeom>
            <a:solidFill>
              <a:schemeClr val="bg1"/>
            </a:solidFill>
            <a:ln w="15240">
              <a:solidFill>
                <a:srgbClr val="7787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59" name="그림 58"/>
            <p:cNvPicPr>
              <a:picLocks noChangeAspect="1"/>
            </p:cNvPicPr>
            <p:nvPr/>
          </p:nvPicPr>
          <p:blipFill rotWithShape="1">
            <a:blip r:embed="rId6" cstate="print">
              <a:extLst>
                <a:ext uri="{28A0092B-C50C-407E-A947-70E740481C1C}">
                  <a14:useLocalDpi xmlns:a14="http://schemas.microsoft.com/office/drawing/2010/main" val="0"/>
                </a:ext>
              </a:extLst>
            </a:blip>
            <a:srcRect l="63462" t="26039" r="21500" b="56135"/>
            <a:stretch/>
          </p:blipFill>
          <p:spPr>
            <a:xfrm>
              <a:off x="5794619" y="4071579"/>
              <a:ext cx="287164" cy="255300"/>
            </a:xfrm>
            <a:prstGeom prst="rect">
              <a:avLst/>
            </a:prstGeom>
          </p:spPr>
        </p:pic>
      </p:grpSp>
      <p:grpSp>
        <p:nvGrpSpPr>
          <p:cNvPr id="67" name="그룹 66"/>
          <p:cNvGrpSpPr/>
          <p:nvPr/>
        </p:nvGrpSpPr>
        <p:grpSpPr>
          <a:xfrm>
            <a:off x="899592" y="2869484"/>
            <a:ext cx="2674867" cy="751181"/>
            <a:chOff x="899592" y="2850646"/>
            <a:chExt cx="2674867" cy="751181"/>
          </a:xfrm>
        </p:grpSpPr>
        <p:grpSp>
          <p:nvGrpSpPr>
            <p:cNvPr id="19" name="그룹 18"/>
            <p:cNvGrpSpPr/>
            <p:nvPr/>
          </p:nvGrpSpPr>
          <p:grpSpPr>
            <a:xfrm>
              <a:off x="1035172" y="2850646"/>
              <a:ext cx="2489600" cy="406012"/>
              <a:chOff x="572454" y="3729869"/>
              <a:chExt cx="2815311" cy="459130"/>
            </a:xfrm>
          </p:grpSpPr>
          <p:sp>
            <p:nvSpPr>
              <p:cNvPr id="20" name="모서리가 둥근 직사각형 19"/>
              <p:cNvSpPr/>
              <p:nvPr/>
            </p:nvSpPr>
            <p:spPr>
              <a:xfrm>
                <a:off x="572454" y="3729869"/>
                <a:ext cx="2815311" cy="459130"/>
              </a:xfrm>
              <a:prstGeom prst="roundRect">
                <a:avLst>
                  <a:gd name="adj" fmla="val 50000"/>
                </a:avLst>
              </a:prstGeom>
              <a:noFill/>
              <a:ln w="19050">
                <a:solidFill>
                  <a:srgbClr val="48B5B2"/>
                </a:solid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21" name="모서리가 둥근 직사각형 72"/>
              <p:cNvSpPr/>
              <p:nvPr/>
            </p:nvSpPr>
            <p:spPr>
              <a:xfrm>
                <a:off x="2727731" y="3729869"/>
                <a:ext cx="660034" cy="459130"/>
              </a:xfrm>
              <a:custGeom>
                <a:avLst/>
                <a:gdLst/>
                <a:ahLst/>
                <a:cxnLst/>
                <a:rect l="l" t="t" r="r" b="b"/>
                <a:pathLst>
                  <a:path w="617763" h="429726">
                    <a:moveTo>
                      <a:pt x="0" y="0"/>
                    </a:moveTo>
                    <a:lnTo>
                      <a:pt x="402900" y="0"/>
                    </a:lnTo>
                    <a:cubicBezTo>
                      <a:pt x="521566" y="0"/>
                      <a:pt x="617763" y="96197"/>
                      <a:pt x="617763" y="214863"/>
                    </a:cubicBezTo>
                    <a:cubicBezTo>
                      <a:pt x="617763" y="333529"/>
                      <a:pt x="521566" y="429726"/>
                      <a:pt x="402900" y="429726"/>
                    </a:cubicBezTo>
                    <a:lnTo>
                      <a:pt x="0" y="429726"/>
                    </a:lnTo>
                    <a:close/>
                  </a:path>
                </a:pathLst>
              </a:custGeom>
              <a:solidFill>
                <a:srgbClr val="48B5B2"/>
              </a:solidFill>
              <a:ln w="19050">
                <a:noFill/>
                <a:round/>
                <a:headEnd/>
                <a:tailEnd/>
              </a:ln>
            </p:spPr>
            <p:txBody>
              <a:bodyPr vert="horz" wrap="square" lIns="91440" tIns="45720" rIns="91440" bIns="45720" numCol="1" anchor="t" anchorCtr="0" compatLnSpc="1">
                <a:prstTxWarp prst="textNoShape">
                  <a:avLst/>
                </a:prstTxWarp>
              </a:bodyPr>
              <a:lstStyle/>
              <a:p>
                <a:endParaRPr lang="ko-KR" altLang="en-US" sz="1400" dirty="0">
                  <a:solidFill>
                    <a:schemeClr val="tx1"/>
                  </a:solidFill>
                </a:endParaRPr>
              </a:p>
            </p:txBody>
          </p:sp>
          <p:sp>
            <p:nvSpPr>
              <p:cNvPr id="22" name="Rectangle 3"/>
              <p:cNvSpPr txBox="1">
                <a:spLocks noChangeArrowheads="1"/>
              </p:cNvSpPr>
              <p:nvPr/>
            </p:nvSpPr>
            <p:spPr bwMode="auto">
              <a:xfrm>
                <a:off x="667250" y="3812505"/>
                <a:ext cx="1970203" cy="21544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1400" b="1" smtClean="0">
                    <a:solidFill>
                      <a:srgbClr val="48B5B2"/>
                    </a:solidFill>
                    <a:latin typeface="Calibri" panose="020F0502020204030204" pitchFamily="34" charset="0"/>
                    <a:ea typeface="Tahoma" pitchFamily="34" charset="0"/>
                    <a:cs typeface="Tahoma" pitchFamily="34" charset="0"/>
                  </a:rPr>
                  <a:t>Stylish design</a:t>
                </a:r>
                <a:endParaRPr lang="en-US" altLang="ko-KR" sz="1400" b="1">
                  <a:solidFill>
                    <a:srgbClr val="48B5B2"/>
                  </a:solidFill>
                  <a:latin typeface="Calibri" panose="020F0502020204030204" pitchFamily="34" charset="0"/>
                  <a:ea typeface="Tahoma" pitchFamily="34" charset="0"/>
                  <a:cs typeface="Tahoma" pitchFamily="34" charset="0"/>
                </a:endParaRPr>
              </a:p>
            </p:txBody>
          </p:sp>
        </p:grpSp>
        <p:sp>
          <p:nvSpPr>
            <p:cNvPr id="23" name="Rectangle 3"/>
            <p:cNvSpPr txBox="1">
              <a:spLocks noChangeArrowheads="1"/>
            </p:cNvSpPr>
            <p:nvPr/>
          </p:nvSpPr>
          <p:spPr bwMode="auto">
            <a:xfrm>
              <a:off x="899592" y="3324828"/>
              <a:ext cx="1961673" cy="27699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r">
                <a:lnSpc>
                  <a:spcPct val="90000"/>
                </a:lnSpc>
                <a:defRPr/>
              </a:pPr>
              <a:r>
                <a:rPr lang="en-US" altLang="ko-KR" sz="1000">
                  <a:solidFill>
                    <a:schemeClr val="tx1"/>
                  </a:solidFill>
                  <a:latin typeface="Calibri" panose="020F0502020204030204" pitchFamily="34" charset="0"/>
                  <a:ea typeface="Tahoma" pitchFamily="34" charset="0"/>
                  <a:cs typeface="Tahoma" pitchFamily="34" charset="0"/>
                </a:rPr>
                <a:t>Stylish templates </a:t>
              </a:r>
              <a:r>
                <a:rPr lang="en-US" altLang="ko-KR" sz="1000" smtClean="0">
                  <a:solidFill>
                    <a:schemeClr val="tx1"/>
                  </a:solidFill>
                  <a:latin typeface="Calibri" panose="020F0502020204030204" pitchFamily="34" charset="0"/>
                  <a:ea typeface="Tahoma" pitchFamily="34" charset="0"/>
                  <a:cs typeface="Tahoma" pitchFamily="34" charset="0"/>
                </a:rPr>
                <a:t>can be </a:t>
              </a:r>
              <a:r>
                <a:rPr lang="en-US" altLang="ko-KR" sz="1000">
                  <a:solidFill>
                    <a:schemeClr val="tx1"/>
                  </a:solidFill>
                  <a:latin typeface="Calibri" panose="020F0502020204030204" pitchFamily="34" charset="0"/>
                  <a:ea typeface="Tahoma" pitchFamily="34" charset="0"/>
                  <a:cs typeface="Tahoma" pitchFamily="34" charset="0"/>
                </a:rPr>
                <a:t>a valuable aid to creative professionals.  </a:t>
              </a:r>
            </a:p>
          </p:txBody>
        </p:sp>
        <p:sp>
          <p:nvSpPr>
            <p:cNvPr id="24" name="타원 23"/>
            <p:cNvSpPr/>
            <p:nvPr/>
          </p:nvSpPr>
          <p:spPr>
            <a:xfrm>
              <a:off x="3501654" y="3017250"/>
              <a:ext cx="72805" cy="72805"/>
            </a:xfrm>
            <a:prstGeom prst="ellipse">
              <a:avLst/>
            </a:prstGeom>
            <a:solidFill>
              <a:schemeClr val="bg1"/>
            </a:solidFill>
            <a:ln w="15240">
              <a:solidFill>
                <a:srgbClr val="7787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60" name="그림 59"/>
            <p:cNvPicPr>
              <a:picLocks noChangeAspect="1"/>
            </p:cNvPicPr>
            <p:nvPr/>
          </p:nvPicPr>
          <p:blipFill rotWithShape="1">
            <a:blip r:embed="rId7" cstate="print">
              <a:extLst>
                <a:ext uri="{28A0092B-C50C-407E-A947-70E740481C1C}">
                  <a14:useLocalDpi xmlns:a14="http://schemas.microsoft.com/office/drawing/2010/main" val="0"/>
                </a:ext>
              </a:extLst>
            </a:blip>
            <a:srcRect l="63438" t="2177" r="21569" b="84789"/>
            <a:stretch/>
          </p:blipFill>
          <p:spPr>
            <a:xfrm>
              <a:off x="3044646" y="2953718"/>
              <a:ext cx="326785" cy="242125"/>
            </a:xfrm>
            <a:prstGeom prst="rect">
              <a:avLst/>
            </a:prstGeom>
          </p:spPr>
        </p:pic>
      </p:grpSp>
    </p:spTree>
    <p:extLst>
      <p:ext uri="{BB962C8B-B14F-4D97-AF65-F5344CB8AC3E}">
        <p14:creationId xmlns:p14="http://schemas.microsoft.com/office/powerpoint/2010/main" val="16623362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249958021dde151a3d536aa86cd487bbbac94bc"/>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TotalTime>
  <Words>1704</Words>
  <Application>Microsoft Office PowerPoint</Application>
  <PresentationFormat>화면 슬라이드 쇼(16:9)</PresentationFormat>
  <Paragraphs>275</Paragraphs>
  <Slides>21</Slides>
  <Notes>0</Notes>
  <HiddenSlides>0</HiddenSlides>
  <MMClips>0</MMClips>
  <ScaleCrop>false</ScaleCrop>
  <HeadingPairs>
    <vt:vector size="4" baseType="variant">
      <vt:variant>
        <vt:lpstr>테마</vt:lpstr>
      </vt:variant>
      <vt:variant>
        <vt:i4>1</vt:i4>
      </vt:variant>
      <vt:variant>
        <vt:lpstr>슬라이드 제목</vt:lpstr>
      </vt:variant>
      <vt:variant>
        <vt:i4>21</vt:i4>
      </vt:variant>
    </vt:vector>
  </HeadingPairs>
  <TitlesOfParts>
    <vt:vector size="22"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pello5</cp:lastModifiedBy>
  <cp:revision>60</cp:revision>
  <dcterms:created xsi:type="dcterms:W3CDTF">2014-02-18T09:33:50Z</dcterms:created>
  <dcterms:modified xsi:type="dcterms:W3CDTF">2015-07-06T07:07:57Z</dcterms:modified>
</cp:coreProperties>
</file>