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81"/>
  </p:notesMasterIdLst>
  <p:sldIdLst>
    <p:sldId id="353" r:id="rId3"/>
    <p:sldId id="257" r:id="rId4"/>
    <p:sldId id="258" r:id="rId5"/>
    <p:sldId id="260" r:id="rId6"/>
    <p:sldId id="262" r:id="rId7"/>
    <p:sldId id="354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2" r:id="rId31"/>
    <p:sldId id="403" r:id="rId32"/>
    <p:sldId id="404" r:id="rId33"/>
    <p:sldId id="405" r:id="rId34"/>
    <p:sldId id="406" r:id="rId35"/>
    <p:sldId id="407" r:id="rId36"/>
    <p:sldId id="408" r:id="rId37"/>
    <p:sldId id="409" r:id="rId38"/>
    <p:sldId id="410" r:id="rId39"/>
    <p:sldId id="411" r:id="rId40"/>
    <p:sldId id="412" r:id="rId41"/>
    <p:sldId id="413" r:id="rId42"/>
    <p:sldId id="414" r:id="rId43"/>
    <p:sldId id="415" r:id="rId44"/>
    <p:sldId id="416" r:id="rId45"/>
    <p:sldId id="417" r:id="rId46"/>
    <p:sldId id="418" r:id="rId47"/>
    <p:sldId id="419" r:id="rId48"/>
    <p:sldId id="420" r:id="rId49"/>
    <p:sldId id="421" r:id="rId50"/>
    <p:sldId id="422" r:id="rId51"/>
    <p:sldId id="423" r:id="rId52"/>
    <p:sldId id="424" r:id="rId53"/>
    <p:sldId id="379" r:id="rId54"/>
    <p:sldId id="355" r:id="rId55"/>
    <p:sldId id="356" r:id="rId56"/>
    <p:sldId id="357" r:id="rId57"/>
    <p:sldId id="358" r:id="rId58"/>
    <p:sldId id="359" r:id="rId59"/>
    <p:sldId id="360" r:id="rId60"/>
    <p:sldId id="361" r:id="rId61"/>
    <p:sldId id="362" r:id="rId62"/>
    <p:sldId id="363" r:id="rId63"/>
    <p:sldId id="364" r:id="rId64"/>
    <p:sldId id="365" r:id="rId65"/>
    <p:sldId id="366" r:id="rId66"/>
    <p:sldId id="367" r:id="rId67"/>
    <p:sldId id="368" r:id="rId68"/>
    <p:sldId id="369" r:id="rId69"/>
    <p:sldId id="370" r:id="rId70"/>
    <p:sldId id="371" r:id="rId71"/>
    <p:sldId id="372" r:id="rId72"/>
    <p:sldId id="373" r:id="rId73"/>
    <p:sldId id="374" r:id="rId74"/>
    <p:sldId id="375" r:id="rId75"/>
    <p:sldId id="376" r:id="rId76"/>
    <p:sldId id="377" r:id="rId77"/>
    <p:sldId id="378" r:id="rId78"/>
    <p:sldId id="292" r:id="rId79"/>
    <p:sldId id="293" r:id="rId8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33" autoAdjust="0"/>
  </p:normalViewPr>
  <p:slideViewPr>
    <p:cSldViewPr snapToGrid="0">
      <p:cViewPr varScale="1">
        <p:scale>
          <a:sx n="109" d="100"/>
          <a:sy n="109" d="100"/>
        </p:scale>
        <p:origin x="10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单击以移动幻灯片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zh-CN" sz="2000" b="0" strike="noStrike" spc="-1">
                <a:latin typeface="Arial"/>
              </a:rPr>
              <a:t>点击编辑备注格式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&lt;页眉&gt;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 idx="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&lt;日期/时间&gt;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 idx="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 idx="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6C62054A-8343-4823-AF86-5D92B727225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9438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F8402-6931-169B-618B-A9127F6F3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49E63853-A87B-C146-3DEE-C31425EAC8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61499ECB-9DE4-E656-6EBF-48C3F351B508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D12F5950-432C-AD42-CB33-892986058CE8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670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72422-87FB-52D1-1017-8A8785662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DC00DC86-5B86-89E0-9469-51F0F982F2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E488470C-9B48-33CD-8B8E-EEC3098B2E2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194F31D2-1136-F3DA-ED13-2574B12CFD4B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4971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3B2E0-102F-C082-9979-6A9BBBADE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D7ED3802-6CE7-0C07-CC0E-914F8B58A0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9D200EF5-3323-65E6-BAB2-2ED66E0AE48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75DC6E8A-693B-5EE7-B394-B514FD70A82B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5352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6905E-1522-AE3A-7267-95668D183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67096243-6DB7-7B67-9CC6-C7B6F08F87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0D739DB9-F800-DA6E-A74A-5F13B7985E1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5EE4722D-16CC-20CE-5BB5-7111AD585EFA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0552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0126A-402C-F8D8-2D5A-984016EF6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187FB1F8-09A9-CF27-EAB1-7A23D6050B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07253203-8EB4-CDC7-7743-2BB626FE6A8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9CEB5F3C-EBDC-F4DD-8FE5-B3C613D81F06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7328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45D20-9DEC-DB39-0698-1CE9CF3D4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2648730F-B131-1C87-669B-F6021801CF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56E73906-BC8E-9FD0-C6E2-B44A5B2507B8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82C3BE66-718B-DBE2-2D8F-1E7B2299C2B5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6372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4C4C3-E881-C8BF-77B2-2A812475C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977C7DA9-C24D-82E2-B40C-21543DD2DF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30343346-4DD9-3395-2DBF-C484DF023AD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EB722139-96B4-A402-4031-E6CC65E40F23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0519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D1271-8057-ED7A-2F0C-8BD656695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4B1A9F81-7F9B-44EC-8DD9-D0EFA094E8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EF95AA64-7954-8C5D-FC30-C3436FDC98A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22B52F46-17A8-287C-592F-F32D523E1CA6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131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C28F4-2C6C-5E7D-6B04-25487077C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52B29EF4-6ACC-4FF6-566C-A50BF0F700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621D6055-A0A2-E785-2C53-D9E257555C8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098FC69C-6665-12E6-A698-162D08F49BE8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81832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07470-D771-B64C-59F9-645C7A05D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9ECB5F5F-9CF3-9FC1-1926-251D9A310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98ED7134-353F-B803-2E6B-D58FDC3AC23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15362536-7F55-53CD-11F4-360A0F72DD52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2585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05D70-BE75-4370-CD78-C9A4DA1B7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8A72F285-2212-14A6-4C01-25DCED79CE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DE32EFF1-971D-5963-3258-A66FC19E9AB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74631D08-E202-D36D-9525-26916004FAC6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08439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73A1B-E6BD-399B-05A8-6FAE9682A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44F43967-625E-E334-D431-AEAEFBFD70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8870B4B2-AA87-2446-966C-47FF4648021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43188287-AFDF-658F-31B5-6C54790F3E5F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25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336492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116A8-85BB-BFE2-6941-7B8CF22E8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418D80D4-4549-32A0-68D4-F1A81EC375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B479362B-DD17-CE22-C65B-997D30E349D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F68AEE53-DD56-9487-DA0D-E18C18786980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8013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4DEE5-DE58-CBF7-EAAD-EF30AD87F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E6FB1133-7688-CA07-24BB-33FE81FC39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7372821F-DBB0-C554-CD78-953B779E07F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7065DD53-9664-BAD7-242D-A1DCC0891DF7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306993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12C81-20C3-CCFA-8EAA-56603D02F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3668931C-785B-0C6D-A52D-9EE7EDCF18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3436F879-CA2D-E6E7-4940-AF8FAADDAC7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B87A0E28-E69E-4D15-4456-280CB349ACA2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28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61717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FCD9F-DB36-9E2E-235D-0EB86C60E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C815EC46-16EA-79C8-8A9D-871D3E7A85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3A270068-39DB-781E-8029-43C0BF98984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E27F9AF8-B71F-A958-172B-9DEDE65DBD27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29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75891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42F6F-17D2-250D-563B-FE91A1835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EC63BCC1-CE98-5868-CC58-A709578C5C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A8A752A0-0DC7-0AC1-6E03-BEDC3AA567B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7A5D7CA0-1EB6-3E6A-002F-ED2AC8C0B181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76259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84B58-4475-9ADD-2716-3F3F49143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90590345-C50B-8913-7F07-64916D3A57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C6D171F1-51CA-FC57-D50A-4C7E5A1D87D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382ABDC4-8587-E4FD-23FF-C211284970E7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31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4546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48669-A448-DC54-5E9B-4EC3CB549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C79F9EBB-A22C-BACE-80A4-9CAD272710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580EB478-B043-F337-ABB1-6E5854EC929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1F99B336-5D6D-3C59-FACC-68CDA8826735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32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15835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49AC0-BA1F-323C-FC3A-3449D0A27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65E43948-6B54-E605-9A99-9D8AAF64C7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B775E2AB-37CC-705D-0630-9C526C7C9EE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2D3CE700-857D-59D7-3B9E-6D985272610E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33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90646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7109B-55E7-2EF5-A028-C0F62BF58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6F88A961-8D7B-D12C-E185-639C93A514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EBCD8AFF-BDA7-0851-1957-A11F54198AB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1D8CE167-D1EC-6BD6-6851-4BDF3D70992B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34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4768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763DB-F46E-D7CC-D4A3-BE2758A3C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82E9E007-F9C0-E941-3C4B-89FD660C18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380F64EC-00A2-B751-45DD-D2C983E4A57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3C10C9FD-CC87-6357-8C45-9D5DBDE7AF30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05185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BB65E-3085-3C36-6129-AEF44ED1B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B6FB1EC1-4353-F40F-3882-AEAB7B1362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94550B35-C595-32A0-A42C-1D4F87F1665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3899125E-E8A7-D9D1-5CBB-B5A3D0192FF3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35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45516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28C45-0481-5E46-C8AB-7B39E2350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7B0ED6A7-B787-6A32-9379-0BE79CAD60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D4EF7086-7E79-FB59-99DC-67924701FF0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5AB3DC3A-4230-0B02-2ECB-41372785F738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36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68721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6F2D5-AAC7-725C-F2F7-D72E58D0F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F9C1A650-DF58-5A7B-BBBC-CF01B6B7F2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E1CBFFC0-64E8-8F94-31D0-45B129DA535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1B4A49FF-6458-E8C1-A7EA-10639878C6BF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37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10290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00DAC-2CD5-B350-63F4-E27914BD9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9F71A3B7-9325-1C7E-5629-D19B6F33B9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A2B994E0-0D91-C382-375E-D0B585CDA1C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F5A4D785-CB93-9C36-9981-D14673ABA424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38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54977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22A2C-6E39-A41F-5D6F-B5EABB221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F0D66D63-796F-5E65-0EEE-6FE4922DB2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C0AD9E61-0658-6219-8F9B-DCAAFC0FA0C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C6A2A489-9A12-12F5-55DD-F8D97F6B2619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39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07259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33D4B-C3C1-C324-724E-583AD4620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D0D7C437-D4D3-00C6-904D-1AF604D301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0F44DD20-8DBC-2807-CB65-DB369ECD0D0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0E11B282-8C1E-B172-E378-56CA10786DD5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40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66933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8C24E-5F95-36F1-65FC-E240638B8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CE5876C4-73EF-13DE-C47E-E0801F805C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605F5163-FC33-5CCC-AD89-BBBD1CC5B1A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F014DA8D-5667-F687-C5C5-469F55CC510E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41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81468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454DA-85EE-57E8-C03B-0392C6CC1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75B4E339-7A95-5549-FBDA-2B2E6BB305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4788F696-868A-6705-EA3F-B4C421D3CBB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F1577855-ABD9-A9BD-4741-7A3D0EF5164C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42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03880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948FC-980A-6DD7-B48C-48071AFD3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11145904-AD0B-D6D7-9082-6501D4F7E8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7DF2F102-CDA5-6728-B154-D2939DA4425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76E92EFD-8188-DE7D-A290-148ED7460843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43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17855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6DCB1-187D-8D24-0F42-74BFED005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7D0C0ACF-1A80-1CFD-8D14-34CCBA084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2EC38A4E-B9A4-3249-8C07-904D3963624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EED9365C-2E70-9786-F58F-CB74ABA85CF5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44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53586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F749C-44A5-E043-3EED-65018AB4E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8126903E-F30A-0507-512F-9C027B467D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8C696F62-3BDA-6D5A-AB45-77899459C1F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CEC536E5-C6E4-54F8-23E9-1A5C95443A63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53439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69D9E-A6FA-8125-9AB0-72E9AB23F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3B6C20D8-85EF-EBC9-2724-6B0258D506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5B9EF9AD-E4EA-BAC3-74D8-A3923974A51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73E25023-2566-CF87-EAE5-EF231B31D0A7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4239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EA7D0-197F-C1A9-433F-6028FAA88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2E898F01-AD96-D3E6-3461-A317D3BCBB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9B336B96-AF7B-A0D3-B349-3DFB30170A6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FAFAF4CD-3E0F-9CE0-79E0-0B8155E12BD0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46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945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92E55-3C32-7710-D0E6-FA9DCAADC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05B99B25-F315-9BB4-1BB1-9658593EC2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0C3B5887-92E5-2661-3F94-57F0C62B56C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611E3E94-2EC9-D411-2A8F-E2BED1C75A1E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47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61898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A8BD2-C274-2E6F-73F0-D4CAB30F4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2859EB78-D76A-0E05-00CE-37E4C82ADC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A31336E8-397B-93DD-8FE9-600A02BED8B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F808EB18-80BF-247B-A7F0-2F91BBF9207D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48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06180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3CDA0-937E-2C75-D212-82FD7B2A4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8E1987E7-6707-92F5-87D7-A46A2ACD99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54E7DC7C-5616-C9B9-E8F5-D62C037AD35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50950F02-F756-3BC4-BFBF-E9DBCE02BD41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49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15370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17241-F1F1-6D9F-A5DA-682C8A06C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50665CD8-9991-7A5D-B6A1-0A45FE5E74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8DC2F1A4-27BD-2498-CF0A-B8CDBA68132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967610DC-D35C-19B7-1D87-0251A864FB2F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50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386916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12D79-0E13-CC4D-6596-1C4E0250C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1B43BC97-292F-6117-47AC-4F99224655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B2AF5773-ED48-6FAB-5FA1-42BD9704136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96779FE4-AA4E-8157-DFCA-C8573D9D8892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51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34385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B33C1-BB50-1200-E9F1-14EE463F2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6C63BC13-0936-188A-DC6B-B5E0CB2781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12B05A83-FFC9-298D-802F-4EA71059A0D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825CBD3A-B541-010E-094F-D04BCCDFD456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52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12443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1A6DF-6190-37E3-719F-D2A934A42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8501F618-EDD6-B594-20E8-B0DAF63EFC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8F5D2A91-1F70-6447-491C-32908F554E1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9C4A0020-1256-C393-5E0F-C2DD6ABD31BD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97664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CA01F-EC68-7DDC-BC5B-CC12BDDB5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1FBB5BB7-A74D-0E7A-CDC4-6563322583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EE3505A1-C420-73AD-4ECC-564F5C32A69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AFECD136-9F44-C19E-9C8C-499AD2FD8D11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54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29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69EC6-8204-6212-8675-8DA1E54F6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EF243B1E-6E6B-B02D-AB58-3617A684DF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2EB11DFD-9323-62A2-899F-2A3892F68CE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0F19DA66-BE60-3B2B-15E8-5700C7F2BCA4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52788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F2B7C-4B6F-D55C-C7E2-6E9FFAAFF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937149E4-55F7-70ED-A391-6061740E52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7B98F477-A3F7-D2FF-076D-C9979A3DED0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128AC7CB-B8AA-54FA-38C5-741F44C0DD76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55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42124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9DAFE-D7B2-65E9-AA05-D18F249E7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F718ED4F-DB34-1FD9-FA2A-64E0C5FE17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328505EF-429F-6DA0-E420-5D594CF0F2D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B1EB3968-657E-4B64-5E7B-E7E506394740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56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69560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0760F-3BCD-80CF-350A-3D8534760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AADF24C3-720C-6CE3-C91F-90373AB8C1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07D8052A-36AF-F2AB-DC08-4D77D1DACE2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D9C4BFB7-E96A-3FD6-3E62-F56E39C34436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57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73560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BA66D-2D69-2CF3-30D8-E7AAAE3CF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E3CC0C8C-6B10-1D4A-82E1-F03D6D48F5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388699C9-6401-283F-762B-01521F0BFCC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E433CDE9-3206-EB64-4766-E4F0F325018D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58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68556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EB845-9E45-A10A-BE32-93EC7C406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027D6B93-8AA7-7A0F-5A83-5C50643DF9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BDCE78AA-FA96-FFB8-1C32-096CAD236A4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63A04E42-CDD0-0247-1C8B-A6FA5CADA172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59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18899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175E7-C833-3E9F-08D5-39CDE3486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B137A8C1-6EBD-183C-BEBA-04B17A1E78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241797F6-C385-C686-EE0C-06F504E75F8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F46D5799-8616-1441-825B-DA87001950A3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60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42167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9AA8C-D134-9B58-EBF3-76966B4B8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5F313B1F-9A4C-ABC6-B015-356FC4A621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F17A1A4B-8EBF-26A7-8487-CE226F90D8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8233268E-70CD-EBFA-21D4-4B540C5C1E2C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61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81911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02083-88C9-FB40-3C04-68F1555C8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F3E1C556-2A15-8352-0944-381E2451B6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582F41FD-90E4-E041-6BD2-80E3F0FA277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4F12EA84-0241-74D7-519E-94B4E5514215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62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08486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22CFF-1041-F2D9-B8B0-9B1A341AE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0AE56505-D491-3F92-22D5-3409BD04F1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0756E9CA-049A-720B-118C-02BC7AFF9BA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A3144AE7-A168-2593-CD10-6D2B8930E228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63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42368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3E2B9-2858-1591-FB04-CDE19DA7C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5D21E499-1012-6BD3-D61E-EB576CB9A1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DB1D6E79-9C3D-1458-CBBD-D36FAC93A7B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5AD0B14C-719F-DE6A-783E-DC26733AB9AD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64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1643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3444A-19B2-C2A8-64A7-CE0035B2C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F20CCB51-C7B7-918F-C567-BC46929EE5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4A51D360-87B3-96A9-F362-3750936A743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72E6A1A4-16F8-3D23-57AF-B80045B7B962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818168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9A6AF-7F69-7422-D61A-032FB596B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B712FA57-C45F-8E04-43E9-E841434D5D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7FB2CD7E-FCC9-EF0E-163C-C8A4F298A468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83CBB0A9-F667-893A-C375-4E74EBA58EC0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65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118685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DA94E-F545-8AB9-6B63-233CF7860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DEBC3557-88CA-DE24-D289-DD0DF4ECFD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90CD6490-0DEC-FF07-41A1-60FE7D300AA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D2714BD3-3C35-3ED5-7878-A987B5660A03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66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226515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25791-CC0B-A237-8764-9D311C295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448225EA-C9DD-1769-15BC-48A7781289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24B66D35-5967-723E-CDC0-FC5D1E1E155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966171AE-EF2E-2AAD-F846-C99901E86B38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67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414888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CD8E8-F518-C8DC-97FB-290A5E382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F81A7373-8421-C7C3-817F-DA2EF8C7D7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42ADB8F7-28AC-F059-D439-30031452DB1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DAA28EA5-E862-B932-0A45-0F2E45E9867B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68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81462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AFEFD-9934-4772-226B-46F1A380C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368A8D03-41A7-6126-C95F-70A17438E9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1F959486-9ABC-EFD7-BC87-24449407CC9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424F3B31-A6FF-BC4B-2FC2-E424F29B3898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69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9276367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6110B-2DE3-733C-0546-4BDCD8A75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4A0B0449-13D3-5049-2CAE-5CB2A04C9C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D57F1476-853A-CFCD-9B9F-83DC25E0138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876E5BBC-2318-197F-65C7-E5CB13F8F2C7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70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879841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2EA87-FC3A-D5E8-270D-197ECBEEE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082E7780-C5DB-5751-F611-69D1438834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E441439C-8FE2-2616-1313-C3629D5C335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385AF5E8-71A6-BF3E-1451-0532C45A8DCD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71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83675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90104-2ECC-4E65-FE93-672C8A215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97FAA71F-7A8A-8C57-B4E5-218C9116E9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617C9FCF-B707-4CE7-81F1-CBDF406F16F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5A8ED2BF-E8D2-EDDB-1CB1-2272E65D3647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72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71105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B8D59-A2AE-1A68-5264-076DE1F3B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395CEA8E-9FED-881B-C102-D406E73393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F3954B12-CDC9-66C1-9A44-CEA5FE4B4CE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B68BB57A-A48C-D4FB-EB8F-14EEB492562C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73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552141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BE8D0-7040-5FEA-9DA2-C46A8C755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4C8983B3-BF96-CC9A-D6CE-84E79AE315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913B3F14-C2C5-F421-C74A-58E552A3E2C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A10D5EF5-2009-A58B-AB80-0D2865E51779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74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3568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1ACB4-60C3-1C60-D6AB-B1859852F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F121DBAA-217B-A001-5879-08639F3EB7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43F78E69-557B-02E8-85E1-03FAEBF329A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9680413D-E7B9-F758-98CD-26E74ECA82E2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659173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700F2-F4E4-BAC1-B27A-44B509A02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88A599B9-121B-63CA-33BE-8991ED78A4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8E0F48C4-1BC5-1278-85FC-E43F2970C9B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96EC7C4C-9028-9B83-F8F1-B3ECBE787605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75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689577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589BA-882C-876D-779D-28D9392C4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E07AD947-2EF7-78CC-44E7-2A25C82C8A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07A87FCF-D98F-DB62-098D-EBF819C7E09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3CB32358-12DA-D8B8-B529-6D6160D1DFA4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76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55078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41B3C-22CB-EDDF-5936-BC5CF1402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1C30D92B-0B9F-A309-3FC9-95B8FC5D7F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8497AFFA-713D-385D-1925-CE151C9CF5D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CE7735C5-3977-8329-5B04-4667538023CA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8502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BFAA1-D760-3426-9625-AEA35E5A5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AED58EB6-3450-7382-3EE3-75A085F75F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F99AF72E-6BB8-EDF0-E8B0-4E8EDF15AA9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6BFD1BC2-A6CC-C515-46D8-6CA8A027C268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0061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F2E57C6-0B00-47B8-9F41-F1ADC472D87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6423F1C-7897-435B-AF83-04AC36245F2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B3F09BC-484D-48FC-AE27-E070CB2F46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86247BA-612B-404F-B645-F7231D5EFD3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E40381B-A30C-4B08-B17C-314A78CCD5F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835D416-09E2-45C2-80C0-8EA8556438B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7C6ECB7-2BE4-41E3-8B26-24F54B9C180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12A8159-7C0E-439F-9460-52F05B3A2AD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3CBEE00-1731-4D31-9D7F-71F92BE156F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1D9FC90-BBF2-403B-B415-842FDCBFCE1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F8419B0-81C5-4468-A908-E90AA6E7B2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6122BCD-2CD9-4DC8-B93E-47E40F4792D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F65D423-6278-43F7-A5B3-995F822724C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A2379FD-3205-496D-B230-D6F74590EAA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D2F35D3-72B1-4B78-9D1A-0BA116C25FA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0866BBF-6279-41A3-BE55-6B16E3F39A3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75C1ABD-C769-4667-B11A-09ABD3B594F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35BF0E8-2010-47D6-93C7-68C1317BA63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2BB2243-ABB2-4CD2-B725-3F35D529133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827D39C-1C2E-4D00-A616-B6D7C22D805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0C616D5-677C-41FF-A3FC-4A90A0B9906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5AAE29F-BF8D-469E-BFD1-C45F966C05E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844E81B-F347-44F5-A1A8-BAB14054C75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6AD54A-FB72-4FD9-AB23-D2101AF2BB2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SO_TEMPLATE" hidden="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solidFill>
            <a:srgbClr val="000000"/>
          </a:solidFill>
          <a:ln w="12701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PlaceHolder 1"/>
          <p:cNvSpPr>
            <a:spLocks noGrp="1"/>
          </p:cNvSpPr>
          <p:nvPr>
            <p:ph type="ftr" idx="1"/>
          </p:nvPr>
        </p:nvSpPr>
        <p:spPr>
          <a:xfrm>
            <a:off x="4115880" y="6349680"/>
            <a:ext cx="395964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8610480" y="6349680"/>
            <a:ext cx="269964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98989"/>
                </a:solidFill>
                <a:latin typeface="Arial"/>
                <a:ea typeface="微软雅黑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67177B67-6BF7-4C8F-A02B-6C65936C2286}" type="slidenum">
              <a:rPr lang="en-US" sz="1200" b="0" strike="noStrike" spc="-1">
                <a:solidFill>
                  <a:srgbClr val="898989"/>
                </a:solidFill>
                <a:latin typeface="Arial"/>
                <a:ea typeface="微软雅黑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单击以编辑标题文本格式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3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609560" algn="l"/>
              </a:tabLst>
            </a:pPr>
            <a:r>
              <a:rPr lang="zh-CN" sz="1600" b="0" strike="noStrike" spc="148">
                <a:solidFill>
                  <a:srgbClr val="262626"/>
                </a:solidFill>
                <a:latin typeface="Arial"/>
              </a:rPr>
              <a:t>点击以编辑提纲文本格式</a:t>
            </a: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  <a:p>
            <a:pPr marL="864000" lvl="1" indent="-324000">
              <a:lnSpc>
                <a:spcPct val="13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1609560" algn="l"/>
              </a:tabLst>
            </a:pPr>
            <a:r>
              <a:rPr lang="zh-CN" sz="1600" b="0" strike="noStrike" spc="148">
                <a:solidFill>
                  <a:srgbClr val="262626"/>
                </a:solidFill>
                <a:latin typeface="Arial"/>
              </a:rPr>
              <a:t>第二提纲级别</a:t>
            </a: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  <a:p>
            <a:pPr marL="1296000" lvl="2" indent="-288000">
              <a:lnSpc>
                <a:spcPct val="13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609560" algn="l"/>
              </a:tabLst>
            </a:pPr>
            <a:r>
              <a:rPr lang="zh-CN" sz="1600" b="0" strike="noStrike" spc="148">
                <a:solidFill>
                  <a:srgbClr val="262626"/>
                </a:solidFill>
                <a:latin typeface="Arial"/>
              </a:rPr>
              <a:t>第三提纲级别</a:t>
            </a: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  <a:p>
            <a:pPr marL="1728000" lvl="3" indent="-216000">
              <a:lnSpc>
                <a:spcPct val="13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1609560" algn="l"/>
              </a:tabLst>
            </a:pPr>
            <a:r>
              <a:rPr lang="zh-CN" sz="1600" b="0" strike="noStrike" spc="148">
                <a:solidFill>
                  <a:srgbClr val="262626"/>
                </a:solidFill>
                <a:latin typeface="Arial"/>
              </a:rPr>
              <a:t>第四提纲级别</a:t>
            </a: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  <a:p>
            <a:pPr marL="2160000" lvl="4" indent="-216000">
              <a:lnSpc>
                <a:spcPct val="13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609560" algn="l"/>
              </a:tabLst>
            </a:pPr>
            <a:r>
              <a:rPr lang="zh-CN" sz="2000" b="0" strike="noStrike" spc="148">
                <a:solidFill>
                  <a:srgbClr val="262626"/>
                </a:solidFill>
                <a:latin typeface="Arial"/>
              </a:rPr>
              <a:t>第五提纲级别</a:t>
            </a:r>
            <a:endParaRPr lang="en-US" sz="2000" b="0" strike="noStrike" spc="148">
              <a:solidFill>
                <a:srgbClr val="262626"/>
              </a:solidFill>
              <a:latin typeface="Arial"/>
            </a:endParaRPr>
          </a:p>
          <a:p>
            <a:pPr marL="2592000" lvl="5" indent="-216000">
              <a:lnSpc>
                <a:spcPct val="13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609560" algn="l"/>
              </a:tabLst>
            </a:pPr>
            <a:r>
              <a:rPr lang="zh-CN" sz="2000" b="0" strike="noStrike" spc="148">
                <a:solidFill>
                  <a:srgbClr val="262626"/>
                </a:solidFill>
                <a:latin typeface="Arial"/>
              </a:rPr>
              <a:t>第六提纲级别</a:t>
            </a:r>
            <a:endParaRPr lang="en-US" sz="2000" b="0" strike="noStrike" spc="148">
              <a:solidFill>
                <a:srgbClr val="262626"/>
              </a:solidFill>
              <a:latin typeface="Arial"/>
            </a:endParaRPr>
          </a:p>
          <a:p>
            <a:pPr marL="3024000" lvl="6" indent="-216000">
              <a:lnSpc>
                <a:spcPct val="13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609560" algn="l"/>
              </a:tabLst>
            </a:pPr>
            <a:r>
              <a:rPr lang="zh-CN" sz="2000" b="0" strike="noStrike" spc="148">
                <a:solidFill>
                  <a:srgbClr val="262626"/>
                </a:solidFill>
                <a:latin typeface="Arial"/>
              </a:rPr>
              <a:t>第七提纲级别</a:t>
            </a:r>
            <a:endParaRPr lang="en-US" sz="2000" b="0" strike="noStrike" spc="148">
              <a:solidFill>
                <a:srgbClr val="262626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KSO_TEMPLATE" hidden="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solidFill>
            <a:srgbClr val="000000"/>
          </a:solidFill>
          <a:ln w="12701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115880" y="2651760"/>
            <a:ext cx="5409360" cy="9388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4800" b="1" strike="noStrike" spc="-1">
                <a:solidFill>
                  <a:srgbClr val="262626"/>
                </a:solidFill>
                <a:latin typeface="Arial"/>
                <a:ea typeface="汉仪旗黑-85S"/>
              </a:rPr>
              <a:t>单击此处编辑标题</a:t>
            </a:r>
            <a:endParaRPr lang="en-US" sz="4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115880" y="3646440"/>
            <a:ext cx="5409360" cy="1310400"/>
          </a:xfrm>
          <a:prstGeom prst="rect">
            <a:avLst/>
          </a:prstGeom>
          <a:noFill/>
          <a:ln w="0">
            <a:noFill/>
          </a:ln>
        </p:spPr>
        <p:txBody>
          <a:bodyPr lIns="90000" tIns="0" rIns="90000" bIns="46800" anchor="t">
            <a:noAutofit/>
          </a:bodyPr>
          <a:lstStyle/>
          <a:p>
            <a:pPr>
              <a:lnSpc>
                <a:spcPct val="130000"/>
              </a:lnSpc>
              <a:spcAft>
                <a:spcPts val="1001"/>
              </a:spcAft>
              <a:buNone/>
              <a:tabLst>
                <a:tab pos="0" algn="l"/>
              </a:tabLst>
            </a:pPr>
            <a:r>
              <a:rPr lang="zh-CN" sz="1600" b="0" strike="noStrike" spc="-1">
                <a:solidFill>
                  <a:srgbClr val="262626"/>
                </a:solidFill>
                <a:latin typeface="Arial"/>
                <a:ea typeface="微软雅黑"/>
              </a:rPr>
              <a:t>单击此处编辑文本</a:t>
            </a: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3"/>
          </p:nvPr>
        </p:nvSpPr>
        <p:spPr>
          <a:xfrm>
            <a:off x="879840" y="6349680"/>
            <a:ext cx="269964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98989"/>
                </a:solidFill>
                <a:latin typeface="Arial"/>
                <a:ea typeface="微软雅黑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898989"/>
                </a:solidFill>
                <a:latin typeface="Arial"/>
                <a:ea typeface="微软雅黑"/>
              </a:rPr>
              <a:t>&lt;日期/时间&gt;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4"/>
          </p:nvPr>
        </p:nvSpPr>
        <p:spPr>
          <a:xfrm>
            <a:off x="4115880" y="6349680"/>
            <a:ext cx="395964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sldNum" idx="5"/>
          </p:nvPr>
        </p:nvSpPr>
        <p:spPr>
          <a:xfrm>
            <a:off x="8610480" y="6349680"/>
            <a:ext cx="269964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98989"/>
                </a:solidFill>
                <a:latin typeface="Arial"/>
                <a:ea typeface="微软雅黑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C13C63E-8C5F-4890-A930-71A57B640692}" type="slidenum">
              <a:rPr lang="en-US" sz="1200" b="0" strike="noStrike" spc="-1">
                <a:solidFill>
                  <a:srgbClr val="898989"/>
                </a:solidFill>
                <a:latin typeface="Arial"/>
                <a:ea typeface="微软雅黑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90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1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2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3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94" name="文本框 2"/>
          <p:cNvSpPr/>
          <p:nvPr/>
        </p:nvSpPr>
        <p:spPr>
          <a:xfrm>
            <a:off x="837720" y="2557080"/>
            <a:ext cx="10834560" cy="107721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MATH 20C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			               A</a:t>
            </a:r>
            <a:r>
              <a:rPr lang="en-US" altLang="zh-CN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ssignment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5" name="文本框 9"/>
          <p:cNvSpPr/>
          <p:nvPr/>
        </p:nvSpPr>
        <p:spPr>
          <a:xfrm>
            <a:off x="837720" y="5956200"/>
            <a:ext cx="3673800" cy="47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TUTOR: JannLeo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7DC82-D6E9-C9EB-8C10-04C436CD2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EE3C0697-BE56-9E64-A8B2-5F1AB438515B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47043209-2A1D-CA99-18DE-238C006CAB68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386A6EBE-4E98-8935-CE38-FD31BEE87703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ECA92DFC-91A5-162E-2358-7E6D8ED075E9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DF77A7A1-5123-ADF4-A26E-E594F4F1429D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BC62EF83-1B23-E72B-3CBE-1D1ECE44CFCD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4FC621-5EBB-6DFC-915F-036473F75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81" y="1342292"/>
            <a:ext cx="10657037" cy="457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3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F7228-FF62-8536-0199-6742F92F5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9F836791-B51A-16DE-9DCF-A19B09F368A5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15FC0668-275F-5D07-4F65-A50491299A77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4FAFC369-AFDF-5A99-9C17-1FD6CB40B431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93CC2980-A2FF-3253-FD65-54972769E6E8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DA62CE82-FB80-27D7-2D22-A248000D5BFD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1429549D-10AB-124D-2202-149C59A2C71C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5EAADE-486B-9AF9-1715-05172F186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50" y="1615440"/>
            <a:ext cx="11613929" cy="3627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86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94EAB-88B1-9C09-E21A-167E921F0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20804943-48AA-84DF-2A14-3EB27873A62D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6F6F4308-7AFB-AF57-20E0-74837D20ACC4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904A8DA3-0F78-7197-2182-D9722162223E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850FB40C-47BD-1739-CDCB-2A5F0EE27620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46CD19D2-8E43-2C15-6E2E-E97B4ECA8723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F762D9E1-864A-CF9F-EB93-D98879C70CFF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03FF814-A670-DDF6-E622-7302D28BB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00" y="1137138"/>
            <a:ext cx="11067019" cy="506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9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A2445-7F57-5512-15A4-AB4498DC4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BD93A6C5-A6F2-A268-0594-84AA7C5A65A9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71C28B46-ED87-6A37-5A20-9C10A0C73336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EFF9C82A-09BC-3AD2-9740-DEE2E56BC5B8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ED0DD782-2BFE-7841-A61C-E2E536881B1F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16606101-33F3-0F16-7F41-827B5ECA443E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F4AF34F5-B4E4-B038-E382-9831A4CE0D36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AB001C-B4F9-792F-AE83-5AB757787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871" y="1552478"/>
            <a:ext cx="7944258" cy="375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33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4BE16-40BD-84C9-88B8-BCCA15C3A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B255F341-5212-18F5-DD32-04B846077B05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2208D535-8F0F-54CD-86BD-27148486BD84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5570F23A-7381-1FDF-336A-2F6FF3118879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0EAC1171-D0A8-F9B0-9A10-3C100DF64B54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05467E70-5F19-A02D-750C-D7B900FCC621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2CC345AF-519D-D8AF-98D1-8BCCBE424585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0131F3-1381-B82E-8871-F6EC51C8E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415" y="1022918"/>
            <a:ext cx="9282424" cy="583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40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5F4CD-8954-054B-A585-B1FEF3FD7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F78EA04A-D951-1684-8F36-0AFED38322C1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EB1EE550-3357-B224-A122-3C414A26B5ED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6F7BA492-C572-A754-F0EA-F818E564EF6F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E39C6457-2C0A-8E16-0B62-5AB222BB2E12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011274E1-934E-D8A1-65CB-2FD4F9902218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3182E186-1F84-4F42-38CA-039098008674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5E7BF2-969A-AF0A-2836-49F699CD0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43" y="1393720"/>
            <a:ext cx="8064914" cy="407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23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F1801-AF92-42E1-66F8-85002B81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2C9C3266-BE6A-9965-281C-FCAD7119123C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F482E020-896F-E0E5-BCF5-3B82454A80DF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F18EDBB6-7080-BED8-B4B9-552E11901322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8F3285E9-5947-BEA2-4EE6-F174D4B2CBFB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9824254A-C296-374E-1048-5525A8548096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DE74676A-1F10-BC7C-8B67-C2B4BBB03997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47FED4-65EB-A29E-BDD9-A0AD697F6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43" y="2197036"/>
            <a:ext cx="8064914" cy="246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23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948FD-E6A3-5BD4-51C2-3C29E1FA6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323DDD9D-AD98-6B04-925F-BDA95ADA0E43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B7159FD2-EC25-7764-ABD9-88DDFAC596CD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AA0F952B-3704-8944-63AB-8C4DCB1D391F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23C1B81C-B0D2-1E9B-FC3D-30AB8757BFE8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83BE1CC7-E070-D532-0796-542735052C38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61203CA0-4B26-5EDD-100C-3EF6218E8F19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B20B4B-EB64-6374-F172-ECFB7C450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239" y="736461"/>
            <a:ext cx="4305521" cy="538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5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DE2D7-554E-562A-1685-05228EB87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464D9F86-F152-99A1-8CE7-BE79BC7E28CE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42372846-B6DB-4DBA-D175-BCCC55D119F0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5C81FCBD-A2FC-424C-5AB9-2874E8C43EC5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0A107E17-224D-9EB6-C8CF-DC947A695380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2ED23EF2-2879-54ED-6083-ADCFF6E637F4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FB96B1B6-97F8-57DC-061D-8E2488A532B2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79B0E2-7008-6988-9D74-D205911A6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452" y="276610"/>
            <a:ext cx="8179220" cy="622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2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CAB6E-4E60-F085-B9E8-A7C02B26A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B9186417-8866-0AC5-80D7-36BD5E7B160E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70765CE5-A324-5F1D-3E98-B3665CD12A8D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81DB639A-B4C7-13F9-D975-BF8701B36394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06D06C8A-6615-BD38-5617-062FDB18333D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A8706ED3-A240-5C7F-CEB3-8BDA5D7CA8A4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5AF32819-3EA0-0A80-7BAA-BB4F0D26A61D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14C39EE-65D6-40CD-C67E-7D60D4FAC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880" y="1522474"/>
            <a:ext cx="7950609" cy="232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3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97" name="菱形 1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8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9" name="菱形 2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0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01" name="文本框 18"/>
          <p:cNvSpPr/>
          <p:nvPr/>
        </p:nvSpPr>
        <p:spPr>
          <a:xfrm>
            <a:off x="565920" y="942840"/>
            <a:ext cx="5093640" cy="522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sz="1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本科深圳大学计算机科学与技术，硕士利兹大学</a:t>
            </a:r>
            <a:r>
              <a:rPr lang="en-US" sz="1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Embedded System Engineering</a:t>
            </a:r>
            <a:r>
              <a:rPr lang="zh-CN" sz="1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，</a:t>
            </a:r>
            <a:r>
              <a:rPr lang="en-US" sz="1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GPA</a:t>
            </a:r>
            <a:r>
              <a:rPr lang="zh-CN" sz="1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均前</a:t>
            </a:r>
            <a:r>
              <a:rPr lang="en-US" sz="1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5%</a:t>
            </a:r>
            <a:r>
              <a:rPr lang="zh-CN" sz="1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并获得优秀毕业生（一等一），擅长计算机、电子等专业。逻辑清晰，语言精准。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sz="1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擅长科目：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1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	Data Comms&amp; Ntwk Security</a:t>
            </a:r>
            <a:r>
              <a:rPr lang="zh-CN" sz="1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sz="1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FPGA Design Syst Chip</a:t>
            </a:r>
            <a:r>
              <a:rPr lang="zh-CN" sz="1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sz="1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Control Systems Design</a:t>
            </a:r>
            <a:r>
              <a:rPr lang="zh-CN" sz="1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sz="1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Emb Microprocessor Syst Design</a:t>
            </a:r>
            <a:r>
              <a:rPr lang="zh-CN" sz="1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sz="1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Programming</a:t>
            </a:r>
            <a:r>
              <a:rPr lang="zh-CN" sz="1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sz="1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JAVA</a:t>
            </a:r>
            <a:r>
              <a:rPr lang="zh-CN" sz="1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程序设计、离散数学、数据库系统、数据结构与算法、专业基础英语、计算机安全导论、操作系统、并行计算、多媒体系统导论、计算机系统、自动机与形式语言、程序设计基础、概率论与数理统计、高等数学</a:t>
            </a:r>
            <a:r>
              <a:rPr lang="en-US" sz="1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A</a:t>
            </a:r>
            <a:r>
              <a:rPr lang="zh-CN" sz="1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、线性代数、面向对象程序设计、计算机网络、算法设计与分析、专业研究英语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sz="1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教学风格：轻松愉快</a:t>
            </a:r>
            <a:endParaRPr lang="en-US" sz="1500" b="0" strike="noStrike" spc="-1">
              <a:latin typeface="Arial"/>
            </a:endParaRPr>
          </a:p>
        </p:txBody>
      </p:sp>
      <p:pic>
        <p:nvPicPr>
          <p:cNvPr id="102" name="图片 20"/>
          <p:cNvPicPr/>
          <p:nvPr/>
        </p:nvPicPr>
        <p:blipFill>
          <a:blip r:embed="rId2"/>
          <a:stretch/>
        </p:blipFill>
        <p:spPr>
          <a:xfrm>
            <a:off x="6095880" y="2530800"/>
            <a:ext cx="3246480" cy="1796040"/>
          </a:xfrm>
          <a:prstGeom prst="rect">
            <a:avLst/>
          </a:prstGeom>
          <a:ln w="0">
            <a:noFill/>
          </a:ln>
        </p:spPr>
      </p:pic>
      <p:sp>
        <p:nvSpPr>
          <p:cNvPr id="103" name="文本框 9"/>
          <p:cNvSpPr/>
          <p:nvPr/>
        </p:nvSpPr>
        <p:spPr>
          <a:xfrm>
            <a:off x="6364800" y="1732680"/>
            <a:ext cx="2708640" cy="47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TUTOR: </a:t>
            </a:r>
            <a:r>
              <a:rPr lang="zh-CN" sz="2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刘俊楠</a:t>
            </a:r>
            <a:endParaRPr lang="en-US" sz="25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D6D4F-664E-F14A-2B3A-D6E0D6ADF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2E8B8083-1822-AD3A-D9E8-392307788548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6844678E-6CFE-4671-EAEB-08B6A0A7A4E9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ACEB84CA-4C30-DBD0-B46F-E23C7322C27A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D85933D2-63C8-AA3D-CE6F-2F58A21750B1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7A8576C6-6629-C287-9343-AE66D33418F1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DA11A5A7-1F77-8C19-81E0-B56F23349CE1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5CD2B7-CB32-F2FD-C918-5D31684F1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345" y="2073205"/>
            <a:ext cx="7963309" cy="271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47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9D2B1-C191-04BC-B3CF-181640330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13C9B605-DDBB-F6FE-94D3-20EAA343EC53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6A84981E-FB9E-2C45-1239-18C2FDC03EC8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32E0C422-BA35-187F-040D-637F5BDB81BB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BF8E27CC-06AF-4657-3B0C-B37D2B95179E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EEDE23C7-06BF-514B-5E80-E65BDD0E753C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4A670C65-5E37-590B-4718-9CB69DC54024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AAE02C-C69F-3D96-2098-A50F2035A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155" y="958500"/>
            <a:ext cx="8052214" cy="499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856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08EBC-41CE-6F06-FD45-5E73309B9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0F0D2872-D5B1-2052-FFAC-7E211C67952F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C66D8EDD-DFE3-FF37-F82B-B477B773057B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6EFC1ED7-8452-18AD-CD7D-513C25A1DE70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647797E5-BA4D-5711-5CF0-B656FDFD1C74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DF3AAA5A-05A9-ACF0-C3CF-6C8A89AF8BCF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1F06BAEB-53C7-851B-6DE6-FD7565B364CE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F3D517-C460-2CCE-8976-8138E0BF5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068" y="965073"/>
            <a:ext cx="8045863" cy="492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92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562B5-DAA1-D763-9793-028B9CFC7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EFA302B0-9E37-3B1C-E6FA-C2F79DD2EB2F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CBAA68CB-A0BA-117F-EB5D-E59F67EB4E0B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59D74FFF-DF89-7E93-706A-A2FFBF012461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77D2B8E3-73D5-D969-EAA0-094C0010742C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DB3EFA06-90A0-06C7-A63D-47B5FFA9FDA8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56C15D42-C74A-D137-57CD-E774B72E6B53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27808C-6DBC-CFC2-F991-2007BA823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3227" y="1473099"/>
            <a:ext cx="8122067" cy="195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273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7A2C7-BE61-3A55-3088-3E901B2FD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D986E68E-A83F-CAF1-3F43-AC3FAE8C2232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8F525C4F-3BE2-5718-F0D5-3032583BEE0E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3B58E078-6C83-6F94-C06D-5DAAF7C717E0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95526422-1E91-CFD6-4600-707903B6D381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EE7FEB1F-2F63-8DC9-1CFF-5B017924D02D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753367A2-D3B7-9861-3DC5-50F2DB960A46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66C33D-8A4C-04BC-70A8-FD71F2038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752" y="1937193"/>
            <a:ext cx="7988711" cy="17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88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59954-D231-B25C-74E6-181BC5B91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5F48ADDC-817C-5974-640D-7980C170F202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34AB8B56-5A81-EF36-1F22-C0D0D5CFF9E2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8AC445DE-1961-9D56-ABB3-7A4629B5B07E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B35E5AE1-BEB1-B6FA-AC7C-8CE0116D7FE9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5CB89AD1-B9E3-4F23-931F-5B502FA25C40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B7F7C851-3C0C-940A-13C8-3086CDC5A1FF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C955EE-4324-7C5D-DD85-265864565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202" y="1962074"/>
            <a:ext cx="8090316" cy="293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01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5EE44-81A3-1C75-108B-CAA3B7CE6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6955497E-131C-A6CF-39DC-0498088D53E2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35946C67-5CD6-138B-ECE5-4A3571CC1012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47E87022-846F-E2CF-A133-22C1A8143C8F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16FD03DC-793E-40D6-CD58-5F9B255DCCE1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406C27B3-20D7-2BEE-4A4B-427E22BC1F8B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EB30C3E2-4C95-2376-498C-9A948032D4BC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B86004-FDFA-0394-A9EE-5D03D89E6AE1}"/>
              </a:ext>
            </a:extLst>
          </p:cNvPr>
          <p:cNvSpPr txBox="1"/>
          <p:nvPr/>
        </p:nvSpPr>
        <p:spPr>
          <a:xfrm>
            <a:off x="4232031" y="1981200"/>
            <a:ext cx="3933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WEEK 3 ASSIGNMENT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744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76083-D6A9-270B-034F-CFFDE6319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51469F84-C2DC-2C92-6BAF-533504620E5C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50765150-3654-EF99-CF34-A2534651E1C5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83DBB049-54E4-11AE-CCC7-3F37724930EB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7BE58562-9370-035D-DF17-951C291248FB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8C75A8B2-94DC-150C-1977-E8FDBF6B546A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6CED7AE4-3B08-40D8-FA60-147C217EF827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01D23FF-28C7-247C-1653-045D6EA46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017" y="2393897"/>
            <a:ext cx="8083965" cy="2070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2285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15633-CBA8-AB1A-AFB0-265F778C3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1500EDCF-9950-CA4D-4AEF-A36C8FD79ED7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7BA5203C-60D8-F2B4-A541-88507252735B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C649A5B2-2E90-FD3B-6A82-F2B47F4E9871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1F35DA5A-780A-070F-1D43-615CA78CB6AC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7C448C33-0FEB-9894-1DB0-562C1FD25A26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C5E76099-F4C6-2012-779D-38B54E47D218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55803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B97ED-A3E9-6ABA-CB54-2688B6E66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18DA05DC-0C70-086A-9A4C-5C3A78A5E583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7C777ED3-4646-5A8E-8FFD-BD18B48040F4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1771EAFA-FBAD-C37D-9BA6-58881D9FA969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C55A7E43-EEFD-2517-A547-1FE083026F57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7617E045-C994-E238-8BED-BF21CE33223B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5C91F0C6-2C32-B43A-1723-784C0E1260F2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263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文本框 19"/>
          <p:cNvSpPr/>
          <p:nvPr/>
        </p:nvSpPr>
        <p:spPr>
          <a:xfrm>
            <a:off x="1756800" y="1175040"/>
            <a:ext cx="2358720" cy="450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 anchorCtr="1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700" b="1" strike="noStrike" spc="-1">
                <a:solidFill>
                  <a:srgbClr val="262626"/>
                </a:solidFill>
                <a:latin typeface="Arial"/>
                <a:ea typeface="微软雅黑"/>
              </a:rPr>
              <a:t>1</a:t>
            </a:r>
            <a:endParaRPr lang="en-US" sz="28700" b="0" strike="noStrike" spc="-1">
              <a:latin typeface="Arial"/>
            </a:endParaRPr>
          </a:p>
        </p:txBody>
      </p:sp>
      <p:sp>
        <p:nvSpPr>
          <p:cNvPr id="105" name="标题 9"/>
          <p:cNvSpPr/>
          <p:nvPr/>
        </p:nvSpPr>
        <p:spPr>
          <a:xfrm>
            <a:off x="4115880" y="2651760"/>
            <a:ext cx="5409360" cy="93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4800" b="1" strike="noStrike" spc="-1">
                <a:solidFill>
                  <a:srgbClr val="000000"/>
                </a:solidFill>
                <a:latin typeface="Arial"/>
                <a:ea typeface="汉仪旗黑-85S"/>
              </a:rPr>
              <a:t>学情交流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06" name="图片 1" descr="图片1"/>
          <p:cNvPicPr/>
          <p:nvPr/>
        </p:nvPicPr>
        <p:blipFill>
          <a:blip r:embed="rId2"/>
          <a:stretch/>
        </p:blipFill>
        <p:spPr>
          <a:xfrm>
            <a:off x="5457960" y="378000"/>
            <a:ext cx="1275840" cy="425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FCE7C-25C8-7784-AD44-56975863B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528A9622-8B06-DB46-2EA1-443E8DAF1A4A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2CA78898-C049-3E85-5158-DA9B8C83FBCE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588CFB19-3C8B-9E6D-D26B-F7542FA3C1B0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BE00A561-BF7B-C7C8-D198-1867E22CC852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69C0487D-FEBB-FD1C-32BC-66E614BC9602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E43F26A4-EB1C-E6FE-A7FB-9326BBC684C4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7665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71E20-C0C6-7A6F-8B65-F9D6DC5F0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80B8BE96-7555-9CC7-93B7-22159F4B5058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850B303B-D258-9B00-C5A6-277DEF31B3E4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042FFE0E-369D-0772-785C-BAEFAF90C907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C14E95D0-8FA5-7348-53A6-68D5D2E235C2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665BAF5E-6C7F-3B36-29AD-E3794AEDB032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AB083545-AA4E-0BA3-85D0-6DEF52F7A5B3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659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2E97D-504C-2F1F-D8E5-87BEA8C23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24F2EAD6-5B1E-A7F8-7648-74BF426B9A9F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F443A140-7B4E-47C2-C0AF-5EBCEF8D6476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D5C439B1-5EEC-1B2A-7A28-13E87794B166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8920788A-9495-BF61-0A13-0E67D3CBA121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FE064913-B882-F0E6-60CC-31D417191F0C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EA91D938-B2B9-782B-982B-A5D8FDB6414B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3717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F67BB-381D-ACC4-1BA4-C1DC5F58C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75EADDAA-02CB-7B4C-6282-F59453F7AE42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F6BDD0E4-9360-6843-5605-5B5A804B191E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F2E0574E-FA07-08B7-71E6-A5CF53D0410D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7225F4D1-7DA0-2B93-57BA-311B267A4067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7271652D-9519-1B15-ADBD-035A36DC292E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CB54C5F6-F6A6-8C6D-83A6-A08F63B8E3E1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1413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42A84-60D2-2BD2-CC98-4B9BA6870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9F970ADF-9D14-C040-CF10-3DD9EF0E94E9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4A3ECA29-C81C-72AA-52D9-2695F21DFEF8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181B5372-0D68-636D-FD55-0D6521C96BE7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35066165-CFDB-4A12-AE92-BC95B7B41841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86652B0D-594E-3A30-8BA2-6B4F6FBB9838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8953466D-E965-ACEC-F528-424746C7558A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848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B8070-1E8A-7302-7BFB-EC298FB53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6F464849-D6EB-4445-B18E-73257CA9FEE2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5246EA4F-1A13-5E41-CFBA-CBF98B6E191E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D173A42B-4F15-66AA-9524-53E30E8CA25C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F09C5397-FC44-99F9-5F26-ACA41A56052A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F9F81BCC-362D-DA2A-1108-32CA6FE0DF30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DF94D6F7-3EAB-C1F0-DEFA-135175FEFAFD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98888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DF829-AD1B-51F1-FE1C-F60492D2C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60B17258-C250-662C-FA29-ED9BBFDCC83D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927EA50C-415A-D0FF-6880-13E2082FE71E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245C0C6B-323D-352E-223D-2C3B7F5C5788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9A621979-158E-28F9-3D01-41CA1F3C500C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33263EDE-F6C2-328E-AF86-E8454B47485B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D46C84D3-5CCB-2920-16CE-F56D2795CF51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48632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619BE-A00C-9811-62A3-EB815FE2C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F6F7FAEA-997A-217B-CA92-43C114EAE990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B48EA98E-B1D6-7A99-BDA8-BA0E702E8DF5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469954AF-5712-E278-3256-615AD74825C5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F671E9DB-EB3A-1219-036F-20573221611C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AD5B975E-DCE8-0BDE-F772-C5E6E018947A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6C55F224-3503-6AA6-3371-D39F05231042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21880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14844-6570-E80A-5BAB-8A911CF66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719184DF-2865-403E-EFE1-1FAB916A64EF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018F2033-E381-533A-6514-B537864C7555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4379C0D6-9AD9-1707-E969-C682371A15DF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19D0AC3D-8376-2FCC-FFD3-E9A9E120021D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1B6B4B58-EB79-8650-8B13-A2EC5C13C8FE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209A1E95-B837-EC6A-3138-EDE3A5569F5F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27784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0563A-E9C0-8A94-6118-BA0FA7B65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4E7D3DEE-8957-CA6E-527B-4F56B3F7DE85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BFE7056E-E012-E120-06B2-64E0CEF3CAFD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5F89C7BF-E661-E48C-41AF-4D2C9C42BF81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0018861B-BE12-B2FD-E70A-112237621DCF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DC1E890E-62FB-7788-FD92-7C300AF19D43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EC1DE1E3-498A-1092-9FE6-4676CA6E51B2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4758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 19"/>
          <p:cNvSpPr/>
          <p:nvPr/>
        </p:nvSpPr>
        <p:spPr>
          <a:xfrm>
            <a:off x="1756800" y="1175040"/>
            <a:ext cx="2358720" cy="450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 anchorCtr="1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700" b="1" strike="noStrike" spc="-1">
                <a:solidFill>
                  <a:srgbClr val="262626"/>
                </a:solidFill>
                <a:latin typeface="Arial"/>
                <a:ea typeface="微软雅黑"/>
              </a:rPr>
              <a:t>2</a:t>
            </a:r>
            <a:endParaRPr lang="en-US" sz="28700" b="0" strike="noStrike" spc="-1">
              <a:latin typeface="Arial"/>
            </a:endParaRPr>
          </a:p>
        </p:txBody>
      </p:sp>
      <p:sp>
        <p:nvSpPr>
          <p:cNvPr id="115" name="标题 9"/>
          <p:cNvSpPr/>
          <p:nvPr/>
        </p:nvSpPr>
        <p:spPr>
          <a:xfrm>
            <a:off x="4115880" y="2651760"/>
            <a:ext cx="5409360" cy="93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4800" b="1" strike="noStrike" spc="-1">
                <a:solidFill>
                  <a:srgbClr val="000000"/>
                </a:solidFill>
                <a:latin typeface="Arial"/>
                <a:ea typeface="汉仪旗黑-85S"/>
              </a:rPr>
              <a:t>本课信息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16" name="图片 2" descr="图片1"/>
          <p:cNvPicPr/>
          <p:nvPr/>
        </p:nvPicPr>
        <p:blipFill>
          <a:blip r:embed="rId2"/>
          <a:stretch/>
        </p:blipFill>
        <p:spPr>
          <a:xfrm>
            <a:off x="5457960" y="378000"/>
            <a:ext cx="1275840" cy="425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93EF8-8246-80E8-2801-6327E1D94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61A26B3C-4C01-8227-D702-76684910AB73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2B2D5548-B59C-8407-7618-BF0F4EC66AC0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955C5552-1E2A-FAD3-8F68-66BF80308040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AAA1B7E2-EF83-7FEF-CE62-A4D80E98723A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644FB4EB-A389-D27A-EAF2-2D2F3F2BD79B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4E709A66-686F-3DE2-B88C-3ACADF25F43A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15845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5FDC6-9061-E3D6-2FDA-51E427942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B74C2DC8-2C81-D058-B0F5-C91706919213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54B95731-253C-7876-AD90-64D696A6E93F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4982C28A-284A-5830-9F15-66013C44F13E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32DAF48C-9C7A-126A-D1A9-236C2E768B04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A2F8C56F-61CA-CED0-7C27-B271D577A077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6D27C7DC-9ABB-9182-5E22-D4282CD1333D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95945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3E48D-8C38-276E-A96A-1B38463C1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A6889BB7-C03D-1E3E-1940-7139D33E23F3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48A4AE9A-8AF6-E7E6-C28E-DBDFEECFDE94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69701EA6-055D-CAE4-0A86-5565EFBD17C2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586B51F5-755F-D8F1-A641-D9B8208A0537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483F4FBB-288D-F367-CD4A-6A30F2AEF062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B979CEBE-D8CE-30D6-04C9-2BE89AA33749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5236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2A588-1F52-B2D9-36C8-CC806990F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72508836-1843-D0C5-8B7B-37787144D481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85FCEABD-7832-7093-1DD5-C90646136F90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0C925A03-80D0-364A-12C6-EF30FAD46A78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6DD1CE01-8CCA-5723-32A0-DBFD8454B55C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87E41E69-59FA-5569-DB97-188C2F935947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FD262592-3E6B-D611-1C28-9FA837588265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16281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5F85C-2A32-CFDE-1D4F-5577BF27F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3B466B21-C5E5-E288-F771-BEFC7B33B2A0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1284F36E-7C17-7136-9420-5E6B75F819C5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1ABD45C0-214F-8A2A-6F6E-F55C4B62EB35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3E45EC44-9097-5781-055C-6E84EDB6823A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148195E8-FC24-E027-9374-CBB5FD062B26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B26BA4AD-E610-9549-6F95-122BE9178684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04424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46422-B99B-6855-5310-D25116AD9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47665E10-68AA-9923-4F3A-827C836D8C05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7E6DD3D5-D1D6-B9BA-3F4A-41FD952CB8E2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F67FFAD5-8FD6-EA88-A7BD-61B5452F78FC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8B359C8A-F5B0-8E43-F2BF-C6C5ED6EB3D1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206B332A-D351-0511-C23B-FF2927DEF81D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AC011F09-8235-ED9D-5F38-F862A03D6EC8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2985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2D4BB-13B5-ED27-88B1-04BEB3984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C39EB410-AA0D-205A-CA9A-D4696BFF2C3B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52067F6B-87AF-971D-31B1-CF9BCACFF3F4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3D1039F5-817F-0B98-FBDB-2B195570AAD3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C83C2262-1C00-4399-F2A0-616DF12C367D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2AE86BA9-17AC-FDD0-FF9B-157CB66E95AE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286DE3A7-67B7-B4C8-B737-F84F958523BB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72952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1141A-8ED2-B300-D05F-7AE769143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E60C4D1E-FCF8-5BA8-5712-127A09CC1F4C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B627B285-99A1-2A56-AB2C-480B316B3B45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5A124C2A-AA65-87C0-2384-A4B19A8C9B67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2DE850F9-E283-B69D-F37C-0AB05203CBB7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F4AF2B21-BE18-B4B5-EAEA-657BEF9AAAB4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10CFC702-DED6-311D-1F21-A0FE5CBDDB6C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3421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8C1E4-B3C6-B253-9CEA-CD8110B26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48D65148-F80E-3AB0-A629-21364A9C64CA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FC70D49C-E814-43B9-A7E9-EA1AF121E48F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3D42B297-5ADD-4D15-D41C-D319FFB7ABD5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4C617AE0-D310-E408-9A01-DB09C919C124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849CD243-BADF-9477-FE65-8AF38C80BCC6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0BFEE39A-918F-888E-3FF6-0AF61104F139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9592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6D403-EF27-D015-CED7-1EDEA9588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763BCF7D-89AC-0F98-5EAB-188EC24C0F86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E9E3E1C8-672D-5056-0FB5-B5D99293100C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02ED37E6-21E8-8F09-8BCE-F187EB62D5D9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13B3F1EE-EFB9-AA03-993C-B8BBE87988CD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CD6A35AA-8435-188F-012C-B9B005968F82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EED65CED-0A4E-22DB-1A77-ED979FDB4E4E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973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文本框 19"/>
          <p:cNvSpPr/>
          <p:nvPr/>
        </p:nvSpPr>
        <p:spPr>
          <a:xfrm>
            <a:off x="1756800" y="1175040"/>
            <a:ext cx="2358720" cy="450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 anchorCtr="1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700" b="1" strike="noStrike" spc="-1">
                <a:solidFill>
                  <a:srgbClr val="262626"/>
                </a:solidFill>
                <a:latin typeface="Arial"/>
                <a:ea typeface="微软雅黑"/>
              </a:rPr>
              <a:t>3</a:t>
            </a:r>
            <a:endParaRPr lang="en-US" sz="28700" b="0" strike="noStrike" spc="-1">
              <a:latin typeface="Arial"/>
            </a:endParaRPr>
          </a:p>
        </p:txBody>
      </p:sp>
      <p:sp>
        <p:nvSpPr>
          <p:cNvPr id="125" name="标题 9"/>
          <p:cNvSpPr/>
          <p:nvPr/>
        </p:nvSpPr>
        <p:spPr>
          <a:xfrm>
            <a:off x="4115880" y="2651760"/>
            <a:ext cx="5409360" cy="93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4800" b="1" strike="noStrike" spc="-1">
                <a:solidFill>
                  <a:srgbClr val="000000"/>
                </a:solidFill>
                <a:latin typeface="Arial"/>
                <a:ea typeface="汉仪旗黑-85S"/>
              </a:rPr>
              <a:t>知识分析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26" name="图片 1" descr="图片1"/>
          <p:cNvPicPr/>
          <p:nvPr/>
        </p:nvPicPr>
        <p:blipFill>
          <a:blip r:embed="rId2"/>
          <a:stretch/>
        </p:blipFill>
        <p:spPr>
          <a:xfrm>
            <a:off x="5457960" y="378000"/>
            <a:ext cx="1275840" cy="425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1DDDA-FAED-0FE8-B85B-D4BF490FD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8F85D3FA-3CF2-D259-4BA8-B5F7F03636E6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B076D2A2-7CC4-EBD7-168B-E9F3B1C90F94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3018A30F-8DE7-C80C-BFE9-FD5316E8B7A6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1E260A31-FAE6-29C0-196D-BFBA0F0B26CC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E896ECF6-1702-78EE-AFBF-F5630C2DEBE3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9FFF86C4-AEE4-BC48-54F9-E7754B0B860A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66974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FF029-ECA8-8375-3F31-E57DB7B8A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759AACA7-A3BE-4CF6-7560-83931E0C50B5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413598E7-D618-B5FB-A34E-883E4877F5EF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B8D29931-87CA-034C-1A7A-6CBE6E080FB8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3E107C78-BCEB-1517-88FB-40205BE242FD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9C73AD5B-F468-BCF9-5315-25D49C0E8414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937FBCA1-C612-B99A-14B6-8446046EB139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41536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56266-DBE7-ADD8-4E2A-795D5C7B5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019F7A20-ADDC-F562-65BA-8DC876151013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9C727D8C-4E9B-A490-5F8D-D0E77E022F07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628A0E1B-203B-5554-51D5-C354AAB662EF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43F05AE9-BD32-4A08-4AF5-6E5238079717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D80EB051-8281-9E65-54C0-555EFC0C6FE2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C1D84F78-57DC-67B7-8CF0-F7590982BD3E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A957C3-7C64-DBA8-F286-77600E0AE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03" y="1319273"/>
            <a:ext cx="9863721" cy="278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5862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396C8-1126-79F3-7BCA-960E0B530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31EFD2B2-FB5F-A8D8-78AE-2DE09F469838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716B870B-65B4-2ACA-3E52-71BB7912A70C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C999FF77-D4A6-E5E2-5859-A760E2D268FF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78E88CB7-55F0-16D3-16AC-6ED7CF9A4E3B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99471099-7410-9BF7-09D0-0120BF5AF732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449F4DCA-F503-03EE-B584-45A27AAFEE3F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28B564-2DD9-4DE1-C847-A4AFB5105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897" y="41031"/>
            <a:ext cx="57536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798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1C73F-0938-501C-E807-B45864225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1E660AA0-2CC4-F73B-A757-44E5AC8080C2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2D90BEB1-C51E-2074-D8B7-E324280D2739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D07A7CC9-32E0-E2AF-98E6-CBAD1EF25C20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E9F532F6-B5BC-DEFA-F733-329E7B28E756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64938164-01DD-840F-9AA0-F5361E4AA530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3FCE31A9-4EF9-2F8E-F451-8A8C028CA533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CDFF3C-FA4B-4821-7B4B-F90794453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00" y="1298668"/>
            <a:ext cx="11213123" cy="279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453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92DE4-CFA0-240B-31BC-36F81FDCB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8A34F01C-6E44-610A-8CC5-2F614D4A5CA3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3B56F3E5-2482-75F8-C925-1BA467F6AD5A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49E7EADE-750C-333D-39F0-536DF9D086A3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7A82AA94-00FC-0CA2-18E1-D1462741C191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FB6E3223-B4B2-191B-BC00-6B0778EB4DA5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C4181AA6-7F58-8F7F-9B22-82790CB3B7BF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D90E04D-7A0A-921C-7DB6-D55EBE435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77" y="1017600"/>
            <a:ext cx="11377246" cy="328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733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BC81B-68BE-4DB3-D429-B9AD7A4DD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F4648979-A287-9596-0812-035D652F3F71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B1CEB584-F21D-823D-1EF9-E035B120A0BB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77319F36-6EB5-1CB9-2FA1-A065447F74D1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9D3D5E6A-AD5E-BB5F-B9EB-CDE51604B0F1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094FF9DB-936B-E356-296B-752AA7DA178A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DD8B5E15-9D08-E17C-F5A5-A3675E57FBD8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F98FFA-9BA8-E015-F76F-8C3E2951B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40" y="958500"/>
            <a:ext cx="10244047" cy="584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837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C78C3-267C-46B2-C267-919B34B0F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BAE2F179-042F-7EF8-4FC1-253938BBBE7C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E2BAD51A-1ABF-EAA8-9139-16FB244EB53E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0DC367D0-A6A0-75E3-6EA9-587623C2CB3A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BABB7EDE-33B1-339D-8AAF-38122A219095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329254D6-4476-0A89-5EE5-34F9B632D196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542E1D37-90CE-0670-3EFD-E291FB916D6A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C4D092-26B7-DD32-BC4F-AEA57047D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87" y="1038225"/>
            <a:ext cx="84296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673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3C083-8E61-0D82-E908-8A0E367C8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1BFAC97D-7E0A-3F22-7FFE-275802D4315F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D20C89B8-DBD3-4E18-FA82-66AC125391DE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8115B39E-E65E-5991-9DC5-AE27FC922673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9573A1D1-1660-F464-BDF1-8C346A9B7812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C5289CDE-94F2-4B51-E401-D336A98BF042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ECD05C22-E686-A8D9-EF4E-484938AF08CA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D0A50C-BA2C-D0AC-9CC0-BD0666EDD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08" y="1019871"/>
            <a:ext cx="11324492" cy="240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18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888D3-8208-FCE0-D96C-6DA4696B3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C7A1B961-BEDB-7929-7304-DF644C96430D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E71F46B4-F4FB-37BC-6B05-5D2C8448DF31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15850BCE-62BD-7F86-BA13-92F214977271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A3E724F4-9319-A360-FF0D-2FA970765A08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8EE1970A-DD1E-3649-81C3-C35E88AD9FF9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42E233DF-2782-9084-0471-3F0CC72809B1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550B46-9341-0F95-1724-AC1F03479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561" y="999832"/>
            <a:ext cx="9258856" cy="585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660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76C71C-9F44-DEC8-943F-5DC249C4B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160" y="1147074"/>
            <a:ext cx="10058400" cy="3117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359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67A2D-C08E-D4F6-4D28-3AF300FC0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B8DEF675-9556-1EE5-4BC4-2DB20BE33B93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38F2E0EC-B657-10CD-BA45-A755593E6AF2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787D0181-4699-DE5F-43B8-9C8C0A97A41E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3CFC3F53-53DC-924E-0D09-E87176D03DF1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5554A10D-5955-942E-BCC4-C94F18CB1BE0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A57102B4-FD1B-0F2D-1902-4983B8AAB236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462C34-1BD4-A2C6-85EC-72AC9FF39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93" y="1431924"/>
            <a:ext cx="10451123" cy="248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088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A6EA9-B813-9A5C-A8EC-3B7F55D39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0A5A0749-DBC8-18B6-F398-ADE0B9EE679E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BB7AA0DD-5151-BA2D-936E-0BE15F871325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9AEDA503-5755-EA42-9D10-BD4B5AC72456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5AF753C7-E398-5B56-6B8C-0FA559966C0F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C3861E90-0643-D4D5-0708-60F5B4668C65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09778B28-D1A7-DDEC-A76E-526A27B6A785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9ECA40-1748-7395-DEC8-DDAFBFCB5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06" y="1120055"/>
            <a:ext cx="10468708" cy="4617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490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3DD0C-5041-BCD8-A0DB-EB23BAB3D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AAFC34EB-3F02-7329-CD7A-6F1B8A791B3F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0987FE12-49E6-1FA6-5324-64CC4E1E61A6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C9514A24-F1BA-A759-BAA1-710CB286CCFE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E77158AA-3BF6-BE7B-1330-47925CD6148D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B1B2D4F7-0565-9B35-4965-9133D03E8DE1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25A186FD-B9F4-A49F-862B-294E85BB7251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167888-55E7-FE7E-F421-255819669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206" y="1180489"/>
            <a:ext cx="10873154" cy="224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0309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1B0F4-5815-50A4-E33C-234D515EF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AA987BC3-F94C-7F62-666C-D41FFC466151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48A27EBB-4BFC-2F5E-DA59-44C34F7D55C9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2A994138-90E3-1239-AC6B-57A52324F734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47B95BE5-7EF8-3AF4-31D2-508C20F25236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2C3BA3AE-404E-AF83-E003-EBE40DC65E98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D14A1B23-81B8-80C2-2ABC-7BB1CFFEA4CC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114AF9-521C-85C3-8DB7-6363F0D5C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862" y="1080150"/>
            <a:ext cx="8296275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24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AC6D2-E5AB-35FE-A872-BF12B80DF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E1F1DB36-C7D2-961F-A79B-33A00121ED74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3B6DCD63-B1CA-5B03-0092-A71508717C92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8CA6C9AB-DAE4-9AF3-8A6E-6D136090977E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16E2A111-5A77-6BED-F679-3F989F9C16CD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C070196C-FDFA-599A-AAF1-130670CC121F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D4D85820-0E3D-0DB6-6850-AE52D6E2AC15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DAB816-06ED-6546-23C7-DD7AD3BA8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5489" y="330313"/>
            <a:ext cx="8507666" cy="624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963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6E969-7480-6CE9-21FF-50F4679D6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FA721A64-53C4-1596-1F36-7E7DCAFC0013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1F0E2C23-1736-39B4-6A55-11FEB11DD2C8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75504DFB-7053-079B-6C0D-A3B4434E565B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AC451787-3DAF-17A3-6DB0-CB6810F6C19E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3ADEF362-416A-CD84-AAF5-E9307D4ED710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B594A27C-DF73-24F3-BD8C-D0FA74F1D6EA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B2E7F5-CA4B-1479-39A5-B6607F424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070" y="875202"/>
            <a:ext cx="9768580" cy="557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7594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2D43B-CC53-4D47-C163-BB26423D3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F1FBB269-99A1-03EF-9501-591D542A1D8D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1A57B240-270F-8A7F-1F71-B38CCE303CCA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C65EF16D-FDF0-D6C8-F996-2BC423B2B2B7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4A6E820B-6C0C-9CBD-9018-9F367DADF386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4E3EB5A8-7473-D47F-6B00-B4E718F0A8BC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8A191E61-6986-E43D-41FB-694C16BD0D8B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9A379F-AAEF-EE6C-F88C-AE4FD53A4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37" y="958500"/>
            <a:ext cx="9985001" cy="567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586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FE734-427A-32EF-9A26-E00EDA6A3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89313B91-9FA0-25CD-D03B-27DC0BBC0FB2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4AEF9F2F-F6CA-FFD8-137D-3A2A8254F550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BA6E6ABC-31AE-4761-B4D2-C996146DECBC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C8DFD803-D5DC-F2B1-57A3-D11E507115CE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8BED01ED-67FA-D61C-7E58-5B9D5FE8538F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FDF10CA8-C94E-3683-5CF3-5F0C161DD725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20C6FD4-A43E-0511-4E25-F0A2EB13D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001" y="1225062"/>
            <a:ext cx="7789155" cy="501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650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BFD80-B6A7-A65D-8879-2CF148E23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CEA785E9-09EA-9258-504D-64A46BAB2AD9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3893C463-09F4-67B6-1944-245A6DF62303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CB569C1D-EA4E-95C9-E911-D36DE42CE7D6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C7089CE4-E635-32E7-659A-879D6B2670CE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1BAE83F3-D74D-F15A-1D50-9D4610BBBAB9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8C13F8E3-BB26-B396-3FDC-966522322920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C85B18-DFCC-FBBE-884D-55DF346F6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130" y="570120"/>
            <a:ext cx="6900809" cy="614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95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894B1-4AF2-7C56-C739-7507D284B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D372521B-5B31-3405-FBBD-BC0698AAA3DF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F788F55F-AE0B-8563-B579-3D8A6A97733D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59CA757D-95BD-1096-9A5F-66C093AA7C0C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842A3BE6-D105-14DB-722E-BC10D0A5C8A1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C3EC7528-6483-15C2-941F-E06E7D12C403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DA69D5E3-7088-17DE-DD4C-5C686054C1DE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037AEE-BEDE-6524-F54D-EBEB6BE8A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0737" y="1066800"/>
            <a:ext cx="80105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12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0E201-F9DC-7816-C27C-CAD611119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2127D0EA-9044-B140-1265-13D5D2C35945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5D1C6BAB-AED0-69C5-AEF7-CE0A90636CC5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F5736B24-79CD-AE63-E185-3BED98DDEF0D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DF26283A-0AD4-1D85-E58C-E5F0AB6078AB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AEADAD10-89B4-F12B-927D-82836B6D2AE0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7F2BB2BD-C117-068E-30F7-BB155438E2EF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018480-9750-B20F-E5F1-BAD43A3C0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40" y="1015823"/>
            <a:ext cx="11061420" cy="521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465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5B007-E56A-428C-E587-FE69A753C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895BBFFC-8762-319F-77B1-4FBFB5A4CEF2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2287C251-A2B1-567B-AC95-4D214CF6B71A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89D795FC-BC0F-3320-A852-0D844575BE56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BC91EE91-3091-9079-2FE3-E1B6A4A3F9BC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5C87B468-1D92-713D-40F8-84F5E999E0E2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5E2918C1-CD36-7C6D-EA68-07C0E428FCE2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71B8B8-AE1A-1077-E27D-74AA0984E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147" y="958500"/>
            <a:ext cx="8716107" cy="566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293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72733-F55C-2E68-13B1-D5C370F1D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3CF6FB5F-F956-FF4F-D668-142F7AB978A4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D4EAAAFB-199E-4F2F-CEA1-5D10249A38CA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82EE7E6A-354F-E791-7DC3-277AA8AE1A90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156172D5-BF4A-972A-A633-ECB25D8276E5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1BDB02E5-7302-C39A-7C14-FB790DFF0925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5DCE6D23-CF56-30F1-A484-A3CD07039C70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713175-2952-9C82-EA49-75EADE959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29" y="1224755"/>
            <a:ext cx="10750062" cy="327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355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F0A1B-8193-43E6-E042-2EBED26AA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F2F1F516-45A3-920F-876C-50AE9BDE8C56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F3441638-16E9-2BE7-708C-2717C9D80719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50D8CCF9-492C-DE1C-B12F-F47C3DF16507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81EACF98-8025-6926-8DAD-5E6A231DFC34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EFB30074-F224-E2ED-A1AA-3BDA900CE140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23964D90-34D6-A3DA-D410-270E1281D41D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827DFE-E311-E9D1-8B82-F51D6FE9A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93" y="1343065"/>
            <a:ext cx="10591838" cy="364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35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2ECB0-65CD-9C5C-CF90-DEB663869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551377FD-2CE1-6E9E-6C45-FC31BC636B0B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BF74D882-643B-9157-7C14-CD6AD0EB58FF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1F500E57-123E-DE4D-DC75-2599E1B90980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27B5DE6F-0640-27F2-7298-6CA733C52F59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EFB33428-7AB0-54A1-51A3-41BA553A5C27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E2AE7C38-B706-4C65-6432-1835EC4EACCD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234C56-50AC-A110-0F73-8BFB801A5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20" y="1461405"/>
            <a:ext cx="10931769" cy="254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4108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82A26-54FB-0DB7-2190-D305FDA89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FD1DDAC3-B26C-46C4-C53C-9A273B4E0181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9939E84F-144C-5B15-8E78-A612D890864D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853882FB-9F56-FCA5-6C3B-51EA9EFC748B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36F6C688-EA5D-BD8E-4BC2-5D353B42A7A3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29DE1C31-B1B9-A9BE-D509-5CB7901CD5D2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8FC12B79-D189-15DB-0DFB-D44A6F11A640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564261C-748C-75D7-272B-5FFCC429A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575" y="1313036"/>
            <a:ext cx="10093569" cy="405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817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730C3-FA8F-E46F-7DC0-4CAB93EB8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6BD48C70-8316-5726-1D1C-0CDB10F679F1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C0D184A7-CDA1-FD33-9341-1E450C0CF1AC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2E82B8F3-F0E3-CBE0-401B-B31BF00052FD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465CC6F4-0C0D-C207-3E50-5F0002F169FD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DAE93C08-9EC8-D90A-D7D8-E99A191376D6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DDBF89C4-E549-C609-8487-FEE9547CC472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CA3E97-B00F-DF6A-7199-27319EA03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89" y="1828799"/>
            <a:ext cx="10036071" cy="2433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055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DB26F-259F-B73B-3413-AA6391064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762F4081-AC1F-4DF8-901B-C1178E1D60B5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FA705419-449D-DA1D-566A-902854161FBA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49C9AB54-75C4-BF16-FDCD-19F9752EE9CA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4ADC114A-3852-C89A-4E85-865A59B06F3B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695D6D8A-EE18-112D-29F4-55F5AA20F884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7DA6711D-AF41-0EA5-74F2-CC8AFAFB4537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D76432-E305-968E-B933-5E717B18D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83" y="1502936"/>
            <a:ext cx="10796954" cy="245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049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文本框 19"/>
          <p:cNvSpPr/>
          <p:nvPr/>
        </p:nvSpPr>
        <p:spPr>
          <a:xfrm>
            <a:off x="1756800" y="1175040"/>
            <a:ext cx="2358720" cy="450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 anchorCtr="1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700" b="1" strike="noStrike" spc="-1">
                <a:solidFill>
                  <a:srgbClr val="262626"/>
                </a:solidFill>
                <a:latin typeface="Arial"/>
                <a:ea typeface="微软雅黑"/>
              </a:rPr>
              <a:t>6</a:t>
            </a:r>
            <a:endParaRPr lang="en-US" sz="28700" b="0" strike="noStrike" spc="-1">
              <a:latin typeface="Arial"/>
            </a:endParaRPr>
          </a:p>
        </p:txBody>
      </p:sp>
      <p:sp>
        <p:nvSpPr>
          <p:cNvPr id="335" name="标题 9"/>
          <p:cNvSpPr/>
          <p:nvPr/>
        </p:nvSpPr>
        <p:spPr>
          <a:xfrm>
            <a:off x="4115880" y="2651760"/>
            <a:ext cx="5409360" cy="93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4800" b="1" strike="noStrike" spc="-1">
                <a:solidFill>
                  <a:srgbClr val="000000"/>
                </a:solidFill>
                <a:latin typeface="Arial"/>
                <a:ea typeface="汉仪旗黑-85S"/>
              </a:rPr>
              <a:t>课后作业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336" name="图片 1" descr="图片1"/>
          <p:cNvPicPr/>
          <p:nvPr/>
        </p:nvPicPr>
        <p:blipFill>
          <a:blip r:embed="rId2"/>
          <a:stretch/>
        </p:blipFill>
        <p:spPr>
          <a:xfrm>
            <a:off x="5457960" y="378000"/>
            <a:ext cx="1275840" cy="425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33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342" name="文本框 3"/>
          <p:cNvSpPr/>
          <p:nvPr/>
        </p:nvSpPr>
        <p:spPr>
          <a:xfrm>
            <a:off x="1711800" y="2234880"/>
            <a:ext cx="10604880" cy="58041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altLang="en-US" sz="2400" spc="-1" dirty="0">
                <a:solidFill>
                  <a:srgbClr val="000000"/>
                </a:solidFill>
                <a:latin typeface="微软雅黑"/>
                <a:ea typeface="微软雅黑"/>
              </a:rPr>
              <a:t>复习期末考试卷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343" name="文本框 4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课后作业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344" name="文本框 8"/>
          <p:cNvSpPr/>
          <p:nvPr/>
        </p:nvSpPr>
        <p:spPr>
          <a:xfrm>
            <a:off x="165240" y="200160"/>
            <a:ext cx="4063680" cy="36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B6ECA-707E-A4F6-AAE4-AAF2955C5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476603F8-8B56-E090-D63C-C502251E1C39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4884A07F-0F81-B25B-6022-0AD09699D7EE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75A88022-BC09-FA2A-5F44-42EA15867C1D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66F96314-0861-89A2-ACB5-ED6A4DE2303F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DE5CE66B-5876-4E62-FEF8-4356B6169297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619CA480-6267-D13E-256A-8098EB77A3D9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B6DF58-55C6-FBBF-2751-2EB0E86A3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086" y="337200"/>
            <a:ext cx="7795563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82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C21CB-3CBD-973C-8401-E25EF1536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CDD00EE4-0475-E8ED-C6E5-865357F7F971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7EC5EDAA-DFC8-10E7-EEEB-B26C91E8779B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A7214E31-D5E9-F626-EF06-14F2C3B35424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24543A94-724F-8D80-5A7F-DDC2AE81B93A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959F87E4-7BC1-F2F4-86A4-E52B29255935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54352A7E-432D-A133-E9DC-4787CAF83844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5ED3DA-8894-65C4-7D07-F644BE0D3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541" y="410580"/>
            <a:ext cx="7977319" cy="623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9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3365</TotalTime>
  <Words>379</Words>
  <Application>Microsoft Office PowerPoint</Application>
  <PresentationFormat>宽屏</PresentationFormat>
  <Paragraphs>161</Paragraphs>
  <Slides>78</Slides>
  <Notes>71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78</vt:i4>
      </vt:variant>
    </vt:vector>
  </HeadingPairs>
  <TitlesOfParts>
    <vt:vector size="87" baseType="lpstr">
      <vt:lpstr>等线</vt:lpstr>
      <vt:lpstr>微软雅黑</vt:lpstr>
      <vt:lpstr>StarSymbol</vt:lpstr>
      <vt:lpstr>Arial</vt:lpstr>
      <vt:lpstr>Symbol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hfy</dc:creator>
  <dc:description/>
  <cp:lastModifiedBy>Junnan Liu [el23jl2]</cp:lastModifiedBy>
  <cp:revision>180</cp:revision>
  <dcterms:created xsi:type="dcterms:W3CDTF">2020-11-13T09:39:00Z</dcterms:created>
  <dcterms:modified xsi:type="dcterms:W3CDTF">2025-01-28T05:01:16Z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0x010100FEAC714E6D3A4A498155A0BD9A20CC1D</vt:lpwstr>
  </property>
  <property fmtid="{D5CDD505-2E9C-101B-9397-08002B2CF9AE}" pid="3" name="ICV">
    <vt:lpwstr>D0D9B43A1E064A8F81BA14C0305F1E1A</vt:lpwstr>
  </property>
  <property fmtid="{D5CDD505-2E9C-101B-9397-08002B2CF9AE}" pid="4" name="KSOProductBuildVer">
    <vt:lpwstr>2052-11.1.0.13703</vt:lpwstr>
  </property>
  <property fmtid="{D5CDD505-2E9C-101B-9397-08002B2CF9AE}" pid="5" name="Notes">
    <vt:i4>24</vt:i4>
  </property>
  <property fmtid="{D5CDD505-2E9C-101B-9397-08002B2CF9AE}" pid="6" name="PresentationFormat">
    <vt:lpwstr>宽屏</vt:lpwstr>
  </property>
  <property fmtid="{D5CDD505-2E9C-101B-9397-08002B2CF9AE}" pid="7" name="Slides">
    <vt:i4>40</vt:i4>
  </property>
</Properties>
</file>