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56" r:id="rId3"/>
    <p:sldId id="262" r:id="rId4"/>
    <p:sldId id="307" r:id="rId5"/>
    <p:sldId id="361" r:id="rId6"/>
    <p:sldId id="316" r:id="rId7"/>
    <p:sldId id="265" r:id="rId8"/>
    <p:sldId id="266" r:id="rId9"/>
    <p:sldId id="291" r:id="rId10"/>
    <p:sldId id="310" r:id="rId11"/>
    <p:sldId id="313" r:id="rId12"/>
    <p:sldId id="360" r:id="rId13"/>
    <p:sldId id="320" r:id="rId14"/>
    <p:sldId id="306" r:id="rId15"/>
    <p:sldId id="378" r:id="rId16"/>
    <p:sldId id="314" r:id="rId17"/>
    <p:sldId id="336" r:id="rId18"/>
    <p:sldId id="318" r:id="rId19"/>
    <p:sldId id="335" r:id="rId20"/>
    <p:sldId id="328" r:id="rId21"/>
    <p:sldId id="365" r:id="rId22"/>
    <p:sldId id="339" r:id="rId23"/>
    <p:sldId id="341" r:id="rId24"/>
    <p:sldId id="370" r:id="rId25"/>
    <p:sldId id="371" r:id="rId26"/>
    <p:sldId id="351" r:id="rId27"/>
    <p:sldId id="368" r:id="rId28"/>
    <p:sldId id="369" r:id="rId29"/>
    <p:sldId id="377" r:id="rId30"/>
    <p:sldId id="346" r:id="rId31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FF0000"/>
    <a:srgbClr val="FFFF00"/>
    <a:srgbClr val="FF00FF"/>
    <a:srgbClr val="00FFFF"/>
    <a:srgbClr val="0000FF"/>
    <a:srgbClr val="00FF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759BC-7B1E-4D6E-8F2B-AE5A5CF997DD}" v="2" dt="2025-08-27T23:46:45.574"/>
    <p1510:client id="{6DE8DED9-54AE-470F-8082-065AE5A29A25}" v="215" dt="2025-08-27T23:31:55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2" d="100"/>
          <a:sy n="122" d="100"/>
        </p:scale>
        <p:origin x="1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5CD759BC-7B1E-4D6E-8F2B-AE5A5CF997DD}"/>
    <pc:docChg chg="delSld modSld">
      <pc:chgData name="Scott Hauck" userId="34b3899fdf42c681" providerId="LiveId" clId="{5CD759BC-7B1E-4D6E-8F2B-AE5A5CF997DD}" dt="2025-08-27T23:46:45.573" v="14"/>
      <pc:docMkLst>
        <pc:docMk/>
      </pc:docMkLst>
      <pc:sldChg chg="modSp del">
        <pc:chgData name="Scott Hauck" userId="34b3899fdf42c681" providerId="LiveId" clId="{5CD759BC-7B1E-4D6E-8F2B-AE5A5CF997DD}" dt="2025-08-27T23:46:45.572" v="13" actId="2696"/>
        <pc:sldMkLst>
          <pc:docMk/>
          <pc:sldMk cId="0" sldId="323"/>
        </pc:sldMkLst>
        <pc:spChg chg="mod">
          <ac:chgData name="Scott Hauck" userId="34b3899fdf42c681" providerId="LiveId" clId="{5CD759BC-7B1E-4D6E-8F2B-AE5A5CF997DD}" dt="2025-08-27T23:46:41.135" v="12"/>
          <ac:spMkLst>
            <pc:docMk/>
            <pc:sldMk cId="0" sldId="323"/>
            <ac:spMk id="62467" creationId="{68F4ACB0-16EC-8D04-35B7-5C97BADC3D17}"/>
          </ac:spMkLst>
        </pc:spChg>
      </pc:sldChg>
      <pc:sldChg chg="del">
        <pc:chgData name="Scott Hauck" userId="34b3899fdf42c681" providerId="LiveId" clId="{5CD759BC-7B1E-4D6E-8F2B-AE5A5CF997DD}" dt="2025-08-27T23:46:41.038" v="2" actId="2696"/>
        <pc:sldMkLst>
          <pc:docMk/>
          <pc:sldMk cId="0" sldId="327"/>
        </pc:sldMkLst>
      </pc:sldChg>
      <pc:sldChg chg="del">
        <pc:chgData name="Scott Hauck" userId="34b3899fdf42c681" providerId="LiveId" clId="{5CD759BC-7B1E-4D6E-8F2B-AE5A5CF997DD}" dt="2025-08-27T23:46:41.033" v="1" actId="2696"/>
        <pc:sldMkLst>
          <pc:docMk/>
          <pc:sldMk cId="0" sldId="338"/>
        </pc:sldMkLst>
      </pc:sldChg>
      <pc:sldChg chg="modSp">
        <pc:chgData name="Scott Hauck" userId="34b3899fdf42c681" providerId="LiveId" clId="{5CD759BC-7B1E-4D6E-8F2B-AE5A5CF997DD}" dt="2025-08-27T23:46:45.573" v="14"/>
        <pc:sldMkLst>
          <pc:docMk/>
          <pc:sldMk cId="0" sldId="346"/>
        </pc:sldMkLst>
        <pc:spChg chg="mod">
          <ac:chgData name="Scott Hauck" userId="34b3899fdf42c681" providerId="LiveId" clId="{5CD759BC-7B1E-4D6E-8F2B-AE5A5CF997DD}" dt="2025-08-27T23:46:45.573" v="14"/>
          <ac:spMkLst>
            <pc:docMk/>
            <pc:sldMk cId="0" sldId="346"/>
            <ac:spMk id="60419" creationId="{2CA0B0F4-AF1F-CE35-1742-A2004D6C4F6E}"/>
          </ac:spMkLst>
        </pc:spChg>
      </pc:sldChg>
      <pc:sldChg chg="del">
        <pc:chgData name="Scott Hauck" userId="34b3899fdf42c681" providerId="LiveId" clId="{5CD759BC-7B1E-4D6E-8F2B-AE5A5CF997DD}" dt="2025-08-27T23:46:41.127" v="10" actId="2696"/>
        <pc:sldMkLst>
          <pc:docMk/>
          <pc:sldMk cId="0" sldId="353"/>
        </pc:sldMkLst>
      </pc:sldChg>
      <pc:sldChg chg="del">
        <pc:chgData name="Scott Hauck" userId="34b3899fdf42c681" providerId="LiveId" clId="{5CD759BC-7B1E-4D6E-8F2B-AE5A5CF997DD}" dt="2025-08-27T23:46:41.133" v="11" actId="2696"/>
        <pc:sldMkLst>
          <pc:docMk/>
          <pc:sldMk cId="0" sldId="355"/>
        </pc:sldMkLst>
      </pc:sldChg>
      <pc:sldChg chg="del">
        <pc:chgData name="Scott Hauck" userId="34b3899fdf42c681" providerId="LiveId" clId="{5CD759BC-7B1E-4D6E-8F2B-AE5A5CF997DD}" dt="2025-08-27T23:46:41.042" v="3" actId="2696"/>
        <pc:sldMkLst>
          <pc:docMk/>
          <pc:sldMk cId="0" sldId="359"/>
        </pc:sldMkLst>
      </pc:sldChg>
      <pc:sldChg chg="del">
        <pc:chgData name="Scott Hauck" userId="34b3899fdf42c681" providerId="LiveId" clId="{5CD759BC-7B1E-4D6E-8F2B-AE5A5CF997DD}" dt="2025-08-27T23:46:41.028" v="0" actId="2696"/>
        <pc:sldMkLst>
          <pc:docMk/>
          <pc:sldMk cId="0" sldId="363"/>
        </pc:sldMkLst>
      </pc:sldChg>
      <pc:sldChg chg="del">
        <pc:chgData name="Scott Hauck" userId="34b3899fdf42c681" providerId="LiveId" clId="{5CD759BC-7B1E-4D6E-8F2B-AE5A5CF997DD}" dt="2025-08-27T23:46:41.059" v="5" actId="2696"/>
        <pc:sldMkLst>
          <pc:docMk/>
          <pc:sldMk cId="0" sldId="372"/>
        </pc:sldMkLst>
      </pc:sldChg>
      <pc:sldChg chg="del">
        <pc:chgData name="Scott Hauck" userId="34b3899fdf42c681" providerId="LiveId" clId="{5CD759BC-7B1E-4D6E-8F2B-AE5A5CF997DD}" dt="2025-08-27T23:46:41.073" v="6" actId="2696"/>
        <pc:sldMkLst>
          <pc:docMk/>
          <pc:sldMk cId="0" sldId="373"/>
        </pc:sldMkLst>
      </pc:sldChg>
      <pc:sldChg chg="del">
        <pc:chgData name="Scott Hauck" userId="34b3899fdf42c681" providerId="LiveId" clId="{5CD759BC-7B1E-4D6E-8F2B-AE5A5CF997DD}" dt="2025-08-27T23:46:41.089" v="7" actId="2696"/>
        <pc:sldMkLst>
          <pc:docMk/>
          <pc:sldMk cId="0" sldId="374"/>
        </pc:sldMkLst>
      </pc:sldChg>
      <pc:sldChg chg="del">
        <pc:chgData name="Scott Hauck" userId="34b3899fdf42c681" providerId="LiveId" clId="{5CD759BC-7B1E-4D6E-8F2B-AE5A5CF997DD}" dt="2025-08-27T23:46:41.101" v="8" actId="2696"/>
        <pc:sldMkLst>
          <pc:docMk/>
          <pc:sldMk cId="0" sldId="375"/>
        </pc:sldMkLst>
      </pc:sldChg>
      <pc:sldChg chg="del">
        <pc:chgData name="Scott Hauck" userId="34b3899fdf42c681" providerId="LiveId" clId="{5CD759BC-7B1E-4D6E-8F2B-AE5A5CF997DD}" dt="2025-08-27T23:46:41.114" v="9" actId="2696"/>
        <pc:sldMkLst>
          <pc:docMk/>
          <pc:sldMk cId="0" sldId="376"/>
        </pc:sldMkLst>
      </pc:sldChg>
      <pc:sldChg chg="del">
        <pc:chgData name="Scott Hauck" userId="34b3899fdf42c681" providerId="LiveId" clId="{5CD759BC-7B1E-4D6E-8F2B-AE5A5CF997DD}" dt="2025-08-27T23:46:41.045" v="4" actId="2696"/>
        <pc:sldMkLst>
          <pc:docMk/>
          <pc:sldMk cId="0" sldId="379"/>
        </pc:sldMkLst>
      </pc:sldChg>
    </pc:docChg>
  </pc:docChgLst>
  <pc:docChgLst>
    <pc:chgData name="Scott Hauck" userId="34b3899fdf42c681" providerId="LiveId" clId="{6DE8DED9-54AE-470F-8082-065AE5A29A25}"/>
    <pc:docChg chg="modSld">
      <pc:chgData name="Scott Hauck" userId="34b3899fdf42c681" providerId="LiveId" clId="{6DE8DED9-54AE-470F-8082-065AE5A29A25}" dt="2025-08-27T23:31:55.244" v="214" actId="208"/>
      <pc:docMkLst>
        <pc:docMk/>
      </pc:docMkLst>
      <pc:sldChg chg="modSp">
        <pc:chgData name="Scott Hauck" userId="34b3899fdf42c681" providerId="LiveId" clId="{6DE8DED9-54AE-470F-8082-065AE5A29A25}" dt="2025-08-27T23:30:27.534" v="211" actId="207"/>
        <pc:sldMkLst>
          <pc:docMk/>
          <pc:sldMk cId="0" sldId="257"/>
        </pc:sldMkLst>
        <pc:spChg chg="mod">
          <ac:chgData name="Scott Hauck" userId="34b3899fdf42c681" providerId="LiveId" clId="{6DE8DED9-54AE-470F-8082-065AE5A29A25}" dt="2025-08-26T22:53:26.061" v="0" actId="962"/>
          <ac:spMkLst>
            <pc:docMk/>
            <pc:sldMk cId="0" sldId="257"/>
            <ac:spMk id="3074" creationId="{33FBC85E-8570-EF23-9379-74E21565E430}"/>
          </ac:spMkLst>
        </pc:spChg>
        <pc:spChg chg="mod">
          <ac:chgData name="Scott Hauck" userId="34b3899fdf42c681" providerId="LiveId" clId="{6DE8DED9-54AE-470F-8082-065AE5A29A25}" dt="2025-08-27T23:30:27.534" v="211" actId="207"/>
          <ac:spMkLst>
            <pc:docMk/>
            <pc:sldMk cId="0" sldId="257"/>
            <ac:spMk id="3076" creationId="{11CF2E72-A5C7-75AE-8A9B-EC56A1D63E45}"/>
          </ac:spMkLst>
        </pc:spChg>
      </pc:sldChg>
      <pc:sldChg chg="modSp">
        <pc:chgData name="Scott Hauck" userId="34b3899fdf42c681" providerId="LiveId" clId="{6DE8DED9-54AE-470F-8082-065AE5A29A25}" dt="2025-08-26T23:33:35.678" v="128" actId="962"/>
        <pc:sldMkLst>
          <pc:docMk/>
          <pc:sldMk cId="0" sldId="262"/>
        </pc:sldMkLst>
        <pc:spChg chg="mod">
          <ac:chgData name="Scott Hauck" userId="34b3899fdf42c681" providerId="LiveId" clId="{6DE8DED9-54AE-470F-8082-065AE5A29A25}" dt="2025-08-26T23:33:35.678" v="128" actId="962"/>
          <ac:spMkLst>
            <pc:docMk/>
            <pc:sldMk cId="0" sldId="262"/>
            <ac:spMk id="7170" creationId="{A5FE7FA2-4248-8EA9-0AA6-2EE85F6675D6}"/>
          </ac:spMkLst>
        </pc:spChg>
      </pc:sldChg>
      <pc:sldChg chg="addSp modSp">
        <pc:chgData name="Scott Hauck" userId="34b3899fdf42c681" providerId="LiveId" clId="{6DE8DED9-54AE-470F-8082-065AE5A29A25}" dt="2025-08-26T23:35:06.421" v="133" actId="962"/>
        <pc:sldMkLst>
          <pc:docMk/>
          <pc:sldMk cId="0" sldId="265"/>
        </pc:sldMkLst>
        <pc:spChg chg="mod">
          <ac:chgData name="Scott Hauck" userId="34b3899fdf42c681" providerId="LiveId" clId="{6DE8DED9-54AE-470F-8082-065AE5A29A25}" dt="2025-08-26T23:35:06.421" v="133" actId="962"/>
          <ac:spMkLst>
            <pc:docMk/>
            <pc:sldMk cId="0" sldId="265"/>
            <ac:spMk id="15362" creationId="{EB3E1B68-F48E-45EE-AA54-4593511ED05C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66" creationId="{21092535-B942-651F-D62B-717ABB7F386E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74" creationId="{42432CA9-F9E8-E0F0-DA97-AADA3F187396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75" creationId="{51C6A7E3-F064-272A-0567-621EE676AE60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76" creationId="{8D120F6B-006C-1DED-398D-45A2ABC295A1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78" creationId="{CF1A90A6-2B9E-D7C1-57CB-9AFA76A13932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80" creationId="{0E9AEDBA-63B7-8A43-D386-9DBA19B95EC0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81" creationId="{7E30D981-EE8D-889B-55CC-35901C345900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82" creationId="{045A5D3E-133E-22DF-A623-15D01FACD926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84" creationId="{4E25169D-04AF-DC3D-D2AF-804D1C09BDFC}"/>
          </ac:spMkLst>
        </pc:spChg>
        <pc:spChg chg="mod">
          <ac:chgData name="Scott Hauck" userId="34b3899fdf42c681" providerId="LiveId" clId="{6DE8DED9-54AE-470F-8082-065AE5A29A25}" dt="2025-08-26T22:55:06.540" v="6" actId="164"/>
          <ac:spMkLst>
            <pc:docMk/>
            <pc:sldMk cId="0" sldId="265"/>
            <ac:spMk id="15385" creationId="{4FD24388-9968-DC52-2380-454A0EA2405A}"/>
          </ac:spMkLst>
        </pc:spChg>
        <pc:grpChg chg="mod">
          <ac:chgData name="Scott Hauck" userId="34b3899fdf42c681" providerId="LiveId" clId="{6DE8DED9-54AE-470F-8082-065AE5A29A25}" dt="2025-08-26T22:57:35.375" v="25" actId="962"/>
          <ac:grpSpMkLst>
            <pc:docMk/>
            <pc:sldMk cId="0" sldId="265"/>
            <ac:grpSpMk id="2" creationId="{7A5193FD-5E00-C052-88AF-FC92838EE90A}"/>
          </ac:grpSpMkLst>
        </pc:grpChg>
      </pc:sldChg>
      <pc:sldChg chg="modSp">
        <pc:chgData name="Scott Hauck" userId="34b3899fdf42c681" providerId="LiveId" clId="{6DE8DED9-54AE-470F-8082-065AE5A29A25}" dt="2025-08-26T23:35:17.380" v="134" actId="962"/>
        <pc:sldMkLst>
          <pc:docMk/>
          <pc:sldMk cId="0" sldId="266"/>
        </pc:sldMkLst>
        <pc:spChg chg="mod">
          <ac:chgData name="Scott Hauck" userId="34b3899fdf42c681" providerId="LiveId" clId="{6DE8DED9-54AE-470F-8082-065AE5A29A25}" dt="2025-08-26T23:35:17.380" v="134" actId="962"/>
          <ac:spMkLst>
            <pc:docMk/>
            <pc:sldMk cId="0" sldId="266"/>
            <ac:spMk id="17410" creationId="{895A9DFB-7B3B-CDD6-7AFD-7D5EF3FBAF0C}"/>
          </ac:spMkLst>
        </pc:spChg>
        <pc:grpChg chg="mod">
          <ac:chgData name="Scott Hauck" userId="34b3899fdf42c681" providerId="LiveId" clId="{6DE8DED9-54AE-470F-8082-065AE5A29A25}" dt="2025-08-26T22:57:49.780" v="27" actId="962"/>
          <ac:grpSpMkLst>
            <pc:docMk/>
            <pc:sldMk cId="0" sldId="266"/>
            <ac:grpSpMk id="17413" creationId="{9C2ED699-0680-69C4-A70D-2FEDE5C6E2FF}"/>
          </ac:grpSpMkLst>
        </pc:grpChg>
      </pc:sldChg>
      <pc:sldChg chg="addSp modSp">
        <pc:chgData name="Scott Hauck" userId="34b3899fdf42c681" providerId="LiveId" clId="{6DE8DED9-54AE-470F-8082-065AE5A29A25}" dt="2025-08-26T23:52:24.474" v="210"/>
        <pc:sldMkLst>
          <pc:docMk/>
          <pc:sldMk cId="0" sldId="291"/>
        </pc:sldMkLst>
        <pc:spChg chg="mod">
          <ac:chgData name="Scott Hauck" userId="34b3899fdf42c681" providerId="LiveId" clId="{6DE8DED9-54AE-470F-8082-065AE5A29A25}" dt="2025-08-26T23:35:37.799" v="135" actId="962"/>
          <ac:spMkLst>
            <pc:docMk/>
            <pc:sldMk cId="0" sldId="291"/>
            <ac:spMk id="19458" creationId="{DB73C2AF-1AFF-9731-9F26-0005B27D27DB}"/>
          </ac:spMkLst>
        </pc:spChg>
        <pc:spChg chg="mod">
          <ac:chgData name="Scott Hauck" userId="34b3899fdf42c681" providerId="LiveId" clId="{6DE8DED9-54AE-470F-8082-065AE5A29A25}" dt="2025-08-26T23:50:12.973" v="203" actId="164"/>
          <ac:spMkLst>
            <pc:docMk/>
            <pc:sldMk cId="0" sldId="291"/>
            <ac:spMk id="19465" creationId="{EB75E5FA-A7F2-8DF1-BD4E-92D8CE4064CD}"/>
          </ac:spMkLst>
        </pc:spChg>
        <pc:grpChg chg="add mod">
          <ac:chgData name="Scott Hauck" userId="34b3899fdf42c681" providerId="LiveId" clId="{6DE8DED9-54AE-470F-8082-065AE5A29A25}" dt="2025-08-26T23:50:57.008" v="208"/>
          <ac:grpSpMkLst>
            <pc:docMk/>
            <pc:sldMk cId="0" sldId="291"/>
            <ac:grpSpMk id="2" creationId="{62F95771-7333-82D8-68CF-120D8129743F}"/>
          </ac:grpSpMkLst>
        </pc:grpChg>
        <pc:grpChg chg="mod">
          <ac:chgData name="Scott Hauck" userId="34b3899fdf42c681" providerId="LiveId" clId="{6DE8DED9-54AE-470F-8082-065AE5A29A25}" dt="2025-08-26T22:58:07.450" v="29" actId="962"/>
          <ac:grpSpMkLst>
            <pc:docMk/>
            <pc:sldMk cId="0" sldId="291"/>
            <ac:grpSpMk id="19461" creationId="{BCB37783-E25A-78AA-2044-A7468246A8D2}"/>
          </ac:grpSpMkLst>
        </pc:grpChg>
        <pc:grpChg chg="mod">
          <ac:chgData name="Scott Hauck" userId="34b3899fdf42c681" providerId="LiveId" clId="{6DE8DED9-54AE-470F-8082-065AE5A29A25}" dt="2025-08-26T22:58:18.734" v="31" actId="962"/>
          <ac:grpSpMkLst>
            <pc:docMk/>
            <pc:sldMk cId="0" sldId="291"/>
            <ac:grpSpMk id="19462" creationId="{E92AE19E-BA72-15A8-D0C9-3F0A6ED9D7DB}"/>
          </ac:grpSpMkLst>
        </pc:grpChg>
        <pc:grpChg chg="mod">
          <ac:chgData name="Scott Hauck" userId="34b3899fdf42c681" providerId="LiveId" clId="{6DE8DED9-54AE-470F-8082-065AE5A29A25}" dt="2025-08-26T23:52:24.474" v="210"/>
          <ac:grpSpMkLst>
            <pc:docMk/>
            <pc:sldMk cId="0" sldId="291"/>
            <ac:grpSpMk id="19463" creationId="{8DE361E1-9D3F-587B-4CB3-D6C42C1C2BDB}"/>
          </ac:grpSpMkLst>
        </pc:grpChg>
        <pc:grpChg chg="mod">
          <ac:chgData name="Scott Hauck" userId="34b3899fdf42c681" providerId="LiveId" clId="{6DE8DED9-54AE-470F-8082-065AE5A29A25}" dt="2025-08-26T23:50:12.973" v="203" actId="164"/>
          <ac:grpSpMkLst>
            <pc:docMk/>
            <pc:sldMk cId="0" sldId="291"/>
            <ac:grpSpMk id="19464" creationId="{7B628F5D-2B83-9880-7611-C31D2FC77661}"/>
          </ac:grpSpMkLst>
        </pc:grpChg>
        <pc:grpChg chg="mod">
          <ac:chgData name="Scott Hauck" userId="34b3899fdf42c681" providerId="LiveId" clId="{6DE8DED9-54AE-470F-8082-065AE5A29A25}" dt="2025-08-26T22:58:55.096" v="36" actId="962"/>
          <ac:grpSpMkLst>
            <pc:docMk/>
            <pc:sldMk cId="0" sldId="291"/>
            <ac:grpSpMk id="19466" creationId="{2A4CBA94-BCA3-094F-EA32-3C2D20076EA6}"/>
          </ac:grpSpMkLst>
        </pc:grpChg>
        <pc:grpChg chg="mod">
          <ac:chgData name="Scott Hauck" userId="34b3899fdf42c681" providerId="LiveId" clId="{6DE8DED9-54AE-470F-8082-065AE5A29A25}" dt="2025-08-26T22:58:58.795" v="37" actId="962"/>
          <ac:grpSpMkLst>
            <pc:docMk/>
            <pc:sldMk cId="0" sldId="291"/>
            <ac:grpSpMk id="19467" creationId="{59E13140-701A-5F4F-71E0-FCF89B26FDEF}"/>
          </ac:grpSpMkLst>
        </pc:grpChg>
      </pc:sldChg>
      <pc:sldChg chg="addSp modSp">
        <pc:chgData name="Scott Hauck" userId="34b3899fdf42c681" providerId="LiveId" clId="{6DE8DED9-54AE-470F-8082-065AE5A29A25}" dt="2025-08-27T23:31:55.244" v="214" actId="208"/>
        <pc:sldMkLst>
          <pc:docMk/>
          <pc:sldMk cId="0" sldId="306"/>
        </pc:sldMkLst>
        <pc:spChg chg="mod">
          <ac:chgData name="Scott Hauck" userId="34b3899fdf42c681" providerId="LiveId" clId="{6DE8DED9-54AE-470F-8082-065AE5A29A25}" dt="2025-08-26T23:48:08.267" v="197" actId="962"/>
          <ac:spMkLst>
            <pc:docMk/>
            <pc:sldMk cId="0" sldId="306"/>
            <ac:spMk id="28674" creationId="{2860B8F1-D491-CA61-9048-2DA109E8AD4C}"/>
          </ac:spMkLst>
        </pc:spChg>
        <pc:spChg chg="mod">
          <ac:chgData name="Scott Hauck" userId="34b3899fdf42c681" providerId="LiveId" clId="{6DE8DED9-54AE-470F-8082-065AE5A29A25}" dt="2025-08-26T23:48:16.989" v="198" actId="962"/>
          <ac:spMkLst>
            <pc:docMk/>
            <pc:sldMk cId="0" sldId="306"/>
            <ac:spMk id="28677" creationId="{1F576CCD-F278-7741-5DA6-CA296093FA53}"/>
          </ac:spMkLst>
        </pc:spChg>
        <pc:spChg chg="mod">
          <ac:chgData name="Scott Hauck" userId="34b3899fdf42c681" providerId="LiveId" clId="{6DE8DED9-54AE-470F-8082-065AE5A29A25}" dt="2025-08-26T23:48:18.119" v="199" actId="962"/>
          <ac:spMkLst>
            <pc:docMk/>
            <pc:sldMk cId="0" sldId="306"/>
            <ac:spMk id="28678" creationId="{A59D4162-7E91-9906-FB94-79417F42C98C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684" creationId="{53B6EBC2-CA62-7A2D-C8E7-07F151DBF616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688" creationId="{731720EC-22CB-8E1A-5947-5A93FA4D7636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689" creationId="{B84011C7-2E24-35F2-153A-4E9C1686154E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691" creationId="{F3365E0A-6F64-746E-C55F-D31CCAC93BDE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695" creationId="{AD6D1C88-DE32-7234-5D74-A31149D9D374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696" creationId="{8CD2CB4A-E34C-AC9B-CD34-F99C33192C73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697" creationId="{2E3025E9-A404-EFEE-BF01-133CA8108B1A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700" creationId="{B21212FD-0216-6587-E234-56DC0B256F03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702" creationId="{0D9DEEA3-9819-9374-523B-0ADEF006F294}"/>
          </ac:spMkLst>
        </pc:spChg>
        <pc:spChg chg="mod">
          <ac:chgData name="Scott Hauck" userId="34b3899fdf42c681" providerId="LiveId" clId="{6DE8DED9-54AE-470F-8082-065AE5A29A25}" dt="2025-08-26T22:55:41.256" v="7" actId="164"/>
          <ac:spMkLst>
            <pc:docMk/>
            <pc:sldMk cId="0" sldId="306"/>
            <ac:spMk id="28704" creationId="{9E6FBAD9-0F51-B5C9-D1E8-7281EA8DDA8E}"/>
          </ac:spMkLst>
        </pc:spChg>
        <pc:spChg chg="mod">
          <ac:chgData name="Scott Hauck" userId="34b3899fdf42c681" providerId="LiveId" clId="{6DE8DED9-54AE-470F-8082-065AE5A29A25}" dt="2025-08-27T23:31:42.580" v="213" actId="207"/>
          <ac:spMkLst>
            <pc:docMk/>
            <pc:sldMk cId="0" sldId="306"/>
            <ac:spMk id="28706" creationId="{C0E77CC6-1ADC-F103-B52E-2D211B926D51}"/>
          </ac:spMkLst>
        </pc:spChg>
        <pc:grpChg chg="mod">
          <ac:chgData name="Scott Hauck" userId="34b3899fdf42c681" providerId="LiveId" clId="{6DE8DED9-54AE-470F-8082-065AE5A29A25}" dt="2025-08-26T23:23:45.859" v="71" actId="962"/>
          <ac:grpSpMkLst>
            <pc:docMk/>
            <pc:sldMk cId="0" sldId="306"/>
            <ac:grpSpMk id="2" creationId="{EAC58280-1F90-6E20-8F98-685C9427CB48}"/>
          </ac:grpSpMkLst>
        </pc:grpChg>
        <pc:grpChg chg="add mod">
          <ac:chgData name="Scott Hauck" userId="34b3899fdf42c681" providerId="LiveId" clId="{6DE8DED9-54AE-470F-8082-065AE5A29A25}" dt="2025-08-26T23:23:52.329" v="72" actId="962"/>
          <ac:grpSpMkLst>
            <pc:docMk/>
            <pc:sldMk cId="0" sldId="306"/>
            <ac:grpSpMk id="3" creationId="{AE8A21D4-C04F-AC5F-1448-BBEC4E6A27E4}"/>
          </ac:grpSpMkLst>
        </pc:grpChg>
        <pc:grpChg chg="mod">
          <ac:chgData name="Scott Hauck" userId="34b3899fdf42c681" providerId="LiveId" clId="{6DE8DED9-54AE-470F-8082-065AE5A29A25}" dt="2025-08-26T23:23:29.409" v="67" actId="962"/>
          <ac:grpSpMkLst>
            <pc:docMk/>
            <pc:sldMk cId="0" sldId="306"/>
            <ac:grpSpMk id="28693" creationId="{D6689056-D412-87C7-1E70-1140CE0B28F8}"/>
          </ac:grpSpMkLst>
        </pc:grpChg>
        <pc:grpChg chg="mod">
          <ac:chgData name="Scott Hauck" userId="34b3899fdf42c681" providerId="LiveId" clId="{6DE8DED9-54AE-470F-8082-065AE5A29A25}" dt="2025-08-26T23:24:06.046" v="74" actId="962"/>
          <ac:grpSpMkLst>
            <pc:docMk/>
            <pc:sldMk cId="0" sldId="306"/>
            <ac:grpSpMk id="28708" creationId="{463EF14B-3D09-5BF8-7A23-FC985A286FD3}"/>
          </ac:grpSpMkLst>
        </pc:grpChg>
        <pc:cxnChg chg="mod">
          <ac:chgData name="Scott Hauck" userId="34b3899fdf42c681" providerId="LiveId" clId="{6DE8DED9-54AE-470F-8082-065AE5A29A25}" dt="2025-08-27T23:31:55.244" v="214" actId="208"/>
          <ac:cxnSpMkLst>
            <pc:docMk/>
            <pc:sldMk cId="0" sldId="306"/>
            <ac:cxnSpMk id="28707" creationId="{24BB3E64-0740-3CCF-4353-DF1633F6B450}"/>
          </ac:cxnSpMkLst>
        </pc:cxnChg>
      </pc:sldChg>
      <pc:sldChg chg="modSp">
        <pc:chgData name="Scott Hauck" userId="34b3899fdf42c681" providerId="LiveId" clId="{6DE8DED9-54AE-470F-8082-065AE5A29A25}" dt="2025-08-26T23:33:46.418" v="129" actId="962"/>
        <pc:sldMkLst>
          <pc:docMk/>
          <pc:sldMk cId="0" sldId="307"/>
        </pc:sldMkLst>
        <pc:spChg chg="mod">
          <ac:chgData name="Scott Hauck" userId="34b3899fdf42c681" providerId="LiveId" clId="{6DE8DED9-54AE-470F-8082-065AE5A29A25}" dt="2025-08-26T23:33:46.418" v="129" actId="962"/>
          <ac:spMkLst>
            <pc:docMk/>
            <pc:sldMk cId="0" sldId="307"/>
            <ac:spMk id="9218" creationId="{206A6351-D5B9-0752-596F-A82957912969}"/>
          </ac:spMkLst>
        </pc:spChg>
        <pc:grpChg chg="mod">
          <ac:chgData name="Scott Hauck" userId="34b3899fdf42c681" providerId="LiveId" clId="{6DE8DED9-54AE-470F-8082-065AE5A29A25}" dt="2025-08-26T22:57:18.967" v="21" actId="962"/>
          <ac:grpSpMkLst>
            <pc:docMk/>
            <pc:sldMk cId="0" sldId="307"/>
            <ac:grpSpMk id="9221" creationId="{25C4898F-9EE6-8C93-4A76-31889CF6051B}"/>
          </ac:grpSpMkLst>
        </pc:grpChg>
      </pc:sldChg>
      <pc:sldChg chg="addSp modSp">
        <pc:chgData name="Scott Hauck" userId="34b3899fdf42c681" providerId="LiveId" clId="{6DE8DED9-54AE-470F-8082-065AE5A29A25}" dt="2025-08-27T23:31:17.489" v="212" actId="207"/>
        <pc:sldMkLst>
          <pc:docMk/>
          <pc:sldMk cId="0" sldId="310"/>
        </pc:sldMkLst>
        <pc:spChg chg="mod">
          <ac:chgData name="Scott Hauck" userId="34b3899fdf42c681" providerId="LiveId" clId="{6DE8DED9-54AE-470F-8082-065AE5A29A25}" dt="2025-08-26T23:36:32.701" v="140" actId="962"/>
          <ac:spMkLst>
            <pc:docMk/>
            <pc:sldMk cId="0" sldId="310"/>
            <ac:spMk id="21506" creationId="{B813C458-85F9-90D2-449B-7FAD400131EA}"/>
          </ac:spMkLst>
        </pc:spChg>
        <pc:spChg chg="mod">
          <ac:chgData name="Scott Hauck" userId="34b3899fdf42c681" providerId="LiveId" clId="{6DE8DED9-54AE-470F-8082-065AE5A29A25}" dt="2025-08-27T23:31:17.489" v="212" actId="207"/>
          <ac:spMkLst>
            <pc:docMk/>
            <pc:sldMk cId="0" sldId="310"/>
            <ac:spMk id="21512" creationId="{DE9AC77F-7C72-85DD-738D-BAEC73891B20}"/>
          </ac:spMkLst>
        </pc:spChg>
        <pc:grpChg chg="add mod">
          <ac:chgData name="Scott Hauck" userId="34b3899fdf42c681" providerId="LiveId" clId="{6DE8DED9-54AE-470F-8082-065AE5A29A25}" dt="2025-08-26T23:20:03.044" v="54" actId="962"/>
          <ac:grpSpMkLst>
            <pc:docMk/>
            <pc:sldMk cId="0" sldId="310"/>
            <ac:grpSpMk id="2" creationId="{00AA43A5-F954-A823-FB5A-0BB9764E5456}"/>
          </ac:grpSpMkLst>
        </pc:grpChg>
        <pc:grpChg chg="mod">
          <ac:chgData name="Scott Hauck" userId="34b3899fdf42c681" providerId="LiveId" clId="{6DE8DED9-54AE-470F-8082-065AE5A29A25}" dt="2025-08-26T22:59:42.048" v="38" actId="164"/>
          <ac:grpSpMkLst>
            <pc:docMk/>
            <pc:sldMk cId="0" sldId="310"/>
            <ac:grpSpMk id="21510" creationId="{378C2816-FEDC-0F6B-C1EB-5DDF47C632FF}"/>
          </ac:grpSpMkLst>
        </pc:grpChg>
        <pc:grpChg chg="mod">
          <ac:chgData name="Scott Hauck" userId="34b3899fdf42c681" providerId="LiveId" clId="{6DE8DED9-54AE-470F-8082-065AE5A29A25}" dt="2025-08-26T22:59:42.048" v="38" actId="164"/>
          <ac:grpSpMkLst>
            <pc:docMk/>
            <pc:sldMk cId="0" sldId="310"/>
            <ac:grpSpMk id="21511" creationId="{9258F0FD-EA35-A051-E5ED-26410D44AFD6}"/>
          </ac:grpSpMkLst>
        </pc:grpChg>
        <pc:grpChg chg="mod">
          <ac:chgData name="Scott Hauck" userId="34b3899fdf42c681" providerId="LiveId" clId="{6DE8DED9-54AE-470F-8082-065AE5A29A25}" dt="2025-08-26T22:59:42.048" v="38" actId="164"/>
          <ac:grpSpMkLst>
            <pc:docMk/>
            <pc:sldMk cId="0" sldId="310"/>
            <ac:grpSpMk id="21513" creationId="{3ADB25AA-6D29-C848-F7F6-869242E98E90}"/>
          </ac:grpSpMkLst>
        </pc:grpChg>
      </pc:sldChg>
      <pc:sldChg chg="modSp">
        <pc:chgData name="Scott Hauck" userId="34b3899fdf42c681" providerId="LiveId" clId="{6DE8DED9-54AE-470F-8082-065AE5A29A25}" dt="2025-08-26T23:38:13.319" v="145" actId="962"/>
        <pc:sldMkLst>
          <pc:docMk/>
          <pc:sldMk cId="0" sldId="313"/>
        </pc:sldMkLst>
        <pc:spChg chg="mod">
          <ac:chgData name="Scott Hauck" userId="34b3899fdf42c681" providerId="LiveId" clId="{6DE8DED9-54AE-470F-8082-065AE5A29A25}" dt="2025-08-26T23:38:13.319" v="145" actId="962"/>
          <ac:spMkLst>
            <pc:docMk/>
            <pc:sldMk cId="0" sldId="313"/>
            <ac:spMk id="23554" creationId="{1E582F55-3A6C-FBC5-40DC-5BA0D0C58B85}"/>
          </ac:spMkLst>
        </pc:spChg>
        <pc:grpChg chg="mod">
          <ac:chgData name="Scott Hauck" userId="34b3899fdf42c681" providerId="LiveId" clId="{6DE8DED9-54AE-470F-8082-065AE5A29A25}" dt="2025-08-26T23:20:29.199" v="56" actId="962"/>
          <ac:grpSpMkLst>
            <pc:docMk/>
            <pc:sldMk cId="0" sldId="313"/>
            <ac:grpSpMk id="23557" creationId="{8C110717-AF39-2824-D28A-514C7A0F7059}"/>
          </ac:grpSpMkLst>
        </pc:grpChg>
      </pc:sldChg>
      <pc:sldChg chg="modSp">
        <pc:chgData name="Scott Hauck" userId="34b3899fdf42c681" providerId="LiveId" clId="{6DE8DED9-54AE-470F-8082-065AE5A29A25}" dt="2025-08-26T23:48:32.883" v="200" actId="962"/>
        <pc:sldMkLst>
          <pc:docMk/>
          <pc:sldMk cId="0" sldId="314"/>
        </pc:sldMkLst>
        <pc:spChg chg="mod">
          <ac:chgData name="Scott Hauck" userId="34b3899fdf42c681" providerId="LiveId" clId="{6DE8DED9-54AE-470F-8082-065AE5A29A25}" dt="2025-08-26T23:48:32.883" v="200" actId="962"/>
          <ac:spMkLst>
            <pc:docMk/>
            <pc:sldMk cId="0" sldId="314"/>
            <ac:spMk id="31746" creationId="{961E1CA9-D3DE-62D9-A20B-63867E094976}"/>
          </ac:spMkLst>
        </pc:spChg>
      </pc:sldChg>
      <pc:sldChg chg="modSp">
        <pc:chgData name="Scott Hauck" userId="34b3899fdf42c681" providerId="LiveId" clId="{6DE8DED9-54AE-470F-8082-065AE5A29A25}" dt="2025-08-26T23:34:56.813" v="132" actId="962"/>
        <pc:sldMkLst>
          <pc:docMk/>
          <pc:sldMk cId="0" sldId="316"/>
        </pc:sldMkLst>
        <pc:spChg chg="mod">
          <ac:chgData name="Scott Hauck" userId="34b3899fdf42c681" providerId="LiveId" clId="{6DE8DED9-54AE-470F-8082-065AE5A29A25}" dt="2025-08-26T23:34:56.813" v="132" actId="962"/>
          <ac:spMkLst>
            <pc:docMk/>
            <pc:sldMk cId="0" sldId="316"/>
            <ac:spMk id="13314" creationId="{4F79B683-57E3-D70E-972A-784224419E0E}"/>
          </ac:spMkLst>
        </pc:spChg>
      </pc:sldChg>
      <pc:sldChg chg="modSp">
        <pc:chgData name="Scott Hauck" userId="34b3899fdf42c681" providerId="LiveId" clId="{6DE8DED9-54AE-470F-8082-065AE5A29A25}" dt="2025-08-26T23:49:11.179" v="202" actId="962"/>
        <pc:sldMkLst>
          <pc:docMk/>
          <pc:sldMk cId="0" sldId="318"/>
        </pc:sldMkLst>
        <pc:spChg chg="mod">
          <ac:chgData name="Scott Hauck" userId="34b3899fdf42c681" providerId="LiveId" clId="{6DE8DED9-54AE-470F-8082-065AE5A29A25}" dt="2025-08-26T23:49:11.179" v="202" actId="962"/>
          <ac:spMkLst>
            <pc:docMk/>
            <pc:sldMk cId="0" sldId="318"/>
            <ac:spMk id="35842" creationId="{7F6ED68E-F5CF-808B-504F-8987E573FDC7}"/>
          </ac:spMkLst>
        </pc:spChg>
      </pc:sldChg>
      <pc:sldChg chg="modSp">
        <pc:chgData name="Scott Hauck" userId="34b3899fdf42c681" providerId="LiveId" clId="{6DE8DED9-54AE-470F-8082-065AE5A29A25}" dt="2025-08-26T23:47:57.558" v="196" actId="962"/>
        <pc:sldMkLst>
          <pc:docMk/>
          <pc:sldMk cId="0" sldId="320"/>
        </pc:sldMkLst>
        <pc:spChg chg="mod">
          <ac:chgData name="Scott Hauck" userId="34b3899fdf42c681" providerId="LiveId" clId="{6DE8DED9-54AE-470F-8082-065AE5A29A25}" dt="2025-08-26T23:47:57.558" v="196" actId="962"/>
          <ac:spMkLst>
            <pc:docMk/>
            <pc:sldMk cId="0" sldId="320"/>
            <ac:spMk id="26627" creationId="{EEFD17A2-1E8E-A826-C6E8-6ED3B8BE3C54}"/>
          </ac:spMkLst>
        </pc:spChg>
        <pc:spChg chg="mod">
          <ac:chgData name="Scott Hauck" userId="34b3899fdf42c681" providerId="LiveId" clId="{6DE8DED9-54AE-470F-8082-065AE5A29A25}" dt="2025-08-26T23:47:51.997" v="195"/>
          <ac:spMkLst>
            <pc:docMk/>
            <pc:sldMk cId="0" sldId="320"/>
            <ac:spMk id="26628" creationId="{EEEC7F4C-DEB6-8631-6BCD-FABA75CA806D}"/>
          </ac:spMkLst>
        </pc:spChg>
        <pc:grpChg chg="mod">
          <ac:chgData name="Scott Hauck" userId="34b3899fdf42c681" providerId="LiveId" clId="{6DE8DED9-54AE-470F-8082-065AE5A29A25}" dt="2025-08-26T23:20:37.172" v="57" actId="962"/>
          <ac:grpSpMkLst>
            <pc:docMk/>
            <pc:sldMk cId="0" sldId="320"/>
            <ac:grpSpMk id="26629" creationId="{755277CC-B36B-AD32-69F4-A3B0C225F269}"/>
          </ac:grpSpMkLst>
        </pc:grpChg>
        <pc:grpChg chg="mod">
          <ac:chgData name="Scott Hauck" userId="34b3899fdf42c681" providerId="LiveId" clId="{6DE8DED9-54AE-470F-8082-065AE5A29A25}" dt="2025-08-26T23:23:08.432" v="65" actId="962"/>
          <ac:grpSpMkLst>
            <pc:docMk/>
            <pc:sldMk cId="0" sldId="320"/>
            <ac:grpSpMk id="26630" creationId="{B0EA3B5D-20BC-1E6B-D6AE-EDBA3C513448}"/>
          </ac:grpSpMkLst>
        </pc:grpChg>
        <pc:grpChg chg="mod">
          <ac:chgData name="Scott Hauck" userId="34b3899fdf42c681" providerId="LiveId" clId="{6DE8DED9-54AE-470F-8082-065AE5A29A25}" dt="2025-08-26T23:23:01.659" v="63" actId="962"/>
          <ac:grpSpMkLst>
            <pc:docMk/>
            <pc:sldMk cId="0" sldId="320"/>
            <ac:grpSpMk id="26631" creationId="{2E5D38C0-70B6-5D44-9223-AA1F52CDCEB0}"/>
          </ac:grpSpMkLst>
        </pc:grpChg>
      </pc:sldChg>
      <pc:sldChg chg="modSp">
        <pc:chgData name="Scott Hauck" userId="34b3899fdf42c681" providerId="LiveId" clId="{6DE8DED9-54AE-470F-8082-065AE5A29A25}" dt="2025-08-26T23:40:47.709" v="157" actId="962"/>
        <pc:sldMkLst>
          <pc:docMk/>
          <pc:sldMk cId="0" sldId="323"/>
        </pc:sldMkLst>
        <pc:spChg chg="mod">
          <ac:chgData name="Scott Hauck" userId="34b3899fdf42c681" providerId="LiveId" clId="{6DE8DED9-54AE-470F-8082-065AE5A29A25}" dt="2025-08-26T23:40:45.006" v="156" actId="962"/>
          <ac:spMkLst>
            <pc:docMk/>
            <pc:sldMk cId="0" sldId="323"/>
            <ac:spMk id="62466" creationId="{F18E9F75-4C3B-1368-1F57-62AD73614C4C}"/>
          </ac:spMkLst>
        </pc:spChg>
        <pc:spChg chg="mod">
          <ac:chgData name="Scott Hauck" userId="34b3899fdf42c681" providerId="LiveId" clId="{6DE8DED9-54AE-470F-8082-065AE5A29A25}" dt="2025-08-26T23:40:47.709" v="157" actId="962"/>
          <ac:spMkLst>
            <pc:docMk/>
            <pc:sldMk cId="0" sldId="323"/>
            <ac:spMk id="62468" creationId="{027B4C5E-EDC6-16C9-9720-FD70284D73BB}"/>
          </ac:spMkLst>
        </pc:spChg>
      </pc:sldChg>
      <pc:sldChg chg="modSp">
        <pc:chgData name="Scott Hauck" userId="34b3899fdf42c681" providerId="LiveId" clId="{6DE8DED9-54AE-470F-8082-065AE5A29A25}" dt="2025-08-26T23:38:29.450" v="146" actId="962"/>
        <pc:sldMkLst>
          <pc:docMk/>
          <pc:sldMk cId="0" sldId="327"/>
        </pc:sldMkLst>
        <pc:spChg chg="mod">
          <ac:chgData name="Scott Hauck" userId="34b3899fdf42c681" providerId="LiveId" clId="{6DE8DED9-54AE-470F-8082-065AE5A29A25}" dt="2025-08-26T23:38:29.450" v="146" actId="962"/>
          <ac:spMkLst>
            <pc:docMk/>
            <pc:sldMk cId="0" sldId="327"/>
            <ac:spMk id="68610" creationId="{CECE581E-A638-2F33-5E29-0BC0BF2193A4}"/>
          </ac:spMkLst>
        </pc:spChg>
        <pc:spChg chg="mod">
          <ac:chgData name="Scott Hauck" userId="34b3899fdf42c681" providerId="LiveId" clId="{6DE8DED9-54AE-470F-8082-065AE5A29A25}" dt="2025-08-26T23:19:04.502" v="41" actId="20577"/>
          <ac:spMkLst>
            <pc:docMk/>
            <pc:sldMk cId="0" sldId="327"/>
            <ac:spMk id="68611" creationId="{A39FDBED-1E78-D923-3DB3-11E71AC31DB7}"/>
          </ac:spMkLst>
        </pc:spChg>
      </pc:sldChg>
      <pc:sldChg chg="modSp">
        <pc:chgData name="Scott Hauck" userId="34b3899fdf42c681" providerId="LiveId" clId="{6DE8DED9-54AE-470F-8082-065AE5A29A25}" dt="2025-08-26T23:47:01.977" v="191" actId="962"/>
        <pc:sldMkLst>
          <pc:docMk/>
          <pc:sldMk cId="0" sldId="328"/>
        </pc:sldMkLst>
        <pc:spChg chg="mod">
          <ac:chgData name="Scott Hauck" userId="34b3899fdf42c681" providerId="LiveId" clId="{6DE8DED9-54AE-470F-8082-065AE5A29A25}" dt="2025-08-26T23:47:01.977" v="191" actId="962"/>
          <ac:spMkLst>
            <pc:docMk/>
            <pc:sldMk cId="0" sldId="328"/>
            <ac:spMk id="39938" creationId="{D3852F11-64E3-1575-488E-26AFD8D59385}"/>
          </ac:spMkLst>
        </pc:spChg>
      </pc:sldChg>
      <pc:sldChg chg="modSp">
        <pc:chgData name="Scott Hauck" userId="34b3899fdf42c681" providerId="LiveId" clId="{6DE8DED9-54AE-470F-8082-065AE5A29A25}" dt="2025-08-26T23:47:23.910" v="193"/>
        <pc:sldMkLst>
          <pc:docMk/>
          <pc:sldMk cId="0" sldId="335"/>
        </pc:sldMkLst>
        <pc:spChg chg="mod">
          <ac:chgData name="Scott Hauck" userId="34b3899fdf42c681" providerId="LiveId" clId="{6DE8DED9-54AE-470F-8082-065AE5A29A25}" dt="2025-08-26T23:47:15.962" v="192" actId="962"/>
          <ac:spMkLst>
            <pc:docMk/>
            <pc:sldMk cId="0" sldId="335"/>
            <ac:spMk id="37890" creationId="{FDAD632E-D049-600D-BC10-48B9CDEDF072}"/>
          </ac:spMkLst>
        </pc:spChg>
        <pc:spChg chg="mod">
          <ac:chgData name="Scott Hauck" userId="34b3899fdf42c681" providerId="LiveId" clId="{6DE8DED9-54AE-470F-8082-065AE5A29A25}" dt="2025-08-26T23:47:23.910" v="193"/>
          <ac:spMkLst>
            <pc:docMk/>
            <pc:sldMk cId="0" sldId="335"/>
            <ac:spMk id="37894" creationId="{EE28A558-2F70-14D4-E044-3E15911A5F1C}"/>
          </ac:spMkLst>
        </pc:spChg>
      </pc:sldChg>
      <pc:sldChg chg="modSp">
        <pc:chgData name="Scott Hauck" userId="34b3899fdf42c681" providerId="LiveId" clId="{6DE8DED9-54AE-470F-8082-065AE5A29A25}" dt="2025-08-26T23:48:56.560" v="201" actId="962"/>
        <pc:sldMkLst>
          <pc:docMk/>
          <pc:sldMk cId="0" sldId="336"/>
        </pc:sldMkLst>
        <pc:spChg chg="mod">
          <ac:chgData name="Scott Hauck" userId="34b3899fdf42c681" providerId="LiveId" clId="{6DE8DED9-54AE-470F-8082-065AE5A29A25}" dt="2025-08-26T23:48:56.560" v="201" actId="962"/>
          <ac:spMkLst>
            <pc:docMk/>
            <pc:sldMk cId="0" sldId="336"/>
            <ac:spMk id="33794" creationId="{28681B8C-C872-7A10-CB2D-8C726FDC2FD3}"/>
          </ac:spMkLst>
        </pc:spChg>
      </pc:sldChg>
      <pc:sldChg chg="modSp">
        <pc:chgData name="Scott Hauck" userId="34b3899fdf42c681" providerId="LiveId" clId="{6DE8DED9-54AE-470F-8082-065AE5A29A25}" dt="2025-08-26T23:39:00.553" v="148"/>
        <pc:sldMkLst>
          <pc:docMk/>
          <pc:sldMk cId="0" sldId="338"/>
        </pc:sldMkLst>
        <pc:spChg chg="mod">
          <ac:chgData name="Scott Hauck" userId="34b3899fdf42c681" providerId="LiveId" clId="{6DE8DED9-54AE-470F-8082-065AE5A29A25}" dt="2025-08-26T23:38:47.067" v="147" actId="962"/>
          <ac:spMkLst>
            <pc:docMk/>
            <pc:sldMk cId="0" sldId="338"/>
            <ac:spMk id="66562" creationId="{EF1EB158-B4CC-8952-B595-6C40E439F586}"/>
          </ac:spMkLst>
        </pc:spChg>
        <pc:spChg chg="mod">
          <ac:chgData name="Scott Hauck" userId="34b3899fdf42c681" providerId="LiveId" clId="{6DE8DED9-54AE-470F-8082-065AE5A29A25}" dt="2025-08-26T23:19:03.512" v="40" actId="20577"/>
          <ac:spMkLst>
            <pc:docMk/>
            <pc:sldMk cId="0" sldId="338"/>
            <ac:spMk id="66563" creationId="{D7E1E292-AEC8-8409-5772-84AF7595E6C7}"/>
          </ac:spMkLst>
        </pc:spChg>
        <pc:spChg chg="mod">
          <ac:chgData name="Scott Hauck" userId="34b3899fdf42c681" providerId="LiveId" clId="{6DE8DED9-54AE-470F-8082-065AE5A29A25}" dt="2025-08-26T23:39:00.553" v="148"/>
          <ac:spMkLst>
            <pc:docMk/>
            <pc:sldMk cId="0" sldId="338"/>
            <ac:spMk id="66568" creationId="{9749D821-125C-5DC7-83EA-C4A1F01B0713}"/>
          </ac:spMkLst>
        </pc:spChg>
      </pc:sldChg>
      <pc:sldChg chg="modSp">
        <pc:chgData name="Scott Hauck" userId="34b3899fdf42c681" providerId="LiveId" clId="{6DE8DED9-54AE-470F-8082-065AE5A29A25}" dt="2025-08-26T23:46:23.444" v="187" actId="962"/>
        <pc:sldMkLst>
          <pc:docMk/>
          <pc:sldMk cId="0" sldId="339"/>
        </pc:sldMkLst>
        <pc:spChg chg="mod">
          <ac:chgData name="Scott Hauck" userId="34b3899fdf42c681" providerId="LiveId" clId="{6DE8DED9-54AE-470F-8082-065AE5A29A25}" dt="2025-08-26T23:46:23.444" v="187" actId="962"/>
          <ac:spMkLst>
            <pc:docMk/>
            <pc:sldMk cId="0" sldId="339"/>
            <ac:spMk id="44034" creationId="{BCFB4C10-4F85-F0DB-D3AF-C23708554376}"/>
          </ac:spMkLst>
        </pc:spChg>
      </pc:sldChg>
      <pc:sldChg chg="modSp">
        <pc:chgData name="Scott Hauck" userId="34b3899fdf42c681" providerId="LiveId" clId="{6DE8DED9-54AE-470F-8082-065AE5A29A25}" dt="2025-08-26T23:46:04.591" v="186" actId="962"/>
        <pc:sldMkLst>
          <pc:docMk/>
          <pc:sldMk cId="0" sldId="341"/>
        </pc:sldMkLst>
        <pc:spChg chg="mod">
          <ac:chgData name="Scott Hauck" userId="34b3899fdf42c681" providerId="LiveId" clId="{6DE8DED9-54AE-470F-8082-065AE5A29A25}" dt="2025-08-26T23:46:04.591" v="186" actId="962"/>
          <ac:spMkLst>
            <pc:docMk/>
            <pc:sldMk cId="0" sldId="341"/>
            <ac:spMk id="46082" creationId="{537C01A8-84AB-E1C4-8449-B26E3BA277DD}"/>
          </ac:spMkLst>
        </pc:spChg>
        <pc:grpChg chg="mod">
          <ac:chgData name="Scott Hauck" userId="34b3899fdf42c681" providerId="LiveId" clId="{6DE8DED9-54AE-470F-8082-065AE5A29A25}" dt="2025-08-26T23:25:50.106" v="76" actId="962"/>
          <ac:grpSpMkLst>
            <pc:docMk/>
            <pc:sldMk cId="0" sldId="341"/>
            <ac:grpSpMk id="46085" creationId="{1E27AC4F-6AF4-6E30-0AE7-76CCF7C980A8}"/>
          </ac:grpSpMkLst>
        </pc:grpChg>
        <pc:grpChg chg="mod">
          <ac:chgData name="Scott Hauck" userId="34b3899fdf42c681" providerId="LiveId" clId="{6DE8DED9-54AE-470F-8082-065AE5A29A25}" dt="2025-08-26T23:26:03.320" v="78" actId="962"/>
          <ac:grpSpMkLst>
            <pc:docMk/>
            <pc:sldMk cId="0" sldId="341"/>
            <ac:grpSpMk id="46086" creationId="{996E29C4-2108-BA18-CB94-4DB4970527F2}"/>
          </ac:grpSpMkLst>
        </pc:grpChg>
        <pc:grpChg chg="mod">
          <ac:chgData name="Scott Hauck" userId="34b3899fdf42c681" providerId="LiveId" clId="{6DE8DED9-54AE-470F-8082-065AE5A29A25}" dt="2025-08-26T23:26:13.466" v="80" actId="962"/>
          <ac:grpSpMkLst>
            <pc:docMk/>
            <pc:sldMk cId="0" sldId="341"/>
            <ac:grpSpMk id="46087" creationId="{21388036-88B2-4B93-89ED-87DF0F157A8D}"/>
          </ac:grpSpMkLst>
        </pc:grpChg>
        <pc:grpChg chg="mod">
          <ac:chgData name="Scott Hauck" userId="34b3899fdf42c681" providerId="LiveId" clId="{6DE8DED9-54AE-470F-8082-065AE5A29A25}" dt="2025-08-26T23:26:23.172" v="82" actId="962"/>
          <ac:grpSpMkLst>
            <pc:docMk/>
            <pc:sldMk cId="0" sldId="341"/>
            <ac:grpSpMk id="46088" creationId="{698519AB-031A-D577-9CCF-20D89080A609}"/>
          </ac:grpSpMkLst>
        </pc:grpChg>
        <pc:grpChg chg="mod">
          <ac:chgData name="Scott Hauck" userId="34b3899fdf42c681" providerId="LiveId" clId="{6DE8DED9-54AE-470F-8082-065AE5A29A25}" dt="2025-08-26T23:26:38.031" v="84" actId="962"/>
          <ac:grpSpMkLst>
            <pc:docMk/>
            <pc:sldMk cId="0" sldId="341"/>
            <ac:grpSpMk id="46089" creationId="{BE750A74-7DA0-2D00-67A9-16BD655468D5}"/>
          </ac:grpSpMkLst>
        </pc:grpChg>
      </pc:sldChg>
      <pc:sldChg chg="modSp">
        <pc:chgData name="Scott Hauck" userId="34b3899fdf42c681" providerId="LiveId" clId="{6DE8DED9-54AE-470F-8082-065AE5A29A25}" dt="2025-08-26T23:41:09.138" v="158" actId="962"/>
        <pc:sldMkLst>
          <pc:docMk/>
          <pc:sldMk cId="0" sldId="346"/>
        </pc:sldMkLst>
        <pc:spChg chg="mod">
          <ac:chgData name="Scott Hauck" userId="34b3899fdf42c681" providerId="LiveId" clId="{6DE8DED9-54AE-470F-8082-065AE5A29A25}" dt="2025-08-26T23:41:09.138" v="158" actId="962"/>
          <ac:spMkLst>
            <pc:docMk/>
            <pc:sldMk cId="0" sldId="346"/>
            <ac:spMk id="60418" creationId="{840E4AD7-A9F8-C39F-4423-C6D87C080022}"/>
          </ac:spMkLst>
        </pc:spChg>
      </pc:sldChg>
      <pc:sldChg chg="modSp">
        <pc:chgData name="Scott Hauck" userId="34b3899fdf42c681" providerId="LiveId" clId="{6DE8DED9-54AE-470F-8082-065AE5A29A25}" dt="2025-08-26T23:43:20.638" v="171"/>
        <pc:sldMkLst>
          <pc:docMk/>
          <pc:sldMk cId="0" sldId="351"/>
        </pc:sldMkLst>
        <pc:spChg chg="mod">
          <ac:chgData name="Scott Hauck" userId="34b3899fdf42c681" providerId="LiveId" clId="{6DE8DED9-54AE-470F-8082-065AE5A29A25}" dt="2025-08-26T23:42:52.691" v="167" actId="962"/>
          <ac:spMkLst>
            <pc:docMk/>
            <pc:sldMk cId="0" sldId="351"/>
            <ac:spMk id="52226" creationId="{7A8CD124-61D2-FB25-8DCB-A17B2CC74FE8}"/>
          </ac:spMkLst>
        </pc:spChg>
        <pc:spChg chg="mod">
          <ac:chgData name="Scott Hauck" userId="34b3899fdf42c681" providerId="LiveId" clId="{6DE8DED9-54AE-470F-8082-065AE5A29A25}" dt="2025-08-26T23:43:20.638" v="171"/>
          <ac:spMkLst>
            <pc:docMk/>
            <pc:sldMk cId="0" sldId="351"/>
            <ac:spMk id="52231" creationId="{31DB81D6-16C8-5AF3-2FBF-8F945FB33B26}"/>
          </ac:spMkLst>
        </pc:spChg>
        <pc:grpChg chg="mod">
          <ac:chgData name="Scott Hauck" userId="34b3899fdf42c681" providerId="LiveId" clId="{6DE8DED9-54AE-470F-8082-065AE5A29A25}" dt="2025-08-26T23:43:04.448" v="170"/>
          <ac:grpSpMkLst>
            <pc:docMk/>
            <pc:sldMk cId="0" sldId="351"/>
            <ac:grpSpMk id="52232" creationId="{382904D2-B612-EB3D-4388-6CE9556FBE92}"/>
          </ac:grpSpMkLst>
        </pc:grpChg>
        <pc:grpChg chg="mod">
          <ac:chgData name="Scott Hauck" userId="34b3899fdf42c681" providerId="LiveId" clId="{6DE8DED9-54AE-470F-8082-065AE5A29A25}" dt="2025-08-26T23:29:22.548" v="100" actId="962"/>
          <ac:grpSpMkLst>
            <pc:docMk/>
            <pc:sldMk cId="0" sldId="351"/>
            <ac:grpSpMk id="52233" creationId="{D00F4A65-0C91-BC23-D3D5-B1107D85D43A}"/>
          </ac:grpSpMkLst>
        </pc:grpChg>
        <pc:grpChg chg="mod">
          <ac:chgData name="Scott Hauck" userId="34b3899fdf42c681" providerId="LiveId" clId="{6DE8DED9-54AE-470F-8082-065AE5A29A25}" dt="2025-08-26T23:29:31.691" v="104" actId="962"/>
          <ac:grpSpMkLst>
            <pc:docMk/>
            <pc:sldMk cId="0" sldId="351"/>
            <ac:grpSpMk id="52234" creationId="{83CEC881-4807-C29A-03E7-D9FC40742037}"/>
          </ac:grpSpMkLst>
        </pc:grpChg>
      </pc:sldChg>
      <pc:sldChg chg="modSp">
        <pc:chgData name="Scott Hauck" userId="34b3899fdf42c681" providerId="LiveId" clId="{6DE8DED9-54AE-470F-8082-065AE5A29A25}" dt="2025-08-26T23:19:13.099" v="49" actId="20577"/>
        <pc:sldMkLst>
          <pc:docMk/>
          <pc:sldMk cId="0" sldId="353"/>
        </pc:sldMkLst>
        <pc:spChg chg="mod">
          <ac:chgData name="Scott Hauck" userId="34b3899fdf42c681" providerId="LiveId" clId="{6DE8DED9-54AE-470F-8082-065AE5A29A25}" dt="2025-08-26T23:19:13.099" v="49" actId="20577"/>
          <ac:spMkLst>
            <pc:docMk/>
            <pc:sldMk cId="0" sldId="353"/>
            <ac:spMk id="84996" creationId="{861EFECE-4DC9-4BE7-7542-40ECC93798FF}"/>
          </ac:spMkLst>
        </pc:spChg>
      </pc:sldChg>
      <pc:sldChg chg="modSp">
        <pc:chgData name="Scott Hauck" userId="34b3899fdf42c681" providerId="LiveId" clId="{6DE8DED9-54AE-470F-8082-065AE5A29A25}" dt="2025-08-26T23:19:15.823" v="50" actId="20577"/>
        <pc:sldMkLst>
          <pc:docMk/>
          <pc:sldMk cId="0" sldId="355"/>
        </pc:sldMkLst>
        <pc:spChg chg="mod">
          <ac:chgData name="Scott Hauck" userId="34b3899fdf42c681" providerId="LiveId" clId="{6DE8DED9-54AE-470F-8082-065AE5A29A25}" dt="2025-08-26T23:19:15.823" v="50" actId="20577"/>
          <ac:spMkLst>
            <pc:docMk/>
            <pc:sldMk cId="0" sldId="355"/>
            <ac:spMk id="87043" creationId="{CFC4DD58-B334-8C15-0731-38EFBCC61122}"/>
          </ac:spMkLst>
        </pc:spChg>
      </pc:sldChg>
      <pc:sldChg chg="addSp modSp">
        <pc:chgData name="Scott Hauck" userId="34b3899fdf42c681" providerId="LiveId" clId="{6DE8DED9-54AE-470F-8082-065AE5A29A25}" dt="2025-08-26T23:33:15.827" v="127" actId="962"/>
        <pc:sldMkLst>
          <pc:docMk/>
          <pc:sldMk cId="0" sldId="356"/>
        </pc:sldMkLst>
        <pc:spChg chg="mod">
          <ac:chgData name="Scott Hauck" userId="34b3899fdf42c681" providerId="LiveId" clId="{6DE8DED9-54AE-470F-8082-065AE5A29A25}" dt="2025-08-26T23:33:15.827" v="127" actId="962"/>
          <ac:spMkLst>
            <pc:docMk/>
            <pc:sldMk cId="0" sldId="356"/>
            <ac:spMk id="5122" creationId="{638A7069-ED51-F7E7-1E5A-FC26A56A5A55}"/>
          </ac:spMkLst>
        </pc:spChg>
        <pc:spChg chg="mod">
          <ac:chgData name="Scott Hauck" userId="34b3899fdf42c681" providerId="LiveId" clId="{6DE8DED9-54AE-470F-8082-065AE5A29A25}" dt="2025-08-26T22:54:27.656" v="5" actId="962"/>
          <ac:spMkLst>
            <pc:docMk/>
            <pc:sldMk cId="0" sldId="356"/>
            <ac:spMk id="5125" creationId="{8A616308-6511-D8BA-383F-0D53DC4B05BC}"/>
          </ac:spMkLst>
        </pc:spChg>
        <pc:spChg chg="mod">
          <ac:chgData name="Scott Hauck" userId="34b3899fdf42c681" providerId="LiveId" clId="{6DE8DED9-54AE-470F-8082-065AE5A29A25}" dt="2025-08-26T22:54:05.449" v="1" actId="164"/>
          <ac:spMkLst>
            <pc:docMk/>
            <pc:sldMk cId="0" sldId="356"/>
            <ac:spMk id="5128" creationId="{F62115D6-BF03-0E0A-05CE-24834858E259}"/>
          </ac:spMkLst>
        </pc:spChg>
        <pc:spChg chg="mod">
          <ac:chgData name="Scott Hauck" userId="34b3899fdf42c681" providerId="LiveId" clId="{6DE8DED9-54AE-470F-8082-065AE5A29A25}" dt="2025-08-26T22:54:05.449" v="1" actId="164"/>
          <ac:spMkLst>
            <pc:docMk/>
            <pc:sldMk cId="0" sldId="356"/>
            <ac:spMk id="5129" creationId="{AEB2BC4D-6D2B-FF20-D85E-31DCCE88ED5A}"/>
          </ac:spMkLst>
        </pc:spChg>
        <pc:grpChg chg="add mod">
          <ac:chgData name="Scott Hauck" userId="34b3899fdf42c681" providerId="LiveId" clId="{6DE8DED9-54AE-470F-8082-065AE5A29A25}" dt="2025-08-26T22:57:02.704" v="17" actId="962"/>
          <ac:grpSpMkLst>
            <pc:docMk/>
            <pc:sldMk cId="0" sldId="356"/>
            <ac:grpSpMk id="2" creationId="{645474E0-A4F3-6706-A18C-EB4F74A5D021}"/>
          </ac:grpSpMkLst>
        </pc:grpChg>
        <pc:grpChg chg="mod">
          <ac:chgData name="Scott Hauck" userId="34b3899fdf42c681" providerId="LiveId" clId="{6DE8DED9-54AE-470F-8082-065AE5A29A25}" dt="2025-08-26T22:54:05.449" v="1" actId="164"/>
          <ac:grpSpMkLst>
            <pc:docMk/>
            <pc:sldMk cId="0" sldId="356"/>
            <ac:grpSpMk id="5126" creationId="{44B73113-57C1-9399-9E26-576BEC496ADB}"/>
          </ac:grpSpMkLst>
        </pc:grpChg>
        <pc:grpChg chg="mod">
          <ac:chgData name="Scott Hauck" userId="34b3899fdf42c681" providerId="LiveId" clId="{6DE8DED9-54AE-470F-8082-065AE5A29A25}" dt="2025-08-26T22:54:05.449" v="1" actId="164"/>
          <ac:grpSpMkLst>
            <pc:docMk/>
            <pc:sldMk cId="0" sldId="356"/>
            <ac:grpSpMk id="5127" creationId="{85AAA754-0F87-FDC6-8E10-71F7ACD2C23F}"/>
          </ac:grpSpMkLst>
        </pc:grpChg>
      </pc:sldChg>
      <pc:sldChg chg="modSp">
        <pc:chgData name="Scott Hauck" userId="34b3899fdf42c681" providerId="LiveId" clId="{6DE8DED9-54AE-470F-8082-065AE5A29A25}" dt="2025-08-26T23:37:46.824" v="144" actId="962"/>
        <pc:sldMkLst>
          <pc:docMk/>
          <pc:sldMk cId="0" sldId="359"/>
        </pc:sldMkLst>
        <pc:spChg chg="mod">
          <ac:chgData name="Scott Hauck" userId="34b3899fdf42c681" providerId="LiveId" clId="{6DE8DED9-54AE-470F-8082-065AE5A29A25}" dt="2025-08-26T23:37:39.485" v="143"/>
          <ac:spMkLst>
            <pc:docMk/>
            <pc:sldMk cId="0" sldId="359"/>
            <ac:spMk id="70660" creationId="{9F1CF23C-F88E-52FD-F495-10469D6CDDB5}"/>
          </ac:spMkLst>
        </pc:spChg>
        <pc:spChg chg="mod">
          <ac:chgData name="Scott Hauck" userId="34b3899fdf42c681" providerId="LiveId" clId="{6DE8DED9-54AE-470F-8082-065AE5A29A25}" dt="2025-08-26T23:37:46.824" v="144" actId="962"/>
          <ac:spMkLst>
            <pc:docMk/>
            <pc:sldMk cId="0" sldId="359"/>
            <ac:spMk id="70662" creationId="{D4F4D963-28BF-B781-D61A-5037B7C8450B}"/>
          </ac:spMkLst>
        </pc:spChg>
        <pc:grpChg chg="mod">
          <ac:chgData name="Scott Hauck" userId="34b3899fdf42c681" providerId="LiveId" clId="{6DE8DED9-54AE-470F-8082-065AE5A29A25}" dt="2025-08-26T23:32:32.119" v="126" actId="962"/>
          <ac:grpSpMkLst>
            <pc:docMk/>
            <pc:sldMk cId="0" sldId="359"/>
            <ac:grpSpMk id="70661" creationId="{BC50A526-BF95-40CA-C080-841407AE1240}"/>
          </ac:grpSpMkLst>
        </pc:grpChg>
      </pc:sldChg>
      <pc:sldChg chg="modSp">
        <pc:chgData name="Scott Hauck" userId="34b3899fdf42c681" providerId="LiveId" clId="{6DE8DED9-54AE-470F-8082-065AE5A29A25}" dt="2025-08-26T23:34:47.626" v="131" actId="962"/>
        <pc:sldMkLst>
          <pc:docMk/>
          <pc:sldMk cId="0" sldId="361"/>
        </pc:sldMkLst>
        <pc:spChg chg="mod">
          <ac:chgData name="Scott Hauck" userId="34b3899fdf42c681" providerId="LiveId" clId="{6DE8DED9-54AE-470F-8082-065AE5A29A25}" dt="2025-08-26T23:34:08.167" v="130" actId="962"/>
          <ac:spMkLst>
            <pc:docMk/>
            <pc:sldMk cId="0" sldId="361"/>
            <ac:spMk id="11266" creationId="{A719EA33-8809-9700-1984-7B49A369DA8D}"/>
          </ac:spMkLst>
        </pc:spChg>
        <pc:graphicFrameChg chg="mod">
          <ac:chgData name="Scott Hauck" userId="34b3899fdf42c681" providerId="LiveId" clId="{6DE8DED9-54AE-470F-8082-065AE5A29A25}" dt="2025-08-26T23:34:47.626" v="131" actId="962"/>
          <ac:graphicFrameMkLst>
            <pc:docMk/>
            <pc:sldMk cId="0" sldId="361"/>
            <ac:graphicFrameMk id="211065" creationId="{7C204FBF-7C15-6588-7AAC-364954B9A49D}"/>
          </ac:graphicFrameMkLst>
        </pc:graphicFrameChg>
      </pc:sldChg>
      <pc:sldChg chg="modSp">
        <pc:chgData name="Scott Hauck" userId="34b3899fdf42c681" providerId="LiveId" clId="{6DE8DED9-54AE-470F-8082-065AE5A29A25}" dt="2025-08-26T23:40:28.823" v="155"/>
        <pc:sldMkLst>
          <pc:docMk/>
          <pc:sldMk cId="0" sldId="363"/>
        </pc:sldMkLst>
        <pc:spChg chg="mod">
          <ac:chgData name="Scott Hauck" userId="34b3899fdf42c681" providerId="LiveId" clId="{6DE8DED9-54AE-470F-8082-065AE5A29A25}" dt="2025-08-26T23:39:56.301" v="151" actId="962"/>
          <ac:spMkLst>
            <pc:docMk/>
            <pc:sldMk cId="0" sldId="363"/>
            <ac:spMk id="64515" creationId="{18D96FD9-0CB4-9A4E-E45F-CCD42B6EA7AF}"/>
          </ac:spMkLst>
        </pc:spChg>
        <pc:spChg chg="mod">
          <ac:chgData name="Scott Hauck" userId="34b3899fdf42c681" providerId="LiveId" clId="{6DE8DED9-54AE-470F-8082-065AE5A29A25}" dt="2025-08-26T23:39:50.562" v="150"/>
          <ac:spMkLst>
            <pc:docMk/>
            <pc:sldMk cId="0" sldId="363"/>
            <ac:spMk id="64516" creationId="{55893FB6-849E-F42A-A443-9A2047DB64B8}"/>
          </ac:spMkLst>
        </pc:spChg>
        <pc:spChg chg="mod">
          <ac:chgData name="Scott Hauck" userId="34b3899fdf42c681" providerId="LiveId" clId="{6DE8DED9-54AE-470F-8082-065AE5A29A25}" dt="2025-08-26T23:40:28.823" v="155"/>
          <ac:spMkLst>
            <pc:docMk/>
            <pc:sldMk cId="0" sldId="363"/>
            <ac:spMk id="64520" creationId="{47BD2B92-202C-E562-4FDD-1087F49AB3D6}"/>
          </ac:spMkLst>
        </pc:spChg>
        <pc:grpChg chg="mod">
          <ac:chgData name="Scott Hauck" userId="34b3899fdf42c681" providerId="LiveId" clId="{6DE8DED9-54AE-470F-8082-065AE5A29A25}" dt="2025-08-26T23:31:50.374" v="118" actId="962"/>
          <ac:grpSpMkLst>
            <pc:docMk/>
            <pc:sldMk cId="0" sldId="363"/>
            <ac:grpSpMk id="64517" creationId="{FACBCF7E-4823-4DC6-8C48-14A055CCE18B}"/>
          </ac:grpSpMkLst>
        </pc:grpChg>
        <pc:grpChg chg="mod">
          <ac:chgData name="Scott Hauck" userId="34b3899fdf42c681" providerId="LiveId" clId="{6DE8DED9-54AE-470F-8082-065AE5A29A25}" dt="2025-08-26T23:32:01.815" v="120" actId="962"/>
          <ac:grpSpMkLst>
            <pc:docMk/>
            <pc:sldMk cId="0" sldId="363"/>
            <ac:grpSpMk id="64518" creationId="{21653F90-11D8-2998-BDBB-93580D4976AF}"/>
          </ac:grpSpMkLst>
        </pc:grpChg>
        <pc:grpChg chg="mod">
          <ac:chgData name="Scott Hauck" userId="34b3899fdf42c681" providerId="LiveId" clId="{6DE8DED9-54AE-470F-8082-065AE5A29A25}" dt="2025-08-26T23:32:18.619" v="124" actId="962"/>
          <ac:grpSpMkLst>
            <pc:docMk/>
            <pc:sldMk cId="0" sldId="363"/>
            <ac:grpSpMk id="64519" creationId="{677AA844-508A-037D-CB3E-BC726F0E06D0}"/>
          </ac:grpSpMkLst>
        </pc:grpChg>
      </pc:sldChg>
      <pc:sldChg chg="modSp">
        <pc:chgData name="Scott Hauck" userId="34b3899fdf42c681" providerId="LiveId" clId="{6DE8DED9-54AE-470F-8082-065AE5A29A25}" dt="2025-08-26T23:46:43.432" v="190"/>
        <pc:sldMkLst>
          <pc:docMk/>
          <pc:sldMk cId="0" sldId="365"/>
        </pc:sldMkLst>
        <pc:spChg chg="mod">
          <ac:chgData name="Scott Hauck" userId="34b3899fdf42c681" providerId="LiveId" clId="{6DE8DED9-54AE-470F-8082-065AE5A29A25}" dt="2025-08-26T23:46:43.432" v="190"/>
          <ac:spMkLst>
            <pc:docMk/>
            <pc:sldMk cId="0" sldId="365"/>
            <ac:spMk id="41988" creationId="{4EEB64AF-A40E-161F-88C0-CA64777FC355}"/>
          </ac:spMkLst>
        </pc:spChg>
        <pc:spChg chg="mod">
          <ac:chgData name="Scott Hauck" userId="34b3899fdf42c681" providerId="LiveId" clId="{6DE8DED9-54AE-470F-8082-065AE5A29A25}" dt="2025-08-26T23:46:37.924" v="188" actId="962"/>
          <ac:spMkLst>
            <pc:docMk/>
            <pc:sldMk cId="0" sldId="365"/>
            <ac:spMk id="41989" creationId="{9ACE71F4-F25F-FBF4-D999-BE8A43094DEB}"/>
          </ac:spMkLst>
        </pc:spChg>
      </pc:sldChg>
      <pc:sldChg chg="modSp">
        <pc:chgData name="Scott Hauck" userId="34b3899fdf42c681" providerId="LiveId" clId="{6DE8DED9-54AE-470F-8082-065AE5A29A25}" dt="2025-08-26T23:42:29.961" v="166"/>
        <pc:sldMkLst>
          <pc:docMk/>
          <pc:sldMk cId="0" sldId="368"/>
        </pc:sldMkLst>
        <pc:spChg chg="mod">
          <ac:chgData name="Scott Hauck" userId="34b3899fdf42c681" providerId="LiveId" clId="{6DE8DED9-54AE-470F-8082-065AE5A29A25}" dt="2025-08-26T23:42:21.958" v="165" actId="962"/>
          <ac:spMkLst>
            <pc:docMk/>
            <pc:sldMk cId="0" sldId="368"/>
            <ac:spMk id="54274" creationId="{D859C3A2-68CC-816E-6885-26B11E67CC1A}"/>
          </ac:spMkLst>
        </pc:spChg>
        <pc:grpChg chg="mod">
          <ac:chgData name="Scott Hauck" userId="34b3899fdf42c681" providerId="LiveId" clId="{6DE8DED9-54AE-470F-8082-065AE5A29A25}" dt="2025-08-26T23:42:29.961" v="166"/>
          <ac:grpSpMkLst>
            <pc:docMk/>
            <pc:sldMk cId="0" sldId="368"/>
            <ac:grpSpMk id="54278" creationId="{72534FAA-33E1-7D88-1C3F-38547197B792}"/>
          </ac:grpSpMkLst>
        </pc:grpChg>
        <pc:grpChg chg="mod">
          <ac:chgData name="Scott Hauck" userId="34b3899fdf42c681" providerId="LiveId" clId="{6DE8DED9-54AE-470F-8082-065AE5A29A25}" dt="2025-08-26T23:30:10.158" v="108" actId="962"/>
          <ac:grpSpMkLst>
            <pc:docMk/>
            <pc:sldMk cId="0" sldId="368"/>
            <ac:grpSpMk id="54283" creationId="{D27FC7D6-4168-3A2A-3C25-543B863C9A5F}"/>
          </ac:grpSpMkLst>
        </pc:grpChg>
      </pc:sldChg>
      <pc:sldChg chg="modSp">
        <pc:chgData name="Scott Hauck" userId="34b3899fdf42c681" providerId="LiveId" clId="{6DE8DED9-54AE-470F-8082-065AE5A29A25}" dt="2025-08-26T23:42:02.204" v="164"/>
        <pc:sldMkLst>
          <pc:docMk/>
          <pc:sldMk cId="0" sldId="369"/>
        </pc:sldMkLst>
        <pc:spChg chg="mod">
          <ac:chgData name="Scott Hauck" userId="34b3899fdf42c681" providerId="LiveId" clId="{6DE8DED9-54AE-470F-8082-065AE5A29A25}" dt="2025-08-26T23:41:50.852" v="162" actId="962"/>
          <ac:spMkLst>
            <pc:docMk/>
            <pc:sldMk cId="0" sldId="369"/>
            <ac:spMk id="56322" creationId="{9F4B6F39-F743-118D-791E-76B3B8DC04E5}"/>
          </ac:spMkLst>
        </pc:spChg>
        <pc:grpChg chg="mod">
          <ac:chgData name="Scott Hauck" userId="34b3899fdf42c681" providerId="LiveId" clId="{6DE8DED9-54AE-470F-8082-065AE5A29A25}" dt="2025-08-26T23:42:02.204" v="164"/>
          <ac:grpSpMkLst>
            <pc:docMk/>
            <pc:sldMk cId="0" sldId="369"/>
            <ac:grpSpMk id="56327" creationId="{06AC3488-787A-8804-479F-2B9DADB0E52E}"/>
          </ac:grpSpMkLst>
        </pc:grpChg>
        <pc:grpChg chg="mod">
          <ac:chgData name="Scott Hauck" userId="34b3899fdf42c681" providerId="LiveId" clId="{6DE8DED9-54AE-470F-8082-065AE5A29A25}" dt="2025-08-26T23:30:38.629" v="114" actId="962"/>
          <ac:grpSpMkLst>
            <pc:docMk/>
            <pc:sldMk cId="0" sldId="369"/>
            <ac:grpSpMk id="56328" creationId="{A8353C05-6598-D2E4-47E5-E9310A261DBC}"/>
          </ac:grpSpMkLst>
        </pc:grpChg>
      </pc:sldChg>
      <pc:sldChg chg="modSp">
        <pc:chgData name="Scott Hauck" userId="34b3899fdf42c681" providerId="LiveId" clId="{6DE8DED9-54AE-470F-8082-065AE5A29A25}" dt="2025-08-26T23:45:31.296" v="185"/>
        <pc:sldMkLst>
          <pc:docMk/>
          <pc:sldMk cId="0" sldId="370"/>
        </pc:sldMkLst>
        <pc:spChg chg="mod">
          <ac:chgData name="Scott Hauck" userId="34b3899fdf42c681" providerId="LiveId" clId="{6DE8DED9-54AE-470F-8082-065AE5A29A25}" dt="2025-08-26T23:45:13.959" v="182" actId="962"/>
          <ac:spMkLst>
            <pc:docMk/>
            <pc:sldMk cId="0" sldId="370"/>
            <ac:spMk id="48130" creationId="{348BB81D-9F9C-4934-47C7-B71D7F0B0B47}"/>
          </ac:spMkLst>
        </pc:spChg>
        <pc:spChg chg="mod">
          <ac:chgData name="Scott Hauck" userId="34b3899fdf42c681" providerId="LiveId" clId="{6DE8DED9-54AE-470F-8082-065AE5A29A25}" dt="2025-08-26T23:45:31.296" v="185"/>
          <ac:spMkLst>
            <pc:docMk/>
            <pc:sldMk cId="0" sldId="370"/>
            <ac:spMk id="48136" creationId="{D2872885-D53A-26A6-2E6E-C8A5DC6FA3A0}"/>
          </ac:spMkLst>
        </pc:spChg>
        <pc:grpChg chg="mod">
          <ac:chgData name="Scott Hauck" userId="34b3899fdf42c681" providerId="LiveId" clId="{6DE8DED9-54AE-470F-8082-065AE5A29A25}" dt="2025-08-26T23:45:25.762" v="183"/>
          <ac:grpSpMkLst>
            <pc:docMk/>
            <pc:sldMk cId="0" sldId="370"/>
            <ac:grpSpMk id="48134" creationId="{78D88836-3477-813F-9813-9AED949C84D9}"/>
          </ac:grpSpMkLst>
        </pc:grpChg>
        <pc:grpChg chg="mod">
          <ac:chgData name="Scott Hauck" userId="34b3899fdf42c681" providerId="LiveId" clId="{6DE8DED9-54AE-470F-8082-065AE5A29A25}" dt="2025-08-26T23:27:32.336" v="88" actId="962"/>
          <ac:grpSpMkLst>
            <pc:docMk/>
            <pc:sldMk cId="0" sldId="370"/>
            <ac:grpSpMk id="48135" creationId="{35AA73E4-A0C2-BDF9-510F-2557393A9386}"/>
          </ac:grpSpMkLst>
        </pc:grpChg>
      </pc:sldChg>
      <pc:sldChg chg="modSp">
        <pc:chgData name="Scott Hauck" userId="34b3899fdf42c681" providerId="LiveId" clId="{6DE8DED9-54AE-470F-8082-065AE5A29A25}" dt="2025-08-26T23:44:17.836" v="181"/>
        <pc:sldMkLst>
          <pc:docMk/>
          <pc:sldMk cId="0" sldId="371"/>
        </pc:sldMkLst>
        <pc:spChg chg="mod">
          <ac:chgData name="Scott Hauck" userId="34b3899fdf42c681" providerId="LiveId" clId="{6DE8DED9-54AE-470F-8082-065AE5A29A25}" dt="2025-08-26T23:43:31.329" v="172" actId="962"/>
          <ac:spMkLst>
            <pc:docMk/>
            <pc:sldMk cId="0" sldId="371"/>
            <ac:spMk id="50178" creationId="{4ACB3020-3E96-DE15-B6DE-2154F15B339C}"/>
          </ac:spMkLst>
        </pc:spChg>
        <pc:spChg chg="mod">
          <ac:chgData name="Scott Hauck" userId="34b3899fdf42c681" providerId="LiveId" clId="{6DE8DED9-54AE-470F-8082-065AE5A29A25}" dt="2025-08-26T23:44:06.824" v="180"/>
          <ac:spMkLst>
            <pc:docMk/>
            <pc:sldMk cId="0" sldId="371"/>
            <ac:spMk id="50184" creationId="{AB48E99C-23E8-BE78-61C2-6C9F89936A7F}"/>
          </ac:spMkLst>
        </pc:spChg>
        <pc:spChg chg="mod">
          <ac:chgData name="Scott Hauck" userId="34b3899fdf42c681" providerId="LiveId" clId="{6DE8DED9-54AE-470F-8082-065AE5A29A25}" dt="2025-08-26T23:44:17.836" v="181"/>
          <ac:spMkLst>
            <pc:docMk/>
            <pc:sldMk cId="0" sldId="371"/>
            <ac:spMk id="50187" creationId="{3471A883-47FC-8145-AABF-D1528161BA6E}"/>
          </ac:spMkLst>
        </pc:spChg>
        <pc:grpChg chg="mod">
          <ac:chgData name="Scott Hauck" userId="34b3899fdf42c681" providerId="LiveId" clId="{6DE8DED9-54AE-470F-8082-065AE5A29A25}" dt="2025-08-26T23:43:39.247" v="173"/>
          <ac:grpSpMkLst>
            <pc:docMk/>
            <pc:sldMk cId="0" sldId="371"/>
            <ac:grpSpMk id="50182" creationId="{AC9E606E-AF4E-C30B-4379-011CE98884A7}"/>
          </ac:grpSpMkLst>
        </pc:grpChg>
        <pc:grpChg chg="mod">
          <ac:chgData name="Scott Hauck" userId="34b3899fdf42c681" providerId="LiveId" clId="{6DE8DED9-54AE-470F-8082-065AE5A29A25}" dt="2025-08-26T23:28:25.761" v="92" actId="962"/>
          <ac:grpSpMkLst>
            <pc:docMk/>
            <pc:sldMk cId="0" sldId="371"/>
            <ac:grpSpMk id="50185" creationId="{6840CD39-5D54-07B5-AD16-FC1C6B449308}"/>
          </ac:grpSpMkLst>
        </pc:grpChg>
        <pc:grpChg chg="mod">
          <ac:chgData name="Scott Hauck" userId="34b3899fdf42c681" providerId="LiveId" clId="{6DE8DED9-54AE-470F-8082-065AE5A29A25}" dt="2025-08-26T23:28:38.878" v="94" actId="962"/>
          <ac:grpSpMkLst>
            <pc:docMk/>
            <pc:sldMk cId="0" sldId="371"/>
            <ac:grpSpMk id="50186" creationId="{E3AC2572-9051-0CAA-B4F7-72CC38868C6F}"/>
          </ac:grpSpMkLst>
        </pc:grpChg>
      </pc:sldChg>
      <pc:sldChg chg="modSp">
        <pc:chgData name="Scott Hauck" userId="34b3899fdf42c681" providerId="LiveId" clId="{6DE8DED9-54AE-470F-8082-065AE5A29A25}" dt="2025-08-26T23:19:07.212" v="44" actId="20577"/>
        <pc:sldMkLst>
          <pc:docMk/>
          <pc:sldMk cId="0" sldId="372"/>
        </pc:sldMkLst>
        <pc:spChg chg="mod">
          <ac:chgData name="Scott Hauck" userId="34b3899fdf42c681" providerId="LiveId" clId="{6DE8DED9-54AE-470F-8082-065AE5A29A25}" dt="2025-08-26T23:19:07.212" v="44" actId="20577"/>
          <ac:spMkLst>
            <pc:docMk/>
            <pc:sldMk cId="0" sldId="372"/>
            <ac:spMk id="74755" creationId="{195C49D8-1A43-5751-DCBC-9B06165DF007}"/>
          </ac:spMkLst>
        </pc:spChg>
      </pc:sldChg>
      <pc:sldChg chg="modSp">
        <pc:chgData name="Scott Hauck" userId="34b3899fdf42c681" providerId="LiveId" clId="{6DE8DED9-54AE-470F-8082-065AE5A29A25}" dt="2025-08-26T23:19:08.356" v="45" actId="20577"/>
        <pc:sldMkLst>
          <pc:docMk/>
          <pc:sldMk cId="0" sldId="373"/>
        </pc:sldMkLst>
        <pc:spChg chg="mod">
          <ac:chgData name="Scott Hauck" userId="34b3899fdf42c681" providerId="LiveId" clId="{6DE8DED9-54AE-470F-8082-065AE5A29A25}" dt="2025-08-26T23:19:08.356" v="45" actId="20577"/>
          <ac:spMkLst>
            <pc:docMk/>
            <pc:sldMk cId="0" sldId="373"/>
            <ac:spMk id="76803" creationId="{BEEB7FB0-A615-9E00-7384-F8DC59585537}"/>
          </ac:spMkLst>
        </pc:spChg>
      </pc:sldChg>
      <pc:sldChg chg="modSp">
        <pc:chgData name="Scott Hauck" userId="34b3899fdf42c681" providerId="LiveId" clId="{6DE8DED9-54AE-470F-8082-065AE5A29A25}" dt="2025-08-26T23:19:08.985" v="46" actId="20577"/>
        <pc:sldMkLst>
          <pc:docMk/>
          <pc:sldMk cId="0" sldId="374"/>
        </pc:sldMkLst>
        <pc:spChg chg="mod">
          <ac:chgData name="Scott Hauck" userId="34b3899fdf42c681" providerId="LiveId" clId="{6DE8DED9-54AE-470F-8082-065AE5A29A25}" dt="2025-08-26T23:19:08.985" v="46" actId="20577"/>
          <ac:spMkLst>
            <pc:docMk/>
            <pc:sldMk cId="0" sldId="374"/>
            <ac:spMk id="78851" creationId="{8AEC728F-3BC4-D11B-BD55-7FD04379B6F6}"/>
          </ac:spMkLst>
        </pc:spChg>
      </pc:sldChg>
      <pc:sldChg chg="modSp">
        <pc:chgData name="Scott Hauck" userId="34b3899fdf42c681" providerId="LiveId" clId="{6DE8DED9-54AE-470F-8082-065AE5A29A25}" dt="2025-08-26T23:19:09.662" v="47" actId="20577"/>
        <pc:sldMkLst>
          <pc:docMk/>
          <pc:sldMk cId="0" sldId="375"/>
        </pc:sldMkLst>
        <pc:spChg chg="mod">
          <ac:chgData name="Scott Hauck" userId="34b3899fdf42c681" providerId="LiveId" clId="{6DE8DED9-54AE-470F-8082-065AE5A29A25}" dt="2025-08-26T23:19:09.662" v="47" actId="20577"/>
          <ac:spMkLst>
            <pc:docMk/>
            <pc:sldMk cId="0" sldId="375"/>
            <ac:spMk id="80899" creationId="{1289BE7A-E09D-760E-7DF4-92E2CA3F5ACC}"/>
          </ac:spMkLst>
        </pc:spChg>
      </pc:sldChg>
      <pc:sldChg chg="modSp">
        <pc:chgData name="Scott Hauck" userId="34b3899fdf42c681" providerId="LiveId" clId="{6DE8DED9-54AE-470F-8082-065AE5A29A25}" dt="2025-08-26T23:19:10.550" v="48" actId="20577"/>
        <pc:sldMkLst>
          <pc:docMk/>
          <pc:sldMk cId="0" sldId="376"/>
        </pc:sldMkLst>
        <pc:spChg chg="mod">
          <ac:chgData name="Scott Hauck" userId="34b3899fdf42c681" providerId="LiveId" clId="{6DE8DED9-54AE-470F-8082-065AE5A29A25}" dt="2025-08-26T23:19:10.550" v="48" actId="20577"/>
          <ac:spMkLst>
            <pc:docMk/>
            <pc:sldMk cId="0" sldId="376"/>
            <ac:spMk id="82947" creationId="{A685EF39-4CCD-BBED-A74B-03B2BF1F066C}"/>
          </ac:spMkLst>
        </pc:spChg>
      </pc:sldChg>
      <pc:sldChg chg="addSp modSp">
        <pc:chgData name="Scott Hauck" userId="34b3899fdf42c681" providerId="LiveId" clId="{6DE8DED9-54AE-470F-8082-065AE5A29A25}" dt="2025-08-26T23:41:35.984" v="161" actId="962"/>
        <pc:sldMkLst>
          <pc:docMk/>
          <pc:sldMk cId="0" sldId="377"/>
        </pc:sldMkLst>
        <pc:spChg chg="mod">
          <ac:chgData name="Scott Hauck" userId="34b3899fdf42c681" providerId="LiveId" clId="{6DE8DED9-54AE-470F-8082-065AE5A29A25}" dt="2025-08-26T23:41:35.984" v="161" actId="962"/>
          <ac:spMkLst>
            <pc:docMk/>
            <pc:sldMk cId="0" sldId="377"/>
            <ac:spMk id="58371" creationId="{908A4C4B-763A-E4C1-A9EF-524E90143B08}"/>
          </ac:spMkLst>
        </pc:spChg>
        <pc:spChg chg="mod">
          <ac:chgData name="Scott Hauck" userId="34b3899fdf42c681" providerId="LiveId" clId="{6DE8DED9-54AE-470F-8082-065AE5A29A25}" dt="2025-08-26T23:41:30.884" v="160"/>
          <ac:spMkLst>
            <pc:docMk/>
            <pc:sldMk cId="0" sldId="377"/>
            <ac:spMk id="58372" creationId="{6B1DF7D5-9074-5AE1-7396-21500DAF4ED9}"/>
          </ac:spMkLst>
        </pc:spChg>
        <pc:grpChg chg="add mod">
          <ac:chgData name="Scott Hauck" userId="34b3899fdf42c681" providerId="LiveId" clId="{6DE8DED9-54AE-470F-8082-065AE5A29A25}" dt="2025-08-26T23:31:43.941" v="117" actId="962"/>
          <ac:grpSpMkLst>
            <pc:docMk/>
            <pc:sldMk cId="0" sldId="377"/>
            <ac:grpSpMk id="2" creationId="{60372B1F-94B4-1568-B000-DE312D9AACCB}"/>
          </ac:grpSpMkLst>
        </pc:grpChg>
        <pc:grpChg chg="mod">
          <ac:chgData name="Scott Hauck" userId="34b3899fdf42c681" providerId="LiveId" clId="{6DE8DED9-54AE-470F-8082-065AE5A29A25}" dt="2025-08-26T23:30:53.259" v="115" actId="164"/>
          <ac:grpSpMkLst>
            <pc:docMk/>
            <pc:sldMk cId="0" sldId="377"/>
            <ac:grpSpMk id="58373" creationId="{8DADC038-D626-3D01-AABC-AA17CC619E03}"/>
          </ac:grpSpMkLst>
        </pc:grpChg>
        <pc:grpChg chg="mod">
          <ac:chgData name="Scott Hauck" userId="34b3899fdf42c681" providerId="LiveId" clId="{6DE8DED9-54AE-470F-8082-065AE5A29A25}" dt="2025-08-26T23:30:53.259" v="115" actId="164"/>
          <ac:grpSpMkLst>
            <pc:docMk/>
            <pc:sldMk cId="0" sldId="377"/>
            <ac:grpSpMk id="58374" creationId="{7BA387BE-7372-D036-C58C-4FF5667A5B10}"/>
          </ac:grpSpMkLst>
        </pc:grpChg>
        <pc:grpChg chg="mod">
          <ac:chgData name="Scott Hauck" userId="34b3899fdf42c681" providerId="LiveId" clId="{6DE8DED9-54AE-470F-8082-065AE5A29A25}" dt="2025-08-26T23:30:53.259" v="115" actId="164"/>
          <ac:grpSpMkLst>
            <pc:docMk/>
            <pc:sldMk cId="0" sldId="377"/>
            <ac:grpSpMk id="58375" creationId="{CCC0BB13-4C9F-BEBE-3C47-F54A58814D0C}"/>
          </ac:grpSpMkLst>
        </pc:grpChg>
        <pc:grpChg chg="mod">
          <ac:chgData name="Scott Hauck" userId="34b3899fdf42c681" providerId="LiveId" clId="{6DE8DED9-54AE-470F-8082-065AE5A29A25}" dt="2025-08-26T23:30:53.259" v="115" actId="164"/>
          <ac:grpSpMkLst>
            <pc:docMk/>
            <pc:sldMk cId="0" sldId="377"/>
            <ac:grpSpMk id="58377" creationId="{7C3DB4D1-5575-86D3-B259-709AB72C7076}"/>
          </ac:grpSpMkLst>
        </pc:grpChg>
        <pc:grpChg chg="mod">
          <ac:chgData name="Scott Hauck" userId="34b3899fdf42c681" providerId="LiveId" clId="{6DE8DED9-54AE-470F-8082-065AE5A29A25}" dt="2025-08-26T23:30:53.259" v="115" actId="164"/>
          <ac:grpSpMkLst>
            <pc:docMk/>
            <pc:sldMk cId="0" sldId="377"/>
            <ac:grpSpMk id="58378" creationId="{616078BD-21E8-B2C9-D8DA-6E61612219FE}"/>
          </ac:grpSpMkLst>
        </pc:grpChg>
        <pc:grpChg chg="mod">
          <ac:chgData name="Scott Hauck" userId="34b3899fdf42c681" providerId="LiveId" clId="{6DE8DED9-54AE-470F-8082-065AE5A29A25}" dt="2025-08-26T23:30:53.259" v="115" actId="164"/>
          <ac:grpSpMkLst>
            <pc:docMk/>
            <pc:sldMk cId="0" sldId="377"/>
            <ac:grpSpMk id="58379" creationId="{EE2E1DB6-10EA-66D1-258A-A046B7C28B00}"/>
          </ac:grpSpMkLst>
        </pc:grpChg>
        <pc:grpChg chg="mod">
          <ac:chgData name="Scott Hauck" userId="34b3899fdf42c681" providerId="LiveId" clId="{6DE8DED9-54AE-470F-8082-065AE5A29A25}" dt="2025-08-26T23:30:53.259" v="115" actId="164"/>
          <ac:grpSpMkLst>
            <pc:docMk/>
            <pc:sldMk cId="0" sldId="377"/>
            <ac:grpSpMk id="58380" creationId="{733D1A5F-3C23-2704-8EBD-1B1D2797EA63}"/>
          </ac:grpSpMkLst>
        </pc:grpChg>
      </pc:sldChg>
      <pc:sldChg chg="modSp">
        <pc:chgData name="Scott Hauck" userId="34b3899fdf42c681" providerId="LiveId" clId="{6DE8DED9-54AE-470F-8082-065AE5A29A25}" dt="2025-08-26T23:19:06.535" v="43" actId="20577"/>
        <pc:sldMkLst>
          <pc:docMk/>
          <pc:sldMk cId="0" sldId="379"/>
        </pc:sldMkLst>
        <pc:spChg chg="mod">
          <ac:chgData name="Scott Hauck" userId="34b3899fdf42c681" providerId="LiveId" clId="{6DE8DED9-54AE-470F-8082-065AE5A29A25}" dt="2025-08-26T23:19:06.535" v="43" actId="20577"/>
          <ac:spMkLst>
            <pc:docMk/>
            <pc:sldMk cId="0" sldId="379"/>
            <ac:spMk id="72711" creationId="{D71C8545-73A3-3215-1525-C7A769C62A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ECCF910-F753-1C07-E321-B159D550FC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502" tIns="45438" rIns="92502" bIns="454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BC9B8D3-C326-146E-3ED7-5DE9B3CDF3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701675"/>
            <a:ext cx="4692650" cy="3521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AC440AA-C986-D65F-3C5E-107F74E6C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20842E-BF34-82DC-C046-5250A5A87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9372257-FE0D-345D-F065-83FB862BD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4CBEA66-7291-7986-3671-66131C2A4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84F27AF-7CC6-FA97-B41B-7F1F0BA37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18BE00C-E77A-D35C-C0C0-C56C77390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B9CFF8A-3BAC-8F72-7E7D-A613F3AD1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B2EB441-449C-0766-65A2-19ED0655B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5FB5ED3-9730-4C20-09C6-53D878A03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B3D39B4-502E-E820-BDBF-915F6B034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A2183D4-671F-FE77-2B8E-A1079EED9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4646F02-85A2-2B49-188C-52FFB20BD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55AB01C-3386-E021-0CC9-4098D49F08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EA8F6F1-A68E-71B5-1506-C954EE43B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4C2B906-0B82-07FA-F611-0A1BEF4FE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9AB53EF-CFFE-0E77-F4CA-58511F0C7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485846D-5EB8-D53A-5B5A-D65D6110E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062D120-CAA0-94A2-E62C-4BBFBACB8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6FEDCD1-D065-6781-AE66-AA452B40D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016AB2F-C9DC-89C2-D05E-B08C423D5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1CB314F-31ED-059D-F96A-8AE307485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B38CC4A-6DD9-05C0-7206-866FBC03E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5C4F69D-7AB3-FB6A-D2CF-D92F996EE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958742-AA86-AF56-A063-CB0373C79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614BC16-EF5A-3341-F4D0-7825DEB8BE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0B52A84-070C-FA2B-B0DA-39FCD1231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3DB9C88-E3E2-33F8-0A90-28CA9FD9A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9517416-6D54-6E00-9DA6-A5E802931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0B58FE4-8848-25BE-39C9-11EA23370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C0F325E-BDE9-F59E-80C6-AA4CF453E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5DAA725-83D5-126E-FD57-BCD0BB72B6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E0FCC77-135D-5C8C-8AD2-A6AE77A0F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DC58626-F760-D0F2-B056-018490D487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9CF0408-4303-6A24-17A7-09863D6CA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5A875D2-9B3D-C98B-2A55-7B8233E78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412FFDB-B4F4-D336-1BAC-FCB4928826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C980940-ED17-9EDC-0101-DC5DF2687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2C0A443-E0F7-0A1C-213F-55DA88B12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C256FCB-2A4A-05F6-F122-9069930B01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74C9509-BBE9-B4D0-381D-F7E720BAB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A11E99A-60FB-0874-0372-6BDFE94816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4FCC601-EB30-4EEC-01F7-4C3E7DBAC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13F1834-4603-119E-FE8F-C40E823EE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42" tIns="45265" rIns="92142" bIns="45265"/>
          <a:lstStyle/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53D7DE3-CFDB-AF73-905C-9BBD7ECA4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704850"/>
            <a:ext cx="4629150" cy="347345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3510A64-4ECE-FEBB-0015-D33C1064B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956B1A7-45A0-F24F-6B14-4269B74DE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CF621F8-44B6-F5F8-A454-C7589424B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6972F37-79F8-CA6E-119D-71982BD6C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5E57949-3B4F-E5E9-AD37-834FD27A9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01DCAB1-34E3-C51F-0EF1-77F98D804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57BC5AA-B566-0230-67BE-7DDD14271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42" tIns="45265" rIns="92142" bIns="45265"/>
          <a:lstStyle/>
          <a:p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F994BBC-F3D2-5DF4-A8ED-B5A65B494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704850"/>
            <a:ext cx="4629150" cy="347345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9CC837A-B75E-C1F4-DE37-D956F3019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42" tIns="45265" rIns="92142" bIns="45265"/>
          <a:lstStyle/>
          <a:p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67B9AF-5C8C-FEC9-DB3A-9BB965920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704850"/>
            <a:ext cx="4629150" cy="347345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64E60F8-66FB-2BF1-94E3-E39C1A479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4F1028F-796C-59F1-9709-8ECE18CAC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6EDFE81-0A13-1421-76D8-276A2709BF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5821-B4D4-4DB3-ABE1-10C8AF738F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51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0F0246C-CC1B-D0EB-565C-08653DC3F0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1DCB3-A464-481E-8536-1FC8D88216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77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225425"/>
            <a:ext cx="20669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225425"/>
            <a:ext cx="6048375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DC227CA-B02D-F500-CD1C-1ADDEC56ED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F800F-47F4-490E-86C9-13684A083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243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F134EC4-AC8E-3F7F-2C62-FB94EF8862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5E58A-6031-47DB-A64B-117A49E9CD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07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95BF319-4329-5532-4F78-984BA046DF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8B009-9F23-4592-AE08-FBAC8878B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15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6BAC52-127A-8E97-B8D8-537C12E0F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7BC49-0E43-44AE-8D47-4F3CAD813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1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B6C67F3-AFA9-FFC2-8B22-457101918A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9F868-AA86-4957-BA94-0F69CEB808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7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7B8BE42-E916-5C81-8E92-A09FB0760D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A2428-7319-4ADE-9955-7D3718A84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31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5D6D48B-D48C-8C5D-739E-902B0DD75A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4730B-DB69-46F4-A4F0-2630230EE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36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0103CD-BD37-05AC-83DC-7F681E9680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A43D6-B4DB-4062-947D-463E9D8918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117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7D24E4-8FD4-48F4-4F9A-0BDEB695AB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4E8E6-38DE-456E-8485-F88EE39089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8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8BBDD0C-8E77-8FDC-2BF3-F0F3C5569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25425"/>
            <a:ext cx="8267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463728-A093-B9E8-F8E1-9543FB909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903288"/>
            <a:ext cx="82677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2D3D3724-41A6-A82E-0DD2-32002620B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80168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DF5988B1-1C6B-AA61-E679-5FD3A8F84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623093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7CA55184-E70A-7201-B155-3EA9760C48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243638"/>
            <a:ext cx="18780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271D74-7E84-4889-906B-42557814CF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38138" indent="-338138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257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2pPr>
      <a:lvl3pPr marL="112712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3pPr>
      <a:lvl4pPr marL="157797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4pPr>
      <a:lvl5pPr marL="20304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5pPr>
      <a:lvl6pPr marL="24876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6pPr>
      <a:lvl7pPr marL="29448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7pPr>
      <a:lvl8pPr marL="34020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8pPr>
      <a:lvl9pPr marL="38592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33FBC85E-8570-EF23-9379-74E21565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0F26B04-2316-45DC-AFB9-CD540072F4D9}" type="slidenum">
              <a:rPr lang="en-US" altLang="en-US" smtClean="0"/>
              <a:pPr>
                <a:spcBef>
                  <a:spcPct val="0"/>
                </a:spcBef>
                <a:buSzTx/>
              </a:pPr>
              <a:t>9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4D37087D-2C70-177C-490A-FB38DE5D8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Assembly Language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1CF2E72-A5C7-75AE-8A9B-EC56A1D63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en-US" altLang="en-US" dirty="0">
                <a:solidFill>
                  <a:srgbClr val="C00000"/>
                </a:solidFill>
              </a:rPr>
              <a:t>Readings: 2.1-2.7, 2.9-2.10, 2.14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dirty="0">
                <a:solidFill>
                  <a:srgbClr val="C00000"/>
                </a:solidFill>
              </a:rPr>
              <a:t>	Green reference card</a:t>
            </a:r>
          </a:p>
          <a:p>
            <a:endParaRPr lang="en-US" altLang="en-US" dirty="0"/>
          </a:p>
          <a:p>
            <a:r>
              <a:rPr lang="en-US" altLang="en-US" dirty="0"/>
              <a:t>Assembly language</a:t>
            </a:r>
          </a:p>
          <a:p>
            <a:pPr lvl="1"/>
            <a:r>
              <a:rPr lang="en-US" altLang="en-US" dirty="0"/>
              <a:t>Simple, regular instructions – building blocks of C, Java &amp; other languages</a:t>
            </a:r>
          </a:p>
          <a:p>
            <a:pPr lvl="1"/>
            <a:r>
              <a:rPr lang="en-US" altLang="en-US" dirty="0"/>
              <a:t>Typically one-to-one mapping to machine language</a:t>
            </a:r>
          </a:p>
          <a:p>
            <a:endParaRPr lang="en-US" altLang="en-US" dirty="0"/>
          </a:p>
          <a:p>
            <a:r>
              <a:rPr lang="en-US" altLang="en-US" dirty="0"/>
              <a:t>Our goal</a:t>
            </a:r>
          </a:p>
          <a:p>
            <a:r>
              <a:rPr lang="en-US" altLang="en-US" dirty="0"/>
              <a:t>	Understand the basics of assembly language</a:t>
            </a:r>
          </a:p>
          <a:p>
            <a:r>
              <a:rPr lang="en-US" altLang="en-US" dirty="0"/>
              <a:t>	Help figure out what the processor needs to be able to do</a:t>
            </a:r>
          </a:p>
          <a:p>
            <a:endParaRPr lang="en-US" altLang="en-US" dirty="0"/>
          </a:p>
          <a:p>
            <a:r>
              <a:rPr lang="en-US" altLang="en-US" u="sng" dirty="0"/>
              <a:t>Not</a:t>
            </a:r>
            <a:r>
              <a:rPr lang="en-US" altLang="en-US" dirty="0"/>
              <a:t> our goal to teach complete assembly/machine language programming</a:t>
            </a:r>
          </a:p>
          <a:p>
            <a:r>
              <a:rPr lang="en-US" altLang="en-US" dirty="0"/>
              <a:t>		Floating point</a:t>
            </a:r>
          </a:p>
          <a:p>
            <a:r>
              <a:rPr lang="en-US" altLang="en-US" dirty="0"/>
              <a:t>		Procedure calls</a:t>
            </a:r>
          </a:p>
          <a:p>
            <a:r>
              <a:rPr lang="en-US" altLang="en-US" dirty="0"/>
              <a:t>		Stacks &amp; local variables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B813C458-85F9-90D2-449B-7FAD40013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ED697AF-362A-444F-9BA1-AF5FDACBB861}" type="slidenum">
              <a:rPr lang="en-US" altLang="en-US" smtClean="0"/>
              <a:pPr>
                <a:spcBef>
                  <a:spcPct val="0"/>
                </a:spcBef>
                <a:buSzTx/>
              </a:pPr>
              <a:t>18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5596F2B-13E5-9F2C-5B65-EB0853DA1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Storage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011C7C6-D5F9-EBB2-813D-B78045894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03288"/>
            <a:ext cx="8340725" cy="5265737"/>
          </a:xfrm>
        </p:spPr>
        <p:txBody>
          <a:bodyPr/>
          <a:lstStyle/>
          <a:p>
            <a:r>
              <a:rPr lang="en-US" altLang="en-US"/>
              <a:t>Characters: 8 bits (byte)</a:t>
            </a:r>
          </a:p>
          <a:p>
            <a:r>
              <a:rPr lang="en-US" altLang="en-US"/>
              <a:t>Integers: 64 bits (D-word)</a:t>
            </a:r>
          </a:p>
          <a:p>
            <a:r>
              <a:rPr lang="en-US" altLang="en-US"/>
              <a:t>Array: Sequence of locations</a:t>
            </a:r>
          </a:p>
          <a:p>
            <a:r>
              <a:rPr lang="en-US" altLang="en-US"/>
              <a:t>Pointer: Address (64 bits)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2AC5E02C-9912-33FA-6F9A-CCD8C3ABC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8" y="2870200"/>
            <a:ext cx="2894012" cy="164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// G = ASCII 71: 0x47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char a = ‘G’;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int x = 258; // 0x102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char *b;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int *y;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b = new char[4];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y = new int[10];</a:t>
            </a:r>
          </a:p>
        </p:txBody>
      </p:sp>
      <p:grpSp>
        <p:nvGrpSpPr>
          <p:cNvPr id="2" name="Group 1" descr="Memory contents, for addresses 0x1000 to 0x102F">
            <a:extLst>
              <a:ext uri="{FF2B5EF4-FFF2-40B4-BE49-F238E27FC236}">
                <a16:creationId xmlns:a16="http://schemas.microsoft.com/office/drawing/2014/main" id="{00AA43A5-F954-A823-FB5A-0BB9764E5456}"/>
              </a:ext>
            </a:extLst>
          </p:cNvPr>
          <p:cNvGrpSpPr/>
          <p:nvPr/>
        </p:nvGrpSpPr>
        <p:grpSpPr>
          <a:xfrm>
            <a:off x="2982913" y="1393825"/>
            <a:ext cx="6027737" cy="4246563"/>
            <a:chOff x="2982913" y="1393825"/>
            <a:chExt cx="6027737" cy="4246563"/>
          </a:xfrm>
        </p:grpSpPr>
        <p:grpSp>
          <p:nvGrpSpPr>
            <p:cNvPr id="21510" name="Group 131">
              <a:extLst>
                <a:ext uri="{FF2B5EF4-FFF2-40B4-BE49-F238E27FC236}">
                  <a16:creationId xmlns:a16="http://schemas.microsoft.com/office/drawing/2014/main" id="{378C2816-FEDC-0F6B-C1EB-5DDF47C63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913" y="1393825"/>
              <a:ext cx="1804987" cy="4246563"/>
              <a:chOff x="2498" y="623"/>
              <a:chExt cx="1137" cy="2675"/>
            </a:xfrm>
          </p:grpSpPr>
          <p:grpSp>
            <p:nvGrpSpPr>
              <p:cNvPr id="21610" name="Group 83">
                <a:extLst>
                  <a:ext uri="{FF2B5EF4-FFF2-40B4-BE49-F238E27FC236}">
                    <a16:creationId xmlns:a16="http://schemas.microsoft.com/office/drawing/2014/main" id="{56C1F023-C96C-2291-6287-5F9A5591B2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623"/>
                <a:ext cx="1124" cy="194"/>
                <a:chOff x="3094" y="585"/>
                <a:chExt cx="1124" cy="194"/>
              </a:xfrm>
            </p:grpSpPr>
            <p:sp>
              <p:nvSpPr>
                <p:cNvPr id="21656" name="Rectangle 84">
                  <a:extLst>
                    <a:ext uri="{FF2B5EF4-FFF2-40B4-BE49-F238E27FC236}">
                      <a16:creationId xmlns:a16="http://schemas.microsoft.com/office/drawing/2014/main" id="{BEDB9BAD-145F-617E-3722-80ADD1ED46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57" name="Text Box 85">
                  <a:extLst>
                    <a:ext uri="{FF2B5EF4-FFF2-40B4-BE49-F238E27FC236}">
                      <a16:creationId xmlns:a16="http://schemas.microsoft.com/office/drawing/2014/main" id="{24740F57-D694-412E-C7F6-53186CBF12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0x1000</a:t>
                  </a:r>
                </a:p>
              </p:txBody>
            </p:sp>
          </p:grpSp>
          <p:grpSp>
            <p:nvGrpSpPr>
              <p:cNvPr id="21611" name="Group 86">
                <a:extLst>
                  <a:ext uri="{FF2B5EF4-FFF2-40B4-BE49-F238E27FC236}">
                    <a16:creationId xmlns:a16="http://schemas.microsoft.com/office/drawing/2014/main" id="{5EEF9438-421B-9BC3-FB85-06D53EBD44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789"/>
                <a:ext cx="1124" cy="194"/>
                <a:chOff x="3094" y="585"/>
                <a:chExt cx="1124" cy="194"/>
              </a:xfrm>
            </p:grpSpPr>
            <p:sp>
              <p:nvSpPr>
                <p:cNvPr id="21654" name="Rectangle 87">
                  <a:extLst>
                    <a:ext uri="{FF2B5EF4-FFF2-40B4-BE49-F238E27FC236}">
                      <a16:creationId xmlns:a16="http://schemas.microsoft.com/office/drawing/2014/main" id="{059159A0-DF93-2A2D-6470-1D9EC38A75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55" name="Text Box 88">
                  <a:extLst>
                    <a:ext uri="{FF2B5EF4-FFF2-40B4-BE49-F238E27FC236}">
                      <a16:creationId xmlns:a16="http://schemas.microsoft.com/office/drawing/2014/main" id="{653F72B0-9D15-DD68-9D43-9F880C1B07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0x1001</a:t>
                  </a:r>
                </a:p>
              </p:txBody>
            </p:sp>
          </p:grpSp>
          <p:grpSp>
            <p:nvGrpSpPr>
              <p:cNvPr id="21612" name="Group 89">
                <a:extLst>
                  <a:ext uri="{FF2B5EF4-FFF2-40B4-BE49-F238E27FC236}">
                    <a16:creationId xmlns:a16="http://schemas.microsoft.com/office/drawing/2014/main" id="{96D9D60A-7241-42B9-6329-66EA692021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954"/>
                <a:ext cx="1124" cy="194"/>
                <a:chOff x="3094" y="585"/>
                <a:chExt cx="1124" cy="194"/>
              </a:xfrm>
            </p:grpSpPr>
            <p:sp>
              <p:nvSpPr>
                <p:cNvPr id="21652" name="Rectangle 90">
                  <a:extLst>
                    <a:ext uri="{FF2B5EF4-FFF2-40B4-BE49-F238E27FC236}">
                      <a16:creationId xmlns:a16="http://schemas.microsoft.com/office/drawing/2014/main" id="{77B0F523-B986-8B0D-A912-4D8370827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53" name="Text Box 91">
                  <a:extLst>
                    <a:ext uri="{FF2B5EF4-FFF2-40B4-BE49-F238E27FC236}">
                      <a16:creationId xmlns:a16="http://schemas.microsoft.com/office/drawing/2014/main" id="{47E6CA2E-A009-ACE7-EDE0-FACA2AEAE8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0x1002</a:t>
                  </a:r>
                </a:p>
              </p:txBody>
            </p:sp>
          </p:grpSp>
          <p:grpSp>
            <p:nvGrpSpPr>
              <p:cNvPr id="21613" name="Group 92">
                <a:extLst>
                  <a:ext uri="{FF2B5EF4-FFF2-40B4-BE49-F238E27FC236}">
                    <a16:creationId xmlns:a16="http://schemas.microsoft.com/office/drawing/2014/main" id="{60F33C3E-F8BA-C5EF-9A43-E49118605F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120"/>
                <a:ext cx="1124" cy="194"/>
                <a:chOff x="3094" y="585"/>
                <a:chExt cx="1124" cy="194"/>
              </a:xfrm>
            </p:grpSpPr>
            <p:sp>
              <p:nvSpPr>
                <p:cNvPr id="21650" name="Rectangle 93">
                  <a:extLst>
                    <a:ext uri="{FF2B5EF4-FFF2-40B4-BE49-F238E27FC236}">
                      <a16:creationId xmlns:a16="http://schemas.microsoft.com/office/drawing/2014/main" id="{D6D493BE-F35B-C162-C1D4-AA513CFB56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51" name="Text Box 94">
                  <a:extLst>
                    <a:ext uri="{FF2B5EF4-FFF2-40B4-BE49-F238E27FC236}">
                      <a16:creationId xmlns:a16="http://schemas.microsoft.com/office/drawing/2014/main" id="{D75036B1-432A-35F3-6989-D97E1D97AA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0x1003</a:t>
                  </a:r>
                </a:p>
              </p:txBody>
            </p:sp>
          </p:grpSp>
          <p:grpSp>
            <p:nvGrpSpPr>
              <p:cNvPr id="21614" name="Group 95">
                <a:extLst>
                  <a:ext uri="{FF2B5EF4-FFF2-40B4-BE49-F238E27FC236}">
                    <a16:creationId xmlns:a16="http://schemas.microsoft.com/office/drawing/2014/main" id="{8B06ED06-6E97-05C4-CD6A-576E29BCBC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285"/>
                <a:ext cx="1124" cy="194"/>
                <a:chOff x="3094" y="585"/>
                <a:chExt cx="1124" cy="194"/>
              </a:xfrm>
            </p:grpSpPr>
            <p:sp>
              <p:nvSpPr>
                <p:cNvPr id="21648" name="Rectangle 96">
                  <a:extLst>
                    <a:ext uri="{FF2B5EF4-FFF2-40B4-BE49-F238E27FC236}">
                      <a16:creationId xmlns:a16="http://schemas.microsoft.com/office/drawing/2014/main" id="{FEDDDA0B-9C65-F94E-ED80-CDF99B301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49" name="Text Box 97">
                  <a:extLst>
                    <a:ext uri="{FF2B5EF4-FFF2-40B4-BE49-F238E27FC236}">
                      <a16:creationId xmlns:a16="http://schemas.microsoft.com/office/drawing/2014/main" id="{C9F71DB1-AE34-4A6B-DEE3-B130CCE686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0x1004</a:t>
                  </a:r>
                </a:p>
              </p:txBody>
            </p:sp>
          </p:grpSp>
          <p:grpSp>
            <p:nvGrpSpPr>
              <p:cNvPr id="21615" name="Group 98">
                <a:extLst>
                  <a:ext uri="{FF2B5EF4-FFF2-40B4-BE49-F238E27FC236}">
                    <a16:creationId xmlns:a16="http://schemas.microsoft.com/office/drawing/2014/main" id="{433CB404-1933-3B53-EBFF-DBF7B75BC2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450"/>
                <a:ext cx="1124" cy="194"/>
                <a:chOff x="3094" y="585"/>
                <a:chExt cx="1124" cy="194"/>
              </a:xfrm>
            </p:grpSpPr>
            <p:sp>
              <p:nvSpPr>
                <p:cNvPr id="21646" name="Rectangle 99">
                  <a:extLst>
                    <a:ext uri="{FF2B5EF4-FFF2-40B4-BE49-F238E27FC236}">
                      <a16:creationId xmlns:a16="http://schemas.microsoft.com/office/drawing/2014/main" id="{13E5BF09-974D-4A94-0CD6-5BD9C09F94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47" name="Text Box 100">
                  <a:extLst>
                    <a:ext uri="{FF2B5EF4-FFF2-40B4-BE49-F238E27FC236}">
                      <a16:creationId xmlns:a16="http://schemas.microsoft.com/office/drawing/2014/main" id="{59FDDCA8-D1E8-C044-CF40-F53D3F58CB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0x1005</a:t>
                  </a:r>
                </a:p>
              </p:txBody>
            </p:sp>
          </p:grpSp>
          <p:grpSp>
            <p:nvGrpSpPr>
              <p:cNvPr id="21616" name="Group 101">
                <a:extLst>
                  <a:ext uri="{FF2B5EF4-FFF2-40B4-BE49-F238E27FC236}">
                    <a16:creationId xmlns:a16="http://schemas.microsoft.com/office/drawing/2014/main" id="{7B8CF3E8-7A95-5177-5AD3-341FCCFA9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616"/>
                <a:ext cx="1124" cy="194"/>
                <a:chOff x="3094" y="585"/>
                <a:chExt cx="1124" cy="194"/>
              </a:xfrm>
            </p:grpSpPr>
            <p:sp>
              <p:nvSpPr>
                <p:cNvPr id="21644" name="Rectangle 102">
                  <a:extLst>
                    <a:ext uri="{FF2B5EF4-FFF2-40B4-BE49-F238E27FC236}">
                      <a16:creationId xmlns:a16="http://schemas.microsoft.com/office/drawing/2014/main" id="{A547EA67-8825-791B-07DA-3D66E348D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45" name="Text Box 103">
                  <a:extLst>
                    <a:ext uri="{FF2B5EF4-FFF2-40B4-BE49-F238E27FC236}">
                      <a16:creationId xmlns:a16="http://schemas.microsoft.com/office/drawing/2014/main" id="{AE68CAA9-FB58-F65A-0E59-AB95130FE4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0x1006</a:t>
                  </a:r>
                </a:p>
              </p:txBody>
            </p:sp>
          </p:grpSp>
          <p:grpSp>
            <p:nvGrpSpPr>
              <p:cNvPr id="21617" name="Group 104">
                <a:extLst>
                  <a:ext uri="{FF2B5EF4-FFF2-40B4-BE49-F238E27FC236}">
                    <a16:creationId xmlns:a16="http://schemas.microsoft.com/office/drawing/2014/main" id="{FAB3A427-8831-9705-0E69-712E4AD7E2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781"/>
                <a:ext cx="1124" cy="194"/>
                <a:chOff x="3094" y="585"/>
                <a:chExt cx="1124" cy="194"/>
              </a:xfrm>
            </p:grpSpPr>
            <p:sp>
              <p:nvSpPr>
                <p:cNvPr id="21642" name="Rectangle 105">
                  <a:extLst>
                    <a:ext uri="{FF2B5EF4-FFF2-40B4-BE49-F238E27FC236}">
                      <a16:creationId xmlns:a16="http://schemas.microsoft.com/office/drawing/2014/main" id="{309D946D-D83D-630D-97EB-7847D4DD49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43" name="Text Box 106">
                  <a:extLst>
                    <a:ext uri="{FF2B5EF4-FFF2-40B4-BE49-F238E27FC236}">
                      <a16:creationId xmlns:a16="http://schemas.microsoft.com/office/drawing/2014/main" id="{F49EC396-6042-357B-658D-187004CB07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0x1007</a:t>
                  </a:r>
                </a:p>
              </p:txBody>
            </p:sp>
          </p:grpSp>
          <p:grpSp>
            <p:nvGrpSpPr>
              <p:cNvPr id="21618" name="Group 107">
                <a:extLst>
                  <a:ext uri="{FF2B5EF4-FFF2-40B4-BE49-F238E27FC236}">
                    <a16:creationId xmlns:a16="http://schemas.microsoft.com/office/drawing/2014/main" id="{CBA76038-C4F2-068F-D266-4071DAC39C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947"/>
                <a:ext cx="1124" cy="194"/>
                <a:chOff x="3094" y="585"/>
                <a:chExt cx="1124" cy="194"/>
              </a:xfrm>
            </p:grpSpPr>
            <p:sp>
              <p:nvSpPr>
                <p:cNvPr id="21640" name="Rectangle 108">
                  <a:extLst>
                    <a:ext uri="{FF2B5EF4-FFF2-40B4-BE49-F238E27FC236}">
                      <a16:creationId xmlns:a16="http://schemas.microsoft.com/office/drawing/2014/main" id="{15588FFC-D741-E85B-F4FC-02E1E890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41" name="Text Box 109">
                  <a:extLst>
                    <a:ext uri="{FF2B5EF4-FFF2-40B4-BE49-F238E27FC236}">
                      <a16:creationId xmlns:a16="http://schemas.microsoft.com/office/drawing/2014/main" id="{9FB75707-610A-D911-5222-3F454D58A1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0x1008</a:t>
                  </a:r>
                </a:p>
              </p:txBody>
            </p:sp>
          </p:grpSp>
          <p:grpSp>
            <p:nvGrpSpPr>
              <p:cNvPr id="21619" name="Group 110">
                <a:extLst>
                  <a:ext uri="{FF2B5EF4-FFF2-40B4-BE49-F238E27FC236}">
                    <a16:creationId xmlns:a16="http://schemas.microsoft.com/office/drawing/2014/main" id="{A79AF877-99D3-2ED8-CDF6-7D94717639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2112"/>
                <a:ext cx="1124" cy="194"/>
                <a:chOff x="3094" y="585"/>
                <a:chExt cx="1124" cy="194"/>
              </a:xfrm>
            </p:grpSpPr>
            <p:sp>
              <p:nvSpPr>
                <p:cNvPr id="21638" name="Rectangle 111">
                  <a:extLst>
                    <a:ext uri="{FF2B5EF4-FFF2-40B4-BE49-F238E27FC236}">
                      <a16:creationId xmlns:a16="http://schemas.microsoft.com/office/drawing/2014/main" id="{3B3A68D6-A15F-DD1D-C60A-079CF7637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39" name="Text Box 112">
                  <a:extLst>
                    <a:ext uri="{FF2B5EF4-FFF2-40B4-BE49-F238E27FC236}">
                      <a16:creationId xmlns:a16="http://schemas.microsoft.com/office/drawing/2014/main" id="{11423981-9996-FCF0-B30B-4807505B77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0x1009</a:t>
                  </a:r>
                </a:p>
              </p:txBody>
            </p:sp>
          </p:grpSp>
          <p:grpSp>
            <p:nvGrpSpPr>
              <p:cNvPr id="21620" name="Group 113">
                <a:extLst>
                  <a:ext uri="{FF2B5EF4-FFF2-40B4-BE49-F238E27FC236}">
                    <a16:creationId xmlns:a16="http://schemas.microsoft.com/office/drawing/2014/main" id="{FF0A9E97-188E-6618-1D98-81903DAA2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2277"/>
                <a:ext cx="1137" cy="194"/>
                <a:chOff x="3081" y="585"/>
                <a:chExt cx="1137" cy="194"/>
              </a:xfrm>
            </p:grpSpPr>
            <p:sp>
              <p:nvSpPr>
                <p:cNvPr id="21636" name="Rectangle 114">
                  <a:extLst>
                    <a:ext uri="{FF2B5EF4-FFF2-40B4-BE49-F238E27FC236}">
                      <a16:creationId xmlns:a16="http://schemas.microsoft.com/office/drawing/2014/main" id="{D47D7002-B4D9-9DBF-6373-C5819FFF2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37" name="Text Box 115">
                  <a:extLst>
                    <a:ext uri="{FF2B5EF4-FFF2-40B4-BE49-F238E27FC236}">
                      <a16:creationId xmlns:a16="http://schemas.microsoft.com/office/drawing/2014/main" id="{FEA3CDF6-A948-1B07-33AA-37E27D6A17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1" y="585"/>
                  <a:ext cx="48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0x100A</a:t>
                  </a:r>
                </a:p>
              </p:txBody>
            </p:sp>
          </p:grpSp>
          <p:grpSp>
            <p:nvGrpSpPr>
              <p:cNvPr id="21621" name="Group 116">
                <a:extLst>
                  <a:ext uri="{FF2B5EF4-FFF2-40B4-BE49-F238E27FC236}">
                    <a16:creationId xmlns:a16="http://schemas.microsoft.com/office/drawing/2014/main" id="{6AB4D5AF-82CB-3D6B-2337-16CE6B6CF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2" y="2443"/>
                <a:ext cx="1133" cy="194"/>
                <a:chOff x="3085" y="585"/>
                <a:chExt cx="1133" cy="194"/>
              </a:xfrm>
            </p:grpSpPr>
            <p:sp>
              <p:nvSpPr>
                <p:cNvPr id="21634" name="Rectangle 117">
                  <a:extLst>
                    <a:ext uri="{FF2B5EF4-FFF2-40B4-BE49-F238E27FC236}">
                      <a16:creationId xmlns:a16="http://schemas.microsoft.com/office/drawing/2014/main" id="{5EEA8180-8A2C-EA11-BE4A-59D1CC864F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35" name="Text Box 118">
                  <a:extLst>
                    <a:ext uri="{FF2B5EF4-FFF2-40B4-BE49-F238E27FC236}">
                      <a16:creationId xmlns:a16="http://schemas.microsoft.com/office/drawing/2014/main" id="{A0FFDF37-445B-BDF2-594B-3C88BA606A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5" y="585"/>
                  <a:ext cx="475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0x100B</a:t>
                  </a:r>
                </a:p>
              </p:txBody>
            </p:sp>
          </p:grpSp>
          <p:grpSp>
            <p:nvGrpSpPr>
              <p:cNvPr id="21622" name="Group 119">
                <a:extLst>
                  <a:ext uri="{FF2B5EF4-FFF2-40B4-BE49-F238E27FC236}">
                    <a16:creationId xmlns:a16="http://schemas.microsoft.com/office/drawing/2014/main" id="{BE350D89-7CFF-FE82-7FAB-4DA9B2E7AB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1" y="2608"/>
                <a:ext cx="1134" cy="194"/>
                <a:chOff x="3084" y="585"/>
                <a:chExt cx="1134" cy="194"/>
              </a:xfrm>
            </p:grpSpPr>
            <p:sp>
              <p:nvSpPr>
                <p:cNvPr id="21632" name="Rectangle 120">
                  <a:extLst>
                    <a:ext uri="{FF2B5EF4-FFF2-40B4-BE49-F238E27FC236}">
                      <a16:creationId xmlns:a16="http://schemas.microsoft.com/office/drawing/2014/main" id="{B214B5F8-5C94-F447-0521-EE61B2E72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33" name="Text Box 121">
                  <a:extLst>
                    <a:ext uri="{FF2B5EF4-FFF2-40B4-BE49-F238E27FC236}">
                      <a16:creationId xmlns:a16="http://schemas.microsoft.com/office/drawing/2014/main" id="{51447F94-3B93-30E9-E8ED-80ACB6F910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4" y="585"/>
                  <a:ext cx="475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0x100C</a:t>
                  </a:r>
                </a:p>
              </p:txBody>
            </p:sp>
          </p:grpSp>
          <p:grpSp>
            <p:nvGrpSpPr>
              <p:cNvPr id="21623" name="Group 122">
                <a:extLst>
                  <a:ext uri="{FF2B5EF4-FFF2-40B4-BE49-F238E27FC236}">
                    <a16:creationId xmlns:a16="http://schemas.microsoft.com/office/drawing/2014/main" id="{F0ABD867-4CE2-9154-DB73-10F25A2329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5" y="2939"/>
                <a:ext cx="1130" cy="194"/>
                <a:chOff x="3088" y="585"/>
                <a:chExt cx="1130" cy="194"/>
              </a:xfrm>
            </p:grpSpPr>
            <p:sp>
              <p:nvSpPr>
                <p:cNvPr id="21630" name="Rectangle 123">
                  <a:extLst>
                    <a:ext uri="{FF2B5EF4-FFF2-40B4-BE49-F238E27FC236}">
                      <a16:creationId xmlns:a16="http://schemas.microsoft.com/office/drawing/2014/main" id="{E2D11267-A753-7AC9-19A4-369C24DD1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31" name="Text Box 124">
                  <a:extLst>
                    <a:ext uri="{FF2B5EF4-FFF2-40B4-BE49-F238E27FC236}">
                      <a16:creationId xmlns:a16="http://schemas.microsoft.com/office/drawing/2014/main" id="{82D1F68B-EF7E-E8F0-AF8A-F01FD7803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8" y="585"/>
                  <a:ext cx="46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0x100E</a:t>
                  </a:r>
                </a:p>
              </p:txBody>
            </p:sp>
          </p:grpSp>
          <p:grpSp>
            <p:nvGrpSpPr>
              <p:cNvPr id="21624" name="Group 125">
                <a:extLst>
                  <a:ext uri="{FF2B5EF4-FFF2-40B4-BE49-F238E27FC236}">
                    <a16:creationId xmlns:a16="http://schemas.microsoft.com/office/drawing/2014/main" id="{59E10D15-476E-AEFC-0DB0-0509473D2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9" y="2774"/>
                <a:ext cx="1136" cy="194"/>
                <a:chOff x="3082" y="585"/>
                <a:chExt cx="1136" cy="194"/>
              </a:xfrm>
            </p:grpSpPr>
            <p:sp>
              <p:nvSpPr>
                <p:cNvPr id="21628" name="Rectangle 126">
                  <a:extLst>
                    <a:ext uri="{FF2B5EF4-FFF2-40B4-BE49-F238E27FC236}">
                      <a16:creationId xmlns:a16="http://schemas.microsoft.com/office/drawing/2014/main" id="{697CC034-E3C1-A6A1-3968-01DE1F03A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29" name="Text Box 127">
                  <a:extLst>
                    <a:ext uri="{FF2B5EF4-FFF2-40B4-BE49-F238E27FC236}">
                      <a16:creationId xmlns:a16="http://schemas.microsoft.com/office/drawing/2014/main" id="{AF8ACE67-B915-0FB5-6FC3-E422DF4B46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2" y="585"/>
                  <a:ext cx="48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0x100D</a:t>
                  </a:r>
                </a:p>
              </p:txBody>
            </p:sp>
          </p:grpSp>
          <p:grpSp>
            <p:nvGrpSpPr>
              <p:cNvPr id="21625" name="Group 128">
                <a:extLst>
                  <a:ext uri="{FF2B5EF4-FFF2-40B4-BE49-F238E27FC236}">
                    <a16:creationId xmlns:a16="http://schemas.microsoft.com/office/drawing/2014/main" id="{DBD26630-B2B6-C4C1-FA14-A22B5BB57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9" y="3104"/>
                <a:ext cx="1126" cy="194"/>
                <a:chOff x="3092" y="585"/>
                <a:chExt cx="1126" cy="194"/>
              </a:xfrm>
            </p:grpSpPr>
            <p:sp>
              <p:nvSpPr>
                <p:cNvPr id="21626" name="Rectangle 129">
                  <a:extLst>
                    <a:ext uri="{FF2B5EF4-FFF2-40B4-BE49-F238E27FC236}">
                      <a16:creationId xmlns:a16="http://schemas.microsoft.com/office/drawing/2014/main" id="{A9408CE8-C2DD-17C6-39F8-1DEF020FD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27" name="Text Box 130">
                  <a:extLst>
                    <a:ext uri="{FF2B5EF4-FFF2-40B4-BE49-F238E27FC236}">
                      <a16:creationId xmlns:a16="http://schemas.microsoft.com/office/drawing/2014/main" id="{2C87F73B-BA6B-A30B-79C7-3A9E4DF1FB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2" y="585"/>
                  <a:ext cx="462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0x100F</a:t>
                  </a:r>
                </a:p>
              </p:txBody>
            </p:sp>
          </p:grpSp>
        </p:grpSp>
        <p:grpSp>
          <p:nvGrpSpPr>
            <p:cNvPr id="21511" name="Group 132">
              <a:extLst>
                <a:ext uri="{FF2B5EF4-FFF2-40B4-BE49-F238E27FC236}">
                  <a16:creationId xmlns:a16="http://schemas.microsoft.com/office/drawing/2014/main" id="{9258F0FD-EA35-A051-E5ED-26410D44A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2700" y="1393825"/>
              <a:ext cx="1804988" cy="4246563"/>
              <a:chOff x="2498" y="623"/>
              <a:chExt cx="1137" cy="2675"/>
            </a:xfrm>
          </p:grpSpPr>
          <p:grpSp>
            <p:nvGrpSpPr>
              <p:cNvPr id="21562" name="Group 133">
                <a:extLst>
                  <a:ext uri="{FF2B5EF4-FFF2-40B4-BE49-F238E27FC236}">
                    <a16:creationId xmlns:a16="http://schemas.microsoft.com/office/drawing/2014/main" id="{6BC2935F-34B2-F7C9-21E1-169D233601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623"/>
                <a:ext cx="1124" cy="194"/>
                <a:chOff x="3094" y="585"/>
                <a:chExt cx="1124" cy="194"/>
              </a:xfrm>
            </p:grpSpPr>
            <p:sp>
              <p:nvSpPr>
                <p:cNvPr id="21608" name="Rectangle 134">
                  <a:extLst>
                    <a:ext uri="{FF2B5EF4-FFF2-40B4-BE49-F238E27FC236}">
                      <a16:creationId xmlns:a16="http://schemas.microsoft.com/office/drawing/2014/main" id="{3DD81886-345E-4D96-D7E9-50012467AB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09" name="Text Box 135">
                  <a:extLst>
                    <a:ext uri="{FF2B5EF4-FFF2-40B4-BE49-F238E27FC236}">
                      <a16:creationId xmlns:a16="http://schemas.microsoft.com/office/drawing/2014/main" id="{C48975B9-7210-4CA7-E920-22A06F693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0x1010</a:t>
                  </a:r>
                </a:p>
              </p:txBody>
            </p:sp>
          </p:grpSp>
          <p:grpSp>
            <p:nvGrpSpPr>
              <p:cNvPr id="21563" name="Group 136">
                <a:extLst>
                  <a:ext uri="{FF2B5EF4-FFF2-40B4-BE49-F238E27FC236}">
                    <a16:creationId xmlns:a16="http://schemas.microsoft.com/office/drawing/2014/main" id="{CB65321C-32A1-0503-F8A9-667E24E768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3" y="789"/>
                <a:ext cx="1122" cy="194"/>
                <a:chOff x="3096" y="585"/>
                <a:chExt cx="1122" cy="194"/>
              </a:xfrm>
            </p:grpSpPr>
            <p:sp>
              <p:nvSpPr>
                <p:cNvPr id="21606" name="Rectangle 137">
                  <a:extLst>
                    <a:ext uri="{FF2B5EF4-FFF2-40B4-BE49-F238E27FC236}">
                      <a16:creationId xmlns:a16="http://schemas.microsoft.com/office/drawing/2014/main" id="{588110B4-3A98-2C4C-89C0-1ECD62EB1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07" name="Text Box 138">
                  <a:extLst>
                    <a:ext uri="{FF2B5EF4-FFF2-40B4-BE49-F238E27FC236}">
                      <a16:creationId xmlns:a16="http://schemas.microsoft.com/office/drawing/2014/main" id="{03CCF99F-B94D-AC5A-9F08-3F1F431FA8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6" y="585"/>
                  <a:ext cx="45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0x1011</a:t>
                  </a:r>
                </a:p>
              </p:txBody>
            </p:sp>
          </p:grpSp>
          <p:grpSp>
            <p:nvGrpSpPr>
              <p:cNvPr id="21564" name="Group 139">
                <a:extLst>
                  <a:ext uri="{FF2B5EF4-FFF2-40B4-BE49-F238E27FC236}">
                    <a16:creationId xmlns:a16="http://schemas.microsoft.com/office/drawing/2014/main" id="{5EFE1FC3-4100-8F41-AD75-B463904D0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954"/>
                <a:ext cx="1124" cy="194"/>
                <a:chOff x="3094" y="585"/>
                <a:chExt cx="1124" cy="194"/>
              </a:xfrm>
            </p:grpSpPr>
            <p:sp>
              <p:nvSpPr>
                <p:cNvPr id="21604" name="Rectangle 140">
                  <a:extLst>
                    <a:ext uri="{FF2B5EF4-FFF2-40B4-BE49-F238E27FC236}">
                      <a16:creationId xmlns:a16="http://schemas.microsoft.com/office/drawing/2014/main" id="{6B196C74-5233-8E73-A2BA-408D2A51F7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05" name="Text Box 141">
                  <a:extLst>
                    <a:ext uri="{FF2B5EF4-FFF2-40B4-BE49-F238E27FC236}">
                      <a16:creationId xmlns:a16="http://schemas.microsoft.com/office/drawing/2014/main" id="{9CEF0600-A17C-665E-4551-F98F966047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0x1012</a:t>
                  </a:r>
                </a:p>
              </p:txBody>
            </p:sp>
          </p:grpSp>
          <p:grpSp>
            <p:nvGrpSpPr>
              <p:cNvPr id="21565" name="Group 142">
                <a:extLst>
                  <a:ext uri="{FF2B5EF4-FFF2-40B4-BE49-F238E27FC236}">
                    <a16:creationId xmlns:a16="http://schemas.microsoft.com/office/drawing/2014/main" id="{CF636E7F-9C61-E9B5-2A07-BE12B6CF03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120"/>
                <a:ext cx="1124" cy="194"/>
                <a:chOff x="3094" y="585"/>
                <a:chExt cx="1124" cy="194"/>
              </a:xfrm>
            </p:grpSpPr>
            <p:sp>
              <p:nvSpPr>
                <p:cNvPr id="21602" name="Rectangle 143">
                  <a:extLst>
                    <a:ext uri="{FF2B5EF4-FFF2-40B4-BE49-F238E27FC236}">
                      <a16:creationId xmlns:a16="http://schemas.microsoft.com/office/drawing/2014/main" id="{2E4B0F65-7F10-9988-7D69-87DB712174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03" name="Text Box 144">
                  <a:extLst>
                    <a:ext uri="{FF2B5EF4-FFF2-40B4-BE49-F238E27FC236}">
                      <a16:creationId xmlns:a16="http://schemas.microsoft.com/office/drawing/2014/main" id="{5093C4FC-A5CE-AABF-2531-211DAEEA10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0x1013</a:t>
                  </a:r>
                </a:p>
              </p:txBody>
            </p:sp>
          </p:grpSp>
          <p:grpSp>
            <p:nvGrpSpPr>
              <p:cNvPr id="21566" name="Group 145">
                <a:extLst>
                  <a:ext uri="{FF2B5EF4-FFF2-40B4-BE49-F238E27FC236}">
                    <a16:creationId xmlns:a16="http://schemas.microsoft.com/office/drawing/2014/main" id="{1294A0E3-540C-8C1C-7D2C-988894DB99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285"/>
                <a:ext cx="1124" cy="194"/>
                <a:chOff x="3094" y="585"/>
                <a:chExt cx="1124" cy="194"/>
              </a:xfrm>
            </p:grpSpPr>
            <p:sp>
              <p:nvSpPr>
                <p:cNvPr id="21600" name="Rectangle 146">
                  <a:extLst>
                    <a:ext uri="{FF2B5EF4-FFF2-40B4-BE49-F238E27FC236}">
                      <a16:creationId xmlns:a16="http://schemas.microsoft.com/office/drawing/2014/main" id="{9DB39631-A6E9-DAA8-9B16-3BE92B8ED7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601" name="Text Box 147">
                  <a:extLst>
                    <a:ext uri="{FF2B5EF4-FFF2-40B4-BE49-F238E27FC236}">
                      <a16:creationId xmlns:a16="http://schemas.microsoft.com/office/drawing/2014/main" id="{C60FE0D5-BBB2-7F43-E961-E03E7E39A1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0x1014</a:t>
                  </a:r>
                </a:p>
              </p:txBody>
            </p:sp>
          </p:grpSp>
          <p:grpSp>
            <p:nvGrpSpPr>
              <p:cNvPr id="21567" name="Group 148">
                <a:extLst>
                  <a:ext uri="{FF2B5EF4-FFF2-40B4-BE49-F238E27FC236}">
                    <a16:creationId xmlns:a16="http://schemas.microsoft.com/office/drawing/2014/main" id="{8EBC00EA-BF45-8CFC-803A-6D3A65086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450"/>
                <a:ext cx="1124" cy="194"/>
                <a:chOff x="3094" y="585"/>
                <a:chExt cx="1124" cy="194"/>
              </a:xfrm>
            </p:grpSpPr>
            <p:sp>
              <p:nvSpPr>
                <p:cNvPr id="21598" name="Rectangle 149">
                  <a:extLst>
                    <a:ext uri="{FF2B5EF4-FFF2-40B4-BE49-F238E27FC236}">
                      <a16:creationId xmlns:a16="http://schemas.microsoft.com/office/drawing/2014/main" id="{BCA59F96-0856-6A55-5755-C7CFC9FD4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99" name="Text Box 150">
                  <a:extLst>
                    <a:ext uri="{FF2B5EF4-FFF2-40B4-BE49-F238E27FC236}">
                      <a16:creationId xmlns:a16="http://schemas.microsoft.com/office/drawing/2014/main" id="{99858FC1-D84D-7AFC-ABDC-6304638178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0x1015</a:t>
                  </a:r>
                </a:p>
              </p:txBody>
            </p:sp>
          </p:grpSp>
          <p:grpSp>
            <p:nvGrpSpPr>
              <p:cNvPr id="21568" name="Group 151">
                <a:extLst>
                  <a:ext uri="{FF2B5EF4-FFF2-40B4-BE49-F238E27FC236}">
                    <a16:creationId xmlns:a16="http://schemas.microsoft.com/office/drawing/2014/main" id="{41F89CEE-EA48-2A0A-66B9-A1A89BB3D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616"/>
                <a:ext cx="1124" cy="194"/>
                <a:chOff x="3094" y="585"/>
                <a:chExt cx="1124" cy="194"/>
              </a:xfrm>
            </p:grpSpPr>
            <p:sp>
              <p:nvSpPr>
                <p:cNvPr id="21596" name="Rectangle 152">
                  <a:extLst>
                    <a:ext uri="{FF2B5EF4-FFF2-40B4-BE49-F238E27FC236}">
                      <a16:creationId xmlns:a16="http://schemas.microsoft.com/office/drawing/2014/main" id="{A874F407-B6FF-66A5-E2C5-2AE65FA11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97" name="Text Box 153">
                  <a:extLst>
                    <a:ext uri="{FF2B5EF4-FFF2-40B4-BE49-F238E27FC236}">
                      <a16:creationId xmlns:a16="http://schemas.microsoft.com/office/drawing/2014/main" id="{E7C139C8-F3FB-8A35-1197-E173F3C8B2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0x1016</a:t>
                  </a:r>
                </a:p>
              </p:txBody>
            </p:sp>
          </p:grpSp>
          <p:grpSp>
            <p:nvGrpSpPr>
              <p:cNvPr id="21569" name="Group 154">
                <a:extLst>
                  <a:ext uri="{FF2B5EF4-FFF2-40B4-BE49-F238E27FC236}">
                    <a16:creationId xmlns:a16="http://schemas.microsoft.com/office/drawing/2014/main" id="{02AD91CE-9E59-7711-B322-89622FD42B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781"/>
                <a:ext cx="1124" cy="194"/>
                <a:chOff x="3094" y="585"/>
                <a:chExt cx="1124" cy="194"/>
              </a:xfrm>
            </p:grpSpPr>
            <p:sp>
              <p:nvSpPr>
                <p:cNvPr id="21594" name="Rectangle 155">
                  <a:extLst>
                    <a:ext uri="{FF2B5EF4-FFF2-40B4-BE49-F238E27FC236}">
                      <a16:creationId xmlns:a16="http://schemas.microsoft.com/office/drawing/2014/main" id="{1544F0CE-2EF6-363C-5D6A-BE9366D25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95" name="Text Box 156">
                  <a:extLst>
                    <a:ext uri="{FF2B5EF4-FFF2-40B4-BE49-F238E27FC236}">
                      <a16:creationId xmlns:a16="http://schemas.microsoft.com/office/drawing/2014/main" id="{CB18AAB2-87FE-16D7-6020-27DAB2F886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0x1017</a:t>
                  </a:r>
                </a:p>
              </p:txBody>
            </p:sp>
          </p:grpSp>
          <p:grpSp>
            <p:nvGrpSpPr>
              <p:cNvPr id="21570" name="Group 157">
                <a:extLst>
                  <a:ext uri="{FF2B5EF4-FFF2-40B4-BE49-F238E27FC236}">
                    <a16:creationId xmlns:a16="http://schemas.microsoft.com/office/drawing/2014/main" id="{50AB25DF-0630-17FB-241E-60D45EA67C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1947"/>
                <a:ext cx="1124" cy="194"/>
                <a:chOff x="3094" y="585"/>
                <a:chExt cx="1124" cy="194"/>
              </a:xfrm>
            </p:grpSpPr>
            <p:sp>
              <p:nvSpPr>
                <p:cNvPr id="21592" name="Rectangle 158">
                  <a:extLst>
                    <a:ext uri="{FF2B5EF4-FFF2-40B4-BE49-F238E27FC236}">
                      <a16:creationId xmlns:a16="http://schemas.microsoft.com/office/drawing/2014/main" id="{B0C9B0D4-29F6-FD1B-B4E0-CD4F961916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93" name="Text Box 159">
                  <a:extLst>
                    <a:ext uri="{FF2B5EF4-FFF2-40B4-BE49-F238E27FC236}">
                      <a16:creationId xmlns:a16="http://schemas.microsoft.com/office/drawing/2014/main" id="{5A4EEA95-C71D-7158-A63C-114DD9CDB0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0x1018</a:t>
                  </a:r>
                </a:p>
              </p:txBody>
            </p:sp>
          </p:grpSp>
          <p:grpSp>
            <p:nvGrpSpPr>
              <p:cNvPr id="21571" name="Group 160">
                <a:extLst>
                  <a:ext uri="{FF2B5EF4-FFF2-40B4-BE49-F238E27FC236}">
                    <a16:creationId xmlns:a16="http://schemas.microsoft.com/office/drawing/2014/main" id="{8CA3D94E-2EAE-4FCC-6496-37BB1AC372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1" y="2112"/>
                <a:ext cx="1124" cy="194"/>
                <a:chOff x="3094" y="585"/>
                <a:chExt cx="1124" cy="194"/>
              </a:xfrm>
            </p:grpSpPr>
            <p:sp>
              <p:nvSpPr>
                <p:cNvPr id="21590" name="Rectangle 161">
                  <a:extLst>
                    <a:ext uri="{FF2B5EF4-FFF2-40B4-BE49-F238E27FC236}">
                      <a16:creationId xmlns:a16="http://schemas.microsoft.com/office/drawing/2014/main" id="{0204BB36-3B38-FEC5-F6A9-591DC1185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91" name="Text Box 162">
                  <a:extLst>
                    <a:ext uri="{FF2B5EF4-FFF2-40B4-BE49-F238E27FC236}">
                      <a16:creationId xmlns:a16="http://schemas.microsoft.com/office/drawing/2014/main" id="{3D8D3D19-1389-5211-2108-AEF7F31ECD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4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0x1019</a:t>
                  </a:r>
                </a:p>
              </p:txBody>
            </p:sp>
          </p:grpSp>
          <p:grpSp>
            <p:nvGrpSpPr>
              <p:cNvPr id="21572" name="Group 163">
                <a:extLst>
                  <a:ext uri="{FF2B5EF4-FFF2-40B4-BE49-F238E27FC236}">
                    <a16:creationId xmlns:a16="http://schemas.microsoft.com/office/drawing/2014/main" id="{73B0090B-9757-733D-C7B4-D435552E0A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2277"/>
                <a:ext cx="1137" cy="194"/>
                <a:chOff x="3081" y="585"/>
                <a:chExt cx="1137" cy="194"/>
              </a:xfrm>
            </p:grpSpPr>
            <p:sp>
              <p:nvSpPr>
                <p:cNvPr id="21588" name="Rectangle 164">
                  <a:extLst>
                    <a:ext uri="{FF2B5EF4-FFF2-40B4-BE49-F238E27FC236}">
                      <a16:creationId xmlns:a16="http://schemas.microsoft.com/office/drawing/2014/main" id="{17668F1D-4261-2A54-1827-6722DC0999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89" name="Text Box 165">
                  <a:extLst>
                    <a:ext uri="{FF2B5EF4-FFF2-40B4-BE49-F238E27FC236}">
                      <a16:creationId xmlns:a16="http://schemas.microsoft.com/office/drawing/2014/main" id="{F2BFAD35-5506-9DDD-8B73-E2396DBF60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1" y="585"/>
                  <a:ext cx="48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0x101A</a:t>
                  </a:r>
                </a:p>
              </p:txBody>
            </p:sp>
          </p:grpSp>
          <p:grpSp>
            <p:nvGrpSpPr>
              <p:cNvPr id="21573" name="Group 166">
                <a:extLst>
                  <a:ext uri="{FF2B5EF4-FFF2-40B4-BE49-F238E27FC236}">
                    <a16:creationId xmlns:a16="http://schemas.microsoft.com/office/drawing/2014/main" id="{34542720-FF90-EEEA-FE12-E40D1FD948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1" y="2443"/>
                <a:ext cx="1134" cy="194"/>
                <a:chOff x="3084" y="585"/>
                <a:chExt cx="1134" cy="194"/>
              </a:xfrm>
            </p:grpSpPr>
            <p:sp>
              <p:nvSpPr>
                <p:cNvPr id="21586" name="Rectangle 167">
                  <a:extLst>
                    <a:ext uri="{FF2B5EF4-FFF2-40B4-BE49-F238E27FC236}">
                      <a16:creationId xmlns:a16="http://schemas.microsoft.com/office/drawing/2014/main" id="{AC454B2F-252D-B339-68EB-3B96EC1B11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87" name="Text Box 168">
                  <a:extLst>
                    <a:ext uri="{FF2B5EF4-FFF2-40B4-BE49-F238E27FC236}">
                      <a16:creationId xmlns:a16="http://schemas.microsoft.com/office/drawing/2014/main" id="{90B001E0-B5AD-BCEB-9A5B-187B6EF47D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4" y="585"/>
                  <a:ext cx="475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0x101B</a:t>
                  </a:r>
                </a:p>
              </p:txBody>
            </p:sp>
          </p:grpSp>
          <p:grpSp>
            <p:nvGrpSpPr>
              <p:cNvPr id="21574" name="Group 169">
                <a:extLst>
                  <a:ext uri="{FF2B5EF4-FFF2-40B4-BE49-F238E27FC236}">
                    <a16:creationId xmlns:a16="http://schemas.microsoft.com/office/drawing/2014/main" id="{79E57B8E-6E5B-6B71-83D5-6374F83064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1" y="2608"/>
                <a:ext cx="1134" cy="194"/>
                <a:chOff x="3084" y="585"/>
                <a:chExt cx="1134" cy="194"/>
              </a:xfrm>
            </p:grpSpPr>
            <p:sp>
              <p:nvSpPr>
                <p:cNvPr id="21584" name="Rectangle 170">
                  <a:extLst>
                    <a:ext uri="{FF2B5EF4-FFF2-40B4-BE49-F238E27FC236}">
                      <a16:creationId xmlns:a16="http://schemas.microsoft.com/office/drawing/2014/main" id="{2E9FDC93-84C5-F6BB-07ED-DA831F137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85" name="Text Box 171">
                  <a:extLst>
                    <a:ext uri="{FF2B5EF4-FFF2-40B4-BE49-F238E27FC236}">
                      <a16:creationId xmlns:a16="http://schemas.microsoft.com/office/drawing/2014/main" id="{156321E9-6E5F-BB6A-85C5-E35C594153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4" y="585"/>
                  <a:ext cx="475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0x101C</a:t>
                  </a:r>
                </a:p>
              </p:txBody>
            </p:sp>
          </p:grpSp>
          <p:grpSp>
            <p:nvGrpSpPr>
              <p:cNvPr id="21575" name="Group 172">
                <a:extLst>
                  <a:ext uri="{FF2B5EF4-FFF2-40B4-BE49-F238E27FC236}">
                    <a16:creationId xmlns:a16="http://schemas.microsoft.com/office/drawing/2014/main" id="{C4045381-E29A-47D2-476E-86BAD0B3A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5" y="2939"/>
                <a:ext cx="1130" cy="194"/>
                <a:chOff x="3088" y="585"/>
                <a:chExt cx="1130" cy="194"/>
              </a:xfrm>
            </p:grpSpPr>
            <p:sp>
              <p:nvSpPr>
                <p:cNvPr id="21582" name="Rectangle 173">
                  <a:extLst>
                    <a:ext uri="{FF2B5EF4-FFF2-40B4-BE49-F238E27FC236}">
                      <a16:creationId xmlns:a16="http://schemas.microsoft.com/office/drawing/2014/main" id="{96A99E20-BFAD-B03F-28A8-2AE94A0EC2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83" name="Text Box 174">
                  <a:extLst>
                    <a:ext uri="{FF2B5EF4-FFF2-40B4-BE49-F238E27FC236}">
                      <a16:creationId xmlns:a16="http://schemas.microsoft.com/office/drawing/2014/main" id="{ECF9BF61-DD6A-FB01-9C74-6201BF89C3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8" y="585"/>
                  <a:ext cx="46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0x101E</a:t>
                  </a:r>
                </a:p>
              </p:txBody>
            </p:sp>
          </p:grpSp>
          <p:grpSp>
            <p:nvGrpSpPr>
              <p:cNvPr id="21576" name="Group 175">
                <a:extLst>
                  <a:ext uri="{FF2B5EF4-FFF2-40B4-BE49-F238E27FC236}">
                    <a16:creationId xmlns:a16="http://schemas.microsoft.com/office/drawing/2014/main" id="{568F84CE-F833-CCB8-0A45-D03F2B83F5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2774"/>
                <a:ext cx="1137" cy="194"/>
                <a:chOff x="3081" y="585"/>
                <a:chExt cx="1137" cy="194"/>
              </a:xfrm>
            </p:grpSpPr>
            <p:sp>
              <p:nvSpPr>
                <p:cNvPr id="21580" name="Rectangle 176">
                  <a:extLst>
                    <a:ext uri="{FF2B5EF4-FFF2-40B4-BE49-F238E27FC236}">
                      <a16:creationId xmlns:a16="http://schemas.microsoft.com/office/drawing/2014/main" id="{B9E3F41A-FD20-2BD0-13E3-B22BFDAB76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81" name="Text Box 177">
                  <a:extLst>
                    <a:ext uri="{FF2B5EF4-FFF2-40B4-BE49-F238E27FC236}">
                      <a16:creationId xmlns:a16="http://schemas.microsoft.com/office/drawing/2014/main" id="{5AC0607D-B3CB-105A-0C59-C66B8EE657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1" y="585"/>
                  <a:ext cx="48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0x101D</a:t>
                  </a:r>
                </a:p>
              </p:txBody>
            </p:sp>
          </p:grpSp>
          <p:grpSp>
            <p:nvGrpSpPr>
              <p:cNvPr id="21577" name="Group 178">
                <a:extLst>
                  <a:ext uri="{FF2B5EF4-FFF2-40B4-BE49-F238E27FC236}">
                    <a16:creationId xmlns:a16="http://schemas.microsoft.com/office/drawing/2014/main" id="{41C6B655-89DC-9272-B279-EA279595E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8" y="3104"/>
                <a:ext cx="1127" cy="194"/>
                <a:chOff x="3091" y="585"/>
                <a:chExt cx="1127" cy="194"/>
              </a:xfrm>
            </p:grpSpPr>
            <p:sp>
              <p:nvSpPr>
                <p:cNvPr id="21578" name="Rectangle 179">
                  <a:extLst>
                    <a:ext uri="{FF2B5EF4-FFF2-40B4-BE49-F238E27FC236}">
                      <a16:creationId xmlns:a16="http://schemas.microsoft.com/office/drawing/2014/main" id="{64A6D69C-252C-F723-4F35-D8FDDF9BE7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79" name="Text Box 180">
                  <a:extLst>
                    <a:ext uri="{FF2B5EF4-FFF2-40B4-BE49-F238E27FC236}">
                      <a16:creationId xmlns:a16="http://schemas.microsoft.com/office/drawing/2014/main" id="{FE9E6975-A7C6-D120-1A10-3C5D7213E5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1" y="585"/>
                  <a:ext cx="462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0x101F</a:t>
                  </a:r>
                </a:p>
              </p:txBody>
            </p:sp>
          </p:grpSp>
        </p:grpSp>
        <p:grpSp>
          <p:nvGrpSpPr>
            <p:cNvPr id="21513" name="Group 132">
              <a:extLst>
                <a:ext uri="{FF2B5EF4-FFF2-40B4-BE49-F238E27FC236}">
                  <a16:creationId xmlns:a16="http://schemas.microsoft.com/office/drawing/2014/main" id="{3ADB25AA-6D29-C848-F7F6-869242E98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7250" y="1393825"/>
              <a:ext cx="1803400" cy="4246563"/>
              <a:chOff x="2499" y="623"/>
              <a:chExt cx="1136" cy="2675"/>
            </a:xfrm>
          </p:grpSpPr>
          <p:grpSp>
            <p:nvGrpSpPr>
              <p:cNvPr id="21514" name="Group 133">
                <a:extLst>
                  <a:ext uri="{FF2B5EF4-FFF2-40B4-BE49-F238E27FC236}">
                    <a16:creationId xmlns:a16="http://schemas.microsoft.com/office/drawing/2014/main" id="{B4DDDC81-32F0-3234-D651-40BA080024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4" y="623"/>
                <a:ext cx="1121" cy="194"/>
                <a:chOff x="3097" y="585"/>
                <a:chExt cx="1121" cy="194"/>
              </a:xfrm>
            </p:grpSpPr>
            <p:sp>
              <p:nvSpPr>
                <p:cNvPr id="21560" name="Rectangle 134">
                  <a:extLst>
                    <a:ext uri="{FF2B5EF4-FFF2-40B4-BE49-F238E27FC236}">
                      <a16:creationId xmlns:a16="http://schemas.microsoft.com/office/drawing/2014/main" id="{EE45D011-ADBA-793F-955F-7C6279473B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61" name="Text Box 135">
                  <a:extLst>
                    <a:ext uri="{FF2B5EF4-FFF2-40B4-BE49-F238E27FC236}">
                      <a16:creationId xmlns:a16="http://schemas.microsoft.com/office/drawing/2014/main" id="{0A7C298F-0556-292C-59A1-D68B7E77AD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7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0x1020</a:t>
                  </a:r>
                </a:p>
              </p:txBody>
            </p:sp>
          </p:grpSp>
          <p:grpSp>
            <p:nvGrpSpPr>
              <p:cNvPr id="21515" name="Group 136">
                <a:extLst>
                  <a:ext uri="{FF2B5EF4-FFF2-40B4-BE49-F238E27FC236}">
                    <a16:creationId xmlns:a16="http://schemas.microsoft.com/office/drawing/2014/main" id="{965147A7-97A2-184E-673B-D332C3DE8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2" y="789"/>
                <a:ext cx="1123" cy="194"/>
                <a:chOff x="3095" y="585"/>
                <a:chExt cx="1123" cy="194"/>
              </a:xfrm>
            </p:grpSpPr>
            <p:sp>
              <p:nvSpPr>
                <p:cNvPr id="21558" name="Rectangle 137">
                  <a:extLst>
                    <a:ext uri="{FF2B5EF4-FFF2-40B4-BE49-F238E27FC236}">
                      <a16:creationId xmlns:a16="http://schemas.microsoft.com/office/drawing/2014/main" id="{7C307FF1-9248-2A3F-C86A-201F545040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59" name="Text Box 138">
                  <a:extLst>
                    <a:ext uri="{FF2B5EF4-FFF2-40B4-BE49-F238E27FC236}">
                      <a16:creationId xmlns:a16="http://schemas.microsoft.com/office/drawing/2014/main" id="{77B8D132-3AFE-DDCB-02F0-B4B5BDA987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5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0x1021</a:t>
                  </a:r>
                </a:p>
              </p:txBody>
            </p:sp>
          </p:grpSp>
          <p:grpSp>
            <p:nvGrpSpPr>
              <p:cNvPr id="21516" name="Group 139">
                <a:extLst>
                  <a:ext uri="{FF2B5EF4-FFF2-40B4-BE49-F238E27FC236}">
                    <a16:creationId xmlns:a16="http://schemas.microsoft.com/office/drawing/2014/main" id="{66A83F61-573D-2227-F6C1-090000B781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2" y="954"/>
                <a:ext cx="1123" cy="194"/>
                <a:chOff x="3095" y="585"/>
                <a:chExt cx="1123" cy="194"/>
              </a:xfrm>
            </p:grpSpPr>
            <p:sp>
              <p:nvSpPr>
                <p:cNvPr id="21556" name="Rectangle 140">
                  <a:extLst>
                    <a:ext uri="{FF2B5EF4-FFF2-40B4-BE49-F238E27FC236}">
                      <a16:creationId xmlns:a16="http://schemas.microsoft.com/office/drawing/2014/main" id="{47073D2A-D0CA-B944-734D-28AD69180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57" name="Text Box 141">
                  <a:extLst>
                    <a:ext uri="{FF2B5EF4-FFF2-40B4-BE49-F238E27FC236}">
                      <a16:creationId xmlns:a16="http://schemas.microsoft.com/office/drawing/2014/main" id="{9E41F338-9792-4E72-E9D3-C03DD99C44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5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0x1022</a:t>
                  </a:r>
                </a:p>
              </p:txBody>
            </p:sp>
          </p:grpSp>
          <p:grpSp>
            <p:nvGrpSpPr>
              <p:cNvPr id="21517" name="Group 142">
                <a:extLst>
                  <a:ext uri="{FF2B5EF4-FFF2-40B4-BE49-F238E27FC236}">
                    <a16:creationId xmlns:a16="http://schemas.microsoft.com/office/drawing/2014/main" id="{F54F4913-A5A3-2C9E-DAF6-28D0F5E30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2" y="1120"/>
                <a:ext cx="1123" cy="194"/>
                <a:chOff x="3095" y="585"/>
                <a:chExt cx="1123" cy="194"/>
              </a:xfrm>
            </p:grpSpPr>
            <p:sp>
              <p:nvSpPr>
                <p:cNvPr id="21554" name="Rectangle 143">
                  <a:extLst>
                    <a:ext uri="{FF2B5EF4-FFF2-40B4-BE49-F238E27FC236}">
                      <a16:creationId xmlns:a16="http://schemas.microsoft.com/office/drawing/2014/main" id="{E213DC96-DBA0-165B-6E90-DEB4709B42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55" name="Text Box 144">
                  <a:extLst>
                    <a:ext uri="{FF2B5EF4-FFF2-40B4-BE49-F238E27FC236}">
                      <a16:creationId xmlns:a16="http://schemas.microsoft.com/office/drawing/2014/main" id="{D30A5055-5800-3B2F-924B-0DF4D0D123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5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0x1023</a:t>
                  </a:r>
                </a:p>
              </p:txBody>
            </p:sp>
          </p:grpSp>
          <p:grpSp>
            <p:nvGrpSpPr>
              <p:cNvPr id="21518" name="Group 145">
                <a:extLst>
                  <a:ext uri="{FF2B5EF4-FFF2-40B4-BE49-F238E27FC236}">
                    <a16:creationId xmlns:a16="http://schemas.microsoft.com/office/drawing/2014/main" id="{5AB9FEB4-6377-3CCB-EFCB-2BE71D45D9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2" y="1285"/>
                <a:ext cx="1123" cy="194"/>
                <a:chOff x="3095" y="585"/>
                <a:chExt cx="1123" cy="194"/>
              </a:xfrm>
            </p:grpSpPr>
            <p:sp>
              <p:nvSpPr>
                <p:cNvPr id="21552" name="Rectangle 146">
                  <a:extLst>
                    <a:ext uri="{FF2B5EF4-FFF2-40B4-BE49-F238E27FC236}">
                      <a16:creationId xmlns:a16="http://schemas.microsoft.com/office/drawing/2014/main" id="{E6E637DF-6DF6-63C6-02F6-FFF800715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53" name="Text Box 147">
                  <a:extLst>
                    <a:ext uri="{FF2B5EF4-FFF2-40B4-BE49-F238E27FC236}">
                      <a16:creationId xmlns:a16="http://schemas.microsoft.com/office/drawing/2014/main" id="{2FD46239-C754-8A1C-86F9-71D0D7A9BA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5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0x1024</a:t>
                  </a:r>
                </a:p>
              </p:txBody>
            </p:sp>
          </p:grpSp>
          <p:grpSp>
            <p:nvGrpSpPr>
              <p:cNvPr id="21519" name="Group 148">
                <a:extLst>
                  <a:ext uri="{FF2B5EF4-FFF2-40B4-BE49-F238E27FC236}">
                    <a16:creationId xmlns:a16="http://schemas.microsoft.com/office/drawing/2014/main" id="{69DE5B5B-3818-E5FF-E51C-5ECFC522A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2" y="1450"/>
                <a:ext cx="1123" cy="194"/>
                <a:chOff x="3095" y="585"/>
                <a:chExt cx="1123" cy="194"/>
              </a:xfrm>
            </p:grpSpPr>
            <p:sp>
              <p:nvSpPr>
                <p:cNvPr id="21550" name="Rectangle 149">
                  <a:extLst>
                    <a:ext uri="{FF2B5EF4-FFF2-40B4-BE49-F238E27FC236}">
                      <a16:creationId xmlns:a16="http://schemas.microsoft.com/office/drawing/2014/main" id="{ECD7CFD7-2C50-BC15-9FF1-69687A6B8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51" name="Text Box 150">
                  <a:extLst>
                    <a:ext uri="{FF2B5EF4-FFF2-40B4-BE49-F238E27FC236}">
                      <a16:creationId xmlns:a16="http://schemas.microsoft.com/office/drawing/2014/main" id="{10D6AA32-EA64-A94C-FA70-17095AFFF4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5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0x1025</a:t>
                  </a:r>
                </a:p>
              </p:txBody>
            </p:sp>
          </p:grpSp>
          <p:grpSp>
            <p:nvGrpSpPr>
              <p:cNvPr id="21520" name="Group 151">
                <a:extLst>
                  <a:ext uri="{FF2B5EF4-FFF2-40B4-BE49-F238E27FC236}">
                    <a16:creationId xmlns:a16="http://schemas.microsoft.com/office/drawing/2014/main" id="{C0F9E5B3-5A16-A6BA-2605-82AA807D2E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3" y="1616"/>
                <a:ext cx="1122" cy="194"/>
                <a:chOff x="3096" y="585"/>
                <a:chExt cx="1122" cy="194"/>
              </a:xfrm>
            </p:grpSpPr>
            <p:sp>
              <p:nvSpPr>
                <p:cNvPr id="21548" name="Rectangle 152">
                  <a:extLst>
                    <a:ext uri="{FF2B5EF4-FFF2-40B4-BE49-F238E27FC236}">
                      <a16:creationId xmlns:a16="http://schemas.microsoft.com/office/drawing/2014/main" id="{202C23A6-B90E-5701-CD63-9AE681E93D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49" name="Text Box 153">
                  <a:extLst>
                    <a:ext uri="{FF2B5EF4-FFF2-40B4-BE49-F238E27FC236}">
                      <a16:creationId xmlns:a16="http://schemas.microsoft.com/office/drawing/2014/main" id="{3DFE1B3E-1B85-27E1-A6AD-12C04E374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6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0x1026</a:t>
                  </a:r>
                </a:p>
              </p:txBody>
            </p:sp>
          </p:grpSp>
          <p:grpSp>
            <p:nvGrpSpPr>
              <p:cNvPr id="21521" name="Group 154">
                <a:extLst>
                  <a:ext uri="{FF2B5EF4-FFF2-40B4-BE49-F238E27FC236}">
                    <a16:creationId xmlns:a16="http://schemas.microsoft.com/office/drawing/2014/main" id="{E10D28EF-88C7-5FFE-E82D-210ECE4314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2" y="1781"/>
                <a:ext cx="1123" cy="194"/>
                <a:chOff x="3095" y="585"/>
                <a:chExt cx="1123" cy="194"/>
              </a:xfrm>
            </p:grpSpPr>
            <p:sp>
              <p:nvSpPr>
                <p:cNvPr id="21546" name="Rectangle 155">
                  <a:extLst>
                    <a:ext uri="{FF2B5EF4-FFF2-40B4-BE49-F238E27FC236}">
                      <a16:creationId xmlns:a16="http://schemas.microsoft.com/office/drawing/2014/main" id="{93C688C6-B54B-06A8-FA25-54C117A82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47" name="Text Box 156">
                  <a:extLst>
                    <a:ext uri="{FF2B5EF4-FFF2-40B4-BE49-F238E27FC236}">
                      <a16:creationId xmlns:a16="http://schemas.microsoft.com/office/drawing/2014/main" id="{76A8425F-8C86-0545-C932-64C87ACBAE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5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0x1027</a:t>
                  </a:r>
                </a:p>
              </p:txBody>
            </p:sp>
          </p:grpSp>
          <p:grpSp>
            <p:nvGrpSpPr>
              <p:cNvPr id="21522" name="Group 157">
                <a:extLst>
                  <a:ext uri="{FF2B5EF4-FFF2-40B4-BE49-F238E27FC236}">
                    <a16:creationId xmlns:a16="http://schemas.microsoft.com/office/drawing/2014/main" id="{0544FD9A-CD89-A6F2-F777-60C19E26E7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3" y="1947"/>
                <a:ext cx="1122" cy="194"/>
                <a:chOff x="3096" y="585"/>
                <a:chExt cx="1122" cy="194"/>
              </a:xfrm>
            </p:grpSpPr>
            <p:sp>
              <p:nvSpPr>
                <p:cNvPr id="21544" name="Rectangle 158">
                  <a:extLst>
                    <a:ext uri="{FF2B5EF4-FFF2-40B4-BE49-F238E27FC236}">
                      <a16:creationId xmlns:a16="http://schemas.microsoft.com/office/drawing/2014/main" id="{8982D462-E4CC-72D9-1554-2A58753B4A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45" name="Text Box 159">
                  <a:extLst>
                    <a:ext uri="{FF2B5EF4-FFF2-40B4-BE49-F238E27FC236}">
                      <a16:creationId xmlns:a16="http://schemas.microsoft.com/office/drawing/2014/main" id="{742732A2-4D63-3E9C-0BC9-6B244877F4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6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0x1028</a:t>
                  </a:r>
                </a:p>
              </p:txBody>
            </p:sp>
          </p:grpSp>
          <p:grpSp>
            <p:nvGrpSpPr>
              <p:cNvPr id="21523" name="Group 160">
                <a:extLst>
                  <a:ext uri="{FF2B5EF4-FFF2-40B4-BE49-F238E27FC236}">
                    <a16:creationId xmlns:a16="http://schemas.microsoft.com/office/drawing/2014/main" id="{5900A428-5938-ABD9-8663-931C634E71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2" y="2112"/>
                <a:ext cx="1123" cy="194"/>
                <a:chOff x="3095" y="585"/>
                <a:chExt cx="1123" cy="194"/>
              </a:xfrm>
            </p:grpSpPr>
            <p:sp>
              <p:nvSpPr>
                <p:cNvPr id="21542" name="Rectangle 161">
                  <a:extLst>
                    <a:ext uri="{FF2B5EF4-FFF2-40B4-BE49-F238E27FC236}">
                      <a16:creationId xmlns:a16="http://schemas.microsoft.com/office/drawing/2014/main" id="{4744AB25-1BD8-998A-20BD-58019B094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43" name="Text Box 162">
                  <a:extLst>
                    <a:ext uri="{FF2B5EF4-FFF2-40B4-BE49-F238E27FC236}">
                      <a16:creationId xmlns:a16="http://schemas.microsoft.com/office/drawing/2014/main" id="{8BCBC7DC-3774-C33C-6981-FC81EC3040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5" y="585"/>
                  <a:ext cx="456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0x1029</a:t>
                  </a:r>
                </a:p>
              </p:txBody>
            </p:sp>
          </p:grpSp>
          <p:grpSp>
            <p:nvGrpSpPr>
              <p:cNvPr id="21524" name="Group 163">
                <a:extLst>
                  <a:ext uri="{FF2B5EF4-FFF2-40B4-BE49-F238E27FC236}">
                    <a16:creationId xmlns:a16="http://schemas.microsoft.com/office/drawing/2014/main" id="{961CECBA-FC5F-8CD9-DFDE-6A085C2637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9" y="2277"/>
                <a:ext cx="1136" cy="194"/>
                <a:chOff x="3082" y="585"/>
                <a:chExt cx="1136" cy="194"/>
              </a:xfrm>
            </p:grpSpPr>
            <p:sp>
              <p:nvSpPr>
                <p:cNvPr id="21540" name="Rectangle 164">
                  <a:extLst>
                    <a:ext uri="{FF2B5EF4-FFF2-40B4-BE49-F238E27FC236}">
                      <a16:creationId xmlns:a16="http://schemas.microsoft.com/office/drawing/2014/main" id="{013313F2-F93C-0487-4EEB-BF3551BDA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41" name="Text Box 165">
                  <a:extLst>
                    <a:ext uri="{FF2B5EF4-FFF2-40B4-BE49-F238E27FC236}">
                      <a16:creationId xmlns:a16="http://schemas.microsoft.com/office/drawing/2014/main" id="{102680B2-36DA-2D36-6C27-235E3F7F1E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2" y="585"/>
                  <a:ext cx="48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0x102A</a:t>
                  </a:r>
                </a:p>
              </p:txBody>
            </p:sp>
          </p:grpSp>
          <p:grpSp>
            <p:nvGrpSpPr>
              <p:cNvPr id="21525" name="Group 166">
                <a:extLst>
                  <a:ext uri="{FF2B5EF4-FFF2-40B4-BE49-F238E27FC236}">
                    <a16:creationId xmlns:a16="http://schemas.microsoft.com/office/drawing/2014/main" id="{20F45F4B-C385-D4F9-DED9-BF9B71887F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2" y="2443"/>
                <a:ext cx="1133" cy="194"/>
                <a:chOff x="3085" y="585"/>
                <a:chExt cx="1133" cy="194"/>
              </a:xfrm>
            </p:grpSpPr>
            <p:sp>
              <p:nvSpPr>
                <p:cNvPr id="21538" name="Rectangle 167">
                  <a:extLst>
                    <a:ext uri="{FF2B5EF4-FFF2-40B4-BE49-F238E27FC236}">
                      <a16:creationId xmlns:a16="http://schemas.microsoft.com/office/drawing/2014/main" id="{6DF7EEB7-110B-7F4C-5B93-FC389AE64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39" name="Text Box 168">
                  <a:extLst>
                    <a:ext uri="{FF2B5EF4-FFF2-40B4-BE49-F238E27FC236}">
                      <a16:creationId xmlns:a16="http://schemas.microsoft.com/office/drawing/2014/main" id="{F5A007DF-9E68-AE3A-6151-B0F3BE79FE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5" y="585"/>
                  <a:ext cx="475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0x102B</a:t>
                  </a:r>
                </a:p>
              </p:txBody>
            </p:sp>
          </p:grpSp>
          <p:grpSp>
            <p:nvGrpSpPr>
              <p:cNvPr id="21526" name="Group 169">
                <a:extLst>
                  <a:ext uri="{FF2B5EF4-FFF2-40B4-BE49-F238E27FC236}">
                    <a16:creationId xmlns:a16="http://schemas.microsoft.com/office/drawing/2014/main" id="{8D65FB74-60B2-CA72-3B60-E7334E25F4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2" y="2608"/>
                <a:ext cx="1133" cy="194"/>
                <a:chOff x="3085" y="585"/>
                <a:chExt cx="1133" cy="194"/>
              </a:xfrm>
            </p:grpSpPr>
            <p:sp>
              <p:nvSpPr>
                <p:cNvPr id="21536" name="Rectangle 170">
                  <a:extLst>
                    <a:ext uri="{FF2B5EF4-FFF2-40B4-BE49-F238E27FC236}">
                      <a16:creationId xmlns:a16="http://schemas.microsoft.com/office/drawing/2014/main" id="{195CB41C-E6FD-3C32-61B5-4FC0EB3597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37" name="Text Box 171">
                  <a:extLst>
                    <a:ext uri="{FF2B5EF4-FFF2-40B4-BE49-F238E27FC236}">
                      <a16:creationId xmlns:a16="http://schemas.microsoft.com/office/drawing/2014/main" id="{22BE132C-6ED3-246D-6722-6ACC0B270E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5" y="585"/>
                  <a:ext cx="475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0x102C</a:t>
                  </a:r>
                </a:p>
              </p:txBody>
            </p:sp>
          </p:grpSp>
          <p:grpSp>
            <p:nvGrpSpPr>
              <p:cNvPr id="21527" name="Group 172">
                <a:extLst>
                  <a:ext uri="{FF2B5EF4-FFF2-40B4-BE49-F238E27FC236}">
                    <a16:creationId xmlns:a16="http://schemas.microsoft.com/office/drawing/2014/main" id="{023B66A2-1A07-E6CB-A70C-AD80CD043C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6" y="2939"/>
                <a:ext cx="1129" cy="194"/>
                <a:chOff x="3089" y="585"/>
                <a:chExt cx="1129" cy="194"/>
              </a:xfrm>
            </p:grpSpPr>
            <p:sp>
              <p:nvSpPr>
                <p:cNvPr id="21534" name="Rectangle 173">
                  <a:extLst>
                    <a:ext uri="{FF2B5EF4-FFF2-40B4-BE49-F238E27FC236}">
                      <a16:creationId xmlns:a16="http://schemas.microsoft.com/office/drawing/2014/main" id="{F73D3459-C4FC-6B4F-95FE-15710A4549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35" name="Text Box 174">
                  <a:extLst>
                    <a:ext uri="{FF2B5EF4-FFF2-40B4-BE49-F238E27FC236}">
                      <a16:creationId xmlns:a16="http://schemas.microsoft.com/office/drawing/2014/main" id="{F89AD5FC-5CC8-FACD-42C1-3C0DFF8E2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9" y="585"/>
                  <a:ext cx="46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0x102E</a:t>
                  </a:r>
                </a:p>
              </p:txBody>
            </p:sp>
          </p:grpSp>
          <p:grpSp>
            <p:nvGrpSpPr>
              <p:cNvPr id="21528" name="Group 175">
                <a:extLst>
                  <a:ext uri="{FF2B5EF4-FFF2-40B4-BE49-F238E27FC236}">
                    <a16:creationId xmlns:a16="http://schemas.microsoft.com/office/drawing/2014/main" id="{A095866D-1C2C-C7B2-F281-DCF8C7EEDA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9" y="2774"/>
                <a:ext cx="1136" cy="194"/>
                <a:chOff x="3082" y="585"/>
                <a:chExt cx="1136" cy="194"/>
              </a:xfrm>
            </p:grpSpPr>
            <p:sp>
              <p:nvSpPr>
                <p:cNvPr id="21532" name="Rectangle 176">
                  <a:extLst>
                    <a:ext uri="{FF2B5EF4-FFF2-40B4-BE49-F238E27FC236}">
                      <a16:creationId xmlns:a16="http://schemas.microsoft.com/office/drawing/2014/main" id="{2D8E280A-8E42-A833-6A47-D86A2ED93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33" name="Text Box 177">
                  <a:extLst>
                    <a:ext uri="{FF2B5EF4-FFF2-40B4-BE49-F238E27FC236}">
                      <a16:creationId xmlns:a16="http://schemas.microsoft.com/office/drawing/2014/main" id="{77587BC6-160B-DE57-4B20-1CE54C3F35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82" y="585"/>
                  <a:ext cx="481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0x102D</a:t>
                  </a:r>
                </a:p>
              </p:txBody>
            </p:sp>
          </p:grpSp>
          <p:grpSp>
            <p:nvGrpSpPr>
              <p:cNvPr id="21529" name="Group 178">
                <a:extLst>
                  <a:ext uri="{FF2B5EF4-FFF2-40B4-BE49-F238E27FC236}">
                    <a16:creationId xmlns:a16="http://schemas.microsoft.com/office/drawing/2014/main" id="{46FEDAEF-718A-145D-C7D2-5AC464BF79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09" y="3104"/>
                <a:ext cx="1126" cy="194"/>
                <a:chOff x="3092" y="585"/>
                <a:chExt cx="1126" cy="194"/>
              </a:xfrm>
            </p:grpSpPr>
            <p:sp>
              <p:nvSpPr>
                <p:cNvPr id="21530" name="Rectangle 179">
                  <a:extLst>
                    <a:ext uri="{FF2B5EF4-FFF2-40B4-BE49-F238E27FC236}">
                      <a16:creationId xmlns:a16="http://schemas.microsoft.com/office/drawing/2014/main" id="{4F529017-7117-564D-123C-E4979D109D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46" y="59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1531" name="Text Box 180">
                  <a:extLst>
                    <a:ext uri="{FF2B5EF4-FFF2-40B4-BE49-F238E27FC236}">
                      <a16:creationId xmlns:a16="http://schemas.microsoft.com/office/drawing/2014/main" id="{ADA178B7-AD88-BEEE-F3D2-8C0AE76D8A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2" y="585"/>
                  <a:ext cx="462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0x102F</a:t>
                  </a:r>
                </a:p>
              </p:txBody>
            </p:sp>
          </p:grpSp>
        </p:grpSp>
      </p:grpSp>
      <p:sp>
        <p:nvSpPr>
          <p:cNvPr id="21512" name="Text Box 181">
            <a:extLst>
              <a:ext uri="{FF2B5EF4-FFF2-40B4-BE49-F238E27FC236}">
                <a16:creationId xmlns:a16="http://schemas.microsoft.com/office/drawing/2014/main" id="{DE9AC77F-7C72-85DD-738D-BAEC73891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017" y="6296025"/>
            <a:ext cx="60688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 dirty="0">
                <a:solidFill>
                  <a:srgbClr val="C00000"/>
                </a:solidFill>
              </a:rPr>
              <a:t>(Note: real compilers place local variables (the “stack”) from </a:t>
            </a:r>
            <a:r>
              <a:rPr lang="en-US" altLang="en-US" sz="1400" dirty="0" err="1">
                <a:solidFill>
                  <a:srgbClr val="C00000"/>
                </a:solidFill>
              </a:rPr>
              <a:t>beginng</a:t>
            </a:r>
            <a:r>
              <a:rPr lang="en-US" altLang="en-US" sz="1400" dirty="0">
                <a:solidFill>
                  <a:srgbClr val="C00000"/>
                </a:solidFill>
              </a:rPr>
              <a:t> of memory,</a:t>
            </a:r>
            <a:br>
              <a:rPr lang="en-US" altLang="en-US" sz="1400" dirty="0">
                <a:solidFill>
                  <a:srgbClr val="C00000"/>
                </a:solidFill>
              </a:rPr>
            </a:br>
            <a:r>
              <a:rPr lang="en-US" altLang="en-US" sz="1400" dirty="0" err="1">
                <a:solidFill>
                  <a:srgbClr val="C00000"/>
                </a:solidFill>
              </a:rPr>
              <a:t>new’ed</a:t>
            </a:r>
            <a:r>
              <a:rPr lang="en-US" altLang="en-US" sz="1400" dirty="0">
                <a:solidFill>
                  <a:srgbClr val="C00000"/>
                </a:solidFill>
              </a:rPr>
              <a:t> structures (the “heap”) from end.  We ignore that here for simplicity)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1E582F55-3A6C-FBC5-40DC-5BA0D0C58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902FD5D-2BCC-4702-BFE2-24D2ED692623}" type="slidenum">
              <a:rPr lang="en-US" altLang="en-US" smtClean="0"/>
              <a:pPr>
                <a:spcBef>
                  <a:spcPct val="0"/>
                </a:spcBef>
                <a:buSzTx/>
              </a:pPr>
              <a:t>19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42C1A24-89A0-088D-E2F3-2FBB1C5B9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Loads &amp; Stores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7E955EF-4DDD-B395-2A3E-C20DDD255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Loads &amp; Stores move data between memory and registers</a:t>
            </a:r>
          </a:p>
          <a:p>
            <a:r>
              <a:rPr lang="en-US" altLang="en-US"/>
              <a:t>	All operations on registers, but too small to hold all data</a:t>
            </a:r>
          </a:p>
          <a:p>
            <a:endParaRPr lang="en-US" altLang="en-US"/>
          </a:p>
          <a:p>
            <a:r>
              <a:rPr lang="en-US" altLang="en-US" sz="1400">
                <a:latin typeface="Courier New" panose="02070309020205020404" pitchFamily="49" charset="0"/>
              </a:rPr>
              <a:t>LDUR X0, [X1, #14]	// X0 = Memory[X1+14]</a:t>
            </a: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 sz="1400">
                <a:latin typeface="Courier New" panose="02070309020205020404" pitchFamily="49" charset="0"/>
              </a:rPr>
              <a:t>STUR X2, [X3, #20]	// Memory[X3+20] = X2</a:t>
            </a: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/>
              <a:t>Note: LDURB &amp; STURB load &amp; store bytes</a:t>
            </a:r>
            <a:endParaRPr lang="en-US" altLang="en-US" sz="1400">
              <a:latin typeface="Courier New" panose="02070309020205020404" pitchFamily="49" charset="0"/>
            </a:endParaRPr>
          </a:p>
        </p:txBody>
      </p:sp>
      <p:grpSp>
        <p:nvGrpSpPr>
          <p:cNvPr id="23557" name="Group 50" descr="Example of memory and register contents.">
            <a:extLst>
              <a:ext uri="{FF2B5EF4-FFF2-40B4-BE49-F238E27FC236}">
                <a16:creationId xmlns:a16="http://schemas.microsoft.com/office/drawing/2014/main" id="{8C110717-AF39-2824-D28A-514C7A0F7059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3133725"/>
            <a:ext cx="5006975" cy="2222500"/>
            <a:chOff x="1022" y="2205"/>
            <a:chExt cx="3154" cy="1400"/>
          </a:xfrm>
        </p:grpSpPr>
        <p:grpSp>
          <p:nvGrpSpPr>
            <p:cNvPr id="23558" name="Group 49">
              <a:extLst>
                <a:ext uri="{FF2B5EF4-FFF2-40B4-BE49-F238E27FC236}">
                  <a16:creationId xmlns:a16="http://schemas.microsoft.com/office/drawing/2014/main" id="{D7E551F4-8CF2-42E5-E067-A035F7441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2323"/>
              <a:ext cx="621" cy="1164"/>
              <a:chOff x="2501" y="2284"/>
              <a:chExt cx="621" cy="1164"/>
            </a:xfrm>
          </p:grpSpPr>
          <p:sp>
            <p:nvSpPr>
              <p:cNvPr id="23574" name="AutoShape 26">
                <a:extLst>
                  <a:ext uri="{FF2B5EF4-FFF2-40B4-BE49-F238E27FC236}">
                    <a16:creationId xmlns:a16="http://schemas.microsoft.com/office/drawing/2014/main" id="{6C094F78-E8D9-C566-2C83-98DE96A05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2936"/>
                <a:ext cx="621" cy="512"/>
              </a:xfrm>
              <a:prstGeom prst="rightArrow">
                <a:avLst>
                  <a:gd name="adj1" fmla="val 50000"/>
                  <a:gd name="adj2" fmla="val 3032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Store</a:t>
                </a:r>
              </a:p>
            </p:txBody>
          </p:sp>
          <p:sp>
            <p:nvSpPr>
              <p:cNvPr id="23575" name="AutoShape 27">
                <a:extLst>
                  <a:ext uri="{FF2B5EF4-FFF2-40B4-BE49-F238E27FC236}">
                    <a16:creationId xmlns:a16="http://schemas.microsoft.com/office/drawing/2014/main" id="{7F53BA7E-E4C8-8CDC-E79E-330E24446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01" y="2284"/>
                <a:ext cx="621" cy="512"/>
              </a:xfrm>
              <a:prstGeom prst="rightArrow">
                <a:avLst>
                  <a:gd name="adj1" fmla="val 50000"/>
                  <a:gd name="adj2" fmla="val 3032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Load</a:t>
                </a:r>
              </a:p>
            </p:txBody>
          </p:sp>
        </p:grpSp>
        <p:grpSp>
          <p:nvGrpSpPr>
            <p:cNvPr id="23559" name="Group 47">
              <a:extLst>
                <a:ext uri="{FF2B5EF4-FFF2-40B4-BE49-F238E27FC236}">
                  <a16:creationId xmlns:a16="http://schemas.microsoft.com/office/drawing/2014/main" id="{16F8E249-B294-11C1-56B3-03B22282D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" y="2217"/>
              <a:ext cx="927" cy="1375"/>
              <a:chOff x="1022" y="2043"/>
              <a:chExt cx="927" cy="1375"/>
            </a:xfrm>
          </p:grpSpPr>
          <p:grpSp>
            <p:nvGrpSpPr>
              <p:cNvPr id="23566" name="Group 31">
                <a:extLst>
                  <a:ext uri="{FF2B5EF4-FFF2-40B4-BE49-F238E27FC236}">
                    <a16:creationId xmlns:a16="http://schemas.microsoft.com/office/drawing/2014/main" id="{CB5D5D5C-2356-B654-FBD3-CEF2C2F959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2043"/>
                <a:ext cx="927" cy="1375"/>
                <a:chOff x="1514" y="2766"/>
                <a:chExt cx="927" cy="1375"/>
              </a:xfrm>
            </p:grpSpPr>
            <p:sp>
              <p:nvSpPr>
                <p:cNvPr id="23572" name="Rectangle 24">
                  <a:extLst>
                    <a:ext uri="{FF2B5EF4-FFF2-40B4-BE49-F238E27FC236}">
                      <a16:creationId xmlns:a16="http://schemas.microsoft.com/office/drawing/2014/main" id="{709FB145-AC6E-DF82-EA24-12172F5CB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4" y="2766"/>
                  <a:ext cx="927" cy="137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3573" name="Rectangle 25">
                  <a:extLst>
                    <a:ext uri="{FF2B5EF4-FFF2-40B4-BE49-F238E27FC236}">
                      <a16:creationId xmlns:a16="http://schemas.microsoft.com/office/drawing/2014/main" id="{1D90D94B-7463-A0F0-7D09-6D1927C99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3" y="2819"/>
                  <a:ext cx="736" cy="4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63500" tIns="25400" rIns="63500" bIns="2540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85000"/>
                    </a:lnSpc>
                  </a:pPr>
                  <a:r>
                    <a:rPr lang="en-US" altLang="en-US" b="1">
                      <a:latin typeface="Arial" panose="020B0604020202020204" pitchFamily="34" charset="0"/>
                    </a:rPr>
                    <a:t>General</a:t>
                  </a:r>
                </a:p>
                <a:p>
                  <a:pPr>
                    <a:lnSpc>
                      <a:spcPct val="85000"/>
                    </a:lnSpc>
                  </a:pPr>
                  <a:r>
                    <a:rPr lang="en-US" altLang="en-US" b="1">
                      <a:latin typeface="Arial" panose="020B0604020202020204" pitchFamily="34" charset="0"/>
                    </a:rPr>
                    <a:t>Purpose</a:t>
                  </a:r>
                </a:p>
                <a:p>
                  <a:pPr>
                    <a:lnSpc>
                      <a:spcPct val="85000"/>
                    </a:lnSpc>
                  </a:pPr>
                  <a:r>
                    <a:rPr lang="en-US" altLang="en-US" b="1">
                      <a:latin typeface="Arial" panose="020B0604020202020204" pitchFamily="34" charset="0"/>
                    </a:rPr>
                    <a:t>Registers</a:t>
                  </a:r>
                </a:p>
              </p:txBody>
            </p:sp>
          </p:grpSp>
          <p:sp>
            <p:nvSpPr>
              <p:cNvPr id="23567" name="Text Box 32">
                <a:extLst>
                  <a:ext uri="{FF2B5EF4-FFF2-40B4-BE49-F238E27FC236}">
                    <a16:creationId xmlns:a16="http://schemas.microsoft.com/office/drawing/2014/main" id="{BBDCD365-2FA6-8531-8D0C-4397837B6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2" y="2609"/>
                <a:ext cx="334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X0:</a:t>
                </a:r>
              </a:p>
              <a:p>
                <a:pPr algn="ctr"/>
                <a:r>
                  <a:rPr lang="en-US" altLang="en-US"/>
                  <a:t>X1:</a:t>
                </a:r>
              </a:p>
              <a:p>
                <a:pPr algn="ctr"/>
                <a:r>
                  <a:rPr lang="en-US" altLang="en-US"/>
                  <a:t>X2:</a:t>
                </a:r>
              </a:p>
              <a:p>
                <a:pPr algn="ctr"/>
                <a:r>
                  <a:rPr lang="en-US" altLang="en-US"/>
                  <a:t>X3:</a:t>
                </a:r>
              </a:p>
            </p:txBody>
          </p:sp>
          <p:sp>
            <p:nvSpPr>
              <p:cNvPr id="23568" name="Rectangle 33">
                <a:extLst>
                  <a:ext uri="{FF2B5EF4-FFF2-40B4-BE49-F238E27FC236}">
                    <a16:creationId xmlns:a16="http://schemas.microsoft.com/office/drawing/2014/main" id="{38498D88-846B-FCD5-8374-C3DA404A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2644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3569" name="Rectangle 37">
                <a:extLst>
                  <a:ext uri="{FF2B5EF4-FFF2-40B4-BE49-F238E27FC236}">
                    <a16:creationId xmlns:a16="http://schemas.microsoft.com/office/drawing/2014/main" id="{F2DE9BF7-1607-A6CA-505D-35BCC91A6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2813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130</a:t>
                </a:r>
              </a:p>
            </p:txBody>
          </p:sp>
          <p:sp>
            <p:nvSpPr>
              <p:cNvPr id="23570" name="Rectangle 38">
                <a:extLst>
                  <a:ext uri="{FF2B5EF4-FFF2-40B4-BE49-F238E27FC236}">
                    <a16:creationId xmlns:a16="http://schemas.microsoft.com/office/drawing/2014/main" id="{68EDC01E-89C8-0171-8F37-348D057BF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2982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723</a:t>
                </a:r>
              </a:p>
            </p:txBody>
          </p:sp>
          <p:sp>
            <p:nvSpPr>
              <p:cNvPr id="23571" name="Rectangle 39">
                <a:extLst>
                  <a:ext uri="{FF2B5EF4-FFF2-40B4-BE49-F238E27FC236}">
                    <a16:creationId xmlns:a16="http://schemas.microsoft.com/office/drawing/2014/main" id="{5577FDDA-1317-A9E2-E126-85540BA8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3150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4</a:t>
                </a:r>
              </a:p>
            </p:txBody>
          </p:sp>
        </p:grpSp>
        <p:grpSp>
          <p:nvGrpSpPr>
            <p:cNvPr id="23560" name="Group 48">
              <a:extLst>
                <a:ext uri="{FF2B5EF4-FFF2-40B4-BE49-F238E27FC236}">
                  <a16:creationId xmlns:a16="http://schemas.microsoft.com/office/drawing/2014/main" id="{1C3C0D28-A990-C938-F5FD-75A325DE5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9" y="2205"/>
              <a:ext cx="937" cy="1400"/>
              <a:chOff x="3239" y="2366"/>
              <a:chExt cx="937" cy="1400"/>
            </a:xfrm>
          </p:grpSpPr>
          <p:sp>
            <p:nvSpPr>
              <p:cNvPr id="23561" name="Rectangle 8">
                <a:extLst>
                  <a:ext uri="{FF2B5EF4-FFF2-40B4-BE49-F238E27FC236}">
                    <a16:creationId xmlns:a16="http://schemas.microsoft.com/office/drawing/2014/main" id="{C7C4C73A-B657-47AB-01F7-3704D3D86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2366"/>
                <a:ext cx="885" cy="14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3562" name="Rectangle 15">
                <a:extLst>
                  <a:ext uri="{FF2B5EF4-FFF2-40B4-BE49-F238E27FC236}">
                    <a16:creationId xmlns:a16="http://schemas.microsoft.com/office/drawing/2014/main" id="{BB7787FB-E0E3-BE21-0CFF-6F39F3F16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3" y="2490"/>
                <a:ext cx="632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en-US" b="1">
                    <a:latin typeface="Arial" panose="020B0604020202020204" pitchFamily="34" charset="0"/>
                  </a:rPr>
                  <a:t>Memory</a:t>
                </a:r>
              </a:p>
            </p:txBody>
          </p:sp>
          <p:sp>
            <p:nvSpPr>
              <p:cNvPr id="23563" name="Text Box 42">
                <a:extLst>
                  <a:ext uri="{FF2B5EF4-FFF2-40B4-BE49-F238E27FC236}">
                    <a16:creationId xmlns:a16="http://schemas.microsoft.com/office/drawing/2014/main" id="{D98BE6FD-FFE3-A908-838B-30875D4503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9" y="2750"/>
                <a:ext cx="404" cy="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en-US" altLang="en-US"/>
                  <a:t>24:</a:t>
                </a:r>
              </a:p>
              <a:p>
                <a:pPr algn="r"/>
                <a:endParaRPr lang="en-US" altLang="en-US"/>
              </a:p>
              <a:p>
                <a:pPr algn="r"/>
                <a:endParaRPr lang="en-US" altLang="en-US"/>
              </a:p>
              <a:p>
                <a:pPr algn="r"/>
                <a:r>
                  <a:rPr lang="en-US" altLang="en-US"/>
                  <a:t>144:</a:t>
                </a:r>
              </a:p>
            </p:txBody>
          </p:sp>
          <p:sp>
            <p:nvSpPr>
              <p:cNvPr id="23564" name="Rectangle 43">
                <a:extLst>
                  <a:ext uri="{FF2B5EF4-FFF2-40B4-BE49-F238E27FC236}">
                    <a16:creationId xmlns:a16="http://schemas.microsoft.com/office/drawing/2014/main" id="{74864708-80CD-AD91-DDC6-66FD9CF13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785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3565" name="Rectangle 46">
                <a:extLst>
                  <a:ext uri="{FF2B5EF4-FFF2-40B4-BE49-F238E27FC236}">
                    <a16:creationId xmlns:a16="http://schemas.microsoft.com/office/drawing/2014/main" id="{6C06D44E-AF08-38FA-B46D-89AC34FF8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3291"/>
                <a:ext cx="512" cy="1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66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15D431E-3633-FCBE-3719-032E6D20A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Addressing Example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4E72458-65E7-A067-3834-9C8F44B14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address of the start of a character array is stored in X0.  Write assembly to load the following </a:t>
            </a:r>
            <a:r>
              <a:rPr lang="en-US" altLang="en-US" u="sng"/>
              <a:t>characters</a:t>
            </a:r>
          </a:p>
          <a:p>
            <a:endParaRPr lang="en-US" altLang="en-US"/>
          </a:p>
          <a:p>
            <a:r>
              <a:rPr lang="en-US" altLang="en-US"/>
              <a:t>X2 = Array[0]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X3 = Array[1]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X4 = Array[2]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X5 = Array[k]   // Assume the value of k is in X1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D817B451-B208-26B8-3E08-993FBF8D4B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DB26208-5514-446A-8562-DDAB15919036}" type="slidenum">
              <a:rPr lang="en-US" altLang="en-US" smtClean="0"/>
              <a:pPr>
                <a:spcBef>
                  <a:spcPct val="0"/>
                </a:spcBef>
                <a:buSzTx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EEEC7F4C-DEB6-8631-6BCD-FABA75CA8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 Example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09AE51F-A142-DEA7-7056-FF2564186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/* Swap the kth and (k+1)th element of an array */		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swap(int v[], int k) {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int temp = v[k];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v[k] = v[k+1];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v[k+1] = temp;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}</a:t>
            </a:r>
          </a:p>
          <a:p>
            <a:endParaRPr lang="en-US" altLang="en-US"/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// Assume v in X0, k in X1</a:t>
            </a:r>
          </a:p>
          <a:p>
            <a:endParaRPr lang="en-US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EEFD17A2-1E8E-A826-C6E8-6ED3B8BE3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F0BE353-8BD2-49D0-9F44-F7385EA1844D}" type="slidenum">
              <a:rPr lang="en-US" altLang="en-US" smtClean="0"/>
              <a:pPr>
                <a:spcBef>
                  <a:spcPct val="0"/>
                </a:spcBef>
                <a:buSzTx/>
              </a:pPr>
              <a:t>21</a:t>
            </a:fld>
            <a:endParaRPr lang="en-US" altLang="en-US"/>
          </a:p>
        </p:txBody>
      </p:sp>
      <p:grpSp>
        <p:nvGrpSpPr>
          <p:cNvPr id="26629" name="Group 6">
            <a:extLst>
              <a:ext uri="{FF2B5EF4-FFF2-40B4-BE49-F238E27FC236}">
                <a16:creationId xmlns:a16="http://schemas.microsoft.com/office/drawing/2014/main" id="{755277CC-B36B-AD32-69F4-A3B0C225F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1277938"/>
            <a:ext cx="985838" cy="1847850"/>
            <a:chOff x="2501" y="2284"/>
            <a:chExt cx="621" cy="1164"/>
          </a:xfrm>
        </p:grpSpPr>
        <p:sp>
          <p:nvSpPr>
            <p:cNvPr id="26654" name="AutoShape 7">
              <a:extLst>
                <a:ext uri="{FF2B5EF4-FFF2-40B4-BE49-F238E27FC236}">
                  <a16:creationId xmlns:a16="http://schemas.microsoft.com/office/drawing/2014/main" id="{660078A2-843D-542F-BE41-AABE168BB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2936"/>
              <a:ext cx="621" cy="512"/>
            </a:xfrm>
            <a:prstGeom prst="rightArrow">
              <a:avLst>
                <a:gd name="adj1" fmla="val 50000"/>
                <a:gd name="adj2" fmla="val 30322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Store</a:t>
              </a:r>
            </a:p>
          </p:txBody>
        </p:sp>
        <p:sp>
          <p:nvSpPr>
            <p:cNvPr id="26655" name="AutoShape 8">
              <a:extLst>
                <a:ext uri="{FF2B5EF4-FFF2-40B4-BE49-F238E27FC236}">
                  <a16:creationId xmlns:a16="http://schemas.microsoft.com/office/drawing/2014/main" id="{BC314590-DA15-F5D5-ABDB-4C96206BAB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01" y="2284"/>
              <a:ext cx="621" cy="512"/>
            </a:xfrm>
            <a:prstGeom prst="rightArrow">
              <a:avLst>
                <a:gd name="adj1" fmla="val 50000"/>
                <a:gd name="adj2" fmla="val 30322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Load</a:t>
              </a:r>
            </a:p>
          </p:txBody>
        </p:sp>
      </p:grpSp>
      <p:grpSp>
        <p:nvGrpSpPr>
          <p:cNvPr id="26630" name="Group 3" descr="General Purpose Registers">
            <a:extLst>
              <a:ext uri="{FF2B5EF4-FFF2-40B4-BE49-F238E27FC236}">
                <a16:creationId xmlns:a16="http://schemas.microsoft.com/office/drawing/2014/main" id="{B0EA3B5D-20BC-1E6B-D6AE-EDBA3C513448}"/>
              </a:ext>
            </a:extLst>
          </p:cNvPr>
          <p:cNvGrpSpPr>
            <a:grpSpLocks/>
          </p:cNvGrpSpPr>
          <p:nvPr/>
        </p:nvGrpSpPr>
        <p:grpSpPr bwMode="auto">
          <a:xfrm>
            <a:off x="3082925" y="1235075"/>
            <a:ext cx="2043113" cy="1911350"/>
            <a:chOff x="3082925" y="1789113"/>
            <a:chExt cx="2042990" cy="1911350"/>
          </a:xfrm>
        </p:grpSpPr>
        <p:sp>
          <p:nvSpPr>
            <p:cNvPr id="26646" name="Rectangle 11">
              <a:extLst>
                <a:ext uri="{FF2B5EF4-FFF2-40B4-BE49-F238E27FC236}">
                  <a16:creationId xmlns:a16="http://schemas.microsoft.com/office/drawing/2014/main" id="{C3BE84E1-E60F-62AD-09BC-83C59F34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25" y="1789113"/>
              <a:ext cx="2042990" cy="19113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6647" name="Rectangle 12">
              <a:extLst>
                <a:ext uri="{FF2B5EF4-FFF2-40B4-BE49-F238E27FC236}">
                  <a16:creationId xmlns:a16="http://schemas.microsoft.com/office/drawing/2014/main" id="{B9C78F6A-AA77-0DA0-70DC-D3B4E8DDE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824" y="1878382"/>
              <a:ext cx="2028091" cy="286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GPRs</a:t>
              </a:r>
            </a:p>
          </p:txBody>
        </p:sp>
        <p:sp>
          <p:nvSpPr>
            <p:cNvPr id="26648" name="Text Box 13">
              <a:extLst>
                <a:ext uri="{FF2B5EF4-FFF2-40B4-BE49-F238E27FC236}">
                  <a16:creationId xmlns:a16="http://schemas.microsoft.com/office/drawing/2014/main" id="{067AC368-E7B7-0D61-7D43-71359A7B9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179" y="2182813"/>
              <a:ext cx="530225" cy="1477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/>
                <a:t>X0:</a:t>
              </a:r>
            </a:p>
            <a:p>
              <a:pPr algn="r"/>
              <a:r>
                <a:rPr lang="en-US" altLang="en-US"/>
                <a:t>X1:</a:t>
              </a:r>
            </a:p>
            <a:p>
              <a:pPr algn="r"/>
              <a:r>
                <a:rPr lang="en-US" altLang="en-US"/>
                <a:t>X2:</a:t>
              </a:r>
            </a:p>
            <a:p>
              <a:pPr algn="r"/>
              <a:r>
                <a:rPr lang="en-US" altLang="en-US"/>
                <a:t>X3:</a:t>
              </a:r>
            </a:p>
            <a:p>
              <a:pPr algn="r"/>
              <a:r>
                <a:rPr lang="en-US" altLang="en-US"/>
                <a:t>X4:</a:t>
              </a:r>
            </a:p>
          </p:txBody>
        </p:sp>
        <p:sp>
          <p:nvSpPr>
            <p:cNvPr id="26649" name="Rectangle 14">
              <a:extLst>
                <a:ext uri="{FF2B5EF4-FFF2-40B4-BE49-F238E27FC236}">
                  <a16:creationId xmlns:a16="http://schemas.microsoft.com/office/drawing/2014/main" id="{426E0B44-1426-DCA0-EA9D-7D2BDE3B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417" y="2238376"/>
              <a:ext cx="1355726" cy="282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928</a:t>
              </a:r>
            </a:p>
          </p:txBody>
        </p:sp>
        <p:sp>
          <p:nvSpPr>
            <p:cNvPr id="26650" name="Rectangle 15">
              <a:extLst>
                <a:ext uri="{FF2B5EF4-FFF2-40B4-BE49-F238E27FC236}">
                  <a16:creationId xmlns:a16="http://schemas.microsoft.com/office/drawing/2014/main" id="{72C8A7EF-55F3-BF56-AD2E-ADF613A61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417" y="2506663"/>
              <a:ext cx="1355726" cy="282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26651" name="Rectangle 16">
              <a:extLst>
                <a:ext uri="{FF2B5EF4-FFF2-40B4-BE49-F238E27FC236}">
                  <a16:creationId xmlns:a16="http://schemas.microsoft.com/office/drawing/2014/main" id="{DEDDC6DA-A4D0-7A1F-D02C-B717FB27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417" y="2773363"/>
              <a:ext cx="1355726" cy="282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6652" name="Rectangle 17">
              <a:extLst>
                <a:ext uri="{FF2B5EF4-FFF2-40B4-BE49-F238E27FC236}">
                  <a16:creationId xmlns:a16="http://schemas.microsoft.com/office/drawing/2014/main" id="{5C51A974-3C48-71B1-157C-176B2711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417" y="3041651"/>
              <a:ext cx="1355726" cy="282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6653" name="Rectangle 73">
              <a:extLst>
                <a:ext uri="{FF2B5EF4-FFF2-40B4-BE49-F238E27FC236}">
                  <a16:creationId xmlns:a16="http://schemas.microsoft.com/office/drawing/2014/main" id="{2909E3A4-01F0-2FA7-CB7C-F58B234B6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417" y="3308351"/>
              <a:ext cx="1355726" cy="2825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grpSp>
        <p:nvGrpSpPr>
          <p:cNvPr id="26631" name="Group 4" descr="Memory contents.">
            <a:extLst>
              <a:ext uri="{FF2B5EF4-FFF2-40B4-BE49-F238E27FC236}">
                <a16:creationId xmlns:a16="http://schemas.microsoft.com/office/drawing/2014/main" id="{2E5D38C0-70B6-5D44-9223-AA1F52CDCEB0}"/>
              </a:ext>
            </a:extLst>
          </p:cNvPr>
          <p:cNvGrpSpPr>
            <a:grpSpLocks/>
          </p:cNvGrpSpPr>
          <p:nvPr/>
        </p:nvGrpSpPr>
        <p:grpSpPr bwMode="auto">
          <a:xfrm>
            <a:off x="6323013" y="1055688"/>
            <a:ext cx="2662237" cy="2149475"/>
            <a:chOff x="6323261" y="1055689"/>
            <a:chExt cx="2662477" cy="2149475"/>
          </a:xfrm>
        </p:grpSpPr>
        <p:sp>
          <p:nvSpPr>
            <p:cNvPr id="26632" name="Rectangle 81">
              <a:extLst>
                <a:ext uri="{FF2B5EF4-FFF2-40B4-BE49-F238E27FC236}">
                  <a16:creationId xmlns:a16="http://schemas.microsoft.com/office/drawing/2014/main" id="{82B18A36-95D1-B57D-06E5-619531761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700" y="1055689"/>
              <a:ext cx="2607038" cy="21494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6633" name="Rectangle 82">
              <a:extLst>
                <a:ext uri="{FF2B5EF4-FFF2-40B4-BE49-F238E27FC236}">
                  <a16:creationId xmlns:a16="http://schemas.microsoft.com/office/drawing/2014/main" id="{AAB2849F-333C-B7AD-577F-6849E15A1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7475" y="1100139"/>
              <a:ext cx="1003300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26634" name="Rectangle 97">
              <a:extLst>
                <a:ext uri="{FF2B5EF4-FFF2-40B4-BE49-F238E27FC236}">
                  <a16:creationId xmlns:a16="http://schemas.microsoft.com/office/drawing/2014/main" id="{5DD47D84-E8E7-AAB5-AFBF-41FD6BB72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023" y="1446214"/>
              <a:ext cx="202747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0A12170D34BC2DE1</a:t>
              </a:r>
            </a:p>
          </p:txBody>
        </p:sp>
        <p:sp>
          <p:nvSpPr>
            <p:cNvPr id="26635" name="Text Box 98">
              <a:extLst>
                <a:ext uri="{FF2B5EF4-FFF2-40B4-BE49-F238E27FC236}">
                  <a16:creationId xmlns:a16="http://schemas.microsoft.com/office/drawing/2014/main" id="{D9F347F7-9594-7079-500B-78D5E3B4B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849" y="1425577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1000</a:t>
              </a:r>
            </a:p>
          </p:txBody>
        </p:sp>
        <p:sp>
          <p:nvSpPr>
            <p:cNvPr id="26636" name="Rectangle 99">
              <a:extLst>
                <a:ext uri="{FF2B5EF4-FFF2-40B4-BE49-F238E27FC236}">
                  <a16:creationId xmlns:a16="http://schemas.microsoft.com/office/drawing/2014/main" id="{A276DC7C-554A-C2B6-A6CE-60B9E2A53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023" y="1709739"/>
              <a:ext cx="202747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1111111111111111</a:t>
              </a:r>
            </a:p>
          </p:txBody>
        </p:sp>
        <p:sp>
          <p:nvSpPr>
            <p:cNvPr id="26637" name="Text Box 100">
              <a:extLst>
                <a:ext uri="{FF2B5EF4-FFF2-40B4-BE49-F238E27FC236}">
                  <a16:creationId xmlns:a16="http://schemas.microsoft.com/office/drawing/2014/main" id="{65F1DF4F-7643-35A1-668C-8F74CE3A8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261" y="1689102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1008</a:t>
              </a:r>
            </a:p>
          </p:txBody>
        </p:sp>
        <p:sp>
          <p:nvSpPr>
            <p:cNvPr id="26638" name="Rectangle 101">
              <a:extLst>
                <a:ext uri="{FF2B5EF4-FFF2-40B4-BE49-F238E27FC236}">
                  <a16:creationId xmlns:a16="http://schemas.microsoft.com/office/drawing/2014/main" id="{CD4264B9-E3E7-0BA9-D8A0-7DFF29E4A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023" y="1971677"/>
              <a:ext cx="202747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0000000000000000</a:t>
              </a:r>
            </a:p>
          </p:txBody>
        </p:sp>
        <p:sp>
          <p:nvSpPr>
            <p:cNvPr id="26639" name="Text Box 102">
              <a:extLst>
                <a:ext uri="{FF2B5EF4-FFF2-40B4-BE49-F238E27FC236}">
                  <a16:creationId xmlns:a16="http://schemas.microsoft.com/office/drawing/2014/main" id="{DE769E6F-87A3-9F16-23F0-E27ED2264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261" y="1951039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1016</a:t>
              </a:r>
            </a:p>
          </p:txBody>
        </p:sp>
        <p:sp>
          <p:nvSpPr>
            <p:cNvPr id="26640" name="Rectangle 103">
              <a:extLst>
                <a:ext uri="{FF2B5EF4-FFF2-40B4-BE49-F238E27FC236}">
                  <a16:creationId xmlns:a16="http://schemas.microsoft.com/office/drawing/2014/main" id="{D36537EA-19C4-DF16-B344-8A2E6AD08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023" y="2497139"/>
              <a:ext cx="202747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FFFFFFFFFFFFFFFF</a:t>
              </a:r>
            </a:p>
          </p:txBody>
        </p:sp>
        <p:sp>
          <p:nvSpPr>
            <p:cNvPr id="26641" name="Text Box 104">
              <a:extLst>
                <a:ext uri="{FF2B5EF4-FFF2-40B4-BE49-F238E27FC236}">
                  <a16:creationId xmlns:a16="http://schemas.microsoft.com/office/drawing/2014/main" id="{65EDADEF-7BED-69C4-E5B7-EF0279500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261" y="2476502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1032</a:t>
              </a:r>
            </a:p>
          </p:txBody>
        </p:sp>
        <p:sp>
          <p:nvSpPr>
            <p:cNvPr id="26642" name="Rectangle 105">
              <a:extLst>
                <a:ext uri="{FF2B5EF4-FFF2-40B4-BE49-F238E27FC236}">
                  <a16:creationId xmlns:a16="http://schemas.microsoft.com/office/drawing/2014/main" id="{F9832D3D-F65C-4B3B-88B6-5B586EE71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023" y="2235202"/>
              <a:ext cx="202747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0F0F0F0F0F0F0F0F</a:t>
              </a:r>
            </a:p>
          </p:txBody>
        </p:sp>
        <p:sp>
          <p:nvSpPr>
            <p:cNvPr id="26643" name="Text Box 106">
              <a:extLst>
                <a:ext uri="{FF2B5EF4-FFF2-40B4-BE49-F238E27FC236}">
                  <a16:creationId xmlns:a16="http://schemas.microsoft.com/office/drawing/2014/main" id="{111D74D8-AD87-8FAB-8A66-C14CC2015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261" y="2214564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1024</a:t>
              </a:r>
            </a:p>
          </p:txBody>
        </p:sp>
        <p:sp>
          <p:nvSpPr>
            <p:cNvPr id="26644" name="Rectangle 107">
              <a:extLst>
                <a:ext uri="{FF2B5EF4-FFF2-40B4-BE49-F238E27FC236}">
                  <a16:creationId xmlns:a16="http://schemas.microsoft.com/office/drawing/2014/main" id="{B8071665-7335-D467-AC28-7C7E2725B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6023" y="2759077"/>
              <a:ext cx="202747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FFFFFFFFFFFFFFFF</a:t>
              </a:r>
            </a:p>
          </p:txBody>
        </p:sp>
        <p:sp>
          <p:nvSpPr>
            <p:cNvPr id="26645" name="Text Box 108">
              <a:extLst>
                <a:ext uri="{FF2B5EF4-FFF2-40B4-BE49-F238E27FC236}">
                  <a16:creationId xmlns:a16="http://schemas.microsoft.com/office/drawing/2014/main" id="{768EC58B-C047-10C5-3D0C-15D5FB97D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261" y="2738439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1040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2860B8F1-D491-CA61-9048-2DA109E8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D4063E1-9F02-43D7-9288-F6ACB2E957E2}" type="slidenum">
              <a:rPr lang="en-US" altLang="en-US" smtClean="0"/>
              <a:pPr>
                <a:spcBef>
                  <a:spcPct val="0"/>
                </a:spcBef>
                <a:buSzTx/>
              </a:pPr>
              <a:t>22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CEC110D-262A-AF0C-660B-56AFCEFFA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Execution Cycle Example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38CADE5-9DC7-5815-C5F6-48061788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PC: Program Counter</a:t>
            </a:r>
          </a:p>
          <a:p>
            <a:r>
              <a:rPr lang="en-US" altLang="en-US"/>
              <a:t>IR: Instruction Register</a:t>
            </a:r>
          </a:p>
        </p:txBody>
      </p:sp>
      <p:sp>
        <p:nvSpPr>
          <p:cNvPr id="28677" name="AutoShape 22">
            <a:extLst>
              <a:ext uri="{FF2B5EF4-FFF2-40B4-BE49-F238E27FC236}">
                <a16:creationId xmlns:a16="http://schemas.microsoft.com/office/drawing/2014/main" id="{1F576CCD-F278-7741-5DA6-CA296093F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4238625"/>
            <a:ext cx="985838" cy="812800"/>
          </a:xfrm>
          <a:prstGeom prst="rightArrow">
            <a:avLst>
              <a:gd name="adj1" fmla="val 50000"/>
              <a:gd name="adj2" fmla="val 30322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Store</a:t>
            </a:r>
          </a:p>
        </p:txBody>
      </p:sp>
      <p:sp>
        <p:nvSpPr>
          <p:cNvPr id="28678" name="AutoShape 23">
            <a:extLst>
              <a:ext uri="{FF2B5EF4-FFF2-40B4-BE49-F238E27FC236}">
                <a16:creationId xmlns:a16="http://schemas.microsoft.com/office/drawing/2014/main" id="{A59D4162-7E91-9906-FB94-79417F42C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17775" y="3203575"/>
            <a:ext cx="985838" cy="812800"/>
          </a:xfrm>
          <a:prstGeom prst="rightArrow">
            <a:avLst>
              <a:gd name="adj1" fmla="val 50000"/>
              <a:gd name="adj2" fmla="val 30322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Load</a:t>
            </a:r>
          </a:p>
        </p:txBody>
      </p:sp>
      <p:grpSp>
        <p:nvGrpSpPr>
          <p:cNvPr id="28693" name="Group 143" descr="CPU registers, including PC and IR.">
            <a:extLst>
              <a:ext uri="{FF2B5EF4-FFF2-40B4-BE49-F238E27FC236}">
                <a16:creationId xmlns:a16="http://schemas.microsoft.com/office/drawing/2014/main" id="{D6689056-D412-87C7-1E70-1140CE0B28F8}"/>
              </a:ext>
            </a:extLst>
          </p:cNvPr>
          <p:cNvGrpSpPr>
            <a:grpSpLocks/>
          </p:cNvGrpSpPr>
          <p:nvPr/>
        </p:nvGrpSpPr>
        <p:grpSpPr bwMode="auto">
          <a:xfrm>
            <a:off x="204788" y="2279650"/>
            <a:ext cx="2039937" cy="3695700"/>
            <a:chOff x="574" y="1436"/>
            <a:chExt cx="840" cy="2328"/>
          </a:xfrm>
        </p:grpSpPr>
        <p:sp>
          <p:nvSpPr>
            <p:cNvPr id="28721" name="Rectangle 61">
              <a:extLst>
                <a:ext uri="{FF2B5EF4-FFF2-40B4-BE49-F238E27FC236}">
                  <a16:creationId xmlns:a16="http://schemas.microsoft.com/office/drawing/2014/main" id="{FA194D64-7E67-CE17-6671-28586E03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436"/>
              <a:ext cx="840" cy="15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722" name="Rectangle 62">
              <a:extLst>
                <a:ext uri="{FF2B5EF4-FFF2-40B4-BE49-F238E27FC236}">
                  <a16:creationId xmlns:a16="http://schemas.microsoft.com/office/drawing/2014/main" id="{AF4798AF-D757-56B2-CBF0-3F2A55472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1489"/>
              <a:ext cx="48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General</a:t>
              </a: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Purpose</a:t>
              </a:r>
            </a:p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Registers</a:t>
              </a:r>
            </a:p>
          </p:txBody>
        </p:sp>
        <p:sp>
          <p:nvSpPr>
            <p:cNvPr id="28723" name="Text Box 63">
              <a:extLst>
                <a:ext uri="{FF2B5EF4-FFF2-40B4-BE49-F238E27FC236}">
                  <a16:creationId xmlns:a16="http://schemas.microsoft.com/office/drawing/2014/main" id="{CE376241-8844-6C01-3DA8-E1646ED3C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" y="2002"/>
              <a:ext cx="219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X0:</a:t>
              </a:r>
            </a:p>
            <a:p>
              <a:pPr algn="ctr"/>
              <a:r>
                <a:rPr lang="en-US" altLang="en-US"/>
                <a:t>X1:</a:t>
              </a:r>
            </a:p>
            <a:p>
              <a:pPr algn="ctr"/>
              <a:r>
                <a:rPr lang="en-US" altLang="en-US"/>
                <a:t>X2:</a:t>
              </a:r>
            </a:p>
            <a:p>
              <a:pPr algn="ctr"/>
              <a:r>
                <a:rPr lang="en-US" altLang="en-US"/>
                <a:t>X3:</a:t>
              </a:r>
            </a:p>
            <a:p>
              <a:pPr algn="ctr"/>
              <a:r>
                <a:rPr lang="en-US" altLang="en-US"/>
                <a:t>X4:</a:t>
              </a:r>
            </a:p>
          </p:txBody>
        </p:sp>
        <p:sp>
          <p:nvSpPr>
            <p:cNvPr id="28724" name="Rectangle 64">
              <a:extLst>
                <a:ext uri="{FF2B5EF4-FFF2-40B4-BE49-F238E27FC236}">
                  <a16:creationId xmlns:a16="http://schemas.microsoft.com/office/drawing/2014/main" id="{8B2D1983-10E2-73C2-BF2D-2C5C9BE15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037"/>
              <a:ext cx="512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928</a:t>
              </a:r>
            </a:p>
          </p:txBody>
        </p:sp>
        <p:sp>
          <p:nvSpPr>
            <p:cNvPr id="28725" name="Rectangle 65">
              <a:extLst>
                <a:ext uri="{FF2B5EF4-FFF2-40B4-BE49-F238E27FC236}">
                  <a16:creationId xmlns:a16="http://schemas.microsoft.com/office/drawing/2014/main" id="{56E2991A-B141-9773-D2C0-A33D14DEC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206"/>
              <a:ext cx="512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10</a:t>
              </a:r>
            </a:p>
          </p:txBody>
        </p:sp>
        <p:sp>
          <p:nvSpPr>
            <p:cNvPr id="28726" name="Rectangle 66">
              <a:extLst>
                <a:ext uri="{FF2B5EF4-FFF2-40B4-BE49-F238E27FC236}">
                  <a16:creationId xmlns:a16="http://schemas.microsoft.com/office/drawing/2014/main" id="{89C2AF84-0ABA-5821-B1F4-6858BE003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374"/>
              <a:ext cx="512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727" name="Rectangle 67">
              <a:extLst>
                <a:ext uri="{FF2B5EF4-FFF2-40B4-BE49-F238E27FC236}">
                  <a16:creationId xmlns:a16="http://schemas.microsoft.com/office/drawing/2014/main" id="{C39F99DA-132E-55C2-9F37-4238113DB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543"/>
              <a:ext cx="512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728" name="Rectangle 68">
              <a:extLst>
                <a:ext uri="{FF2B5EF4-FFF2-40B4-BE49-F238E27FC236}">
                  <a16:creationId xmlns:a16="http://schemas.microsoft.com/office/drawing/2014/main" id="{9C3C3676-869E-318D-AF2D-DCE603EF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2711"/>
              <a:ext cx="512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729" name="Rectangle 70">
              <a:extLst>
                <a:ext uri="{FF2B5EF4-FFF2-40B4-BE49-F238E27FC236}">
                  <a16:creationId xmlns:a16="http://schemas.microsoft.com/office/drawing/2014/main" id="{43E8CF5A-8E30-D416-D3EA-A66D28AFE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3068"/>
              <a:ext cx="840" cy="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730" name="Text Box 72">
              <a:extLst>
                <a:ext uri="{FF2B5EF4-FFF2-40B4-BE49-F238E27FC236}">
                  <a16:creationId xmlns:a16="http://schemas.microsoft.com/office/drawing/2014/main" id="{DE9D1335-F1A0-3FB6-781D-8D7CD8EC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3090"/>
              <a:ext cx="2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PC:</a:t>
              </a:r>
            </a:p>
          </p:txBody>
        </p:sp>
        <p:sp>
          <p:nvSpPr>
            <p:cNvPr id="28731" name="Rectangle 73">
              <a:extLst>
                <a:ext uri="{FF2B5EF4-FFF2-40B4-BE49-F238E27FC236}">
                  <a16:creationId xmlns:a16="http://schemas.microsoft.com/office/drawing/2014/main" id="{E7242C4E-0AF9-9DE8-4733-99EC5FA08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3125"/>
              <a:ext cx="512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732" name="Rectangle 82">
              <a:extLst>
                <a:ext uri="{FF2B5EF4-FFF2-40B4-BE49-F238E27FC236}">
                  <a16:creationId xmlns:a16="http://schemas.microsoft.com/office/drawing/2014/main" id="{F46359E0-FA32-E73D-0D0C-906ED75AE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3471"/>
              <a:ext cx="840" cy="2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733" name="Text Box 83">
              <a:extLst>
                <a:ext uri="{FF2B5EF4-FFF2-40B4-BE49-F238E27FC236}">
                  <a16:creationId xmlns:a16="http://schemas.microsoft.com/office/drawing/2014/main" id="{217DD274-C614-91CE-CB6C-0E58129D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IR:</a:t>
              </a:r>
            </a:p>
          </p:txBody>
        </p:sp>
        <p:sp>
          <p:nvSpPr>
            <p:cNvPr id="28734" name="Rectangle 84">
              <a:extLst>
                <a:ext uri="{FF2B5EF4-FFF2-40B4-BE49-F238E27FC236}">
                  <a16:creationId xmlns:a16="http://schemas.microsoft.com/office/drawing/2014/main" id="{637B97EA-7230-670F-85E7-93A3C84E7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3528"/>
              <a:ext cx="512" cy="1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grpSp>
        <p:nvGrpSpPr>
          <p:cNvPr id="2" name="Group 1" descr="Memory contents, including data and instructions.">
            <a:extLst>
              <a:ext uri="{FF2B5EF4-FFF2-40B4-BE49-F238E27FC236}">
                <a16:creationId xmlns:a16="http://schemas.microsoft.com/office/drawing/2014/main" id="{EAC58280-1F90-6E20-8F98-685C9427CB48}"/>
              </a:ext>
            </a:extLst>
          </p:cNvPr>
          <p:cNvGrpSpPr/>
          <p:nvPr/>
        </p:nvGrpSpPr>
        <p:grpSpPr>
          <a:xfrm>
            <a:off x="3722688" y="1325563"/>
            <a:ext cx="2854325" cy="4649787"/>
            <a:chOff x="3722688" y="1325563"/>
            <a:chExt cx="2854325" cy="4649787"/>
          </a:xfrm>
        </p:grpSpPr>
        <p:sp>
          <p:nvSpPr>
            <p:cNvPr id="28679" name="Rectangle 25">
              <a:extLst>
                <a:ext uri="{FF2B5EF4-FFF2-40B4-BE49-F238E27FC236}">
                  <a16:creationId xmlns:a16="http://schemas.microsoft.com/office/drawing/2014/main" id="{EC6B5B8B-57AE-3037-DEC7-753487DE1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688" y="1325563"/>
              <a:ext cx="2854325" cy="46497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8680" name="Rectangle 26">
              <a:extLst>
                <a:ext uri="{FF2B5EF4-FFF2-40B4-BE49-F238E27FC236}">
                  <a16:creationId xmlns:a16="http://schemas.microsoft.com/office/drawing/2014/main" id="{568360FB-AB70-5B60-F6EF-2855C2163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3" y="1370013"/>
              <a:ext cx="1003300" cy="28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28681" name="Text Box 29">
              <a:extLst>
                <a:ext uri="{FF2B5EF4-FFF2-40B4-BE49-F238E27FC236}">
                  <a16:creationId xmlns:a16="http://schemas.microsoft.com/office/drawing/2014/main" id="{E11C1262-5BA9-C7DA-62CA-F90B97F56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1692275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0000</a:t>
              </a:r>
            </a:p>
          </p:txBody>
        </p:sp>
        <p:sp>
          <p:nvSpPr>
            <p:cNvPr id="28682" name="Text Box 31">
              <a:extLst>
                <a:ext uri="{FF2B5EF4-FFF2-40B4-BE49-F238E27FC236}">
                  <a16:creationId xmlns:a16="http://schemas.microsoft.com/office/drawing/2014/main" id="{29B7D4BA-1B76-204B-BD7A-4D4B2F45A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363" y="1955800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0004</a:t>
              </a:r>
            </a:p>
          </p:txBody>
        </p:sp>
        <p:sp>
          <p:nvSpPr>
            <p:cNvPr id="28683" name="Text Box 33">
              <a:extLst>
                <a:ext uri="{FF2B5EF4-FFF2-40B4-BE49-F238E27FC236}">
                  <a16:creationId xmlns:a16="http://schemas.microsoft.com/office/drawing/2014/main" id="{E0D98CE5-AA6E-B1B5-E221-94D7C83CA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217738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0008</a:t>
              </a:r>
            </a:p>
          </p:txBody>
        </p:sp>
        <p:sp>
          <p:nvSpPr>
            <p:cNvPr id="28684" name="Text Box 35">
              <a:extLst>
                <a:ext uri="{FF2B5EF4-FFF2-40B4-BE49-F238E27FC236}">
                  <a16:creationId xmlns:a16="http://schemas.microsoft.com/office/drawing/2014/main" id="{53B6EBC2-CA62-7A2D-C8E7-07F151DBF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363" y="2481263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0012</a:t>
              </a:r>
            </a:p>
          </p:txBody>
        </p:sp>
        <p:sp>
          <p:nvSpPr>
            <p:cNvPr id="28685" name="Text Box 37">
              <a:extLst>
                <a:ext uri="{FF2B5EF4-FFF2-40B4-BE49-F238E27FC236}">
                  <a16:creationId xmlns:a16="http://schemas.microsoft.com/office/drawing/2014/main" id="{9ED422AA-FC1A-9343-9249-CBE88D5FA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743200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0016</a:t>
              </a:r>
            </a:p>
          </p:txBody>
        </p:sp>
        <p:sp>
          <p:nvSpPr>
            <p:cNvPr id="28686" name="Text Box 39">
              <a:extLst>
                <a:ext uri="{FF2B5EF4-FFF2-40B4-BE49-F238E27FC236}">
                  <a16:creationId xmlns:a16="http://schemas.microsoft.com/office/drawing/2014/main" id="{6D6DC10C-3AAF-3251-8034-20D24A34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363" y="3005138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0020</a:t>
              </a:r>
            </a:p>
          </p:txBody>
        </p:sp>
        <p:sp>
          <p:nvSpPr>
            <p:cNvPr id="28687" name="Text Box 49">
              <a:extLst>
                <a:ext uri="{FF2B5EF4-FFF2-40B4-BE49-F238E27FC236}">
                  <a16:creationId xmlns:a16="http://schemas.microsoft.com/office/drawing/2014/main" id="{E3850056-FD71-4087-425B-7336D8C81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3500" y="4256088"/>
              <a:ext cx="5397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1000</a:t>
              </a:r>
            </a:p>
          </p:txBody>
        </p:sp>
        <p:sp>
          <p:nvSpPr>
            <p:cNvPr id="28688" name="Text Box 51">
              <a:extLst>
                <a:ext uri="{FF2B5EF4-FFF2-40B4-BE49-F238E27FC236}">
                  <a16:creationId xmlns:a16="http://schemas.microsoft.com/office/drawing/2014/main" id="{731720EC-22CB-8E1A-5947-5A93FA4D7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913" y="4519613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1008</a:t>
              </a:r>
            </a:p>
          </p:txBody>
        </p:sp>
        <p:sp>
          <p:nvSpPr>
            <p:cNvPr id="28689" name="Text Box 53">
              <a:extLst>
                <a:ext uri="{FF2B5EF4-FFF2-40B4-BE49-F238E27FC236}">
                  <a16:creationId xmlns:a16="http://schemas.microsoft.com/office/drawing/2014/main" id="{B84011C7-2E24-35F2-153A-4E9C16861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913" y="4781550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1016</a:t>
              </a:r>
            </a:p>
          </p:txBody>
        </p:sp>
        <p:sp>
          <p:nvSpPr>
            <p:cNvPr id="28690" name="Text Box 55">
              <a:extLst>
                <a:ext uri="{FF2B5EF4-FFF2-40B4-BE49-F238E27FC236}">
                  <a16:creationId xmlns:a16="http://schemas.microsoft.com/office/drawing/2014/main" id="{E12C17AB-0DCB-B743-0A7A-B1ED77A5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913" y="5307013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1032</a:t>
              </a:r>
            </a:p>
          </p:txBody>
        </p:sp>
        <p:sp>
          <p:nvSpPr>
            <p:cNvPr id="28691" name="Text Box 57">
              <a:extLst>
                <a:ext uri="{FF2B5EF4-FFF2-40B4-BE49-F238E27FC236}">
                  <a16:creationId xmlns:a16="http://schemas.microsoft.com/office/drawing/2014/main" id="{F3365E0A-6F64-746E-C55F-D31CCAC93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913" y="5045075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1024</a:t>
              </a:r>
            </a:p>
          </p:txBody>
        </p:sp>
        <p:sp>
          <p:nvSpPr>
            <p:cNvPr id="28692" name="Text Box 59">
              <a:extLst>
                <a:ext uri="{FF2B5EF4-FFF2-40B4-BE49-F238E27FC236}">
                  <a16:creationId xmlns:a16="http://schemas.microsoft.com/office/drawing/2014/main" id="{55A6C53E-5037-06E9-ED4B-613F000B4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913" y="5568950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1040</a:t>
              </a:r>
            </a:p>
          </p:txBody>
        </p:sp>
        <p:sp>
          <p:nvSpPr>
            <p:cNvPr id="28694" name="Rectangle 97">
              <a:extLst>
                <a:ext uri="{FF2B5EF4-FFF2-40B4-BE49-F238E27FC236}">
                  <a16:creationId xmlns:a16="http://schemas.microsoft.com/office/drawing/2014/main" id="{C075187B-0482-1679-7B79-CCA0F5428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4275138"/>
              <a:ext cx="20272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0A12170D34BC2DE1</a:t>
              </a:r>
            </a:p>
          </p:txBody>
        </p:sp>
        <p:sp>
          <p:nvSpPr>
            <p:cNvPr id="28695" name="Rectangle 99">
              <a:extLst>
                <a:ext uri="{FF2B5EF4-FFF2-40B4-BE49-F238E27FC236}">
                  <a16:creationId xmlns:a16="http://schemas.microsoft.com/office/drawing/2014/main" id="{AD6D1C88-DE32-7234-5D74-A31149D9D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4538663"/>
              <a:ext cx="20272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1111111111111111</a:t>
              </a:r>
            </a:p>
          </p:txBody>
        </p:sp>
        <p:sp>
          <p:nvSpPr>
            <p:cNvPr id="28696" name="Rectangle 101">
              <a:extLst>
                <a:ext uri="{FF2B5EF4-FFF2-40B4-BE49-F238E27FC236}">
                  <a16:creationId xmlns:a16="http://schemas.microsoft.com/office/drawing/2014/main" id="{8CD2CB4A-E34C-AC9B-CD34-F99C33192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4800600"/>
              <a:ext cx="20272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0000000000000000</a:t>
              </a:r>
            </a:p>
          </p:txBody>
        </p:sp>
        <p:sp>
          <p:nvSpPr>
            <p:cNvPr id="28697" name="Rectangle 103">
              <a:extLst>
                <a:ext uri="{FF2B5EF4-FFF2-40B4-BE49-F238E27FC236}">
                  <a16:creationId xmlns:a16="http://schemas.microsoft.com/office/drawing/2014/main" id="{2E3025E9-A404-EFEE-BF01-133CA810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5326063"/>
              <a:ext cx="20272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FFFFFFFFFFFFFFFF</a:t>
              </a:r>
            </a:p>
          </p:txBody>
        </p:sp>
        <p:sp>
          <p:nvSpPr>
            <p:cNvPr id="28698" name="Rectangle 105">
              <a:extLst>
                <a:ext uri="{FF2B5EF4-FFF2-40B4-BE49-F238E27FC236}">
                  <a16:creationId xmlns:a16="http://schemas.microsoft.com/office/drawing/2014/main" id="{69080F51-E793-E52B-BFE6-2B09DF26C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5064125"/>
              <a:ext cx="20272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0F0F0F0F0F0F0F0F</a:t>
              </a:r>
            </a:p>
          </p:txBody>
        </p:sp>
        <p:sp>
          <p:nvSpPr>
            <p:cNvPr id="28699" name="Rectangle 107">
              <a:extLst>
                <a:ext uri="{FF2B5EF4-FFF2-40B4-BE49-F238E27FC236}">
                  <a16:creationId xmlns:a16="http://schemas.microsoft.com/office/drawing/2014/main" id="{624DB062-9A9B-F71C-4992-5C2F1F78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125" y="5588000"/>
              <a:ext cx="20272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FFFFFFFFFFFFFFFF</a:t>
              </a:r>
            </a:p>
          </p:txBody>
        </p:sp>
        <p:sp>
          <p:nvSpPr>
            <p:cNvPr id="28700" name="Rectangle 97">
              <a:extLst>
                <a:ext uri="{FF2B5EF4-FFF2-40B4-BE49-F238E27FC236}">
                  <a16:creationId xmlns:a16="http://schemas.microsoft.com/office/drawing/2014/main" id="{B21212FD-0216-6587-E234-56DC0B256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938" y="1728788"/>
              <a:ext cx="10985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D3600C22</a:t>
              </a:r>
            </a:p>
          </p:txBody>
        </p:sp>
        <p:sp>
          <p:nvSpPr>
            <p:cNvPr id="28701" name="Rectangle 99">
              <a:extLst>
                <a:ext uri="{FF2B5EF4-FFF2-40B4-BE49-F238E27FC236}">
                  <a16:creationId xmlns:a16="http://schemas.microsoft.com/office/drawing/2014/main" id="{64B77FBC-41F3-FBED-8FC2-5B70ED8F3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1992313"/>
              <a:ext cx="10985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8B020002</a:t>
              </a:r>
            </a:p>
          </p:txBody>
        </p:sp>
        <p:sp>
          <p:nvSpPr>
            <p:cNvPr id="28702" name="Rectangle 101">
              <a:extLst>
                <a:ext uri="{FF2B5EF4-FFF2-40B4-BE49-F238E27FC236}">
                  <a16:creationId xmlns:a16="http://schemas.microsoft.com/office/drawing/2014/main" id="{0D9DEEA3-9819-9374-523B-0ADEF006F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938" y="2254250"/>
              <a:ext cx="10985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F8400043</a:t>
              </a:r>
            </a:p>
          </p:txBody>
        </p:sp>
        <p:sp>
          <p:nvSpPr>
            <p:cNvPr id="28703" name="Rectangle 103">
              <a:extLst>
                <a:ext uri="{FF2B5EF4-FFF2-40B4-BE49-F238E27FC236}">
                  <a16:creationId xmlns:a16="http://schemas.microsoft.com/office/drawing/2014/main" id="{6110DBB2-79A6-B9AC-7023-F204CB547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938" y="2779713"/>
              <a:ext cx="10985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F8000044</a:t>
              </a:r>
            </a:p>
          </p:txBody>
        </p:sp>
        <p:sp>
          <p:nvSpPr>
            <p:cNvPr id="28704" name="Rectangle 105">
              <a:extLst>
                <a:ext uri="{FF2B5EF4-FFF2-40B4-BE49-F238E27FC236}">
                  <a16:creationId xmlns:a16="http://schemas.microsoft.com/office/drawing/2014/main" id="{9E6FBAD9-0F51-B5C9-D1E8-7281EA8DD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2517775"/>
              <a:ext cx="10985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F8408044</a:t>
              </a:r>
            </a:p>
          </p:txBody>
        </p:sp>
        <p:sp>
          <p:nvSpPr>
            <p:cNvPr id="28705" name="Rectangle 107">
              <a:extLst>
                <a:ext uri="{FF2B5EF4-FFF2-40B4-BE49-F238E27FC236}">
                  <a16:creationId xmlns:a16="http://schemas.microsoft.com/office/drawing/2014/main" id="{EF211EEA-D3BC-726F-E8AC-8C785C7F2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3041650"/>
              <a:ext cx="1098550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latin typeface="Courier New" panose="02070309020205020404" pitchFamily="49" charset="0"/>
                </a:rPr>
                <a:t>F8008043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8A21D4-C04F-AC5F-1448-BBEC4E6A2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36675" y="1516063"/>
            <a:ext cx="2432050" cy="854075"/>
            <a:chOff x="1336675" y="1516063"/>
            <a:chExt cx="2432050" cy="854075"/>
          </a:xfrm>
        </p:grpSpPr>
        <p:sp>
          <p:nvSpPr>
            <p:cNvPr id="28706" name="TextBox 1">
              <a:extLst>
                <a:ext uri="{FF2B5EF4-FFF2-40B4-BE49-F238E27FC236}">
                  <a16:creationId xmlns:a16="http://schemas.microsoft.com/office/drawing/2014/main" id="{C0E77CC6-1ADC-F103-B52E-2D211B926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6675" y="1516063"/>
              <a:ext cx="1611313" cy="73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 dirty="0">
                  <a:solidFill>
                    <a:srgbClr val="C00000"/>
                  </a:solidFill>
                </a:rPr>
                <a:t>Note:</a:t>
              </a:r>
            </a:p>
            <a:p>
              <a:pPr algn="ctr"/>
              <a:r>
                <a:rPr lang="en-US" altLang="en-US" sz="1400" dirty="0">
                  <a:solidFill>
                    <a:srgbClr val="C00000"/>
                  </a:solidFill>
                </a:rPr>
                <a:t>Word addresses</a:t>
              </a:r>
            </a:p>
            <a:p>
              <a:pPr algn="ctr"/>
              <a:r>
                <a:rPr lang="en-US" altLang="en-US" sz="1400" dirty="0">
                  <a:solidFill>
                    <a:srgbClr val="C00000"/>
                  </a:solidFill>
                </a:rPr>
                <a:t>Instructions are 32b</a:t>
              </a:r>
            </a:p>
          </p:txBody>
        </p:sp>
        <p:cxnSp>
          <p:nvCxnSpPr>
            <p:cNvPr id="28707" name="Straight Connector 3">
              <a:extLst>
                <a:ext uri="{FF2B5EF4-FFF2-40B4-BE49-F238E27FC236}">
                  <a16:creationId xmlns:a16="http://schemas.microsoft.com/office/drawing/2014/main" id="{24BB3E64-0740-3CCF-4353-DF1633F6B450}"/>
                </a:ext>
              </a:extLst>
            </p:cNvPr>
            <p:cNvCxnSpPr>
              <a:cxnSpLocks noChangeShapeType="1"/>
              <a:stCxn id="28706" idx="3"/>
              <a:endCxn id="28683" idx="1"/>
            </p:cNvCxnSpPr>
            <p:nvPr/>
          </p:nvCxnSpPr>
          <p:spPr bwMode="auto">
            <a:xfrm>
              <a:off x="2947988" y="1884363"/>
              <a:ext cx="820737" cy="485775"/>
            </a:xfrm>
            <a:prstGeom prst="line">
              <a:avLst/>
            </a:prstGeom>
            <a:noFill/>
            <a:ln w="19050" algn="ctr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08" name="Group 95" descr="Processor execution flowchart.">
            <a:extLst>
              <a:ext uri="{FF2B5EF4-FFF2-40B4-BE49-F238E27FC236}">
                <a16:creationId xmlns:a16="http://schemas.microsoft.com/office/drawing/2014/main" id="{463EF14B-3D09-5BF8-7A23-FC985A286FD3}"/>
              </a:ext>
            </a:extLst>
          </p:cNvPr>
          <p:cNvGrpSpPr>
            <a:grpSpLocks/>
          </p:cNvGrpSpPr>
          <p:nvPr/>
        </p:nvGrpSpPr>
        <p:grpSpPr bwMode="auto">
          <a:xfrm>
            <a:off x="7143750" y="1160463"/>
            <a:ext cx="1574800" cy="4721225"/>
            <a:chOff x="992188" y="1263297"/>
            <a:chExt cx="1574800" cy="4722381"/>
          </a:xfrm>
        </p:grpSpPr>
        <p:sp>
          <p:nvSpPr>
            <p:cNvPr id="28709" name="Rectangle 5">
              <a:extLst>
                <a:ext uri="{FF2B5EF4-FFF2-40B4-BE49-F238E27FC236}">
                  <a16:creationId xmlns:a16="http://schemas.microsoft.com/office/drawing/2014/main" id="{2A337304-17A8-D104-C33A-DE9795BEE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1263297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Fetch</a:t>
              </a:r>
            </a:p>
          </p:txBody>
        </p:sp>
        <p:sp>
          <p:nvSpPr>
            <p:cNvPr id="28710" name="Rectangle 6">
              <a:extLst>
                <a:ext uri="{FF2B5EF4-FFF2-40B4-BE49-F238E27FC236}">
                  <a16:creationId xmlns:a16="http://schemas.microsoft.com/office/drawing/2014/main" id="{C84BC8C9-DEAD-83FA-EEFB-D82414F8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2147887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Decode</a:t>
              </a:r>
            </a:p>
          </p:txBody>
        </p:sp>
        <p:sp>
          <p:nvSpPr>
            <p:cNvPr id="28711" name="Rectangle 7">
              <a:extLst>
                <a:ext uri="{FF2B5EF4-FFF2-40B4-BE49-F238E27FC236}">
                  <a16:creationId xmlns:a16="http://schemas.microsoft.com/office/drawing/2014/main" id="{9283AB6D-1B88-F169-CB66-A34276FBB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3032477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Operand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Fetch</a:t>
              </a:r>
            </a:p>
          </p:txBody>
        </p:sp>
        <p:sp>
          <p:nvSpPr>
            <p:cNvPr id="28712" name="Rectangle 8">
              <a:extLst>
                <a:ext uri="{FF2B5EF4-FFF2-40B4-BE49-F238E27FC236}">
                  <a16:creationId xmlns:a16="http://schemas.microsoft.com/office/drawing/2014/main" id="{04A8263D-D77C-142C-3E46-0A5E6CD65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3915597"/>
              <a:ext cx="1574800" cy="295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  <a:buSzTx/>
              </a:pPr>
              <a:r>
                <a:rPr lang="en-US" altLang="en-US" b="1" i="1"/>
                <a:t>Execute</a:t>
              </a:r>
            </a:p>
          </p:txBody>
        </p:sp>
        <p:sp>
          <p:nvSpPr>
            <p:cNvPr id="28713" name="Rectangle 9">
              <a:extLst>
                <a:ext uri="{FF2B5EF4-FFF2-40B4-BE49-F238E27FC236}">
                  <a16:creationId xmlns:a16="http://schemas.microsoft.com/office/drawing/2014/main" id="{36FD9435-0254-A581-11B9-7BE3BA1E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4457699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Result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Store</a:t>
              </a:r>
            </a:p>
          </p:txBody>
        </p:sp>
        <p:sp>
          <p:nvSpPr>
            <p:cNvPr id="28714" name="Rectangle 10">
              <a:extLst>
                <a:ext uri="{FF2B5EF4-FFF2-40B4-BE49-F238E27FC236}">
                  <a16:creationId xmlns:a16="http://schemas.microsoft.com/office/drawing/2014/main" id="{46996FA0-D8ED-EC0F-4987-EAC46333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5340820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Next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Instruction</a:t>
              </a:r>
            </a:p>
          </p:txBody>
        </p:sp>
        <p:cxnSp>
          <p:nvCxnSpPr>
            <p:cNvPr id="28715" name="Elbow Connector 102">
              <a:extLst>
                <a:ext uri="{FF2B5EF4-FFF2-40B4-BE49-F238E27FC236}">
                  <a16:creationId xmlns:a16="http://schemas.microsoft.com/office/drawing/2014/main" id="{0ADA405A-ACFA-7F55-0165-5F1A2C46BFE3}"/>
                </a:ext>
              </a:extLst>
            </p:cNvPr>
            <p:cNvCxnSpPr>
              <a:cxnSpLocks noChangeShapeType="1"/>
              <a:stCxn id="28714" idx="2"/>
              <a:endCxn id="28709" idx="0"/>
            </p:cNvCxnSpPr>
            <p:nvPr/>
          </p:nvCxnSpPr>
          <p:spPr bwMode="auto">
            <a:xfrm rot="5400000" flipH="1">
              <a:off x="-578428" y="3621313"/>
              <a:ext cx="4716031" cy="12700"/>
            </a:xfrm>
            <a:prstGeom prst="bentConnector5">
              <a:avLst>
                <a:gd name="adj1" fmla="val -4847"/>
                <a:gd name="adj2" fmla="val 8000000"/>
                <a:gd name="adj3" fmla="val 10484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6" name="Straight Connector 103">
              <a:extLst>
                <a:ext uri="{FF2B5EF4-FFF2-40B4-BE49-F238E27FC236}">
                  <a16:creationId xmlns:a16="http://schemas.microsoft.com/office/drawing/2014/main" id="{49EAB419-144A-FB9E-A9C8-100DE534ADB9}"/>
                </a:ext>
              </a:extLst>
            </p:cNvPr>
            <p:cNvCxnSpPr>
              <a:cxnSpLocks noChangeShapeType="1"/>
              <a:stCxn id="28709" idx="2"/>
              <a:endCxn id="28710" idx="0"/>
            </p:cNvCxnSpPr>
            <p:nvPr/>
          </p:nvCxnSpPr>
          <p:spPr bwMode="auto">
            <a:xfrm>
              <a:off x="1779588" y="1901805"/>
              <a:ext cx="0" cy="2460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7" name="Straight Connector 104">
              <a:extLst>
                <a:ext uri="{FF2B5EF4-FFF2-40B4-BE49-F238E27FC236}">
                  <a16:creationId xmlns:a16="http://schemas.microsoft.com/office/drawing/2014/main" id="{36D5CFF4-9823-E458-A668-83B043C8D8EB}"/>
                </a:ext>
              </a:extLst>
            </p:cNvPr>
            <p:cNvCxnSpPr>
              <a:cxnSpLocks noChangeShapeType="1"/>
              <a:stCxn id="28710" idx="2"/>
              <a:endCxn id="28711" idx="0"/>
            </p:cNvCxnSpPr>
            <p:nvPr/>
          </p:nvCxnSpPr>
          <p:spPr bwMode="auto">
            <a:xfrm>
              <a:off x="1779588" y="2786395"/>
              <a:ext cx="0" cy="2460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8" name="Straight Connector 105">
              <a:extLst>
                <a:ext uri="{FF2B5EF4-FFF2-40B4-BE49-F238E27FC236}">
                  <a16:creationId xmlns:a16="http://schemas.microsoft.com/office/drawing/2014/main" id="{CED51C29-D082-3DC9-8AFB-30772B5E6913}"/>
                </a:ext>
              </a:extLst>
            </p:cNvPr>
            <p:cNvCxnSpPr>
              <a:cxnSpLocks noChangeShapeType="1"/>
              <a:stCxn id="28711" idx="2"/>
              <a:endCxn id="28712" idx="0"/>
            </p:cNvCxnSpPr>
            <p:nvPr/>
          </p:nvCxnSpPr>
          <p:spPr bwMode="auto">
            <a:xfrm>
              <a:off x="1779588" y="3670985"/>
              <a:ext cx="0" cy="2446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9" name="Straight Connector 106">
              <a:extLst>
                <a:ext uri="{FF2B5EF4-FFF2-40B4-BE49-F238E27FC236}">
                  <a16:creationId xmlns:a16="http://schemas.microsoft.com/office/drawing/2014/main" id="{09FAAE65-8AAD-1950-0FD3-6E88332B1D79}"/>
                </a:ext>
              </a:extLst>
            </p:cNvPr>
            <p:cNvCxnSpPr>
              <a:cxnSpLocks noChangeShapeType="1"/>
              <a:stCxn id="28712" idx="2"/>
              <a:endCxn id="28713" idx="0"/>
            </p:cNvCxnSpPr>
            <p:nvPr/>
          </p:nvCxnSpPr>
          <p:spPr bwMode="auto">
            <a:xfrm>
              <a:off x="1779588" y="4210678"/>
              <a:ext cx="0" cy="24702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0" name="Straight Connector 107">
              <a:extLst>
                <a:ext uri="{FF2B5EF4-FFF2-40B4-BE49-F238E27FC236}">
                  <a16:creationId xmlns:a16="http://schemas.microsoft.com/office/drawing/2014/main" id="{74CBCC3C-B3AA-6624-6042-339C906C0832}"/>
                </a:ext>
              </a:extLst>
            </p:cNvPr>
            <p:cNvCxnSpPr>
              <a:cxnSpLocks noChangeShapeType="1"/>
              <a:stCxn id="28713" idx="2"/>
              <a:endCxn id="28714" idx="0"/>
            </p:cNvCxnSpPr>
            <p:nvPr/>
          </p:nvCxnSpPr>
          <p:spPr bwMode="auto">
            <a:xfrm>
              <a:off x="1779588" y="5096207"/>
              <a:ext cx="0" cy="24461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CB28DEA-7D1D-7D2F-656F-17BCEAEC1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Flags/Condition Codes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61D0466E-19CB-3DAB-C561-1533843722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Flag register holds information about result of recent math operation</a:t>
            </a:r>
          </a:p>
          <a:p>
            <a:r>
              <a:rPr lang="en-US" altLang="en-US"/>
              <a:t>	Negative: was result a negative number?</a:t>
            </a:r>
          </a:p>
          <a:p>
            <a:r>
              <a:rPr lang="en-US" altLang="en-US"/>
              <a:t>	Zero: was result 0?</a:t>
            </a:r>
          </a:p>
          <a:p>
            <a:r>
              <a:rPr lang="en-US" altLang="en-US"/>
              <a:t>	Overflow: was result magnitude too big to fit into 64-bit register?</a:t>
            </a:r>
          </a:p>
          <a:p>
            <a:r>
              <a:rPr lang="en-US" altLang="en-US"/>
              <a:t>	Carry: was the carry-out true?</a:t>
            </a:r>
          </a:p>
          <a:p>
            <a:endParaRPr lang="en-US" altLang="en-US"/>
          </a:p>
          <a:p>
            <a:r>
              <a:rPr lang="en-US" altLang="en-US"/>
              <a:t>Operations that set the flag register contents:</a:t>
            </a:r>
          </a:p>
          <a:p>
            <a:r>
              <a:rPr lang="en-US" altLang="en-US"/>
              <a:t>	ADDS, ADDIS, ANDS, ANDIS, SUBS, SUBIS, some floating point.</a:t>
            </a:r>
          </a:p>
          <a:p>
            <a:endParaRPr lang="en-US" altLang="en-US"/>
          </a:p>
          <a:p>
            <a:r>
              <a:rPr lang="en-US" altLang="en-US"/>
              <a:t>Most commonly used are subtracts, so we have a synonym: CMP</a:t>
            </a:r>
          </a:p>
          <a:p>
            <a:pPr lvl="1"/>
            <a:r>
              <a:rPr lang="en-US" altLang="en-US"/>
              <a:t>CMP X0, X1    same as SUBS X31, X0, X1</a:t>
            </a:r>
          </a:p>
          <a:p>
            <a:pPr lvl="1"/>
            <a:r>
              <a:rPr lang="en-US" altLang="en-US"/>
              <a:t>CMPI X0, #15  same as SUBIS X31, X0, #15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9151241-7D4D-0ED8-4E8B-704B72BD4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687DF3-42CD-45DC-81F6-CC39CFC9E0D4}" type="slidenum">
              <a:rPr lang="en-US" altLang="en-US" smtClean="0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961E1CA9-D3DE-62D9-A20B-63867E09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E249702-E64D-427C-B250-86B7FDA51CB7}" type="slidenum">
              <a:rPr lang="en-US" altLang="en-US" smtClean="0"/>
              <a:pPr>
                <a:spcBef>
                  <a:spcPct val="0"/>
                </a:spcBef>
                <a:buSzTx/>
              </a:pPr>
              <a:t>24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DB2F64A-8091-9BE4-27AC-38F52C0EE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Flow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D27E7F2-A232-AE05-7F01-C829850E1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Unconditional Branch – GOTO different next instruction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	B START		// go to instruction labeled with “START” label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	BR X30		// go to address in X30: PC = value of X30</a:t>
            </a:r>
            <a:endParaRPr lang="en-US" altLang="en-US"/>
          </a:p>
          <a:p>
            <a:r>
              <a:rPr lang="en-US" altLang="en-US"/>
              <a:t>Conditional Branches – GOTO different next instruction if condition is true</a:t>
            </a:r>
          </a:p>
          <a:p>
            <a:r>
              <a:rPr lang="en-US" altLang="en-US"/>
              <a:t>	1 register: CBZ (==0), CBNZ (!= 0)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	</a:t>
            </a:r>
            <a:r>
              <a:rPr lang="en-US" altLang="en-US" sz="1400">
                <a:latin typeface="Courier New" panose="02070309020205020404" pitchFamily="49" charset="0"/>
              </a:rPr>
              <a:t>CBZ X0, FOO	</a:t>
            </a:r>
            <a:r>
              <a:rPr lang="en-US" altLang="en-US" sz="1200">
                <a:latin typeface="Courier New" panose="02070309020205020404" pitchFamily="49" charset="0"/>
              </a:rPr>
              <a:t>// if X0 == 0 GOTO FOO: PC = Address of instr w/FOO label</a:t>
            </a:r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/>
              <a:t>	2 register: B.LT (&lt;), B.LE(&lt;=), B.GE (&gt;=), B.GT(&gt;), B.EQ(==), B.NE(!=)</a:t>
            </a:r>
          </a:p>
          <a:p>
            <a:r>
              <a:rPr lang="en-US" altLang="en-US"/>
              <a:t>		first compare (CMP X0, X1, CMPI X0, #12), then b.cond instruction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		CMP X0, X1	// compare X0 with X1 – same as SUBS X31, X0, X1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		B.EQ FOO		</a:t>
            </a:r>
            <a:r>
              <a:rPr lang="en-US" altLang="en-US" sz="1200">
                <a:latin typeface="Courier New" panose="02070309020205020404" pitchFamily="49" charset="0"/>
              </a:rPr>
              <a:t>// if X0 == X1 GOTO FOO: PC = Address of instr w/FOO label</a:t>
            </a:r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/>
              <a:t>	</a:t>
            </a:r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 sz="1400">
                <a:latin typeface="Courier New" panose="02070309020205020404" pitchFamily="49" charset="0"/>
              </a:rPr>
              <a:t>if (a == b)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	a = a + 3;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	b = b + 7;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c = a + b;</a:t>
            </a:r>
          </a:p>
          <a:p>
            <a:endParaRPr lang="en-US" altLang="en-US"/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36F33751-4C36-429F-BC29-2DB108DB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4076700"/>
            <a:ext cx="602615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68325" algn="l"/>
                <a:tab pos="3086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8325" algn="l"/>
                <a:tab pos="3086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8325" algn="l"/>
                <a:tab pos="3086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8325" algn="l"/>
                <a:tab pos="3086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8325" algn="l"/>
                <a:tab pos="3086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086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086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086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3086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// X0 = a, X1 = b, X2 = c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CMP X0, X1	// set flags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B.NE ELSEIF	// branch if a!=b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ADDI X0, X0, #3	// a = a + 3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B DONE	// avoid else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ELSEIF: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ADDI X1, X1, #7	// b = b + 7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DONE: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ADD X2, X0, X1	// c = a + 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28681B8C-C872-7A10-CB2D-8C726FDC2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B0A399D-9261-4190-8B2E-C658ACA69798}" type="slidenum">
              <a:rPr lang="en-US" altLang="en-US" smtClean="0"/>
              <a:pPr>
                <a:spcBef>
                  <a:spcPct val="0"/>
                </a:spcBef>
                <a:buSzTx/>
              </a:pPr>
              <a:t>25</a:t>
            </a:fld>
            <a:endParaRPr lang="en-US" altLang="en-US"/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1944AFA3-7CAE-8181-9A6D-1F3FB58ED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Loop Example</a:t>
            </a:r>
          </a:p>
        </p:txBody>
      </p:sp>
      <p:sp>
        <p:nvSpPr>
          <p:cNvPr id="33796" name="Rectangle 8">
            <a:extLst>
              <a:ext uri="{FF2B5EF4-FFF2-40B4-BE49-F238E27FC236}">
                <a16:creationId xmlns:a16="http://schemas.microsoft.com/office/drawing/2014/main" id="{2E9BAD40-D568-19A2-D17B-50C6F4054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Compute the sum of the values 0…N-1</a:t>
            </a:r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5D94CD1D-D42F-8A27-3222-EB3497694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247775"/>
            <a:ext cx="38512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int sum = 0;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for (int I = 0; I != N; I++) 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sum += I;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5CEFDD1D-C98A-E81D-C96C-30ED7CF7B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39975"/>
            <a:ext cx="3517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// X0 = N, X1 = sum, X2 = I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7F6ED68E-F5CF-808B-504F-8987E573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7112865-18D1-4A1D-A770-D781BD17B699}" type="slidenum">
              <a:rPr lang="en-US" altLang="en-US" smtClean="0"/>
              <a:pPr>
                <a:spcBef>
                  <a:spcPct val="0"/>
                </a:spcBef>
                <a:buSzTx/>
              </a:pPr>
              <a:t>26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45C8512-C603-0436-44C5-BE437D8BD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</a:t>
            </a:r>
            <a:r>
              <a:rPr lang="en-US" altLang="en-US" dirty="0" err="1"/>
              <a:t>toUpper</a:t>
            </a:r>
            <a:endParaRPr lang="en-US" altLang="en-US" dirty="0"/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8080B5E-8794-E8C2-A04B-33E324382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Convert a string to all upper case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0B9ED16-BE14-590E-4523-277B5F3E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219200"/>
            <a:ext cx="673735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char *index = string;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while (*index != 0) { /* C strings end in 0 */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if (*index &gt;= ‘a’ &amp;&amp; *index &lt;= ‘z’)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	*index = *index +(‘A’ - ‘a’);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index++;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1C2BF51-D1C9-1387-B919-922C58AA6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2595563"/>
            <a:ext cx="8991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// </a:t>
            </a:r>
            <a:r>
              <a:rPr lang="en-US" altLang="en-US" sz="1600" i="1">
                <a:latin typeface="Courier New" panose="02070309020205020404" pitchFamily="49" charset="0"/>
              </a:rPr>
              <a:t>string</a:t>
            </a:r>
            <a:r>
              <a:rPr lang="en-US" altLang="en-US" sz="1600">
                <a:latin typeface="Courier New" panose="02070309020205020404" pitchFamily="49" charset="0"/>
              </a:rPr>
              <a:t> is a pointer held at Memory[80].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// X0=index, ‘A’ = 65, ‘a’ = 97, ‘z’ = 122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FDAD632E-D049-600D-BC10-48B9CDEDF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C8441FDA-2111-483D-8E2C-48F99A9DCB10}" type="slidenum">
              <a:rPr lang="en-US" altLang="en-US" smtClean="0"/>
              <a:pPr>
                <a:spcBef>
                  <a:spcPct val="0"/>
                </a:spcBef>
                <a:buSzTx/>
              </a:pPr>
              <a:t>27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8D58300-2604-A9C0-A92A-8350CDF96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Machine Language vs. Assembly Language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FF3C178-BC25-F090-515F-914F64E9AF3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en-US" altLang="en-US" sz="1600"/>
              <a:t>Assembly Language</a:t>
            </a:r>
          </a:p>
          <a:p>
            <a:pPr marL="0" indent="0">
              <a:tabLst>
                <a:tab pos="457200" algn="l"/>
              </a:tabLst>
            </a:pPr>
            <a:r>
              <a:rPr lang="en-US" altLang="en-US" sz="1600"/>
              <a:t>	mnemonics for easy reading</a:t>
            </a:r>
          </a:p>
          <a:p>
            <a:pPr marL="0" indent="0">
              <a:tabLst>
                <a:tab pos="457200" algn="l"/>
              </a:tabLst>
            </a:pPr>
            <a:r>
              <a:rPr lang="en-US" altLang="en-US" sz="1600"/>
              <a:t>	labels instead of fixed addresses</a:t>
            </a:r>
          </a:p>
          <a:p>
            <a:pPr marL="0" indent="0">
              <a:tabLst>
                <a:tab pos="457200" algn="l"/>
              </a:tabLst>
            </a:pPr>
            <a:r>
              <a:rPr lang="en-US" altLang="en-US" sz="1600"/>
              <a:t>	Easier for programmers</a:t>
            </a:r>
          </a:p>
          <a:p>
            <a:pPr marL="0" indent="0">
              <a:tabLst>
                <a:tab pos="457200" algn="l"/>
              </a:tabLst>
            </a:pPr>
            <a:r>
              <a:rPr lang="en-US" altLang="en-US" sz="1600"/>
              <a:t>	Almost 1-to-1 with machine language</a:t>
            </a:r>
          </a:p>
          <a:p>
            <a:pPr marL="0" indent="0">
              <a:tabLst>
                <a:tab pos="457200" algn="l"/>
              </a:tabLst>
            </a:pPr>
            <a:endParaRPr lang="en-US" altLang="en-US" sz="1600"/>
          </a:p>
        </p:txBody>
      </p:sp>
      <p:sp>
        <p:nvSpPr>
          <p:cNvPr id="37894" name="Text Box 7">
            <a:extLst>
              <a:ext uri="{FF2B5EF4-FFF2-40B4-BE49-F238E27FC236}">
                <a16:creationId xmlns:a16="http://schemas.microsoft.com/office/drawing/2014/main" id="{EE28A558-2F70-14D4-E044-3E15911A5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3067050"/>
            <a:ext cx="4722813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SWAP: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LSL	X9, X1, #3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ADD	X9, X0, X9	// Compute address of v[k]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LDUR	X10, [X9, #0]	// get v[k]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LDUR	X11, [X9, #8]	// get v[k+1]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STUR	X11, [X9, #0]	// save new value to v[k]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STUR	X10, [X9, #8]	// save new value to v[k+1]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	BR	X30	// return from subroutine</a:t>
            </a:r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3179D94D-E8BF-AB8A-09E6-5EEE0E158D5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tabLst>
                <a:tab pos="457200" algn="l"/>
              </a:tabLst>
            </a:pPr>
            <a:r>
              <a:rPr lang="en-US" altLang="en-US" sz="1600"/>
              <a:t>Machine language</a:t>
            </a:r>
          </a:p>
          <a:p>
            <a:pPr marL="0" indent="0">
              <a:tabLst>
                <a:tab pos="457200" algn="l"/>
              </a:tabLst>
            </a:pPr>
            <a:r>
              <a:rPr lang="en-US" altLang="en-US" sz="1600"/>
              <a:t>	Completely numeric representation</a:t>
            </a:r>
          </a:p>
          <a:p>
            <a:pPr marL="0" indent="0">
              <a:tabLst>
                <a:tab pos="457200" algn="l"/>
              </a:tabLst>
            </a:pPr>
            <a:r>
              <a:rPr lang="en-US" altLang="en-US" sz="1600"/>
              <a:t>	format CPU actually uses</a:t>
            </a:r>
          </a:p>
          <a:p>
            <a:pPr marL="0" indent="0">
              <a:tabLst>
                <a:tab pos="457200" algn="l"/>
              </a:tabLst>
            </a:pPr>
            <a:endParaRPr lang="en-US" altLang="en-US" sz="1600"/>
          </a:p>
        </p:txBody>
      </p:sp>
      <p:sp>
        <p:nvSpPr>
          <p:cNvPr id="37895" name="Text Box 26">
            <a:extLst>
              <a:ext uri="{FF2B5EF4-FFF2-40B4-BE49-F238E27FC236}">
                <a16:creationId xmlns:a16="http://schemas.microsoft.com/office/drawing/2014/main" id="{EB9F0DBA-4CA5-7D14-2C6C-7C1876D26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263900"/>
            <a:ext cx="37496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tabLst>
                <a:tab pos="230188" algn="l"/>
                <a:tab pos="914400" algn="l"/>
                <a:tab pos="2228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11010011011 00000 000011 00001 01001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10001011000 01001 000000 00000 01001 11111000010 000000000 00 01001 01010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11111000010 000001000 00 01001 01011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11111000000 000000000 00 01001 01011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11111000000 000001000 00 01001 01010</a:t>
            </a:r>
          </a:p>
          <a:p>
            <a:pPr>
              <a:spcBef>
                <a:spcPct val="0"/>
              </a:spcBef>
              <a:buSzTx/>
            </a:pPr>
            <a:r>
              <a:rPr lang="en-US" altLang="en-US" sz="1600">
                <a:latin typeface="Times New Roman" panose="02020603050405020304" pitchFamily="18" charset="0"/>
              </a:rPr>
              <a:t>11010110000 00000 000000 00000 11110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638A7069-ED51-F7E7-1E5A-FC26A56A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622180D-8C9A-4202-B3E6-5895E536D02B}" type="slidenum">
              <a:rPr lang="en-US" altLang="en-US" smtClean="0"/>
              <a:pPr>
                <a:spcBef>
                  <a:spcPct val="0"/>
                </a:spcBef>
                <a:buSzTx/>
              </a:pPr>
              <a:t>10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60FDAD8-E3FA-613C-0EE2-042C942DE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Aside: C/C++ Primer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AE038E5-91EA-2485-33EB-E6AF71D9F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>
                <a:latin typeface="Courier New" panose="02070309020205020404" pitchFamily="49" charset="0"/>
              </a:rPr>
              <a:t>struct coord { int x, y; }; /* Declares a type                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struct coord start;         /* Object with two slots, x and y 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start.x = 1;                /* For objects “.” accesses a slot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struct coord *myLoc;        /* “*” is a pointer to objects    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myLoc = &amp;start;             /* “&amp;” returns thing’s location   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myLoc-&gt;y = 2;               /* “-&gt;” is “*” plus “.”            */</a:t>
            </a:r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</a:rPr>
              <a:t>int scores[8];              /* 8 ints, from 0..7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scores[1]=5;                /* Access locations in array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int *index = scores;        /* Points to scores[0]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index++;                    /* Next scores location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(*index)++;                 /* “*” works in arays as well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index = &amp;(scores[3]);       /* Points to scores[3] */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*index = 9;</a:t>
            </a:r>
          </a:p>
        </p:txBody>
      </p:sp>
      <p:grpSp>
        <p:nvGrpSpPr>
          <p:cNvPr id="2" name="Group 1" descr="Memory locations for values from the example.">
            <a:extLst>
              <a:ext uri="{FF2B5EF4-FFF2-40B4-BE49-F238E27FC236}">
                <a16:creationId xmlns:a16="http://schemas.microsoft.com/office/drawing/2014/main" id="{645474E0-A4F3-6706-A18C-EB4F74A5D021}"/>
              </a:ext>
            </a:extLst>
          </p:cNvPr>
          <p:cNvGrpSpPr/>
          <p:nvPr/>
        </p:nvGrpSpPr>
        <p:grpSpPr>
          <a:xfrm>
            <a:off x="1930400" y="2679700"/>
            <a:ext cx="4038600" cy="4178300"/>
            <a:chOff x="1930400" y="2679700"/>
            <a:chExt cx="4038600" cy="4178300"/>
          </a:xfrm>
        </p:grpSpPr>
        <p:sp>
          <p:nvSpPr>
            <p:cNvPr id="5125" name="Rectangle 7" descr="Memory locations for use in the example.">
              <a:extLst>
                <a:ext uri="{FF2B5EF4-FFF2-40B4-BE49-F238E27FC236}">
                  <a16:creationId xmlns:a16="http://schemas.microsoft.com/office/drawing/2014/main" id="{8A616308-6511-D8BA-383F-0D53DC4B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400" y="2946400"/>
              <a:ext cx="1054100" cy="3429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5126" name="Group 11">
              <a:extLst>
                <a:ext uri="{FF2B5EF4-FFF2-40B4-BE49-F238E27FC236}">
                  <a16:creationId xmlns:a16="http://schemas.microsoft.com/office/drawing/2014/main" id="{44B73113-57C1-9399-9E26-576BEC496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4075" y="2679700"/>
              <a:ext cx="1089025" cy="800100"/>
              <a:chOff x="2938" y="1688"/>
              <a:chExt cx="686" cy="504"/>
            </a:xfrm>
          </p:grpSpPr>
          <p:grpSp>
            <p:nvGrpSpPr>
              <p:cNvPr id="5154" name="Group 6">
                <a:extLst>
                  <a:ext uri="{FF2B5EF4-FFF2-40B4-BE49-F238E27FC236}">
                    <a16:creationId xmlns:a16="http://schemas.microsoft.com/office/drawing/2014/main" id="{F70D81F4-ADC6-D69B-F980-4F8FD7195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0" y="1752"/>
                <a:ext cx="664" cy="440"/>
                <a:chOff x="824" y="1768"/>
                <a:chExt cx="664" cy="440"/>
              </a:xfrm>
            </p:grpSpPr>
            <p:sp>
              <p:nvSpPr>
                <p:cNvPr id="5157" name="Rectangle 4">
                  <a:extLst>
                    <a:ext uri="{FF2B5EF4-FFF2-40B4-BE49-F238E27FC236}">
                      <a16:creationId xmlns:a16="http://schemas.microsoft.com/office/drawing/2014/main" id="{58C07482-1E7E-CF9E-E180-CF501F2BE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4" y="1768"/>
                  <a:ext cx="664" cy="4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cxnSp>
              <p:nvCxnSpPr>
                <p:cNvPr id="5158" name="AutoShape 5">
                  <a:extLst>
                    <a:ext uri="{FF2B5EF4-FFF2-40B4-BE49-F238E27FC236}">
                      <a16:creationId xmlns:a16="http://schemas.microsoft.com/office/drawing/2014/main" id="{C45AC46F-F7BF-F4A3-680C-D60905A69AAD}"/>
                    </a:ext>
                  </a:extLst>
                </p:cNvPr>
                <p:cNvCxnSpPr>
                  <a:cxnSpLocks noChangeShapeType="1"/>
                  <a:stCxn id="5157" idx="1"/>
                  <a:endCxn id="5157" idx="3"/>
                </p:cNvCxnSpPr>
                <p:nvPr/>
              </p:nvCxnSpPr>
              <p:spPr bwMode="auto">
                <a:xfrm>
                  <a:off x="824" y="1988"/>
                  <a:ext cx="664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155" name="Text Box 9">
                <a:extLst>
                  <a:ext uri="{FF2B5EF4-FFF2-40B4-BE49-F238E27FC236}">
                    <a16:creationId xmlns:a16="http://schemas.microsoft.com/office/drawing/2014/main" id="{1C3CA204-EBC6-222C-E18D-115321A6E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1688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x</a:t>
                </a:r>
              </a:p>
            </p:txBody>
          </p:sp>
          <p:sp>
            <p:nvSpPr>
              <p:cNvPr id="5156" name="Text Box 10">
                <a:extLst>
                  <a:ext uri="{FF2B5EF4-FFF2-40B4-BE49-F238E27FC236}">
                    <a16:creationId xmlns:a16="http://schemas.microsoft.com/office/drawing/2014/main" id="{3C98ED90-B260-F4CE-8C49-6EDA6DB1B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8" y="1904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y</a:t>
                </a:r>
              </a:p>
            </p:txBody>
          </p:sp>
        </p:grpSp>
        <p:grpSp>
          <p:nvGrpSpPr>
            <p:cNvPr id="5127" name="Group 36">
              <a:extLst>
                <a:ext uri="{FF2B5EF4-FFF2-40B4-BE49-F238E27FC236}">
                  <a16:creationId xmlns:a16="http://schemas.microsoft.com/office/drawing/2014/main" id="{85AAA754-0F87-FDC6-8E10-71F7ACD2C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4575" y="6477000"/>
              <a:ext cx="3616325" cy="381000"/>
              <a:chOff x="706" y="3960"/>
              <a:chExt cx="2278" cy="240"/>
            </a:xfrm>
          </p:grpSpPr>
          <p:grpSp>
            <p:nvGrpSpPr>
              <p:cNvPr id="5130" name="Group 14">
                <a:extLst>
                  <a:ext uri="{FF2B5EF4-FFF2-40B4-BE49-F238E27FC236}">
                    <a16:creationId xmlns:a16="http://schemas.microsoft.com/office/drawing/2014/main" id="{2B726D1D-EB39-5091-5C8A-EC05BC2ECF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6" y="3960"/>
                <a:ext cx="318" cy="240"/>
                <a:chOff x="738" y="3984"/>
                <a:chExt cx="318" cy="240"/>
              </a:xfrm>
            </p:grpSpPr>
            <p:sp>
              <p:nvSpPr>
                <p:cNvPr id="5152" name="Rectangle 8">
                  <a:extLst>
                    <a:ext uri="{FF2B5EF4-FFF2-40B4-BE49-F238E27FC236}">
                      <a16:creationId xmlns:a16="http://schemas.microsoft.com/office/drawing/2014/main" id="{0799F660-9E36-99E4-07E3-4334CE8E3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040"/>
                  <a:ext cx="280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53" name="Text Box 13">
                  <a:extLst>
                    <a:ext uri="{FF2B5EF4-FFF2-40B4-BE49-F238E27FC236}">
                      <a16:creationId xmlns:a16="http://schemas.microsoft.com/office/drawing/2014/main" id="{7956CAA3-51C7-99BE-8A6C-879A33F54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" y="398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5131" name="Group 15">
                <a:extLst>
                  <a:ext uri="{FF2B5EF4-FFF2-40B4-BE49-F238E27FC236}">
                    <a16:creationId xmlns:a16="http://schemas.microsoft.com/office/drawing/2014/main" id="{4AA0DB47-8686-BF84-24EC-B9D32A3CF6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6" y="3960"/>
                <a:ext cx="318" cy="240"/>
                <a:chOff x="738" y="3984"/>
                <a:chExt cx="318" cy="240"/>
              </a:xfrm>
            </p:grpSpPr>
            <p:sp>
              <p:nvSpPr>
                <p:cNvPr id="5150" name="Rectangle 16">
                  <a:extLst>
                    <a:ext uri="{FF2B5EF4-FFF2-40B4-BE49-F238E27FC236}">
                      <a16:creationId xmlns:a16="http://schemas.microsoft.com/office/drawing/2014/main" id="{97FB5D0A-B3B9-61CF-C4ED-33BD74D6E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040"/>
                  <a:ext cx="280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51" name="Text Box 17">
                  <a:extLst>
                    <a:ext uri="{FF2B5EF4-FFF2-40B4-BE49-F238E27FC236}">
                      <a16:creationId xmlns:a16="http://schemas.microsoft.com/office/drawing/2014/main" id="{F316594F-AA51-2A4A-BD66-4F24B67BDF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" y="398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1</a:t>
                  </a:r>
                </a:p>
              </p:txBody>
            </p:sp>
          </p:grpSp>
          <p:grpSp>
            <p:nvGrpSpPr>
              <p:cNvPr id="5132" name="Group 18">
                <a:extLst>
                  <a:ext uri="{FF2B5EF4-FFF2-40B4-BE49-F238E27FC236}">
                    <a16:creationId xmlns:a16="http://schemas.microsoft.com/office/drawing/2014/main" id="{5444CA37-ED07-775A-B793-571335EDD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6" y="3960"/>
                <a:ext cx="318" cy="240"/>
                <a:chOff x="738" y="3984"/>
                <a:chExt cx="318" cy="240"/>
              </a:xfrm>
            </p:grpSpPr>
            <p:sp>
              <p:nvSpPr>
                <p:cNvPr id="5148" name="Rectangle 19">
                  <a:extLst>
                    <a:ext uri="{FF2B5EF4-FFF2-40B4-BE49-F238E27FC236}">
                      <a16:creationId xmlns:a16="http://schemas.microsoft.com/office/drawing/2014/main" id="{0B54A5BE-0D9B-11D5-6123-48A0210C1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040"/>
                  <a:ext cx="280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49" name="Text Box 20">
                  <a:extLst>
                    <a:ext uri="{FF2B5EF4-FFF2-40B4-BE49-F238E27FC236}">
                      <a16:creationId xmlns:a16="http://schemas.microsoft.com/office/drawing/2014/main" id="{36B319D6-8DB2-B767-66C9-59D93EDCA5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" y="398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5133" name="Group 21">
                <a:extLst>
                  <a:ext uri="{FF2B5EF4-FFF2-40B4-BE49-F238E27FC236}">
                    <a16:creationId xmlns:a16="http://schemas.microsoft.com/office/drawing/2014/main" id="{515860CA-8C69-73FB-6AE9-2F9FA8C412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6" y="3960"/>
                <a:ext cx="318" cy="240"/>
                <a:chOff x="738" y="3984"/>
                <a:chExt cx="318" cy="240"/>
              </a:xfrm>
            </p:grpSpPr>
            <p:sp>
              <p:nvSpPr>
                <p:cNvPr id="5146" name="Rectangle 22">
                  <a:extLst>
                    <a:ext uri="{FF2B5EF4-FFF2-40B4-BE49-F238E27FC236}">
                      <a16:creationId xmlns:a16="http://schemas.microsoft.com/office/drawing/2014/main" id="{F6A6E11C-C128-1C52-B509-5A71C275D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040"/>
                  <a:ext cx="280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47" name="Text Box 23">
                  <a:extLst>
                    <a:ext uri="{FF2B5EF4-FFF2-40B4-BE49-F238E27FC236}">
                      <a16:creationId xmlns:a16="http://schemas.microsoft.com/office/drawing/2014/main" id="{C96E7689-43C1-5B4C-4735-0890B1F6BE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" y="398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3</a:t>
                  </a:r>
                </a:p>
              </p:txBody>
            </p:sp>
          </p:grpSp>
          <p:grpSp>
            <p:nvGrpSpPr>
              <p:cNvPr id="5134" name="Group 24">
                <a:extLst>
                  <a:ext uri="{FF2B5EF4-FFF2-40B4-BE49-F238E27FC236}">
                    <a16:creationId xmlns:a16="http://schemas.microsoft.com/office/drawing/2014/main" id="{9A3570C7-B378-5BC9-7CE0-43614955FA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6" y="3960"/>
                <a:ext cx="318" cy="240"/>
                <a:chOff x="738" y="3984"/>
                <a:chExt cx="318" cy="240"/>
              </a:xfrm>
            </p:grpSpPr>
            <p:sp>
              <p:nvSpPr>
                <p:cNvPr id="5144" name="Rectangle 25">
                  <a:extLst>
                    <a:ext uri="{FF2B5EF4-FFF2-40B4-BE49-F238E27FC236}">
                      <a16:creationId xmlns:a16="http://schemas.microsoft.com/office/drawing/2014/main" id="{D91A5D50-4C9F-72F9-890D-F78C6FAC37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040"/>
                  <a:ext cx="280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45" name="Text Box 26">
                  <a:extLst>
                    <a:ext uri="{FF2B5EF4-FFF2-40B4-BE49-F238E27FC236}">
                      <a16:creationId xmlns:a16="http://schemas.microsoft.com/office/drawing/2014/main" id="{57F784D0-7AF6-32B1-779E-E1F4133EC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" y="398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4</a:t>
                  </a:r>
                </a:p>
              </p:txBody>
            </p:sp>
          </p:grpSp>
          <p:grpSp>
            <p:nvGrpSpPr>
              <p:cNvPr id="5135" name="Group 27">
                <a:extLst>
                  <a:ext uri="{FF2B5EF4-FFF2-40B4-BE49-F238E27FC236}">
                    <a16:creationId xmlns:a16="http://schemas.microsoft.com/office/drawing/2014/main" id="{6F76F3DC-E2CE-4263-D20D-3E035BF3C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06" y="3960"/>
                <a:ext cx="318" cy="240"/>
                <a:chOff x="738" y="3984"/>
                <a:chExt cx="318" cy="240"/>
              </a:xfrm>
            </p:grpSpPr>
            <p:sp>
              <p:nvSpPr>
                <p:cNvPr id="5142" name="Rectangle 28">
                  <a:extLst>
                    <a:ext uri="{FF2B5EF4-FFF2-40B4-BE49-F238E27FC236}">
                      <a16:creationId xmlns:a16="http://schemas.microsoft.com/office/drawing/2014/main" id="{15B62434-47FC-2351-6363-8C5F9F409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040"/>
                  <a:ext cx="280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43" name="Text Box 29">
                  <a:extLst>
                    <a:ext uri="{FF2B5EF4-FFF2-40B4-BE49-F238E27FC236}">
                      <a16:creationId xmlns:a16="http://schemas.microsoft.com/office/drawing/2014/main" id="{FA21881A-B9B2-CF60-976F-B3D5BA2A21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" y="398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5</a:t>
                  </a:r>
                </a:p>
              </p:txBody>
            </p:sp>
          </p:grpSp>
          <p:grpSp>
            <p:nvGrpSpPr>
              <p:cNvPr id="5136" name="Group 30">
                <a:extLst>
                  <a:ext uri="{FF2B5EF4-FFF2-40B4-BE49-F238E27FC236}">
                    <a16:creationId xmlns:a16="http://schemas.microsoft.com/office/drawing/2014/main" id="{7705B4A4-B432-413D-F0C6-F81360E93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6" y="3960"/>
                <a:ext cx="318" cy="240"/>
                <a:chOff x="738" y="3984"/>
                <a:chExt cx="318" cy="240"/>
              </a:xfrm>
            </p:grpSpPr>
            <p:sp>
              <p:nvSpPr>
                <p:cNvPr id="5140" name="Rectangle 31">
                  <a:extLst>
                    <a:ext uri="{FF2B5EF4-FFF2-40B4-BE49-F238E27FC236}">
                      <a16:creationId xmlns:a16="http://schemas.microsoft.com/office/drawing/2014/main" id="{126BF530-82C1-BCAA-63BD-B38DCD73C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040"/>
                  <a:ext cx="280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41" name="Text Box 32">
                  <a:extLst>
                    <a:ext uri="{FF2B5EF4-FFF2-40B4-BE49-F238E27FC236}">
                      <a16:creationId xmlns:a16="http://schemas.microsoft.com/office/drawing/2014/main" id="{5965EFA4-1282-2D50-B278-4BFE5EA63D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" y="398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6</a:t>
                  </a:r>
                </a:p>
              </p:txBody>
            </p:sp>
          </p:grpSp>
          <p:grpSp>
            <p:nvGrpSpPr>
              <p:cNvPr id="5137" name="Group 33">
                <a:extLst>
                  <a:ext uri="{FF2B5EF4-FFF2-40B4-BE49-F238E27FC236}">
                    <a16:creationId xmlns:a16="http://schemas.microsoft.com/office/drawing/2014/main" id="{3D7E1912-4807-C204-87F8-4E33CC52F4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6" y="3960"/>
                <a:ext cx="318" cy="240"/>
                <a:chOff x="738" y="3984"/>
                <a:chExt cx="318" cy="240"/>
              </a:xfrm>
            </p:grpSpPr>
            <p:sp>
              <p:nvSpPr>
                <p:cNvPr id="5138" name="Rectangle 34">
                  <a:extLst>
                    <a:ext uri="{FF2B5EF4-FFF2-40B4-BE49-F238E27FC236}">
                      <a16:creationId xmlns:a16="http://schemas.microsoft.com/office/drawing/2014/main" id="{53706E4B-485A-AA86-F0DE-AA9F69D66B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6" y="4040"/>
                  <a:ext cx="280" cy="18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39" name="Text Box 35">
                  <a:extLst>
                    <a:ext uri="{FF2B5EF4-FFF2-40B4-BE49-F238E27FC236}">
                      <a16:creationId xmlns:a16="http://schemas.microsoft.com/office/drawing/2014/main" id="{62C737DB-E9DE-B652-28D3-1A25D492DC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" y="3984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/>
                    <a:t>7</a:t>
                  </a:r>
                </a:p>
              </p:txBody>
            </p:sp>
          </p:grpSp>
        </p:grpSp>
        <p:sp>
          <p:nvSpPr>
            <p:cNvPr id="5128" name="Rectangle 37">
              <a:extLst>
                <a:ext uri="{FF2B5EF4-FFF2-40B4-BE49-F238E27FC236}">
                  <a16:creationId xmlns:a16="http://schemas.microsoft.com/office/drawing/2014/main" id="{F62115D6-BF03-0E0A-05CE-24834858E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100" y="5727700"/>
              <a:ext cx="1054100" cy="3429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29" name="Rectangle 38">
              <a:extLst>
                <a:ext uri="{FF2B5EF4-FFF2-40B4-BE49-F238E27FC236}">
                  <a16:creationId xmlns:a16="http://schemas.microsoft.com/office/drawing/2014/main" id="{AEB2BC4D-6D2B-FF20-D85E-31DCCE88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5727700"/>
              <a:ext cx="1054100" cy="3429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D3852F11-64E3-1575-488E-26AFD8D59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593ED7A-D17C-44C0-B8ED-7768B3C3B53E}" type="slidenum">
              <a:rPr lang="en-US" altLang="en-US" smtClean="0"/>
              <a:pPr>
                <a:spcBef>
                  <a:spcPct val="0"/>
                </a:spcBef>
                <a:buSzTx/>
              </a:pPr>
              <a:t>28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E6B4E54-1715-1C51-42D3-36719E8A0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Labels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1A874C-CE17-456A-767B-6936CA9C9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Labels specify the address of the corresponding instruction</a:t>
            </a:r>
          </a:p>
          <a:p>
            <a:r>
              <a:rPr lang="en-US" altLang="en-US"/>
              <a:t>	Programmer doesn’t have to count line numbers</a:t>
            </a:r>
          </a:p>
          <a:p>
            <a:r>
              <a:rPr lang="en-US" altLang="en-US"/>
              <a:t>	Insertion of instructions doesn’t require changing entire code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Notes:</a:t>
            </a:r>
          </a:p>
          <a:p>
            <a:r>
              <a:rPr lang="en-US" altLang="en-US"/>
              <a:t>	Branches are PC-relative</a:t>
            </a:r>
          </a:p>
          <a:p>
            <a:r>
              <a:rPr lang="en-US" altLang="en-US"/>
              <a:t>		PC = PC + 4*(BranchOffset)</a:t>
            </a:r>
            <a:br>
              <a:rPr lang="en-US" altLang="en-US"/>
            </a:br>
            <a:r>
              <a:rPr lang="en-US" altLang="en-US"/>
              <a:t>BranchOffset positive -&gt; branch downward.  Negative -&gt; branch upward.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5428F268-C937-78AA-245D-5C6B2FF43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00" y="1903413"/>
            <a:ext cx="507682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// X0 = N, X1 = sum, X2 = I</a:t>
            </a:r>
            <a:br>
              <a:rPr lang="en-US" altLang="en-US" sz="1600"/>
            </a:br>
            <a:r>
              <a:rPr lang="en-US" altLang="en-US" sz="1600">
                <a:latin typeface="Courier New" panose="02070309020205020404" pitchFamily="49" charset="0"/>
              </a:rPr>
              <a:t>	ADD X1, X31, X31	  // sum = 0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ADD X2, X31, X31	  // I = 0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TOP: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CMP X2, X0	  // Check I vs N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B.GE END	  // end when !(I&lt;N)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ADD X1, X1, X2	  // sum += 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ADDI X2, X2, #1	  // I++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B TOP		  // next iteration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END: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14">
            <a:extLst>
              <a:ext uri="{FF2B5EF4-FFF2-40B4-BE49-F238E27FC236}">
                <a16:creationId xmlns:a16="http://schemas.microsoft.com/office/drawing/2014/main" id="{4EEB64AF-A40E-161F-88C0-CA64777FC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Labels Example</a:t>
            </a:r>
          </a:p>
        </p:txBody>
      </p:sp>
      <p:sp>
        <p:nvSpPr>
          <p:cNvPr id="41986" name="Rectangle 15">
            <a:extLst>
              <a:ext uri="{FF2B5EF4-FFF2-40B4-BE49-F238E27FC236}">
                <a16:creationId xmlns:a16="http://schemas.microsoft.com/office/drawing/2014/main" id="{439C45C3-AFDF-3D97-EC3D-1B5393E50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Compute the value of the labels in the code below.</a:t>
            </a:r>
          </a:p>
          <a:p>
            <a:pPr lvl="1"/>
            <a:r>
              <a:rPr lang="en-US" altLang="en-US"/>
              <a:t>Branches: PC = PC + 4*(BranchOffset) 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3C04D159-D26C-EF67-80D4-69558572A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1827213"/>
            <a:ext cx="8596312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57275">
              <a:tabLst>
                <a:tab pos="457200" algn="l"/>
                <a:tab pos="1257300" algn="l"/>
                <a:tab pos="3429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57275">
              <a:tabLst>
                <a:tab pos="457200" algn="l"/>
                <a:tab pos="1257300" algn="l"/>
                <a:tab pos="3429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57275">
              <a:tabLst>
                <a:tab pos="457200" algn="l"/>
                <a:tab pos="1257300" algn="l"/>
                <a:tab pos="3429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57275">
              <a:tabLst>
                <a:tab pos="457200" algn="l"/>
                <a:tab pos="1257300" algn="l"/>
                <a:tab pos="3429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57275">
              <a:tabLst>
                <a:tab pos="457200" algn="l"/>
                <a:tab pos="1257300" algn="l"/>
                <a:tab pos="3429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57275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257300" algn="l"/>
                <a:tab pos="3429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57275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257300" algn="l"/>
                <a:tab pos="3429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57275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257300" algn="l"/>
                <a:tab pos="3429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57275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257300" algn="l"/>
                <a:tab pos="3429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// Program starts at address 100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LDUR	X0, [X31, #100]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LOOP: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LDURB	X1, [X0, #0]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CBZ	X1, END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CMPI	X1, #97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B.LT	NEXT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CMPI	X1, #122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B.GT	NEXT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SUBI	X1, X1, #32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STURB	X1, [X0, #0]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NEXT: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ADDI	X0, X0, 1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B	LOOP	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END:	</a:t>
            </a:r>
          </a:p>
        </p:txBody>
      </p:sp>
      <p:sp>
        <p:nvSpPr>
          <p:cNvPr id="41989" name="Slide Number Placeholder 3">
            <a:extLst>
              <a:ext uri="{FF2B5EF4-FFF2-40B4-BE49-F238E27FC236}">
                <a16:creationId xmlns:a16="http://schemas.microsoft.com/office/drawing/2014/main" id="{9ACE71F4-F25F-FBF4-D999-BE8A43094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73313C4-96F2-4F79-8A63-868002575B71}" type="slidenum">
              <a:rPr lang="en-US" altLang="en-US" smtClean="0"/>
              <a:pPr>
                <a:spcBef>
                  <a:spcPct val="0"/>
                </a:spcBef>
                <a:buSzTx/>
              </a:pPr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BCFB4C10-4F85-F0DB-D3AF-C2370855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5B12891C-3AEF-45B9-8EB5-4AA384BF43E0}" type="slidenum">
              <a:rPr lang="en-US" altLang="en-US" smtClean="0"/>
              <a:pPr>
                <a:spcBef>
                  <a:spcPct val="0"/>
                </a:spcBef>
                <a:buSzTx/>
              </a:pPr>
              <a:t>30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1C6E638-B8FF-791E-97B9-C68EED79C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Types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635F61F-4D98-12F4-4761-BCC3E5BFE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group instructions by # of operands</a:t>
            </a:r>
          </a:p>
          <a:p>
            <a:r>
              <a:rPr lang="en-US" altLang="en-US"/>
              <a:t>	3-register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br>
              <a:rPr lang="en-US" altLang="en-US" sz="1000"/>
            </a:br>
            <a:r>
              <a:rPr lang="en-US" altLang="en-US"/>
              <a:t>2-register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endParaRPr lang="en-US" altLang="en-US" sz="1000"/>
          </a:p>
          <a:p>
            <a:r>
              <a:rPr lang="en-US" altLang="en-US"/>
              <a:t>	1-register</a:t>
            </a: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endParaRPr lang="en-US" altLang="en-US" sz="1000"/>
          </a:p>
          <a:p>
            <a:r>
              <a:rPr lang="en-US" altLang="en-US"/>
              <a:t>	0-register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33657624-6C31-6A84-6ACE-F7F6617C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1836738"/>
            <a:ext cx="2732087" cy="332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30238" algn="l"/>
                <a:tab pos="26320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30238" algn="l"/>
                <a:tab pos="26320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30238" algn="l"/>
                <a:tab pos="26320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30238" algn="l"/>
                <a:tab pos="26320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30238" algn="l"/>
                <a:tab pos="26320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26320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26320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26320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  <a:tab pos="26320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SzPct val="100000"/>
            </a:pPr>
            <a:r>
              <a:rPr lang="en-US" altLang="en-US" sz="1400">
                <a:latin typeface="Courier New" panose="02070309020205020404" pitchFamily="49" charset="0"/>
              </a:rPr>
              <a:t>ADD X0, X1, X2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ADDI X0, X1, #100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AND X0, X1, X2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ANDI X0, X1, #7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LSL X0, X1, #4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LSR X0, X1, #2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LDUR X0, [X1, #14]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LDURB X0, [X1, #14]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STUR X0, [X1, #14]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STURB X0, [X1, #14]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B START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BR X30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CBZ X0, FOO</a:t>
            </a:r>
            <a:br>
              <a:rPr lang="en-US" altLang="en-US" sz="1400">
                <a:latin typeface="Courier New" panose="02070309020205020404" pitchFamily="49" charset="0"/>
              </a:rPr>
            </a:br>
            <a:r>
              <a:rPr lang="en-US" altLang="en-US" sz="1400">
                <a:latin typeface="Courier New" panose="02070309020205020404" pitchFamily="49" charset="0"/>
              </a:rPr>
              <a:t>B.EQ DEST</a:t>
            </a:r>
            <a:br>
              <a:rPr lang="en-US" altLang="en-US" sz="1400">
                <a:latin typeface="Courier New" panose="02070309020205020404" pitchFamily="49" charset="0"/>
              </a:rPr>
            </a:br>
            <a:endParaRPr lang="en-US" altLang="en-US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537C01A8-84AB-E1C4-8449-B26E3BA27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40CDB67-82EF-446C-B8BF-2B8F61596110}" type="slidenum">
              <a:rPr lang="en-US" altLang="en-US" smtClean="0"/>
              <a:pPr>
                <a:spcBef>
                  <a:spcPct val="0"/>
                </a:spcBef>
                <a:buSzTx/>
              </a:pPr>
              <a:t>31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056AA86-71FD-D30E-B4EF-75453ED3C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Formats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5DD1335-B428-022E-8152-6605FEB40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instructions encoded in 32 bits (operation + operands/immediates)</a:t>
            </a:r>
          </a:p>
          <a:p>
            <a:r>
              <a:rPr lang="en-US" altLang="en-US"/>
              <a:t>Branch (B-Type)                                                                Instr[31:21] = 0A0-0BF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Conditional Branch (CB-Type)                           Instr[31:21] = 2A0-2A7, 5A0-5AF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Register (R-Type)                Instr[31:21] = 450-458, 4D6-558, 650-658, 69A-758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Immediate (I-Type)                Instr[31:21] = 488-491, 588-591, 688-691, 788-791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Memory (D-Type)                                              Instr[31:21] = 1C0-1C2, 7C0-7C2</a:t>
            </a:r>
          </a:p>
        </p:txBody>
      </p:sp>
      <p:grpSp>
        <p:nvGrpSpPr>
          <p:cNvPr id="46085" name="Group 234" descr="Branch instruction format.">
            <a:extLst>
              <a:ext uri="{FF2B5EF4-FFF2-40B4-BE49-F238E27FC236}">
                <a16:creationId xmlns:a16="http://schemas.microsoft.com/office/drawing/2014/main" id="{1E27AC4F-6AF4-6E30-0AE7-76CCF7C980A8}"/>
              </a:ext>
            </a:extLst>
          </p:cNvPr>
          <p:cNvGrpSpPr>
            <a:grpSpLocks/>
          </p:cNvGrpSpPr>
          <p:nvPr/>
        </p:nvGrpSpPr>
        <p:grpSpPr bwMode="auto">
          <a:xfrm>
            <a:off x="941388" y="1474788"/>
            <a:ext cx="6515100" cy="690562"/>
            <a:chOff x="251680" y="1316161"/>
            <a:chExt cx="6515100" cy="691595"/>
          </a:xfrm>
        </p:grpSpPr>
        <p:grpSp>
          <p:nvGrpSpPr>
            <p:cNvPr id="46388" name="Group 8">
              <a:extLst>
                <a:ext uri="{FF2B5EF4-FFF2-40B4-BE49-F238E27FC236}">
                  <a16:creationId xmlns:a16="http://schemas.microsoft.com/office/drawing/2014/main" id="{020AA21E-BD52-683F-2B51-817D72D1F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46424" name="Rectangle 9">
                <a:extLst>
                  <a:ext uri="{FF2B5EF4-FFF2-40B4-BE49-F238E27FC236}">
                    <a16:creationId xmlns:a16="http://schemas.microsoft.com/office/drawing/2014/main" id="{DCAD715C-D7E2-5EBD-A786-4BAB36D82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6425" name="Line 10">
                <a:extLst>
                  <a:ext uri="{FF2B5EF4-FFF2-40B4-BE49-F238E27FC236}">
                    <a16:creationId xmlns:a16="http://schemas.microsoft.com/office/drawing/2014/main" id="{352178C1-C221-F2A1-3029-77852C827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26" name="Line 11">
                <a:extLst>
                  <a:ext uri="{FF2B5EF4-FFF2-40B4-BE49-F238E27FC236}">
                    <a16:creationId xmlns:a16="http://schemas.microsoft.com/office/drawing/2014/main" id="{95E45348-E216-DABC-9704-DAB18C955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27" name="Line 12">
                <a:extLst>
                  <a:ext uri="{FF2B5EF4-FFF2-40B4-BE49-F238E27FC236}">
                    <a16:creationId xmlns:a16="http://schemas.microsoft.com/office/drawing/2014/main" id="{5E3D2608-EB43-F48A-D838-95803E13A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28" name="Line 13">
                <a:extLst>
                  <a:ext uri="{FF2B5EF4-FFF2-40B4-BE49-F238E27FC236}">
                    <a16:creationId xmlns:a16="http://schemas.microsoft.com/office/drawing/2014/main" id="{28441A36-A75C-209E-C8AD-DBF1A3D2B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29" name="Line 14">
                <a:extLst>
                  <a:ext uri="{FF2B5EF4-FFF2-40B4-BE49-F238E27FC236}">
                    <a16:creationId xmlns:a16="http://schemas.microsoft.com/office/drawing/2014/main" id="{4C1358E4-55C2-CF40-C9EA-92F31ACA87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0" name="Line 15">
                <a:extLst>
                  <a:ext uri="{FF2B5EF4-FFF2-40B4-BE49-F238E27FC236}">
                    <a16:creationId xmlns:a16="http://schemas.microsoft.com/office/drawing/2014/main" id="{28E50ADB-0A19-514A-4331-04D3FB9C9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1" name="Line 16">
                <a:extLst>
                  <a:ext uri="{FF2B5EF4-FFF2-40B4-BE49-F238E27FC236}">
                    <a16:creationId xmlns:a16="http://schemas.microsoft.com/office/drawing/2014/main" id="{64B691F4-8947-A3B8-EE41-1A9F0F93D9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2" name="Line 17">
                <a:extLst>
                  <a:ext uri="{FF2B5EF4-FFF2-40B4-BE49-F238E27FC236}">
                    <a16:creationId xmlns:a16="http://schemas.microsoft.com/office/drawing/2014/main" id="{37290893-B477-77AC-5664-9CD374041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3" name="Line 18">
                <a:extLst>
                  <a:ext uri="{FF2B5EF4-FFF2-40B4-BE49-F238E27FC236}">
                    <a16:creationId xmlns:a16="http://schemas.microsoft.com/office/drawing/2014/main" id="{D0A392EA-9093-7ECA-5619-517E3AB5D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4" name="Line 19">
                <a:extLst>
                  <a:ext uri="{FF2B5EF4-FFF2-40B4-BE49-F238E27FC236}">
                    <a16:creationId xmlns:a16="http://schemas.microsoft.com/office/drawing/2014/main" id="{BC1C7E52-0AA5-3CC9-CB40-0928A5DD4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5" name="Line 20">
                <a:extLst>
                  <a:ext uri="{FF2B5EF4-FFF2-40B4-BE49-F238E27FC236}">
                    <a16:creationId xmlns:a16="http://schemas.microsoft.com/office/drawing/2014/main" id="{46D84A08-65FB-AC21-D132-786483C2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6" name="Line 21">
                <a:extLst>
                  <a:ext uri="{FF2B5EF4-FFF2-40B4-BE49-F238E27FC236}">
                    <a16:creationId xmlns:a16="http://schemas.microsoft.com/office/drawing/2014/main" id="{A4BCD042-6144-72AB-1EA5-BF2F47839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7" name="Line 22">
                <a:extLst>
                  <a:ext uri="{FF2B5EF4-FFF2-40B4-BE49-F238E27FC236}">
                    <a16:creationId xmlns:a16="http://schemas.microsoft.com/office/drawing/2014/main" id="{44164D6E-3C38-BDC2-0C9F-F41BEADE9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8" name="Line 23">
                <a:extLst>
                  <a:ext uri="{FF2B5EF4-FFF2-40B4-BE49-F238E27FC236}">
                    <a16:creationId xmlns:a16="http://schemas.microsoft.com/office/drawing/2014/main" id="{36C30C71-0D21-C6DC-5120-C45F4D22D6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39" name="Line 24">
                <a:extLst>
                  <a:ext uri="{FF2B5EF4-FFF2-40B4-BE49-F238E27FC236}">
                    <a16:creationId xmlns:a16="http://schemas.microsoft.com/office/drawing/2014/main" id="{FBB2BC41-E467-4E87-D372-B88CCFC62A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0" name="Line 25">
                <a:extLst>
                  <a:ext uri="{FF2B5EF4-FFF2-40B4-BE49-F238E27FC236}">
                    <a16:creationId xmlns:a16="http://schemas.microsoft.com/office/drawing/2014/main" id="{73D405E9-F1BD-BE36-F3FA-13EDDECCE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1" name="Line 26">
                <a:extLst>
                  <a:ext uri="{FF2B5EF4-FFF2-40B4-BE49-F238E27FC236}">
                    <a16:creationId xmlns:a16="http://schemas.microsoft.com/office/drawing/2014/main" id="{8B0D8337-9732-7E4E-D0B3-10721C462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2" name="Line 27">
                <a:extLst>
                  <a:ext uri="{FF2B5EF4-FFF2-40B4-BE49-F238E27FC236}">
                    <a16:creationId xmlns:a16="http://schemas.microsoft.com/office/drawing/2014/main" id="{F9E95401-A6CE-E3AC-4275-E42025FEA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3" name="Line 28">
                <a:extLst>
                  <a:ext uri="{FF2B5EF4-FFF2-40B4-BE49-F238E27FC236}">
                    <a16:creationId xmlns:a16="http://schemas.microsoft.com/office/drawing/2014/main" id="{AF5B9263-904D-2A19-AD57-DD8167917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4" name="Line 29">
                <a:extLst>
                  <a:ext uri="{FF2B5EF4-FFF2-40B4-BE49-F238E27FC236}">
                    <a16:creationId xmlns:a16="http://schemas.microsoft.com/office/drawing/2014/main" id="{653BE6D6-E9CD-A2A8-2803-D9D5CA301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5" name="Line 30">
                <a:extLst>
                  <a:ext uri="{FF2B5EF4-FFF2-40B4-BE49-F238E27FC236}">
                    <a16:creationId xmlns:a16="http://schemas.microsoft.com/office/drawing/2014/main" id="{9D0AD63C-66C4-E008-038F-48BB30B48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6" name="Line 31">
                <a:extLst>
                  <a:ext uri="{FF2B5EF4-FFF2-40B4-BE49-F238E27FC236}">
                    <a16:creationId xmlns:a16="http://schemas.microsoft.com/office/drawing/2014/main" id="{164499C4-2684-CE39-AB0D-34B5FD564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7" name="Line 32">
                <a:extLst>
                  <a:ext uri="{FF2B5EF4-FFF2-40B4-BE49-F238E27FC236}">
                    <a16:creationId xmlns:a16="http://schemas.microsoft.com/office/drawing/2014/main" id="{AFC46227-80F6-8AAD-D1B3-CFA1634F6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8" name="Line 33">
                <a:extLst>
                  <a:ext uri="{FF2B5EF4-FFF2-40B4-BE49-F238E27FC236}">
                    <a16:creationId xmlns:a16="http://schemas.microsoft.com/office/drawing/2014/main" id="{676CC83D-0482-1D4C-A919-65CF88446D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49" name="Line 34">
                <a:extLst>
                  <a:ext uri="{FF2B5EF4-FFF2-40B4-BE49-F238E27FC236}">
                    <a16:creationId xmlns:a16="http://schemas.microsoft.com/office/drawing/2014/main" id="{1C117DC8-9A09-3FA7-4541-E88FF3832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0" name="Line 35">
                <a:extLst>
                  <a:ext uri="{FF2B5EF4-FFF2-40B4-BE49-F238E27FC236}">
                    <a16:creationId xmlns:a16="http://schemas.microsoft.com/office/drawing/2014/main" id="{5F4C0082-006A-4944-3215-3C85596E0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1" name="Line 36">
                <a:extLst>
                  <a:ext uri="{FF2B5EF4-FFF2-40B4-BE49-F238E27FC236}">
                    <a16:creationId xmlns:a16="http://schemas.microsoft.com/office/drawing/2014/main" id="{5C2B6236-8F91-0D99-90EA-DE9681657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2" name="Line 37">
                <a:extLst>
                  <a:ext uri="{FF2B5EF4-FFF2-40B4-BE49-F238E27FC236}">
                    <a16:creationId xmlns:a16="http://schemas.microsoft.com/office/drawing/2014/main" id="{312058CB-7457-0B46-40A3-387926A41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3" name="Line 38">
                <a:extLst>
                  <a:ext uri="{FF2B5EF4-FFF2-40B4-BE49-F238E27FC236}">
                    <a16:creationId xmlns:a16="http://schemas.microsoft.com/office/drawing/2014/main" id="{D0D640FB-950D-132B-42FB-6E8B1C056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4" name="Line 39">
                <a:extLst>
                  <a:ext uri="{FF2B5EF4-FFF2-40B4-BE49-F238E27FC236}">
                    <a16:creationId xmlns:a16="http://schemas.microsoft.com/office/drawing/2014/main" id="{F96EEAE1-68E8-54AF-89C6-109C588F9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5" name="Line 40">
                <a:extLst>
                  <a:ext uri="{FF2B5EF4-FFF2-40B4-BE49-F238E27FC236}">
                    <a16:creationId xmlns:a16="http://schemas.microsoft.com/office/drawing/2014/main" id="{7942AC42-9049-A59F-3E9D-17EBD16FB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6" name="Line 41">
                <a:extLst>
                  <a:ext uri="{FF2B5EF4-FFF2-40B4-BE49-F238E27FC236}">
                    <a16:creationId xmlns:a16="http://schemas.microsoft.com/office/drawing/2014/main" id="{5D9E53A9-F7CF-EDB2-488F-D9CDEBD28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57" name="Line 42">
                <a:extLst>
                  <a:ext uri="{FF2B5EF4-FFF2-40B4-BE49-F238E27FC236}">
                    <a16:creationId xmlns:a16="http://schemas.microsoft.com/office/drawing/2014/main" id="{704C16C5-007C-53C9-96C7-F5AD79E27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389" name="Line 44">
              <a:extLst>
                <a:ext uri="{FF2B5EF4-FFF2-40B4-BE49-F238E27FC236}">
                  <a16:creationId xmlns:a16="http://schemas.microsoft.com/office/drawing/2014/main" id="{1FDF16FC-7013-8460-AB08-0CAE2C5B5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46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90" name="Text Box 48">
              <a:extLst>
                <a:ext uri="{FF2B5EF4-FFF2-40B4-BE49-F238E27FC236}">
                  <a16:creationId xmlns:a16="http://schemas.microsoft.com/office/drawing/2014/main" id="{BD244D60-EC93-2AA3-AF2C-F7C82CF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46391" name="Text Box 49">
              <a:extLst>
                <a:ext uri="{FF2B5EF4-FFF2-40B4-BE49-F238E27FC236}">
                  <a16:creationId xmlns:a16="http://schemas.microsoft.com/office/drawing/2014/main" id="{6F1F4E31-2CB0-49F5-2D43-260AEAE2E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46392" name="Text Box 50">
              <a:extLst>
                <a:ext uri="{FF2B5EF4-FFF2-40B4-BE49-F238E27FC236}">
                  <a16:creationId xmlns:a16="http://schemas.microsoft.com/office/drawing/2014/main" id="{8C15A402-B471-4F6F-90BD-93581D65B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46393" name="Text Box 51">
              <a:extLst>
                <a:ext uri="{FF2B5EF4-FFF2-40B4-BE49-F238E27FC236}">
                  <a16:creationId xmlns:a16="http://schemas.microsoft.com/office/drawing/2014/main" id="{6C0C5F09-CC76-F8FA-6B0A-7C8E57020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46394" name="Text Box 52">
              <a:extLst>
                <a:ext uri="{FF2B5EF4-FFF2-40B4-BE49-F238E27FC236}">
                  <a16:creationId xmlns:a16="http://schemas.microsoft.com/office/drawing/2014/main" id="{F3547E65-D5A0-77F4-326A-B1DD488F8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46395" name="Text Box 53">
              <a:extLst>
                <a:ext uri="{FF2B5EF4-FFF2-40B4-BE49-F238E27FC236}">
                  <a16:creationId xmlns:a16="http://schemas.microsoft.com/office/drawing/2014/main" id="{5E153C4E-66D9-8C81-1CEC-60B7D00E9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46396" name="Text Box 54">
              <a:extLst>
                <a:ext uri="{FF2B5EF4-FFF2-40B4-BE49-F238E27FC236}">
                  <a16:creationId xmlns:a16="http://schemas.microsoft.com/office/drawing/2014/main" id="{2C0CCCAA-E5E0-9EB3-6802-26910E59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46397" name="Text Box 55">
              <a:extLst>
                <a:ext uri="{FF2B5EF4-FFF2-40B4-BE49-F238E27FC236}">
                  <a16:creationId xmlns:a16="http://schemas.microsoft.com/office/drawing/2014/main" id="{6F3AAE9A-7469-34C7-C23D-DEE100B15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46398" name="Text Box 56">
              <a:extLst>
                <a:ext uri="{FF2B5EF4-FFF2-40B4-BE49-F238E27FC236}">
                  <a16:creationId xmlns:a16="http://schemas.microsoft.com/office/drawing/2014/main" id="{0AD48960-CF91-B447-A0C5-003586376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46399" name="Text Box 57">
              <a:extLst>
                <a:ext uri="{FF2B5EF4-FFF2-40B4-BE49-F238E27FC236}">
                  <a16:creationId xmlns:a16="http://schemas.microsoft.com/office/drawing/2014/main" id="{6F7BC2A0-1608-53C3-CE60-778C89415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46400" name="Text Box 58">
              <a:extLst>
                <a:ext uri="{FF2B5EF4-FFF2-40B4-BE49-F238E27FC236}">
                  <a16:creationId xmlns:a16="http://schemas.microsoft.com/office/drawing/2014/main" id="{112A7BD2-31B1-F758-79A0-8C14CC66D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46401" name="Text Box 59">
              <a:extLst>
                <a:ext uri="{FF2B5EF4-FFF2-40B4-BE49-F238E27FC236}">
                  <a16:creationId xmlns:a16="http://schemas.microsoft.com/office/drawing/2014/main" id="{55C323F9-F4EB-8648-BF17-A17BFE658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46402" name="Text Box 60">
              <a:extLst>
                <a:ext uri="{FF2B5EF4-FFF2-40B4-BE49-F238E27FC236}">
                  <a16:creationId xmlns:a16="http://schemas.microsoft.com/office/drawing/2014/main" id="{44711D9B-8CF0-46B1-63C0-BAAF9B7B9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46403" name="Text Box 61">
              <a:extLst>
                <a:ext uri="{FF2B5EF4-FFF2-40B4-BE49-F238E27FC236}">
                  <a16:creationId xmlns:a16="http://schemas.microsoft.com/office/drawing/2014/main" id="{82285C76-C7F8-6E9F-48E8-6041A06F1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46404" name="Text Box 62">
              <a:extLst>
                <a:ext uri="{FF2B5EF4-FFF2-40B4-BE49-F238E27FC236}">
                  <a16:creationId xmlns:a16="http://schemas.microsoft.com/office/drawing/2014/main" id="{C7E4EC2F-FDE5-2E6C-D83C-409893A37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46405" name="Text Box 63">
              <a:extLst>
                <a:ext uri="{FF2B5EF4-FFF2-40B4-BE49-F238E27FC236}">
                  <a16:creationId xmlns:a16="http://schemas.microsoft.com/office/drawing/2014/main" id="{94593760-9236-044E-554B-78396408C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46406" name="Text Box 64">
              <a:extLst>
                <a:ext uri="{FF2B5EF4-FFF2-40B4-BE49-F238E27FC236}">
                  <a16:creationId xmlns:a16="http://schemas.microsoft.com/office/drawing/2014/main" id="{949C83CA-5B1C-7A58-F012-C4F3ADB2C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46407" name="Text Box 65">
              <a:extLst>
                <a:ext uri="{FF2B5EF4-FFF2-40B4-BE49-F238E27FC236}">
                  <a16:creationId xmlns:a16="http://schemas.microsoft.com/office/drawing/2014/main" id="{02E5A537-3490-12F6-FE92-11A2BB9A3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46408" name="Text Box 66">
              <a:extLst>
                <a:ext uri="{FF2B5EF4-FFF2-40B4-BE49-F238E27FC236}">
                  <a16:creationId xmlns:a16="http://schemas.microsoft.com/office/drawing/2014/main" id="{1481DA60-761B-F7EE-8BE5-3514FF6E9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46409" name="Text Box 67">
              <a:extLst>
                <a:ext uri="{FF2B5EF4-FFF2-40B4-BE49-F238E27FC236}">
                  <a16:creationId xmlns:a16="http://schemas.microsoft.com/office/drawing/2014/main" id="{861EB73A-AFA5-7C3C-0298-C422600BC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46410" name="Text Box 68">
              <a:extLst>
                <a:ext uri="{FF2B5EF4-FFF2-40B4-BE49-F238E27FC236}">
                  <a16:creationId xmlns:a16="http://schemas.microsoft.com/office/drawing/2014/main" id="{33C4EFF2-55D4-58A3-AF4F-94BFCA09E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46411" name="Text Box 69">
              <a:extLst>
                <a:ext uri="{FF2B5EF4-FFF2-40B4-BE49-F238E27FC236}">
                  <a16:creationId xmlns:a16="http://schemas.microsoft.com/office/drawing/2014/main" id="{2B6D247F-538F-138D-C126-7EB7DFD95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46412" name="Text Box 70">
              <a:extLst>
                <a:ext uri="{FF2B5EF4-FFF2-40B4-BE49-F238E27FC236}">
                  <a16:creationId xmlns:a16="http://schemas.microsoft.com/office/drawing/2014/main" id="{8DA74C60-20F8-4CF2-436A-801055478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46413" name="Text Box 71">
              <a:extLst>
                <a:ext uri="{FF2B5EF4-FFF2-40B4-BE49-F238E27FC236}">
                  <a16:creationId xmlns:a16="http://schemas.microsoft.com/office/drawing/2014/main" id="{201A6186-9F87-5CDF-CD61-04820556B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46414" name="Text Box 72">
              <a:extLst>
                <a:ext uri="{FF2B5EF4-FFF2-40B4-BE49-F238E27FC236}">
                  <a16:creationId xmlns:a16="http://schemas.microsoft.com/office/drawing/2014/main" id="{E5032135-0BDF-9A3E-8104-F65859B9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46415" name="Text Box 73">
              <a:extLst>
                <a:ext uri="{FF2B5EF4-FFF2-40B4-BE49-F238E27FC236}">
                  <a16:creationId xmlns:a16="http://schemas.microsoft.com/office/drawing/2014/main" id="{8EF99916-9989-79CB-F069-0F2B037D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46416" name="Text Box 74">
              <a:extLst>
                <a:ext uri="{FF2B5EF4-FFF2-40B4-BE49-F238E27FC236}">
                  <a16:creationId xmlns:a16="http://schemas.microsoft.com/office/drawing/2014/main" id="{695BCE43-6526-C2A4-C39E-300F42BA5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46417" name="Text Box 75">
              <a:extLst>
                <a:ext uri="{FF2B5EF4-FFF2-40B4-BE49-F238E27FC236}">
                  <a16:creationId xmlns:a16="http://schemas.microsoft.com/office/drawing/2014/main" id="{61B993BC-98D7-A924-A653-30DB8DE2D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46418" name="Text Box 76">
              <a:extLst>
                <a:ext uri="{FF2B5EF4-FFF2-40B4-BE49-F238E27FC236}">
                  <a16:creationId xmlns:a16="http://schemas.microsoft.com/office/drawing/2014/main" id="{CA1CA36C-250E-DCB0-407C-C4AD3CE9D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46419" name="Text Box 77">
              <a:extLst>
                <a:ext uri="{FF2B5EF4-FFF2-40B4-BE49-F238E27FC236}">
                  <a16:creationId xmlns:a16="http://schemas.microsoft.com/office/drawing/2014/main" id="{52E6AA01-E1AF-7686-CDB8-507F85987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46420" name="Text Box 78">
              <a:extLst>
                <a:ext uri="{FF2B5EF4-FFF2-40B4-BE49-F238E27FC236}">
                  <a16:creationId xmlns:a16="http://schemas.microsoft.com/office/drawing/2014/main" id="{4454C3E8-CD96-6803-5507-2D4E12813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46421" name="Text Box 79">
              <a:extLst>
                <a:ext uri="{FF2B5EF4-FFF2-40B4-BE49-F238E27FC236}">
                  <a16:creationId xmlns:a16="http://schemas.microsoft.com/office/drawing/2014/main" id="{58FBDFAA-A471-784D-A1E4-D94D3C052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46422" name="Text Box 80">
              <a:extLst>
                <a:ext uri="{FF2B5EF4-FFF2-40B4-BE49-F238E27FC236}">
                  <a16:creationId xmlns:a16="http://schemas.microsoft.com/office/drawing/2014/main" id="{1020691D-FAC5-A0D3-A9FA-C4E284ECA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203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46423" name="Text Box 83">
              <a:extLst>
                <a:ext uri="{FF2B5EF4-FFF2-40B4-BE49-F238E27FC236}">
                  <a16:creationId xmlns:a16="http://schemas.microsoft.com/office/drawing/2014/main" id="{26BE8A12-3994-A642-AA30-8FFA20CD5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157" y="1638424"/>
              <a:ext cx="516731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BrAddr26</a:t>
              </a:r>
            </a:p>
          </p:txBody>
        </p:sp>
      </p:grpSp>
      <p:grpSp>
        <p:nvGrpSpPr>
          <p:cNvPr id="46086" name="Group 305" descr="Conditional Branch instruction format.">
            <a:extLst>
              <a:ext uri="{FF2B5EF4-FFF2-40B4-BE49-F238E27FC236}">
                <a16:creationId xmlns:a16="http://schemas.microsoft.com/office/drawing/2014/main" id="{996E29C4-2108-BA18-CB94-4DB4970527F2}"/>
              </a:ext>
            </a:extLst>
          </p:cNvPr>
          <p:cNvGrpSpPr>
            <a:grpSpLocks/>
          </p:cNvGrpSpPr>
          <p:nvPr/>
        </p:nvGrpSpPr>
        <p:grpSpPr bwMode="auto">
          <a:xfrm>
            <a:off x="941388" y="2473325"/>
            <a:ext cx="6515100" cy="692150"/>
            <a:chOff x="251680" y="1316161"/>
            <a:chExt cx="6515100" cy="691595"/>
          </a:xfrm>
        </p:grpSpPr>
        <p:grpSp>
          <p:nvGrpSpPr>
            <p:cNvPr id="46316" name="Group 8">
              <a:extLst>
                <a:ext uri="{FF2B5EF4-FFF2-40B4-BE49-F238E27FC236}">
                  <a16:creationId xmlns:a16="http://schemas.microsoft.com/office/drawing/2014/main" id="{FF932ACE-8C2F-AAE3-129E-C87F504A5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46354" name="Rectangle 9">
                <a:extLst>
                  <a:ext uri="{FF2B5EF4-FFF2-40B4-BE49-F238E27FC236}">
                    <a16:creationId xmlns:a16="http://schemas.microsoft.com/office/drawing/2014/main" id="{58F851FE-06AB-6A4C-BC16-026E3A2C8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6355" name="Line 10">
                <a:extLst>
                  <a:ext uri="{FF2B5EF4-FFF2-40B4-BE49-F238E27FC236}">
                    <a16:creationId xmlns:a16="http://schemas.microsoft.com/office/drawing/2014/main" id="{F676DEB4-CF0F-5A05-AF68-519E8AB62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6" name="Line 11">
                <a:extLst>
                  <a:ext uri="{FF2B5EF4-FFF2-40B4-BE49-F238E27FC236}">
                    <a16:creationId xmlns:a16="http://schemas.microsoft.com/office/drawing/2014/main" id="{E4CD80F5-51D0-03BF-4F2D-DA3854091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7" name="Line 12">
                <a:extLst>
                  <a:ext uri="{FF2B5EF4-FFF2-40B4-BE49-F238E27FC236}">
                    <a16:creationId xmlns:a16="http://schemas.microsoft.com/office/drawing/2014/main" id="{90CCD532-282E-22C7-0FEA-A1977E1EBD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8" name="Line 13">
                <a:extLst>
                  <a:ext uri="{FF2B5EF4-FFF2-40B4-BE49-F238E27FC236}">
                    <a16:creationId xmlns:a16="http://schemas.microsoft.com/office/drawing/2014/main" id="{9B38A37B-BF2C-1C28-6D99-37136A391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59" name="Line 14">
                <a:extLst>
                  <a:ext uri="{FF2B5EF4-FFF2-40B4-BE49-F238E27FC236}">
                    <a16:creationId xmlns:a16="http://schemas.microsoft.com/office/drawing/2014/main" id="{3C51D908-235E-4688-F848-5066B4961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0" name="Line 15">
                <a:extLst>
                  <a:ext uri="{FF2B5EF4-FFF2-40B4-BE49-F238E27FC236}">
                    <a16:creationId xmlns:a16="http://schemas.microsoft.com/office/drawing/2014/main" id="{3EE3E45D-A467-9D79-D322-D61C3D4C4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1" name="Line 16">
                <a:extLst>
                  <a:ext uri="{FF2B5EF4-FFF2-40B4-BE49-F238E27FC236}">
                    <a16:creationId xmlns:a16="http://schemas.microsoft.com/office/drawing/2014/main" id="{3F4CC2E6-24CA-F65C-5023-06B4AD129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2" name="Line 17">
                <a:extLst>
                  <a:ext uri="{FF2B5EF4-FFF2-40B4-BE49-F238E27FC236}">
                    <a16:creationId xmlns:a16="http://schemas.microsoft.com/office/drawing/2014/main" id="{52E70E14-505B-8CCD-417A-D1783343D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3" name="Line 18">
                <a:extLst>
                  <a:ext uri="{FF2B5EF4-FFF2-40B4-BE49-F238E27FC236}">
                    <a16:creationId xmlns:a16="http://schemas.microsoft.com/office/drawing/2014/main" id="{50ABBC06-E18A-99CA-4C30-73B3F02E2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4" name="Line 19">
                <a:extLst>
                  <a:ext uri="{FF2B5EF4-FFF2-40B4-BE49-F238E27FC236}">
                    <a16:creationId xmlns:a16="http://schemas.microsoft.com/office/drawing/2014/main" id="{E5807F8C-6162-2853-FD93-1567449B9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5" name="Line 20">
                <a:extLst>
                  <a:ext uri="{FF2B5EF4-FFF2-40B4-BE49-F238E27FC236}">
                    <a16:creationId xmlns:a16="http://schemas.microsoft.com/office/drawing/2014/main" id="{75CF8EDB-0971-9BF9-07C2-038470524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6" name="Line 21">
                <a:extLst>
                  <a:ext uri="{FF2B5EF4-FFF2-40B4-BE49-F238E27FC236}">
                    <a16:creationId xmlns:a16="http://schemas.microsoft.com/office/drawing/2014/main" id="{0E1FBC0E-F00F-803C-4082-3E0789589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7" name="Line 22">
                <a:extLst>
                  <a:ext uri="{FF2B5EF4-FFF2-40B4-BE49-F238E27FC236}">
                    <a16:creationId xmlns:a16="http://schemas.microsoft.com/office/drawing/2014/main" id="{4B4A717D-EE05-5A9A-FEC3-7326F05EA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8" name="Line 23">
                <a:extLst>
                  <a:ext uri="{FF2B5EF4-FFF2-40B4-BE49-F238E27FC236}">
                    <a16:creationId xmlns:a16="http://schemas.microsoft.com/office/drawing/2014/main" id="{F7D8EA8E-7A8C-F2FD-953E-DD664FE44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69" name="Line 24">
                <a:extLst>
                  <a:ext uri="{FF2B5EF4-FFF2-40B4-BE49-F238E27FC236}">
                    <a16:creationId xmlns:a16="http://schemas.microsoft.com/office/drawing/2014/main" id="{C25540E3-EA41-22D6-1965-1E1740DCF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0" name="Line 25">
                <a:extLst>
                  <a:ext uri="{FF2B5EF4-FFF2-40B4-BE49-F238E27FC236}">
                    <a16:creationId xmlns:a16="http://schemas.microsoft.com/office/drawing/2014/main" id="{A60BC334-E825-6C9C-A08F-CA86EB69B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1" name="Line 26">
                <a:extLst>
                  <a:ext uri="{FF2B5EF4-FFF2-40B4-BE49-F238E27FC236}">
                    <a16:creationId xmlns:a16="http://schemas.microsoft.com/office/drawing/2014/main" id="{B531E378-4749-E2E8-974A-D2DA2D6B4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2" name="Line 27">
                <a:extLst>
                  <a:ext uri="{FF2B5EF4-FFF2-40B4-BE49-F238E27FC236}">
                    <a16:creationId xmlns:a16="http://schemas.microsoft.com/office/drawing/2014/main" id="{FE7FAEC5-E4E3-CC23-2A69-EF4AF86F8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3" name="Line 28">
                <a:extLst>
                  <a:ext uri="{FF2B5EF4-FFF2-40B4-BE49-F238E27FC236}">
                    <a16:creationId xmlns:a16="http://schemas.microsoft.com/office/drawing/2014/main" id="{2E0DDD15-CE36-5A18-DDBA-7D60C6B0A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4" name="Line 29">
                <a:extLst>
                  <a:ext uri="{FF2B5EF4-FFF2-40B4-BE49-F238E27FC236}">
                    <a16:creationId xmlns:a16="http://schemas.microsoft.com/office/drawing/2014/main" id="{0574A80E-8076-FE86-6B66-5A9362367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5" name="Line 30">
                <a:extLst>
                  <a:ext uri="{FF2B5EF4-FFF2-40B4-BE49-F238E27FC236}">
                    <a16:creationId xmlns:a16="http://schemas.microsoft.com/office/drawing/2014/main" id="{F4D2A825-E0BF-AE3C-B144-3034DEAC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6" name="Line 31">
                <a:extLst>
                  <a:ext uri="{FF2B5EF4-FFF2-40B4-BE49-F238E27FC236}">
                    <a16:creationId xmlns:a16="http://schemas.microsoft.com/office/drawing/2014/main" id="{4163D6AF-62AB-256D-E850-90E39A7FC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7" name="Line 32">
                <a:extLst>
                  <a:ext uri="{FF2B5EF4-FFF2-40B4-BE49-F238E27FC236}">
                    <a16:creationId xmlns:a16="http://schemas.microsoft.com/office/drawing/2014/main" id="{30491953-41B9-7629-34DC-6C6FCB860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8" name="Line 33">
                <a:extLst>
                  <a:ext uri="{FF2B5EF4-FFF2-40B4-BE49-F238E27FC236}">
                    <a16:creationId xmlns:a16="http://schemas.microsoft.com/office/drawing/2014/main" id="{AADD89E0-7AD3-5513-60B3-F5EBFFDB0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79" name="Line 34">
                <a:extLst>
                  <a:ext uri="{FF2B5EF4-FFF2-40B4-BE49-F238E27FC236}">
                    <a16:creationId xmlns:a16="http://schemas.microsoft.com/office/drawing/2014/main" id="{80223F7D-54BB-E717-7EDC-E85565B3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0" name="Line 35">
                <a:extLst>
                  <a:ext uri="{FF2B5EF4-FFF2-40B4-BE49-F238E27FC236}">
                    <a16:creationId xmlns:a16="http://schemas.microsoft.com/office/drawing/2014/main" id="{4A304E2F-2564-8E48-98A4-02ADB3EFE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1" name="Line 36">
                <a:extLst>
                  <a:ext uri="{FF2B5EF4-FFF2-40B4-BE49-F238E27FC236}">
                    <a16:creationId xmlns:a16="http://schemas.microsoft.com/office/drawing/2014/main" id="{DEF8D1AF-4E9E-4517-0793-F69026C4D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2" name="Line 37">
                <a:extLst>
                  <a:ext uri="{FF2B5EF4-FFF2-40B4-BE49-F238E27FC236}">
                    <a16:creationId xmlns:a16="http://schemas.microsoft.com/office/drawing/2014/main" id="{0015228B-40BA-0F59-48F3-B5EB933F0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3" name="Line 38">
                <a:extLst>
                  <a:ext uri="{FF2B5EF4-FFF2-40B4-BE49-F238E27FC236}">
                    <a16:creationId xmlns:a16="http://schemas.microsoft.com/office/drawing/2014/main" id="{E6E0AFD7-AD07-ECAB-99A6-66B377DD3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4" name="Line 39">
                <a:extLst>
                  <a:ext uri="{FF2B5EF4-FFF2-40B4-BE49-F238E27FC236}">
                    <a16:creationId xmlns:a16="http://schemas.microsoft.com/office/drawing/2014/main" id="{B095CC74-8805-F181-03FD-40B6D8CA5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5" name="Line 40">
                <a:extLst>
                  <a:ext uri="{FF2B5EF4-FFF2-40B4-BE49-F238E27FC236}">
                    <a16:creationId xmlns:a16="http://schemas.microsoft.com/office/drawing/2014/main" id="{4AF1FFA4-DDC3-5B5D-3F23-BE548B262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6" name="Line 41">
                <a:extLst>
                  <a:ext uri="{FF2B5EF4-FFF2-40B4-BE49-F238E27FC236}">
                    <a16:creationId xmlns:a16="http://schemas.microsoft.com/office/drawing/2014/main" id="{E137FCBB-426E-35A3-8622-4CDF0569B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87" name="Line 42">
                <a:extLst>
                  <a:ext uri="{FF2B5EF4-FFF2-40B4-BE49-F238E27FC236}">
                    <a16:creationId xmlns:a16="http://schemas.microsoft.com/office/drawing/2014/main" id="{E43A7A41-D4BD-923C-E923-C4906B15D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317" name="Line 44">
              <a:extLst>
                <a:ext uri="{FF2B5EF4-FFF2-40B4-BE49-F238E27FC236}">
                  <a16:creationId xmlns:a16="http://schemas.microsoft.com/office/drawing/2014/main" id="{965B5AF9-3C5D-E414-B609-DE7DE7D53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91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18" name="Line 47">
              <a:extLst>
                <a:ext uri="{FF2B5EF4-FFF2-40B4-BE49-F238E27FC236}">
                  <a16:creationId xmlns:a16="http://schemas.microsoft.com/office/drawing/2014/main" id="{4A7639DD-29A2-6B89-35DA-C9298D5B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19" name="Text Box 48">
              <a:extLst>
                <a:ext uri="{FF2B5EF4-FFF2-40B4-BE49-F238E27FC236}">
                  <a16:creationId xmlns:a16="http://schemas.microsoft.com/office/drawing/2014/main" id="{6D3DF2F0-02E2-D321-D7B5-5D6D716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46320" name="Text Box 49">
              <a:extLst>
                <a:ext uri="{FF2B5EF4-FFF2-40B4-BE49-F238E27FC236}">
                  <a16:creationId xmlns:a16="http://schemas.microsoft.com/office/drawing/2014/main" id="{41BD0B67-E487-D5CE-EE5D-ACA27A1FD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46321" name="Text Box 50">
              <a:extLst>
                <a:ext uri="{FF2B5EF4-FFF2-40B4-BE49-F238E27FC236}">
                  <a16:creationId xmlns:a16="http://schemas.microsoft.com/office/drawing/2014/main" id="{135C43A7-62B9-FAD4-9D97-68EBD1144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46322" name="Text Box 51">
              <a:extLst>
                <a:ext uri="{FF2B5EF4-FFF2-40B4-BE49-F238E27FC236}">
                  <a16:creationId xmlns:a16="http://schemas.microsoft.com/office/drawing/2014/main" id="{F3D25B69-26A9-4468-E2A6-54BA6D1FF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46323" name="Text Box 52">
              <a:extLst>
                <a:ext uri="{FF2B5EF4-FFF2-40B4-BE49-F238E27FC236}">
                  <a16:creationId xmlns:a16="http://schemas.microsoft.com/office/drawing/2014/main" id="{1D7722B9-BFE8-840B-2704-48E71889D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46324" name="Text Box 53">
              <a:extLst>
                <a:ext uri="{FF2B5EF4-FFF2-40B4-BE49-F238E27FC236}">
                  <a16:creationId xmlns:a16="http://schemas.microsoft.com/office/drawing/2014/main" id="{BA2E31E9-0A40-85AD-86EF-8663ADB72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46325" name="Text Box 54">
              <a:extLst>
                <a:ext uri="{FF2B5EF4-FFF2-40B4-BE49-F238E27FC236}">
                  <a16:creationId xmlns:a16="http://schemas.microsoft.com/office/drawing/2014/main" id="{54706501-17B5-9DB7-64A5-F7CDA6E68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46326" name="Text Box 55">
              <a:extLst>
                <a:ext uri="{FF2B5EF4-FFF2-40B4-BE49-F238E27FC236}">
                  <a16:creationId xmlns:a16="http://schemas.microsoft.com/office/drawing/2014/main" id="{E931DAE7-731E-CFE4-8063-B50A5519A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46327" name="Text Box 56">
              <a:extLst>
                <a:ext uri="{FF2B5EF4-FFF2-40B4-BE49-F238E27FC236}">
                  <a16:creationId xmlns:a16="http://schemas.microsoft.com/office/drawing/2014/main" id="{6087637B-054E-246C-26AC-7D64D140E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46328" name="Text Box 57">
              <a:extLst>
                <a:ext uri="{FF2B5EF4-FFF2-40B4-BE49-F238E27FC236}">
                  <a16:creationId xmlns:a16="http://schemas.microsoft.com/office/drawing/2014/main" id="{1C160243-520B-21AA-ABDA-94E156302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46329" name="Text Box 58">
              <a:extLst>
                <a:ext uri="{FF2B5EF4-FFF2-40B4-BE49-F238E27FC236}">
                  <a16:creationId xmlns:a16="http://schemas.microsoft.com/office/drawing/2014/main" id="{D9615E2F-A3D0-E430-015D-732CACEC3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46330" name="Text Box 59">
              <a:extLst>
                <a:ext uri="{FF2B5EF4-FFF2-40B4-BE49-F238E27FC236}">
                  <a16:creationId xmlns:a16="http://schemas.microsoft.com/office/drawing/2014/main" id="{6AFBF46C-8ECE-52F8-BCBE-3420C8FAB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46331" name="Text Box 60">
              <a:extLst>
                <a:ext uri="{FF2B5EF4-FFF2-40B4-BE49-F238E27FC236}">
                  <a16:creationId xmlns:a16="http://schemas.microsoft.com/office/drawing/2014/main" id="{A3B1081B-58FA-6810-44BC-BF1A139DC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46332" name="Text Box 61">
              <a:extLst>
                <a:ext uri="{FF2B5EF4-FFF2-40B4-BE49-F238E27FC236}">
                  <a16:creationId xmlns:a16="http://schemas.microsoft.com/office/drawing/2014/main" id="{1AA77D37-8D6A-D2C5-CED0-C9FD78FA6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46333" name="Text Box 62">
              <a:extLst>
                <a:ext uri="{FF2B5EF4-FFF2-40B4-BE49-F238E27FC236}">
                  <a16:creationId xmlns:a16="http://schemas.microsoft.com/office/drawing/2014/main" id="{BBC65BB8-8874-395D-2CED-4F1BBD75B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46334" name="Text Box 63">
              <a:extLst>
                <a:ext uri="{FF2B5EF4-FFF2-40B4-BE49-F238E27FC236}">
                  <a16:creationId xmlns:a16="http://schemas.microsoft.com/office/drawing/2014/main" id="{78A7CE54-4A70-16AA-C9CD-19AA3ECC6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46335" name="Text Box 64">
              <a:extLst>
                <a:ext uri="{FF2B5EF4-FFF2-40B4-BE49-F238E27FC236}">
                  <a16:creationId xmlns:a16="http://schemas.microsoft.com/office/drawing/2014/main" id="{14FC21C2-597C-48B1-ECAA-15A04C0EA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46336" name="Text Box 65">
              <a:extLst>
                <a:ext uri="{FF2B5EF4-FFF2-40B4-BE49-F238E27FC236}">
                  <a16:creationId xmlns:a16="http://schemas.microsoft.com/office/drawing/2014/main" id="{6A9033D1-04AC-736B-26BF-BD9982681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46337" name="Text Box 66">
              <a:extLst>
                <a:ext uri="{FF2B5EF4-FFF2-40B4-BE49-F238E27FC236}">
                  <a16:creationId xmlns:a16="http://schemas.microsoft.com/office/drawing/2014/main" id="{63D0579A-EBE3-BED8-A2B2-B75323641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46338" name="Text Box 67">
              <a:extLst>
                <a:ext uri="{FF2B5EF4-FFF2-40B4-BE49-F238E27FC236}">
                  <a16:creationId xmlns:a16="http://schemas.microsoft.com/office/drawing/2014/main" id="{B63F33C5-2DFF-1770-EAE0-5C89A87EA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46339" name="Text Box 68">
              <a:extLst>
                <a:ext uri="{FF2B5EF4-FFF2-40B4-BE49-F238E27FC236}">
                  <a16:creationId xmlns:a16="http://schemas.microsoft.com/office/drawing/2014/main" id="{58B1ED5B-6B7C-AA10-C6F5-52C8DFBB6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46340" name="Text Box 69">
              <a:extLst>
                <a:ext uri="{FF2B5EF4-FFF2-40B4-BE49-F238E27FC236}">
                  <a16:creationId xmlns:a16="http://schemas.microsoft.com/office/drawing/2014/main" id="{B9C47440-E0A2-252E-FFF6-8AE53B79E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46341" name="Text Box 70">
              <a:extLst>
                <a:ext uri="{FF2B5EF4-FFF2-40B4-BE49-F238E27FC236}">
                  <a16:creationId xmlns:a16="http://schemas.microsoft.com/office/drawing/2014/main" id="{02239C5B-415D-877E-D63D-5B34B07B0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46342" name="Text Box 71">
              <a:extLst>
                <a:ext uri="{FF2B5EF4-FFF2-40B4-BE49-F238E27FC236}">
                  <a16:creationId xmlns:a16="http://schemas.microsoft.com/office/drawing/2014/main" id="{D6E67670-B551-CEFB-A086-9ED190F5F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46343" name="Text Box 72">
              <a:extLst>
                <a:ext uri="{FF2B5EF4-FFF2-40B4-BE49-F238E27FC236}">
                  <a16:creationId xmlns:a16="http://schemas.microsoft.com/office/drawing/2014/main" id="{CF9A3BE4-5221-8E04-F849-9596683C7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46344" name="Text Box 73">
              <a:extLst>
                <a:ext uri="{FF2B5EF4-FFF2-40B4-BE49-F238E27FC236}">
                  <a16:creationId xmlns:a16="http://schemas.microsoft.com/office/drawing/2014/main" id="{BCF59F10-4459-D0DC-96AC-6D4000D6F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46345" name="Text Box 74">
              <a:extLst>
                <a:ext uri="{FF2B5EF4-FFF2-40B4-BE49-F238E27FC236}">
                  <a16:creationId xmlns:a16="http://schemas.microsoft.com/office/drawing/2014/main" id="{9A62AA35-4568-C022-FDDB-F72B0EC5C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46346" name="Text Box 75">
              <a:extLst>
                <a:ext uri="{FF2B5EF4-FFF2-40B4-BE49-F238E27FC236}">
                  <a16:creationId xmlns:a16="http://schemas.microsoft.com/office/drawing/2014/main" id="{15882670-1DBE-9E80-8521-AADC931C3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46347" name="Text Box 76">
              <a:extLst>
                <a:ext uri="{FF2B5EF4-FFF2-40B4-BE49-F238E27FC236}">
                  <a16:creationId xmlns:a16="http://schemas.microsoft.com/office/drawing/2014/main" id="{CFB969E7-C282-240D-E81A-23BCA512E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46348" name="Text Box 77">
              <a:extLst>
                <a:ext uri="{FF2B5EF4-FFF2-40B4-BE49-F238E27FC236}">
                  <a16:creationId xmlns:a16="http://schemas.microsoft.com/office/drawing/2014/main" id="{6FBEA84C-EDD9-1ACB-78D9-97CB8DA50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46349" name="Text Box 78">
              <a:extLst>
                <a:ext uri="{FF2B5EF4-FFF2-40B4-BE49-F238E27FC236}">
                  <a16:creationId xmlns:a16="http://schemas.microsoft.com/office/drawing/2014/main" id="{6DD951EB-C067-C907-1D97-4682FB2F6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46350" name="Text Box 79">
              <a:extLst>
                <a:ext uri="{FF2B5EF4-FFF2-40B4-BE49-F238E27FC236}">
                  <a16:creationId xmlns:a16="http://schemas.microsoft.com/office/drawing/2014/main" id="{94CF9553-10CD-0EAD-87B3-0424C3E1E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46351" name="Text Box 80">
              <a:extLst>
                <a:ext uri="{FF2B5EF4-FFF2-40B4-BE49-F238E27FC236}">
                  <a16:creationId xmlns:a16="http://schemas.microsoft.com/office/drawing/2014/main" id="{F5E33C65-8B89-2B0D-D32C-D05249DDB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603376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46352" name="Text Box 81">
              <a:extLst>
                <a:ext uri="{FF2B5EF4-FFF2-40B4-BE49-F238E27FC236}">
                  <a16:creationId xmlns:a16="http://schemas.microsoft.com/office/drawing/2014/main" id="{6638E761-67B1-B51C-8312-34F7938E7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265" y="1638424"/>
              <a:ext cx="37736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CondAddr19</a:t>
              </a:r>
            </a:p>
          </p:txBody>
        </p:sp>
        <p:sp>
          <p:nvSpPr>
            <p:cNvPr id="46353" name="Text Box 83">
              <a:extLst>
                <a:ext uri="{FF2B5EF4-FFF2-40B4-BE49-F238E27FC236}">
                  <a16:creationId xmlns:a16="http://schemas.microsoft.com/office/drawing/2014/main" id="{A19E66DA-216F-414B-B46B-DD1435FBC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</p:grpSp>
      <p:grpSp>
        <p:nvGrpSpPr>
          <p:cNvPr id="46087" name="Group 378" descr="R-type instruction format.">
            <a:extLst>
              <a:ext uri="{FF2B5EF4-FFF2-40B4-BE49-F238E27FC236}">
                <a16:creationId xmlns:a16="http://schemas.microsoft.com/office/drawing/2014/main" id="{21388036-88B2-4B93-89ED-87DF0F157A8D}"/>
              </a:ext>
            </a:extLst>
          </p:cNvPr>
          <p:cNvGrpSpPr>
            <a:grpSpLocks/>
          </p:cNvGrpSpPr>
          <p:nvPr/>
        </p:nvGrpSpPr>
        <p:grpSpPr bwMode="auto">
          <a:xfrm>
            <a:off x="941388" y="3471863"/>
            <a:ext cx="6515100" cy="688975"/>
            <a:chOff x="2281238" y="1316038"/>
            <a:chExt cx="6515100" cy="688976"/>
          </a:xfrm>
        </p:grpSpPr>
        <p:grpSp>
          <p:nvGrpSpPr>
            <p:cNvPr id="46240" name="Group 8">
              <a:extLst>
                <a:ext uri="{FF2B5EF4-FFF2-40B4-BE49-F238E27FC236}">
                  <a16:creationId xmlns:a16="http://schemas.microsoft.com/office/drawing/2014/main" id="{F8856523-184E-D868-C40D-04F5BAF10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151" y="1576388"/>
              <a:ext cx="6370638" cy="425450"/>
              <a:chOff x="867" y="1211"/>
              <a:chExt cx="4013" cy="268"/>
            </a:xfrm>
          </p:grpSpPr>
          <p:sp>
            <p:nvSpPr>
              <p:cNvPr id="46282" name="Rectangle 9">
                <a:extLst>
                  <a:ext uri="{FF2B5EF4-FFF2-40B4-BE49-F238E27FC236}">
                    <a16:creationId xmlns:a16="http://schemas.microsoft.com/office/drawing/2014/main" id="{223D042E-7887-91EC-B95F-6C22EA40CA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6283" name="Line 10">
                <a:extLst>
                  <a:ext uri="{FF2B5EF4-FFF2-40B4-BE49-F238E27FC236}">
                    <a16:creationId xmlns:a16="http://schemas.microsoft.com/office/drawing/2014/main" id="{6824C2EE-5EC9-BFFA-51DE-DB2540485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4" name="Line 11">
                <a:extLst>
                  <a:ext uri="{FF2B5EF4-FFF2-40B4-BE49-F238E27FC236}">
                    <a16:creationId xmlns:a16="http://schemas.microsoft.com/office/drawing/2014/main" id="{D824F1E0-6453-4CEE-74EE-5D7FD71DA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5" name="Line 12">
                <a:extLst>
                  <a:ext uri="{FF2B5EF4-FFF2-40B4-BE49-F238E27FC236}">
                    <a16:creationId xmlns:a16="http://schemas.microsoft.com/office/drawing/2014/main" id="{B1951684-6830-DD26-5CC0-7EE2B3B8D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6" name="Line 13">
                <a:extLst>
                  <a:ext uri="{FF2B5EF4-FFF2-40B4-BE49-F238E27FC236}">
                    <a16:creationId xmlns:a16="http://schemas.microsoft.com/office/drawing/2014/main" id="{49E7131A-ABED-7E87-2729-72E20493C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7" name="Line 14">
                <a:extLst>
                  <a:ext uri="{FF2B5EF4-FFF2-40B4-BE49-F238E27FC236}">
                    <a16:creationId xmlns:a16="http://schemas.microsoft.com/office/drawing/2014/main" id="{90F1CC9F-B3F9-494A-5687-92078BB7F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8" name="Line 15">
                <a:extLst>
                  <a:ext uri="{FF2B5EF4-FFF2-40B4-BE49-F238E27FC236}">
                    <a16:creationId xmlns:a16="http://schemas.microsoft.com/office/drawing/2014/main" id="{875FEEE9-CD45-A439-DDE8-01A20D390F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89" name="Line 16">
                <a:extLst>
                  <a:ext uri="{FF2B5EF4-FFF2-40B4-BE49-F238E27FC236}">
                    <a16:creationId xmlns:a16="http://schemas.microsoft.com/office/drawing/2014/main" id="{1288F34B-1D2B-0E33-0FC4-AB293A70F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0" name="Line 17">
                <a:extLst>
                  <a:ext uri="{FF2B5EF4-FFF2-40B4-BE49-F238E27FC236}">
                    <a16:creationId xmlns:a16="http://schemas.microsoft.com/office/drawing/2014/main" id="{8DCF8D8B-F59F-B3F0-E00B-A03CE90EB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1" name="Line 18">
                <a:extLst>
                  <a:ext uri="{FF2B5EF4-FFF2-40B4-BE49-F238E27FC236}">
                    <a16:creationId xmlns:a16="http://schemas.microsoft.com/office/drawing/2014/main" id="{6B31F82E-435B-31BD-F1EA-191538CD9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2" name="Line 19">
                <a:extLst>
                  <a:ext uri="{FF2B5EF4-FFF2-40B4-BE49-F238E27FC236}">
                    <a16:creationId xmlns:a16="http://schemas.microsoft.com/office/drawing/2014/main" id="{DB595948-CE74-81BD-9409-09AB0D635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3" name="Line 20">
                <a:extLst>
                  <a:ext uri="{FF2B5EF4-FFF2-40B4-BE49-F238E27FC236}">
                    <a16:creationId xmlns:a16="http://schemas.microsoft.com/office/drawing/2014/main" id="{D17C26BB-88A6-E2BE-5DCE-B429D3ED2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4" name="Line 21">
                <a:extLst>
                  <a:ext uri="{FF2B5EF4-FFF2-40B4-BE49-F238E27FC236}">
                    <a16:creationId xmlns:a16="http://schemas.microsoft.com/office/drawing/2014/main" id="{14474867-7681-9F19-0A2A-8C32DFF40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5" name="Line 22">
                <a:extLst>
                  <a:ext uri="{FF2B5EF4-FFF2-40B4-BE49-F238E27FC236}">
                    <a16:creationId xmlns:a16="http://schemas.microsoft.com/office/drawing/2014/main" id="{FEDF274B-F781-7D45-D7EF-D87BCA7EB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6" name="Line 23">
                <a:extLst>
                  <a:ext uri="{FF2B5EF4-FFF2-40B4-BE49-F238E27FC236}">
                    <a16:creationId xmlns:a16="http://schemas.microsoft.com/office/drawing/2014/main" id="{4F37404F-D6F5-6563-6688-09A2CF7D6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7" name="Line 24">
                <a:extLst>
                  <a:ext uri="{FF2B5EF4-FFF2-40B4-BE49-F238E27FC236}">
                    <a16:creationId xmlns:a16="http://schemas.microsoft.com/office/drawing/2014/main" id="{C908E2F4-80D1-421C-8ED5-F4461848A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8" name="Line 25">
                <a:extLst>
                  <a:ext uri="{FF2B5EF4-FFF2-40B4-BE49-F238E27FC236}">
                    <a16:creationId xmlns:a16="http://schemas.microsoft.com/office/drawing/2014/main" id="{74869A63-4264-04FD-2BDB-96C640A0C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99" name="Line 26">
                <a:extLst>
                  <a:ext uri="{FF2B5EF4-FFF2-40B4-BE49-F238E27FC236}">
                    <a16:creationId xmlns:a16="http://schemas.microsoft.com/office/drawing/2014/main" id="{AFABF558-7BED-2BE9-F614-C578DD202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0" name="Line 27">
                <a:extLst>
                  <a:ext uri="{FF2B5EF4-FFF2-40B4-BE49-F238E27FC236}">
                    <a16:creationId xmlns:a16="http://schemas.microsoft.com/office/drawing/2014/main" id="{F1D3BD33-01B2-E45B-2D32-E940792D3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1" name="Line 28">
                <a:extLst>
                  <a:ext uri="{FF2B5EF4-FFF2-40B4-BE49-F238E27FC236}">
                    <a16:creationId xmlns:a16="http://schemas.microsoft.com/office/drawing/2014/main" id="{BFEF5A96-EF84-F5CC-FF88-769311724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2" name="Line 29">
                <a:extLst>
                  <a:ext uri="{FF2B5EF4-FFF2-40B4-BE49-F238E27FC236}">
                    <a16:creationId xmlns:a16="http://schemas.microsoft.com/office/drawing/2014/main" id="{03F63841-0D98-1712-2BA0-A2F0F689FB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3" name="Line 30">
                <a:extLst>
                  <a:ext uri="{FF2B5EF4-FFF2-40B4-BE49-F238E27FC236}">
                    <a16:creationId xmlns:a16="http://schemas.microsoft.com/office/drawing/2014/main" id="{37DA00BD-67EF-C996-154F-0702B0431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4" name="Line 31">
                <a:extLst>
                  <a:ext uri="{FF2B5EF4-FFF2-40B4-BE49-F238E27FC236}">
                    <a16:creationId xmlns:a16="http://schemas.microsoft.com/office/drawing/2014/main" id="{45CF38BC-0452-5A7F-E57A-C20184770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5" name="Line 32">
                <a:extLst>
                  <a:ext uri="{FF2B5EF4-FFF2-40B4-BE49-F238E27FC236}">
                    <a16:creationId xmlns:a16="http://schemas.microsoft.com/office/drawing/2014/main" id="{6AB74601-D047-6529-2197-AF15C7AEA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6" name="Line 33">
                <a:extLst>
                  <a:ext uri="{FF2B5EF4-FFF2-40B4-BE49-F238E27FC236}">
                    <a16:creationId xmlns:a16="http://schemas.microsoft.com/office/drawing/2014/main" id="{6BF27ACD-3871-1F38-F2B0-CF858F9A1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7" name="Line 34">
                <a:extLst>
                  <a:ext uri="{FF2B5EF4-FFF2-40B4-BE49-F238E27FC236}">
                    <a16:creationId xmlns:a16="http://schemas.microsoft.com/office/drawing/2014/main" id="{FAF8EC5B-D0C6-2EF9-DEEC-A403F7A8D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8" name="Line 35">
                <a:extLst>
                  <a:ext uri="{FF2B5EF4-FFF2-40B4-BE49-F238E27FC236}">
                    <a16:creationId xmlns:a16="http://schemas.microsoft.com/office/drawing/2014/main" id="{A93E9161-9A0C-4351-FCE2-3F312F5E8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09" name="Line 36">
                <a:extLst>
                  <a:ext uri="{FF2B5EF4-FFF2-40B4-BE49-F238E27FC236}">
                    <a16:creationId xmlns:a16="http://schemas.microsoft.com/office/drawing/2014/main" id="{9E7951DB-76CE-01E1-4564-5B5D4F5A8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10" name="Line 37">
                <a:extLst>
                  <a:ext uri="{FF2B5EF4-FFF2-40B4-BE49-F238E27FC236}">
                    <a16:creationId xmlns:a16="http://schemas.microsoft.com/office/drawing/2014/main" id="{054ADD09-75B6-FB37-DD15-21F7B3D3A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11" name="Line 38">
                <a:extLst>
                  <a:ext uri="{FF2B5EF4-FFF2-40B4-BE49-F238E27FC236}">
                    <a16:creationId xmlns:a16="http://schemas.microsoft.com/office/drawing/2014/main" id="{FE7F15C1-1D42-2DC7-0428-1ADE10A26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12" name="Line 39">
                <a:extLst>
                  <a:ext uri="{FF2B5EF4-FFF2-40B4-BE49-F238E27FC236}">
                    <a16:creationId xmlns:a16="http://schemas.microsoft.com/office/drawing/2014/main" id="{5B25E9E9-4F17-FE20-B111-EFA2CCAA6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13" name="Line 40">
                <a:extLst>
                  <a:ext uri="{FF2B5EF4-FFF2-40B4-BE49-F238E27FC236}">
                    <a16:creationId xmlns:a16="http://schemas.microsoft.com/office/drawing/2014/main" id="{C746F6EB-65EC-6686-3A24-279534CA7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14" name="Line 41">
                <a:extLst>
                  <a:ext uri="{FF2B5EF4-FFF2-40B4-BE49-F238E27FC236}">
                    <a16:creationId xmlns:a16="http://schemas.microsoft.com/office/drawing/2014/main" id="{4521E8AC-051E-7EE1-8E89-080DB4A09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15" name="Line 42">
                <a:extLst>
                  <a:ext uri="{FF2B5EF4-FFF2-40B4-BE49-F238E27FC236}">
                    <a16:creationId xmlns:a16="http://schemas.microsoft.com/office/drawing/2014/main" id="{BF371820-D326-BE90-1671-9155053B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241" name="Line 44">
              <a:extLst>
                <a:ext uri="{FF2B5EF4-FFF2-40B4-BE49-F238E27FC236}">
                  <a16:creationId xmlns:a16="http://schemas.microsoft.com/office/drawing/2014/main" id="{90994188-A86A-746C-50AC-42ADF6B76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551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42" name="Line 45">
              <a:extLst>
                <a:ext uri="{FF2B5EF4-FFF2-40B4-BE49-F238E27FC236}">
                  <a16:creationId xmlns:a16="http://schemas.microsoft.com/office/drawing/2014/main" id="{17FA970D-1600-0B3D-E56F-D33460956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439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43" name="Line 46">
              <a:extLst>
                <a:ext uri="{FF2B5EF4-FFF2-40B4-BE49-F238E27FC236}">
                  <a16:creationId xmlns:a16="http://schemas.microsoft.com/office/drawing/2014/main" id="{7DB7B76B-D136-7EAF-3BAA-0CDFA2A8F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492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44" name="Line 47">
              <a:extLst>
                <a:ext uri="{FF2B5EF4-FFF2-40B4-BE49-F238E27FC236}">
                  <a16:creationId xmlns:a16="http://schemas.microsoft.com/office/drawing/2014/main" id="{38BB9058-7789-C89F-9186-BDDEFC05B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0014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245" name="Text Box 48">
              <a:extLst>
                <a:ext uri="{FF2B5EF4-FFF2-40B4-BE49-F238E27FC236}">
                  <a16:creationId xmlns:a16="http://schemas.microsoft.com/office/drawing/2014/main" id="{6A92C772-BC75-DF5D-8B5A-37D352EBB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46246" name="Text Box 49">
              <a:extLst>
                <a:ext uri="{FF2B5EF4-FFF2-40B4-BE49-F238E27FC236}">
                  <a16:creationId xmlns:a16="http://schemas.microsoft.com/office/drawing/2014/main" id="{922E31C4-647D-C66F-54AC-58456CD44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2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46247" name="Text Box 50">
              <a:extLst>
                <a:ext uri="{FF2B5EF4-FFF2-40B4-BE49-F238E27FC236}">
                  <a16:creationId xmlns:a16="http://schemas.microsoft.com/office/drawing/2014/main" id="{66985393-ACAC-0C2A-03A9-1277838C5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2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46248" name="Text Box 51">
              <a:extLst>
                <a:ext uri="{FF2B5EF4-FFF2-40B4-BE49-F238E27FC236}">
                  <a16:creationId xmlns:a16="http://schemas.microsoft.com/office/drawing/2014/main" id="{BB6BF8E2-B2C6-CB31-60C3-CC2330E7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7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46249" name="Text Box 52">
              <a:extLst>
                <a:ext uri="{FF2B5EF4-FFF2-40B4-BE49-F238E27FC236}">
                  <a16:creationId xmlns:a16="http://schemas.microsoft.com/office/drawing/2014/main" id="{42C501C6-D64A-72C8-AA9B-7E3A1C91D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7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46250" name="Text Box 53">
              <a:extLst>
                <a:ext uri="{FF2B5EF4-FFF2-40B4-BE49-F238E27FC236}">
                  <a16:creationId xmlns:a16="http://schemas.microsoft.com/office/drawing/2014/main" id="{58BF0759-78D5-94EA-E674-7F1A4CF4D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1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46251" name="Text Box 54">
              <a:extLst>
                <a:ext uri="{FF2B5EF4-FFF2-40B4-BE49-F238E27FC236}">
                  <a16:creationId xmlns:a16="http://schemas.microsoft.com/office/drawing/2014/main" id="{CD7DBC20-4470-FF6E-132D-EF6E6F999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46252" name="Text Box 55">
              <a:extLst>
                <a:ext uri="{FF2B5EF4-FFF2-40B4-BE49-F238E27FC236}">
                  <a16:creationId xmlns:a16="http://schemas.microsoft.com/office/drawing/2014/main" id="{E90FDB29-0811-9C8F-7806-B0218145C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46253" name="Text Box 56">
              <a:extLst>
                <a:ext uri="{FF2B5EF4-FFF2-40B4-BE49-F238E27FC236}">
                  <a16:creationId xmlns:a16="http://schemas.microsoft.com/office/drawing/2014/main" id="{114EBCEB-D2D4-7754-3283-A583F3F38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46254" name="Text Box 57">
              <a:extLst>
                <a:ext uri="{FF2B5EF4-FFF2-40B4-BE49-F238E27FC236}">
                  <a16:creationId xmlns:a16="http://schemas.microsoft.com/office/drawing/2014/main" id="{EBB38800-4D0D-3EF9-8212-247AE5F60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46255" name="Text Box 58">
              <a:extLst>
                <a:ext uri="{FF2B5EF4-FFF2-40B4-BE49-F238E27FC236}">
                  <a16:creationId xmlns:a16="http://schemas.microsoft.com/office/drawing/2014/main" id="{758D2BB5-7FAF-B2E7-7B1A-257F0FCD4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46256" name="Text Box 59">
              <a:extLst>
                <a:ext uri="{FF2B5EF4-FFF2-40B4-BE49-F238E27FC236}">
                  <a16:creationId xmlns:a16="http://schemas.microsoft.com/office/drawing/2014/main" id="{744F2047-A4DB-5624-01B1-36243AC18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1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46257" name="Text Box 60">
              <a:extLst>
                <a:ext uri="{FF2B5EF4-FFF2-40B4-BE49-F238E27FC236}">
                  <a16:creationId xmlns:a16="http://schemas.microsoft.com/office/drawing/2014/main" id="{FEA569EA-5DFC-BE52-0F47-87E640AA0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6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46258" name="Text Box 61">
              <a:extLst>
                <a:ext uri="{FF2B5EF4-FFF2-40B4-BE49-F238E27FC236}">
                  <a16:creationId xmlns:a16="http://schemas.microsoft.com/office/drawing/2014/main" id="{27DC020F-66B6-0219-73E8-2BF740E50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6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46259" name="Text Box 62">
              <a:extLst>
                <a:ext uri="{FF2B5EF4-FFF2-40B4-BE49-F238E27FC236}">
                  <a16:creationId xmlns:a16="http://schemas.microsoft.com/office/drawing/2014/main" id="{F44039BA-605D-4DE2-C6F6-33F6A5954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46260" name="Text Box 63">
              <a:extLst>
                <a:ext uri="{FF2B5EF4-FFF2-40B4-BE49-F238E27FC236}">
                  <a16:creationId xmlns:a16="http://schemas.microsoft.com/office/drawing/2014/main" id="{713A5DB8-0030-84F1-430E-4F2D85DA3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46261" name="Text Box 64">
              <a:extLst>
                <a:ext uri="{FF2B5EF4-FFF2-40B4-BE49-F238E27FC236}">
                  <a16:creationId xmlns:a16="http://schemas.microsoft.com/office/drawing/2014/main" id="{85953866-FAF6-CF01-2277-2F394F982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5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46262" name="Text Box 65">
              <a:extLst>
                <a:ext uri="{FF2B5EF4-FFF2-40B4-BE49-F238E27FC236}">
                  <a16:creationId xmlns:a16="http://schemas.microsoft.com/office/drawing/2014/main" id="{4DFD8A6C-7707-F067-1E12-27EA9FB14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5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46263" name="Text Box 66">
              <a:extLst>
                <a:ext uri="{FF2B5EF4-FFF2-40B4-BE49-F238E27FC236}">
                  <a16:creationId xmlns:a16="http://schemas.microsoft.com/office/drawing/2014/main" id="{6C825D0E-14B8-D1AF-D789-7F4168E1C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46264" name="Text Box 67">
              <a:extLst>
                <a:ext uri="{FF2B5EF4-FFF2-40B4-BE49-F238E27FC236}">
                  <a16:creationId xmlns:a16="http://schemas.microsoft.com/office/drawing/2014/main" id="{53588695-349D-3BCA-E2BE-92B732476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46265" name="Text Box 68">
              <a:extLst>
                <a:ext uri="{FF2B5EF4-FFF2-40B4-BE49-F238E27FC236}">
                  <a16:creationId xmlns:a16="http://schemas.microsoft.com/office/drawing/2014/main" id="{E7AF001E-1702-30CB-20B7-6CBAEE7A0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4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46266" name="Text Box 69">
              <a:extLst>
                <a:ext uri="{FF2B5EF4-FFF2-40B4-BE49-F238E27FC236}">
                  <a16:creationId xmlns:a16="http://schemas.microsoft.com/office/drawing/2014/main" id="{D1ACA267-6379-DBD8-24C8-06A446DF7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4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46267" name="Text Box 70">
              <a:extLst>
                <a:ext uri="{FF2B5EF4-FFF2-40B4-BE49-F238E27FC236}">
                  <a16:creationId xmlns:a16="http://schemas.microsoft.com/office/drawing/2014/main" id="{E5B6127C-7A0E-01AD-F205-AACB109A6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46268" name="Text Box 71">
              <a:extLst>
                <a:ext uri="{FF2B5EF4-FFF2-40B4-BE49-F238E27FC236}">
                  <a16:creationId xmlns:a16="http://schemas.microsoft.com/office/drawing/2014/main" id="{CDFD5EF3-A478-38C2-44B0-B2BF77A03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46269" name="Text Box 72">
              <a:extLst>
                <a:ext uri="{FF2B5EF4-FFF2-40B4-BE49-F238E27FC236}">
                  <a16:creationId xmlns:a16="http://schemas.microsoft.com/office/drawing/2014/main" id="{4A00F1FC-0C6F-6040-EF34-62CE17F44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59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46270" name="Text Box 73">
              <a:extLst>
                <a:ext uri="{FF2B5EF4-FFF2-40B4-BE49-F238E27FC236}">
                  <a16:creationId xmlns:a16="http://schemas.microsoft.com/office/drawing/2014/main" id="{ECCD8F1C-16B0-C4E1-4D76-30558E515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44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46271" name="Text Box 74">
              <a:extLst>
                <a:ext uri="{FF2B5EF4-FFF2-40B4-BE49-F238E27FC236}">
                  <a16:creationId xmlns:a16="http://schemas.microsoft.com/office/drawing/2014/main" id="{6052B825-C7B3-DEE8-5885-891A16198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46272" name="Text Box 75">
              <a:extLst>
                <a:ext uri="{FF2B5EF4-FFF2-40B4-BE49-F238E27FC236}">
                  <a16:creationId xmlns:a16="http://schemas.microsoft.com/office/drawing/2014/main" id="{C51EF5DF-1C5C-DCD4-F943-3E5892C5C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28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46273" name="Text Box 76">
              <a:extLst>
                <a:ext uri="{FF2B5EF4-FFF2-40B4-BE49-F238E27FC236}">
                  <a16:creationId xmlns:a16="http://schemas.microsoft.com/office/drawing/2014/main" id="{722397F7-ED82-0D7A-6780-C87000283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8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46274" name="Text Box 77">
              <a:extLst>
                <a:ext uri="{FF2B5EF4-FFF2-40B4-BE49-F238E27FC236}">
                  <a16:creationId xmlns:a16="http://schemas.microsoft.com/office/drawing/2014/main" id="{D3841E27-CC4B-8E42-7344-BB32978F5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3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46275" name="Text Box 78">
              <a:extLst>
                <a:ext uri="{FF2B5EF4-FFF2-40B4-BE49-F238E27FC236}">
                  <a16:creationId xmlns:a16="http://schemas.microsoft.com/office/drawing/2014/main" id="{BE81AC52-AA50-070A-337A-83C26FDEE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13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46276" name="Text Box 79">
              <a:extLst>
                <a:ext uri="{FF2B5EF4-FFF2-40B4-BE49-F238E27FC236}">
                  <a16:creationId xmlns:a16="http://schemas.microsoft.com/office/drawing/2014/main" id="{C8447751-5581-23EF-7EFE-47BE4BFF9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97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46277" name="Text Box 80">
              <a:extLst>
                <a:ext uri="{FF2B5EF4-FFF2-40B4-BE49-F238E27FC236}">
                  <a16:creationId xmlns:a16="http://schemas.microsoft.com/office/drawing/2014/main" id="{6A386190-A694-6B49-328F-D406CC1C7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388" y="1638301"/>
              <a:ext cx="21907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46278" name="Text Box 81">
              <a:extLst>
                <a:ext uri="{FF2B5EF4-FFF2-40B4-BE49-F238E27FC236}">
                  <a16:creationId xmlns:a16="http://schemas.microsoft.com/office/drawing/2014/main" id="{0FD08857-31B9-A221-88E0-BE3CDCBF2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64" y="1638301"/>
              <a:ext cx="1006476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Rm</a:t>
              </a:r>
            </a:p>
          </p:txBody>
        </p:sp>
        <p:sp>
          <p:nvSpPr>
            <p:cNvPr id="46279" name="Text Box 82">
              <a:extLst>
                <a:ext uri="{FF2B5EF4-FFF2-40B4-BE49-F238E27FC236}">
                  <a16:creationId xmlns:a16="http://schemas.microsoft.com/office/drawing/2014/main" id="{BFC05AE2-D6C7-9813-3E48-F7BAF445D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889" y="1638301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46280" name="Text Box 83">
              <a:extLst>
                <a:ext uri="{FF2B5EF4-FFF2-40B4-BE49-F238E27FC236}">
                  <a16:creationId xmlns:a16="http://schemas.microsoft.com/office/drawing/2014/main" id="{EA9B6B6F-4E6B-D8BE-D90B-483F44AC0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1" y="1638301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  <p:sp>
          <p:nvSpPr>
            <p:cNvPr id="46281" name="Text Box 84">
              <a:extLst>
                <a:ext uri="{FF2B5EF4-FFF2-40B4-BE49-F238E27FC236}">
                  <a16:creationId xmlns:a16="http://schemas.microsoft.com/office/drawing/2014/main" id="{518B4D86-0941-FD12-F7A4-F6B1CA49B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7" y="1638301"/>
              <a:ext cx="1201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SHAMT</a:t>
              </a:r>
            </a:p>
          </p:txBody>
        </p:sp>
      </p:grpSp>
      <p:grpSp>
        <p:nvGrpSpPr>
          <p:cNvPr id="46088" name="Group 459" descr="I-Type instruction format.">
            <a:extLst>
              <a:ext uri="{FF2B5EF4-FFF2-40B4-BE49-F238E27FC236}">
                <a16:creationId xmlns:a16="http://schemas.microsoft.com/office/drawing/2014/main" id="{698519AB-031A-D577-9CCF-20D89080A609}"/>
              </a:ext>
            </a:extLst>
          </p:cNvPr>
          <p:cNvGrpSpPr>
            <a:grpSpLocks/>
          </p:cNvGrpSpPr>
          <p:nvPr/>
        </p:nvGrpSpPr>
        <p:grpSpPr bwMode="auto">
          <a:xfrm>
            <a:off x="941388" y="4468813"/>
            <a:ext cx="6515100" cy="692150"/>
            <a:chOff x="251680" y="1316161"/>
            <a:chExt cx="6515100" cy="691595"/>
          </a:xfrm>
        </p:grpSpPr>
        <p:grpSp>
          <p:nvGrpSpPr>
            <p:cNvPr id="46166" name="Group 8">
              <a:extLst>
                <a:ext uri="{FF2B5EF4-FFF2-40B4-BE49-F238E27FC236}">
                  <a16:creationId xmlns:a16="http://schemas.microsoft.com/office/drawing/2014/main" id="{F29AD9BF-5916-C61B-92FB-727A6F735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46206" name="Rectangle 9">
                <a:extLst>
                  <a:ext uri="{FF2B5EF4-FFF2-40B4-BE49-F238E27FC236}">
                    <a16:creationId xmlns:a16="http://schemas.microsoft.com/office/drawing/2014/main" id="{11FD43C0-1991-6AF9-574D-A14FCB032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6207" name="Line 10">
                <a:extLst>
                  <a:ext uri="{FF2B5EF4-FFF2-40B4-BE49-F238E27FC236}">
                    <a16:creationId xmlns:a16="http://schemas.microsoft.com/office/drawing/2014/main" id="{9B341EF3-6DF0-7F79-92AD-50F531476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8" name="Line 11">
                <a:extLst>
                  <a:ext uri="{FF2B5EF4-FFF2-40B4-BE49-F238E27FC236}">
                    <a16:creationId xmlns:a16="http://schemas.microsoft.com/office/drawing/2014/main" id="{A8BE5334-4E2E-753E-AB95-E629F8D26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09" name="Line 12">
                <a:extLst>
                  <a:ext uri="{FF2B5EF4-FFF2-40B4-BE49-F238E27FC236}">
                    <a16:creationId xmlns:a16="http://schemas.microsoft.com/office/drawing/2014/main" id="{A49404C1-CF89-C354-5FFC-8DE4CBC61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0" name="Line 13">
                <a:extLst>
                  <a:ext uri="{FF2B5EF4-FFF2-40B4-BE49-F238E27FC236}">
                    <a16:creationId xmlns:a16="http://schemas.microsoft.com/office/drawing/2014/main" id="{027BE5F9-4E2C-A8F6-77A4-335AAA549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1" name="Line 14">
                <a:extLst>
                  <a:ext uri="{FF2B5EF4-FFF2-40B4-BE49-F238E27FC236}">
                    <a16:creationId xmlns:a16="http://schemas.microsoft.com/office/drawing/2014/main" id="{1DCBBAA1-2F4F-826E-64F8-CBDC1576B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2" name="Line 15">
                <a:extLst>
                  <a:ext uri="{FF2B5EF4-FFF2-40B4-BE49-F238E27FC236}">
                    <a16:creationId xmlns:a16="http://schemas.microsoft.com/office/drawing/2014/main" id="{E8F5B202-4D7F-D37A-1CEB-5E3790E11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3" name="Line 16">
                <a:extLst>
                  <a:ext uri="{FF2B5EF4-FFF2-40B4-BE49-F238E27FC236}">
                    <a16:creationId xmlns:a16="http://schemas.microsoft.com/office/drawing/2014/main" id="{D12DDF92-4F0B-46AD-28D9-C878C93C3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4" name="Line 17">
                <a:extLst>
                  <a:ext uri="{FF2B5EF4-FFF2-40B4-BE49-F238E27FC236}">
                    <a16:creationId xmlns:a16="http://schemas.microsoft.com/office/drawing/2014/main" id="{AD89017F-0775-B811-9587-4E52BDCDA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5" name="Line 18">
                <a:extLst>
                  <a:ext uri="{FF2B5EF4-FFF2-40B4-BE49-F238E27FC236}">
                    <a16:creationId xmlns:a16="http://schemas.microsoft.com/office/drawing/2014/main" id="{F7C57127-F29E-DDC9-4A5A-B234C4D19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6" name="Line 19">
                <a:extLst>
                  <a:ext uri="{FF2B5EF4-FFF2-40B4-BE49-F238E27FC236}">
                    <a16:creationId xmlns:a16="http://schemas.microsoft.com/office/drawing/2014/main" id="{A4217050-9B7C-0530-9DF3-15B4F345C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7" name="Line 20">
                <a:extLst>
                  <a:ext uri="{FF2B5EF4-FFF2-40B4-BE49-F238E27FC236}">
                    <a16:creationId xmlns:a16="http://schemas.microsoft.com/office/drawing/2014/main" id="{083E9D85-78E8-2444-F06A-74A361F41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8" name="Line 21">
                <a:extLst>
                  <a:ext uri="{FF2B5EF4-FFF2-40B4-BE49-F238E27FC236}">
                    <a16:creationId xmlns:a16="http://schemas.microsoft.com/office/drawing/2014/main" id="{4478C3CB-CDD6-81BA-6C17-5D1E0BEC3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19" name="Line 22">
                <a:extLst>
                  <a:ext uri="{FF2B5EF4-FFF2-40B4-BE49-F238E27FC236}">
                    <a16:creationId xmlns:a16="http://schemas.microsoft.com/office/drawing/2014/main" id="{752A2E64-0FC4-043B-63CA-34368C952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0" name="Line 23">
                <a:extLst>
                  <a:ext uri="{FF2B5EF4-FFF2-40B4-BE49-F238E27FC236}">
                    <a16:creationId xmlns:a16="http://schemas.microsoft.com/office/drawing/2014/main" id="{99A0FD63-A266-BB2B-233D-507625F3AA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1" name="Line 24">
                <a:extLst>
                  <a:ext uri="{FF2B5EF4-FFF2-40B4-BE49-F238E27FC236}">
                    <a16:creationId xmlns:a16="http://schemas.microsoft.com/office/drawing/2014/main" id="{DAB6503F-CD2C-D0E7-4C6E-029CE4F43F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2" name="Line 25">
                <a:extLst>
                  <a:ext uri="{FF2B5EF4-FFF2-40B4-BE49-F238E27FC236}">
                    <a16:creationId xmlns:a16="http://schemas.microsoft.com/office/drawing/2014/main" id="{53DDEF15-DD2C-A41F-4B0C-ECB4380B99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3" name="Line 26">
                <a:extLst>
                  <a:ext uri="{FF2B5EF4-FFF2-40B4-BE49-F238E27FC236}">
                    <a16:creationId xmlns:a16="http://schemas.microsoft.com/office/drawing/2014/main" id="{CFECBA58-B472-65B3-772E-EBFE87EC3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4" name="Line 27">
                <a:extLst>
                  <a:ext uri="{FF2B5EF4-FFF2-40B4-BE49-F238E27FC236}">
                    <a16:creationId xmlns:a16="http://schemas.microsoft.com/office/drawing/2014/main" id="{47A52425-3DD4-78B9-FA0C-CA806C31A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5" name="Line 28">
                <a:extLst>
                  <a:ext uri="{FF2B5EF4-FFF2-40B4-BE49-F238E27FC236}">
                    <a16:creationId xmlns:a16="http://schemas.microsoft.com/office/drawing/2014/main" id="{C6DD8678-BCFC-72FF-DD34-DCD70443C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6" name="Line 29">
                <a:extLst>
                  <a:ext uri="{FF2B5EF4-FFF2-40B4-BE49-F238E27FC236}">
                    <a16:creationId xmlns:a16="http://schemas.microsoft.com/office/drawing/2014/main" id="{91AD1512-67F0-7F2C-DB00-0509ED70F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7" name="Line 30">
                <a:extLst>
                  <a:ext uri="{FF2B5EF4-FFF2-40B4-BE49-F238E27FC236}">
                    <a16:creationId xmlns:a16="http://schemas.microsoft.com/office/drawing/2014/main" id="{39BCDBE3-C500-5E26-6285-B53871DF7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8" name="Line 31">
                <a:extLst>
                  <a:ext uri="{FF2B5EF4-FFF2-40B4-BE49-F238E27FC236}">
                    <a16:creationId xmlns:a16="http://schemas.microsoft.com/office/drawing/2014/main" id="{A7E0E1FB-1C5E-7B7E-5D5D-FC1F4E1B30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29" name="Line 32">
                <a:extLst>
                  <a:ext uri="{FF2B5EF4-FFF2-40B4-BE49-F238E27FC236}">
                    <a16:creationId xmlns:a16="http://schemas.microsoft.com/office/drawing/2014/main" id="{078E02E8-E9A5-DF97-B946-305021618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0" name="Line 33">
                <a:extLst>
                  <a:ext uri="{FF2B5EF4-FFF2-40B4-BE49-F238E27FC236}">
                    <a16:creationId xmlns:a16="http://schemas.microsoft.com/office/drawing/2014/main" id="{85E2E088-5367-A7A6-B802-92B1B0C79E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1" name="Line 34">
                <a:extLst>
                  <a:ext uri="{FF2B5EF4-FFF2-40B4-BE49-F238E27FC236}">
                    <a16:creationId xmlns:a16="http://schemas.microsoft.com/office/drawing/2014/main" id="{B35553D4-C2EB-CCA9-E013-A3F9A7086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2" name="Line 35">
                <a:extLst>
                  <a:ext uri="{FF2B5EF4-FFF2-40B4-BE49-F238E27FC236}">
                    <a16:creationId xmlns:a16="http://schemas.microsoft.com/office/drawing/2014/main" id="{20C4969A-C3B3-EDA7-7BD8-4051FB273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3" name="Line 36">
                <a:extLst>
                  <a:ext uri="{FF2B5EF4-FFF2-40B4-BE49-F238E27FC236}">
                    <a16:creationId xmlns:a16="http://schemas.microsoft.com/office/drawing/2014/main" id="{DF3CD1A7-F701-A302-887F-8CB7E6F90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4" name="Line 37">
                <a:extLst>
                  <a:ext uri="{FF2B5EF4-FFF2-40B4-BE49-F238E27FC236}">
                    <a16:creationId xmlns:a16="http://schemas.microsoft.com/office/drawing/2014/main" id="{B2502687-3C33-621C-6E34-ABB96145B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5" name="Line 38">
                <a:extLst>
                  <a:ext uri="{FF2B5EF4-FFF2-40B4-BE49-F238E27FC236}">
                    <a16:creationId xmlns:a16="http://schemas.microsoft.com/office/drawing/2014/main" id="{F7163302-30BF-BDB1-0507-51410093F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6" name="Line 39">
                <a:extLst>
                  <a:ext uri="{FF2B5EF4-FFF2-40B4-BE49-F238E27FC236}">
                    <a16:creationId xmlns:a16="http://schemas.microsoft.com/office/drawing/2014/main" id="{CC07FD91-3598-8C7E-BF8C-4647F67AEE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7" name="Line 40">
                <a:extLst>
                  <a:ext uri="{FF2B5EF4-FFF2-40B4-BE49-F238E27FC236}">
                    <a16:creationId xmlns:a16="http://schemas.microsoft.com/office/drawing/2014/main" id="{F225FBC7-205E-0043-CFCF-840EC7839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8" name="Line 41">
                <a:extLst>
                  <a:ext uri="{FF2B5EF4-FFF2-40B4-BE49-F238E27FC236}">
                    <a16:creationId xmlns:a16="http://schemas.microsoft.com/office/drawing/2014/main" id="{BAF7FFD1-9FFF-1339-D2A9-B63BCF8F9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39" name="Line 42">
                <a:extLst>
                  <a:ext uri="{FF2B5EF4-FFF2-40B4-BE49-F238E27FC236}">
                    <a16:creationId xmlns:a16="http://schemas.microsoft.com/office/drawing/2014/main" id="{56FC09C8-7102-DEB9-B824-1EA54E7E4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67" name="Line 44">
              <a:extLst>
                <a:ext uri="{FF2B5EF4-FFF2-40B4-BE49-F238E27FC236}">
                  <a16:creationId xmlns:a16="http://schemas.microsoft.com/office/drawing/2014/main" id="{B7978DD1-0472-1ECA-4C78-73C826880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565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8" name="Line 46">
              <a:extLst>
                <a:ext uri="{FF2B5EF4-FFF2-40B4-BE49-F238E27FC236}">
                  <a16:creationId xmlns:a16="http://schemas.microsoft.com/office/drawing/2014/main" id="{641AAF76-C82B-ACCA-A7A7-2028281F6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93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69" name="Line 47">
              <a:extLst>
                <a:ext uri="{FF2B5EF4-FFF2-40B4-BE49-F238E27FC236}">
                  <a16:creationId xmlns:a16="http://schemas.microsoft.com/office/drawing/2014/main" id="{5ECBF4BD-09BD-8D3F-B54A-196290587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70" name="Text Box 48">
              <a:extLst>
                <a:ext uri="{FF2B5EF4-FFF2-40B4-BE49-F238E27FC236}">
                  <a16:creationId xmlns:a16="http://schemas.microsoft.com/office/drawing/2014/main" id="{F35F4A1F-113F-7B3B-FC91-B0FE62667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46171" name="Text Box 49">
              <a:extLst>
                <a:ext uri="{FF2B5EF4-FFF2-40B4-BE49-F238E27FC236}">
                  <a16:creationId xmlns:a16="http://schemas.microsoft.com/office/drawing/2014/main" id="{49280BE0-DD2C-7F3A-A0BF-2C2733554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46172" name="Text Box 50">
              <a:extLst>
                <a:ext uri="{FF2B5EF4-FFF2-40B4-BE49-F238E27FC236}">
                  <a16:creationId xmlns:a16="http://schemas.microsoft.com/office/drawing/2014/main" id="{67EFD4C4-AC60-034C-9EFB-175C4E258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46173" name="Text Box 51">
              <a:extLst>
                <a:ext uri="{FF2B5EF4-FFF2-40B4-BE49-F238E27FC236}">
                  <a16:creationId xmlns:a16="http://schemas.microsoft.com/office/drawing/2014/main" id="{D7094A48-FC95-2236-682E-BA7CEAA72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46174" name="Text Box 52">
              <a:extLst>
                <a:ext uri="{FF2B5EF4-FFF2-40B4-BE49-F238E27FC236}">
                  <a16:creationId xmlns:a16="http://schemas.microsoft.com/office/drawing/2014/main" id="{13EAA8D8-2DE1-26EF-1EF3-6566DE94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46175" name="Text Box 53">
              <a:extLst>
                <a:ext uri="{FF2B5EF4-FFF2-40B4-BE49-F238E27FC236}">
                  <a16:creationId xmlns:a16="http://schemas.microsoft.com/office/drawing/2014/main" id="{A8BB02A4-C9C0-5ED7-7099-634E48512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46176" name="Text Box 54">
              <a:extLst>
                <a:ext uri="{FF2B5EF4-FFF2-40B4-BE49-F238E27FC236}">
                  <a16:creationId xmlns:a16="http://schemas.microsoft.com/office/drawing/2014/main" id="{775988EB-157E-218C-64B3-BEBEA396D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46177" name="Text Box 55">
              <a:extLst>
                <a:ext uri="{FF2B5EF4-FFF2-40B4-BE49-F238E27FC236}">
                  <a16:creationId xmlns:a16="http://schemas.microsoft.com/office/drawing/2014/main" id="{0C334504-0D5C-55DA-2845-D8D819EFB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46178" name="Text Box 56">
              <a:extLst>
                <a:ext uri="{FF2B5EF4-FFF2-40B4-BE49-F238E27FC236}">
                  <a16:creationId xmlns:a16="http://schemas.microsoft.com/office/drawing/2014/main" id="{57CF88D0-18F8-00BB-01EF-24DE7F079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46179" name="Text Box 57">
              <a:extLst>
                <a:ext uri="{FF2B5EF4-FFF2-40B4-BE49-F238E27FC236}">
                  <a16:creationId xmlns:a16="http://schemas.microsoft.com/office/drawing/2014/main" id="{30BC6AD1-4404-8C4B-5576-1F9713FBA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46180" name="Text Box 58">
              <a:extLst>
                <a:ext uri="{FF2B5EF4-FFF2-40B4-BE49-F238E27FC236}">
                  <a16:creationId xmlns:a16="http://schemas.microsoft.com/office/drawing/2014/main" id="{0BB78914-960A-2044-7511-C563C9029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46181" name="Text Box 59">
              <a:extLst>
                <a:ext uri="{FF2B5EF4-FFF2-40B4-BE49-F238E27FC236}">
                  <a16:creationId xmlns:a16="http://schemas.microsoft.com/office/drawing/2014/main" id="{2899A28C-A528-6F64-1959-E384AAF95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46182" name="Text Box 60">
              <a:extLst>
                <a:ext uri="{FF2B5EF4-FFF2-40B4-BE49-F238E27FC236}">
                  <a16:creationId xmlns:a16="http://schemas.microsoft.com/office/drawing/2014/main" id="{070FB69F-73C9-A667-DD84-533D95936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46183" name="Text Box 61">
              <a:extLst>
                <a:ext uri="{FF2B5EF4-FFF2-40B4-BE49-F238E27FC236}">
                  <a16:creationId xmlns:a16="http://schemas.microsoft.com/office/drawing/2014/main" id="{A960FAC3-5700-B1E7-DF86-218F06CE9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46184" name="Text Box 62">
              <a:extLst>
                <a:ext uri="{FF2B5EF4-FFF2-40B4-BE49-F238E27FC236}">
                  <a16:creationId xmlns:a16="http://schemas.microsoft.com/office/drawing/2014/main" id="{8BC50307-ED94-A3CB-AF5E-B28BFDE82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46185" name="Text Box 63">
              <a:extLst>
                <a:ext uri="{FF2B5EF4-FFF2-40B4-BE49-F238E27FC236}">
                  <a16:creationId xmlns:a16="http://schemas.microsoft.com/office/drawing/2014/main" id="{B979E760-8735-8698-A5FF-9FD0E572A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46186" name="Text Box 64">
              <a:extLst>
                <a:ext uri="{FF2B5EF4-FFF2-40B4-BE49-F238E27FC236}">
                  <a16:creationId xmlns:a16="http://schemas.microsoft.com/office/drawing/2014/main" id="{1CF8A50B-F133-18D9-6FFD-FE5B71CD6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46187" name="Text Box 65">
              <a:extLst>
                <a:ext uri="{FF2B5EF4-FFF2-40B4-BE49-F238E27FC236}">
                  <a16:creationId xmlns:a16="http://schemas.microsoft.com/office/drawing/2014/main" id="{3848DABC-77B9-E7C7-39E4-B44999A33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46188" name="Text Box 66">
              <a:extLst>
                <a:ext uri="{FF2B5EF4-FFF2-40B4-BE49-F238E27FC236}">
                  <a16:creationId xmlns:a16="http://schemas.microsoft.com/office/drawing/2014/main" id="{5B8EA7B9-8523-F9F8-5892-97AE07929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46189" name="Text Box 67">
              <a:extLst>
                <a:ext uri="{FF2B5EF4-FFF2-40B4-BE49-F238E27FC236}">
                  <a16:creationId xmlns:a16="http://schemas.microsoft.com/office/drawing/2014/main" id="{57804028-6CB4-37E8-3BB6-F3C40285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46190" name="Text Box 68">
              <a:extLst>
                <a:ext uri="{FF2B5EF4-FFF2-40B4-BE49-F238E27FC236}">
                  <a16:creationId xmlns:a16="http://schemas.microsoft.com/office/drawing/2014/main" id="{43CF2C42-0254-1E65-C8DF-0B08582F2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46191" name="Text Box 69">
              <a:extLst>
                <a:ext uri="{FF2B5EF4-FFF2-40B4-BE49-F238E27FC236}">
                  <a16:creationId xmlns:a16="http://schemas.microsoft.com/office/drawing/2014/main" id="{84296BEF-0F22-8124-A1D7-BC02F1253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46192" name="Text Box 70">
              <a:extLst>
                <a:ext uri="{FF2B5EF4-FFF2-40B4-BE49-F238E27FC236}">
                  <a16:creationId xmlns:a16="http://schemas.microsoft.com/office/drawing/2014/main" id="{269F120D-3DFE-59D9-FF25-8ACA1A019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46193" name="Text Box 71">
              <a:extLst>
                <a:ext uri="{FF2B5EF4-FFF2-40B4-BE49-F238E27FC236}">
                  <a16:creationId xmlns:a16="http://schemas.microsoft.com/office/drawing/2014/main" id="{CAFCA42A-F833-BDA9-1352-6BFFA7E6A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46194" name="Text Box 72">
              <a:extLst>
                <a:ext uri="{FF2B5EF4-FFF2-40B4-BE49-F238E27FC236}">
                  <a16:creationId xmlns:a16="http://schemas.microsoft.com/office/drawing/2014/main" id="{C5A7C40E-CE3A-4F40-2BA2-A86CC6369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46195" name="Text Box 73">
              <a:extLst>
                <a:ext uri="{FF2B5EF4-FFF2-40B4-BE49-F238E27FC236}">
                  <a16:creationId xmlns:a16="http://schemas.microsoft.com/office/drawing/2014/main" id="{0AC2F046-4C44-4441-7541-3050519EA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46196" name="Text Box 74">
              <a:extLst>
                <a:ext uri="{FF2B5EF4-FFF2-40B4-BE49-F238E27FC236}">
                  <a16:creationId xmlns:a16="http://schemas.microsoft.com/office/drawing/2014/main" id="{DACA7D15-2F71-39C9-02BF-DF254034A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46197" name="Text Box 75">
              <a:extLst>
                <a:ext uri="{FF2B5EF4-FFF2-40B4-BE49-F238E27FC236}">
                  <a16:creationId xmlns:a16="http://schemas.microsoft.com/office/drawing/2014/main" id="{42F03B95-8DED-B3D1-7FA1-1A74D252C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46198" name="Text Box 76">
              <a:extLst>
                <a:ext uri="{FF2B5EF4-FFF2-40B4-BE49-F238E27FC236}">
                  <a16:creationId xmlns:a16="http://schemas.microsoft.com/office/drawing/2014/main" id="{F1DBEA49-6327-AA74-A363-867EF76D1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46199" name="Text Box 77">
              <a:extLst>
                <a:ext uri="{FF2B5EF4-FFF2-40B4-BE49-F238E27FC236}">
                  <a16:creationId xmlns:a16="http://schemas.microsoft.com/office/drawing/2014/main" id="{19ACE4D7-3143-D0D1-B63F-0331BC48B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46200" name="Text Box 78">
              <a:extLst>
                <a:ext uri="{FF2B5EF4-FFF2-40B4-BE49-F238E27FC236}">
                  <a16:creationId xmlns:a16="http://schemas.microsoft.com/office/drawing/2014/main" id="{012DAA0D-E8C8-EF86-FF35-5B4C7E218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46201" name="Text Box 79">
              <a:extLst>
                <a:ext uri="{FF2B5EF4-FFF2-40B4-BE49-F238E27FC236}">
                  <a16:creationId xmlns:a16="http://schemas.microsoft.com/office/drawing/2014/main" id="{20C97D0E-AA2C-5507-8775-D032DB14B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46202" name="Text Box 80">
              <a:extLst>
                <a:ext uri="{FF2B5EF4-FFF2-40B4-BE49-F238E27FC236}">
                  <a16:creationId xmlns:a16="http://schemas.microsoft.com/office/drawing/2014/main" id="{296FEAFD-850B-F682-9396-01F8EDCA2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99390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46203" name="Text Box 81">
              <a:extLst>
                <a:ext uri="{FF2B5EF4-FFF2-40B4-BE49-F238E27FC236}">
                  <a16:creationId xmlns:a16="http://schemas.microsoft.com/office/drawing/2014/main" id="{2262A69C-394F-01D7-36DE-D85E79314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6" y="1638424"/>
              <a:ext cx="2195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ALU_Imm12</a:t>
              </a:r>
            </a:p>
          </p:txBody>
        </p:sp>
        <p:sp>
          <p:nvSpPr>
            <p:cNvPr id="46204" name="Text Box 82">
              <a:extLst>
                <a:ext uri="{FF2B5EF4-FFF2-40B4-BE49-F238E27FC236}">
                  <a16:creationId xmlns:a16="http://schemas.microsoft.com/office/drawing/2014/main" id="{8F1E8FFE-CFFD-AAEF-EFFB-D8B36756D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331" y="1638424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46205" name="Text Box 83">
              <a:extLst>
                <a:ext uri="{FF2B5EF4-FFF2-40B4-BE49-F238E27FC236}">
                  <a16:creationId xmlns:a16="http://schemas.microsoft.com/office/drawing/2014/main" id="{42A732C9-00D3-0CDF-AFFB-200E79728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</p:grpSp>
      <p:grpSp>
        <p:nvGrpSpPr>
          <p:cNvPr id="46089" name="Group 534" descr="D-Type instruction format.">
            <a:extLst>
              <a:ext uri="{FF2B5EF4-FFF2-40B4-BE49-F238E27FC236}">
                <a16:creationId xmlns:a16="http://schemas.microsoft.com/office/drawing/2014/main" id="{BE750A74-7DA0-2D00-67A9-16BD655468D5}"/>
              </a:ext>
            </a:extLst>
          </p:cNvPr>
          <p:cNvGrpSpPr>
            <a:grpSpLocks/>
          </p:cNvGrpSpPr>
          <p:nvPr/>
        </p:nvGrpSpPr>
        <p:grpSpPr bwMode="auto">
          <a:xfrm>
            <a:off x="941388" y="5468938"/>
            <a:ext cx="6515100" cy="690562"/>
            <a:chOff x="251680" y="1316161"/>
            <a:chExt cx="6515100" cy="691595"/>
          </a:xfrm>
        </p:grpSpPr>
        <p:grpSp>
          <p:nvGrpSpPr>
            <p:cNvPr id="46090" name="Group 8">
              <a:extLst>
                <a:ext uri="{FF2B5EF4-FFF2-40B4-BE49-F238E27FC236}">
                  <a16:creationId xmlns:a16="http://schemas.microsoft.com/office/drawing/2014/main" id="{BF66D772-502B-A0CE-1F5D-1C96CEB23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46132" name="Rectangle 9">
                <a:extLst>
                  <a:ext uri="{FF2B5EF4-FFF2-40B4-BE49-F238E27FC236}">
                    <a16:creationId xmlns:a16="http://schemas.microsoft.com/office/drawing/2014/main" id="{6EA9B2BF-135A-10F0-417C-B41A96174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6133" name="Line 10">
                <a:extLst>
                  <a:ext uri="{FF2B5EF4-FFF2-40B4-BE49-F238E27FC236}">
                    <a16:creationId xmlns:a16="http://schemas.microsoft.com/office/drawing/2014/main" id="{733213D4-F7B2-D3F1-ABA2-0A5C7034C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Line 11">
                <a:extLst>
                  <a:ext uri="{FF2B5EF4-FFF2-40B4-BE49-F238E27FC236}">
                    <a16:creationId xmlns:a16="http://schemas.microsoft.com/office/drawing/2014/main" id="{B328EA0F-EE8E-B4B4-E507-3D4EFE2DB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Line 12">
                <a:extLst>
                  <a:ext uri="{FF2B5EF4-FFF2-40B4-BE49-F238E27FC236}">
                    <a16:creationId xmlns:a16="http://schemas.microsoft.com/office/drawing/2014/main" id="{7F56AE55-4CC1-D1FA-53CD-5548A4D283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6" name="Line 13">
                <a:extLst>
                  <a:ext uri="{FF2B5EF4-FFF2-40B4-BE49-F238E27FC236}">
                    <a16:creationId xmlns:a16="http://schemas.microsoft.com/office/drawing/2014/main" id="{8D0F3F45-336E-F182-0F49-11B12E6F6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7" name="Line 14">
                <a:extLst>
                  <a:ext uri="{FF2B5EF4-FFF2-40B4-BE49-F238E27FC236}">
                    <a16:creationId xmlns:a16="http://schemas.microsoft.com/office/drawing/2014/main" id="{F0E4E0D6-6AC0-CB2E-1C94-AFE14AC46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8" name="Line 15">
                <a:extLst>
                  <a:ext uri="{FF2B5EF4-FFF2-40B4-BE49-F238E27FC236}">
                    <a16:creationId xmlns:a16="http://schemas.microsoft.com/office/drawing/2014/main" id="{5F065133-E28D-D57D-3AFD-728381688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9" name="Line 16">
                <a:extLst>
                  <a:ext uri="{FF2B5EF4-FFF2-40B4-BE49-F238E27FC236}">
                    <a16:creationId xmlns:a16="http://schemas.microsoft.com/office/drawing/2014/main" id="{B0D6041F-BD04-5DE9-B81F-251C70BF1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Line 17">
                <a:extLst>
                  <a:ext uri="{FF2B5EF4-FFF2-40B4-BE49-F238E27FC236}">
                    <a16:creationId xmlns:a16="http://schemas.microsoft.com/office/drawing/2014/main" id="{3C3C9BC1-D601-1217-82F4-CA024B1EE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18">
                <a:extLst>
                  <a:ext uri="{FF2B5EF4-FFF2-40B4-BE49-F238E27FC236}">
                    <a16:creationId xmlns:a16="http://schemas.microsoft.com/office/drawing/2014/main" id="{4DDF6E32-F2B1-FAF6-7D25-C0B4DA502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Line 19">
                <a:extLst>
                  <a:ext uri="{FF2B5EF4-FFF2-40B4-BE49-F238E27FC236}">
                    <a16:creationId xmlns:a16="http://schemas.microsoft.com/office/drawing/2014/main" id="{02865E22-CB12-09B8-4BA2-45FC46086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3" name="Line 20">
                <a:extLst>
                  <a:ext uri="{FF2B5EF4-FFF2-40B4-BE49-F238E27FC236}">
                    <a16:creationId xmlns:a16="http://schemas.microsoft.com/office/drawing/2014/main" id="{C6929367-9FDE-DB74-D8E5-D51EA9934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Line 21">
                <a:extLst>
                  <a:ext uri="{FF2B5EF4-FFF2-40B4-BE49-F238E27FC236}">
                    <a16:creationId xmlns:a16="http://schemas.microsoft.com/office/drawing/2014/main" id="{335029ED-8CE1-AA44-5F8F-E12C6FA9A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5" name="Line 22">
                <a:extLst>
                  <a:ext uri="{FF2B5EF4-FFF2-40B4-BE49-F238E27FC236}">
                    <a16:creationId xmlns:a16="http://schemas.microsoft.com/office/drawing/2014/main" id="{A01F536E-ACB3-7D9E-4E0D-1BBBA1BB8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6" name="Line 23">
                <a:extLst>
                  <a:ext uri="{FF2B5EF4-FFF2-40B4-BE49-F238E27FC236}">
                    <a16:creationId xmlns:a16="http://schemas.microsoft.com/office/drawing/2014/main" id="{E428A4D8-1819-F1B0-2DE8-3014FAA24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7" name="Line 24">
                <a:extLst>
                  <a:ext uri="{FF2B5EF4-FFF2-40B4-BE49-F238E27FC236}">
                    <a16:creationId xmlns:a16="http://schemas.microsoft.com/office/drawing/2014/main" id="{53835953-0FAF-90F2-9724-E6CFF4839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8" name="Line 25">
                <a:extLst>
                  <a:ext uri="{FF2B5EF4-FFF2-40B4-BE49-F238E27FC236}">
                    <a16:creationId xmlns:a16="http://schemas.microsoft.com/office/drawing/2014/main" id="{D02017F8-863F-BD01-6C41-B4E03032F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9" name="Line 26">
                <a:extLst>
                  <a:ext uri="{FF2B5EF4-FFF2-40B4-BE49-F238E27FC236}">
                    <a16:creationId xmlns:a16="http://schemas.microsoft.com/office/drawing/2014/main" id="{D7F3BD46-BE7E-B3D5-F312-6DB3605D3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0" name="Line 27">
                <a:extLst>
                  <a:ext uri="{FF2B5EF4-FFF2-40B4-BE49-F238E27FC236}">
                    <a16:creationId xmlns:a16="http://schemas.microsoft.com/office/drawing/2014/main" id="{3941D4D1-3A02-3CFC-8F4D-31F1F25D2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1" name="Line 28">
                <a:extLst>
                  <a:ext uri="{FF2B5EF4-FFF2-40B4-BE49-F238E27FC236}">
                    <a16:creationId xmlns:a16="http://schemas.microsoft.com/office/drawing/2014/main" id="{7280253B-2FDC-63D0-367D-D107B1FAA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2" name="Line 29">
                <a:extLst>
                  <a:ext uri="{FF2B5EF4-FFF2-40B4-BE49-F238E27FC236}">
                    <a16:creationId xmlns:a16="http://schemas.microsoft.com/office/drawing/2014/main" id="{24E468F7-84C5-B70E-E931-E8670170F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3" name="Line 30">
                <a:extLst>
                  <a:ext uri="{FF2B5EF4-FFF2-40B4-BE49-F238E27FC236}">
                    <a16:creationId xmlns:a16="http://schemas.microsoft.com/office/drawing/2014/main" id="{995A470B-FDE1-2C2E-CD68-A6DA303F13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4" name="Line 31">
                <a:extLst>
                  <a:ext uri="{FF2B5EF4-FFF2-40B4-BE49-F238E27FC236}">
                    <a16:creationId xmlns:a16="http://schemas.microsoft.com/office/drawing/2014/main" id="{82608000-CD8D-98F5-D8A8-7A8AF3388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5" name="Line 32">
                <a:extLst>
                  <a:ext uri="{FF2B5EF4-FFF2-40B4-BE49-F238E27FC236}">
                    <a16:creationId xmlns:a16="http://schemas.microsoft.com/office/drawing/2014/main" id="{5837DCAA-0598-9B6C-D2F0-908224D27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6" name="Line 33">
                <a:extLst>
                  <a:ext uri="{FF2B5EF4-FFF2-40B4-BE49-F238E27FC236}">
                    <a16:creationId xmlns:a16="http://schemas.microsoft.com/office/drawing/2014/main" id="{2E504E6E-9FFC-F7EA-D94F-9214E3B54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7" name="Line 34">
                <a:extLst>
                  <a:ext uri="{FF2B5EF4-FFF2-40B4-BE49-F238E27FC236}">
                    <a16:creationId xmlns:a16="http://schemas.microsoft.com/office/drawing/2014/main" id="{9DA2D2C8-1C52-B613-4765-0468AF0DC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8" name="Line 35">
                <a:extLst>
                  <a:ext uri="{FF2B5EF4-FFF2-40B4-BE49-F238E27FC236}">
                    <a16:creationId xmlns:a16="http://schemas.microsoft.com/office/drawing/2014/main" id="{549ECACB-B3F2-C280-22E0-9B4558877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59" name="Line 36">
                <a:extLst>
                  <a:ext uri="{FF2B5EF4-FFF2-40B4-BE49-F238E27FC236}">
                    <a16:creationId xmlns:a16="http://schemas.microsoft.com/office/drawing/2014/main" id="{48C6E520-0888-53C0-C989-80148BB0B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0" name="Line 37">
                <a:extLst>
                  <a:ext uri="{FF2B5EF4-FFF2-40B4-BE49-F238E27FC236}">
                    <a16:creationId xmlns:a16="http://schemas.microsoft.com/office/drawing/2014/main" id="{FD81ED22-D8C1-7F6F-2AF4-F0532327C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1" name="Line 38">
                <a:extLst>
                  <a:ext uri="{FF2B5EF4-FFF2-40B4-BE49-F238E27FC236}">
                    <a16:creationId xmlns:a16="http://schemas.microsoft.com/office/drawing/2014/main" id="{A6ECD816-3135-4218-DD4A-3F496D63E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2" name="Line 39">
                <a:extLst>
                  <a:ext uri="{FF2B5EF4-FFF2-40B4-BE49-F238E27FC236}">
                    <a16:creationId xmlns:a16="http://schemas.microsoft.com/office/drawing/2014/main" id="{70D247E5-3A93-2D3D-5F56-2EF4D963D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3" name="Line 40">
                <a:extLst>
                  <a:ext uri="{FF2B5EF4-FFF2-40B4-BE49-F238E27FC236}">
                    <a16:creationId xmlns:a16="http://schemas.microsoft.com/office/drawing/2014/main" id="{108C0AD5-7D0E-2A48-DD44-727612100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4" name="Line 41">
                <a:extLst>
                  <a:ext uri="{FF2B5EF4-FFF2-40B4-BE49-F238E27FC236}">
                    <a16:creationId xmlns:a16="http://schemas.microsoft.com/office/drawing/2014/main" id="{B8B2F0D0-BC50-A181-A558-5F00F130C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65" name="Line 42">
                <a:extLst>
                  <a:ext uri="{FF2B5EF4-FFF2-40B4-BE49-F238E27FC236}">
                    <a16:creationId xmlns:a16="http://schemas.microsoft.com/office/drawing/2014/main" id="{F9D23988-E591-B58F-6FCD-1AAE4A3AC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91" name="Line 44">
              <a:extLst>
                <a:ext uri="{FF2B5EF4-FFF2-40B4-BE49-F238E27FC236}">
                  <a16:creationId xmlns:a16="http://schemas.microsoft.com/office/drawing/2014/main" id="{E3AB03A2-2573-5C09-FE82-DA36DAEC3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993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45">
              <a:extLst>
                <a:ext uri="{FF2B5EF4-FFF2-40B4-BE49-F238E27FC236}">
                  <a16:creationId xmlns:a16="http://schemas.microsoft.com/office/drawing/2014/main" id="{60D98E88-D82D-4BAA-3575-37CEDDF0B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968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46">
              <a:extLst>
                <a:ext uri="{FF2B5EF4-FFF2-40B4-BE49-F238E27FC236}">
                  <a16:creationId xmlns:a16="http://schemas.microsoft.com/office/drawing/2014/main" id="{401C5369-9EE7-5554-B07F-8901A3DCE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93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Line 47">
              <a:extLst>
                <a:ext uri="{FF2B5EF4-FFF2-40B4-BE49-F238E27FC236}">
                  <a16:creationId xmlns:a16="http://schemas.microsoft.com/office/drawing/2014/main" id="{CBA6C133-A27C-6048-BD04-ADF1DB4BC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Text Box 48">
              <a:extLst>
                <a:ext uri="{FF2B5EF4-FFF2-40B4-BE49-F238E27FC236}">
                  <a16:creationId xmlns:a16="http://schemas.microsoft.com/office/drawing/2014/main" id="{09A0DA24-6712-A38D-C1B2-5D0F7B4CB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46096" name="Text Box 49">
              <a:extLst>
                <a:ext uri="{FF2B5EF4-FFF2-40B4-BE49-F238E27FC236}">
                  <a16:creationId xmlns:a16="http://schemas.microsoft.com/office/drawing/2014/main" id="{CD9E7B30-8582-BC84-21A7-9B042D21A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46097" name="Text Box 50">
              <a:extLst>
                <a:ext uri="{FF2B5EF4-FFF2-40B4-BE49-F238E27FC236}">
                  <a16:creationId xmlns:a16="http://schemas.microsoft.com/office/drawing/2014/main" id="{5368F15E-37AF-BAC1-1D30-F5B894625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46098" name="Text Box 51">
              <a:extLst>
                <a:ext uri="{FF2B5EF4-FFF2-40B4-BE49-F238E27FC236}">
                  <a16:creationId xmlns:a16="http://schemas.microsoft.com/office/drawing/2014/main" id="{C8775367-5E77-E652-B75E-2EC05EB60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46099" name="Text Box 52">
              <a:extLst>
                <a:ext uri="{FF2B5EF4-FFF2-40B4-BE49-F238E27FC236}">
                  <a16:creationId xmlns:a16="http://schemas.microsoft.com/office/drawing/2014/main" id="{A4C1EDD7-35E4-3243-9881-EFA6E2A19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46100" name="Text Box 53">
              <a:extLst>
                <a:ext uri="{FF2B5EF4-FFF2-40B4-BE49-F238E27FC236}">
                  <a16:creationId xmlns:a16="http://schemas.microsoft.com/office/drawing/2014/main" id="{9128E3EF-2F2F-6B2D-C5FA-BD020E08E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46101" name="Text Box 54">
              <a:extLst>
                <a:ext uri="{FF2B5EF4-FFF2-40B4-BE49-F238E27FC236}">
                  <a16:creationId xmlns:a16="http://schemas.microsoft.com/office/drawing/2014/main" id="{2B6B3B6B-2120-F4F7-3738-5A739E5C1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46102" name="Text Box 55">
              <a:extLst>
                <a:ext uri="{FF2B5EF4-FFF2-40B4-BE49-F238E27FC236}">
                  <a16:creationId xmlns:a16="http://schemas.microsoft.com/office/drawing/2014/main" id="{E7D79A40-E381-F21D-A8BF-3FB125895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46103" name="Text Box 56">
              <a:extLst>
                <a:ext uri="{FF2B5EF4-FFF2-40B4-BE49-F238E27FC236}">
                  <a16:creationId xmlns:a16="http://schemas.microsoft.com/office/drawing/2014/main" id="{F10FB839-09FA-8DD8-8561-06F41CA73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46104" name="Text Box 57">
              <a:extLst>
                <a:ext uri="{FF2B5EF4-FFF2-40B4-BE49-F238E27FC236}">
                  <a16:creationId xmlns:a16="http://schemas.microsoft.com/office/drawing/2014/main" id="{4DB9DD1E-8A3C-DB5E-F7D9-A04E32A2C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46105" name="Text Box 58">
              <a:extLst>
                <a:ext uri="{FF2B5EF4-FFF2-40B4-BE49-F238E27FC236}">
                  <a16:creationId xmlns:a16="http://schemas.microsoft.com/office/drawing/2014/main" id="{E5C83A92-D7ED-26B9-BEA0-1AD81B294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46106" name="Text Box 59">
              <a:extLst>
                <a:ext uri="{FF2B5EF4-FFF2-40B4-BE49-F238E27FC236}">
                  <a16:creationId xmlns:a16="http://schemas.microsoft.com/office/drawing/2014/main" id="{9962FD1B-6740-6750-E744-6801AA8ED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46107" name="Text Box 60">
              <a:extLst>
                <a:ext uri="{FF2B5EF4-FFF2-40B4-BE49-F238E27FC236}">
                  <a16:creationId xmlns:a16="http://schemas.microsoft.com/office/drawing/2014/main" id="{F42753C5-D8BB-3B9D-5221-47F0918C7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46108" name="Text Box 61">
              <a:extLst>
                <a:ext uri="{FF2B5EF4-FFF2-40B4-BE49-F238E27FC236}">
                  <a16:creationId xmlns:a16="http://schemas.microsoft.com/office/drawing/2014/main" id="{A057B62C-37F6-DC40-3C92-E0CE57F0B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46109" name="Text Box 62">
              <a:extLst>
                <a:ext uri="{FF2B5EF4-FFF2-40B4-BE49-F238E27FC236}">
                  <a16:creationId xmlns:a16="http://schemas.microsoft.com/office/drawing/2014/main" id="{7F5247C9-9795-95AF-B4BF-AAF611C2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46110" name="Text Box 63">
              <a:extLst>
                <a:ext uri="{FF2B5EF4-FFF2-40B4-BE49-F238E27FC236}">
                  <a16:creationId xmlns:a16="http://schemas.microsoft.com/office/drawing/2014/main" id="{201E9240-10CA-415C-7266-8E0F3748E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46111" name="Text Box 64">
              <a:extLst>
                <a:ext uri="{FF2B5EF4-FFF2-40B4-BE49-F238E27FC236}">
                  <a16:creationId xmlns:a16="http://schemas.microsoft.com/office/drawing/2014/main" id="{B4CD4118-C83B-4A3A-4DF6-46FCB48F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46112" name="Text Box 65">
              <a:extLst>
                <a:ext uri="{FF2B5EF4-FFF2-40B4-BE49-F238E27FC236}">
                  <a16:creationId xmlns:a16="http://schemas.microsoft.com/office/drawing/2014/main" id="{6794ABB6-2789-0086-F3F6-47DE9126B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46113" name="Text Box 66">
              <a:extLst>
                <a:ext uri="{FF2B5EF4-FFF2-40B4-BE49-F238E27FC236}">
                  <a16:creationId xmlns:a16="http://schemas.microsoft.com/office/drawing/2014/main" id="{E029D0E8-316A-69EC-6395-FA3961CF1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46114" name="Text Box 67">
              <a:extLst>
                <a:ext uri="{FF2B5EF4-FFF2-40B4-BE49-F238E27FC236}">
                  <a16:creationId xmlns:a16="http://schemas.microsoft.com/office/drawing/2014/main" id="{4805268A-A82F-089F-ABF1-E304CEBCC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46115" name="Text Box 68">
              <a:extLst>
                <a:ext uri="{FF2B5EF4-FFF2-40B4-BE49-F238E27FC236}">
                  <a16:creationId xmlns:a16="http://schemas.microsoft.com/office/drawing/2014/main" id="{27124748-3C51-391B-8C6F-4DFC4ADFD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46116" name="Text Box 69">
              <a:extLst>
                <a:ext uri="{FF2B5EF4-FFF2-40B4-BE49-F238E27FC236}">
                  <a16:creationId xmlns:a16="http://schemas.microsoft.com/office/drawing/2014/main" id="{BE9D36A5-D9AD-EF5A-3AF2-6E6F8892B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46117" name="Text Box 70">
              <a:extLst>
                <a:ext uri="{FF2B5EF4-FFF2-40B4-BE49-F238E27FC236}">
                  <a16:creationId xmlns:a16="http://schemas.microsoft.com/office/drawing/2014/main" id="{444050B5-365E-0D83-02D4-9E4853E8D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46118" name="Text Box 71">
              <a:extLst>
                <a:ext uri="{FF2B5EF4-FFF2-40B4-BE49-F238E27FC236}">
                  <a16:creationId xmlns:a16="http://schemas.microsoft.com/office/drawing/2014/main" id="{2CE22929-5A1E-C0F5-CBBF-D92D22254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46119" name="Text Box 72">
              <a:extLst>
                <a:ext uri="{FF2B5EF4-FFF2-40B4-BE49-F238E27FC236}">
                  <a16:creationId xmlns:a16="http://schemas.microsoft.com/office/drawing/2014/main" id="{846ED321-42A9-585A-7429-D42097461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46120" name="Text Box 73">
              <a:extLst>
                <a:ext uri="{FF2B5EF4-FFF2-40B4-BE49-F238E27FC236}">
                  <a16:creationId xmlns:a16="http://schemas.microsoft.com/office/drawing/2014/main" id="{53B28B74-2FBE-B114-41B5-A1222BC94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46121" name="Text Box 74">
              <a:extLst>
                <a:ext uri="{FF2B5EF4-FFF2-40B4-BE49-F238E27FC236}">
                  <a16:creationId xmlns:a16="http://schemas.microsoft.com/office/drawing/2014/main" id="{472BB3AF-35CC-9D4E-2708-E57E1EA26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46122" name="Text Box 75">
              <a:extLst>
                <a:ext uri="{FF2B5EF4-FFF2-40B4-BE49-F238E27FC236}">
                  <a16:creationId xmlns:a16="http://schemas.microsoft.com/office/drawing/2014/main" id="{ADE3B885-22D1-D329-B235-373D679A4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46123" name="Text Box 76">
              <a:extLst>
                <a:ext uri="{FF2B5EF4-FFF2-40B4-BE49-F238E27FC236}">
                  <a16:creationId xmlns:a16="http://schemas.microsoft.com/office/drawing/2014/main" id="{30EA7D02-94BE-0E5A-E576-F0F4A264F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46124" name="Text Box 77">
              <a:extLst>
                <a:ext uri="{FF2B5EF4-FFF2-40B4-BE49-F238E27FC236}">
                  <a16:creationId xmlns:a16="http://schemas.microsoft.com/office/drawing/2014/main" id="{0CA65068-4C7A-5D93-C5CD-CD7537DBB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46125" name="Text Box 78">
              <a:extLst>
                <a:ext uri="{FF2B5EF4-FFF2-40B4-BE49-F238E27FC236}">
                  <a16:creationId xmlns:a16="http://schemas.microsoft.com/office/drawing/2014/main" id="{E2BE99BD-BE49-C3D1-92A1-3F73923D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46126" name="Text Box 79">
              <a:extLst>
                <a:ext uri="{FF2B5EF4-FFF2-40B4-BE49-F238E27FC236}">
                  <a16:creationId xmlns:a16="http://schemas.microsoft.com/office/drawing/2014/main" id="{27D54B74-C2E8-1890-5770-B40869079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46127" name="Text Box 80">
              <a:extLst>
                <a:ext uri="{FF2B5EF4-FFF2-40B4-BE49-F238E27FC236}">
                  <a16:creationId xmlns:a16="http://schemas.microsoft.com/office/drawing/2014/main" id="{ADDE11FE-8525-A85F-91CE-ADF4D5C14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21907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46128" name="Text Box 81">
              <a:extLst>
                <a:ext uri="{FF2B5EF4-FFF2-40B4-BE49-F238E27FC236}">
                  <a16:creationId xmlns:a16="http://schemas.microsoft.com/office/drawing/2014/main" id="{978A90F3-D496-D7D3-4073-7D2790384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5" y="1638424"/>
              <a:ext cx="1803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DT_Address9</a:t>
              </a:r>
            </a:p>
          </p:txBody>
        </p:sp>
        <p:sp>
          <p:nvSpPr>
            <p:cNvPr id="46129" name="Text Box 82">
              <a:extLst>
                <a:ext uri="{FF2B5EF4-FFF2-40B4-BE49-F238E27FC236}">
                  <a16:creationId xmlns:a16="http://schemas.microsoft.com/office/drawing/2014/main" id="{2FC73BA0-51E8-D3F6-E6DF-230A39AF0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331" y="1638424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46130" name="Text Box 83">
              <a:extLst>
                <a:ext uri="{FF2B5EF4-FFF2-40B4-BE49-F238E27FC236}">
                  <a16:creationId xmlns:a16="http://schemas.microsoft.com/office/drawing/2014/main" id="{9AC5EECD-CEF7-B0CB-23D9-AC42C2FA7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  <p:sp>
          <p:nvSpPr>
            <p:cNvPr id="46131" name="Text Box 84">
              <a:extLst>
                <a:ext uri="{FF2B5EF4-FFF2-40B4-BE49-F238E27FC236}">
                  <a16:creationId xmlns:a16="http://schemas.microsoft.com/office/drawing/2014/main" id="{66F4AEB6-6B2A-B2FE-61C9-37B98EB37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805" y="1638424"/>
              <a:ext cx="3937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00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348BB81D-9F9C-4934-47C7-B71D7F0B0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D241039-99C6-4053-93DB-4F68C3D0E54A}" type="slidenum">
              <a:rPr lang="en-US" altLang="en-US" smtClean="0"/>
              <a:pPr>
                <a:spcBef>
                  <a:spcPct val="0"/>
                </a:spcBef>
                <a:buSzTx/>
              </a:pPr>
              <a:t>32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DF09AC0-A3CA-A32D-0BE6-023FA06C5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B-Type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1D6FDDA-F28A-BB9A-D11D-465BD2613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for unconditional branches</a:t>
            </a:r>
          </a:p>
        </p:txBody>
      </p:sp>
      <p:grpSp>
        <p:nvGrpSpPr>
          <p:cNvPr id="48134" name="Group 1" descr="Branch instruction format.">
            <a:extLst>
              <a:ext uri="{FF2B5EF4-FFF2-40B4-BE49-F238E27FC236}">
                <a16:creationId xmlns:a16="http://schemas.microsoft.com/office/drawing/2014/main" id="{78D88836-3477-813F-9813-9AED949C84D9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1316038"/>
            <a:ext cx="6515100" cy="692150"/>
            <a:chOff x="251680" y="1316161"/>
            <a:chExt cx="6515100" cy="691595"/>
          </a:xfrm>
        </p:grpSpPr>
        <p:grpSp>
          <p:nvGrpSpPr>
            <p:cNvPr id="48207" name="Group 8">
              <a:extLst>
                <a:ext uri="{FF2B5EF4-FFF2-40B4-BE49-F238E27FC236}">
                  <a16:creationId xmlns:a16="http://schemas.microsoft.com/office/drawing/2014/main" id="{6C3E260F-F9BC-5F2C-3DB1-BE2254910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48243" name="Rectangle 9">
                <a:extLst>
                  <a:ext uri="{FF2B5EF4-FFF2-40B4-BE49-F238E27FC236}">
                    <a16:creationId xmlns:a16="http://schemas.microsoft.com/office/drawing/2014/main" id="{5C289880-4A17-115C-2725-F3211C9A7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8244" name="Line 10">
                <a:extLst>
                  <a:ext uri="{FF2B5EF4-FFF2-40B4-BE49-F238E27FC236}">
                    <a16:creationId xmlns:a16="http://schemas.microsoft.com/office/drawing/2014/main" id="{FD4048EF-EBDC-15A0-8DCE-7B6E108F2E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5" name="Line 11">
                <a:extLst>
                  <a:ext uri="{FF2B5EF4-FFF2-40B4-BE49-F238E27FC236}">
                    <a16:creationId xmlns:a16="http://schemas.microsoft.com/office/drawing/2014/main" id="{A4371A24-6D67-290F-73EA-2E5D2DCD5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6" name="Line 12">
                <a:extLst>
                  <a:ext uri="{FF2B5EF4-FFF2-40B4-BE49-F238E27FC236}">
                    <a16:creationId xmlns:a16="http://schemas.microsoft.com/office/drawing/2014/main" id="{E3A30CFB-B218-25BF-F98F-0AC591EE8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7" name="Line 13">
                <a:extLst>
                  <a:ext uri="{FF2B5EF4-FFF2-40B4-BE49-F238E27FC236}">
                    <a16:creationId xmlns:a16="http://schemas.microsoft.com/office/drawing/2014/main" id="{70586DDB-812E-8C28-13C0-6ADC6EE48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8" name="Line 14">
                <a:extLst>
                  <a:ext uri="{FF2B5EF4-FFF2-40B4-BE49-F238E27FC236}">
                    <a16:creationId xmlns:a16="http://schemas.microsoft.com/office/drawing/2014/main" id="{C1865BB5-D9EC-B1B5-C529-0F2368BEA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49" name="Line 15">
                <a:extLst>
                  <a:ext uri="{FF2B5EF4-FFF2-40B4-BE49-F238E27FC236}">
                    <a16:creationId xmlns:a16="http://schemas.microsoft.com/office/drawing/2014/main" id="{3492CC2D-0928-B29D-845E-397CD2F2D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0" name="Line 16">
                <a:extLst>
                  <a:ext uri="{FF2B5EF4-FFF2-40B4-BE49-F238E27FC236}">
                    <a16:creationId xmlns:a16="http://schemas.microsoft.com/office/drawing/2014/main" id="{C377F4D8-9383-BFDD-DE15-53CD8BA77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1" name="Line 17">
                <a:extLst>
                  <a:ext uri="{FF2B5EF4-FFF2-40B4-BE49-F238E27FC236}">
                    <a16:creationId xmlns:a16="http://schemas.microsoft.com/office/drawing/2014/main" id="{87070118-3CEA-E521-0049-1030A269C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2" name="Line 18">
                <a:extLst>
                  <a:ext uri="{FF2B5EF4-FFF2-40B4-BE49-F238E27FC236}">
                    <a16:creationId xmlns:a16="http://schemas.microsoft.com/office/drawing/2014/main" id="{DD651293-61E8-CEF2-486E-99DBEA5F83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3" name="Line 19">
                <a:extLst>
                  <a:ext uri="{FF2B5EF4-FFF2-40B4-BE49-F238E27FC236}">
                    <a16:creationId xmlns:a16="http://schemas.microsoft.com/office/drawing/2014/main" id="{BE57E451-237B-A760-808E-B17295A3A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4" name="Line 20">
                <a:extLst>
                  <a:ext uri="{FF2B5EF4-FFF2-40B4-BE49-F238E27FC236}">
                    <a16:creationId xmlns:a16="http://schemas.microsoft.com/office/drawing/2014/main" id="{9C170C6A-2F89-42D7-F72E-7A5DA0EC0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5" name="Line 21">
                <a:extLst>
                  <a:ext uri="{FF2B5EF4-FFF2-40B4-BE49-F238E27FC236}">
                    <a16:creationId xmlns:a16="http://schemas.microsoft.com/office/drawing/2014/main" id="{FD2665C6-EDE8-7DB3-D80C-BF44CC904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6" name="Line 22">
                <a:extLst>
                  <a:ext uri="{FF2B5EF4-FFF2-40B4-BE49-F238E27FC236}">
                    <a16:creationId xmlns:a16="http://schemas.microsoft.com/office/drawing/2014/main" id="{05B57840-4D8C-BFD9-3D08-CC04C3AD3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7" name="Line 23">
                <a:extLst>
                  <a:ext uri="{FF2B5EF4-FFF2-40B4-BE49-F238E27FC236}">
                    <a16:creationId xmlns:a16="http://schemas.microsoft.com/office/drawing/2014/main" id="{4039CC3B-A1B1-EBD1-1BDA-533ADDA94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8" name="Line 24">
                <a:extLst>
                  <a:ext uri="{FF2B5EF4-FFF2-40B4-BE49-F238E27FC236}">
                    <a16:creationId xmlns:a16="http://schemas.microsoft.com/office/drawing/2014/main" id="{86D42E61-5C57-8AC0-2D61-F9EEF21BE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59" name="Line 25">
                <a:extLst>
                  <a:ext uri="{FF2B5EF4-FFF2-40B4-BE49-F238E27FC236}">
                    <a16:creationId xmlns:a16="http://schemas.microsoft.com/office/drawing/2014/main" id="{9B66BC20-9DF3-68A8-8695-CB1496C00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0" name="Line 26">
                <a:extLst>
                  <a:ext uri="{FF2B5EF4-FFF2-40B4-BE49-F238E27FC236}">
                    <a16:creationId xmlns:a16="http://schemas.microsoft.com/office/drawing/2014/main" id="{270544DB-AF85-5550-0125-4D77DC891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1" name="Line 27">
                <a:extLst>
                  <a:ext uri="{FF2B5EF4-FFF2-40B4-BE49-F238E27FC236}">
                    <a16:creationId xmlns:a16="http://schemas.microsoft.com/office/drawing/2014/main" id="{33253613-CD78-0B6E-C45A-F5AF5AD1D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2" name="Line 28">
                <a:extLst>
                  <a:ext uri="{FF2B5EF4-FFF2-40B4-BE49-F238E27FC236}">
                    <a16:creationId xmlns:a16="http://schemas.microsoft.com/office/drawing/2014/main" id="{D33CAEE6-5FE2-A0BA-C750-80466DA5C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3" name="Line 29">
                <a:extLst>
                  <a:ext uri="{FF2B5EF4-FFF2-40B4-BE49-F238E27FC236}">
                    <a16:creationId xmlns:a16="http://schemas.microsoft.com/office/drawing/2014/main" id="{CA36851C-7AA6-85E1-A899-E950815B4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4" name="Line 30">
                <a:extLst>
                  <a:ext uri="{FF2B5EF4-FFF2-40B4-BE49-F238E27FC236}">
                    <a16:creationId xmlns:a16="http://schemas.microsoft.com/office/drawing/2014/main" id="{B62ED402-7937-ED3F-BD76-D964094CC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5" name="Line 31">
                <a:extLst>
                  <a:ext uri="{FF2B5EF4-FFF2-40B4-BE49-F238E27FC236}">
                    <a16:creationId xmlns:a16="http://schemas.microsoft.com/office/drawing/2014/main" id="{7FA2F860-247B-31CA-66AE-5C7005263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6" name="Line 32">
                <a:extLst>
                  <a:ext uri="{FF2B5EF4-FFF2-40B4-BE49-F238E27FC236}">
                    <a16:creationId xmlns:a16="http://schemas.microsoft.com/office/drawing/2014/main" id="{8FA43B71-6A10-A60E-CD28-171F6D099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7" name="Line 33">
                <a:extLst>
                  <a:ext uri="{FF2B5EF4-FFF2-40B4-BE49-F238E27FC236}">
                    <a16:creationId xmlns:a16="http://schemas.microsoft.com/office/drawing/2014/main" id="{0894652A-07CC-5255-A9F3-DE5A2E0E1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8" name="Line 34">
                <a:extLst>
                  <a:ext uri="{FF2B5EF4-FFF2-40B4-BE49-F238E27FC236}">
                    <a16:creationId xmlns:a16="http://schemas.microsoft.com/office/drawing/2014/main" id="{B85FEE84-0FD9-DE30-B536-F2B5E3705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69" name="Line 35">
                <a:extLst>
                  <a:ext uri="{FF2B5EF4-FFF2-40B4-BE49-F238E27FC236}">
                    <a16:creationId xmlns:a16="http://schemas.microsoft.com/office/drawing/2014/main" id="{B04C35B9-E03A-507B-1177-DDD7242AB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70" name="Line 36">
                <a:extLst>
                  <a:ext uri="{FF2B5EF4-FFF2-40B4-BE49-F238E27FC236}">
                    <a16:creationId xmlns:a16="http://schemas.microsoft.com/office/drawing/2014/main" id="{D6DBE8D4-A618-3861-A29C-A22F0C7E9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71" name="Line 37">
                <a:extLst>
                  <a:ext uri="{FF2B5EF4-FFF2-40B4-BE49-F238E27FC236}">
                    <a16:creationId xmlns:a16="http://schemas.microsoft.com/office/drawing/2014/main" id="{C5C79263-FBD9-6072-0EBC-D493090BF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72" name="Line 38">
                <a:extLst>
                  <a:ext uri="{FF2B5EF4-FFF2-40B4-BE49-F238E27FC236}">
                    <a16:creationId xmlns:a16="http://schemas.microsoft.com/office/drawing/2014/main" id="{01E1469A-9CB4-1253-4998-432EDBE15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73" name="Line 39">
                <a:extLst>
                  <a:ext uri="{FF2B5EF4-FFF2-40B4-BE49-F238E27FC236}">
                    <a16:creationId xmlns:a16="http://schemas.microsoft.com/office/drawing/2014/main" id="{586C53C4-4B9C-A043-E4C3-9CA6F1697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74" name="Line 40">
                <a:extLst>
                  <a:ext uri="{FF2B5EF4-FFF2-40B4-BE49-F238E27FC236}">
                    <a16:creationId xmlns:a16="http://schemas.microsoft.com/office/drawing/2014/main" id="{2C31EC1E-13F6-4F0C-D877-4E2318394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75" name="Line 41">
                <a:extLst>
                  <a:ext uri="{FF2B5EF4-FFF2-40B4-BE49-F238E27FC236}">
                    <a16:creationId xmlns:a16="http://schemas.microsoft.com/office/drawing/2014/main" id="{0C882570-051D-A66C-0BEA-339B9E6E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76" name="Line 42">
                <a:extLst>
                  <a:ext uri="{FF2B5EF4-FFF2-40B4-BE49-F238E27FC236}">
                    <a16:creationId xmlns:a16="http://schemas.microsoft.com/office/drawing/2014/main" id="{C3A73476-5E19-EDA7-6B55-2A0034CE4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208" name="Line 44">
              <a:extLst>
                <a:ext uri="{FF2B5EF4-FFF2-40B4-BE49-F238E27FC236}">
                  <a16:creationId xmlns:a16="http://schemas.microsoft.com/office/drawing/2014/main" id="{009E7FA5-C6C2-0384-7B67-5241B6736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46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9" name="Text Box 48">
              <a:extLst>
                <a:ext uri="{FF2B5EF4-FFF2-40B4-BE49-F238E27FC236}">
                  <a16:creationId xmlns:a16="http://schemas.microsoft.com/office/drawing/2014/main" id="{B8AF479F-6997-AC21-152C-083740176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48210" name="Text Box 49">
              <a:extLst>
                <a:ext uri="{FF2B5EF4-FFF2-40B4-BE49-F238E27FC236}">
                  <a16:creationId xmlns:a16="http://schemas.microsoft.com/office/drawing/2014/main" id="{7D7D975A-4A59-C16F-84B0-0FF71502B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48211" name="Text Box 50">
              <a:extLst>
                <a:ext uri="{FF2B5EF4-FFF2-40B4-BE49-F238E27FC236}">
                  <a16:creationId xmlns:a16="http://schemas.microsoft.com/office/drawing/2014/main" id="{7DB72BDF-3ADA-A6CC-A667-4DAD62E16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48212" name="Text Box 51">
              <a:extLst>
                <a:ext uri="{FF2B5EF4-FFF2-40B4-BE49-F238E27FC236}">
                  <a16:creationId xmlns:a16="http://schemas.microsoft.com/office/drawing/2014/main" id="{A80F215F-CE47-4081-5FB4-80CBF57FE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48213" name="Text Box 52">
              <a:extLst>
                <a:ext uri="{FF2B5EF4-FFF2-40B4-BE49-F238E27FC236}">
                  <a16:creationId xmlns:a16="http://schemas.microsoft.com/office/drawing/2014/main" id="{42FEDC63-CB82-1CEE-726A-DB431D3C7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48214" name="Text Box 53">
              <a:extLst>
                <a:ext uri="{FF2B5EF4-FFF2-40B4-BE49-F238E27FC236}">
                  <a16:creationId xmlns:a16="http://schemas.microsoft.com/office/drawing/2014/main" id="{15D8A58B-7D58-F2E1-74DA-C03721FDD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48215" name="Text Box 54">
              <a:extLst>
                <a:ext uri="{FF2B5EF4-FFF2-40B4-BE49-F238E27FC236}">
                  <a16:creationId xmlns:a16="http://schemas.microsoft.com/office/drawing/2014/main" id="{91988218-38EC-FCA6-E886-36EC2A3DE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48216" name="Text Box 55">
              <a:extLst>
                <a:ext uri="{FF2B5EF4-FFF2-40B4-BE49-F238E27FC236}">
                  <a16:creationId xmlns:a16="http://schemas.microsoft.com/office/drawing/2014/main" id="{73BA57E4-2BE3-0C19-D55E-CB88EACF2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48217" name="Text Box 56">
              <a:extLst>
                <a:ext uri="{FF2B5EF4-FFF2-40B4-BE49-F238E27FC236}">
                  <a16:creationId xmlns:a16="http://schemas.microsoft.com/office/drawing/2014/main" id="{55EA461E-D971-FEBE-8166-CABDAD83D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48218" name="Text Box 57">
              <a:extLst>
                <a:ext uri="{FF2B5EF4-FFF2-40B4-BE49-F238E27FC236}">
                  <a16:creationId xmlns:a16="http://schemas.microsoft.com/office/drawing/2014/main" id="{7C0ABC20-3DDA-9777-7C75-50D0F399B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48219" name="Text Box 58">
              <a:extLst>
                <a:ext uri="{FF2B5EF4-FFF2-40B4-BE49-F238E27FC236}">
                  <a16:creationId xmlns:a16="http://schemas.microsoft.com/office/drawing/2014/main" id="{3ED64924-DC5C-DF84-5F7E-FCDAC4FB1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48220" name="Text Box 59">
              <a:extLst>
                <a:ext uri="{FF2B5EF4-FFF2-40B4-BE49-F238E27FC236}">
                  <a16:creationId xmlns:a16="http://schemas.microsoft.com/office/drawing/2014/main" id="{0C42FEF9-A7CC-9236-57BC-268FA932C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48221" name="Text Box 60">
              <a:extLst>
                <a:ext uri="{FF2B5EF4-FFF2-40B4-BE49-F238E27FC236}">
                  <a16:creationId xmlns:a16="http://schemas.microsoft.com/office/drawing/2014/main" id="{D86C4B4B-277D-92EB-F149-AA1963397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48222" name="Text Box 61">
              <a:extLst>
                <a:ext uri="{FF2B5EF4-FFF2-40B4-BE49-F238E27FC236}">
                  <a16:creationId xmlns:a16="http://schemas.microsoft.com/office/drawing/2014/main" id="{FF1B55D3-C1C7-A703-1F46-6B5559E14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48223" name="Text Box 62">
              <a:extLst>
                <a:ext uri="{FF2B5EF4-FFF2-40B4-BE49-F238E27FC236}">
                  <a16:creationId xmlns:a16="http://schemas.microsoft.com/office/drawing/2014/main" id="{7385439A-42DF-B0A1-993E-C2F00D4AE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48224" name="Text Box 63">
              <a:extLst>
                <a:ext uri="{FF2B5EF4-FFF2-40B4-BE49-F238E27FC236}">
                  <a16:creationId xmlns:a16="http://schemas.microsoft.com/office/drawing/2014/main" id="{16827790-07C1-8618-94CE-025A99A8D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48225" name="Text Box 64">
              <a:extLst>
                <a:ext uri="{FF2B5EF4-FFF2-40B4-BE49-F238E27FC236}">
                  <a16:creationId xmlns:a16="http://schemas.microsoft.com/office/drawing/2014/main" id="{CCBCE500-365B-7F71-80FC-CCFDD1DA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48226" name="Text Box 65">
              <a:extLst>
                <a:ext uri="{FF2B5EF4-FFF2-40B4-BE49-F238E27FC236}">
                  <a16:creationId xmlns:a16="http://schemas.microsoft.com/office/drawing/2014/main" id="{AB7F04D4-AA5A-82EB-B0BC-C72BF6BDF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48227" name="Text Box 66">
              <a:extLst>
                <a:ext uri="{FF2B5EF4-FFF2-40B4-BE49-F238E27FC236}">
                  <a16:creationId xmlns:a16="http://schemas.microsoft.com/office/drawing/2014/main" id="{81799FAF-0B60-9F2E-C694-8336A4E7E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48228" name="Text Box 67">
              <a:extLst>
                <a:ext uri="{FF2B5EF4-FFF2-40B4-BE49-F238E27FC236}">
                  <a16:creationId xmlns:a16="http://schemas.microsoft.com/office/drawing/2014/main" id="{91C5699C-4030-4FBD-EC45-2403A88B5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48229" name="Text Box 68">
              <a:extLst>
                <a:ext uri="{FF2B5EF4-FFF2-40B4-BE49-F238E27FC236}">
                  <a16:creationId xmlns:a16="http://schemas.microsoft.com/office/drawing/2014/main" id="{E0F58149-F525-6CC5-3035-86D6645DB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48230" name="Text Box 69">
              <a:extLst>
                <a:ext uri="{FF2B5EF4-FFF2-40B4-BE49-F238E27FC236}">
                  <a16:creationId xmlns:a16="http://schemas.microsoft.com/office/drawing/2014/main" id="{03608D6B-A02E-042C-D58F-D39D96C25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48231" name="Text Box 70">
              <a:extLst>
                <a:ext uri="{FF2B5EF4-FFF2-40B4-BE49-F238E27FC236}">
                  <a16:creationId xmlns:a16="http://schemas.microsoft.com/office/drawing/2014/main" id="{71234A5F-C97D-8850-A796-FFD2DFBB7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48232" name="Text Box 71">
              <a:extLst>
                <a:ext uri="{FF2B5EF4-FFF2-40B4-BE49-F238E27FC236}">
                  <a16:creationId xmlns:a16="http://schemas.microsoft.com/office/drawing/2014/main" id="{1D7B2C83-443A-A165-34A6-E43AE4983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48233" name="Text Box 72">
              <a:extLst>
                <a:ext uri="{FF2B5EF4-FFF2-40B4-BE49-F238E27FC236}">
                  <a16:creationId xmlns:a16="http://schemas.microsoft.com/office/drawing/2014/main" id="{1655C399-DA5A-0843-ECAF-9C1710083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48234" name="Text Box 73">
              <a:extLst>
                <a:ext uri="{FF2B5EF4-FFF2-40B4-BE49-F238E27FC236}">
                  <a16:creationId xmlns:a16="http://schemas.microsoft.com/office/drawing/2014/main" id="{2917C421-00AE-55ED-7B05-0AADBDB74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48235" name="Text Box 74">
              <a:extLst>
                <a:ext uri="{FF2B5EF4-FFF2-40B4-BE49-F238E27FC236}">
                  <a16:creationId xmlns:a16="http://schemas.microsoft.com/office/drawing/2014/main" id="{BA71A5E0-EAD6-1EF1-DEE0-FF1C13635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48236" name="Text Box 75">
              <a:extLst>
                <a:ext uri="{FF2B5EF4-FFF2-40B4-BE49-F238E27FC236}">
                  <a16:creationId xmlns:a16="http://schemas.microsoft.com/office/drawing/2014/main" id="{B6BC56A8-E611-27E9-BFC6-485C70D2C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48237" name="Text Box 76">
              <a:extLst>
                <a:ext uri="{FF2B5EF4-FFF2-40B4-BE49-F238E27FC236}">
                  <a16:creationId xmlns:a16="http://schemas.microsoft.com/office/drawing/2014/main" id="{9FC1F7CE-BCFF-70FA-3C3C-D8FA267E5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48238" name="Text Box 77">
              <a:extLst>
                <a:ext uri="{FF2B5EF4-FFF2-40B4-BE49-F238E27FC236}">
                  <a16:creationId xmlns:a16="http://schemas.microsoft.com/office/drawing/2014/main" id="{AD010D1C-34EE-285D-BC23-C51821DA9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48239" name="Text Box 78">
              <a:extLst>
                <a:ext uri="{FF2B5EF4-FFF2-40B4-BE49-F238E27FC236}">
                  <a16:creationId xmlns:a16="http://schemas.microsoft.com/office/drawing/2014/main" id="{ABCB23F8-2127-CFC1-C598-27A86FC4B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48240" name="Text Box 79">
              <a:extLst>
                <a:ext uri="{FF2B5EF4-FFF2-40B4-BE49-F238E27FC236}">
                  <a16:creationId xmlns:a16="http://schemas.microsoft.com/office/drawing/2014/main" id="{6E57A9AE-5E8D-87E3-D2F9-D109184FB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48241" name="Text Box 80">
              <a:extLst>
                <a:ext uri="{FF2B5EF4-FFF2-40B4-BE49-F238E27FC236}">
                  <a16:creationId xmlns:a16="http://schemas.microsoft.com/office/drawing/2014/main" id="{C8730125-91AB-940A-F049-E9B0D7E97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203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0 0 0 1 0 1</a:t>
              </a:r>
            </a:p>
          </p:txBody>
        </p:sp>
        <p:sp>
          <p:nvSpPr>
            <p:cNvPr id="48242" name="Text Box 83">
              <a:extLst>
                <a:ext uri="{FF2B5EF4-FFF2-40B4-BE49-F238E27FC236}">
                  <a16:creationId xmlns:a16="http://schemas.microsoft.com/office/drawing/2014/main" id="{82CF24DA-7049-5E5D-1651-F314CFA52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157" y="1638424"/>
              <a:ext cx="516731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BrAddr26</a:t>
              </a:r>
            </a:p>
          </p:txBody>
        </p:sp>
      </p:grpSp>
      <p:sp>
        <p:nvSpPr>
          <p:cNvPr id="48136" name="Text Box 86">
            <a:extLst>
              <a:ext uri="{FF2B5EF4-FFF2-40B4-BE49-F238E27FC236}">
                <a16:creationId xmlns:a16="http://schemas.microsoft.com/office/drawing/2014/main" id="{D2872885-D53A-26A6-2E6E-C8A5DC6F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163763"/>
            <a:ext cx="803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3968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968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968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968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968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68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0x05:  B</a:t>
            </a:r>
          </a:p>
        </p:txBody>
      </p:sp>
      <p:sp>
        <p:nvSpPr>
          <p:cNvPr id="48133" name="Rectangle 171">
            <a:extLst>
              <a:ext uri="{FF2B5EF4-FFF2-40B4-BE49-F238E27FC236}">
                <a16:creationId xmlns:a16="http://schemas.microsoft.com/office/drawing/2014/main" id="{F7338D07-43FB-FF4B-C27C-A6E65315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2671763"/>
            <a:ext cx="2719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B -3	// PC = PC + 4*-3</a:t>
            </a:r>
          </a:p>
        </p:txBody>
      </p:sp>
      <p:grpSp>
        <p:nvGrpSpPr>
          <p:cNvPr id="48135" name="Group 164" descr="Bitfield for branch example.">
            <a:extLst>
              <a:ext uri="{FF2B5EF4-FFF2-40B4-BE49-F238E27FC236}">
                <a16:creationId xmlns:a16="http://schemas.microsoft.com/office/drawing/2014/main" id="{35AA73E4-A0C2-BDF9-510F-2557393A9386}"/>
              </a:ext>
            </a:extLst>
          </p:cNvPr>
          <p:cNvGrpSpPr>
            <a:grpSpLocks/>
          </p:cNvGrpSpPr>
          <p:nvPr/>
        </p:nvGrpSpPr>
        <p:grpSpPr bwMode="auto">
          <a:xfrm>
            <a:off x="2314575" y="2927350"/>
            <a:ext cx="6515100" cy="690563"/>
            <a:chOff x="251680" y="1316161"/>
            <a:chExt cx="6515100" cy="691595"/>
          </a:xfrm>
        </p:grpSpPr>
        <p:grpSp>
          <p:nvGrpSpPr>
            <p:cNvPr id="48137" name="Group 8">
              <a:extLst>
                <a:ext uri="{FF2B5EF4-FFF2-40B4-BE49-F238E27FC236}">
                  <a16:creationId xmlns:a16="http://schemas.microsoft.com/office/drawing/2014/main" id="{479250AC-D192-FB96-B260-087520F6D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48173" name="Rectangle 9">
                <a:extLst>
                  <a:ext uri="{FF2B5EF4-FFF2-40B4-BE49-F238E27FC236}">
                    <a16:creationId xmlns:a16="http://schemas.microsoft.com/office/drawing/2014/main" id="{2A0668B9-0368-2E2D-F7C8-6E0EF3F14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8174" name="Line 10">
                <a:extLst>
                  <a:ext uri="{FF2B5EF4-FFF2-40B4-BE49-F238E27FC236}">
                    <a16:creationId xmlns:a16="http://schemas.microsoft.com/office/drawing/2014/main" id="{04DCEC75-B464-6255-FBAA-E5B6F5FAAD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5" name="Line 11">
                <a:extLst>
                  <a:ext uri="{FF2B5EF4-FFF2-40B4-BE49-F238E27FC236}">
                    <a16:creationId xmlns:a16="http://schemas.microsoft.com/office/drawing/2014/main" id="{823E7AAC-A015-BA32-DB61-23DDB12F6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6" name="Line 12">
                <a:extLst>
                  <a:ext uri="{FF2B5EF4-FFF2-40B4-BE49-F238E27FC236}">
                    <a16:creationId xmlns:a16="http://schemas.microsoft.com/office/drawing/2014/main" id="{E5BCD194-7187-B40E-8719-DF3F74362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7" name="Line 13">
                <a:extLst>
                  <a:ext uri="{FF2B5EF4-FFF2-40B4-BE49-F238E27FC236}">
                    <a16:creationId xmlns:a16="http://schemas.microsoft.com/office/drawing/2014/main" id="{89AAAE10-8FAE-FED5-3515-00FE9D29E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8" name="Line 14">
                <a:extLst>
                  <a:ext uri="{FF2B5EF4-FFF2-40B4-BE49-F238E27FC236}">
                    <a16:creationId xmlns:a16="http://schemas.microsoft.com/office/drawing/2014/main" id="{093B1C29-CBAC-762D-BFFF-20372E5F6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79" name="Line 15">
                <a:extLst>
                  <a:ext uri="{FF2B5EF4-FFF2-40B4-BE49-F238E27FC236}">
                    <a16:creationId xmlns:a16="http://schemas.microsoft.com/office/drawing/2014/main" id="{C8D8D3EC-C267-284C-1256-7F7D1D0ED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0" name="Line 16">
                <a:extLst>
                  <a:ext uri="{FF2B5EF4-FFF2-40B4-BE49-F238E27FC236}">
                    <a16:creationId xmlns:a16="http://schemas.microsoft.com/office/drawing/2014/main" id="{D0435C91-BDD6-2A3B-130E-C173A524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1" name="Line 17">
                <a:extLst>
                  <a:ext uri="{FF2B5EF4-FFF2-40B4-BE49-F238E27FC236}">
                    <a16:creationId xmlns:a16="http://schemas.microsoft.com/office/drawing/2014/main" id="{44ECB2C9-474D-B34F-C58A-F7F325F81C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2" name="Line 18">
                <a:extLst>
                  <a:ext uri="{FF2B5EF4-FFF2-40B4-BE49-F238E27FC236}">
                    <a16:creationId xmlns:a16="http://schemas.microsoft.com/office/drawing/2014/main" id="{74444905-EFA4-E601-8831-ACEFEE728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3" name="Line 19">
                <a:extLst>
                  <a:ext uri="{FF2B5EF4-FFF2-40B4-BE49-F238E27FC236}">
                    <a16:creationId xmlns:a16="http://schemas.microsoft.com/office/drawing/2014/main" id="{E3EBACF7-D2E6-ACC2-F9FE-A1147D38D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4" name="Line 20">
                <a:extLst>
                  <a:ext uri="{FF2B5EF4-FFF2-40B4-BE49-F238E27FC236}">
                    <a16:creationId xmlns:a16="http://schemas.microsoft.com/office/drawing/2014/main" id="{E1C3D509-2CCC-B787-B8E7-3D931E040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5" name="Line 21">
                <a:extLst>
                  <a:ext uri="{FF2B5EF4-FFF2-40B4-BE49-F238E27FC236}">
                    <a16:creationId xmlns:a16="http://schemas.microsoft.com/office/drawing/2014/main" id="{C8107603-8C4B-382F-4305-88AFC6586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6" name="Line 22">
                <a:extLst>
                  <a:ext uri="{FF2B5EF4-FFF2-40B4-BE49-F238E27FC236}">
                    <a16:creationId xmlns:a16="http://schemas.microsoft.com/office/drawing/2014/main" id="{47B1D5FC-2F94-A7D9-E08A-1D0D27BEE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7" name="Line 23">
                <a:extLst>
                  <a:ext uri="{FF2B5EF4-FFF2-40B4-BE49-F238E27FC236}">
                    <a16:creationId xmlns:a16="http://schemas.microsoft.com/office/drawing/2014/main" id="{9C5C8045-D26E-72FF-176E-0CEA8A2EE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8" name="Line 24">
                <a:extLst>
                  <a:ext uri="{FF2B5EF4-FFF2-40B4-BE49-F238E27FC236}">
                    <a16:creationId xmlns:a16="http://schemas.microsoft.com/office/drawing/2014/main" id="{04DEB535-2502-9CAF-E416-16E1F0508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89" name="Line 25">
                <a:extLst>
                  <a:ext uri="{FF2B5EF4-FFF2-40B4-BE49-F238E27FC236}">
                    <a16:creationId xmlns:a16="http://schemas.microsoft.com/office/drawing/2014/main" id="{73945A33-C0E4-447C-50FF-FE4547E1D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0" name="Line 26">
                <a:extLst>
                  <a:ext uri="{FF2B5EF4-FFF2-40B4-BE49-F238E27FC236}">
                    <a16:creationId xmlns:a16="http://schemas.microsoft.com/office/drawing/2014/main" id="{38D2BBBC-3ECE-7F72-B690-415E92B7E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1" name="Line 27">
                <a:extLst>
                  <a:ext uri="{FF2B5EF4-FFF2-40B4-BE49-F238E27FC236}">
                    <a16:creationId xmlns:a16="http://schemas.microsoft.com/office/drawing/2014/main" id="{1A6B2CDD-F4C7-06B8-418F-4B91CDEFD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2" name="Line 28">
                <a:extLst>
                  <a:ext uri="{FF2B5EF4-FFF2-40B4-BE49-F238E27FC236}">
                    <a16:creationId xmlns:a16="http://schemas.microsoft.com/office/drawing/2014/main" id="{3BB9A618-2915-F697-9790-7D8D61526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3" name="Line 29">
                <a:extLst>
                  <a:ext uri="{FF2B5EF4-FFF2-40B4-BE49-F238E27FC236}">
                    <a16:creationId xmlns:a16="http://schemas.microsoft.com/office/drawing/2014/main" id="{5C0CD4A6-ACBB-A2CA-C415-5706B002E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4" name="Line 30">
                <a:extLst>
                  <a:ext uri="{FF2B5EF4-FFF2-40B4-BE49-F238E27FC236}">
                    <a16:creationId xmlns:a16="http://schemas.microsoft.com/office/drawing/2014/main" id="{E772A562-862B-CE78-F2D9-F223D1604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5" name="Line 31">
                <a:extLst>
                  <a:ext uri="{FF2B5EF4-FFF2-40B4-BE49-F238E27FC236}">
                    <a16:creationId xmlns:a16="http://schemas.microsoft.com/office/drawing/2014/main" id="{367B21F6-625A-71B4-98B1-C28F8D70A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6" name="Line 32">
                <a:extLst>
                  <a:ext uri="{FF2B5EF4-FFF2-40B4-BE49-F238E27FC236}">
                    <a16:creationId xmlns:a16="http://schemas.microsoft.com/office/drawing/2014/main" id="{C95F8D18-7ACF-1349-4B61-E81424A2E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7" name="Line 33">
                <a:extLst>
                  <a:ext uri="{FF2B5EF4-FFF2-40B4-BE49-F238E27FC236}">
                    <a16:creationId xmlns:a16="http://schemas.microsoft.com/office/drawing/2014/main" id="{63F9BB0D-C1CE-AA7A-6749-CEAAB35B2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8" name="Line 34">
                <a:extLst>
                  <a:ext uri="{FF2B5EF4-FFF2-40B4-BE49-F238E27FC236}">
                    <a16:creationId xmlns:a16="http://schemas.microsoft.com/office/drawing/2014/main" id="{9809EFBE-4C81-970F-4162-71EA96835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99" name="Line 35">
                <a:extLst>
                  <a:ext uri="{FF2B5EF4-FFF2-40B4-BE49-F238E27FC236}">
                    <a16:creationId xmlns:a16="http://schemas.microsoft.com/office/drawing/2014/main" id="{DAFE3719-74BF-47F1-6290-84B9F23BF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0" name="Line 36">
                <a:extLst>
                  <a:ext uri="{FF2B5EF4-FFF2-40B4-BE49-F238E27FC236}">
                    <a16:creationId xmlns:a16="http://schemas.microsoft.com/office/drawing/2014/main" id="{FED0B93D-0C38-4321-32AB-4A1701F3B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1" name="Line 37">
                <a:extLst>
                  <a:ext uri="{FF2B5EF4-FFF2-40B4-BE49-F238E27FC236}">
                    <a16:creationId xmlns:a16="http://schemas.microsoft.com/office/drawing/2014/main" id="{44A8C1F0-973F-5FF2-2FE9-8822C8716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2" name="Line 38">
                <a:extLst>
                  <a:ext uri="{FF2B5EF4-FFF2-40B4-BE49-F238E27FC236}">
                    <a16:creationId xmlns:a16="http://schemas.microsoft.com/office/drawing/2014/main" id="{20779B73-14EC-72B7-2C04-B50EB31A9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3" name="Line 39">
                <a:extLst>
                  <a:ext uri="{FF2B5EF4-FFF2-40B4-BE49-F238E27FC236}">
                    <a16:creationId xmlns:a16="http://schemas.microsoft.com/office/drawing/2014/main" id="{66F2C200-56C6-39BD-B2B1-64528ADDC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4" name="Line 40">
                <a:extLst>
                  <a:ext uri="{FF2B5EF4-FFF2-40B4-BE49-F238E27FC236}">
                    <a16:creationId xmlns:a16="http://schemas.microsoft.com/office/drawing/2014/main" id="{C88AC5B1-C5E3-9894-6A4F-DF73F05E4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5" name="Line 41">
                <a:extLst>
                  <a:ext uri="{FF2B5EF4-FFF2-40B4-BE49-F238E27FC236}">
                    <a16:creationId xmlns:a16="http://schemas.microsoft.com/office/drawing/2014/main" id="{24245068-C05B-BAAC-C5E3-B301B5CD8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206" name="Line 42">
                <a:extLst>
                  <a:ext uri="{FF2B5EF4-FFF2-40B4-BE49-F238E27FC236}">
                    <a16:creationId xmlns:a16="http://schemas.microsoft.com/office/drawing/2014/main" id="{BBD20844-A2B2-E787-5E8B-0130DA6D2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38" name="Line 44">
              <a:extLst>
                <a:ext uri="{FF2B5EF4-FFF2-40B4-BE49-F238E27FC236}">
                  <a16:creationId xmlns:a16="http://schemas.microsoft.com/office/drawing/2014/main" id="{0C0CBF18-973E-BAF1-52E1-026406286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46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Text Box 48">
              <a:extLst>
                <a:ext uri="{FF2B5EF4-FFF2-40B4-BE49-F238E27FC236}">
                  <a16:creationId xmlns:a16="http://schemas.microsoft.com/office/drawing/2014/main" id="{00254B92-08D4-EA90-E8EE-01FAFF61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48140" name="Text Box 49">
              <a:extLst>
                <a:ext uri="{FF2B5EF4-FFF2-40B4-BE49-F238E27FC236}">
                  <a16:creationId xmlns:a16="http://schemas.microsoft.com/office/drawing/2014/main" id="{79F0AB77-14E7-ED1F-2311-996DCA8E1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48141" name="Text Box 50">
              <a:extLst>
                <a:ext uri="{FF2B5EF4-FFF2-40B4-BE49-F238E27FC236}">
                  <a16:creationId xmlns:a16="http://schemas.microsoft.com/office/drawing/2014/main" id="{ADACE030-C5A0-91FE-F503-45202EB5A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48142" name="Text Box 51">
              <a:extLst>
                <a:ext uri="{FF2B5EF4-FFF2-40B4-BE49-F238E27FC236}">
                  <a16:creationId xmlns:a16="http://schemas.microsoft.com/office/drawing/2014/main" id="{F2438E76-4008-359C-C732-5F06B7883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48143" name="Text Box 52">
              <a:extLst>
                <a:ext uri="{FF2B5EF4-FFF2-40B4-BE49-F238E27FC236}">
                  <a16:creationId xmlns:a16="http://schemas.microsoft.com/office/drawing/2014/main" id="{342F5FCD-2C2D-2141-FEA8-CAD6AB5AC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48144" name="Text Box 53">
              <a:extLst>
                <a:ext uri="{FF2B5EF4-FFF2-40B4-BE49-F238E27FC236}">
                  <a16:creationId xmlns:a16="http://schemas.microsoft.com/office/drawing/2014/main" id="{6BCBE63E-C8A1-B8EC-D1CB-61210FE10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48145" name="Text Box 54">
              <a:extLst>
                <a:ext uri="{FF2B5EF4-FFF2-40B4-BE49-F238E27FC236}">
                  <a16:creationId xmlns:a16="http://schemas.microsoft.com/office/drawing/2014/main" id="{64A5EFB7-7969-D707-D1CF-184823D3C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48146" name="Text Box 55">
              <a:extLst>
                <a:ext uri="{FF2B5EF4-FFF2-40B4-BE49-F238E27FC236}">
                  <a16:creationId xmlns:a16="http://schemas.microsoft.com/office/drawing/2014/main" id="{52D065D8-4E50-A954-1FB3-22E0B75D2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48147" name="Text Box 56">
              <a:extLst>
                <a:ext uri="{FF2B5EF4-FFF2-40B4-BE49-F238E27FC236}">
                  <a16:creationId xmlns:a16="http://schemas.microsoft.com/office/drawing/2014/main" id="{B8087F52-C624-E5BB-8A07-FC8FDD6C4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48148" name="Text Box 57">
              <a:extLst>
                <a:ext uri="{FF2B5EF4-FFF2-40B4-BE49-F238E27FC236}">
                  <a16:creationId xmlns:a16="http://schemas.microsoft.com/office/drawing/2014/main" id="{48D27BB1-7EB1-C908-5D67-8D5DC153E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48149" name="Text Box 58">
              <a:extLst>
                <a:ext uri="{FF2B5EF4-FFF2-40B4-BE49-F238E27FC236}">
                  <a16:creationId xmlns:a16="http://schemas.microsoft.com/office/drawing/2014/main" id="{79359046-6A6E-A41B-22FF-2402AD2CF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48150" name="Text Box 59">
              <a:extLst>
                <a:ext uri="{FF2B5EF4-FFF2-40B4-BE49-F238E27FC236}">
                  <a16:creationId xmlns:a16="http://schemas.microsoft.com/office/drawing/2014/main" id="{20140D33-DDB0-F998-714A-D8B380A05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48151" name="Text Box 60">
              <a:extLst>
                <a:ext uri="{FF2B5EF4-FFF2-40B4-BE49-F238E27FC236}">
                  <a16:creationId xmlns:a16="http://schemas.microsoft.com/office/drawing/2014/main" id="{CDA901F0-101E-1EBC-2FFA-8996A0611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48152" name="Text Box 61">
              <a:extLst>
                <a:ext uri="{FF2B5EF4-FFF2-40B4-BE49-F238E27FC236}">
                  <a16:creationId xmlns:a16="http://schemas.microsoft.com/office/drawing/2014/main" id="{1786421F-A5E5-71F8-F8B8-9B3E64704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48153" name="Text Box 62">
              <a:extLst>
                <a:ext uri="{FF2B5EF4-FFF2-40B4-BE49-F238E27FC236}">
                  <a16:creationId xmlns:a16="http://schemas.microsoft.com/office/drawing/2014/main" id="{8F6E1CC3-059E-A4E4-908D-8F63AB438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48154" name="Text Box 63">
              <a:extLst>
                <a:ext uri="{FF2B5EF4-FFF2-40B4-BE49-F238E27FC236}">
                  <a16:creationId xmlns:a16="http://schemas.microsoft.com/office/drawing/2014/main" id="{9E164604-E9CA-38E4-2790-C03DD431D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48155" name="Text Box 64">
              <a:extLst>
                <a:ext uri="{FF2B5EF4-FFF2-40B4-BE49-F238E27FC236}">
                  <a16:creationId xmlns:a16="http://schemas.microsoft.com/office/drawing/2014/main" id="{7AF145AA-2461-5F15-7EBB-BF12ABE23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48156" name="Text Box 65">
              <a:extLst>
                <a:ext uri="{FF2B5EF4-FFF2-40B4-BE49-F238E27FC236}">
                  <a16:creationId xmlns:a16="http://schemas.microsoft.com/office/drawing/2014/main" id="{4CEFCAFA-7890-BAD7-3163-15FFD5EBF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48157" name="Text Box 66">
              <a:extLst>
                <a:ext uri="{FF2B5EF4-FFF2-40B4-BE49-F238E27FC236}">
                  <a16:creationId xmlns:a16="http://schemas.microsoft.com/office/drawing/2014/main" id="{0D5E60BF-16A9-C74F-9E1B-6C16A2FFD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48158" name="Text Box 67">
              <a:extLst>
                <a:ext uri="{FF2B5EF4-FFF2-40B4-BE49-F238E27FC236}">
                  <a16:creationId xmlns:a16="http://schemas.microsoft.com/office/drawing/2014/main" id="{8E0BE450-5B3A-D3CD-FF97-F2302AADA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48159" name="Text Box 68">
              <a:extLst>
                <a:ext uri="{FF2B5EF4-FFF2-40B4-BE49-F238E27FC236}">
                  <a16:creationId xmlns:a16="http://schemas.microsoft.com/office/drawing/2014/main" id="{39ADF487-3C85-E660-9007-EDB67727C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48160" name="Text Box 69">
              <a:extLst>
                <a:ext uri="{FF2B5EF4-FFF2-40B4-BE49-F238E27FC236}">
                  <a16:creationId xmlns:a16="http://schemas.microsoft.com/office/drawing/2014/main" id="{A66A267D-1620-DDFA-E76B-22902C156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48161" name="Text Box 70">
              <a:extLst>
                <a:ext uri="{FF2B5EF4-FFF2-40B4-BE49-F238E27FC236}">
                  <a16:creationId xmlns:a16="http://schemas.microsoft.com/office/drawing/2014/main" id="{E122BC64-2E03-68B4-CB84-9ACC7313B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48162" name="Text Box 71">
              <a:extLst>
                <a:ext uri="{FF2B5EF4-FFF2-40B4-BE49-F238E27FC236}">
                  <a16:creationId xmlns:a16="http://schemas.microsoft.com/office/drawing/2014/main" id="{5C72F07F-E964-7B50-6E7D-E988F3E78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48163" name="Text Box 72">
              <a:extLst>
                <a:ext uri="{FF2B5EF4-FFF2-40B4-BE49-F238E27FC236}">
                  <a16:creationId xmlns:a16="http://schemas.microsoft.com/office/drawing/2014/main" id="{DDC0B38F-9D71-1040-B22A-04CB07189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48164" name="Text Box 73">
              <a:extLst>
                <a:ext uri="{FF2B5EF4-FFF2-40B4-BE49-F238E27FC236}">
                  <a16:creationId xmlns:a16="http://schemas.microsoft.com/office/drawing/2014/main" id="{90D4ECD6-B73A-8D5B-DAD8-F700B6873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48165" name="Text Box 74">
              <a:extLst>
                <a:ext uri="{FF2B5EF4-FFF2-40B4-BE49-F238E27FC236}">
                  <a16:creationId xmlns:a16="http://schemas.microsoft.com/office/drawing/2014/main" id="{4B750737-EC71-6F35-5A2A-B6B0735B2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48166" name="Text Box 75">
              <a:extLst>
                <a:ext uri="{FF2B5EF4-FFF2-40B4-BE49-F238E27FC236}">
                  <a16:creationId xmlns:a16="http://schemas.microsoft.com/office/drawing/2014/main" id="{0E45EC58-53B8-A3EA-A2BA-FD1DAC557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48167" name="Text Box 76">
              <a:extLst>
                <a:ext uri="{FF2B5EF4-FFF2-40B4-BE49-F238E27FC236}">
                  <a16:creationId xmlns:a16="http://schemas.microsoft.com/office/drawing/2014/main" id="{85FC705C-D01F-E3DB-EB63-FA503AAB2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48168" name="Text Box 77">
              <a:extLst>
                <a:ext uri="{FF2B5EF4-FFF2-40B4-BE49-F238E27FC236}">
                  <a16:creationId xmlns:a16="http://schemas.microsoft.com/office/drawing/2014/main" id="{3F6E7891-AFDD-DFE4-7FCC-04986597F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48169" name="Text Box 78">
              <a:extLst>
                <a:ext uri="{FF2B5EF4-FFF2-40B4-BE49-F238E27FC236}">
                  <a16:creationId xmlns:a16="http://schemas.microsoft.com/office/drawing/2014/main" id="{6F09B36F-8D6C-98B3-04F7-8CC06C733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48170" name="Text Box 79">
              <a:extLst>
                <a:ext uri="{FF2B5EF4-FFF2-40B4-BE49-F238E27FC236}">
                  <a16:creationId xmlns:a16="http://schemas.microsoft.com/office/drawing/2014/main" id="{430873A5-1039-6051-60DC-F21A30F90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48171" name="Text Box 80">
              <a:extLst>
                <a:ext uri="{FF2B5EF4-FFF2-40B4-BE49-F238E27FC236}">
                  <a16:creationId xmlns:a16="http://schemas.microsoft.com/office/drawing/2014/main" id="{B2DCB94F-5443-36C1-C51E-BE6286C5A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203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48172" name="Text Box 83">
              <a:extLst>
                <a:ext uri="{FF2B5EF4-FFF2-40B4-BE49-F238E27FC236}">
                  <a16:creationId xmlns:a16="http://schemas.microsoft.com/office/drawing/2014/main" id="{35A5D369-B8E5-D246-3ADA-8119007C5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157" y="1638424"/>
              <a:ext cx="51673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4ACB3020-3E96-DE15-B6DE-2154F15B3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313EF65-4E3B-4465-801F-04957FDBD487}" type="slidenum">
              <a:rPr lang="en-US" altLang="en-US" smtClean="0"/>
              <a:pPr>
                <a:spcBef>
                  <a:spcPct val="0"/>
                </a:spcBef>
                <a:buSzTx/>
              </a:pPr>
              <a:t>33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14F05F8-EF38-150F-3BAC-CB182EDC7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CB-Type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1D91CE7-31B2-14D2-40B0-0B91744C6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for conditional branches</a:t>
            </a:r>
          </a:p>
        </p:txBody>
      </p:sp>
      <p:grpSp>
        <p:nvGrpSpPr>
          <p:cNvPr id="50182" name="Group 1" descr="CB-Type instruction format.">
            <a:extLst>
              <a:ext uri="{FF2B5EF4-FFF2-40B4-BE49-F238E27FC236}">
                <a16:creationId xmlns:a16="http://schemas.microsoft.com/office/drawing/2014/main" id="{AC9E606E-AF4E-C30B-4379-011CE98884A7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1316038"/>
            <a:ext cx="6515100" cy="692150"/>
            <a:chOff x="251680" y="1316161"/>
            <a:chExt cx="6515100" cy="691595"/>
          </a:xfrm>
        </p:grpSpPr>
        <p:grpSp>
          <p:nvGrpSpPr>
            <p:cNvPr id="50332" name="Group 8">
              <a:extLst>
                <a:ext uri="{FF2B5EF4-FFF2-40B4-BE49-F238E27FC236}">
                  <a16:creationId xmlns:a16="http://schemas.microsoft.com/office/drawing/2014/main" id="{688B36D7-A456-2203-C62A-A4B4827243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0370" name="Rectangle 9">
                <a:extLst>
                  <a:ext uri="{FF2B5EF4-FFF2-40B4-BE49-F238E27FC236}">
                    <a16:creationId xmlns:a16="http://schemas.microsoft.com/office/drawing/2014/main" id="{F472B0BD-06E0-A479-C6DA-79FAA5383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0371" name="Line 10">
                <a:extLst>
                  <a:ext uri="{FF2B5EF4-FFF2-40B4-BE49-F238E27FC236}">
                    <a16:creationId xmlns:a16="http://schemas.microsoft.com/office/drawing/2014/main" id="{FBCDD680-5D14-940F-FC0D-2D99B3DA5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2" name="Line 11">
                <a:extLst>
                  <a:ext uri="{FF2B5EF4-FFF2-40B4-BE49-F238E27FC236}">
                    <a16:creationId xmlns:a16="http://schemas.microsoft.com/office/drawing/2014/main" id="{C25716D6-5580-0560-C156-1EE4C1343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3" name="Line 12">
                <a:extLst>
                  <a:ext uri="{FF2B5EF4-FFF2-40B4-BE49-F238E27FC236}">
                    <a16:creationId xmlns:a16="http://schemas.microsoft.com/office/drawing/2014/main" id="{BCCF840A-86C3-3FE4-6015-CF0D01A2D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4" name="Line 13">
                <a:extLst>
                  <a:ext uri="{FF2B5EF4-FFF2-40B4-BE49-F238E27FC236}">
                    <a16:creationId xmlns:a16="http://schemas.microsoft.com/office/drawing/2014/main" id="{E236CBB6-1F4C-29F4-4024-587597CE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5" name="Line 14">
                <a:extLst>
                  <a:ext uri="{FF2B5EF4-FFF2-40B4-BE49-F238E27FC236}">
                    <a16:creationId xmlns:a16="http://schemas.microsoft.com/office/drawing/2014/main" id="{9AFCF657-294D-D461-54B5-3AFC0CCD9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6" name="Line 15">
                <a:extLst>
                  <a:ext uri="{FF2B5EF4-FFF2-40B4-BE49-F238E27FC236}">
                    <a16:creationId xmlns:a16="http://schemas.microsoft.com/office/drawing/2014/main" id="{59DFAC7D-2F7C-CA5A-AAB4-DE6E5F555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7" name="Line 16">
                <a:extLst>
                  <a:ext uri="{FF2B5EF4-FFF2-40B4-BE49-F238E27FC236}">
                    <a16:creationId xmlns:a16="http://schemas.microsoft.com/office/drawing/2014/main" id="{B03E3539-5510-BFF3-AD03-8BE28FD64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8" name="Line 17">
                <a:extLst>
                  <a:ext uri="{FF2B5EF4-FFF2-40B4-BE49-F238E27FC236}">
                    <a16:creationId xmlns:a16="http://schemas.microsoft.com/office/drawing/2014/main" id="{C7B1041A-F2AD-E1CE-6386-9D69B92A6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79" name="Line 18">
                <a:extLst>
                  <a:ext uri="{FF2B5EF4-FFF2-40B4-BE49-F238E27FC236}">
                    <a16:creationId xmlns:a16="http://schemas.microsoft.com/office/drawing/2014/main" id="{BEAA1288-38AC-738D-2C7B-10FDE6471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0" name="Line 19">
                <a:extLst>
                  <a:ext uri="{FF2B5EF4-FFF2-40B4-BE49-F238E27FC236}">
                    <a16:creationId xmlns:a16="http://schemas.microsoft.com/office/drawing/2014/main" id="{5DEEA6F9-84C3-4028-9BF9-79169F3BD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1" name="Line 20">
                <a:extLst>
                  <a:ext uri="{FF2B5EF4-FFF2-40B4-BE49-F238E27FC236}">
                    <a16:creationId xmlns:a16="http://schemas.microsoft.com/office/drawing/2014/main" id="{19C66905-8094-A3AE-C2AD-0BAB32D90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2" name="Line 21">
                <a:extLst>
                  <a:ext uri="{FF2B5EF4-FFF2-40B4-BE49-F238E27FC236}">
                    <a16:creationId xmlns:a16="http://schemas.microsoft.com/office/drawing/2014/main" id="{80C43D7C-D5DC-4230-4D3D-4C91F3F6B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3" name="Line 22">
                <a:extLst>
                  <a:ext uri="{FF2B5EF4-FFF2-40B4-BE49-F238E27FC236}">
                    <a16:creationId xmlns:a16="http://schemas.microsoft.com/office/drawing/2014/main" id="{F7A2DF62-1E58-FA21-D368-DA6767025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4" name="Line 23">
                <a:extLst>
                  <a:ext uri="{FF2B5EF4-FFF2-40B4-BE49-F238E27FC236}">
                    <a16:creationId xmlns:a16="http://schemas.microsoft.com/office/drawing/2014/main" id="{62B5085E-114B-E2CC-574C-9FB82DC61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5" name="Line 24">
                <a:extLst>
                  <a:ext uri="{FF2B5EF4-FFF2-40B4-BE49-F238E27FC236}">
                    <a16:creationId xmlns:a16="http://schemas.microsoft.com/office/drawing/2014/main" id="{1DEC9CD8-B83E-94F8-7431-18AEAE46A8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6" name="Line 25">
                <a:extLst>
                  <a:ext uri="{FF2B5EF4-FFF2-40B4-BE49-F238E27FC236}">
                    <a16:creationId xmlns:a16="http://schemas.microsoft.com/office/drawing/2014/main" id="{40446752-42EE-C500-65C3-CE92C33A3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7" name="Line 26">
                <a:extLst>
                  <a:ext uri="{FF2B5EF4-FFF2-40B4-BE49-F238E27FC236}">
                    <a16:creationId xmlns:a16="http://schemas.microsoft.com/office/drawing/2014/main" id="{45581EC1-69DC-0F77-4086-CCF6FCCFB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8" name="Line 27">
                <a:extLst>
                  <a:ext uri="{FF2B5EF4-FFF2-40B4-BE49-F238E27FC236}">
                    <a16:creationId xmlns:a16="http://schemas.microsoft.com/office/drawing/2014/main" id="{1288907D-54B4-ED18-AEFF-6C549AD4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89" name="Line 28">
                <a:extLst>
                  <a:ext uri="{FF2B5EF4-FFF2-40B4-BE49-F238E27FC236}">
                    <a16:creationId xmlns:a16="http://schemas.microsoft.com/office/drawing/2014/main" id="{A673E16E-EE35-8EEF-051E-784DA43D6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0" name="Line 29">
                <a:extLst>
                  <a:ext uri="{FF2B5EF4-FFF2-40B4-BE49-F238E27FC236}">
                    <a16:creationId xmlns:a16="http://schemas.microsoft.com/office/drawing/2014/main" id="{77FA2401-D786-28DB-9341-4B6F9A9ED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1" name="Line 30">
                <a:extLst>
                  <a:ext uri="{FF2B5EF4-FFF2-40B4-BE49-F238E27FC236}">
                    <a16:creationId xmlns:a16="http://schemas.microsoft.com/office/drawing/2014/main" id="{3F8F6FDD-5618-B1F7-2370-FB88A5480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2" name="Line 31">
                <a:extLst>
                  <a:ext uri="{FF2B5EF4-FFF2-40B4-BE49-F238E27FC236}">
                    <a16:creationId xmlns:a16="http://schemas.microsoft.com/office/drawing/2014/main" id="{A016388C-86EA-C7A0-2A49-95664D121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3" name="Line 32">
                <a:extLst>
                  <a:ext uri="{FF2B5EF4-FFF2-40B4-BE49-F238E27FC236}">
                    <a16:creationId xmlns:a16="http://schemas.microsoft.com/office/drawing/2014/main" id="{B5E79AB9-45F5-9A52-E9F2-306298E840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4" name="Line 33">
                <a:extLst>
                  <a:ext uri="{FF2B5EF4-FFF2-40B4-BE49-F238E27FC236}">
                    <a16:creationId xmlns:a16="http://schemas.microsoft.com/office/drawing/2014/main" id="{DAF04A3E-126E-642C-CCBF-53E011197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5" name="Line 34">
                <a:extLst>
                  <a:ext uri="{FF2B5EF4-FFF2-40B4-BE49-F238E27FC236}">
                    <a16:creationId xmlns:a16="http://schemas.microsoft.com/office/drawing/2014/main" id="{5E48D721-F821-1276-3BED-1436BFF82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6" name="Line 35">
                <a:extLst>
                  <a:ext uri="{FF2B5EF4-FFF2-40B4-BE49-F238E27FC236}">
                    <a16:creationId xmlns:a16="http://schemas.microsoft.com/office/drawing/2014/main" id="{48AD3702-8CD5-7C62-09BD-FBC124C11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7" name="Line 36">
                <a:extLst>
                  <a:ext uri="{FF2B5EF4-FFF2-40B4-BE49-F238E27FC236}">
                    <a16:creationId xmlns:a16="http://schemas.microsoft.com/office/drawing/2014/main" id="{79D56788-B8CB-EE43-475E-76EBF6D07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8" name="Line 37">
                <a:extLst>
                  <a:ext uri="{FF2B5EF4-FFF2-40B4-BE49-F238E27FC236}">
                    <a16:creationId xmlns:a16="http://schemas.microsoft.com/office/drawing/2014/main" id="{FB97CA8C-6018-2E19-BD30-C16B21194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99" name="Line 38">
                <a:extLst>
                  <a:ext uri="{FF2B5EF4-FFF2-40B4-BE49-F238E27FC236}">
                    <a16:creationId xmlns:a16="http://schemas.microsoft.com/office/drawing/2014/main" id="{B169B5AD-327F-7F68-4013-45672D69F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00" name="Line 39">
                <a:extLst>
                  <a:ext uri="{FF2B5EF4-FFF2-40B4-BE49-F238E27FC236}">
                    <a16:creationId xmlns:a16="http://schemas.microsoft.com/office/drawing/2014/main" id="{CEB10A78-AE86-C85C-BCA8-7A050520C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01" name="Line 40">
                <a:extLst>
                  <a:ext uri="{FF2B5EF4-FFF2-40B4-BE49-F238E27FC236}">
                    <a16:creationId xmlns:a16="http://schemas.microsoft.com/office/drawing/2014/main" id="{E550DDF5-B92F-1A7B-3C36-CE24ED455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02" name="Line 41">
                <a:extLst>
                  <a:ext uri="{FF2B5EF4-FFF2-40B4-BE49-F238E27FC236}">
                    <a16:creationId xmlns:a16="http://schemas.microsoft.com/office/drawing/2014/main" id="{D064448C-9A8D-58FD-AFB7-3482EA560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03" name="Line 42">
                <a:extLst>
                  <a:ext uri="{FF2B5EF4-FFF2-40B4-BE49-F238E27FC236}">
                    <a16:creationId xmlns:a16="http://schemas.microsoft.com/office/drawing/2014/main" id="{C0B2BBA5-5903-8DA4-638A-C7AD3211E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333" name="Line 44">
              <a:extLst>
                <a:ext uri="{FF2B5EF4-FFF2-40B4-BE49-F238E27FC236}">
                  <a16:creationId xmlns:a16="http://schemas.microsoft.com/office/drawing/2014/main" id="{3AB0E814-2634-A5BD-1E97-0698DFF59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91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34" name="Line 47">
              <a:extLst>
                <a:ext uri="{FF2B5EF4-FFF2-40B4-BE49-F238E27FC236}">
                  <a16:creationId xmlns:a16="http://schemas.microsoft.com/office/drawing/2014/main" id="{05D5FBF7-3AB3-8DC6-5A70-276794E1A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35" name="Text Box 48">
              <a:extLst>
                <a:ext uri="{FF2B5EF4-FFF2-40B4-BE49-F238E27FC236}">
                  <a16:creationId xmlns:a16="http://schemas.microsoft.com/office/drawing/2014/main" id="{C9AA4A50-491E-59E9-DAFE-D59E5363D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0336" name="Text Box 49">
              <a:extLst>
                <a:ext uri="{FF2B5EF4-FFF2-40B4-BE49-F238E27FC236}">
                  <a16:creationId xmlns:a16="http://schemas.microsoft.com/office/drawing/2014/main" id="{37FD3E05-5C49-DD22-FDCE-DA63ADA4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0337" name="Text Box 50">
              <a:extLst>
                <a:ext uri="{FF2B5EF4-FFF2-40B4-BE49-F238E27FC236}">
                  <a16:creationId xmlns:a16="http://schemas.microsoft.com/office/drawing/2014/main" id="{21805180-FCC7-9D70-D7EE-4971053F6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0338" name="Text Box 51">
              <a:extLst>
                <a:ext uri="{FF2B5EF4-FFF2-40B4-BE49-F238E27FC236}">
                  <a16:creationId xmlns:a16="http://schemas.microsoft.com/office/drawing/2014/main" id="{9D83EBE1-CEDD-F7B5-B5E2-68FB1A8D2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0339" name="Text Box 52">
              <a:extLst>
                <a:ext uri="{FF2B5EF4-FFF2-40B4-BE49-F238E27FC236}">
                  <a16:creationId xmlns:a16="http://schemas.microsoft.com/office/drawing/2014/main" id="{20302D14-1242-B225-9099-751C88F40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0340" name="Text Box 53">
              <a:extLst>
                <a:ext uri="{FF2B5EF4-FFF2-40B4-BE49-F238E27FC236}">
                  <a16:creationId xmlns:a16="http://schemas.microsoft.com/office/drawing/2014/main" id="{D3B6B8F9-D967-0719-2A8D-B2A1EDA36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0341" name="Text Box 54">
              <a:extLst>
                <a:ext uri="{FF2B5EF4-FFF2-40B4-BE49-F238E27FC236}">
                  <a16:creationId xmlns:a16="http://schemas.microsoft.com/office/drawing/2014/main" id="{BCD9AA9B-73D8-623E-707C-418A65659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0342" name="Text Box 55">
              <a:extLst>
                <a:ext uri="{FF2B5EF4-FFF2-40B4-BE49-F238E27FC236}">
                  <a16:creationId xmlns:a16="http://schemas.microsoft.com/office/drawing/2014/main" id="{8A4CCC3A-92B1-4F61-A733-E1E70D4C3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0343" name="Text Box 56">
              <a:extLst>
                <a:ext uri="{FF2B5EF4-FFF2-40B4-BE49-F238E27FC236}">
                  <a16:creationId xmlns:a16="http://schemas.microsoft.com/office/drawing/2014/main" id="{801AD5FA-DF09-47CF-F95F-51BE4A726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0344" name="Text Box 57">
              <a:extLst>
                <a:ext uri="{FF2B5EF4-FFF2-40B4-BE49-F238E27FC236}">
                  <a16:creationId xmlns:a16="http://schemas.microsoft.com/office/drawing/2014/main" id="{084A277F-93BC-B2B2-936E-C1284F82D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0345" name="Text Box 58">
              <a:extLst>
                <a:ext uri="{FF2B5EF4-FFF2-40B4-BE49-F238E27FC236}">
                  <a16:creationId xmlns:a16="http://schemas.microsoft.com/office/drawing/2014/main" id="{2AB9F273-178E-7548-BAB3-1DC46A79C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0346" name="Text Box 59">
              <a:extLst>
                <a:ext uri="{FF2B5EF4-FFF2-40B4-BE49-F238E27FC236}">
                  <a16:creationId xmlns:a16="http://schemas.microsoft.com/office/drawing/2014/main" id="{ADF5434E-CD3E-0BA4-7461-66BDE49F2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0347" name="Text Box 60">
              <a:extLst>
                <a:ext uri="{FF2B5EF4-FFF2-40B4-BE49-F238E27FC236}">
                  <a16:creationId xmlns:a16="http://schemas.microsoft.com/office/drawing/2014/main" id="{D39111C1-C78C-C068-3784-83E49B2EF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0348" name="Text Box 61">
              <a:extLst>
                <a:ext uri="{FF2B5EF4-FFF2-40B4-BE49-F238E27FC236}">
                  <a16:creationId xmlns:a16="http://schemas.microsoft.com/office/drawing/2014/main" id="{E7C88841-4355-8873-055B-8D3DA4EB9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0349" name="Text Box 62">
              <a:extLst>
                <a:ext uri="{FF2B5EF4-FFF2-40B4-BE49-F238E27FC236}">
                  <a16:creationId xmlns:a16="http://schemas.microsoft.com/office/drawing/2014/main" id="{4221849C-15DF-B60C-E665-84A4851B1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0350" name="Text Box 63">
              <a:extLst>
                <a:ext uri="{FF2B5EF4-FFF2-40B4-BE49-F238E27FC236}">
                  <a16:creationId xmlns:a16="http://schemas.microsoft.com/office/drawing/2014/main" id="{DC1E934C-AE21-EE4C-1D1D-36A13580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0351" name="Text Box 64">
              <a:extLst>
                <a:ext uri="{FF2B5EF4-FFF2-40B4-BE49-F238E27FC236}">
                  <a16:creationId xmlns:a16="http://schemas.microsoft.com/office/drawing/2014/main" id="{4078B677-F898-AAFF-103E-79A2FCBB8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0352" name="Text Box 65">
              <a:extLst>
                <a:ext uri="{FF2B5EF4-FFF2-40B4-BE49-F238E27FC236}">
                  <a16:creationId xmlns:a16="http://schemas.microsoft.com/office/drawing/2014/main" id="{66822334-96A7-8C84-0015-FB5097494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0353" name="Text Box 66">
              <a:extLst>
                <a:ext uri="{FF2B5EF4-FFF2-40B4-BE49-F238E27FC236}">
                  <a16:creationId xmlns:a16="http://schemas.microsoft.com/office/drawing/2014/main" id="{053DD3B4-77CA-76D0-095B-3C2CB840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0354" name="Text Box 67">
              <a:extLst>
                <a:ext uri="{FF2B5EF4-FFF2-40B4-BE49-F238E27FC236}">
                  <a16:creationId xmlns:a16="http://schemas.microsoft.com/office/drawing/2014/main" id="{5BBCA4DA-0603-C525-A24C-BFEB6497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0355" name="Text Box 68">
              <a:extLst>
                <a:ext uri="{FF2B5EF4-FFF2-40B4-BE49-F238E27FC236}">
                  <a16:creationId xmlns:a16="http://schemas.microsoft.com/office/drawing/2014/main" id="{8D27DA91-DB31-E644-C183-EF171AD84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0356" name="Text Box 69">
              <a:extLst>
                <a:ext uri="{FF2B5EF4-FFF2-40B4-BE49-F238E27FC236}">
                  <a16:creationId xmlns:a16="http://schemas.microsoft.com/office/drawing/2014/main" id="{1D8E2569-30A8-B761-5041-0263D2C2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0357" name="Text Box 70">
              <a:extLst>
                <a:ext uri="{FF2B5EF4-FFF2-40B4-BE49-F238E27FC236}">
                  <a16:creationId xmlns:a16="http://schemas.microsoft.com/office/drawing/2014/main" id="{6491521E-A5D5-4656-9979-01199CA21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0358" name="Text Box 71">
              <a:extLst>
                <a:ext uri="{FF2B5EF4-FFF2-40B4-BE49-F238E27FC236}">
                  <a16:creationId xmlns:a16="http://schemas.microsoft.com/office/drawing/2014/main" id="{D77B49D9-5458-4919-DAA9-06A2D7D41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0359" name="Text Box 72">
              <a:extLst>
                <a:ext uri="{FF2B5EF4-FFF2-40B4-BE49-F238E27FC236}">
                  <a16:creationId xmlns:a16="http://schemas.microsoft.com/office/drawing/2014/main" id="{26B8560A-F400-5767-A1EA-27E3CC8BC2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0360" name="Text Box 73">
              <a:extLst>
                <a:ext uri="{FF2B5EF4-FFF2-40B4-BE49-F238E27FC236}">
                  <a16:creationId xmlns:a16="http://schemas.microsoft.com/office/drawing/2014/main" id="{37E03260-9CA9-E6D3-95DB-EA5E79D09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0361" name="Text Box 74">
              <a:extLst>
                <a:ext uri="{FF2B5EF4-FFF2-40B4-BE49-F238E27FC236}">
                  <a16:creationId xmlns:a16="http://schemas.microsoft.com/office/drawing/2014/main" id="{F5B8533E-746F-699F-0615-2BCADA287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0362" name="Text Box 75">
              <a:extLst>
                <a:ext uri="{FF2B5EF4-FFF2-40B4-BE49-F238E27FC236}">
                  <a16:creationId xmlns:a16="http://schemas.microsoft.com/office/drawing/2014/main" id="{2F2E15B4-6471-A9F0-4143-E07140DCA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0363" name="Text Box 76">
              <a:extLst>
                <a:ext uri="{FF2B5EF4-FFF2-40B4-BE49-F238E27FC236}">
                  <a16:creationId xmlns:a16="http://schemas.microsoft.com/office/drawing/2014/main" id="{18D8D59F-5D2C-0521-B19C-CBF0A0115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0364" name="Text Box 77">
              <a:extLst>
                <a:ext uri="{FF2B5EF4-FFF2-40B4-BE49-F238E27FC236}">
                  <a16:creationId xmlns:a16="http://schemas.microsoft.com/office/drawing/2014/main" id="{5BD1F7FC-47BA-BFC6-C580-B5364C2EE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0365" name="Text Box 78">
              <a:extLst>
                <a:ext uri="{FF2B5EF4-FFF2-40B4-BE49-F238E27FC236}">
                  <a16:creationId xmlns:a16="http://schemas.microsoft.com/office/drawing/2014/main" id="{01D104BA-51D0-C72C-6551-F25BE40F3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0366" name="Text Box 79">
              <a:extLst>
                <a:ext uri="{FF2B5EF4-FFF2-40B4-BE49-F238E27FC236}">
                  <a16:creationId xmlns:a16="http://schemas.microsoft.com/office/drawing/2014/main" id="{3A384C1A-61B0-1C43-2A07-4E9354110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0367" name="Text Box 80">
              <a:extLst>
                <a:ext uri="{FF2B5EF4-FFF2-40B4-BE49-F238E27FC236}">
                  <a16:creationId xmlns:a16="http://schemas.microsoft.com/office/drawing/2014/main" id="{BB2C9EE5-0450-B565-1667-76042E069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603376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50368" name="Text Box 81">
              <a:extLst>
                <a:ext uri="{FF2B5EF4-FFF2-40B4-BE49-F238E27FC236}">
                  <a16:creationId xmlns:a16="http://schemas.microsoft.com/office/drawing/2014/main" id="{EFDEA827-7D07-EF76-FC36-8EFE18A4A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265" y="1638424"/>
              <a:ext cx="37736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CondAddr19</a:t>
              </a:r>
            </a:p>
          </p:txBody>
        </p:sp>
        <p:sp>
          <p:nvSpPr>
            <p:cNvPr id="50369" name="Text Box 83">
              <a:extLst>
                <a:ext uri="{FF2B5EF4-FFF2-40B4-BE49-F238E27FC236}">
                  <a16:creationId xmlns:a16="http://schemas.microsoft.com/office/drawing/2014/main" id="{D29E3AC0-CC35-8341-590F-7316BBB4C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</p:grpSp>
      <p:sp>
        <p:nvSpPr>
          <p:cNvPr id="50181" name="Text Box 86">
            <a:extLst>
              <a:ext uri="{FF2B5EF4-FFF2-40B4-BE49-F238E27FC236}">
                <a16:creationId xmlns:a16="http://schemas.microsoft.com/office/drawing/2014/main" id="{1121B0F5-C624-51E5-F0D8-42FD9F0C2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2163763"/>
            <a:ext cx="13366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0x54:	B.cond</a:t>
            </a:r>
          </a:p>
          <a:p>
            <a:r>
              <a:rPr lang="en-US" altLang="en-US" sz="1400"/>
              <a:t>0xB4:	CBZ</a:t>
            </a:r>
          </a:p>
          <a:p>
            <a:r>
              <a:rPr lang="en-US" altLang="en-US" sz="1400"/>
              <a:t>0xB5:	CBNZ</a:t>
            </a:r>
          </a:p>
        </p:txBody>
      </p:sp>
      <p:sp>
        <p:nvSpPr>
          <p:cNvPr id="50187" name="Text Box 86">
            <a:extLst>
              <a:ext uri="{FF2B5EF4-FFF2-40B4-BE49-F238E27FC236}">
                <a16:creationId xmlns:a16="http://schemas.microsoft.com/office/drawing/2014/main" id="{3471A883-47FC-8145-AABF-D1528161B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3052763"/>
            <a:ext cx="1428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568325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568325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568325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568325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568325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68325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Condition Codes</a:t>
            </a:r>
          </a:p>
          <a:p>
            <a:r>
              <a:rPr lang="en-US" altLang="en-US" sz="1400"/>
              <a:t>0x00:	EQ	(==)</a:t>
            </a:r>
          </a:p>
          <a:p>
            <a:r>
              <a:rPr lang="en-US" altLang="en-US" sz="1400"/>
              <a:t>0x01:	NE	(!=)</a:t>
            </a:r>
          </a:p>
          <a:p>
            <a:r>
              <a:rPr lang="en-US" altLang="en-US" sz="1400"/>
              <a:t>0x0A:	GE	(&gt;=)</a:t>
            </a:r>
          </a:p>
          <a:p>
            <a:r>
              <a:rPr lang="en-US" altLang="en-US" sz="1400"/>
              <a:t>0x0B:	LT	(&lt;)</a:t>
            </a:r>
          </a:p>
          <a:p>
            <a:r>
              <a:rPr lang="en-US" altLang="en-US" sz="1400"/>
              <a:t>0x0C:	GT	(&gt;)</a:t>
            </a:r>
          </a:p>
          <a:p>
            <a:r>
              <a:rPr lang="en-US" altLang="en-US" sz="1400"/>
              <a:t>0x0D:	LE	(&lt;=)</a:t>
            </a:r>
          </a:p>
        </p:txBody>
      </p:sp>
      <p:sp>
        <p:nvSpPr>
          <p:cNvPr id="50184" name="Text Box 340">
            <a:extLst>
              <a:ext uri="{FF2B5EF4-FFF2-40B4-BE49-F238E27FC236}">
                <a16:creationId xmlns:a16="http://schemas.microsoft.com/office/drawing/2014/main" id="{AB48E99C-23E8-BE78-61C2-6C9F89936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75" y="2047875"/>
            <a:ext cx="1573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 or Cond. Code</a:t>
            </a:r>
          </a:p>
        </p:txBody>
      </p:sp>
      <p:sp>
        <p:nvSpPr>
          <p:cNvPr id="50183" name="Rectangle 305">
            <a:extLst>
              <a:ext uri="{FF2B5EF4-FFF2-40B4-BE49-F238E27FC236}">
                <a16:creationId xmlns:a16="http://schemas.microsoft.com/office/drawing/2014/main" id="{16DA0F15-5845-788E-CCC2-81E127F84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2533650"/>
            <a:ext cx="5360987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</a:rPr>
              <a:t>CBZ X12, -3	// if(X12==0) PC = PC + 4*-3</a:t>
            </a: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 sz="1400">
                <a:latin typeface="Courier New" panose="02070309020205020404" pitchFamily="49" charset="0"/>
              </a:rPr>
              <a:t>B.LT -5		// if (lessThan) PC = PC + 4*-5</a:t>
            </a:r>
          </a:p>
        </p:txBody>
      </p:sp>
      <p:grpSp>
        <p:nvGrpSpPr>
          <p:cNvPr id="50185" name="Group 161" descr="Bitfield for CBZ instruction.">
            <a:extLst>
              <a:ext uri="{FF2B5EF4-FFF2-40B4-BE49-F238E27FC236}">
                <a16:creationId xmlns:a16="http://schemas.microsoft.com/office/drawing/2014/main" id="{6840CD39-5D54-07B5-AD16-FC1C6B449308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2844800"/>
            <a:ext cx="6515100" cy="690563"/>
            <a:chOff x="251680" y="1316161"/>
            <a:chExt cx="6515100" cy="691595"/>
          </a:xfrm>
        </p:grpSpPr>
        <p:grpSp>
          <p:nvGrpSpPr>
            <p:cNvPr id="50260" name="Group 8">
              <a:extLst>
                <a:ext uri="{FF2B5EF4-FFF2-40B4-BE49-F238E27FC236}">
                  <a16:creationId xmlns:a16="http://schemas.microsoft.com/office/drawing/2014/main" id="{E6EA22A1-DA55-61B4-00E6-C38E61170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0298" name="Rectangle 9">
                <a:extLst>
                  <a:ext uri="{FF2B5EF4-FFF2-40B4-BE49-F238E27FC236}">
                    <a16:creationId xmlns:a16="http://schemas.microsoft.com/office/drawing/2014/main" id="{23C18231-2F56-148F-68DA-A3EC94883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0299" name="Line 10">
                <a:extLst>
                  <a:ext uri="{FF2B5EF4-FFF2-40B4-BE49-F238E27FC236}">
                    <a16:creationId xmlns:a16="http://schemas.microsoft.com/office/drawing/2014/main" id="{81EACCF1-605F-4F3B-D2E7-BC07F0032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0" name="Line 11">
                <a:extLst>
                  <a:ext uri="{FF2B5EF4-FFF2-40B4-BE49-F238E27FC236}">
                    <a16:creationId xmlns:a16="http://schemas.microsoft.com/office/drawing/2014/main" id="{971AABB8-39FB-68BB-3CEA-1F1D7C6520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1" name="Line 12">
                <a:extLst>
                  <a:ext uri="{FF2B5EF4-FFF2-40B4-BE49-F238E27FC236}">
                    <a16:creationId xmlns:a16="http://schemas.microsoft.com/office/drawing/2014/main" id="{310AE260-5F32-8F0D-FB71-9AC3CE0A5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2" name="Line 13">
                <a:extLst>
                  <a:ext uri="{FF2B5EF4-FFF2-40B4-BE49-F238E27FC236}">
                    <a16:creationId xmlns:a16="http://schemas.microsoft.com/office/drawing/2014/main" id="{A9E44D3A-5EB6-0CB7-151B-9228E0DE2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3" name="Line 14">
                <a:extLst>
                  <a:ext uri="{FF2B5EF4-FFF2-40B4-BE49-F238E27FC236}">
                    <a16:creationId xmlns:a16="http://schemas.microsoft.com/office/drawing/2014/main" id="{85DC88C1-0E20-5B98-EF6A-1A8B04F6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4" name="Line 15">
                <a:extLst>
                  <a:ext uri="{FF2B5EF4-FFF2-40B4-BE49-F238E27FC236}">
                    <a16:creationId xmlns:a16="http://schemas.microsoft.com/office/drawing/2014/main" id="{26A2CD05-C025-8988-8A6B-B618E0BDA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5" name="Line 16">
                <a:extLst>
                  <a:ext uri="{FF2B5EF4-FFF2-40B4-BE49-F238E27FC236}">
                    <a16:creationId xmlns:a16="http://schemas.microsoft.com/office/drawing/2014/main" id="{B559CBBD-4C6B-807F-1CF6-12E1FDDE0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6" name="Line 17">
                <a:extLst>
                  <a:ext uri="{FF2B5EF4-FFF2-40B4-BE49-F238E27FC236}">
                    <a16:creationId xmlns:a16="http://schemas.microsoft.com/office/drawing/2014/main" id="{38E5F421-B6BB-01DA-AD3B-A40CEE866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7" name="Line 18">
                <a:extLst>
                  <a:ext uri="{FF2B5EF4-FFF2-40B4-BE49-F238E27FC236}">
                    <a16:creationId xmlns:a16="http://schemas.microsoft.com/office/drawing/2014/main" id="{9BD80601-7882-A655-CA22-C158E65F2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8" name="Line 19">
                <a:extLst>
                  <a:ext uri="{FF2B5EF4-FFF2-40B4-BE49-F238E27FC236}">
                    <a16:creationId xmlns:a16="http://schemas.microsoft.com/office/drawing/2014/main" id="{B344B414-3D51-43DD-0ABA-99F4496F48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09" name="Line 20">
                <a:extLst>
                  <a:ext uri="{FF2B5EF4-FFF2-40B4-BE49-F238E27FC236}">
                    <a16:creationId xmlns:a16="http://schemas.microsoft.com/office/drawing/2014/main" id="{7AC8CACD-31C4-C5A9-5895-38CC9E5AD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0" name="Line 21">
                <a:extLst>
                  <a:ext uri="{FF2B5EF4-FFF2-40B4-BE49-F238E27FC236}">
                    <a16:creationId xmlns:a16="http://schemas.microsoft.com/office/drawing/2014/main" id="{E75BC8B6-77FF-CC59-F094-5C395F182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1" name="Line 22">
                <a:extLst>
                  <a:ext uri="{FF2B5EF4-FFF2-40B4-BE49-F238E27FC236}">
                    <a16:creationId xmlns:a16="http://schemas.microsoft.com/office/drawing/2014/main" id="{08649BA5-70BC-951E-669B-CEFCBDBA4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2" name="Line 23">
                <a:extLst>
                  <a:ext uri="{FF2B5EF4-FFF2-40B4-BE49-F238E27FC236}">
                    <a16:creationId xmlns:a16="http://schemas.microsoft.com/office/drawing/2014/main" id="{6B7E6DAF-44A8-2AC8-932E-4A942232E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3" name="Line 24">
                <a:extLst>
                  <a:ext uri="{FF2B5EF4-FFF2-40B4-BE49-F238E27FC236}">
                    <a16:creationId xmlns:a16="http://schemas.microsoft.com/office/drawing/2014/main" id="{C2A57B23-E233-C03B-4381-03AF92564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4" name="Line 25">
                <a:extLst>
                  <a:ext uri="{FF2B5EF4-FFF2-40B4-BE49-F238E27FC236}">
                    <a16:creationId xmlns:a16="http://schemas.microsoft.com/office/drawing/2014/main" id="{A581C9BB-3062-927C-8525-1858B8735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5" name="Line 26">
                <a:extLst>
                  <a:ext uri="{FF2B5EF4-FFF2-40B4-BE49-F238E27FC236}">
                    <a16:creationId xmlns:a16="http://schemas.microsoft.com/office/drawing/2014/main" id="{8D036E58-A03B-9527-A51D-D84812808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6" name="Line 27">
                <a:extLst>
                  <a:ext uri="{FF2B5EF4-FFF2-40B4-BE49-F238E27FC236}">
                    <a16:creationId xmlns:a16="http://schemas.microsoft.com/office/drawing/2014/main" id="{720E51B4-839D-608A-C567-47C344B9F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7" name="Line 28">
                <a:extLst>
                  <a:ext uri="{FF2B5EF4-FFF2-40B4-BE49-F238E27FC236}">
                    <a16:creationId xmlns:a16="http://schemas.microsoft.com/office/drawing/2014/main" id="{6DAA1AC2-0DBF-7031-9439-797B67F6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8" name="Line 29">
                <a:extLst>
                  <a:ext uri="{FF2B5EF4-FFF2-40B4-BE49-F238E27FC236}">
                    <a16:creationId xmlns:a16="http://schemas.microsoft.com/office/drawing/2014/main" id="{C0D322E2-FDF9-C0B9-FDE6-67762B3C2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19" name="Line 30">
                <a:extLst>
                  <a:ext uri="{FF2B5EF4-FFF2-40B4-BE49-F238E27FC236}">
                    <a16:creationId xmlns:a16="http://schemas.microsoft.com/office/drawing/2014/main" id="{91EE4916-9244-BBEC-B831-421DA2136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0" name="Line 31">
                <a:extLst>
                  <a:ext uri="{FF2B5EF4-FFF2-40B4-BE49-F238E27FC236}">
                    <a16:creationId xmlns:a16="http://schemas.microsoft.com/office/drawing/2014/main" id="{FE86D793-B974-895E-21F2-6576A1104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1" name="Line 32">
                <a:extLst>
                  <a:ext uri="{FF2B5EF4-FFF2-40B4-BE49-F238E27FC236}">
                    <a16:creationId xmlns:a16="http://schemas.microsoft.com/office/drawing/2014/main" id="{66B116ED-3E1E-ED02-C8EB-9B9EC73D8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2" name="Line 33">
                <a:extLst>
                  <a:ext uri="{FF2B5EF4-FFF2-40B4-BE49-F238E27FC236}">
                    <a16:creationId xmlns:a16="http://schemas.microsoft.com/office/drawing/2014/main" id="{CDF824BB-3D10-4440-6382-97DDE1E9F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3" name="Line 34">
                <a:extLst>
                  <a:ext uri="{FF2B5EF4-FFF2-40B4-BE49-F238E27FC236}">
                    <a16:creationId xmlns:a16="http://schemas.microsoft.com/office/drawing/2014/main" id="{B11D60A5-B6A6-28B4-A7F4-86FBC1330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4" name="Line 35">
                <a:extLst>
                  <a:ext uri="{FF2B5EF4-FFF2-40B4-BE49-F238E27FC236}">
                    <a16:creationId xmlns:a16="http://schemas.microsoft.com/office/drawing/2014/main" id="{9E5C9C0D-F0F2-D78B-CBF0-DC452AF62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5" name="Line 36">
                <a:extLst>
                  <a:ext uri="{FF2B5EF4-FFF2-40B4-BE49-F238E27FC236}">
                    <a16:creationId xmlns:a16="http://schemas.microsoft.com/office/drawing/2014/main" id="{0F78DE9A-CEB0-B768-3814-F2AD1976B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6" name="Line 37">
                <a:extLst>
                  <a:ext uri="{FF2B5EF4-FFF2-40B4-BE49-F238E27FC236}">
                    <a16:creationId xmlns:a16="http://schemas.microsoft.com/office/drawing/2014/main" id="{CB0BC0FE-93BD-9EF9-A25E-89A52A091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7" name="Line 38">
                <a:extLst>
                  <a:ext uri="{FF2B5EF4-FFF2-40B4-BE49-F238E27FC236}">
                    <a16:creationId xmlns:a16="http://schemas.microsoft.com/office/drawing/2014/main" id="{FE83149E-E949-52BD-36D8-27F6D158D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8" name="Line 39">
                <a:extLst>
                  <a:ext uri="{FF2B5EF4-FFF2-40B4-BE49-F238E27FC236}">
                    <a16:creationId xmlns:a16="http://schemas.microsoft.com/office/drawing/2014/main" id="{AEF0F22A-B4C2-050E-9A37-5785819BF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9" name="Line 40">
                <a:extLst>
                  <a:ext uri="{FF2B5EF4-FFF2-40B4-BE49-F238E27FC236}">
                    <a16:creationId xmlns:a16="http://schemas.microsoft.com/office/drawing/2014/main" id="{1D702BE0-81EF-9CA2-C70A-0215943E5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30" name="Line 41">
                <a:extLst>
                  <a:ext uri="{FF2B5EF4-FFF2-40B4-BE49-F238E27FC236}">
                    <a16:creationId xmlns:a16="http://schemas.microsoft.com/office/drawing/2014/main" id="{38990DD0-891B-0A50-0726-CD5D2FFF5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31" name="Line 42">
                <a:extLst>
                  <a:ext uri="{FF2B5EF4-FFF2-40B4-BE49-F238E27FC236}">
                    <a16:creationId xmlns:a16="http://schemas.microsoft.com/office/drawing/2014/main" id="{AC217C08-D9FB-3801-B361-4026AC444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261" name="Line 44">
              <a:extLst>
                <a:ext uri="{FF2B5EF4-FFF2-40B4-BE49-F238E27FC236}">
                  <a16:creationId xmlns:a16="http://schemas.microsoft.com/office/drawing/2014/main" id="{D0A6EF1C-0D11-A317-3F67-B12DED397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91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2" name="Line 47">
              <a:extLst>
                <a:ext uri="{FF2B5EF4-FFF2-40B4-BE49-F238E27FC236}">
                  <a16:creationId xmlns:a16="http://schemas.microsoft.com/office/drawing/2014/main" id="{1770B7BB-F07F-9B19-E606-FF941E52B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3" name="Text Box 48">
              <a:extLst>
                <a:ext uri="{FF2B5EF4-FFF2-40B4-BE49-F238E27FC236}">
                  <a16:creationId xmlns:a16="http://schemas.microsoft.com/office/drawing/2014/main" id="{AB260081-EC57-A9EC-31BB-ADDD32CD3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0264" name="Text Box 49">
              <a:extLst>
                <a:ext uri="{FF2B5EF4-FFF2-40B4-BE49-F238E27FC236}">
                  <a16:creationId xmlns:a16="http://schemas.microsoft.com/office/drawing/2014/main" id="{D359105A-3BA7-C2DD-44AA-87AEA2095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0265" name="Text Box 50">
              <a:extLst>
                <a:ext uri="{FF2B5EF4-FFF2-40B4-BE49-F238E27FC236}">
                  <a16:creationId xmlns:a16="http://schemas.microsoft.com/office/drawing/2014/main" id="{60BB2D77-CA38-26BF-B292-3FA48E683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0266" name="Text Box 51">
              <a:extLst>
                <a:ext uri="{FF2B5EF4-FFF2-40B4-BE49-F238E27FC236}">
                  <a16:creationId xmlns:a16="http://schemas.microsoft.com/office/drawing/2014/main" id="{A5F725DE-C323-38B3-B18C-5A194F102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0267" name="Text Box 52">
              <a:extLst>
                <a:ext uri="{FF2B5EF4-FFF2-40B4-BE49-F238E27FC236}">
                  <a16:creationId xmlns:a16="http://schemas.microsoft.com/office/drawing/2014/main" id="{9EC2A341-D3C0-EDA9-4219-590C0170A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0268" name="Text Box 53">
              <a:extLst>
                <a:ext uri="{FF2B5EF4-FFF2-40B4-BE49-F238E27FC236}">
                  <a16:creationId xmlns:a16="http://schemas.microsoft.com/office/drawing/2014/main" id="{F0700A21-D1BF-64E9-71BC-337B8B85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0269" name="Text Box 54">
              <a:extLst>
                <a:ext uri="{FF2B5EF4-FFF2-40B4-BE49-F238E27FC236}">
                  <a16:creationId xmlns:a16="http://schemas.microsoft.com/office/drawing/2014/main" id="{70D87C2A-551C-749C-286B-DD0718B5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0270" name="Text Box 55">
              <a:extLst>
                <a:ext uri="{FF2B5EF4-FFF2-40B4-BE49-F238E27FC236}">
                  <a16:creationId xmlns:a16="http://schemas.microsoft.com/office/drawing/2014/main" id="{A407BADE-DA9A-980C-2FF2-0A7173BDE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0271" name="Text Box 56">
              <a:extLst>
                <a:ext uri="{FF2B5EF4-FFF2-40B4-BE49-F238E27FC236}">
                  <a16:creationId xmlns:a16="http://schemas.microsoft.com/office/drawing/2014/main" id="{784206B5-4533-05A6-91FA-48662A15B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0272" name="Text Box 57">
              <a:extLst>
                <a:ext uri="{FF2B5EF4-FFF2-40B4-BE49-F238E27FC236}">
                  <a16:creationId xmlns:a16="http://schemas.microsoft.com/office/drawing/2014/main" id="{1D953E76-2728-DE83-972C-63EFAE499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0273" name="Text Box 58">
              <a:extLst>
                <a:ext uri="{FF2B5EF4-FFF2-40B4-BE49-F238E27FC236}">
                  <a16:creationId xmlns:a16="http://schemas.microsoft.com/office/drawing/2014/main" id="{B42AE463-AAF7-0C84-8B67-591E3A9F4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0274" name="Text Box 59">
              <a:extLst>
                <a:ext uri="{FF2B5EF4-FFF2-40B4-BE49-F238E27FC236}">
                  <a16:creationId xmlns:a16="http://schemas.microsoft.com/office/drawing/2014/main" id="{4120C456-718F-2181-55C2-34B079BE5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0275" name="Text Box 60">
              <a:extLst>
                <a:ext uri="{FF2B5EF4-FFF2-40B4-BE49-F238E27FC236}">
                  <a16:creationId xmlns:a16="http://schemas.microsoft.com/office/drawing/2014/main" id="{F8066761-3CB1-1A39-2A33-1B0F84F8F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0276" name="Text Box 61">
              <a:extLst>
                <a:ext uri="{FF2B5EF4-FFF2-40B4-BE49-F238E27FC236}">
                  <a16:creationId xmlns:a16="http://schemas.microsoft.com/office/drawing/2014/main" id="{C40BE9F4-757A-21A1-ECE6-26C7D11CE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0277" name="Text Box 62">
              <a:extLst>
                <a:ext uri="{FF2B5EF4-FFF2-40B4-BE49-F238E27FC236}">
                  <a16:creationId xmlns:a16="http://schemas.microsoft.com/office/drawing/2014/main" id="{A2FA9E77-B818-8F32-3A48-B0E8ABE27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0278" name="Text Box 63">
              <a:extLst>
                <a:ext uri="{FF2B5EF4-FFF2-40B4-BE49-F238E27FC236}">
                  <a16:creationId xmlns:a16="http://schemas.microsoft.com/office/drawing/2014/main" id="{3DF281BE-CC5C-1F1A-A1DD-3BEAE9861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0279" name="Text Box 64">
              <a:extLst>
                <a:ext uri="{FF2B5EF4-FFF2-40B4-BE49-F238E27FC236}">
                  <a16:creationId xmlns:a16="http://schemas.microsoft.com/office/drawing/2014/main" id="{769453C0-F4F0-CB6F-E0AA-9818413CA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0280" name="Text Box 65">
              <a:extLst>
                <a:ext uri="{FF2B5EF4-FFF2-40B4-BE49-F238E27FC236}">
                  <a16:creationId xmlns:a16="http://schemas.microsoft.com/office/drawing/2014/main" id="{DAB03837-68B8-900D-380B-C5BB91981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0281" name="Text Box 66">
              <a:extLst>
                <a:ext uri="{FF2B5EF4-FFF2-40B4-BE49-F238E27FC236}">
                  <a16:creationId xmlns:a16="http://schemas.microsoft.com/office/drawing/2014/main" id="{CB620097-9B92-4668-3457-80BCE2B0D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0282" name="Text Box 67">
              <a:extLst>
                <a:ext uri="{FF2B5EF4-FFF2-40B4-BE49-F238E27FC236}">
                  <a16:creationId xmlns:a16="http://schemas.microsoft.com/office/drawing/2014/main" id="{F3410472-0BF4-F31A-41D5-55F1E700A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0283" name="Text Box 68">
              <a:extLst>
                <a:ext uri="{FF2B5EF4-FFF2-40B4-BE49-F238E27FC236}">
                  <a16:creationId xmlns:a16="http://schemas.microsoft.com/office/drawing/2014/main" id="{E3CF00B0-71C9-A26B-2C54-5484A1A58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0284" name="Text Box 69">
              <a:extLst>
                <a:ext uri="{FF2B5EF4-FFF2-40B4-BE49-F238E27FC236}">
                  <a16:creationId xmlns:a16="http://schemas.microsoft.com/office/drawing/2014/main" id="{EC4899EA-55EE-187F-2A87-2E19C2D8D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0285" name="Text Box 70">
              <a:extLst>
                <a:ext uri="{FF2B5EF4-FFF2-40B4-BE49-F238E27FC236}">
                  <a16:creationId xmlns:a16="http://schemas.microsoft.com/office/drawing/2014/main" id="{53BE79E0-300E-8427-1036-154E33EBF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0286" name="Text Box 71">
              <a:extLst>
                <a:ext uri="{FF2B5EF4-FFF2-40B4-BE49-F238E27FC236}">
                  <a16:creationId xmlns:a16="http://schemas.microsoft.com/office/drawing/2014/main" id="{AFC268F5-431E-B75A-9102-9023714B7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0287" name="Text Box 72">
              <a:extLst>
                <a:ext uri="{FF2B5EF4-FFF2-40B4-BE49-F238E27FC236}">
                  <a16:creationId xmlns:a16="http://schemas.microsoft.com/office/drawing/2014/main" id="{E7DC24A2-B376-4BB8-937C-38FD85742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0288" name="Text Box 73">
              <a:extLst>
                <a:ext uri="{FF2B5EF4-FFF2-40B4-BE49-F238E27FC236}">
                  <a16:creationId xmlns:a16="http://schemas.microsoft.com/office/drawing/2014/main" id="{AE257F85-08AC-BEE3-BDF7-DBA9F7178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0289" name="Text Box 74">
              <a:extLst>
                <a:ext uri="{FF2B5EF4-FFF2-40B4-BE49-F238E27FC236}">
                  <a16:creationId xmlns:a16="http://schemas.microsoft.com/office/drawing/2014/main" id="{D372F378-1FE9-BC2F-1DF7-CBD4F07EF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0290" name="Text Box 75">
              <a:extLst>
                <a:ext uri="{FF2B5EF4-FFF2-40B4-BE49-F238E27FC236}">
                  <a16:creationId xmlns:a16="http://schemas.microsoft.com/office/drawing/2014/main" id="{92843BD4-B3C3-5C68-F03F-8AF8B5EC5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0291" name="Text Box 76">
              <a:extLst>
                <a:ext uri="{FF2B5EF4-FFF2-40B4-BE49-F238E27FC236}">
                  <a16:creationId xmlns:a16="http://schemas.microsoft.com/office/drawing/2014/main" id="{78548DD4-CB21-F087-4ACD-F3A00CFC3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0292" name="Text Box 77">
              <a:extLst>
                <a:ext uri="{FF2B5EF4-FFF2-40B4-BE49-F238E27FC236}">
                  <a16:creationId xmlns:a16="http://schemas.microsoft.com/office/drawing/2014/main" id="{70248D94-E5E2-0DC2-A70F-DF3D7EA28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0293" name="Text Box 78">
              <a:extLst>
                <a:ext uri="{FF2B5EF4-FFF2-40B4-BE49-F238E27FC236}">
                  <a16:creationId xmlns:a16="http://schemas.microsoft.com/office/drawing/2014/main" id="{FD99A80A-8485-013B-D23F-559F9F3A1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0294" name="Text Box 79">
              <a:extLst>
                <a:ext uri="{FF2B5EF4-FFF2-40B4-BE49-F238E27FC236}">
                  <a16:creationId xmlns:a16="http://schemas.microsoft.com/office/drawing/2014/main" id="{F3B9321E-E6AE-63A3-3F04-A48F8B3D7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0295" name="Text Box 80">
              <a:extLst>
                <a:ext uri="{FF2B5EF4-FFF2-40B4-BE49-F238E27FC236}">
                  <a16:creationId xmlns:a16="http://schemas.microsoft.com/office/drawing/2014/main" id="{13B627E0-F692-4A5F-BAFA-D1E3E7E6F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603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0296" name="Text Box 81">
              <a:extLst>
                <a:ext uri="{FF2B5EF4-FFF2-40B4-BE49-F238E27FC236}">
                  <a16:creationId xmlns:a16="http://schemas.microsoft.com/office/drawing/2014/main" id="{4D2D4B34-E0EF-ED16-6BF9-A07B3EE9A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265" y="1638424"/>
              <a:ext cx="37736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0297" name="Text Box 83">
              <a:extLst>
                <a:ext uri="{FF2B5EF4-FFF2-40B4-BE49-F238E27FC236}">
                  <a16:creationId xmlns:a16="http://schemas.microsoft.com/office/drawing/2014/main" id="{5F45BB22-5536-8DE7-190C-EDCB33D36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</p:grpSp>
      <p:grpSp>
        <p:nvGrpSpPr>
          <p:cNvPr id="50186" name="Group 234" descr="Bitfield for B.LT example.">
            <a:extLst>
              <a:ext uri="{FF2B5EF4-FFF2-40B4-BE49-F238E27FC236}">
                <a16:creationId xmlns:a16="http://schemas.microsoft.com/office/drawing/2014/main" id="{E3AC2572-9051-0CAA-B4F7-72CC38868C6F}"/>
              </a:ext>
            </a:extLst>
          </p:cNvPr>
          <p:cNvGrpSpPr>
            <a:grpSpLocks/>
          </p:cNvGrpSpPr>
          <p:nvPr/>
        </p:nvGrpSpPr>
        <p:grpSpPr bwMode="auto">
          <a:xfrm>
            <a:off x="2424113" y="4564063"/>
            <a:ext cx="6515100" cy="692150"/>
            <a:chOff x="251680" y="1316161"/>
            <a:chExt cx="6515100" cy="691595"/>
          </a:xfrm>
        </p:grpSpPr>
        <p:grpSp>
          <p:nvGrpSpPr>
            <p:cNvPr id="50188" name="Group 8">
              <a:extLst>
                <a:ext uri="{FF2B5EF4-FFF2-40B4-BE49-F238E27FC236}">
                  <a16:creationId xmlns:a16="http://schemas.microsoft.com/office/drawing/2014/main" id="{C3785F0F-B85B-FA09-0075-9BDEAD5CD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0226" name="Rectangle 9">
                <a:extLst>
                  <a:ext uri="{FF2B5EF4-FFF2-40B4-BE49-F238E27FC236}">
                    <a16:creationId xmlns:a16="http://schemas.microsoft.com/office/drawing/2014/main" id="{5887BA32-70F5-4EF9-4F17-1FC1D230D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0227" name="Line 10">
                <a:extLst>
                  <a:ext uri="{FF2B5EF4-FFF2-40B4-BE49-F238E27FC236}">
                    <a16:creationId xmlns:a16="http://schemas.microsoft.com/office/drawing/2014/main" id="{2A45AFA4-F695-48C9-6CA1-1F7ADCBB0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8" name="Line 11">
                <a:extLst>
                  <a:ext uri="{FF2B5EF4-FFF2-40B4-BE49-F238E27FC236}">
                    <a16:creationId xmlns:a16="http://schemas.microsoft.com/office/drawing/2014/main" id="{189C9F7C-0665-8346-82C5-F6FD2A6E0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9" name="Line 12">
                <a:extLst>
                  <a:ext uri="{FF2B5EF4-FFF2-40B4-BE49-F238E27FC236}">
                    <a16:creationId xmlns:a16="http://schemas.microsoft.com/office/drawing/2014/main" id="{7B0453AF-2113-68FB-DD32-DB1E9CAD2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0" name="Line 13">
                <a:extLst>
                  <a:ext uri="{FF2B5EF4-FFF2-40B4-BE49-F238E27FC236}">
                    <a16:creationId xmlns:a16="http://schemas.microsoft.com/office/drawing/2014/main" id="{22F7786B-1766-A4D0-898A-572AD015D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1" name="Line 14">
                <a:extLst>
                  <a:ext uri="{FF2B5EF4-FFF2-40B4-BE49-F238E27FC236}">
                    <a16:creationId xmlns:a16="http://schemas.microsoft.com/office/drawing/2014/main" id="{7357C200-4E7F-9716-E589-6D38B4505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2" name="Line 15">
                <a:extLst>
                  <a:ext uri="{FF2B5EF4-FFF2-40B4-BE49-F238E27FC236}">
                    <a16:creationId xmlns:a16="http://schemas.microsoft.com/office/drawing/2014/main" id="{89F7E6AB-18BF-19A7-8E33-875EBB9FE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Line 16">
                <a:extLst>
                  <a:ext uri="{FF2B5EF4-FFF2-40B4-BE49-F238E27FC236}">
                    <a16:creationId xmlns:a16="http://schemas.microsoft.com/office/drawing/2014/main" id="{8205F341-1F4D-7661-55AF-47CAC7254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Line 17">
                <a:extLst>
                  <a:ext uri="{FF2B5EF4-FFF2-40B4-BE49-F238E27FC236}">
                    <a16:creationId xmlns:a16="http://schemas.microsoft.com/office/drawing/2014/main" id="{7D594EF7-99DD-BC74-CF55-F5D760CD9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5" name="Line 18">
                <a:extLst>
                  <a:ext uri="{FF2B5EF4-FFF2-40B4-BE49-F238E27FC236}">
                    <a16:creationId xmlns:a16="http://schemas.microsoft.com/office/drawing/2014/main" id="{597BF322-D1FA-D1D9-184A-754C740EE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6" name="Line 19">
                <a:extLst>
                  <a:ext uri="{FF2B5EF4-FFF2-40B4-BE49-F238E27FC236}">
                    <a16:creationId xmlns:a16="http://schemas.microsoft.com/office/drawing/2014/main" id="{C2A489A9-7FCF-BA3B-0C3A-02D2CD0B5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7" name="Line 20">
                <a:extLst>
                  <a:ext uri="{FF2B5EF4-FFF2-40B4-BE49-F238E27FC236}">
                    <a16:creationId xmlns:a16="http://schemas.microsoft.com/office/drawing/2014/main" id="{8C035124-C828-232E-29A1-0196D973C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8" name="Line 21">
                <a:extLst>
                  <a:ext uri="{FF2B5EF4-FFF2-40B4-BE49-F238E27FC236}">
                    <a16:creationId xmlns:a16="http://schemas.microsoft.com/office/drawing/2014/main" id="{87176C60-72D5-15CF-C173-046E5AE20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9" name="Line 22">
                <a:extLst>
                  <a:ext uri="{FF2B5EF4-FFF2-40B4-BE49-F238E27FC236}">
                    <a16:creationId xmlns:a16="http://schemas.microsoft.com/office/drawing/2014/main" id="{349A8CC0-7FCF-04D5-4796-DC65B9E4B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0" name="Line 23">
                <a:extLst>
                  <a:ext uri="{FF2B5EF4-FFF2-40B4-BE49-F238E27FC236}">
                    <a16:creationId xmlns:a16="http://schemas.microsoft.com/office/drawing/2014/main" id="{13D39B96-6C49-A0F9-FC95-3CEBD3893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1" name="Line 24">
                <a:extLst>
                  <a:ext uri="{FF2B5EF4-FFF2-40B4-BE49-F238E27FC236}">
                    <a16:creationId xmlns:a16="http://schemas.microsoft.com/office/drawing/2014/main" id="{C584EB4F-D1B0-E70E-7D28-0188D81E0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2" name="Line 25">
                <a:extLst>
                  <a:ext uri="{FF2B5EF4-FFF2-40B4-BE49-F238E27FC236}">
                    <a16:creationId xmlns:a16="http://schemas.microsoft.com/office/drawing/2014/main" id="{F149BE67-AAC3-104B-2E0E-946F2DA85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3" name="Line 26">
                <a:extLst>
                  <a:ext uri="{FF2B5EF4-FFF2-40B4-BE49-F238E27FC236}">
                    <a16:creationId xmlns:a16="http://schemas.microsoft.com/office/drawing/2014/main" id="{3CA048E7-7455-827F-FB01-24EA17731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Line 27">
                <a:extLst>
                  <a:ext uri="{FF2B5EF4-FFF2-40B4-BE49-F238E27FC236}">
                    <a16:creationId xmlns:a16="http://schemas.microsoft.com/office/drawing/2014/main" id="{2BF8D473-4648-819E-AA3F-E3BC7455A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Line 28">
                <a:extLst>
                  <a:ext uri="{FF2B5EF4-FFF2-40B4-BE49-F238E27FC236}">
                    <a16:creationId xmlns:a16="http://schemas.microsoft.com/office/drawing/2014/main" id="{4C9CC044-4CF2-FF2F-567D-455793039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6" name="Line 29">
                <a:extLst>
                  <a:ext uri="{FF2B5EF4-FFF2-40B4-BE49-F238E27FC236}">
                    <a16:creationId xmlns:a16="http://schemas.microsoft.com/office/drawing/2014/main" id="{8E90579E-06FD-A39F-7CBA-29BBB0878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30">
                <a:extLst>
                  <a:ext uri="{FF2B5EF4-FFF2-40B4-BE49-F238E27FC236}">
                    <a16:creationId xmlns:a16="http://schemas.microsoft.com/office/drawing/2014/main" id="{03742426-A0CF-6E6F-0937-3AB64F2D0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31">
                <a:extLst>
                  <a:ext uri="{FF2B5EF4-FFF2-40B4-BE49-F238E27FC236}">
                    <a16:creationId xmlns:a16="http://schemas.microsoft.com/office/drawing/2014/main" id="{53D8E9FB-629D-9F8B-5359-1916F53EC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9" name="Line 32">
                <a:extLst>
                  <a:ext uri="{FF2B5EF4-FFF2-40B4-BE49-F238E27FC236}">
                    <a16:creationId xmlns:a16="http://schemas.microsoft.com/office/drawing/2014/main" id="{B3009E2B-C8DD-459C-3235-8288ECB6E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0" name="Line 33">
                <a:extLst>
                  <a:ext uri="{FF2B5EF4-FFF2-40B4-BE49-F238E27FC236}">
                    <a16:creationId xmlns:a16="http://schemas.microsoft.com/office/drawing/2014/main" id="{13C1C1A1-5832-6B31-670D-4FFEF4ECB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1" name="Line 34">
                <a:extLst>
                  <a:ext uri="{FF2B5EF4-FFF2-40B4-BE49-F238E27FC236}">
                    <a16:creationId xmlns:a16="http://schemas.microsoft.com/office/drawing/2014/main" id="{328057BB-92A9-335E-4435-6A80FAC1A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2" name="Line 35">
                <a:extLst>
                  <a:ext uri="{FF2B5EF4-FFF2-40B4-BE49-F238E27FC236}">
                    <a16:creationId xmlns:a16="http://schemas.microsoft.com/office/drawing/2014/main" id="{431E47A9-7F02-989D-4F64-1B2DC1B62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3" name="Line 36">
                <a:extLst>
                  <a:ext uri="{FF2B5EF4-FFF2-40B4-BE49-F238E27FC236}">
                    <a16:creationId xmlns:a16="http://schemas.microsoft.com/office/drawing/2014/main" id="{4A8B6DE3-EB4C-1C70-3A99-7B57626D2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4" name="Line 37">
                <a:extLst>
                  <a:ext uri="{FF2B5EF4-FFF2-40B4-BE49-F238E27FC236}">
                    <a16:creationId xmlns:a16="http://schemas.microsoft.com/office/drawing/2014/main" id="{D6526DA1-5FB0-CF6A-3929-FCE5EB5CB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5" name="Line 38">
                <a:extLst>
                  <a:ext uri="{FF2B5EF4-FFF2-40B4-BE49-F238E27FC236}">
                    <a16:creationId xmlns:a16="http://schemas.microsoft.com/office/drawing/2014/main" id="{70B1777C-5214-3F7F-ACA0-D1B46E599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6" name="Line 39">
                <a:extLst>
                  <a:ext uri="{FF2B5EF4-FFF2-40B4-BE49-F238E27FC236}">
                    <a16:creationId xmlns:a16="http://schemas.microsoft.com/office/drawing/2014/main" id="{E442EDD2-2031-B6F0-51F8-50774EB39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7" name="Line 40">
                <a:extLst>
                  <a:ext uri="{FF2B5EF4-FFF2-40B4-BE49-F238E27FC236}">
                    <a16:creationId xmlns:a16="http://schemas.microsoft.com/office/drawing/2014/main" id="{D48121D3-265F-61A1-C26F-F98336098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8" name="Line 41">
                <a:extLst>
                  <a:ext uri="{FF2B5EF4-FFF2-40B4-BE49-F238E27FC236}">
                    <a16:creationId xmlns:a16="http://schemas.microsoft.com/office/drawing/2014/main" id="{9F4A11CA-CD32-8611-44F1-D8D5F474B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59" name="Line 42">
                <a:extLst>
                  <a:ext uri="{FF2B5EF4-FFF2-40B4-BE49-F238E27FC236}">
                    <a16:creationId xmlns:a16="http://schemas.microsoft.com/office/drawing/2014/main" id="{D1CA66E4-42A4-DDC8-0A6E-79069A496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189" name="Line 44">
              <a:extLst>
                <a:ext uri="{FF2B5EF4-FFF2-40B4-BE49-F238E27FC236}">
                  <a16:creationId xmlns:a16="http://schemas.microsoft.com/office/drawing/2014/main" id="{E37C68E8-DDC9-6297-3749-D9AA0AAA2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91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Line 47">
              <a:extLst>
                <a:ext uri="{FF2B5EF4-FFF2-40B4-BE49-F238E27FC236}">
                  <a16:creationId xmlns:a16="http://schemas.microsoft.com/office/drawing/2014/main" id="{B0C9DC53-A235-6779-683C-A99FDBBD1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Text Box 48">
              <a:extLst>
                <a:ext uri="{FF2B5EF4-FFF2-40B4-BE49-F238E27FC236}">
                  <a16:creationId xmlns:a16="http://schemas.microsoft.com/office/drawing/2014/main" id="{766594B9-F2A5-9684-B891-8BBF2DD66D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0192" name="Text Box 49">
              <a:extLst>
                <a:ext uri="{FF2B5EF4-FFF2-40B4-BE49-F238E27FC236}">
                  <a16:creationId xmlns:a16="http://schemas.microsoft.com/office/drawing/2014/main" id="{8528C478-AF86-4D2E-2049-19BDF3997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0193" name="Text Box 50">
              <a:extLst>
                <a:ext uri="{FF2B5EF4-FFF2-40B4-BE49-F238E27FC236}">
                  <a16:creationId xmlns:a16="http://schemas.microsoft.com/office/drawing/2014/main" id="{3764469A-4E4D-0FA6-C6DE-39FDEE1A8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0194" name="Text Box 51">
              <a:extLst>
                <a:ext uri="{FF2B5EF4-FFF2-40B4-BE49-F238E27FC236}">
                  <a16:creationId xmlns:a16="http://schemas.microsoft.com/office/drawing/2014/main" id="{F83B7608-56BC-E872-A81D-44AD18171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0195" name="Text Box 52">
              <a:extLst>
                <a:ext uri="{FF2B5EF4-FFF2-40B4-BE49-F238E27FC236}">
                  <a16:creationId xmlns:a16="http://schemas.microsoft.com/office/drawing/2014/main" id="{644F46E1-BD64-9B8C-3D76-8EDA04CBF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0196" name="Text Box 53">
              <a:extLst>
                <a:ext uri="{FF2B5EF4-FFF2-40B4-BE49-F238E27FC236}">
                  <a16:creationId xmlns:a16="http://schemas.microsoft.com/office/drawing/2014/main" id="{10499F39-CAE3-E3CD-15D7-AA13BF265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0197" name="Text Box 54">
              <a:extLst>
                <a:ext uri="{FF2B5EF4-FFF2-40B4-BE49-F238E27FC236}">
                  <a16:creationId xmlns:a16="http://schemas.microsoft.com/office/drawing/2014/main" id="{8CB076FD-7935-FCD9-7A88-769732C5E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0198" name="Text Box 55">
              <a:extLst>
                <a:ext uri="{FF2B5EF4-FFF2-40B4-BE49-F238E27FC236}">
                  <a16:creationId xmlns:a16="http://schemas.microsoft.com/office/drawing/2014/main" id="{192F5E0E-0758-98C1-8E10-7F0075BD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0199" name="Text Box 56">
              <a:extLst>
                <a:ext uri="{FF2B5EF4-FFF2-40B4-BE49-F238E27FC236}">
                  <a16:creationId xmlns:a16="http://schemas.microsoft.com/office/drawing/2014/main" id="{B9990CDA-E885-E13E-71E7-EA9FEDCE1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0200" name="Text Box 57">
              <a:extLst>
                <a:ext uri="{FF2B5EF4-FFF2-40B4-BE49-F238E27FC236}">
                  <a16:creationId xmlns:a16="http://schemas.microsoft.com/office/drawing/2014/main" id="{C5DC1110-E51E-4823-CB2C-54443A942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0201" name="Text Box 58">
              <a:extLst>
                <a:ext uri="{FF2B5EF4-FFF2-40B4-BE49-F238E27FC236}">
                  <a16:creationId xmlns:a16="http://schemas.microsoft.com/office/drawing/2014/main" id="{C03EFC00-F03A-04E9-4B1B-EA260AEA8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0202" name="Text Box 59">
              <a:extLst>
                <a:ext uri="{FF2B5EF4-FFF2-40B4-BE49-F238E27FC236}">
                  <a16:creationId xmlns:a16="http://schemas.microsoft.com/office/drawing/2014/main" id="{1D86DD1F-ECD3-A3E6-3672-C2A649EF6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0203" name="Text Box 60">
              <a:extLst>
                <a:ext uri="{FF2B5EF4-FFF2-40B4-BE49-F238E27FC236}">
                  <a16:creationId xmlns:a16="http://schemas.microsoft.com/office/drawing/2014/main" id="{98E3D9CD-608A-F660-DD80-810C97A42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0204" name="Text Box 61">
              <a:extLst>
                <a:ext uri="{FF2B5EF4-FFF2-40B4-BE49-F238E27FC236}">
                  <a16:creationId xmlns:a16="http://schemas.microsoft.com/office/drawing/2014/main" id="{27204061-7A79-DFAC-F9E1-8108CED57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0205" name="Text Box 62">
              <a:extLst>
                <a:ext uri="{FF2B5EF4-FFF2-40B4-BE49-F238E27FC236}">
                  <a16:creationId xmlns:a16="http://schemas.microsoft.com/office/drawing/2014/main" id="{915CA218-E86A-C3B4-B177-2794B88C2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0206" name="Text Box 63">
              <a:extLst>
                <a:ext uri="{FF2B5EF4-FFF2-40B4-BE49-F238E27FC236}">
                  <a16:creationId xmlns:a16="http://schemas.microsoft.com/office/drawing/2014/main" id="{7435F65E-C56D-57C3-B8B0-321FB3890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0207" name="Text Box 64">
              <a:extLst>
                <a:ext uri="{FF2B5EF4-FFF2-40B4-BE49-F238E27FC236}">
                  <a16:creationId xmlns:a16="http://schemas.microsoft.com/office/drawing/2014/main" id="{AB3BC1C6-36F1-060A-836B-CD59E8BC2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0208" name="Text Box 65">
              <a:extLst>
                <a:ext uri="{FF2B5EF4-FFF2-40B4-BE49-F238E27FC236}">
                  <a16:creationId xmlns:a16="http://schemas.microsoft.com/office/drawing/2014/main" id="{A9E9781C-1CBB-C485-2419-081D9534C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0209" name="Text Box 66">
              <a:extLst>
                <a:ext uri="{FF2B5EF4-FFF2-40B4-BE49-F238E27FC236}">
                  <a16:creationId xmlns:a16="http://schemas.microsoft.com/office/drawing/2014/main" id="{E5DE6AFE-3678-42A7-D509-01FB42E25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0210" name="Text Box 67">
              <a:extLst>
                <a:ext uri="{FF2B5EF4-FFF2-40B4-BE49-F238E27FC236}">
                  <a16:creationId xmlns:a16="http://schemas.microsoft.com/office/drawing/2014/main" id="{0BA808B3-D332-50B2-B09F-CA5960359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0211" name="Text Box 68">
              <a:extLst>
                <a:ext uri="{FF2B5EF4-FFF2-40B4-BE49-F238E27FC236}">
                  <a16:creationId xmlns:a16="http://schemas.microsoft.com/office/drawing/2014/main" id="{057A9790-090D-EB11-6C3F-86A40EA98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0212" name="Text Box 69">
              <a:extLst>
                <a:ext uri="{FF2B5EF4-FFF2-40B4-BE49-F238E27FC236}">
                  <a16:creationId xmlns:a16="http://schemas.microsoft.com/office/drawing/2014/main" id="{93992340-8940-438A-205E-3D48B16B5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0213" name="Text Box 70">
              <a:extLst>
                <a:ext uri="{FF2B5EF4-FFF2-40B4-BE49-F238E27FC236}">
                  <a16:creationId xmlns:a16="http://schemas.microsoft.com/office/drawing/2014/main" id="{CDC47B76-48BE-2819-7198-58AE8A3D5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0214" name="Text Box 71">
              <a:extLst>
                <a:ext uri="{FF2B5EF4-FFF2-40B4-BE49-F238E27FC236}">
                  <a16:creationId xmlns:a16="http://schemas.microsoft.com/office/drawing/2014/main" id="{2D5B6C51-DD1C-4D98-3BC1-6A778B93E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0215" name="Text Box 72">
              <a:extLst>
                <a:ext uri="{FF2B5EF4-FFF2-40B4-BE49-F238E27FC236}">
                  <a16:creationId xmlns:a16="http://schemas.microsoft.com/office/drawing/2014/main" id="{161BA5BE-AC89-8309-CFF8-83F09E56A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0216" name="Text Box 73">
              <a:extLst>
                <a:ext uri="{FF2B5EF4-FFF2-40B4-BE49-F238E27FC236}">
                  <a16:creationId xmlns:a16="http://schemas.microsoft.com/office/drawing/2014/main" id="{7BA8E321-7EF1-A3FE-DB77-428BA7EDC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0217" name="Text Box 74">
              <a:extLst>
                <a:ext uri="{FF2B5EF4-FFF2-40B4-BE49-F238E27FC236}">
                  <a16:creationId xmlns:a16="http://schemas.microsoft.com/office/drawing/2014/main" id="{8647D8BC-5C27-820B-7105-D9D2B4100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0218" name="Text Box 75">
              <a:extLst>
                <a:ext uri="{FF2B5EF4-FFF2-40B4-BE49-F238E27FC236}">
                  <a16:creationId xmlns:a16="http://schemas.microsoft.com/office/drawing/2014/main" id="{15A2AA99-F2B4-36ED-0838-7D88A8B77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0219" name="Text Box 76">
              <a:extLst>
                <a:ext uri="{FF2B5EF4-FFF2-40B4-BE49-F238E27FC236}">
                  <a16:creationId xmlns:a16="http://schemas.microsoft.com/office/drawing/2014/main" id="{18DD7DFE-AF4F-FB7D-2270-BDDF3A94D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0220" name="Text Box 77">
              <a:extLst>
                <a:ext uri="{FF2B5EF4-FFF2-40B4-BE49-F238E27FC236}">
                  <a16:creationId xmlns:a16="http://schemas.microsoft.com/office/drawing/2014/main" id="{C9460408-1FDC-0D90-F25A-957B28754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0221" name="Text Box 78">
              <a:extLst>
                <a:ext uri="{FF2B5EF4-FFF2-40B4-BE49-F238E27FC236}">
                  <a16:creationId xmlns:a16="http://schemas.microsoft.com/office/drawing/2014/main" id="{3B96B182-D812-25F9-9886-AEA7B1E17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0222" name="Text Box 79">
              <a:extLst>
                <a:ext uri="{FF2B5EF4-FFF2-40B4-BE49-F238E27FC236}">
                  <a16:creationId xmlns:a16="http://schemas.microsoft.com/office/drawing/2014/main" id="{D605F0EA-FFF2-A15B-BBE3-A70591C30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0223" name="Text Box 80">
              <a:extLst>
                <a:ext uri="{FF2B5EF4-FFF2-40B4-BE49-F238E27FC236}">
                  <a16:creationId xmlns:a16="http://schemas.microsoft.com/office/drawing/2014/main" id="{F245D0A7-20B8-B017-6B68-5033ADFA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6033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0224" name="Text Box 81">
              <a:extLst>
                <a:ext uri="{FF2B5EF4-FFF2-40B4-BE49-F238E27FC236}">
                  <a16:creationId xmlns:a16="http://schemas.microsoft.com/office/drawing/2014/main" id="{CF8A9DB6-5BC6-C9D0-965E-0D58C716F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265" y="1638424"/>
              <a:ext cx="37736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0225" name="Text Box 83">
              <a:extLst>
                <a:ext uri="{FF2B5EF4-FFF2-40B4-BE49-F238E27FC236}">
                  <a16:creationId xmlns:a16="http://schemas.microsoft.com/office/drawing/2014/main" id="{32C5A08F-776E-9C12-7DCE-294C0E968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7A8CD124-61D2-FB25-8DCB-A17B2CC74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3688162-C16D-4435-AA15-1BF9B512A0CC}" type="slidenum">
              <a:rPr lang="en-US" altLang="en-US" smtClean="0"/>
              <a:pPr>
                <a:spcBef>
                  <a:spcPct val="0"/>
                </a:spcBef>
                <a:buSzTx/>
              </a:pPr>
              <a:t>34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03645E8-1204-B4E3-6911-E3C2A6CB2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R-Type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F444B45-A4FF-88C0-ACFF-885D486F4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for 3 register ALU operations and shift</a:t>
            </a:r>
          </a:p>
        </p:txBody>
      </p:sp>
      <p:grpSp>
        <p:nvGrpSpPr>
          <p:cNvPr id="52232" name="Group 1" descr="R-Type format description.">
            <a:extLst>
              <a:ext uri="{FF2B5EF4-FFF2-40B4-BE49-F238E27FC236}">
                <a16:creationId xmlns:a16="http://schemas.microsoft.com/office/drawing/2014/main" id="{382904D2-B612-EB3D-4388-6CE9556FBE92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1316038"/>
            <a:ext cx="6515100" cy="1254125"/>
            <a:chOff x="2281238" y="1316038"/>
            <a:chExt cx="6515100" cy="1254447"/>
          </a:xfrm>
        </p:grpSpPr>
        <p:grpSp>
          <p:nvGrpSpPr>
            <p:cNvPr id="52387" name="Group 8">
              <a:extLst>
                <a:ext uri="{FF2B5EF4-FFF2-40B4-BE49-F238E27FC236}">
                  <a16:creationId xmlns:a16="http://schemas.microsoft.com/office/drawing/2014/main" id="{18AB0A16-3A0E-B2AA-75A0-5A148293D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151" y="1576388"/>
              <a:ext cx="6370638" cy="425450"/>
              <a:chOff x="867" y="1211"/>
              <a:chExt cx="4013" cy="268"/>
            </a:xfrm>
          </p:grpSpPr>
          <p:sp>
            <p:nvSpPr>
              <p:cNvPr id="52433" name="Rectangle 9">
                <a:extLst>
                  <a:ext uri="{FF2B5EF4-FFF2-40B4-BE49-F238E27FC236}">
                    <a16:creationId xmlns:a16="http://schemas.microsoft.com/office/drawing/2014/main" id="{A6A3D2D0-C2C0-EA1C-2DF6-4B59C487C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434" name="Line 10">
                <a:extLst>
                  <a:ext uri="{FF2B5EF4-FFF2-40B4-BE49-F238E27FC236}">
                    <a16:creationId xmlns:a16="http://schemas.microsoft.com/office/drawing/2014/main" id="{3879FD84-5418-EBC3-A854-8B7402D94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35" name="Line 11">
                <a:extLst>
                  <a:ext uri="{FF2B5EF4-FFF2-40B4-BE49-F238E27FC236}">
                    <a16:creationId xmlns:a16="http://schemas.microsoft.com/office/drawing/2014/main" id="{49E11D73-597B-0CF2-B12E-B9BCD422A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36" name="Line 12">
                <a:extLst>
                  <a:ext uri="{FF2B5EF4-FFF2-40B4-BE49-F238E27FC236}">
                    <a16:creationId xmlns:a16="http://schemas.microsoft.com/office/drawing/2014/main" id="{0DF7E379-0C8B-3DA0-57F3-617C58C72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37" name="Line 13">
                <a:extLst>
                  <a:ext uri="{FF2B5EF4-FFF2-40B4-BE49-F238E27FC236}">
                    <a16:creationId xmlns:a16="http://schemas.microsoft.com/office/drawing/2014/main" id="{30C526B1-1E93-AC76-337F-DDE73FB0C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38" name="Line 14">
                <a:extLst>
                  <a:ext uri="{FF2B5EF4-FFF2-40B4-BE49-F238E27FC236}">
                    <a16:creationId xmlns:a16="http://schemas.microsoft.com/office/drawing/2014/main" id="{EBC6D5E8-F829-0CD0-F75E-90B75D67D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39" name="Line 15">
                <a:extLst>
                  <a:ext uri="{FF2B5EF4-FFF2-40B4-BE49-F238E27FC236}">
                    <a16:creationId xmlns:a16="http://schemas.microsoft.com/office/drawing/2014/main" id="{A320283C-0311-A3D0-99AA-4E56C057C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0" name="Line 16">
                <a:extLst>
                  <a:ext uri="{FF2B5EF4-FFF2-40B4-BE49-F238E27FC236}">
                    <a16:creationId xmlns:a16="http://schemas.microsoft.com/office/drawing/2014/main" id="{F340BFBC-4D9D-73DB-7AAB-BA1B67800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1" name="Line 17">
                <a:extLst>
                  <a:ext uri="{FF2B5EF4-FFF2-40B4-BE49-F238E27FC236}">
                    <a16:creationId xmlns:a16="http://schemas.microsoft.com/office/drawing/2014/main" id="{B9AF3114-26B5-2172-F121-36B15EF24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2" name="Line 18">
                <a:extLst>
                  <a:ext uri="{FF2B5EF4-FFF2-40B4-BE49-F238E27FC236}">
                    <a16:creationId xmlns:a16="http://schemas.microsoft.com/office/drawing/2014/main" id="{77846BB7-DEF2-FA5E-C283-355E600F4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3" name="Line 19">
                <a:extLst>
                  <a:ext uri="{FF2B5EF4-FFF2-40B4-BE49-F238E27FC236}">
                    <a16:creationId xmlns:a16="http://schemas.microsoft.com/office/drawing/2014/main" id="{47A425E7-3F36-8EAC-CE6C-D2A232EE3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4" name="Line 20">
                <a:extLst>
                  <a:ext uri="{FF2B5EF4-FFF2-40B4-BE49-F238E27FC236}">
                    <a16:creationId xmlns:a16="http://schemas.microsoft.com/office/drawing/2014/main" id="{1E84B438-4E7B-86AC-10B0-49C7FAD14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5" name="Line 21">
                <a:extLst>
                  <a:ext uri="{FF2B5EF4-FFF2-40B4-BE49-F238E27FC236}">
                    <a16:creationId xmlns:a16="http://schemas.microsoft.com/office/drawing/2014/main" id="{6AE92424-A7EB-D4C1-8561-3BDFDB3E8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6" name="Line 22">
                <a:extLst>
                  <a:ext uri="{FF2B5EF4-FFF2-40B4-BE49-F238E27FC236}">
                    <a16:creationId xmlns:a16="http://schemas.microsoft.com/office/drawing/2014/main" id="{BDBCD64F-D366-1563-A26D-7BE3C1989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7" name="Line 23">
                <a:extLst>
                  <a:ext uri="{FF2B5EF4-FFF2-40B4-BE49-F238E27FC236}">
                    <a16:creationId xmlns:a16="http://schemas.microsoft.com/office/drawing/2014/main" id="{9A448A85-639D-2D2C-C871-0D39D4E51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8" name="Line 24">
                <a:extLst>
                  <a:ext uri="{FF2B5EF4-FFF2-40B4-BE49-F238E27FC236}">
                    <a16:creationId xmlns:a16="http://schemas.microsoft.com/office/drawing/2014/main" id="{E2A6E79B-D0F1-DDCD-BCDE-C770A0D43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49" name="Line 25">
                <a:extLst>
                  <a:ext uri="{FF2B5EF4-FFF2-40B4-BE49-F238E27FC236}">
                    <a16:creationId xmlns:a16="http://schemas.microsoft.com/office/drawing/2014/main" id="{46D5435B-4026-23AF-6998-714319ECE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0" name="Line 26">
                <a:extLst>
                  <a:ext uri="{FF2B5EF4-FFF2-40B4-BE49-F238E27FC236}">
                    <a16:creationId xmlns:a16="http://schemas.microsoft.com/office/drawing/2014/main" id="{43CEBC34-7B89-4741-338A-FA0958E6E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1" name="Line 27">
                <a:extLst>
                  <a:ext uri="{FF2B5EF4-FFF2-40B4-BE49-F238E27FC236}">
                    <a16:creationId xmlns:a16="http://schemas.microsoft.com/office/drawing/2014/main" id="{68B9C103-6E45-68E1-488A-93608D99F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2" name="Line 28">
                <a:extLst>
                  <a:ext uri="{FF2B5EF4-FFF2-40B4-BE49-F238E27FC236}">
                    <a16:creationId xmlns:a16="http://schemas.microsoft.com/office/drawing/2014/main" id="{7D6E9002-D26D-6C2B-FE6C-E302ECEC9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3" name="Line 29">
                <a:extLst>
                  <a:ext uri="{FF2B5EF4-FFF2-40B4-BE49-F238E27FC236}">
                    <a16:creationId xmlns:a16="http://schemas.microsoft.com/office/drawing/2014/main" id="{218C277B-6F04-4AE8-6C10-EA7AC66E5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4" name="Line 30">
                <a:extLst>
                  <a:ext uri="{FF2B5EF4-FFF2-40B4-BE49-F238E27FC236}">
                    <a16:creationId xmlns:a16="http://schemas.microsoft.com/office/drawing/2014/main" id="{A7180D4A-8CE0-F33E-72C2-E1DFEE850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5" name="Line 31">
                <a:extLst>
                  <a:ext uri="{FF2B5EF4-FFF2-40B4-BE49-F238E27FC236}">
                    <a16:creationId xmlns:a16="http://schemas.microsoft.com/office/drawing/2014/main" id="{657FEB2B-E7DF-DB21-2CF1-0661222D1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6" name="Line 32">
                <a:extLst>
                  <a:ext uri="{FF2B5EF4-FFF2-40B4-BE49-F238E27FC236}">
                    <a16:creationId xmlns:a16="http://schemas.microsoft.com/office/drawing/2014/main" id="{9218A360-BB17-72FD-9AE7-B39B336CF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7" name="Line 33">
                <a:extLst>
                  <a:ext uri="{FF2B5EF4-FFF2-40B4-BE49-F238E27FC236}">
                    <a16:creationId xmlns:a16="http://schemas.microsoft.com/office/drawing/2014/main" id="{A91ABA3A-688C-36D6-3924-63777B86C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8" name="Line 34">
                <a:extLst>
                  <a:ext uri="{FF2B5EF4-FFF2-40B4-BE49-F238E27FC236}">
                    <a16:creationId xmlns:a16="http://schemas.microsoft.com/office/drawing/2014/main" id="{6353F916-0336-B380-07C4-CA593A5FC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59" name="Line 35">
                <a:extLst>
                  <a:ext uri="{FF2B5EF4-FFF2-40B4-BE49-F238E27FC236}">
                    <a16:creationId xmlns:a16="http://schemas.microsoft.com/office/drawing/2014/main" id="{7371F3DC-2C69-C8E3-491A-6ED871FB2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60" name="Line 36">
                <a:extLst>
                  <a:ext uri="{FF2B5EF4-FFF2-40B4-BE49-F238E27FC236}">
                    <a16:creationId xmlns:a16="http://schemas.microsoft.com/office/drawing/2014/main" id="{22184D72-83A2-4179-F241-78E25D780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61" name="Line 37">
                <a:extLst>
                  <a:ext uri="{FF2B5EF4-FFF2-40B4-BE49-F238E27FC236}">
                    <a16:creationId xmlns:a16="http://schemas.microsoft.com/office/drawing/2014/main" id="{3AA5D6F5-A066-CCB9-535E-952A34435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62" name="Line 38">
                <a:extLst>
                  <a:ext uri="{FF2B5EF4-FFF2-40B4-BE49-F238E27FC236}">
                    <a16:creationId xmlns:a16="http://schemas.microsoft.com/office/drawing/2014/main" id="{2FBA1DD2-1FA0-3261-BFFF-68962F591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63" name="Line 39">
                <a:extLst>
                  <a:ext uri="{FF2B5EF4-FFF2-40B4-BE49-F238E27FC236}">
                    <a16:creationId xmlns:a16="http://schemas.microsoft.com/office/drawing/2014/main" id="{A48762B9-314D-A677-C530-DE5A2BC5C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64" name="Line 40">
                <a:extLst>
                  <a:ext uri="{FF2B5EF4-FFF2-40B4-BE49-F238E27FC236}">
                    <a16:creationId xmlns:a16="http://schemas.microsoft.com/office/drawing/2014/main" id="{43756326-E42A-011D-6635-5D78CB0D6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65" name="Line 41">
                <a:extLst>
                  <a:ext uri="{FF2B5EF4-FFF2-40B4-BE49-F238E27FC236}">
                    <a16:creationId xmlns:a16="http://schemas.microsoft.com/office/drawing/2014/main" id="{9D1557D9-C12A-8C91-A2F3-CA351F708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66" name="Line 42">
                <a:extLst>
                  <a:ext uri="{FF2B5EF4-FFF2-40B4-BE49-F238E27FC236}">
                    <a16:creationId xmlns:a16="http://schemas.microsoft.com/office/drawing/2014/main" id="{8EE4F125-FF55-D873-601F-8BBA752A2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388" name="Line 44">
              <a:extLst>
                <a:ext uri="{FF2B5EF4-FFF2-40B4-BE49-F238E27FC236}">
                  <a16:creationId xmlns:a16="http://schemas.microsoft.com/office/drawing/2014/main" id="{88D794C4-9223-5D21-CD18-B52A7FCA2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551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9" name="Line 45">
              <a:extLst>
                <a:ext uri="{FF2B5EF4-FFF2-40B4-BE49-F238E27FC236}">
                  <a16:creationId xmlns:a16="http://schemas.microsoft.com/office/drawing/2014/main" id="{C09665F4-BC88-33BF-9A97-40CBA37EF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439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0" name="Line 46">
              <a:extLst>
                <a:ext uri="{FF2B5EF4-FFF2-40B4-BE49-F238E27FC236}">
                  <a16:creationId xmlns:a16="http://schemas.microsoft.com/office/drawing/2014/main" id="{C68050EC-F5A1-EF51-9B52-A3E16981B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492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1" name="Line 47">
              <a:extLst>
                <a:ext uri="{FF2B5EF4-FFF2-40B4-BE49-F238E27FC236}">
                  <a16:creationId xmlns:a16="http://schemas.microsoft.com/office/drawing/2014/main" id="{D27039DC-4412-D0FA-FCA4-D1F30F485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0014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2" name="Text Box 48">
              <a:extLst>
                <a:ext uri="{FF2B5EF4-FFF2-40B4-BE49-F238E27FC236}">
                  <a16:creationId xmlns:a16="http://schemas.microsoft.com/office/drawing/2014/main" id="{33DAE82A-96B4-49C1-9134-DDE61A292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2393" name="Text Box 49">
              <a:extLst>
                <a:ext uri="{FF2B5EF4-FFF2-40B4-BE49-F238E27FC236}">
                  <a16:creationId xmlns:a16="http://schemas.microsoft.com/office/drawing/2014/main" id="{28B8EFF8-EFB9-FFE9-9AD6-0ACC77C92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2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2394" name="Text Box 50">
              <a:extLst>
                <a:ext uri="{FF2B5EF4-FFF2-40B4-BE49-F238E27FC236}">
                  <a16:creationId xmlns:a16="http://schemas.microsoft.com/office/drawing/2014/main" id="{722F86C7-0591-6DB2-5061-D22CAEBDE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2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2395" name="Text Box 51">
              <a:extLst>
                <a:ext uri="{FF2B5EF4-FFF2-40B4-BE49-F238E27FC236}">
                  <a16:creationId xmlns:a16="http://schemas.microsoft.com/office/drawing/2014/main" id="{D743BC76-A61D-CE63-C552-F33FF77A8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7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2396" name="Text Box 52">
              <a:extLst>
                <a:ext uri="{FF2B5EF4-FFF2-40B4-BE49-F238E27FC236}">
                  <a16:creationId xmlns:a16="http://schemas.microsoft.com/office/drawing/2014/main" id="{05402909-1BF5-1173-3E0B-CAC0B7809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7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2397" name="Text Box 53">
              <a:extLst>
                <a:ext uri="{FF2B5EF4-FFF2-40B4-BE49-F238E27FC236}">
                  <a16:creationId xmlns:a16="http://schemas.microsoft.com/office/drawing/2014/main" id="{92303BEF-FBAD-69A2-13D0-617CAAA2B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1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2398" name="Text Box 54">
              <a:extLst>
                <a:ext uri="{FF2B5EF4-FFF2-40B4-BE49-F238E27FC236}">
                  <a16:creationId xmlns:a16="http://schemas.microsoft.com/office/drawing/2014/main" id="{8840B76D-2FEA-3FE5-CE6B-B0FBD8E59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2399" name="Text Box 55">
              <a:extLst>
                <a:ext uri="{FF2B5EF4-FFF2-40B4-BE49-F238E27FC236}">
                  <a16:creationId xmlns:a16="http://schemas.microsoft.com/office/drawing/2014/main" id="{4E4C450A-2A81-B522-DB44-8FD81AA1D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2400" name="Text Box 56">
              <a:extLst>
                <a:ext uri="{FF2B5EF4-FFF2-40B4-BE49-F238E27FC236}">
                  <a16:creationId xmlns:a16="http://schemas.microsoft.com/office/drawing/2014/main" id="{AC30A7BB-BF82-9F9F-ED8E-080BF504D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2401" name="Text Box 57">
              <a:extLst>
                <a:ext uri="{FF2B5EF4-FFF2-40B4-BE49-F238E27FC236}">
                  <a16:creationId xmlns:a16="http://schemas.microsoft.com/office/drawing/2014/main" id="{B23E3848-F024-0D51-B8E5-B9B627145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2402" name="Text Box 58">
              <a:extLst>
                <a:ext uri="{FF2B5EF4-FFF2-40B4-BE49-F238E27FC236}">
                  <a16:creationId xmlns:a16="http://schemas.microsoft.com/office/drawing/2014/main" id="{942ACAED-3C39-E5C9-3034-F281EFF07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2403" name="Text Box 59">
              <a:extLst>
                <a:ext uri="{FF2B5EF4-FFF2-40B4-BE49-F238E27FC236}">
                  <a16:creationId xmlns:a16="http://schemas.microsoft.com/office/drawing/2014/main" id="{023EE62A-A25A-BC3C-63F3-556BAE0B8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1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2404" name="Text Box 60">
              <a:extLst>
                <a:ext uri="{FF2B5EF4-FFF2-40B4-BE49-F238E27FC236}">
                  <a16:creationId xmlns:a16="http://schemas.microsoft.com/office/drawing/2014/main" id="{7D368CBA-8E64-9E60-6A44-949C4C54F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6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2405" name="Text Box 61">
              <a:extLst>
                <a:ext uri="{FF2B5EF4-FFF2-40B4-BE49-F238E27FC236}">
                  <a16:creationId xmlns:a16="http://schemas.microsoft.com/office/drawing/2014/main" id="{2174C528-3DE3-8E48-5C60-DC7C0D59D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6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2406" name="Text Box 62">
              <a:extLst>
                <a:ext uri="{FF2B5EF4-FFF2-40B4-BE49-F238E27FC236}">
                  <a16:creationId xmlns:a16="http://schemas.microsoft.com/office/drawing/2014/main" id="{D4662267-F1B7-0288-D4D1-041A37980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2407" name="Text Box 63">
              <a:extLst>
                <a:ext uri="{FF2B5EF4-FFF2-40B4-BE49-F238E27FC236}">
                  <a16:creationId xmlns:a16="http://schemas.microsoft.com/office/drawing/2014/main" id="{AD2FD5E0-4EF8-98B8-1BED-BECAAE5B0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2408" name="Text Box 64">
              <a:extLst>
                <a:ext uri="{FF2B5EF4-FFF2-40B4-BE49-F238E27FC236}">
                  <a16:creationId xmlns:a16="http://schemas.microsoft.com/office/drawing/2014/main" id="{C5085C01-FB13-126A-DA8B-754ED51C5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5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2409" name="Text Box 65">
              <a:extLst>
                <a:ext uri="{FF2B5EF4-FFF2-40B4-BE49-F238E27FC236}">
                  <a16:creationId xmlns:a16="http://schemas.microsoft.com/office/drawing/2014/main" id="{7DB18812-7730-DA14-EAE2-7315AE8B8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5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2410" name="Text Box 66">
              <a:extLst>
                <a:ext uri="{FF2B5EF4-FFF2-40B4-BE49-F238E27FC236}">
                  <a16:creationId xmlns:a16="http://schemas.microsoft.com/office/drawing/2014/main" id="{92EFB9E2-0BFF-ECA7-0F23-75B108A9B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2411" name="Text Box 67">
              <a:extLst>
                <a:ext uri="{FF2B5EF4-FFF2-40B4-BE49-F238E27FC236}">
                  <a16:creationId xmlns:a16="http://schemas.microsoft.com/office/drawing/2014/main" id="{C990C05E-F221-6307-A51E-4E67D7130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2412" name="Text Box 68">
              <a:extLst>
                <a:ext uri="{FF2B5EF4-FFF2-40B4-BE49-F238E27FC236}">
                  <a16:creationId xmlns:a16="http://schemas.microsoft.com/office/drawing/2014/main" id="{113020EF-A97D-C438-479F-4F8208C0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4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2413" name="Text Box 69">
              <a:extLst>
                <a:ext uri="{FF2B5EF4-FFF2-40B4-BE49-F238E27FC236}">
                  <a16:creationId xmlns:a16="http://schemas.microsoft.com/office/drawing/2014/main" id="{D17AF1B6-EAED-E103-B220-1A568EDCE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4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2414" name="Text Box 70">
              <a:extLst>
                <a:ext uri="{FF2B5EF4-FFF2-40B4-BE49-F238E27FC236}">
                  <a16:creationId xmlns:a16="http://schemas.microsoft.com/office/drawing/2014/main" id="{38FE3B75-8B6A-4F2C-ABC4-7DA80B582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2415" name="Text Box 71">
              <a:extLst>
                <a:ext uri="{FF2B5EF4-FFF2-40B4-BE49-F238E27FC236}">
                  <a16:creationId xmlns:a16="http://schemas.microsoft.com/office/drawing/2014/main" id="{0DFE90DF-5937-4536-CA2E-4A7D9AEBE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2416" name="Text Box 72">
              <a:extLst>
                <a:ext uri="{FF2B5EF4-FFF2-40B4-BE49-F238E27FC236}">
                  <a16:creationId xmlns:a16="http://schemas.microsoft.com/office/drawing/2014/main" id="{B7D10B21-D8A2-F071-1C12-865908434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59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2417" name="Text Box 73">
              <a:extLst>
                <a:ext uri="{FF2B5EF4-FFF2-40B4-BE49-F238E27FC236}">
                  <a16:creationId xmlns:a16="http://schemas.microsoft.com/office/drawing/2014/main" id="{688D76AC-02F3-85A5-C089-52E74349A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44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2418" name="Text Box 74">
              <a:extLst>
                <a:ext uri="{FF2B5EF4-FFF2-40B4-BE49-F238E27FC236}">
                  <a16:creationId xmlns:a16="http://schemas.microsoft.com/office/drawing/2014/main" id="{CDDBDF12-D7D6-A635-3AB1-C2E471999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2419" name="Text Box 75">
              <a:extLst>
                <a:ext uri="{FF2B5EF4-FFF2-40B4-BE49-F238E27FC236}">
                  <a16:creationId xmlns:a16="http://schemas.microsoft.com/office/drawing/2014/main" id="{628B30D9-4B8A-08D3-2663-38EE8F275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28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2420" name="Text Box 76">
              <a:extLst>
                <a:ext uri="{FF2B5EF4-FFF2-40B4-BE49-F238E27FC236}">
                  <a16:creationId xmlns:a16="http://schemas.microsoft.com/office/drawing/2014/main" id="{4E3E8E8D-A13E-4F1C-9911-4E9E7FC9D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8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2421" name="Text Box 77">
              <a:extLst>
                <a:ext uri="{FF2B5EF4-FFF2-40B4-BE49-F238E27FC236}">
                  <a16:creationId xmlns:a16="http://schemas.microsoft.com/office/drawing/2014/main" id="{A826765A-2046-B3D2-A6FC-29FE27779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3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2422" name="Text Box 78">
              <a:extLst>
                <a:ext uri="{FF2B5EF4-FFF2-40B4-BE49-F238E27FC236}">
                  <a16:creationId xmlns:a16="http://schemas.microsoft.com/office/drawing/2014/main" id="{5842CE20-BA6E-EBE5-5AFD-D733FC7B7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13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2423" name="Text Box 79">
              <a:extLst>
                <a:ext uri="{FF2B5EF4-FFF2-40B4-BE49-F238E27FC236}">
                  <a16:creationId xmlns:a16="http://schemas.microsoft.com/office/drawing/2014/main" id="{AF81223B-0A6C-5F00-6F2C-34EA2E571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97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2424" name="Text Box 80">
              <a:extLst>
                <a:ext uri="{FF2B5EF4-FFF2-40B4-BE49-F238E27FC236}">
                  <a16:creationId xmlns:a16="http://schemas.microsoft.com/office/drawing/2014/main" id="{E4EE4EF2-DD1F-37EA-FCFE-E5AC6F0CC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388" y="1638301"/>
              <a:ext cx="21907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52425" name="Text Box 81">
              <a:extLst>
                <a:ext uri="{FF2B5EF4-FFF2-40B4-BE49-F238E27FC236}">
                  <a16:creationId xmlns:a16="http://schemas.microsoft.com/office/drawing/2014/main" id="{7ABB1716-577D-05CE-696D-87BFBC623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64" y="1638301"/>
              <a:ext cx="1006476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Rm</a:t>
              </a:r>
            </a:p>
          </p:txBody>
        </p:sp>
        <p:sp>
          <p:nvSpPr>
            <p:cNvPr id="52426" name="Text Box 82">
              <a:extLst>
                <a:ext uri="{FF2B5EF4-FFF2-40B4-BE49-F238E27FC236}">
                  <a16:creationId xmlns:a16="http://schemas.microsoft.com/office/drawing/2014/main" id="{FC2E5660-0529-BD12-891C-FF9D1A3F2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889" y="1638301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52427" name="Text Box 83">
              <a:extLst>
                <a:ext uri="{FF2B5EF4-FFF2-40B4-BE49-F238E27FC236}">
                  <a16:creationId xmlns:a16="http://schemas.microsoft.com/office/drawing/2014/main" id="{9C8E90F0-2F3A-AD2A-27E9-27C403EB0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1" y="1638301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  <p:sp>
          <p:nvSpPr>
            <p:cNvPr id="52428" name="Text Box 84">
              <a:extLst>
                <a:ext uri="{FF2B5EF4-FFF2-40B4-BE49-F238E27FC236}">
                  <a16:creationId xmlns:a16="http://schemas.microsoft.com/office/drawing/2014/main" id="{4EFBB493-FBF6-12FC-5C12-8E6171D1C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7" y="1638301"/>
              <a:ext cx="1201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SHAMT</a:t>
              </a:r>
            </a:p>
          </p:txBody>
        </p:sp>
        <p:sp>
          <p:nvSpPr>
            <p:cNvPr id="52429" name="Text Box 88">
              <a:extLst>
                <a:ext uri="{FF2B5EF4-FFF2-40B4-BE49-F238E27FC236}">
                  <a16:creationId xmlns:a16="http://schemas.microsoft.com/office/drawing/2014/main" id="{B00D0561-6C48-4713-B3CD-244757D47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6" y="2047265"/>
              <a:ext cx="132715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396875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396875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396875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396875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396875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6875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6875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6875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96875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Shift amount</a:t>
              </a:r>
            </a:p>
            <a:p>
              <a:pPr algn="ctr"/>
              <a:r>
                <a:rPr lang="en-US" altLang="en-US" sz="1400"/>
                <a:t>(0 for non-shift)</a:t>
              </a:r>
            </a:p>
          </p:txBody>
        </p:sp>
        <p:sp>
          <p:nvSpPr>
            <p:cNvPr id="52430" name="Text Box 338">
              <a:extLst>
                <a:ext uri="{FF2B5EF4-FFF2-40B4-BE49-F238E27FC236}">
                  <a16:creationId xmlns:a16="http://schemas.microsoft.com/office/drawing/2014/main" id="{BC439731-89C8-9E8B-6491-246DC4CA1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797" y="2047265"/>
              <a:ext cx="101021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Op2</a:t>
              </a:r>
            </a:p>
            <a:p>
              <a:pPr algn="ctr"/>
              <a:r>
                <a:rPr lang="en-US" altLang="en-US" sz="1400"/>
                <a:t>(0 for shift)</a:t>
              </a:r>
            </a:p>
          </p:txBody>
        </p:sp>
        <p:sp>
          <p:nvSpPr>
            <p:cNvPr id="52431" name="Text Box 339">
              <a:extLst>
                <a:ext uri="{FF2B5EF4-FFF2-40B4-BE49-F238E27FC236}">
                  <a16:creationId xmlns:a16="http://schemas.microsoft.com/office/drawing/2014/main" id="{A87EBD49-B804-96D4-C9CA-F3E437E58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8969" y="2047265"/>
              <a:ext cx="49053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Op1</a:t>
              </a:r>
            </a:p>
          </p:txBody>
        </p:sp>
        <p:sp>
          <p:nvSpPr>
            <p:cNvPr id="52432" name="Text Box 340">
              <a:extLst>
                <a:ext uri="{FF2B5EF4-FFF2-40B4-BE49-F238E27FC236}">
                  <a16:creationId xmlns:a16="http://schemas.microsoft.com/office/drawing/2014/main" id="{C68CB0DC-3DD8-F6CF-C4C7-F3A234B23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4013" y="2047265"/>
              <a:ext cx="5111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Dest</a:t>
              </a:r>
            </a:p>
          </p:txBody>
        </p:sp>
      </p:grpSp>
      <p:sp>
        <p:nvSpPr>
          <p:cNvPr id="52229" name="Text Box 86">
            <a:extLst>
              <a:ext uri="{FF2B5EF4-FFF2-40B4-BE49-F238E27FC236}">
                <a16:creationId xmlns:a16="http://schemas.microsoft.com/office/drawing/2014/main" id="{180357B0-5559-B0BF-92A0-13B889015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2103438"/>
            <a:ext cx="241935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0x450:	AND</a:t>
            </a:r>
          </a:p>
          <a:p>
            <a:r>
              <a:rPr lang="en-US" altLang="en-US" sz="1400"/>
              <a:t>0x458:	ADD</a:t>
            </a:r>
          </a:p>
          <a:p>
            <a:r>
              <a:rPr lang="en-US" altLang="en-US" sz="1400"/>
              <a:t>0x4D6:	SDIV, shamt=02</a:t>
            </a:r>
          </a:p>
          <a:p>
            <a:r>
              <a:rPr lang="en-US" altLang="en-US" sz="1400"/>
              <a:t>0x4D8:	MUL, shamt=1F</a:t>
            </a:r>
          </a:p>
          <a:p>
            <a:r>
              <a:rPr lang="en-US" altLang="en-US" sz="1400"/>
              <a:t>0x550:	ORR</a:t>
            </a:r>
          </a:p>
          <a:p>
            <a:r>
              <a:rPr lang="en-US" altLang="en-US" sz="1400"/>
              <a:t>0x558:	ADDS</a:t>
            </a:r>
          </a:p>
          <a:p>
            <a:r>
              <a:rPr lang="en-US" altLang="en-US" sz="1400"/>
              <a:t>0x650:	EOR</a:t>
            </a:r>
          </a:p>
          <a:p>
            <a:r>
              <a:rPr lang="en-US" altLang="en-US" sz="1400"/>
              <a:t>0x658:	SUB</a:t>
            </a:r>
          </a:p>
          <a:p>
            <a:r>
              <a:rPr lang="en-US" altLang="en-US" sz="1400"/>
              <a:t>0x69A:	LSR</a:t>
            </a:r>
          </a:p>
          <a:p>
            <a:r>
              <a:rPr lang="en-US" altLang="en-US" sz="1400"/>
              <a:t>0x69B:	LSL</a:t>
            </a:r>
          </a:p>
          <a:p>
            <a:r>
              <a:rPr lang="en-US" altLang="en-US" sz="1400"/>
              <a:t>0x6B0:	BR, rest all 0’s but Rd</a:t>
            </a:r>
          </a:p>
          <a:p>
            <a:r>
              <a:rPr lang="en-US" altLang="en-US" sz="1400"/>
              <a:t>0x750:	ANDS</a:t>
            </a:r>
          </a:p>
          <a:p>
            <a:r>
              <a:rPr lang="en-US" altLang="en-US" sz="1400"/>
              <a:t>0x758:	SUBS</a:t>
            </a:r>
          </a:p>
        </p:txBody>
      </p:sp>
      <p:sp>
        <p:nvSpPr>
          <p:cNvPr id="52230" name="Rectangle 171">
            <a:extLst>
              <a:ext uri="{FF2B5EF4-FFF2-40B4-BE49-F238E27FC236}">
                <a16:creationId xmlns:a16="http://schemas.microsoft.com/office/drawing/2014/main" id="{16EE9DAB-D31F-EBD7-B60D-880221AA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2671763"/>
            <a:ext cx="4349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</a:rPr>
              <a:t>ADD	X3, X5, X6	// X3 = X5+X6</a:t>
            </a:r>
          </a:p>
        </p:txBody>
      </p:sp>
      <p:grpSp>
        <p:nvGrpSpPr>
          <p:cNvPr id="52233" name="Group 338" descr="Bitfield for ADD example.">
            <a:extLst>
              <a:ext uri="{FF2B5EF4-FFF2-40B4-BE49-F238E27FC236}">
                <a16:creationId xmlns:a16="http://schemas.microsoft.com/office/drawing/2014/main" id="{D00F4A65-0C91-BC23-D3D5-B1107D85D43A}"/>
              </a:ext>
            </a:extLst>
          </p:cNvPr>
          <p:cNvGrpSpPr>
            <a:grpSpLocks/>
          </p:cNvGrpSpPr>
          <p:nvPr/>
        </p:nvGrpSpPr>
        <p:grpSpPr bwMode="auto">
          <a:xfrm>
            <a:off x="2543175" y="3006725"/>
            <a:ext cx="6515100" cy="692150"/>
            <a:chOff x="2281238" y="1316038"/>
            <a:chExt cx="6515100" cy="691595"/>
          </a:xfrm>
        </p:grpSpPr>
        <p:grpSp>
          <p:nvGrpSpPr>
            <p:cNvPr id="52311" name="Group 8">
              <a:extLst>
                <a:ext uri="{FF2B5EF4-FFF2-40B4-BE49-F238E27FC236}">
                  <a16:creationId xmlns:a16="http://schemas.microsoft.com/office/drawing/2014/main" id="{2B446948-A9A7-6FFB-F1B6-BF5C34158D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151" y="1576388"/>
              <a:ext cx="6370638" cy="425450"/>
              <a:chOff x="867" y="1211"/>
              <a:chExt cx="4013" cy="268"/>
            </a:xfrm>
          </p:grpSpPr>
          <p:sp>
            <p:nvSpPr>
              <p:cNvPr id="52353" name="Rectangle 9">
                <a:extLst>
                  <a:ext uri="{FF2B5EF4-FFF2-40B4-BE49-F238E27FC236}">
                    <a16:creationId xmlns:a16="http://schemas.microsoft.com/office/drawing/2014/main" id="{E819C924-5247-7197-3953-D5AB44065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354" name="Line 10">
                <a:extLst>
                  <a:ext uri="{FF2B5EF4-FFF2-40B4-BE49-F238E27FC236}">
                    <a16:creationId xmlns:a16="http://schemas.microsoft.com/office/drawing/2014/main" id="{F9FCF3D9-D23F-1608-EA8B-19B2BE634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55" name="Line 11">
                <a:extLst>
                  <a:ext uri="{FF2B5EF4-FFF2-40B4-BE49-F238E27FC236}">
                    <a16:creationId xmlns:a16="http://schemas.microsoft.com/office/drawing/2014/main" id="{3876623C-30F8-BF5F-4853-A8ADE3A89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56" name="Line 12">
                <a:extLst>
                  <a:ext uri="{FF2B5EF4-FFF2-40B4-BE49-F238E27FC236}">
                    <a16:creationId xmlns:a16="http://schemas.microsoft.com/office/drawing/2014/main" id="{9AEB0444-C848-8246-40B4-D92EB93DD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57" name="Line 13">
                <a:extLst>
                  <a:ext uri="{FF2B5EF4-FFF2-40B4-BE49-F238E27FC236}">
                    <a16:creationId xmlns:a16="http://schemas.microsoft.com/office/drawing/2014/main" id="{FA684C49-6FA3-9735-DBC2-C8B2D6324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58" name="Line 14">
                <a:extLst>
                  <a:ext uri="{FF2B5EF4-FFF2-40B4-BE49-F238E27FC236}">
                    <a16:creationId xmlns:a16="http://schemas.microsoft.com/office/drawing/2014/main" id="{12C26A10-F27D-4F79-4076-9CFAD2495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59" name="Line 15">
                <a:extLst>
                  <a:ext uri="{FF2B5EF4-FFF2-40B4-BE49-F238E27FC236}">
                    <a16:creationId xmlns:a16="http://schemas.microsoft.com/office/drawing/2014/main" id="{D1A99CBD-6E5A-8E9F-BC41-29CA893BB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0" name="Line 16">
                <a:extLst>
                  <a:ext uri="{FF2B5EF4-FFF2-40B4-BE49-F238E27FC236}">
                    <a16:creationId xmlns:a16="http://schemas.microsoft.com/office/drawing/2014/main" id="{81AEF648-ED70-582C-1745-D6355D06A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1" name="Line 17">
                <a:extLst>
                  <a:ext uri="{FF2B5EF4-FFF2-40B4-BE49-F238E27FC236}">
                    <a16:creationId xmlns:a16="http://schemas.microsoft.com/office/drawing/2014/main" id="{CD9B8102-D540-054F-F623-37B074491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2" name="Line 18">
                <a:extLst>
                  <a:ext uri="{FF2B5EF4-FFF2-40B4-BE49-F238E27FC236}">
                    <a16:creationId xmlns:a16="http://schemas.microsoft.com/office/drawing/2014/main" id="{3DD44AF7-E0C7-73FC-7ECC-A15EE9C2A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3" name="Line 19">
                <a:extLst>
                  <a:ext uri="{FF2B5EF4-FFF2-40B4-BE49-F238E27FC236}">
                    <a16:creationId xmlns:a16="http://schemas.microsoft.com/office/drawing/2014/main" id="{EB52F79B-C234-804B-6782-F095E8FFD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4" name="Line 20">
                <a:extLst>
                  <a:ext uri="{FF2B5EF4-FFF2-40B4-BE49-F238E27FC236}">
                    <a16:creationId xmlns:a16="http://schemas.microsoft.com/office/drawing/2014/main" id="{EBAAC699-938F-BFC0-8012-05FB1CE97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5" name="Line 21">
                <a:extLst>
                  <a:ext uri="{FF2B5EF4-FFF2-40B4-BE49-F238E27FC236}">
                    <a16:creationId xmlns:a16="http://schemas.microsoft.com/office/drawing/2014/main" id="{A628D871-4D3E-F7F2-C44D-6029E40E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6" name="Line 22">
                <a:extLst>
                  <a:ext uri="{FF2B5EF4-FFF2-40B4-BE49-F238E27FC236}">
                    <a16:creationId xmlns:a16="http://schemas.microsoft.com/office/drawing/2014/main" id="{562EC6E7-7308-04E3-F78F-E4B825573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7" name="Line 23">
                <a:extLst>
                  <a:ext uri="{FF2B5EF4-FFF2-40B4-BE49-F238E27FC236}">
                    <a16:creationId xmlns:a16="http://schemas.microsoft.com/office/drawing/2014/main" id="{975F8DA2-4F1E-467D-9172-776D0C8318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8" name="Line 24">
                <a:extLst>
                  <a:ext uri="{FF2B5EF4-FFF2-40B4-BE49-F238E27FC236}">
                    <a16:creationId xmlns:a16="http://schemas.microsoft.com/office/drawing/2014/main" id="{0987AD13-0C30-8E07-63C2-82DDD86F4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69" name="Line 25">
                <a:extLst>
                  <a:ext uri="{FF2B5EF4-FFF2-40B4-BE49-F238E27FC236}">
                    <a16:creationId xmlns:a16="http://schemas.microsoft.com/office/drawing/2014/main" id="{C8D3B7E7-1ECB-9FEE-699A-BBAA345D8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0" name="Line 26">
                <a:extLst>
                  <a:ext uri="{FF2B5EF4-FFF2-40B4-BE49-F238E27FC236}">
                    <a16:creationId xmlns:a16="http://schemas.microsoft.com/office/drawing/2014/main" id="{16AD8058-91F8-F35E-C882-EE26D9E3D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1" name="Line 27">
                <a:extLst>
                  <a:ext uri="{FF2B5EF4-FFF2-40B4-BE49-F238E27FC236}">
                    <a16:creationId xmlns:a16="http://schemas.microsoft.com/office/drawing/2014/main" id="{C9CF313F-3F6C-9917-5289-659FCFD08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2" name="Line 28">
                <a:extLst>
                  <a:ext uri="{FF2B5EF4-FFF2-40B4-BE49-F238E27FC236}">
                    <a16:creationId xmlns:a16="http://schemas.microsoft.com/office/drawing/2014/main" id="{42FAD69F-279B-E3AE-B5B9-F8A54F00A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3" name="Line 29">
                <a:extLst>
                  <a:ext uri="{FF2B5EF4-FFF2-40B4-BE49-F238E27FC236}">
                    <a16:creationId xmlns:a16="http://schemas.microsoft.com/office/drawing/2014/main" id="{E2E1FE8B-D7C8-825C-4886-D22A980D6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4" name="Line 30">
                <a:extLst>
                  <a:ext uri="{FF2B5EF4-FFF2-40B4-BE49-F238E27FC236}">
                    <a16:creationId xmlns:a16="http://schemas.microsoft.com/office/drawing/2014/main" id="{F87B60D8-028E-AF16-4BF1-71F61BF8F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5" name="Line 31">
                <a:extLst>
                  <a:ext uri="{FF2B5EF4-FFF2-40B4-BE49-F238E27FC236}">
                    <a16:creationId xmlns:a16="http://schemas.microsoft.com/office/drawing/2014/main" id="{67FCF593-8E9D-EA96-0ACE-049561441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6" name="Line 32">
                <a:extLst>
                  <a:ext uri="{FF2B5EF4-FFF2-40B4-BE49-F238E27FC236}">
                    <a16:creationId xmlns:a16="http://schemas.microsoft.com/office/drawing/2014/main" id="{CA706357-D636-973A-4185-647A02A44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7" name="Line 33">
                <a:extLst>
                  <a:ext uri="{FF2B5EF4-FFF2-40B4-BE49-F238E27FC236}">
                    <a16:creationId xmlns:a16="http://schemas.microsoft.com/office/drawing/2014/main" id="{85542337-12E6-82EC-93FD-111C1D5FB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8" name="Line 34">
                <a:extLst>
                  <a:ext uri="{FF2B5EF4-FFF2-40B4-BE49-F238E27FC236}">
                    <a16:creationId xmlns:a16="http://schemas.microsoft.com/office/drawing/2014/main" id="{FA273ECB-53E9-CD76-8469-C103E02E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9" name="Line 35">
                <a:extLst>
                  <a:ext uri="{FF2B5EF4-FFF2-40B4-BE49-F238E27FC236}">
                    <a16:creationId xmlns:a16="http://schemas.microsoft.com/office/drawing/2014/main" id="{A083FF8E-8804-145F-8C14-3940B6F12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0" name="Line 36">
                <a:extLst>
                  <a:ext uri="{FF2B5EF4-FFF2-40B4-BE49-F238E27FC236}">
                    <a16:creationId xmlns:a16="http://schemas.microsoft.com/office/drawing/2014/main" id="{3E596CB1-4F73-1181-0506-E5796CD16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1" name="Line 37">
                <a:extLst>
                  <a:ext uri="{FF2B5EF4-FFF2-40B4-BE49-F238E27FC236}">
                    <a16:creationId xmlns:a16="http://schemas.microsoft.com/office/drawing/2014/main" id="{05E86BD5-FCEA-D710-21A8-2A68BF3FE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2" name="Line 38">
                <a:extLst>
                  <a:ext uri="{FF2B5EF4-FFF2-40B4-BE49-F238E27FC236}">
                    <a16:creationId xmlns:a16="http://schemas.microsoft.com/office/drawing/2014/main" id="{7A5D09B1-97D4-D5CD-ED9F-C9DE386ED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3" name="Line 39">
                <a:extLst>
                  <a:ext uri="{FF2B5EF4-FFF2-40B4-BE49-F238E27FC236}">
                    <a16:creationId xmlns:a16="http://schemas.microsoft.com/office/drawing/2014/main" id="{17882753-C996-DC89-2001-5272F0607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4" name="Line 40">
                <a:extLst>
                  <a:ext uri="{FF2B5EF4-FFF2-40B4-BE49-F238E27FC236}">
                    <a16:creationId xmlns:a16="http://schemas.microsoft.com/office/drawing/2014/main" id="{B5940167-9E08-DFB7-3056-5D595AA39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5" name="Line 41">
                <a:extLst>
                  <a:ext uri="{FF2B5EF4-FFF2-40B4-BE49-F238E27FC236}">
                    <a16:creationId xmlns:a16="http://schemas.microsoft.com/office/drawing/2014/main" id="{8BD982F8-2837-AC5A-CDF2-80740DB08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6" name="Line 42">
                <a:extLst>
                  <a:ext uri="{FF2B5EF4-FFF2-40B4-BE49-F238E27FC236}">
                    <a16:creationId xmlns:a16="http://schemas.microsoft.com/office/drawing/2014/main" id="{848A194F-9A73-ECBD-E483-D0B4A406D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312" name="Line 44">
              <a:extLst>
                <a:ext uri="{FF2B5EF4-FFF2-40B4-BE49-F238E27FC236}">
                  <a16:creationId xmlns:a16="http://schemas.microsoft.com/office/drawing/2014/main" id="{22315894-E946-0FDA-A73B-F0C3AC4D8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551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3" name="Line 45">
              <a:extLst>
                <a:ext uri="{FF2B5EF4-FFF2-40B4-BE49-F238E27FC236}">
                  <a16:creationId xmlns:a16="http://schemas.microsoft.com/office/drawing/2014/main" id="{E029D778-9473-181A-E3C7-60F45D90D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439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4" name="Line 46">
              <a:extLst>
                <a:ext uri="{FF2B5EF4-FFF2-40B4-BE49-F238E27FC236}">
                  <a16:creationId xmlns:a16="http://schemas.microsoft.com/office/drawing/2014/main" id="{93FBF01B-75BA-0155-7483-383EE25269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492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5" name="Line 47">
              <a:extLst>
                <a:ext uri="{FF2B5EF4-FFF2-40B4-BE49-F238E27FC236}">
                  <a16:creationId xmlns:a16="http://schemas.microsoft.com/office/drawing/2014/main" id="{49D324C4-AD60-9E03-9C0C-83FB9F00D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0014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6" name="Text Box 48">
              <a:extLst>
                <a:ext uri="{FF2B5EF4-FFF2-40B4-BE49-F238E27FC236}">
                  <a16:creationId xmlns:a16="http://schemas.microsoft.com/office/drawing/2014/main" id="{C4A64BDF-0A1C-6A58-237C-8B3AD49F8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2317" name="Text Box 49">
              <a:extLst>
                <a:ext uri="{FF2B5EF4-FFF2-40B4-BE49-F238E27FC236}">
                  <a16:creationId xmlns:a16="http://schemas.microsoft.com/office/drawing/2014/main" id="{12F72749-849D-4025-0B0C-320AE8733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2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2318" name="Text Box 50">
              <a:extLst>
                <a:ext uri="{FF2B5EF4-FFF2-40B4-BE49-F238E27FC236}">
                  <a16:creationId xmlns:a16="http://schemas.microsoft.com/office/drawing/2014/main" id="{FBC19221-A4F9-8A6B-84B7-126F4D194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2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2319" name="Text Box 51">
              <a:extLst>
                <a:ext uri="{FF2B5EF4-FFF2-40B4-BE49-F238E27FC236}">
                  <a16:creationId xmlns:a16="http://schemas.microsoft.com/office/drawing/2014/main" id="{BA6EA2FD-E8AB-367A-EB6F-7F6EDF4D7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7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2320" name="Text Box 52">
              <a:extLst>
                <a:ext uri="{FF2B5EF4-FFF2-40B4-BE49-F238E27FC236}">
                  <a16:creationId xmlns:a16="http://schemas.microsoft.com/office/drawing/2014/main" id="{B479F1AD-EC5D-F097-823E-BC235C746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7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2321" name="Text Box 53">
              <a:extLst>
                <a:ext uri="{FF2B5EF4-FFF2-40B4-BE49-F238E27FC236}">
                  <a16:creationId xmlns:a16="http://schemas.microsoft.com/office/drawing/2014/main" id="{601ECD25-2A52-ACDA-FEDB-9E9A15028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1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2322" name="Text Box 54">
              <a:extLst>
                <a:ext uri="{FF2B5EF4-FFF2-40B4-BE49-F238E27FC236}">
                  <a16:creationId xmlns:a16="http://schemas.microsoft.com/office/drawing/2014/main" id="{E300FC8F-D894-AB34-9AFF-8AD46A4FE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2323" name="Text Box 55">
              <a:extLst>
                <a:ext uri="{FF2B5EF4-FFF2-40B4-BE49-F238E27FC236}">
                  <a16:creationId xmlns:a16="http://schemas.microsoft.com/office/drawing/2014/main" id="{4CC9A1C1-31B7-B1F4-998D-E3B85E95F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2324" name="Text Box 56">
              <a:extLst>
                <a:ext uri="{FF2B5EF4-FFF2-40B4-BE49-F238E27FC236}">
                  <a16:creationId xmlns:a16="http://schemas.microsoft.com/office/drawing/2014/main" id="{4481EDE1-D956-D5A5-C2FA-53F9CCF79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2325" name="Text Box 57">
              <a:extLst>
                <a:ext uri="{FF2B5EF4-FFF2-40B4-BE49-F238E27FC236}">
                  <a16:creationId xmlns:a16="http://schemas.microsoft.com/office/drawing/2014/main" id="{562839F9-1C39-1A5C-BA23-B6A84D0F7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2326" name="Text Box 58">
              <a:extLst>
                <a:ext uri="{FF2B5EF4-FFF2-40B4-BE49-F238E27FC236}">
                  <a16:creationId xmlns:a16="http://schemas.microsoft.com/office/drawing/2014/main" id="{4A64BF59-552D-1926-04CF-81DD4F9B5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2327" name="Text Box 59">
              <a:extLst>
                <a:ext uri="{FF2B5EF4-FFF2-40B4-BE49-F238E27FC236}">
                  <a16:creationId xmlns:a16="http://schemas.microsoft.com/office/drawing/2014/main" id="{2F74CF39-0582-DB81-EE0F-2ACB5F3B7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1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2328" name="Text Box 60">
              <a:extLst>
                <a:ext uri="{FF2B5EF4-FFF2-40B4-BE49-F238E27FC236}">
                  <a16:creationId xmlns:a16="http://schemas.microsoft.com/office/drawing/2014/main" id="{1E7BBDD7-36A0-8236-18E3-311A0744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6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2329" name="Text Box 61">
              <a:extLst>
                <a:ext uri="{FF2B5EF4-FFF2-40B4-BE49-F238E27FC236}">
                  <a16:creationId xmlns:a16="http://schemas.microsoft.com/office/drawing/2014/main" id="{F3DA007C-74AB-187E-ED6D-49A7EB5D2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6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2330" name="Text Box 62">
              <a:extLst>
                <a:ext uri="{FF2B5EF4-FFF2-40B4-BE49-F238E27FC236}">
                  <a16:creationId xmlns:a16="http://schemas.microsoft.com/office/drawing/2014/main" id="{7C4CDDE2-B5F1-D788-94D5-D59E4D771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2331" name="Text Box 63">
              <a:extLst>
                <a:ext uri="{FF2B5EF4-FFF2-40B4-BE49-F238E27FC236}">
                  <a16:creationId xmlns:a16="http://schemas.microsoft.com/office/drawing/2014/main" id="{42543D7C-816C-AB80-C3AD-0276FE486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2332" name="Text Box 64">
              <a:extLst>
                <a:ext uri="{FF2B5EF4-FFF2-40B4-BE49-F238E27FC236}">
                  <a16:creationId xmlns:a16="http://schemas.microsoft.com/office/drawing/2014/main" id="{3497E690-4ADF-6166-0A32-583DC1C06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5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2333" name="Text Box 65">
              <a:extLst>
                <a:ext uri="{FF2B5EF4-FFF2-40B4-BE49-F238E27FC236}">
                  <a16:creationId xmlns:a16="http://schemas.microsoft.com/office/drawing/2014/main" id="{7A5888E2-C7D3-2396-6082-B7DC366D2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5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2334" name="Text Box 66">
              <a:extLst>
                <a:ext uri="{FF2B5EF4-FFF2-40B4-BE49-F238E27FC236}">
                  <a16:creationId xmlns:a16="http://schemas.microsoft.com/office/drawing/2014/main" id="{01FB5F84-D24C-CF2F-67CE-E721D0BBB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2335" name="Text Box 67">
              <a:extLst>
                <a:ext uri="{FF2B5EF4-FFF2-40B4-BE49-F238E27FC236}">
                  <a16:creationId xmlns:a16="http://schemas.microsoft.com/office/drawing/2014/main" id="{52E31070-FEA5-541B-8E65-CABB8C559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2336" name="Text Box 68">
              <a:extLst>
                <a:ext uri="{FF2B5EF4-FFF2-40B4-BE49-F238E27FC236}">
                  <a16:creationId xmlns:a16="http://schemas.microsoft.com/office/drawing/2014/main" id="{805CF0C4-4C27-EEAD-CFE3-7A08B2C5B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4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2337" name="Text Box 69">
              <a:extLst>
                <a:ext uri="{FF2B5EF4-FFF2-40B4-BE49-F238E27FC236}">
                  <a16:creationId xmlns:a16="http://schemas.microsoft.com/office/drawing/2014/main" id="{03B3E7AB-55FF-9476-A3FC-E5835024C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4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2338" name="Text Box 70">
              <a:extLst>
                <a:ext uri="{FF2B5EF4-FFF2-40B4-BE49-F238E27FC236}">
                  <a16:creationId xmlns:a16="http://schemas.microsoft.com/office/drawing/2014/main" id="{3F653D4D-1555-8099-BEDC-9005BB28B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2339" name="Text Box 71">
              <a:extLst>
                <a:ext uri="{FF2B5EF4-FFF2-40B4-BE49-F238E27FC236}">
                  <a16:creationId xmlns:a16="http://schemas.microsoft.com/office/drawing/2014/main" id="{0E2C0E69-8751-126C-0FBB-3ECB7B4D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2340" name="Text Box 72">
              <a:extLst>
                <a:ext uri="{FF2B5EF4-FFF2-40B4-BE49-F238E27FC236}">
                  <a16:creationId xmlns:a16="http://schemas.microsoft.com/office/drawing/2014/main" id="{A56D2F84-127A-7591-4344-7A4C27AF4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59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2341" name="Text Box 73">
              <a:extLst>
                <a:ext uri="{FF2B5EF4-FFF2-40B4-BE49-F238E27FC236}">
                  <a16:creationId xmlns:a16="http://schemas.microsoft.com/office/drawing/2014/main" id="{66A751EE-7EA0-0D44-462D-6C0AF17CE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44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2342" name="Text Box 74">
              <a:extLst>
                <a:ext uri="{FF2B5EF4-FFF2-40B4-BE49-F238E27FC236}">
                  <a16:creationId xmlns:a16="http://schemas.microsoft.com/office/drawing/2014/main" id="{77516B68-7648-61F9-36CC-7B6E19486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2343" name="Text Box 75">
              <a:extLst>
                <a:ext uri="{FF2B5EF4-FFF2-40B4-BE49-F238E27FC236}">
                  <a16:creationId xmlns:a16="http://schemas.microsoft.com/office/drawing/2014/main" id="{A5EA0471-C9A6-E771-A9BE-F2369B50A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28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2344" name="Text Box 76">
              <a:extLst>
                <a:ext uri="{FF2B5EF4-FFF2-40B4-BE49-F238E27FC236}">
                  <a16:creationId xmlns:a16="http://schemas.microsoft.com/office/drawing/2014/main" id="{5E9AC3FC-1FE5-796C-2C08-3D0139617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8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2345" name="Text Box 77">
              <a:extLst>
                <a:ext uri="{FF2B5EF4-FFF2-40B4-BE49-F238E27FC236}">
                  <a16:creationId xmlns:a16="http://schemas.microsoft.com/office/drawing/2014/main" id="{4C2ACDA6-B998-ED46-3E6C-E465D246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3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2346" name="Text Box 78">
              <a:extLst>
                <a:ext uri="{FF2B5EF4-FFF2-40B4-BE49-F238E27FC236}">
                  <a16:creationId xmlns:a16="http://schemas.microsoft.com/office/drawing/2014/main" id="{13BE5C42-CA05-EC65-1DA6-FACF0D70A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13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2347" name="Text Box 79">
              <a:extLst>
                <a:ext uri="{FF2B5EF4-FFF2-40B4-BE49-F238E27FC236}">
                  <a16:creationId xmlns:a16="http://schemas.microsoft.com/office/drawing/2014/main" id="{76EB03FA-3C96-7CE1-3766-45CC79ED4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97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2348" name="Text Box 80">
              <a:extLst>
                <a:ext uri="{FF2B5EF4-FFF2-40B4-BE49-F238E27FC236}">
                  <a16:creationId xmlns:a16="http://schemas.microsoft.com/office/drawing/2014/main" id="{F6C60412-B82E-42B5-B4E4-D548A308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388" y="1638301"/>
              <a:ext cx="2190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2349" name="Text Box 81">
              <a:extLst>
                <a:ext uri="{FF2B5EF4-FFF2-40B4-BE49-F238E27FC236}">
                  <a16:creationId xmlns:a16="http://schemas.microsoft.com/office/drawing/2014/main" id="{E3E79C45-9B8D-500F-6561-4728BEF62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64" y="1638301"/>
              <a:ext cx="1006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2350" name="Text Box 82">
              <a:extLst>
                <a:ext uri="{FF2B5EF4-FFF2-40B4-BE49-F238E27FC236}">
                  <a16:creationId xmlns:a16="http://schemas.microsoft.com/office/drawing/2014/main" id="{587A0E30-8624-1C8D-0F53-6334C93DA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889" y="1638301"/>
              <a:ext cx="9985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2351" name="Text Box 83">
              <a:extLst>
                <a:ext uri="{FF2B5EF4-FFF2-40B4-BE49-F238E27FC236}">
                  <a16:creationId xmlns:a16="http://schemas.microsoft.com/office/drawing/2014/main" id="{5967B340-0FE0-5595-515C-4EE3631D0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1" y="1638301"/>
              <a:ext cx="987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2352" name="Text Box 84">
              <a:extLst>
                <a:ext uri="{FF2B5EF4-FFF2-40B4-BE49-F238E27FC236}">
                  <a16:creationId xmlns:a16="http://schemas.microsoft.com/office/drawing/2014/main" id="{7F68A56A-13BB-12DB-FD0B-6A328AA32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7" y="1638301"/>
              <a:ext cx="1201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</p:grpSp>
      <p:sp>
        <p:nvSpPr>
          <p:cNvPr id="52231" name="Rectangle 254">
            <a:extLst>
              <a:ext uri="{FF2B5EF4-FFF2-40B4-BE49-F238E27FC236}">
                <a16:creationId xmlns:a16="http://schemas.microsoft.com/office/drawing/2014/main" id="{31DB81D6-16C8-5AF3-2FBF-8F945FB33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4195763"/>
            <a:ext cx="445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</a:rPr>
              <a:t>LSL	X10, X4, #6	// X10 = X4&lt;&lt;6</a:t>
            </a:r>
          </a:p>
        </p:txBody>
      </p:sp>
      <p:grpSp>
        <p:nvGrpSpPr>
          <p:cNvPr id="52234" name="Group 419" descr="Bitfield for LSL instruction.">
            <a:extLst>
              <a:ext uri="{FF2B5EF4-FFF2-40B4-BE49-F238E27FC236}">
                <a16:creationId xmlns:a16="http://schemas.microsoft.com/office/drawing/2014/main" id="{83CEC881-4807-C29A-03E7-D9FC40742037}"/>
              </a:ext>
            </a:extLst>
          </p:cNvPr>
          <p:cNvGrpSpPr>
            <a:grpSpLocks/>
          </p:cNvGrpSpPr>
          <p:nvPr/>
        </p:nvGrpSpPr>
        <p:grpSpPr bwMode="auto">
          <a:xfrm>
            <a:off x="2543175" y="4495800"/>
            <a:ext cx="6515100" cy="692150"/>
            <a:chOff x="2281238" y="1316038"/>
            <a:chExt cx="6515100" cy="691595"/>
          </a:xfrm>
        </p:grpSpPr>
        <p:grpSp>
          <p:nvGrpSpPr>
            <p:cNvPr id="52235" name="Group 8">
              <a:extLst>
                <a:ext uri="{FF2B5EF4-FFF2-40B4-BE49-F238E27FC236}">
                  <a16:creationId xmlns:a16="http://schemas.microsoft.com/office/drawing/2014/main" id="{27DA6FBC-A49E-7743-F7A6-E7245AB15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151" y="1576388"/>
              <a:ext cx="6370638" cy="425450"/>
              <a:chOff x="867" y="1211"/>
              <a:chExt cx="4013" cy="268"/>
            </a:xfrm>
          </p:grpSpPr>
          <p:sp>
            <p:nvSpPr>
              <p:cNvPr id="52277" name="Rectangle 9">
                <a:extLst>
                  <a:ext uri="{FF2B5EF4-FFF2-40B4-BE49-F238E27FC236}">
                    <a16:creationId xmlns:a16="http://schemas.microsoft.com/office/drawing/2014/main" id="{0DF23231-810F-185A-559A-4E8F605C3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278" name="Line 10">
                <a:extLst>
                  <a:ext uri="{FF2B5EF4-FFF2-40B4-BE49-F238E27FC236}">
                    <a16:creationId xmlns:a16="http://schemas.microsoft.com/office/drawing/2014/main" id="{C66DB1AE-64B6-5849-1924-F5D4ABCDF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9" name="Line 11">
                <a:extLst>
                  <a:ext uri="{FF2B5EF4-FFF2-40B4-BE49-F238E27FC236}">
                    <a16:creationId xmlns:a16="http://schemas.microsoft.com/office/drawing/2014/main" id="{76AA0389-6680-A7EC-1D5F-4191EC355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0" name="Line 12">
                <a:extLst>
                  <a:ext uri="{FF2B5EF4-FFF2-40B4-BE49-F238E27FC236}">
                    <a16:creationId xmlns:a16="http://schemas.microsoft.com/office/drawing/2014/main" id="{D103705B-D090-39C2-8EB5-79282F2491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1" name="Line 13">
                <a:extLst>
                  <a:ext uri="{FF2B5EF4-FFF2-40B4-BE49-F238E27FC236}">
                    <a16:creationId xmlns:a16="http://schemas.microsoft.com/office/drawing/2014/main" id="{76C9E639-A76D-FC96-4DF1-9D35714C0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2" name="Line 14">
                <a:extLst>
                  <a:ext uri="{FF2B5EF4-FFF2-40B4-BE49-F238E27FC236}">
                    <a16:creationId xmlns:a16="http://schemas.microsoft.com/office/drawing/2014/main" id="{1F656F82-5822-A221-BE77-7E1DB37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3" name="Line 15">
                <a:extLst>
                  <a:ext uri="{FF2B5EF4-FFF2-40B4-BE49-F238E27FC236}">
                    <a16:creationId xmlns:a16="http://schemas.microsoft.com/office/drawing/2014/main" id="{F3462006-76A9-65E0-DD08-08D063022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4" name="Line 16">
                <a:extLst>
                  <a:ext uri="{FF2B5EF4-FFF2-40B4-BE49-F238E27FC236}">
                    <a16:creationId xmlns:a16="http://schemas.microsoft.com/office/drawing/2014/main" id="{78744351-57FA-BC4A-4DB2-96A2D151E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5" name="Line 17">
                <a:extLst>
                  <a:ext uri="{FF2B5EF4-FFF2-40B4-BE49-F238E27FC236}">
                    <a16:creationId xmlns:a16="http://schemas.microsoft.com/office/drawing/2014/main" id="{382A6437-C96B-DA37-0E7A-D05B76A7F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6" name="Line 18">
                <a:extLst>
                  <a:ext uri="{FF2B5EF4-FFF2-40B4-BE49-F238E27FC236}">
                    <a16:creationId xmlns:a16="http://schemas.microsoft.com/office/drawing/2014/main" id="{9B6071A5-E840-4F38-EF13-BF3C23FB3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7" name="Line 19">
                <a:extLst>
                  <a:ext uri="{FF2B5EF4-FFF2-40B4-BE49-F238E27FC236}">
                    <a16:creationId xmlns:a16="http://schemas.microsoft.com/office/drawing/2014/main" id="{36EEA892-CBCF-57A1-1E9F-EB60BB30D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8" name="Line 20">
                <a:extLst>
                  <a:ext uri="{FF2B5EF4-FFF2-40B4-BE49-F238E27FC236}">
                    <a16:creationId xmlns:a16="http://schemas.microsoft.com/office/drawing/2014/main" id="{197755B2-CE6C-CD05-7491-B0B4A0471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9" name="Line 21">
                <a:extLst>
                  <a:ext uri="{FF2B5EF4-FFF2-40B4-BE49-F238E27FC236}">
                    <a16:creationId xmlns:a16="http://schemas.microsoft.com/office/drawing/2014/main" id="{7044FE8B-13CB-8DDC-6B90-E7B8BBFC2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0" name="Line 22">
                <a:extLst>
                  <a:ext uri="{FF2B5EF4-FFF2-40B4-BE49-F238E27FC236}">
                    <a16:creationId xmlns:a16="http://schemas.microsoft.com/office/drawing/2014/main" id="{E1F64109-A9A2-E0FB-F724-E0382DA92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1" name="Line 23">
                <a:extLst>
                  <a:ext uri="{FF2B5EF4-FFF2-40B4-BE49-F238E27FC236}">
                    <a16:creationId xmlns:a16="http://schemas.microsoft.com/office/drawing/2014/main" id="{AFB51219-9AD2-3619-652C-F644DE145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2" name="Line 24">
                <a:extLst>
                  <a:ext uri="{FF2B5EF4-FFF2-40B4-BE49-F238E27FC236}">
                    <a16:creationId xmlns:a16="http://schemas.microsoft.com/office/drawing/2014/main" id="{0E927C4E-621C-F5BF-EB71-550AF16B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3" name="Line 25">
                <a:extLst>
                  <a:ext uri="{FF2B5EF4-FFF2-40B4-BE49-F238E27FC236}">
                    <a16:creationId xmlns:a16="http://schemas.microsoft.com/office/drawing/2014/main" id="{81F5F231-36D3-1AE5-EE0A-C589BDEC1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4" name="Line 26">
                <a:extLst>
                  <a:ext uri="{FF2B5EF4-FFF2-40B4-BE49-F238E27FC236}">
                    <a16:creationId xmlns:a16="http://schemas.microsoft.com/office/drawing/2014/main" id="{F5821AEA-A334-E36B-8C33-6980A104B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5" name="Line 27">
                <a:extLst>
                  <a:ext uri="{FF2B5EF4-FFF2-40B4-BE49-F238E27FC236}">
                    <a16:creationId xmlns:a16="http://schemas.microsoft.com/office/drawing/2014/main" id="{0A60135B-D7DD-A7B6-60FC-8BB422889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6" name="Line 28">
                <a:extLst>
                  <a:ext uri="{FF2B5EF4-FFF2-40B4-BE49-F238E27FC236}">
                    <a16:creationId xmlns:a16="http://schemas.microsoft.com/office/drawing/2014/main" id="{0ED3567D-321F-B6C0-D9F1-0A2DC13C9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7" name="Line 29">
                <a:extLst>
                  <a:ext uri="{FF2B5EF4-FFF2-40B4-BE49-F238E27FC236}">
                    <a16:creationId xmlns:a16="http://schemas.microsoft.com/office/drawing/2014/main" id="{BEEA3A5F-076F-3181-AD99-BAB1F83C8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8" name="Line 30">
                <a:extLst>
                  <a:ext uri="{FF2B5EF4-FFF2-40B4-BE49-F238E27FC236}">
                    <a16:creationId xmlns:a16="http://schemas.microsoft.com/office/drawing/2014/main" id="{1DC5F72D-1E5F-E65F-6A84-B388BD8AB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99" name="Line 31">
                <a:extLst>
                  <a:ext uri="{FF2B5EF4-FFF2-40B4-BE49-F238E27FC236}">
                    <a16:creationId xmlns:a16="http://schemas.microsoft.com/office/drawing/2014/main" id="{5849CEAE-AC6F-A350-43A9-86FAB459D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0" name="Line 32">
                <a:extLst>
                  <a:ext uri="{FF2B5EF4-FFF2-40B4-BE49-F238E27FC236}">
                    <a16:creationId xmlns:a16="http://schemas.microsoft.com/office/drawing/2014/main" id="{103A9313-47BD-FF38-8B30-BD2E9ED61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1" name="Line 33">
                <a:extLst>
                  <a:ext uri="{FF2B5EF4-FFF2-40B4-BE49-F238E27FC236}">
                    <a16:creationId xmlns:a16="http://schemas.microsoft.com/office/drawing/2014/main" id="{373B00CC-8AE3-8CC0-67F0-0941EBF8F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2" name="Line 34">
                <a:extLst>
                  <a:ext uri="{FF2B5EF4-FFF2-40B4-BE49-F238E27FC236}">
                    <a16:creationId xmlns:a16="http://schemas.microsoft.com/office/drawing/2014/main" id="{4402061D-7D1B-989E-9BF1-BD04C21CA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3" name="Line 35">
                <a:extLst>
                  <a:ext uri="{FF2B5EF4-FFF2-40B4-BE49-F238E27FC236}">
                    <a16:creationId xmlns:a16="http://schemas.microsoft.com/office/drawing/2014/main" id="{EE6C756A-5531-D8C1-4A40-3A4547DB8C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4" name="Line 36">
                <a:extLst>
                  <a:ext uri="{FF2B5EF4-FFF2-40B4-BE49-F238E27FC236}">
                    <a16:creationId xmlns:a16="http://schemas.microsoft.com/office/drawing/2014/main" id="{29277F64-94AD-1AA8-F3B0-C4630A294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5" name="Line 37">
                <a:extLst>
                  <a:ext uri="{FF2B5EF4-FFF2-40B4-BE49-F238E27FC236}">
                    <a16:creationId xmlns:a16="http://schemas.microsoft.com/office/drawing/2014/main" id="{5A680635-245B-E26B-CD64-EEA9FA6978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6" name="Line 38">
                <a:extLst>
                  <a:ext uri="{FF2B5EF4-FFF2-40B4-BE49-F238E27FC236}">
                    <a16:creationId xmlns:a16="http://schemas.microsoft.com/office/drawing/2014/main" id="{CC458A2E-B4A7-2D01-E59E-A6AFD0B81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7" name="Line 39">
                <a:extLst>
                  <a:ext uri="{FF2B5EF4-FFF2-40B4-BE49-F238E27FC236}">
                    <a16:creationId xmlns:a16="http://schemas.microsoft.com/office/drawing/2014/main" id="{420BAC3D-7074-BF05-6517-57CBBE8E3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8" name="Line 40">
                <a:extLst>
                  <a:ext uri="{FF2B5EF4-FFF2-40B4-BE49-F238E27FC236}">
                    <a16:creationId xmlns:a16="http://schemas.microsoft.com/office/drawing/2014/main" id="{5B9D25FC-10FD-D741-EA64-92C709ACF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9" name="Line 41">
                <a:extLst>
                  <a:ext uri="{FF2B5EF4-FFF2-40B4-BE49-F238E27FC236}">
                    <a16:creationId xmlns:a16="http://schemas.microsoft.com/office/drawing/2014/main" id="{079C2A47-13B2-6C07-201C-A0883F7E6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10" name="Line 42">
                <a:extLst>
                  <a:ext uri="{FF2B5EF4-FFF2-40B4-BE49-F238E27FC236}">
                    <a16:creationId xmlns:a16="http://schemas.microsoft.com/office/drawing/2014/main" id="{C887DF2C-847D-DFC2-38AD-9998F6607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236" name="Line 44">
              <a:extLst>
                <a:ext uri="{FF2B5EF4-FFF2-40B4-BE49-F238E27FC236}">
                  <a16:creationId xmlns:a16="http://schemas.microsoft.com/office/drawing/2014/main" id="{0AFE8F26-6703-C56E-423E-DA75732C5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551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Line 45">
              <a:extLst>
                <a:ext uri="{FF2B5EF4-FFF2-40B4-BE49-F238E27FC236}">
                  <a16:creationId xmlns:a16="http://schemas.microsoft.com/office/drawing/2014/main" id="{2EBC6462-4659-F4B8-4640-85804F726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439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Line 46">
              <a:extLst>
                <a:ext uri="{FF2B5EF4-FFF2-40B4-BE49-F238E27FC236}">
                  <a16:creationId xmlns:a16="http://schemas.microsoft.com/office/drawing/2014/main" id="{4AA518A7-C0ED-F52F-D0D0-00360784F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492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47">
              <a:extLst>
                <a:ext uri="{FF2B5EF4-FFF2-40B4-BE49-F238E27FC236}">
                  <a16:creationId xmlns:a16="http://schemas.microsoft.com/office/drawing/2014/main" id="{A0665DC6-0CD6-2E67-A7AD-09D188BF9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0014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Text Box 48">
              <a:extLst>
                <a:ext uri="{FF2B5EF4-FFF2-40B4-BE49-F238E27FC236}">
                  <a16:creationId xmlns:a16="http://schemas.microsoft.com/office/drawing/2014/main" id="{B194D8A7-C96F-6714-EE34-1E1C1ABD2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2241" name="Text Box 49">
              <a:extLst>
                <a:ext uri="{FF2B5EF4-FFF2-40B4-BE49-F238E27FC236}">
                  <a16:creationId xmlns:a16="http://schemas.microsoft.com/office/drawing/2014/main" id="{39FFEC61-D660-9E72-5261-9096AAB28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2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2242" name="Text Box 50">
              <a:extLst>
                <a:ext uri="{FF2B5EF4-FFF2-40B4-BE49-F238E27FC236}">
                  <a16:creationId xmlns:a16="http://schemas.microsoft.com/office/drawing/2014/main" id="{1652D644-B3F4-6C85-EA78-C189451D5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2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2243" name="Text Box 51">
              <a:extLst>
                <a:ext uri="{FF2B5EF4-FFF2-40B4-BE49-F238E27FC236}">
                  <a16:creationId xmlns:a16="http://schemas.microsoft.com/office/drawing/2014/main" id="{89643E01-D3E2-B5EB-C730-E4EA8CE5B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7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2244" name="Text Box 52">
              <a:extLst>
                <a:ext uri="{FF2B5EF4-FFF2-40B4-BE49-F238E27FC236}">
                  <a16:creationId xmlns:a16="http://schemas.microsoft.com/office/drawing/2014/main" id="{E57AF406-C04E-5C6C-3A36-C6D7600DA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7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2245" name="Text Box 53">
              <a:extLst>
                <a:ext uri="{FF2B5EF4-FFF2-40B4-BE49-F238E27FC236}">
                  <a16:creationId xmlns:a16="http://schemas.microsoft.com/office/drawing/2014/main" id="{6EA5CF04-454F-EF8D-0BBB-05E6B6236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1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2246" name="Text Box 54">
              <a:extLst>
                <a:ext uri="{FF2B5EF4-FFF2-40B4-BE49-F238E27FC236}">
                  <a16:creationId xmlns:a16="http://schemas.microsoft.com/office/drawing/2014/main" id="{FB0C2B92-2A66-73B7-5C85-E172AFAEC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2247" name="Text Box 55">
              <a:extLst>
                <a:ext uri="{FF2B5EF4-FFF2-40B4-BE49-F238E27FC236}">
                  <a16:creationId xmlns:a16="http://schemas.microsoft.com/office/drawing/2014/main" id="{B50159AB-5F6B-2155-4CB5-5A0703737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2248" name="Text Box 56">
              <a:extLst>
                <a:ext uri="{FF2B5EF4-FFF2-40B4-BE49-F238E27FC236}">
                  <a16:creationId xmlns:a16="http://schemas.microsoft.com/office/drawing/2014/main" id="{E228BBAF-36E6-8EE1-476F-02FA4194D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2249" name="Text Box 57">
              <a:extLst>
                <a:ext uri="{FF2B5EF4-FFF2-40B4-BE49-F238E27FC236}">
                  <a16:creationId xmlns:a16="http://schemas.microsoft.com/office/drawing/2014/main" id="{7C11CFB6-1A2F-3E95-C9EF-5603259DA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2250" name="Text Box 58">
              <a:extLst>
                <a:ext uri="{FF2B5EF4-FFF2-40B4-BE49-F238E27FC236}">
                  <a16:creationId xmlns:a16="http://schemas.microsoft.com/office/drawing/2014/main" id="{C4B4E538-2A6B-AD2C-9A3D-26BF65EFA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2251" name="Text Box 59">
              <a:extLst>
                <a:ext uri="{FF2B5EF4-FFF2-40B4-BE49-F238E27FC236}">
                  <a16:creationId xmlns:a16="http://schemas.microsoft.com/office/drawing/2014/main" id="{EF47E272-28D0-4479-D315-E7E18E076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1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2252" name="Text Box 60">
              <a:extLst>
                <a:ext uri="{FF2B5EF4-FFF2-40B4-BE49-F238E27FC236}">
                  <a16:creationId xmlns:a16="http://schemas.microsoft.com/office/drawing/2014/main" id="{29A9EE18-2113-55A3-0418-1E63458CD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6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2253" name="Text Box 61">
              <a:extLst>
                <a:ext uri="{FF2B5EF4-FFF2-40B4-BE49-F238E27FC236}">
                  <a16:creationId xmlns:a16="http://schemas.microsoft.com/office/drawing/2014/main" id="{284F915A-7825-31C8-5C84-88626A9D6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6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2254" name="Text Box 62">
              <a:extLst>
                <a:ext uri="{FF2B5EF4-FFF2-40B4-BE49-F238E27FC236}">
                  <a16:creationId xmlns:a16="http://schemas.microsoft.com/office/drawing/2014/main" id="{A8BCE3D5-E785-D5F4-871C-098B8CCCB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2255" name="Text Box 63">
              <a:extLst>
                <a:ext uri="{FF2B5EF4-FFF2-40B4-BE49-F238E27FC236}">
                  <a16:creationId xmlns:a16="http://schemas.microsoft.com/office/drawing/2014/main" id="{F761D1B6-E10A-3F33-0569-69179C35D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2256" name="Text Box 64">
              <a:extLst>
                <a:ext uri="{FF2B5EF4-FFF2-40B4-BE49-F238E27FC236}">
                  <a16:creationId xmlns:a16="http://schemas.microsoft.com/office/drawing/2014/main" id="{51D5BF8C-D609-4D1C-CA15-BF09704AE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5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2257" name="Text Box 65">
              <a:extLst>
                <a:ext uri="{FF2B5EF4-FFF2-40B4-BE49-F238E27FC236}">
                  <a16:creationId xmlns:a16="http://schemas.microsoft.com/office/drawing/2014/main" id="{8CE45B38-F26C-E089-70E0-EA76084FF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5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2258" name="Text Box 66">
              <a:extLst>
                <a:ext uri="{FF2B5EF4-FFF2-40B4-BE49-F238E27FC236}">
                  <a16:creationId xmlns:a16="http://schemas.microsoft.com/office/drawing/2014/main" id="{D0A7A2A1-4891-B00A-6264-E056CCCD5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2259" name="Text Box 67">
              <a:extLst>
                <a:ext uri="{FF2B5EF4-FFF2-40B4-BE49-F238E27FC236}">
                  <a16:creationId xmlns:a16="http://schemas.microsoft.com/office/drawing/2014/main" id="{1D247DC1-F503-0EC8-3960-740C52EFA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2260" name="Text Box 68">
              <a:extLst>
                <a:ext uri="{FF2B5EF4-FFF2-40B4-BE49-F238E27FC236}">
                  <a16:creationId xmlns:a16="http://schemas.microsoft.com/office/drawing/2014/main" id="{5C6C759E-40E8-35D3-1E55-281107252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4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2261" name="Text Box 69">
              <a:extLst>
                <a:ext uri="{FF2B5EF4-FFF2-40B4-BE49-F238E27FC236}">
                  <a16:creationId xmlns:a16="http://schemas.microsoft.com/office/drawing/2014/main" id="{E0FB46AF-4DCE-63BF-F569-4A6EA86C9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4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2262" name="Text Box 70">
              <a:extLst>
                <a:ext uri="{FF2B5EF4-FFF2-40B4-BE49-F238E27FC236}">
                  <a16:creationId xmlns:a16="http://schemas.microsoft.com/office/drawing/2014/main" id="{9DD6D8B7-9035-FCAE-F241-E2D7A14B1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2263" name="Text Box 71">
              <a:extLst>
                <a:ext uri="{FF2B5EF4-FFF2-40B4-BE49-F238E27FC236}">
                  <a16:creationId xmlns:a16="http://schemas.microsoft.com/office/drawing/2014/main" id="{3D2725AD-7C36-023F-F439-E10677E05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2264" name="Text Box 72">
              <a:extLst>
                <a:ext uri="{FF2B5EF4-FFF2-40B4-BE49-F238E27FC236}">
                  <a16:creationId xmlns:a16="http://schemas.microsoft.com/office/drawing/2014/main" id="{045F7CF7-1975-946C-1837-C3ECD2C06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59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2265" name="Text Box 73">
              <a:extLst>
                <a:ext uri="{FF2B5EF4-FFF2-40B4-BE49-F238E27FC236}">
                  <a16:creationId xmlns:a16="http://schemas.microsoft.com/office/drawing/2014/main" id="{849A15FA-3FEF-ADB8-AB5A-4FC9123DE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44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2266" name="Text Box 74">
              <a:extLst>
                <a:ext uri="{FF2B5EF4-FFF2-40B4-BE49-F238E27FC236}">
                  <a16:creationId xmlns:a16="http://schemas.microsoft.com/office/drawing/2014/main" id="{F915DE54-9CCC-DFBD-9364-C791DAFCA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2267" name="Text Box 75">
              <a:extLst>
                <a:ext uri="{FF2B5EF4-FFF2-40B4-BE49-F238E27FC236}">
                  <a16:creationId xmlns:a16="http://schemas.microsoft.com/office/drawing/2014/main" id="{866D15E2-E2F1-8F45-D29C-6D7EEB2C9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28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2268" name="Text Box 76">
              <a:extLst>
                <a:ext uri="{FF2B5EF4-FFF2-40B4-BE49-F238E27FC236}">
                  <a16:creationId xmlns:a16="http://schemas.microsoft.com/office/drawing/2014/main" id="{9E037A1D-1B8D-EE3A-4D61-A1E38F7CCD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8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2269" name="Text Box 77">
              <a:extLst>
                <a:ext uri="{FF2B5EF4-FFF2-40B4-BE49-F238E27FC236}">
                  <a16:creationId xmlns:a16="http://schemas.microsoft.com/office/drawing/2014/main" id="{B339287E-DD18-6B0D-6885-F8C01379D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3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2270" name="Text Box 78">
              <a:extLst>
                <a:ext uri="{FF2B5EF4-FFF2-40B4-BE49-F238E27FC236}">
                  <a16:creationId xmlns:a16="http://schemas.microsoft.com/office/drawing/2014/main" id="{984F4512-2686-F35C-1A84-9CA9E2927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13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2271" name="Text Box 79">
              <a:extLst>
                <a:ext uri="{FF2B5EF4-FFF2-40B4-BE49-F238E27FC236}">
                  <a16:creationId xmlns:a16="http://schemas.microsoft.com/office/drawing/2014/main" id="{6E3E3F02-4EEF-0CE5-1165-750B9CB30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97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2272" name="Text Box 80">
              <a:extLst>
                <a:ext uri="{FF2B5EF4-FFF2-40B4-BE49-F238E27FC236}">
                  <a16:creationId xmlns:a16="http://schemas.microsoft.com/office/drawing/2014/main" id="{2B16AA14-9CA2-0086-F138-268741565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388" y="1638301"/>
              <a:ext cx="2190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2273" name="Text Box 81">
              <a:extLst>
                <a:ext uri="{FF2B5EF4-FFF2-40B4-BE49-F238E27FC236}">
                  <a16:creationId xmlns:a16="http://schemas.microsoft.com/office/drawing/2014/main" id="{D426E507-A408-F402-B17E-6A1AD4F01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64" y="1638301"/>
              <a:ext cx="10064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2274" name="Text Box 82">
              <a:extLst>
                <a:ext uri="{FF2B5EF4-FFF2-40B4-BE49-F238E27FC236}">
                  <a16:creationId xmlns:a16="http://schemas.microsoft.com/office/drawing/2014/main" id="{53B290E6-84AF-D0E1-1F09-583993998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889" y="1638301"/>
              <a:ext cx="9985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2275" name="Text Box 83">
              <a:extLst>
                <a:ext uri="{FF2B5EF4-FFF2-40B4-BE49-F238E27FC236}">
                  <a16:creationId xmlns:a16="http://schemas.microsoft.com/office/drawing/2014/main" id="{4E986836-1419-642C-2724-A09AA92C7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1" y="1638301"/>
              <a:ext cx="987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2276" name="Text Box 84">
              <a:extLst>
                <a:ext uri="{FF2B5EF4-FFF2-40B4-BE49-F238E27FC236}">
                  <a16:creationId xmlns:a16="http://schemas.microsoft.com/office/drawing/2014/main" id="{B1649DD8-71B5-64D0-57E8-83E6A926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7" y="1638301"/>
              <a:ext cx="12017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D859C3A2-68CC-816E-6885-26B11E67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184D580D-4C31-4B86-8085-6401A8D50D42}" type="slidenum">
              <a:rPr lang="en-US" altLang="en-US" smtClean="0"/>
              <a:pPr>
                <a:spcBef>
                  <a:spcPct val="0"/>
                </a:spcBef>
                <a:buSzTx/>
              </a:pPr>
              <a:t>35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C424EA9-AB60-1C22-BDB5-6501ACD02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I-Type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A80D542-E4C3-D8D9-3DF7-31BFFEF90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for 2 register &amp; 1 constant ALU operations</a:t>
            </a:r>
          </a:p>
        </p:txBody>
      </p:sp>
      <p:grpSp>
        <p:nvGrpSpPr>
          <p:cNvPr id="54278" name="Group 2" descr="I-Type instruction format.">
            <a:extLst>
              <a:ext uri="{FF2B5EF4-FFF2-40B4-BE49-F238E27FC236}">
                <a16:creationId xmlns:a16="http://schemas.microsoft.com/office/drawing/2014/main" id="{72534FAA-33E1-7D88-1C3F-38547197B792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1316038"/>
            <a:ext cx="6515100" cy="692150"/>
            <a:chOff x="251680" y="1316161"/>
            <a:chExt cx="6515100" cy="691595"/>
          </a:xfrm>
        </p:grpSpPr>
        <p:grpSp>
          <p:nvGrpSpPr>
            <p:cNvPr id="54358" name="Group 8">
              <a:extLst>
                <a:ext uri="{FF2B5EF4-FFF2-40B4-BE49-F238E27FC236}">
                  <a16:creationId xmlns:a16="http://schemas.microsoft.com/office/drawing/2014/main" id="{89F9BAC0-A90C-E4B5-CDB2-A4E3E8949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4398" name="Rectangle 9">
                <a:extLst>
                  <a:ext uri="{FF2B5EF4-FFF2-40B4-BE49-F238E27FC236}">
                    <a16:creationId xmlns:a16="http://schemas.microsoft.com/office/drawing/2014/main" id="{C9C05B85-0F83-AAC4-AA08-317BBE33B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4399" name="Line 10">
                <a:extLst>
                  <a:ext uri="{FF2B5EF4-FFF2-40B4-BE49-F238E27FC236}">
                    <a16:creationId xmlns:a16="http://schemas.microsoft.com/office/drawing/2014/main" id="{CE6FDFD8-EEDF-D115-9243-FDEB5F988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0" name="Line 11">
                <a:extLst>
                  <a:ext uri="{FF2B5EF4-FFF2-40B4-BE49-F238E27FC236}">
                    <a16:creationId xmlns:a16="http://schemas.microsoft.com/office/drawing/2014/main" id="{B7EA4D4B-C9FA-AE43-8187-27B13BF8C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1" name="Line 12">
                <a:extLst>
                  <a:ext uri="{FF2B5EF4-FFF2-40B4-BE49-F238E27FC236}">
                    <a16:creationId xmlns:a16="http://schemas.microsoft.com/office/drawing/2014/main" id="{AC55FB76-E1A3-ECD1-671B-351FBBB382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2" name="Line 13">
                <a:extLst>
                  <a:ext uri="{FF2B5EF4-FFF2-40B4-BE49-F238E27FC236}">
                    <a16:creationId xmlns:a16="http://schemas.microsoft.com/office/drawing/2014/main" id="{80E42B49-3606-7AD4-987A-D3D1708FA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3" name="Line 14">
                <a:extLst>
                  <a:ext uri="{FF2B5EF4-FFF2-40B4-BE49-F238E27FC236}">
                    <a16:creationId xmlns:a16="http://schemas.microsoft.com/office/drawing/2014/main" id="{79468FE7-37DC-C6C6-9E9C-6B3ED2784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4" name="Line 15">
                <a:extLst>
                  <a:ext uri="{FF2B5EF4-FFF2-40B4-BE49-F238E27FC236}">
                    <a16:creationId xmlns:a16="http://schemas.microsoft.com/office/drawing/2014/main" id="{4922B841-2FAF-E9FA-316C-2E9058722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5" name="Line 16">
                <a:extLst>
                  <a:ext uri="{FF2B5EF4-FFF2-40B4-BE49-F238E27FC236}">
                    <a16:creationId xmlns:a16="http://schemas.microsoft.com/office/drawing/2014/main" id="{35F210C9-134E-5CD1-FBBB-887DCC9F6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6" name="Line 17">
                <a:extLst>
                  <a:ext uri="{FF2B5EF4-FFF2-40B4-BE49-F238E27FC236}">
                    <a16:creationId xmlns:a16="http://schemas.microsoft.com/office/drawing/2014/main" id="{27262C7E-98EC-A775-649F-D09C336D5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7" name="Line 18">
                <a:extLst>
                  <a:ext uri="{FF2B5EF4-FFF2-40B4-BE49-F238E27FC236}">
                    <a16:creationId xmlns:a16="http://schemas.microsoft.com/office/drawing/2014/main" id="{1C739B48-9AB8-44FD-CD3F-F2274D711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8" name="Line 19">
                <a:extLst>
                  <a:ext uri="{FF2B5EF4-FFF2-40B4-BE49-F238E27FC236}">
                    <a16:creationId xmlns:a16="http://schemas.microsoft.com/office/drawing/2014/main" id="{D637B5E8-0A6F-9C56-E1BC-E00F0632D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9" name="Line 20">
                <a:extLst>
                  <a:ext uri="{FF2B5EF4-FFF2-40B4-BE49-F238E27FC236}">
                    <a16:creationId xmlns:a16="http://schemas.microsoft.com/office/drawing/2014/main" id="{1AE71512-60EB-B562-5C8F-D5FFA55D1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0" name="Line 21">
                <a:extLst>
                  <a:ext uri="{FF2B5EF4-FFF2-40B4-BE49-F238E27FC236}">
                    <a16:creationId xmlns:a16="http://schemas.microsoft.com/office/drawing/2014/main" id="{C56EBB9E-A13E-048D-0DDD-5E3AF0612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1" name="Line 22">
                <a:extLst>
                  <a:ext uri="{FF2B5EF4-FFF2-40B4-BE49-F238E27FC236}">
                    <a16:creationId xmlns:a16="http://schemas.microsoft.com/office/drawing/2014/main" id="{93B38B9D-6B56-1911-F044-6F3E6E922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2" name="Line 23">
                <a:extLst>
                  <a:ext uri="{FF2B5EF4-FFF2-40B4-BE49-F238E27FC236}">
                    <a16:creationId xmlns:a16="http://schemas.microsoft.com/office/drawing/2014/main" id="{D48A3833-187E-4385-3774-288DBA441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3" name="Line 24">
                <a:extLst>
                  <a:ext uri="{FF2B5EF4-FFF2-40B4-BE49-F238E27FC236}">
                    <a16:creationId xmlns:a16="http://schemas.microsoft.com/office/drawing/2014/main" id="{44432942-4280-C5EE-CC0B-A3B6068CF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4" name="Line 25">
                <a:extLst>
                  <a:ext uri="{FF2B5EF4-FFF2-40B4-BE49-F238E27FC236}">
                    <a16:creationId xmlns:a16="http://schemas.microsoft.com/office/drawing/2014/main" id="{5BAF5044-C86A-6520-EDF3-AE1F7B2F5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5" name="Line 26">
                <a:extLst>
                  <a:ext uri="{FF2B5EF4-FFF2-40B4-BE49-F238E27FC236}">
                    <a16:creationId xmlns:a16="http://schemas.microsoft.com/office/drawing/2014/main" id="{D6B4F8F6-9D03-35FD-D0EF-C2797027E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6" name="Line 27">
                <a:extLst>
                  <a:ext uri="{FF2B5EF4-FFF2-40B4-BE49-F238E27FC236}">
                    <a16:creationId xmlns:a16="http://schemas.microsoft.com/office/drawing/2014/main" id="{297D6AFA-EF62-BAEF-96A6-1A9F737D1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7" name="Line 28">
                <a:extLst>
                  <a:ext uri="{FF2B5EF4-FFF2-40B4-BE49-F238E27FC236}">
                    <a16:creationId xmlns:a16="http://schemas.microsoft.com/office/drawing/2014/main" id="{101D4A01-5FCB-4CAC-726A-A15305310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8" name="Line 29">
                <a:extLst>
                  <a:ext uri="{FF2B5EF4-FFF2-40B4-BE49-F238E27FC236}">
                    <a16:creationId xmlns:a16="http://schemas.microsoft.com/office/drawing/2014/main" id="{CE47D8B1-EA4B-93DC-2846-F65F8DA09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19" name="Line 30">
                <a:extLst>
                  <a:ext uri="{FF2B5EF4-FFF2-40B4-BE49-F238E27FC236}">
                    <a16:creationId xmlns:a16="http://schemas.microsoft.com/office/drawing/2014/main" id="{C9EAB22D-E094-66F4-61A1-4F56A0EE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0" name="Line 31">
                <a:extLst>
                  <a:ext uri="{FF2B5EF4-FFF2-40B4-BE49-F238E27FC236}">
                    <a16:creationId xmlns:a16="http://schemas.microsoft.com/office/drawing/2014/main" id="{D8DEA51E-D0A7-63B6-AA14-ED2A57247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1" name="Line 32">
                <a:extLst>
                  <a:ext uri="{FF2B5EF4-FFF2-40B4-BE49-F238E27FC236}">
                    <a16:creationId xmlns:a16="http://schemas.microsoft.com/office/drawing/2014/main" id="{E1FDDBAB-A566-60B1-E123-8CEC6CC2D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2" name="Line 33">
                <a:extLst>
                  <a:ext uri="{FF2B5EF4-FFF2-40B4-BE49-F238E27FC236}">
                    <a16:creationId xmlns:a16="http://schemas.microsoft.com/office/drawing/2014/main" id="{50F87CB9-3DC7-ED40-9160-A6ACFF606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3" name="Line 34">
                <a:extLst>
                  <a:ext uri="{FF2B5EF4-FFF2-40B4-BE49-F238E27FC236}">
                    <a16:creationId xmlns:a16="http://schemas.microsoft.com/office/drawing/2014/main" id="{11F756B5-F90B-CCF2-ACC6-E78AB71BC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4" name="Line 35">
                <a:extLst>
                  <a:ext uri="{FF2B5EF4-FFF2-40B4-BE49-F238E27FC236}">
                    <a16:creationId xmlns:a16="http://schemas.microsoft.com/office/drawing/2014/main" id="{DC0F3B21-97BE-8131-3D3E-64698B265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5" name="Line 36">
                <a:extLst>
                  <a:ext uri="{FF2B5EF4-FFF2-40B4-BE49-F238E27FC236}">
                    <a16:creationId xmlns:a16="http://schemas.microsoft.com/office/drawing/2014/main" id="{99F23386-7571-D29E-45FF-C88128950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6" name="Line 37">
                <a:extLst>
                  <a:ext uri="{FF2B5EF4-FFF2-40B4-BE49-F238E27FC236}">
                    <a16:creationId xmlns:a16="http://schemas.microsoft.com/office/drawing/2014/main" id="{9FC275C8-EB12-95DB-CF5C-259D24279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7" name="Line 38">
                <a:extLst>
                  <a:ext uri="{FF2B5EF4-FFF2-40B4-BE49-F238E27FC236}">
                    <a16:creationId xmlns:a16="http://schemas.microsoft.com/office/drawing/2014/main" id="{BDA14AF1-D1FB-D853-17EA-A24101C01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8" name="Line 39">
                <a:extLst>
                  <a:ext uri="{FF2B5EF4-FFF2-40B4-BE49-F238E27FC236}">
                    <a16:creationId xmlns:a16="http://schemas.microsoft.com/office/drawing/2014/main" id="{D3392599-3B7F-FAC7-D04B-13B14D99A9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29" name="Line 40">
                <a:extLst>
                  <a:ext uri="{FF2B5EF4-FFF2-40B4-BE49-F238E27FC236}">
                    <a16:creationId xmlns:a16="http://schemas.microsoft.com/office/drawing/2014/main" id="{8E129AB9-BB8A-24F1-BBCC-63D289BF1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30" name="Line 41">
                <a:extLst>
                  <a:ext uri="{FF2B5EF4-FFF2-40B4-BE49-F238E27FC236}">
                    <a16:creationId xmlns:a16="http://schemas.microsoft.com/office/drawing/2014/main" id="{3A0EFE70-5B3D-9E95-CD4A-7E1E7D1EB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31" name="Line 42">
                <a:extLst>
                  <a:ext uri="{FF2B5EF4-FFF2-40B4-BE49-F238E27FC236}">
                    <a16:creationId xmlns:a16="http://schemas.microsoft.com/office/drawing/2014/main" id="{743ED407-F96D-4862-DD68-B2D03FC55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59" name="Line 44">
              <a:extLst>
                <a:ext uri="{FF2B5EF4-FFF2-40B4-BE49-F238E27FC236}">
                  <a16:creationId xmlns:a16="http://schemas.microsoft.com/office/drawing/2014/main" id="{B4A5808C-D850-A1CB-99E7-6734C0E77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565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0" name="Line 46">
              <a:extLst>
                <a:ext uri="{FF2B5EF4-FFF2-40B4-BE49-F238E27FC236}">
                  <a16:creationId xmlns:a16="http://schemas.microsoft.com/office/drawing/2014/main" id="{84802A23-5866-A1D1-DE1A-81F0E522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93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1" name="Line 47">
              <a:extLst>
                <a:ext uri="{FF2B5EF4-FFF2-40B4-BE49-F238E27FC236}">
                  <a16:creationId xmlns:a16="http://schemas.microsoft.com/office/drawing/2014/main" id="{1C81DBE1-647B-53AF-C9B1-C903F0D73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62" name="Text Box 48">
              <a:extLst>
                <a:ext uri="{FF2B5EF4-FFF2-40B4-BE49-F238E27FC236}">
                  <a16:creationId xmlns:a16="http://schemas.microsoft.com/office/drawing/2014/main" id="{1E2931F8-5077-1459-F8E7-C8C03BB3D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4363" name="Text Box 49">
              <a:extLst>
                <a:ext uri="{FF2B5EF4-FFF2-40B4-BE49-F238E27FC236}">
                  <a16:creationId xmlns:a16="http://schemas.microsoft.com/office/drawing/2014/main" id="{BB04D00D-E766-67C4-25E5-28AD038C3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4364" name="Text Box 50">
              <a:extLst>
                <a:ext uri="{FF2B5EF4-FFF2-40B4-BE49-F238E27FC236}">
                  <a16:creationId xmlns:a16="http://schemas.microsoft.com/office/drawing/2014/main" id="{CBEEE774-9993-602B-2600-7600B8D5D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4365" name="Text Box 51">
              <a:extLst>
                <a:ext uri="{FF2B5EF4-FFF2-40B4-BE49-F238E27FC236}">
                  <a16:creationId xmlns:a16="http://schemas.microsoft.com/office/drawing/2014/main" id="{F53F6C1A-5B55-B392-EE42-9733DDC4F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4366" name="Text Box 52">
              <a:extLst>
                <a:ext uri="{FF2B5EF4-FFF2-40B4-BE49-F238E27FC236}">
                  <a16:creationId xmlns:a16="http://schemas.microsoft.com/office/drawing/2014/main" id="{8418A4FD-3986-9BA7-908A-E45EE4573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4367" name="Text Box 53">
              <a:extLst>
                <a:ext uri="{FF2B5EF4-FFF2-40B4-BE49-F238E27FC236}">
                  <a16:creationId xmlns:a16="http://schemas.microsoft.com/office/drawing/2014/main" id="{33895A4C-F73A-FDE5-7473-58B73E63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4368" name="Text Box 54">
              <a:extLst>
                <a:ext uri="{FF2B5EF4-FFF2-40B4-BE49-F238E27FC236}">
                  <a16:creationId xmlns:a16="http://schemas.microsoft.com/office/drawing/2014/main" id="{9C0746E9-6AB2-1470-9894-FB2299E42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4369" name="Text Box 55">
              <a:extLst>
                <a:ext uri="{FF2B5EF4-FFF2-40B4-BE49-F238E27FC236}">
                  <a16:creationId xmlns:a16="http://schemas.microsoft.com/office/drawing/2014/main" id="{C6ECC82D-3057-776A-8EA2-C9C51B015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4370" name="Text Box 56">
              <a:extLst>
                <a:ext uri="{FF2B5EF4-FFF2-40B4-BE49-F238E27FC236}">
                  <a16:creationId xmlns:a16="http://schemas.microsoft.com/office/drawing/2014/main" id="{D25266FE-CE13-0B29-BD9A-6D726C791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4371" name="Text Box 57">
              <a:extLst>
                <a:ext uri="{FF2B5EF4-FFF2-40B4-BE49-F238E27FC236}">
                  <a16:creationId xmlns:a16="http://schemas.microsoft.com/office/drawing/2014/main" id="{81C819C1-F439-667B-5608-DA231E86D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4372" name="Text Box 58">
              <a:extLst>
                <a:ext uri="{FF2B5EF4-FFF2-40B4-BE49-F238E27FC236}">
                  <a16:creationId xmlns:a16="http://schemas.microsoft.com/office/drawing/2014/main" id="{13A68356-F174-C360-F652-21C82E09C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4373" name="Text Box 59">
              <a:extLst>
                <a:ext uri="{FF2B5EF4-FFF2-40B4-BE49-F238E27FC236}">
                  <a16:creationId xmlns:a16="http://schemas.microsoft.com/office/drawing/2014/main" id="{5778416C-5CC8-BECA-F8AA-0F836B176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4374" name="Text Box 60">
              <a:extLst>
                <a:ext uri="{FF2B5EF4-FFF2-40B4-BE49-F238E27FC236}">
                  <a16:creationId xmlns:a16="http://schemas.microsoft.com/office/drawing/2014/main" id="{A647DDDC-0EF5-BA24-3C70-1B7384DC8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4375" name="Text Box 61">
              <a:extLst>
                <a:ext uri="{FF2B5EF4-FFF2-40B4-BE49-F238E27FC236}">
                  <a16:creationId xmlns:a16="http://schemas.microsoft.com/office/drawing/2014/main" id="{A11FB30F-5768-62BF-1A4C-A9D24A4E3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4376" name="Text Box 62">
              <a:extLst>
                <a:ext uri="{FF2B5EF4-FFF2-40B4-BE49-F238E27FC236}">
                  <a16:creationId xmlns:a16="http://schemas.microsoft.com/office/drawing/2014/main" id="{823F4888-3459-5B29-A5F4-EDB620CB4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4377" name="Text Box 63">
              <a:extLst>
                <a:ext uri="{FF2B5EF4-FFF2-40B4-BE49-F238E27FC236}">
                  <a16:creationId xmlns:a16="http://schemas.microsoft.com/office/drawing/2014/main" id="{3D406D0D-8B6D-4E2F-5466-F7B34A08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4378" name="Text Box 64">
              <a:extLst>
                <a:ext uri="{FF2B5EF4-FFF2-40B4-BE49-F238E27FC236}">
                  <a16:creationId xmlns:a16="http://schemas.microsoft.com/office/drawing/2014/main" id="{EF7A17EC-28A4-F5CC-71F8-F4DED4D1D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4379" name="Text Box 65">
              <a:extLst>
                <a:ext uri="{FF2B5EF4-FFF2-40B4-BE49-F238E27FC236}">
                  <a16:creationId xmlns:a16="http://schemas.microsoft.com/office/drawing/2014/main" id="{E801B918-13E0-91DA-CB3B-9B5C2E02B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4380" name="Text Box 66">
              <a:extLst>
                <a:ext uri="{FF2B5EF4-FFF2-40B4-BE49-F238E27FC236}">
                  <a16:creationId xmlns:a16="http://schemas.microsoft.com/office/drawing/2014/main" id="{A8B0E5CE-D54A-871F-7E9B-99A1B16F2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4381" name="Text Box 67">
              <a:extLst>
                <a:ext uri="{FF2B5EF4-FFF2-40B4-BE49-F238E27FC236}">
                  <a16:creationId xmlns:a16="http://schemas.microsoft.com/office/drawing/2014/main" id="{65E69D48-8252-8F85-36DD-817C30DF1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4382" name="Text Box 68">
              <a:extLst>
                <a:ext uri="{FF2B5EF4-FFF2-40B4-BE49-F238E27FC236}">
                  <a16:creationId xmlns:a16="http://schemas.microsoft.com/office/drawing/2014/main" id="{96298FAD-221E-B8C7-92AC-1AB36BDFA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4383" name="Text Box 69">
              <a:extLst>
                <a:ext uri="{FF2B5EF4-FFF2-40B4-BE49-F238E27FC236}">
                  <a16:creationId xmlns:a16="http://schemas.microsoft.com/office/drawing/2014/main" id="{76CF14BF-D704-A22D-A63D-3AAAA792D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4384" name="Text Box 70">
              <a:extLst>
                <a:ext uri="{FF2B5EF4-FFF2-40B4-BE49-F238E27FC236}">
                  <a16:creationId xmlns:a16="http://schemas.microsoft.com/office/drawing/2014/main" id="{D8A4E1A9-0198-9961-9217-8F53D3C3F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4385" name="Text Box 71">
              <a:extLst>
                <a:ext uri="{FF2B5EF4-FFF2-40B4-BE49-F238E27FC236}">
                  <a16:creationId xmlns:a16="http://schemas.microsoft.com/office/drawing/2014/main" id="{A5A46793-CD9B-59A7-4CA9-23BA8393B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4386" name="Text Box 72">
              <a:extLst>
                <a:ext uri="{FF2B5EF4-FFF2-40B4-BE49-F238E27FC236}">
                  <a16:creationId xmlns:a16="http://schemas.microsoft.com/office/drawing/2014/main" id="{AA2B18F0-C680-21E9-6ADD-348A34ABF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4387" name="Text Box 73">
              <a:extLst>
                <a:ext uri="{FF2B5EF4-FFF2-40B4-BE49-F238E27FC236}">
                  <a16:creationId xmlns:a16="http://schemas.microsoft.com/office/drawing/2014/main" id="{9404000D-40B6-96E5-9DC1-B28F00520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4388" name="Text Box 74">
              <a:extLst>
                <a:ext uri="{FF2B5EF4-FFF2-40B4-BE49-F238E27FC236}">
                  <a16:creationId xmlns:a16="http://schemas.microsoft.com/office/drawing/2014/main" id="{A04AED36-1A74-DC72-77B5-0792F0520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4389" name="Text Box 75">
              <a:extLst>
                <a:ext uri="{FF2B5EF4-FFF2-40B4-BE49-F238E27FC236}">
                  <a16:creationId xmlns:a16="http://schemas.microsoft.com/office/drawing/2014/main" id="{CA38CF95-7C63-CF39-6C3D-296EC7B93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4390" name="Text Box 76">
              <a:extLst>
                <a:ext uri="{FF2B5EF4-FFF2-40B4-BE49-F238E27FC236}">
                  <a16:creationId xmlns:a16="http://schemas.microsoft.com/office/drawing/2014/main" id="{F98D42B3-64FD-F33E-797E-CEA89C0E4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4391" name="Text Box 77">
              <a:extLst>
                <a:ext uri="{FF2B5EF4-FFF2-40B4-BE49-F238E27FC236}">
                  <a16:creationId xmlns:a16="http://schemas.microsoft.com/office/drawing/2014/main" id="{4A9B63E9-5B34-A58A-241D-4026C7D5A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4392" name="Text Box 78">
              <a:extLst>
                <a:ext uri="{FF2B5EF4-FFF2-40B4-BE49-F238E27FC236}">
                  <a16:creationId xmlns:a16="http://schemas.microsoft.com/office/drawing/2014/main" id="{DADB97AF-7DA4-A220-E00F-0BDF257B0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4393" name="Text Box 79">
              <a:extLst>
                <a:ext uri="{FF2B5EF4-FFF2-40B4-BE49-F238E27FC236}">
                  <a16:creationId xmlns:a16="http://schemas.microsoft.com/office/drawing/2014/main" id="{F6154581-F8CE-8330-0ABB-18E4D799F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4394" name="Text Box 80">
              <a:extLst>
                <a:ext uri="{FF2B5EF4-FFF2-40B4-BE49-F238E27FC236}">
                  <a16:creationId xmlns:a16="http://schemas.microsoft.com/office/drawing/2014/main" id="{8929BCFD-22D1-0889-319B-0563D07CF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99390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54395" name="Text Box 81">
              <a:extLst>
                <a:ext uri="{FF2B5EF4-FFF2-40B4-BE49-F238E27FC236}">
                  <a16:creationId xmlns:a16="http://schemas.microsoft.com/office/drawing/2014/main" id="{F1623C37-6747-CB08-1BE4-8B52A75BF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6" y="1638424"/>
              <a:ext cx="2195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ALU_Imm12</a:t>
              </a:r>
            </a:p>
          </p:txBody>
        </p:sp>
        <p:sp>
          <p:nvSpPr>
            <p:cNvPr id="54396" name="Text Box 82">
              <a:extLst>
                <a:ext uri="{FF2B5EF4-FFF2-40B4-BE49-F238E27FC236}">
                  <a16:creationId xmlns:a16="http://schemas.microsoft.com/office/drawing/2014/main" id="{89A5F23B-BF3E-F417-5DEE-D286B1EF3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331" y="1638424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54397" name="Text Box 83">
              <a:extLst>
                <a:ext uri="{FF2B5EF4-FFF2-40B4-BE49-F238E27FC236}">
                  <a16:creationId xmlns:a16="http://schemas.microsoft.com/office/drawing/2014/main" id="{FB3EB77F-4D0A-E040-8194-FDB463877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</p:grpSp>
      <p:sp>
        <p:nvSpPr>
          <p:cNvPr id="54277" name="Text Box 86">
            <a:extLst>
              <a:ext uri="{FF2B5EF4-FFF2-40B4-BE49-F238E27FC236}">
                <a16:creationId xmlns:a16="http://schemas.microsoft.com/office/drawing/2014/main" id="{7BCC3BDF-AC63-ED97-F008-B81B42A40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163763"/>
            <a:ext cx="137001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0x244:	ADDI</a:t>
            </a:r>
          </a:p>
          <a:p>
            <a:r>
              <a:rPr lang="en-US" altLang="en-US" sz="1400"/>
              <a:t>0x248:	ANDI</a:t>
            </a:r>
          </a:p>
          <a:p>
            <a:r>
              <a:rPr lang="en-US" altLang="en-US" sz="1400"/>
              <a:t>0x164:	ADDIS</a:t>
            </a:r>
          </a:p>
          <a:p>
            <a:r>
              <a:rPr lang="en-US" altLang="en-US" sz="1400"/>
              <a:t>0x168:	ORRI</a:t>
            </a:r>
          </a:p>
          <a:p>
            <a:r>
              <a:rPr lang="en-US" altLang="en-US" sz="1400"/>
              <a:t>0x344:	SUBI</a:t>
            </a:r>
          </a:p>
          <a:p>
            <a:r>
              <a:rPr lang="en-US" altLang="en-US" sz="1400"/>
              <a:t>0x348:	EORI</a:t>
            </a:r>
          </a:p>
          <a:p>
            <a:r>
              <a:rPr lang="en-US" altLang="en-US" sz="1400"/>
              <a:t>0x2C4:	SUBIS</a:t>
            </a:r>
          </a:p>
          <a:p>
            <a:r>
              <a:rPr lang="en-US" altLang="en-US" sz="1400"/>
              <a:t>0x2C8:	ANDIS</a:t>
            </a:r>
          </a:p>
        </p:txBody>
      </p:sp>
      <p:sp>
        <p:nvSpPr>
          <p:cNvPr id="54279" name="Text Box 338">
            <a:extLst>
              <a:ext uri="{FF2B5EF4-FFF2-40B4-BE49-F238E27FC236}">
                <a16:creationId xmlns:a16="http://schemas.microsoft.com/office/drawing/2014/main" id="{04B768FE-2856-9884-6FFF-81696AB1E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2047875"/>
            <a:ext cx="226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Constant - Op2</a:t>
            </a:r>
          </a:p>
        </p:txBody>
      </p:sp>
      <p:sp>
        <p:nvSpPr>
          <p:cNvPr id="54280" name="Text Box 339">
            <a:extLst>
              <a:ext uri="{FF2B5EF4-FFF2-40B4-BE49-F238E27FC236}">
                <a16:creationId xmlns:a16="http://schemas.microsoft.com/office/drawing/2014/main" id="{B1C5B1FE-3D1E-3C82-3654-F3EB5089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350" y="2047875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Op1</a:t>
            </a:r>
          </a:p>
        </p:txBody>
      </p:sp>
      <p:sp>
        <p:nvSpPr>
          <p:cNvPr id="54281" name="Text Box 340">
            <a:extLst>
              <a:ext uri="{FF2B5EF4-FFF2-40B4-BE49-F238E27FC236}">
                <a16:creationId xmlns:a16="http://schemas.microsoft.com/office/drawing/2014/main" id="{F76EED39-A6A2-AF3B-FE2A-423D4CC80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188" y="2047875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Dest</a:t>
            </a:r>
          </a:p>
        </p:txBody>
      </p:sp>
      <p:sp>
        <p:nvSpPr>
          <p:cNvPr id="54282" name="Rectangle 305">
            <a:extLst>
              <a:ext uri="{FF2B5EF4-FFF2-40B4-BE49-F238E27FC236}">
                <a16:creationId xmlns:a16="http://schemas.microsoft.com/office/drawing/2014/main" id="{F2747525-6A24-39D8-7736-711486C1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2606675"/>
            <a:ext cx="4135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ADDI	X8, X3, #35	// X8 = X3+35</a:t>
            </a:r>
          </a:p>
        </p:txBody>
      </p:sp>
      <p:grpSp>
        <p:nvGrpSpPr>
          <p:cNvPr id="54283" name="Group 246" descr="Bitfield for ADDI example.">
            <a:extLst>
              <a:ext uri="{FF2B5EF4-FFF2-40B4-BE49-F238E27FC236}">
                <a16:creationId xmlns:a16="http://schemas.microsoft.com/office/drawing/2014/main" id="{D27FC7D6-4168-3A2A-3C25-543B863C9A5F}"/>
              </a:ext>
            </a:extLst>
          </p:cNvPr>
          <p:cNvGrpSpPr>
            <a:grpSpLocks/>
          </p:cNvGrpSpPr>
          <p:nvPr/>
        </p:nvGrpSpPr>
        <p:grpSpPr bwMode="auto">
          <a:xfrm>
            <a:off x="2246313" y="2914650"/>
            <a:ext cx="6515100" cy="692150"/>
            <a:chOff x="251680" y="1316161"/>
            <a:chExt cx="6515100" cy="691595"/>
          </a:xfrm>
        </p:grpSpPr>
        <p:grpSp>
          <p:nvGrpSpPr>
            <p:cNvPr id="54284" name="Group 8">
              <a:extLst>
                <a:ext uri="{FF2B5EF4-FFF2-40B4-BE49-F238E27FC236}">
                  <a16:creationId xmlns:a16="http://schemas.microsoft.com/office/drawing/2014/main" id="{919C0DD8-1520-6F5B-F62A-29E683674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4324" name="Rectangle 9">
                <a:extLst>
                  <a:ext uri="{FF2B5EF4-FFF2-40B4-BE49-F238E27FC236}">
                    <a16:creationId xmlns:a16="http://schemas.microsoft.com/office/drawing/2014/main" id="{E1C538F2-4E19-F5F7-0E74-D579CEB3A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4325" name="Line 10">
                <a:extLst>
                  <a:ext uri="{FF2B5EF4-FFF2-40B4-BE49-F238E27FC236}">
                    <a16:creationId xmlns:a16="http://schemas.microsoft.com/office/drawing/2014/main" id="{8A952CDA-E8A9-7A91-2637-43249197B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6" name="Line 11">
                <a:extLst>
                  <a:ext uri="{FF2B5EF4-FFF2-40B4-BE49-F238E27FC236}">
                    <a16:creationId xmlns:a16="http://schemas.microsoft.com/office/drawing/2014/main" id="{BAEAC8C0-F080-199D-2BD2-018493D12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7" name="Line 12">
                <a:extLst>
                  <a:ext uri="{FF2B5EF4-FFF2-40B4-BE49-F238E27FC236}">
                    <a16:creationId xmlns:a16="http://schemas.microsoft.com/office/drawing/2014/main" id="{8818F1BD-FA14-0820-D237-2168C04DC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8" name="Line 13">
                <a:extLst>
                  <a:ext uri="{FF2B5EF4-FFF2-40B4-BE49-F238E27FC236}">
                    <a16:creationId xmlns:a16="http://schemas.microsoft.com/office/drawing/2014/main" id="{1D571D25-545D-5BF9-594B-F20C2646E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9" name="Line 14">
                <a:extLst>
                  <a:ext uri="{FF2B5EF4-FFF2-40B4-BE49-F238E27FC236}">
                    <a16:creationId xmlns:a16="http://schemas.microsoft.com/office/drawing/2014/main" id="{A3DE990B-0081-5600-E185-4FF6634E6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0" name="Line 15">
                <a:extLst>
                  <a:ext uri="{FF2B5EF4-FFF2-40B4-BE49-F238E27FC236}">
                    <a16:creationId xmlns:a16="http://schemas.microsoft.com/office/drawing/2014/main" id="{BDA3C53B-7501-935E-BCA2-2A2A7FFD6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1" name="Line 16">
                <a:extLst>
                  <a:ext uri="{FF2B5EF4-FFF2-40B4-BE49-F238E27FC236}">
                    <a16:creationId xmlns:a16="http://schemas.microsoft.com/office/drawing/2014/main" id="{683A1201-7380-6BB1-5D1D-F3DFF3E48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2" name="Line 17">
                <a:extLst>
                  <a:ext uri="{FF2B5EF4-FFF2-40B4-BE49-F238E27FC236}">
                    <a16:creationId xmlns:a16="http://schemas.microsoft.com/office/drawing/2014/main" id="{4D1E354F-07B0-F4FC-625F-4ABB04F1FF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3" name="Line 18">
                <a:extLst>
                  <a:ext uri="{FF2B5EF4-FFF2-40B4-BE49-F238E27FC236}">
                    <a16:creationId xmlns:a16="http://schemas.microsoft.com/office/drawing/2014/main" id="{E4C0365D-8B9F-8B5F-2C32-14032462C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4" name="Line 19">
                <a:extLst>
                  <a:ext uri="{FF2B5EF4-FFF2-40B4-BE49-F238E27FC236}">
                    <a16:creationId xmlns:a16="http://schemas.microsoft.com/office/drawing/2014/main" id="{B089D182-A4D8-4514-7880-9530EC79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5" name="Line 20">
                <a:extLst>
                  <a:ext uri="{FF2B5EF4-FFF2-40B4-BE49-F238E27FC236}">
                    <a16:creationId xmlns:a16="http://schemas.microsoft.com/office/drawing/2014/main" id="{2D917C6C-9EB5-92BD-E760-8106959BC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6" name="Line 21">
                <a:extLst>
                  <a:ext uri="{FF2B5EF4-FFF2-40B4-BE49-F238E27FC236}">
                    <a16:creationId xmlns:a16="http://schemas.microsoft.com/office/drawing/2014/main" id="{0AB5DE50-EDBF-F0DC-1081-1F46B732C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7" name="Line 22">
                <a:extLst>
                  <a:ext uri="{FF2B5EF4-FFF2-40B4-BE49-F238E27FC236}">
                    <a16:creationId xmlns:a16="http://schemas.microsoft.com/office/drawing/2014/main" id="{BE9B0E17-8129-61EF-AADB-51834C7AB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8" name="Line 23">
                <a:extLst>
                  <a:ext uri="{FF2B5EF4-FFF2-40B4-BE49-F238E27FC236}">
                    <a16:creationId xmlns:a16="http://schemas.microsoft.com/office/drawing/2014/main" id="{E9D2CC66-DB51-57A9-F4C4-DAACCAC4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39" name="Line 24">
                <a:extLst>
                  <a:ext uri="{FF2B5EF4-FFF2-40B4-BE49-F238E27FC236}">
                    <a16:creationId xmlns:a16="http://schemas.microsoft.com/office/drawing/2014/main" id="{0CAFD8C5-C4CB-63DE-212C-042174901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0" name="Line 25">
                <a:extLst>
                  <a:ext uri="{FF2B5EF4-FFF2-40B4-BE49-F238E27FC236}">
                    <a16:creationId xmlns:a16="http://schemas.microsoft.com/office/drawing/2014/main" id="{79FAEB4C-5153-3D85-A409-3D5284057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1" name="Line 26">
                <a:extLst>
                  <a:ext uri="{FF2B5EF4-FFF2-40B4-BE49-F238E27FC236}">
                    <a16:creationId xmlns:a16="http://schemas.microsoft.com/office/drawing/2014/main" id="{D91DC5F4-FA40-0326-5818-7E4D7615A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2" name="Line 27">
                <a:extLst>
                  <a:ext uri="{FF2B5EF4-FFF2-40B4-BE49-F238E27FC236}">
                    <a16:creationId xmlns:a16="http://schemas.microsoft.com/office/drawing/2014/main" id="{317C09B7-4968-1FA8-AE29-11AB5B7F1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3" name="Line 28">
                <a:extLst>
                  <a:ext uri="{FF2B5EF4-FFF2-40B4-BE49-F238E27FC236}">
                    <a16:creationId xmlns:a16="http://schemas.microsoft.com/office/drawing/2014/main" id="{0282A743-4F32-E782-80D3-7ACFB3674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4" name="Line 29">
                <a:extLst>
                  <a:ext uri="{FF2B5EF4-FFF2-40B4-BE49-F238E27FC236}">
                    <a16:creationId xmlns:a16="http://schemas.microsoft.com/office/drawing/2014/main" id="{CCCB546D-708A-4C43-FEC4-779CAEB22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5" name="Line 30">
                <a:extLst>
                  <a:ext uri="{FF2B5EF4-FFF2-40B4-BE49-F238E27FC236}">
                    <a16:creationId xmlns:a16="http://schemas.microsoft.com/office/drawing/2014/main" id="{1EA2027F-1B2E-75BA-6AB2-B79A65D6B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6" name="Line 31">
                <a:extLst>
                  <a:ext uri="{FF2B5EF4-FFF2-40B4-BE49-F238E27FC236}">
                    <a16:creationId xmlns:a16="http://schemas.microsoft.com/office/drawing/2014/main" id="{DF6F602B-381F-6D1E-0FC5-1977AFAE9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7" name="Line 32">
                <a:extLst>
                  <a:ext uri="{FF2B5EF4-FFF2-40B4-BE49-F238E27FC236}">
                    <a16:creationId xmlns:a16="http://schemas.microsoft.com/office/drawing/2014/main" id="{AAA0B4AB-8993-9FDF-E36C-D59FD19B3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8" name="Line 33">
                <a:extLst>
                  <a:ext uri="{FF2B5EF4-FFF2-40B4-BE49-F238E27FC236}">
                    <a16:creationId xmlns:a16="http://schemas.microsoft.com/office/drawing/2014/main" id="{862678C4-398D-43BC-4C0C-019921C4F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49" name="Line 34">
                <a:extLst>
                  <a:ext uri="{FF2B5EF4-FFF2-40B4-BE49-F238E27FC236}">
                    <a16:creationId xmlns:a16="http://schemas.microsoft.com/office/drawing/2014/main" id="{B90F9532-49C7-0DEA-C22E-F8363445E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0" name="Line 35">
                <a:extLst>
                  <a:ext uri="{FF2B5EF4-FFF2-40B4-BE49-F238E27FC236}">
                    <a16:creationId xmlns:a16="http://schemas.microsoft.com/office/drawing/2014/main" id="{DAABF6FD-B563-B23A-9A21-58ABB5073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1" name="Line 36">
                <a:extLst>
                  <a:ext uri="{FF2B5EF4-FFF2-40B4-BE49-F238E27FC236}">
                    <a16:creationId xmlns:a16="http://schemas.microsoft.com/office/drawing/2014/main" id="{9366BF9C-F3E4-1311-14AD-193030DDF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2" name="Line 37">
                <a:extLst>
                  <a:ext uri="{FF2B5EF4-FFF2-40B4-BE49-F238E27FC236}">
                    <a16:creationId xmlns:a16="http://schemas.microsoft.com/office/drawing/2014/main" id="{DB6C018A-D0DC-A474-35DD-5FFFC919D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3" name="Line 38">
                <a:extLst>
                  <a:ext uri="{FF2B5EF4-FFF2-40B4-BE49-F238E27FC236}">
                    <a16:creationId xmlns:a16="http://schemas.microsoft.com/office/drawing/2014/main" id="{1B1F58FA-862D-4694-9D77-AFA2494CA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4" name="Line 39">
                <a:extLst>
                  <a:ext uri="{FF2B5EF4-FFF2-40B4-BE49-F238E27FC236}">
                    <a16:creationId xmlns:a16="http://schemas.microsoft.com/office/drawing/2014/main" id="{4153AAEE-CC71-8708-B742-B521E07B7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5" name="Line 40">
                <a:extLst>
                  <a:ext uri="{FF2B5EF4-FFF2-40B4-BE49-F238E27FC236}">
                    <a16:creationId xmlns:a16="http://schemas.microsoft.com/office/drawing/2014/main" id="{44B9D02C-1CAB-EB91-6559-CBA329DC9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6" name="Line 41">
                <a:extLst>
                  <a:ext uri="{FF2B5EF4-FFF2-40B4-BE49-F238E27FC236}">
                    <a16:creationId xmlns:a16="http://schemas.microsoft.com/office/drawing/2014/main" id="{6678B240-C704-F82B-3D8B-7562817C2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57" name="Line 42">
                <a:extLst>
                  <a:ext uri="{FF2B5EF4-FFF2-40B4-BE49-F238E27FC236}">
                    <a16:creationId xmlns:a16="http://schemas.microsoft.com/office/drawing/2014/main" id="{918926A7-9F8C-DD4A-5464-DC4BC07A8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285" name="Line 44">
              <a:extLst>
                <a:ext uri="{FF2B5EF4-FFF2-40B4-BE49-F238E27FC236}">
                  <a16:creationId xmlns:a16="http://schemas.microsoft.com/office/drawing/2014/main" id="{E21D8F46-5F19-BFE7-08F2-1886058AD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565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Line 46">
              <a:extLst>
                <a:ext uri="{FF2B5EF4-FFF2-40B4-BE49-F238E27FC236}">
                  <a16:creationId xmlns:a16="http://schemas.microsoft.com/office/drawing/2014/main" id="{A8D6F7A0-3B60-F567-6A8A-DBAF9CDE0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93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Line 47">
              <a:extLst>
                <a:ext uri="{FF2B5EF4-FFF2-40B4-BE49-F238E27FC236}">
                  <a16:creationId xmlns:a16="http://schemas.microsoft.com/office/drawing/2014/main" id="{65F196A8-CCAF-3F4B-728D-00A6C81E3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48">
              <a:extLst>
                <a:ext uri="{FF2B5EF4-FFF2-40B4-BE49-F238E27FC236}">
                  <a16:creationId xmlns:a16="http://schemas.microsoft.com/office/drawing/2014/main" id="{0B279254-102F-A144-50FA-96AF65CD1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4289" name="Text Box 49">
              <a:extLst>
                <a:ext uri="{FF2B5EF4-FFF2-40B4-BE49-F238E27FC236}">
                  <a16:creationId xmlns:a16="http://schemas.microsoft.com/office/drawing/2014/main" id="{9A24C272-12BE-DF56-DC7E-9274A2F14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4290" name="Text Box 50">
              <a:extLst>
                <a:ext uri="{FF2B5EF4-FFF2-40B4-BE49-F238E27FC236}">
                  <a16:creationId xmlns:a16="http://schemas.microsoft.com/office/drawing/2014/main" id="{DE4EB294-763C-3EAA-799F-0FBC49397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4291" name="Text Box 51">
              <a:extLst>
                <a:ext uri="{FF2B5EF4-FFF2-40B4-BE49-F238E27FC236}">
                  <a16:creationId xmlns:a16="http://schemas.microsoft.com/office/drawing/2014/main" id="{5E14B6C1-5F4B-BCF5-ADFB-AE985847F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4292" name="Text Box 52">
              <a:extLst>
                <a:ext uri="{FF2B5EF4-FFF2-40B4-BE49-F238E27FC236}">
                  <a16:creationId xmlns:a16="http://schemas.microsoft.com/office/drawing/2014/main" id="{F2C3F9D4-BF08-97AE-DF79-94E5192C4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4293" name="Text Box 53">
              <a:extLst>
                <a:ext uri="{FF2B5EF4-FFF2-40B4-BE49-F238E27FC236}">
                  <a16:creationId xmlns:a16="http://schemas.microsoft.com/office/drawing/2014/main" id="{DCE8F1E9-C632-BA01-A94D-D244B3EF2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4294" name="Text Box 54">
              <a:extLst>
                <a:ext uri="{FF2B5EF4-FFF2-40B4-BE49-F238E27FC236}">
                  <a16:creationId xmlns:a16="http://schemas.microsoft.com/office/drawing/2014/main" id="{7B10AAAF-2260-2F8A-9757-0D0D307E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4295" name="Text Box 55">
              <a:extLst>
                <a:ext uri="{FF2B5EF4-FFF2-40B4-BE49-F238E27FC236}">
                  <a16:creationId xmlns:a16="http://schemas.microsoft.com/office/drawing/2014/main" id="{FFB1D89E-6AD8-1046-9EB5-FA7EB4FF4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4296" name="Text Box 56">
              <a:extLst>
                <a:ext uri="{FF2B5EF4-FFF2-40B4-BE49-F238E27FC236}">
                  <a16:creationId xmlns:a16="http://schemas.microsoft.com/office/drawing/2014/main" id="{1B29AE2A-92F7-EB2A-770F-E26714468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4297" name="Text Box 57">
              <a:extLst>
                <a:ext uri="{FF2B5EF4-FFF2-40B4-BE49-F238E27FC236}">
                  <a16:creationId xmlns:a16="http://schemas.microsoft.com/office/drawing/2014/main" id="{34152D2A-FD37-154E-BA15-A57FE5B22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4298" name="Text Box 58">
              <a:extLst>
                <a:ext uri="{FF2B5EF4-FFF2-40B4-BE49-F238E27FC236}">
                  <a16:creationId xmlns:a16="http://schemas.microsoft.com/office/drawing/2014/main" id="{63F6FF15-BC10-51B4-9EEA-478FBF2D1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4299" name="Text Box 59">
              <a:extLst>
                <a:ext uri="{FF2B5EF4-FFF2-40B4-BE49-F238E27FC236}">
                  <a16:creationId xmlns:a16="http://schemas.microsoft.com/office/drawing/2014/main" id="{FA20A59B-FE99-C093-719E-544C171A0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4300" name="Text Box 60">
              <a:extLst>
                <a:ext uri="{FF2B5EF4-FFF2-40B4-BE49-F238E27FC236}">
                  <a16:creationId xmlns:a16="http://schemas.microsoft.com/office/drawing/2014/main" id="{271F6C63-8501-2CBD-E2F8-FD5D03ECB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4301" name="Text Box 61">
              <a:extLst>
                <a:ext uri="{FF2B5EF4-FFF2-40B4-BE49-F238E27FC236}">
                  <a16:creationId xmlns:a16="http://schemas.microsoft.com/office/drawing/2014/main" id="{10AD9B72-349A-0C5B-F8A1-2C36C0B42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4302" name="Text Box 62">
              <a:extLst>
                <a:ext uri="{FF2B5EF4-FFF2-40B4-BE49-F238E27FC236}">
                  <a16:creationId xmlns:a16="http://schemas.microsoft.com/office/drawing/2014/main" id="{1CB60D22-7B64-7B95-E2BD-04CFF7C6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4303" name="Text Box 63">
              <a:extLst>
                <a:ext uri="{FF2B5EF4-FFF2-40B4-BE49-F238E27FC236}">
                  <a16:creationId xmlns:a16="http://schemas.microsoft.com/office/drawing/2014/main" id="{8DCA3294-F12C-4DA2-31FC-A7F439E91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4304" name="Text Box 64">
              <a:extLst>
                <a:ext uri="{FF2B5EF4-FFF2-40B4-BE49-F238E27FC236}">
                  <a16:creationId xmlns:a16="http://schemas.microsoft.com/office/drawing/2014/main" id="{A682F3B3-263D-AC9B-DB87-0B6AB3C9F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4305" name="Text Box 65">
              <a:extLst>
                <a:ext uri="{FF2B5EF4-FFF2-40B4-BE49-F238E27FC236}">
                  <a16:creationId xmlns:a16="http://schemas.microsoft.com/office/drawing/2014/main" id="{391AF5D0-4034-C1D7-3E80-C7499D32C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4306" name="Text Box 66">
              <a:extLst>
                <a:ext uri="{FF2B5EF4-FFF2-40B4-BE49-F238E27FC236}">
                  <a16:creationId xmlns:a16="http://schemas.microsoft.com/office/drawing/2014/main" id="{4A98A0D6-9BF9-329D-53F1-A410592C1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4307" name="Text Box 67">
              <a:extLst>
                <a:ext uri="{FF2B5EF4-FFF2-40B4-BE49-F238E27FC236}">
                  <a16:creationId xmlns:a16="http://schemas.microsoft.com/office/drawing/2014/main" id="{7D8A546C-A3F2-47B7-39EF-020068C27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4308" name="Text Box 68">
              <a:extLst>
                <a:ext uri="{FF2B5EF4-FFF2-40B4-BE49-F238E27FC236}">
                  <a16:creationId xmlns:a16="http://schemas.microsoft.com/office/drawing/2014/main" id="{5623ADA6-E3DD-423B-9BD3-B44C628C6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4309" name="Text Box 69">
              <a:extLst>
                <a:ext uri="{FF2B5EF4-FFF2-40B4-BE49-F238E27FC236}">
                  <a16:creationId xmlns:a16="http://schemas.microsoft.com/office/drawing/2014/main" id="{026C690B-99AE-99CD-FAE4-0ED323F90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4310" name="Text Box 70">
              <a:extLst>
                <a:ext uri="{FF2B5EF4-FFF2-40B4-BE49-F238E27FC236}">
                  <a16:creationId xmlns:a16="http://schemas.microsoft.com/office/drawing/2014/main" id="{72FA3F3D-34D1-EFF1-A7D1-97EB44A89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4311" name="Text Box 71">
              <a:extLst>
                <a:ext uri="{FF2B5EF4-FFF2-40B4-BE49-F238E27FC236}">
                  <a16:creationId xmlns:a16="http://schemas.microsoft.com/office/drawing/2014/main" id="{B1ED3BF9-6AFE-4BB9-C901-F8D12AB38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4312" name="Text Box 72">
              <a:extLst>
                <a:ext uri="{FF2B5EF4-FFF2-40B4-BE49-F238E27FC236}">
                  <a16:creationId xmlns:a16="http://schemas.microsoft.com/office/drawing/2014/main" id="{6523E4F6-20C0-CFB6-28B5-C6BA58667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4313" name="Text Box 73">
              <a:extLst>
                <a:ext uri="{FF2B5EF4-FFF2-40B4-BE49-F238E27FC236}">
                  <a16:creationId xmlns:a16="http://schemas.microsoft.com/office/drawing/2014/main" id="{EB2B8131-77E0-AE4B-1A62-8769812A9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4314" name="Text Box 74">
              <a:extLst>
                <a:ext uri="{FF2B5EF4-FFF2-40B4-BE49-F238E27FC236}">
                  <a16:creationId xmlns:a16="http://schemas.microsoft.com/office/drawing/2014/main" id="{B2543E64-ED9F-5142-FFF1-0B9C26712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4315" name="Text Box 75">
              <a:extLst>
                <a:ext uri="{FF2B5EF4-FFF2-40B4-BE49-F238E27FC236}">
                  <a16:creationId xmlns:a16="http://schemas.microsoft.com/office/drawing/2014/main" id="{D4C389CF-752A-D0BF-07D7-E794C011F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4316" name="Text Box 76">
              <a:extLst>
                <a:ext uri="{FF2B5EF4-FFF2-40B4-BE49-F238E27FC236}">
                  <a16:creationId xmlns:a16="http://schemas.microsoft.com/office/drawing/2014/main" id="{B0B1B209-B7A2-C8B9-DA76-ACEBC1826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4317" name="Text Box 77">
              <a:extLst>
                <a:ext uri="{FF2B5EF4-FFF2-40B4-BE49-F238E27FC236}">
                  <a16:creationId xmlns:a16="http://schemas.microsoft.com/office/drawing/2014/main" id="{37C3B2A9-6015-6D1D-AF24-5EE99987F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4318" name="Text Box 78">
              <a:extLst>
                <a:ext uri="{FF2B5EF4-FFF2-40B4-BE49-F238E27FC236}">
                  <a16:creationId xmlns:a16="http://schemas.microsoft.com/office/drawing/2014/main" id="{4B327824-E582-52AC-7766-703F7E824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4319" name="Text Box 79">
              <a:extLst>
                <a:ext uri="{FF2B5EF4-FFF2-40B4-BE49-F238E27FC236}">
                  <a16:creationId xmlns:a16="http://schemas.microsoft.com/office/drawing/2014/main" id="{AF539E6B-2876-CD3A-FAFB-7FBF65812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4320" name="Text Box 80">
              <a:extLst>
                <a:ext uri="{FF2B5EF4-FFF2-40B4-BE49-F238E27FC236}">
                  <a16:creationId xmlns:a16="http://schemas.microsoft.com/office/drawing/2014/main" id="{3C0E1B54-7189-3B48-13B5-23C06B955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9939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4321" name="Text Box 81">
              <a:extLst>
                <a:ext uri="{FF2B5EF4-FFF2-40B4-BE49-F238E27FC236}">
                  <a16:creationId xmlns:a16="http://schemas.microsoft.com/office/drawing/2014/main" id="{7CEA6AA3-18D1-370D-B624-C35B3B14F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6" y="1638424"/>
              <a:ext cx="21955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4322" name="Text Box 82">
              <a:extLst>
                <a:ext uri="{FF2B5EF4-FFF2-40B4-BE49-F238E27FC236}">
                  <a16:creationId xmlns:a16="http://schemas.microsoft.com/office/drawing/2014/main" id="{3B008AFB-EE22-611D-F695-0C3968447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331" y="1638424"/>
              <a:ext cx="9985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4323" name="Text Box 83">
              <a:extLst>
                <a:ext uri="{FF2B5EF4-FFF2-40B4-BE49-F238E27FC236}">
                  <a16:creationId xmlns:a16="http://schemas.microsoft.com/office/drawing/2014/main" id="{44DEF557-0633-EA35-D9D1-594ECFE10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9F4B6F39-F743-118D-791E-76B3B8DC0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DEB3BAB-7AFB-4A8D-9F49-50B94C3071B5}" type="slidenum">
              <a:rPr lang="en-US" altLang="en-US" smtClean="0"/>
              <a:pPr>
                <a:spcBef>
                  <a:spcPct val="0"/>
                </a:spcBef>
                <a:buSzTx/>
              </a:pPr>
              <a:t>36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1D13BC5-0752-79EB-3622-8E698A591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D-Type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6ECA218-397A-1EBE-E2DF-040B33A63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for memory accesses</a:t>
            </a:r>
          </a:p>
        </p:txBody>
      </p:sp>
      <p:grpSp>
        <p:nvGrpSpPr>
          <p:cNvPr id="56327" name="Group 2" descr="D-Type instruction format.">
            <a:extLst>
              <a:ext uri="{FF2B5EF4-FFF2-40B4-BE49-F238E27FC236}">
                <a16:creationId xmlns:a16="http://schemas.microsoft.com/office/drawing/2014/main" id="{06AC3488-787A-8804-479F-2B9DADB0E52E}"/>
              </a:ext>
            </a:extLst>
          </p:cNvPr>
          <p:cNvGrpSpPr>
            <a:grpSpLocks/>
          </p:cNvGrpSpPr>
          <p:nvPr/>
        </p:nvGrpSpPr>
        <p:grpSpPr bwMode="auto">
          <a:xfrm>
            <a:off x="252413" y="1316038"/>
            <a:ext cx="6515100" cy="1039812"/>
            <a:chOff x="251680" y="1316161"/>
            <a:chExt cx="6515100" cy="1039004"/>
          </a:xfrm>
        </p:grpSpPr>
        <p:grpSp>
          <p:nvGrpSpPr>
            <p:cNvPr id="56405" name="Group 8">
              <a:extLst>
                <a:ext uri="{FF2B5EF4-FFF2-40B4-BE49-F238E27FC236}">
                  <a16:creationId xmlns:a16="http://schemas.microsoft.com/office/drawing/2014/main" id="{D00A1E5C-3949-EDF0-7C7F-507D1BF97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6450" name="Rectangle 9">
                <a:extLst>
                  <a:ext uri="{FF2B5EF4-FFF2-40B4-BE49-F238E27FC236}">
                    <a16:creationId xmlns:a16="http://schemas.microsoft.com/office/drawing/2014/main" id="{2CD91396-DF71-4976-2C3F-4EB154895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6451" name="Line 10">
                <a:extLst>
                  <a:ext uri="{FF2B5EF4-FFF2-40B4-BE49-F238E27FC236}">
                    <a16:creationId xmlns:a16="http://schemas.microsoft.com/office/drawing/2014/main" id="{17CD7785-86FE-B25C-34DF-845941EF0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2" name="Line 11">
                <a:extLst>
                  <a:ext uri="{FF2B5EF4-FFF2-40B4-BE49-F238E27FC236}">
                    <a16:creationId xmlns:a16="http://schemas.microsoft.com/office/drawing/2014/main" id="{708F2D97-E3A4-32CA-DFE3-E4BF2718C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3" name="Line 12">
                <a:extLst>
                  <a:ext uri="{FF2B5EF4-FFF2-40B4-BE49-F238E27FC236}">
                    <a16:creationId xmlns:a16="http://schemas.microsoft.com/office/drawing/2014/main" id="{1FB1E48E-4DE1-5713-F336-361FF36E6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4" name="Line 13">
                <a:extLst>
                  <a:ext uri="{FF2B5EF4-FFF2-40B4-BE49-F238E27FC236}">
                    <a16:creationId xmlns:a16="http://schemas.microsoft.com/office/drawing/2014/main" id="{C2FB201E-ABE9-7532-1868-0A92C4BB1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5" name="Line 14">
                <a:extLst>
                  <a:ext uri="{FF2B5EF4-FFF2-40B4-BE49-F238E27FC236}">
                    <a16:creationId xmlns:a16="http://schemas.microsoft.com/office/drawing/2014/main" id="{6E62DA55-F836-FF45-C345-6F552A534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6" name="Line 15">
                <a:extLst>
                  <a:ext uri="{FF2B5EF4-FFF2-40B4-BE49-F238E27FC236}">
                    <a16:creationId xmlns:a16="http://schemas.microsoft.com/office/drawing/2014/main" id="{D0879226-4FDE-7098-D67E-465A731A15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7" name="Line 16">
                <a:extLst>
                  <a:ext uri="{FF2B5EF4-FFF2-40B4-BE49-F238E27FC236}">
                    <a16:creationId xmlns:a16="http://schemas.microsoft.com/office/drawing/2014/main" id="{D69DB998-6C76-A9DD-4719-20D5D4739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8" name="Line 17">
                <a:extLst>
                  <a:ext uri="{FF2B5EF4-FFF2-40B4-BE49-F238E27FC236}">
                    <a16:creationId xmlns:a16="http://schemas.microsoft.com/office/drawing/2014/main" id="{F729FDD0-AA7F-6F98-8A58-7415BFE56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9" name="Line 18">
                <a:extLst>
                  <a:ext uri="{FF2B5EF4-FFF2-40B4-BE49-F238E27FC236}">
                    <a16:creationId xmlns:a16="http://schemas.microsoft.com/office/drawing/2014/main" id="{32792659-3E50-CCBB-3454-0142760AA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0" name="Line 19">
                <a:extLst>
                  <a:ext uri="{FF2B5EF4-FFF2-40B4-BE49-F238E27FC236}">
                    <a16:creationId xmlns:a16="http://schemas.microsoft.com/office/drawing/2014/main" id="{0B10B0B4-8F43-7240-1375-BC91820EF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1" name="Line 20">
                <a:extLst>
                  <a:ext uri="{FF2B5EF4-FFF2-40B4-BE49-F238E27FC236}">
                    <a16:creationId xmlns:a16="http://schemas.microsoft.com/office/drawing/2014/main" id="{7CE11673-B803-1B08-0760-D8DEF167F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2" name="Line 21">
                <a:extLst>
                  <a:ext uri="{FF2B5EF4-FFF2-40B4-BE49-F238E27FC236}">
                    <a16:creationId xmlns:a16="http://schemas.microsoft.com/office/drawing/2014/main" id="{0A07B2FF-47F3-67F8-E8E4-B204667C0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3" name="Line 22">
                <a:extLst>
                  <a:ext uri="{FF2B5EF4-FFF2-40B4-BE49-F238E27FC236}">
                    <a16:creationId xmlns:a16="http://schemas.microsoft.com/office/drawing/2014/main" id="{D1332C2B-D752-BF77-F09A-08DA5F26E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4" name="Line 23">
                <a:extLst>
                  <a:ext uri="{FF2B5EF4-FFF2-40B4-BE49-F238E27FC236}">
                    <a16:creationId xmlns:a16="http://schemas.microsoft.com/office/drawing/2014/main" id="{93EB3005-8D86-6797-E7B1-FD977D76B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5" name="Line 24">
                <a:extLst>
                  <a:ext uri="{FF2B5EF4-FFF2-40B4-BE49-F238E27FC236}">
                    <a16:creationId xmlns:a16="http://schemas.microsoft.com/office/drawing/2014/main" id="{C91919EB-5C16-A2FB-362E-972848989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6" name="Line 25">
                <a:extLst>
                  <a:ext uri="{FF2B5EF4-FFF2-40B4-BE49-F238E27FC236}">
                    <a16:creationId xmlns:a16="http://schemas.microsoft.com/office/drawing/2014/main" id="{CB972C96-BDEF-6750-49C7-7ABC61721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7" name="Line 26">
                <a:extLst>
                  <a:ext uri="{FF2B5EF4-FFF2-40B4-BE49-F238E27FC236}">
                    <a16:creationId xmlns:a16="http://schemas.microsoft.com/office/drawing/2014/main" id="{BAADBF66-8CCF-FA58-674A-1BB705050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8" name="Line 27">
                <a:extLst>
                  <a:ext uri="{FF2B5EF4-FFF2-40B4-BE49-F238E27FC236}">
                    <a16:creationId xmlns:a16="http://schemas.microsoft.com/office/drawing/2014/main" id="{CA96DA60-A0FA-2F2C-2FD4-80D6341D2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69" name="Line 28">
                <a:extLst>
                  <a:ext uri="{FF2B5EF4-FFF2-40B4-BE49-F238E27FC236}">
                    <a16:creationId xmlns:a16="http://schemas.microsoft.com/office/drawing/2014/main" id="{A722BEDD-31F9-18A7-5634-65930FE74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0" name="Line 29">
                <a:extLst>
                  <a:ext uri="{FF2B5EF4-FFF2-40B4-BE49-F238E27FC236}">
                    <a16:creationId xmlns:a16="http://schemas.microsoft.com/office/drawing/2014/main" id="{36E37A66-D2E6-C05D-3463-4BFA49FC8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1" name="Line 30">
                <a:extLst>
                  <a:ext uri="{FF2B5EF4-FFF2-40B4-BE49-F238E27FC236}">
                    <a16:creationId xmlns:a16="http://schemas.microsoft.com/office/drawing/2014/main" id="{D1BED495-C0CA-90BF-D574-332F62BC9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2" name="Line 31">
                <a:extLst>
                  <a:ext uri="{FF2B5EF4-FFF2-40B4-BE49-F238E27FC236}">
                    <a16:creationId xmlns:a16="http://schemas.microsoft.com/office/drawing/2014/main" id="{FE8A6B3A-1C1B-BA3B-1A79-7B62F723D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3" name="Line 32">
                <a:extLst>
                  <a:ext uri="{FF2B5EF4-FFF2-40B4-BE49-F238E27FC236}">
                    <a16:creationId xmlns:a16="http://schemas.microsoft.com/office/drawing/2014/main" id="{0CA4954F-933A-441A-AB05-FE32421AF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4" name="Line 33">
                <a:extLst>
                  <a:ext uri="{FF2B5EF4-FFF2-40B4-BE49-F238E27FC236}">
                    <a16:creationId xmlns:a16="http://schemas.microsoft.com/office/drawing/2014/main" id="{1B6571D9-DC79-9D88-7FFC-4EB0A0FF4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5" name="Line 34">
                <a:extLst>
                  <a:ext uri="{FF2B5EF4-FFF2-40B4-BE49-F238E27FC236}">
                    <a16:creationId xmlns:a16="http://schemas.microsoft.com/office/drawing/2014/main" id="{27AB5C11-8D12-41C9-B43C-2EFDBB6D4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6" name="Line 35">
                <a:extLst>
                  <a:ext uri="{FF2B5EF4-FFF2-40B4-BE49-F238E27FC236}">
                    <a16:creationId xmlns:a16="http://schemas.microsoft.com/office/drawing/2014/main" id="{6964D058-AC52-9642-06A0-9211340C3A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7" name="Line 36">
                <a:extLst>
                  <a:ext uri="{FF2B5EF4-FFF2-40B4-BE49-F238E27FC236}">
                    <a16:creationId xmlns:a16="http://schemas.microsoft.com/office/drawing/2014/main" id="{26BC84A0-6AD3-C3E4-D5F4-F06F79493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8" name="Line 37">
                <a:extLst>
                  <a:ext uri="{FF2B5EF4-FFF2-40B4-BE49-F238E27FC236}">
                    <a16:creationId xmlns:a16="http://schemas.microsoft.com/office/drawing/2014/main" id="{89E237DE-E2BA-7B0D-76A5-E21F8C47E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79" name="Line 38">
                <a:extLst>
                  <a:ext uri="{FF2B5EF4-FFF2-40B4-BE49-F238E27FC236}">
                    <a16:creationId xmlns:a16="http://schemas.microsoft.com/office/drawing/2014/main" id="{350063D8-19A3-2624-BD25-C21EAA498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80" name="Line 39">
                <a:extLst>
                  <a:ext uri="{FF2B5EF4-FFF2-40B4-BE49-F238E27FC236}">
                    <a16:creationId xmlns:a16="http://schemas.microsoft.com/office/drawing/2014/main" id="{36134331-5895-CE2B-7C36-832B576B3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81" name="Line 40">
                <a:extLst>
                  <a:ext uri="{FF2B5EF4-FFF2-40B4-BE49-F238E27FC236}">
                    <a16:creationId xmlns:a16="http://schemas.microsoft.com/office/drawing/2014/main" id="{23632A06-EA13-13AB-F6EA-29BD2C7F6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82" name="Line 41">
                <a:extLst>
                  <a:ext uri="{FF2B5EF4-FFF2-40B4-BE49-F238E27FC236}">
                    <a16:creationId xmlns:a16="http://schemas.microsoft.com/office/drawing/2014/main" id="{8E009BE4-9168-DC23-B180-DC8B39775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83" name="Line 42">
                <a:extLst>
                  <a:ext uri="{FF2B5EF4-FFF2-40B4-BE49-F238E27FC236}">
                    <a16:creationId xmlns:a16="http://schemas.microsoft.com/office/drawing/2014/main" id="{AEA85986-D1D3-E77F-95B8-FF271D927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406" name="Line 44">
              <a:extLst>
                <a:ext uri="{FF2B5EF4-FFF2-40B4-BE49-F238E27FC236}">
                  <a16:creationId xmlns:a16="http://schemas.microsoft.com/office/drawing/2014/main" id="{F0907FAC-0382-20FE-EA1A-565AC5A67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993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07" name="Line 45">
              <a:extLst>
                <a:ext uri="{FF2B5EF4-FFF2-40B4-BE49-F238E27FC236}">
                  <a16:creationId xmlns:a16="http://schemas.microsoft.com/office/drawing/2014/main" id="{863B21C4-71C1-8D65-3827-CECAA0E8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968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08" name="Line 46">
              <a:extLst>
                <a:ext uri="{FF2B5EF4-FFF2-40B4-BE49-F238E27FC236}">
                  <a16:creationId xmlns:a16="http://schemas.microsoft.com/office/drawing/2014/main" id="{01F7076D-7082-2484-0A52-34E1A6DB9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93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09" name="Line 47">
              <a:extLst>
                <a:ext uri="{FF2B5EF4-FFF2-40B4-BE49-F238E27FC236}">
                  <a16:creationId xmlns:a16="http://schemas.microsoft.com/office/drawing/2014/main" id="{6358D382-0727-8CF8-D86A-0DD2B34F8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10" name="Text Box 48">
              <a:extLst>
                <a:ext uri="{FF2B5EF4-FFF2-40B4-BE49-F238E27FC236}">
                  <a16:creationId xmlns:a16="http://schemas.microsoft.com/office/drawing/2014/main" id="{613E7DF5-3CF9-0368-A681-F6058E648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6411" name="Text Box 49">
              <a:extLst>
                <a:ext uri="{FF2B5EF4-FFF2-40B4-BE49-F238E27FC236}">
                  <a16:creationId xmlns:a16="http://schemas.microsoft.com/office/drawing/2014/main" id="{C47B6A5B-B55C-EAA4-6896-4727532F5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6412" name="Text Box 50">
              <a:extLst>
                <a:ext uri="{FF2B5EF4-FFF2-40B4-BE49-F238E27FC236}">
                  <a16:creationId xmlns:a16="http://schemas.microsoft.com/office/drawing/2014/main" id="{229ADC40-AC2E-6EA0-0FA4-E303B45F7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6413" name="Text Box 51">
              <a:extLst>
                <a:ext uri="{FF2B5EF4-FFF2-40B4-BE49-F238E27FC236}">
                  <a16:creationId xmlns:a16="http://schemas.microsoft.com/office/drawing/2014/main" id="{AB7D579A-A29E-571C-6DAA-4247FE1C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6414" name="Text Box 52">
              <a:extLst>
                <a:ext uri="{FF2B5EF4-FFF2-40B4-BE49-F238E27FC236}">
                  <a16:creationId xmlns:a16="http://schemas.microsoft.com/office/drawing/2014/main" id="{E4725ADD-8A5E-94D3-83EA-C94940275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6415" name="Text Box 53">
              <a:extLst>
                <a:ext uri="{FF2B5EF4-FFF2-40B4-BE49-F238E27FC236}">
                  <a16:creationId xmlns:a16="http://schemas.microsoft.com/office/drawing/2014/main" id="{DFCE9191-9EC9-A59E-801D-E9A76429B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6416" name="Text Box 54">
              <a:extLst>
                <a:ext uri="{FF2B5EF4-FFF2-40B4-BE49-F238E27FC236}">
                  <a16:creationId xmlns:a16="http://schemas.microsoft.com/office/drawing/2014/main" id="{26197A3E-199A-ACD5-44C9-E891588B1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6417" name="Text Box 55">
              <a:extLst>
                <a:ext uri="{FF2B5EF4-FFF2-40B4-BE49-F238E27FC236}">
                  <a16:creationId xmlns:a16="http://schemas.microsoft.com/office/drawing/2014/main" id="{F767739E-1600-229B-5BAF-F90C0A8F5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6418" name="Text Box 56">
              <a:extLst>
                <a:ext uri="{FF2B5EF4-FFF2-40B4-BE49-F238E27FC236}">
                  <a16:creationId xmlns:a16="http://schemas.microsoft.com/office/drawing/2014/main" id="{196C74CD-DB0A-5D6A-2152-3323AEB9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6419" name="Text Box 57">
              <a:extLst>
                <a:ext uri="{FF2B5EF4-FFF2-40B4-BE49-F238E27FC236}">
                  <a16:creationId xmlns:a16="http://schemas.microsoft.com/office/drawing/2014/main" id="{596A2D87-B9B4-49D7-A8BE-6BC971049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6420" name="Text Box 58">
              <a:extLst>
                <a:ext uri="{FF2B5EF4-FFF2-40B4-BE49-F238E27FC236}">
                  <a16:creationId xmlns:a16="http://schemas.microsoft.com/office/drawing/2014/main" id="{89FD100D-1C1E-6B6D-2DBE-D79ABACDC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6421" name="Text Box 59">
              <a:extLst>
                <a:ext uri="{FF2B5EF4-FFF2-40B4-BE49-F238E27FC236}">
                  <a16:creationId xmlns:a16="http://schemas.microsoft.com/office/drawing/2014/main" id="{008B979E-73F1-EE8B-22B6-BEA452F87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6422" name="Text Box 60">
              <a:extLst>
                <a:ext uri="{FF2B5EF4-FFF2-40B4-BE49-F238E27FC236}">
                  <a16:creationId xmlns:a16="http://schemas.microsoft.com/office/drawing/2014/main" id="{A84E29E2-9165-7066-2269-CEC005843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6423" name="Text Box 61">
              <a:extLst>
                <a:ext uri="{FF2B5EF4-FFF2-40B4-BE49-F238E27FC236}">
                  <a16:creationId xmlns:a16="http://schemas.microsoft.com/office/drawing/2014/main" id="{43424125-346C-0ADC-A13C-7BB58108C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6424" name="Text Box 62">
              <a:extLst>
                <a:ext uri="{FF2B5EF4-FFF2-40B4-BE49-F238E27FC236}">
                  <a16:creationId xmlns:a16="http://schemas.microsoft.com/office/drawing/2014/main" id="{5D01D85F-F065-F494-5043-6F09311BF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6425" name="Text Box 63">
              <a:extLst>
                <a:ext uri="{FF2B5EF4-FFF2-40B4-BE49-F238E27FC236}">
                  <a16:creationId xmlns:a16="http://schemas.microsoft.com/office/drawing/2014/main" id="{B0C93324-D800-1474-673E-B4D19917E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6426" name="Text Box 64">
              <a:extLst>
                <a:ext uri="{FF2B5EF4-FFF2-40B4-BE49-F238E27FC236}">
                  <a16:creationId xmlns:a16="http://schemas.microsoft.com/office/drawing/2014/main" id="{3AA2EAA5-FF0A-D0C2-708B-A2DF262D1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6427" name="Text Box 65">
              <a:extLst>
                <a:ext uri="{FF2B5EF4-FFF2-40B4-BE49-F238E27FC236}">
                  <a16:creationId xmlns:a16="http://schemas.microsoft.com/office/drawing/2014/main" id="{89D55041-38B3-F5BE-81AD-37048C2E6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6428" name="Text Box 66">
              <a:extLst>
                <a:ext uri="{FF2B5EF4-FFF2-40B4-BE49-F238E27FC236}">
                  <a16:creationId xmlns:a16="http://schemas.microsoft.com/office/drawing/2014/main" id="{7A56B6D4-8D29-18DB-4A39-8DF080C60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6429" name="Text Box 67">
              <a:extLst>
                <a:ext uri="{FF2B5EF4-FFF2-40B4-BE49-F238E27FC236}">
                  <a16:creationId xmlns:a16="http://schemas.microsoft.com/office/drawing/2014/main" id="{79344A13-5444-DD4A-8B09-9EEE98654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6430" name="Text Box 68">
              <a:extLst>
                <a:ext uri="{FF2B5EF4-FFF2-40B4-BE49-F238E27FC236}">
                  <a16:creationId xmlns:a16="http://schemas.microsoft.com/office/drawing/2014/main" id="{D0821FB2-BAF6-5C84-6664-F1FFAD0A9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6431" name="Text Box 69">
              <a:extLst>
                <a:ext uri="{FF2B5EF4-FFF2-40B4-BE49-F238E27FC236}">
                  <a16:creationId xmlns:a16="http://schemas.microsoft.com/office/drawing/2014/main" id="{B7F5C084-17EC-7060-B91B-C3022628B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6432" name="Text Box 70">
              <a:extLst>
                <a:ext uri="{FF2B5EF4-FFF2-40B4-BE49-F238E27FC236}">
                  <a16:creationId xmlns:a16="http://schemas.microsoft.com/office/drawing/2014/main" id="{EAD1B1F9-5F54-2538-C9A0-425720F7F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6433" name="Text Box 71">
              <a:extLst>
                <a:ext uri="{FF2B5EF4-FFF2-40B4-BE49-F238E27FC236}">
                  <a16:creationId xmlns:a16="http://schemas.microsoft.com/office/drawing/2014/main" id="{EC5D3E49-8478-2313-C9CF-1BDAAADF8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6434" name="Text Box 72">
              <a:extLst>
                <a:ext uri="{FF2B5EF4-FFF2-40B4-BE49-F238E27FC236}">
                  <a16:creationId xmlns:a16="http://schemas.microsoft.com/office/drawing/2014/main" id="{2E6797CB-1474-E1DF-B900-4BB3D25B9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6435" name="Text Box 73">
              <a:extLst>
                <a:ext uri="{FF2B5EF4-FFF2-40B4-BE49-F238E27FC236}">
                  <a16:creationId xmlns:a16="http://schemas.microsoft.com/office/drawing/2014/main" id="{D22619C0-B737-D970-C754-C3B2BBCAF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6436" name="Text Box 74">
              <a:extLst>
                <a:ext uri="{FF2B5EF4-FFF2-40B4-BE49-F238E27FC236}">
                  <a16:creationId xmlns:a16="http://schemas.microsoft.com/office/drawing/2014/main" id="{E1B62BB4-ACD8-E2E7-9676-3A50DDC86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6437" name="Text Box 75">
              <a:extLst>
                <a:ext uri="{FF2B5EF4-FFF2-40B4-BE49-F238E27FC236}">
                  <a16:creationId xmlns:a16="http://schemas.microsoft.com/office/drawing/2014/main" id="{266FFAE0-D2FC-9AFA-9166-D07A14885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6438" name="Text Box 76">
              <a:extLst>
                <a:ext uri="{FF2B5EF4-FFF2-40B4-BE49-F238E27FC236}">
                  <a16:creationId xmlns:a16="http://schemas.microsoft.com/office/drawing/2014/main" id="{349DE583-E1F5-8320-5351-B72F5B6C7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6439" name="Text Box 77">
              <a:extLst>
                <a:ext uri="{FF2B5EF4-FFF2-40B4-BE49-F238E27FC236}">
                  <a16:creationId xmlns:a16="http://schemas.microsoft.com/office/drawing/2014/main" id="{FBD0D4CE-D20D-EB92-03D6-A8A320AB3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6440" name="Text Box 78">
              <a:extLst>
                <a:ext uri="{FF2B5EF4-FFF2-40B4-BE49-F238E27FC236}">
                  <a16:creationId xmlns:a16="http://schemas.microsoft.com/office/drawing/2014/main" id="{8FEDA4D0-A31A-B6E8-44F5-A85C4256B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6441" name="Text Box 79">
              <a:extLst>
                <a:ext uri="{FF2B5EF4-FFF2-40B4-BE49-F238E27FC236}">
                  <a16:creationId xmlns:a16="http://schemas.microsoft.com/office/drawing/2014/main" id="{45A2CE8A-4DEF-D4B6-F690-86E4A30E3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6442" name="Text Box 80">
              <a:extLst>
                <a:ext uri="{FF2B5EF4-FFF2-40B4-BE49-F238E27FC236}">
                  <a16:creationId xmlns:a16="http://schemas.microsoft.com/office/drawing/2014/main" id="{BD148A65-FEC6-279A-1F82-A3FD4BA82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21907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56443" name="Text Box 81">
              <a:extLst>
                <a:ext uri="{FF2B5EF4-FFF2-40B4-BE49-F238E27FC236}">
                  <a16:creationId xmlns:a16="http://schemas.microsoft.com/office/drawing/2014/main" id="{3A08C29F-E3AF-403F-2674-6E3B6CD6D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5" y="1638424"/>
              <a:ext cx="1803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DAddr9</a:t>
              </a:r>
            </a:p>
          </p:txBody>
        </p:sp>
        <p:sp>
          <p:nvSpPr>
            <p:cNvPr id="56444" name="Text Box 82">
              <a:extLst>
                <a:ext uri="{FF2B5EF4-FFF2-40B4-BE49-F238E27FC236}">
                  <a16:creationId xmlns:a16="http://schemas.microsoft.com/office/drawing/2014/main" id="{4F1655C7-649E-DE45-3424-FA1D198DC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331" y="1638424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56445" name="Text Box 83">
              <a:extLst>
                <a:ext uri="{FF2B5EF4-FFF2-40B4-BE49-F238E27FC236}">
                  <a16:creationId xmlns:a16="http://schemas.microsoft.com/office/drawing/2014/main" id="{A21EC4D9-B64F-305E-7753-0DEB1B080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  <p:sp>
          <p:nvSpPr>
            <p:cNvPr id="56446" name="Text Box 84">
              <a:extLst>
                <a:ext uri="{FF2B5EF4-FFF2-40B4-BE49-F238E27FC236}">
                  <a16:creationId xmlns:a16="http://schemas.microsoft.com/office/drawing/2014/main" id="{BDC64702-0275-80EB-367C-C5CCFD5C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805" y="1638424"/>
              <a:ext cx="3937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00</a:t>
              </a:r>
            </a:p>
          </p:txBody>
        </p:sp>
        <p:sp>
          <p:nvSpPr>
            <p:cNvPr id="56447" name="Text Box 338">
              <a:extLst>
                <a:ext uri="{FF2B5EF4-FFF2-40B4-BE49-F238E27FC236}">
                  <a16:creationId xmlns:a16="http://schemas.microsoft.com/office/drawing/2014/main" id="{147DD885-7F7B-638A-654A-49FE476E4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5" y="2047388"/>
              <a:ext cx="17986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Address Constant</a:t>
              </a:r>
            </a:p>
          </p:txBody>
        </p:sp>
        <p:sp>
          <p:nvSpPr>
            <p:cNvPr id="56448" name="Text Box 339">
              <a:extLst>
                <a:ext uri="{FF2B5EF4-FFF2-40B4-BE49-F238E27FC236}">
                  <a16:creationId xmlns:a16="http://schemas.microsoft.com/office/drawing/2014/main" id="{7417AC55-F1D6-8B3E-2035-11D0EADAF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880" y="2047388"/>
              <a:ext cx="110959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Address Reg</a:t>
              </a:r>
            </a:p>
          </p:txBody>
        </p:sp>
        <p:sp>
          <p:nvSpPr>
            <p:cNvPr id="56449" name="Text Box 340">
              <a:extLst>
                <a:ext uri="{FF2B5EF4-FFF2-40B4-BE49-F238E27FC236}">
                  <a16:creationId xmlns:a16="http://schemas.microsoft.com/office/drawing/2014/main" id="{AECD35ED-EB63-732F-641A-62C9639AD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078" y="2047388"/>
              <a:ext cx="9719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Target Reg</a:t>
              </a:r>
            </a:p>
          </p:txBody>
        </p:sp>
      </p:grpSp>
      <p:sp>
        <p:nvSpPr>
          <p:cNvPr id="56325" name="Text Box 86">
            <a:extLst>
              <a:ext uri="{FF2B5EF4-FFF2-40B4-BE49-F238E27FC236}">
                <a16:creationId xmlns:a16="http://schemas.microsoft.com/office/drawing/2014/main" id="{13A4A360-2D54-67A8-DABE-B953B977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163763"/>
            <a:ext cx="14303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0x1C0:	STURB</a:t>
            </a:r>
          </a:p>
          <a:p>
            <a:r>
              <a:rPr lang="en-US" altLang="en-US" sz="1400"/>
              <a:t>0x1C2:	LDURB</a:t>
            </a:r>
          </a:p>
          <a:p>
            <a:r>
              <a:rPr lang="en-US" altLang="en-US" sz="1400"/>
              <a:t>0x7C0:	STUR</a:t>
            </a:r>
          </a:p>
          <a:p>
            <a:r>
              <a:rPr lang="en-US" altLang="en-US" sz="1400"/>
              <a:t>0x7C2:	LDUR</a:t>
            </a:r>
          </a:p>
        </p:txBody>
      </p:sp>
      <p:sp>
        <p:nvSpPr>
          <p:cNvPr id="56326" name="Rectangle 171">
            <a:extLst>
              <a:ext uri="{FF2B5EF4-FFF2-40B4-BE49-F238E27FC236}">
                <a16:creationId xmlns:a16="http://schemas.microsoft.com/office/drawing/2014/main" id="{87085922-557E-C5E2-6AFC-DF5809525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063" y="2671763"/>
            <a:ext cx="540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LDUR	X6, [X15, #12]	    // X6 = Memory[X15+12]</a:t>
            </a:r>
          </a:p>
        </p:txBody>
      </p:sp>
      <p:grpSp>
        <p:nvGrpSpPr>
          <p:cNvPr id="56328" name="Group 243" descr="Bitfield for LDUR example.">
            <a:extLst>
              <a:ext uri="{FF2B5EF4-FFF2-40B4-BE49-F238E27FC236}">
                <a16:creationId xmlns:a16="http://schemas.microsoft.com/office/drawing/2014/main" id="{A8353C05-6598-D2E4-47E5-E9310A261DBC}"/>
              </a:ext>
            </a:extLst>
          </p:cNvPr>
          <p:cNvGrpSpPr>
            <a:grpSpLocks/>
          </p:cNvGrpSpPr>
          <p:nvPr/>
        </p:nvGrpSpPr>
        <p:grpSpPr bwMode="auto">
          <a:xfrm>
            <a:off x="2046288" y="2951163"/>
            <a:ext cx="6515100" cy="690562"/>
            <a:chOff x="251680" y="1316161"/>
            <a:chExt cx="6515100" cy="691595"/>
          </a:xfrm>
        </p:grpSpPr>
        <p:grpSp>
          <p:nvGrpSpPr>
            <p:cNvPr id="56329" name="Group 8">
              <a:extLst>
                <a:ext uri="{FF2B5EF4-FFF2-40B4-BE49-F238E27FC236}">
                  <a16:creationId xmlns:a16="http://schemas.microsoft.com/office/drawing/2014/main" id="{DBC67F56-3D1F-D8C3-69B0-A587FC851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6371" name="Rectangle 9">
                <a:extLst>
                  <a:ext uri="{FF2B5EF4-FFF2-40B4-BE49-F238E27FC236}">
                    <a16:creationId xmlns:a16="http://schemas.microsoft.com/office/drawing/2014/main" id="{9C72987A-DB2D-FA08-CE52-6AA389647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6372" name="Line 10">
                <a:extLst>
                  <a:ext uri="{FF2B5EF4-FFF2-40B4-BE49-F238E27FC236}">
                    <a16:creationId xmlns:a16="http://schemas.microsoft.com/office/drawing/2014/main" id="{98B38F22-8157-AEF7-554F-2F5D7927B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3" name="Line 11">
                <a:extLst>
                  <a:ext uri="{FF2B5EF4-FFF2-40B4-BE49-F238E27FC236}">
                    <a16:creationId xmlns:a16="http://schemas.microsoft.com/office/drawing/2014/main" id="{FF654168-285B-DB8B-3D0C-30D0CD216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4" name="Line 12">
                <a:extLst>
                  <a:ext uri="{FF2B5EF4-FFF2-40B4-BE49-F238E27FC236}">
                    <a16:creationId xmlns:a16="http://schemas.microsoft.com/office/drawing/2014/main" id="{4FE3D6E5-FA68-4E9A-E053-D141A8884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5" name="Line 13">
                <a:extLst>
                  <a:ext uri="{FF2B5EF4-FFF2-40B4-BE49-F238E27FC236}">
                    <a16:creationId xmlns:a16="http://schemas.microsoft.com/office/drawing/2014/main" id="{E0CF0F46-E1A4-F9EF-A8AD-EB8DE28F72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6" name="Line 14">
                <a:extLst>
                  <a:ext uri="{FF2B5EF4-FFF2-40B4-BE49-F238E27FC236}">
                    <a16:creationId xmlns:a16="http://schemas.microsoft.com/office/drawing/2014/main" id="{D5FD7523-0533-C60A-FD1D-F6860312D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7" name="Line 15">
                <a:extLst>
                  <a:ext uri="{FF2B5EF4-FFF2-40B4-BE49-F238E27FC236}">
                    <a16:creationId xmlns:a16="http://schemas.microsoft.com/office/drawing/2014/main" id="{7A222600-E7E6-A83A-ABC2-713359F42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8" name="Line 16">
                <a:extLst>
                  <a:ext uri="{FF2B5EF4-FFF2-40B4-BE49-F238E27FC236}">
                    <a16:creationId xmlns:a16="http://schemas.microsoft.com/office/drawing/2014/main" id="{0452BB97-F237-6930-7012-B6FC1D371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79" name="Line 17">
                <a:extLst>
                  <a:ext uri="{FF2B5EF4-FFF2-40B4-BE49-F238E27FC236}">
                    <a16:creationId xmlns:a16="http://schemas.microsoft.com/office/drawing/2014/main" id="{962B9262-AC50-5C00-9FA9-BF2945B60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0" name="Line 18">
                <a:extLst>
                  <a:ext uri="{FF2B5EF4-FFF2-40B4-BE49-F238E27FC236}">
                    <a16:creationId xmlns:a16="http://schemas.microsoft.com/office/drawing/2014/main" id="{3C78A2AA-A6AE-B7F9-9A8E-1815AEB44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1" name="Line 19">
                <a:extLst>
                  <a:ext uri="{FF2B5EF4-FFF2-40B4-BE49-F238E27FC236}">
                    <a16:creationId xmlns:a16="http://schemas.microsoft.com/office/drawing/2014/main" id="{B3BE1F2D-2681-44F2-600B-AD4C79083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2" name="Line 20">
                <a:extLst>
                  <a:ext uri="{FF2B5EF4-FFF2-40B4-BE49-F238E27FC236}">
                    <a16:creationId xmlns:a16="http://schemas.microsoft.com/office/drawing/2014/main" id="{18CEB3AB-D256-0095-203F-5F2093A35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3" name="Line 21">
                <a:extLst>
                  <a:ext uri="{FF2B5EF4-FFF2-40B4-BE49-F238E27FC236}">
                    <a16:creationId xmlns:a16="http://schemas.microsoft.com/office/drawing/2014/main" id="{5D3C0000-978E-C3C0-C607-BB2420953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4" name="Line 22">
                <a:extLst>
                  <a:ext uri="{FF2B5EF4-FFF2-40B4-BE49-F238E27FC236}">
                    <a16:creationId xmlns:a16="http://schemas.microsoft.com/office/drawing/2014/main" id="{21A351D9-CFA2-C8D3-4590-12062C3FA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5" name="Line 23">
                <a:extLst>
                  <a:ext uri="{FF2B5EF4-FFF2-40B4-BE49-F238E27FC236}">
                    <a16:creationId xmlns:a16="http://schemas.microsoft.com/office/drawing/2014/main" id="{7F6BD880-C231-EE61-3062-8A3F6C25C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6" name="Line 24">
                <a:extLst>
                  <a:ext uri="{FF2B5EF4-FFF2-40B4-BE49-F238E27FC236}">
                    <a16:creationId xmlns:a16="http://schemas.microsoft.com/office/drawing/2014/main" id="{8FC48E3A-5F23-9104-C3CC-657B13FEF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7" name="Line 25">
                <a:extLst>
                  <a:ext uri="{FF2B5EF4-FFF2-40B4-BE49-F238E27FC236}">
                    <a16:creationId xmlns:a16="http://schemas.microsoft.com/office/drawing/2014/main" id="{F606937A-DCDD-5729-C6BD-CE5ADD09C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8" name="Line 26">
                <a:extLst>
                  <a:ext uri="{FF2B5EF4-FFF2-40B4-BE49-F238E27FC236}">
                    <a16:creationId xmlns:a16="http://schemas.microsoft.com/office/drawing/2014/main" id="{0862745D-499B-7D6C-6A50-4C51897C8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89" name="Line 27">
                <a:extLst>
                  <a:ext uri="{FF2B5EF4-FFF2-40B4-BE49-F238E27FC236}">
                    <a16:creationId xmlns:a16="http://schemas.microsoft.com/office/drawing/2014/main" id="{AFEDE85A-A2BD-0BF9-1CF1-0C1CF228F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0" name="Line 28">
                <a:extLst>
                  <a:ext uri="{FF2B5EF4-FFF2-40B4-BE49-F238E27FC236}">
                    <a16:creationId xmlns:a16="http://schemas.microsoft.com/office/drawing/2014/main" id="{A7A9B11D-88A3-45F6-DFF7-8DE8CD715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1" name="Line 29">
                <a:extLst>
                  <a:ext uri="{FF2B5EF4-FFF2-40B4-BE49-F238E27FC236}">
                    <a16:creationId xmlns:a16="http://schemas.microsoft.com/office/drawing/2014/main" id="{BAC84790-A2FD-3813-0C8A-A1FD3F657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2" name="Line 30">
                <a:extLst>
                  <a:ext uri="{FF2B5EF4-FFF2-40B4-BE49-F238E27FC236}">
                    <a16:creationId xmlns:a16="http://schemas.microsoft.com/office/drawing/2014/main" id="{305420CF-1D75-8D9D-EE1E-69F286906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3" name="Line 31">
                <a:extLst>
                  <a:ext uri="{FF2B5EF4-FFF2-40B4-BE49-F238E27FC236}">
                    <a16:creationId xmlns:a16="http://schemas.microsoft.com/office/drawing/2014/main" id="{BD148C5E-9F29-CE9C-E3DD-818382986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4" name="Line 32">
                <a:extLst>
                  <a:ext uri="{FF2B5EF4-FFF2-40B4-BE49-F238E27FC236}">
                    <a16:creationId xmlns:a16="http://schemas.microsoft.com/office/drawing/2014/main" id="{7BE4B985-8683-7C46-7479-49648C8C3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5" name="Line 33">
                <a:extLst>
                  <a:ext uri="{FF2B5EF4-FFF2-40B4-BE49-F238E27FC236}">
                    <a16:creationId xmlns:a16="http://schemas.microsoft.com/office/drawing/2014/main" id="{B7A7150E-2DA1-B75F-B979-B9B7215E0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6" name="Line 34">
                <a:extLst>
                  <a:ext uri="{FF2B5EF4-FFF2-40B4-BE49-F238E27FC236}">
                    <a16:creationId xmlns:a16="http://schemas.microsoft.com/office/drawing/2014/main" id="{940B9FE8-50D7-EFB2-B38E-0BA61CCC8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7" name="Line 35">
                <a:extLst>
                  <a:ext uri="{FF2B5EF4-FFF2-40B4-BE49-F238E27FC236}">
                    <a16:creationId xmlns:a16="http://schemas.microsoft.com/office/drawing/2014/main" id="{4C5562ED-72F8-1EFE-0301-B23A58484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8" name="Line 36">
                <a:extLst>
                  <a:ext uri="{FF2B5EF4-FFF2-40B4-BE49-F238E27FC236}">
                    <a16:creationId xmlns:a16="http://schemas.microsoft.com/office/drawing/2014/main" id="{0242D3D4-AF30-631A-AC52-256DA843D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9" name="Line 37">
                <a:extLst>
                  <a:ext uri="{FF2B5EF4-FFF2-40B4-BE49-F238E27FC236}">
                    <a16:creationId xmlns:a16="http://schemas.microsoft.com/office/drawing/2014/main" id="{86E38EFC-E1A1-9FBB-3B2F-449BCEBCB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0" name="Line 38">
                <a:extLst>
                  <a:ext uri="{FF2B5EF4-FFF2-40B4-BE49-F238E27FC236}">
                    <a16:creationId xmlns:a16="http://schemas.microsoft.com/office/drawing/2014/main" id="{AA22F0A1-E6BA-4F93-4A61-2867B69E2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1" name="Line 39">
                <a:extLst>
                  <a:ext uri="{FF2B5EF4-FFF2-40B4-BE49-F238E27FC236}">
                    <a16:creationId xmlns:a16="http://schemas.microsoft.com/office/drawing/2014/main" id="{9A33CDF3-397E-8ED9-99FF-B99EF6A554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2" name="Line 40">
                <a:extLst>
                  <a:ext uri="{FF2B5EF4-FFF2-40B4-BE49-F238E27FC236}">
                    <a16:creationId xmlns:a16="http://schemas.microsoft.com/office/drawing/2014/main" id="{B5B2C955-3847-64A0-DF93-3D8F60A10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3" name="Line 41">
                <a:extLst>
                  <a:ext uri="{FF2B5EF4-FFF2-40B4-BE49-F238E27FC236}">
                    <a16:creationId xmlns:a16="http://schemas.microsoft.com/office/drawing/2014/main" id="{D572FD2D-8B75-B6D6-DBFC-24F9B71B7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4" name="Line 42">
                <a:extLst>
                  <a:ext uri="{FF2B5EF4-FFF2-40B4-BE49-F238E27FC236}">
                    <a16:creationId xmlns:a16="http://schemas.microsoft.com/office/drawing/2014/main" id="{CD0995A2-C0DB-4F14-8512-A4C11B50A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30" name="Line 44">
              <a:extLst>
                <a:ext uri="{FF2B5EF4-FFF2-40B4-BE49-F238E27FC236}">
                  <a16:creationId xmlns:a16="http://schemas.microsoft.com/office/drawing/2014/main" id="{003C84D1-CD4E-6F80-BE9F-AD76B3BF8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993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45">
              <a:extLst>
                <a:ext uri="{FF2B5EF4-FFF2-40B4-BE49-F238E27FC236}">
                  <a16:creationId xmlns:a16="http://schemas.microsoft.com/office/drawing/2014/main" id="{9286E745-4710-7A71-7CBC-B7A6BC8C8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968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46">
              <a:extLst>
                <a:ext uri="{FF2B5EF4-FFF2-40B4-BE49-F238E27FC236}">
                  <a16:creationId xmlns:a16="http://schemas.microsoft.com/office/drawing/2014/main" id="{944A37C3-DDED-A6AA-34CE-261FB9204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93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47">
              <a:extLst>
                <a:ext uri="{FF2B5EF4-FFF2-40B4-BE49-F238E27FC236}">
                  <a16:creationId xmlns:a16="http://schemas.microsoft.com/office/drawing/2014/main" id="{7BA7F0C6-FE8D-B48B-4676-B0C755B32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Text Box 48">
              <a:extLst>
                <a:ext uri="{FF2B5EF4-FFF2-40B4-BE49-F238E27FC236}">
                  <a16:creationId xmlns:a16="http://schemas.microsoft.com/office/drawing/2014/main" id="{13100FA8-D32A-988F-C079-A924469C1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6335" name="Text Box 49">
              <a:extLst>
                <a:ext uri="{FF2B5EF4-FFF2-40B4-BE49-F238E27FC236}">
                  <a16:creationId xmlns:a16="http://schemas.microsoft.com/office/drawing/2014/main" id="{D06080B0-C943-6517-C9C7-82B51D78C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6336" name="Text Box 50">
              <a:extLst>
                <a:ext uri="{FF2B5EF4-FFF2-40B4-BE49-F238E27FC236}">
                  <a16:creationId xmlns:a16="http://schemas.microsoft.com/office/drawing/2014/main" id="{97B97F46-9748-5B40-D4A0-0F974F15D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6337" name="Text Box 51">
              <a:extLst>
                <a:ext uri="{FF2B5EF4-FFF2-40B4-BE49-F238E27FC236}">
                  <a16:creationId xmlns:a16="http://schemas.microsoft.com/office/drawing/2014/main" id="{2B1DCC1F-C4F0-EC38-33CA-138424B3D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6338" name="Text Box 52">
              <a:extLst>
                <a:ext uri="{FF2B5EF4-FFF2-40B4-BE49-F238E27FC236}">
                  <a16:creationId xmlns:a16="http://schemas.microsoft.com/office/drawing/2014/main" id="{B2CDF966-6494-6C8B-537C-D35DAB52A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6339" name="Text Box 53">
              <a:extLst>
                <a:ext uri="{FF2B5EF4-FFF2-40B4-BE49-F238E27FC236}">
                  <a16:creationId xmlns:a16="http://schemas.microsoft.com/office/drawing/2014/main" id="{324B9CAD-3374-4290-D89F-D3D5AD9F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6340" name="Text Box 54">
              <a:extLst>
                <a:ext uri="{FF2B5EF4-FFF2-40B4-BE49-F238E27FC236}">
                  <a16:creationId xmlns:a16="http://schemas.microsoft.com/office/drawing/2014/main" id="{52BD2F8F-254F-EB72-4A42-0A0EFA53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6341" name="Text Box 55">
              <a:extLst>
                <a:ext uri="{FF2B5EF4-FFF2-40B4-BE49-F238E27FC236}">
                  <a16:creationId xmlns:a16="http://schemas.microsoft.com/office/drawing/2014/main" id="{1960B29D-D936-E78A-20D8-762DD820E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6342" name="Text Box 56">
              <a:extLst>
                <a:ext uri="{FF2B5EF4-FFF2-40B4-BE49-F238E27FC236}">
                  <a16:creationId xmlns:a16="http://schemas.microsoft.com/office/drawing/2014/main" id="{CD68B97B-7E77-728A-5AF5-2BA8D231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6343" name="Text Box 57">
              <a:extLst>
                <a:ext uri="{FF2B5EF4-FFF2-40B4-BE49-F238E27FC236}">
                  <a16:creationId xmlns:a16="http://schemas.microsoft.com/office/drawing/2014/main" id="{D81E2FF6-2CB6-D5A7-E6D9-ECDEE3280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6344" name="Text Box 58">
              <a:extLst>
                <a:ext uri="{FF2B5EF4-FFF2-40B4-BE49-F238E27FC236}">
                  <a16:creationId xmlns:a16="http://schemas.microsoft.com/office/drawing/2014/main" id="{5A301C7E-C6F8-1ED1-2315-8B71A5DC6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6345" name="Text Box 59">
              <a:extLst>
                <a:ext uri="{FF2B5EF4-FFF2-40B4-BE49-F238E27FC236}">
                  <a16:creationId xmlns:a16="http://schemas.microsoft.com/office/drawing/2014/main" id="{57555E85-27D6-48C8-7993-02AE91283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6346" name="Text Box 60">
              <a:extLst>
                <a:ext uri="{FF2B5EF4-FFF2-40B4-BE49-F238E27FC236}">
                  <a16:creationId xmlns:a16="http://schemas.microsoft.com/office/drawing/2014/main" id="{0CE334D4-833A-920B-53DB-E49A98612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6347" name="Text Box 61">
              <a:extLst>
                <a:ext uri="{FF2B5EF4-FFF2-40B4-BE49-F238E27FC236}">
                  <a16:creationId xmlns:a16="http://schemas.microsoft.com/office/drawing/2014/main" id="{C3F8BA11-96F8-152D-3A77-B383ADDB2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6348" name="Text Box 62">
              <a:extLst>
                <a:ext uri="{FF2B5EF4-FFF2-40B4-BE49-F238E27FC236}">
                  <a16:creationId xmlns:a16="http://schemas.microsoft.com/office/drawing/2014/main" id="{7D3DFAC4-3892-4626-B5CB-54F052231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6349" name="Text Box 63">
              <a:extLst>
                <a:ext uri="{FF2B5EF4-FFF2-40B4-BE49-F238E27FC236}">
                  <a16:creationId xmlns:a16="http://schemas.microsoft.com/office/drawing/2014/main" id="{CB0D13DC-9B74-9ADC-BBD1-D681671E5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6350" name="Text Box 64">
              <a:extLst>
                <a:ext uri="{FF2B5EF4-FFF2-40B4-BE49-F238E27FC236}">
                  <a16:creationId xmlns:a16="http://schemas.microsoft.com/office/drawing/2014/main" id="{C0A1C266-9A28-606D-7DE6-98062CAE5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6351" name="Text Box 65">
              <a:extLst>
                <a:ext uri="{FF2B5EF4-FFF2-40B4-BE49-F238E27FC236}">
                  <a16:creationId xmlns:a16="http://schemas.microsoft.com/office/drawing/2014/main" id="{6CCAB810-B554-47C2-004A-C9656805B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6352" name="Text Box 66">
              <a:extLst>
                <a:ext uri="{FF2B5EF4-FFF2-40B4-BE49-F238E27FC236}">
                  <a16:creationId xmlns:a16="http://schemas.microsoft.com/office/drawing/2014/main" id="{88B3B098-01A6-312C-481F-DE0644A71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6353" name="Text Box 67">
              <a:extLst>
                <a:ext uri="{FF2B5EF4-FFF2-40B4-BE49-F238E27FC236}">
                  <a16:creationId xmlns:a16="http://schemas.microsoft.com/office/drawing/2014/main" id="{A192FA57-ED2E-70F3-C7CC-84D811BF1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6354" name="Text Box 68">
              <a:extLst>
                <a:ext uri="{FF2B5EF4-FFF2-40B4-BE49-F238E27FC236}">
                  <a16:creationId xmlns:a16="http://schemas.microsoft.com/office/drawing/2014/main" id="{E01A0E0F-5555-1E7D-C47E-8356D82EF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6355" name="Text Box 69">
              <a:extLst>
                <a:ext uri="{FF2B5EF4-FFF2-40B4-BE49-F238E27FC236}">
                  <a16:creationId xmlns:a16="http://schemas.microsoft.com/office/drawing/2014/main" id="{09F75074-CD0A-851A-986B-C505FA6AA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6356" name="Text Box 70">
              <a:extLst>
                <a:ext uri="{FF2B5EF4-FFF2-40B4-BE49-F238E27FC236}">
                  <a16:creationId xmlns:a16="http://schemas.microsoft.com/office/drawing/2014/main" id="{933F3298-B578-6F73-0659-4C67A46C8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6357" name="Text Box 71">
              <a:extLst>
                <a:ext uri="{FF2B5EF4-FFF2-40B4-BE49-F238E27FC236}">
                  <a16:creationId xmlns:a16="http://schemas.microsoft.com/office/drawing/2014/main" id="{9A9D4414-3BD3-3A0C-59EB-AF41F2A6E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6358" name="Text Box 72">
              <a:extLst>
                <a:ext uri="{FF2B5EF4-FFF2-40B4-BE49-F238E27FC236}">
                  <a16:creationId xmlns:a16="http://schemas.microsoft.com/office/drawing/2014/main" id="{8C60E0E3-D60B-A10D-D997-0F277C576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6359" name="Text Box 73">
              <a:extLst>
                <a:ext uri="{FF2B5EF4-FFF2-40B4-BE49-F238E27FC236}">
                  <a16:creationId xmlns:a16="http://schemas.microsoft.com/office/drawing/2014/main" id="{6B37AD55-2BD2-BD01-B441-48367978A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6360" name="Text Box 74">
              <a:extLst>
                <a:ext uri="{FF2B5EF4-FFF2-40B4-BE49-F238E27FC236}">
                  <a16:creationId xmlns:a16="http://schemas.microsoft.com/office/drawing/2014/main" id="{215DD644-04C5-E126-820E-C1066AFFC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6361" name="Text Box 75">
              <a:extLst>
                <a:ext uri="{FF2B5EF4-FFF2-40B4-BE49-F238E27FC236}">
                  <a16:creationId xmlns:a16="http://schemas.microsoft.com/office/drawing/2014/main" id="{5E3BCCF0-51E1-6255-4C4D-06C58E994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6362" name="Text Box 76">
              <a:extLst>
                <a:ext uri="{FF2B5EF4-FFF2-40B4-BE49-F238E27FC236}">
                  <a16:creationId xmlns:a16="http://schemas.microsoft.com/office/drawing/2014/main" id="{2F660F16-589A-932D-D065-0111EC2F7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6363" name="Text Box 77">
              <a:extLst>
                <a:ext uri="{FF2B5EF4-FFF2-40B4-BE49-F238E27FC236}">
                  <a16:creationId xmlns:a16="http://schemas.microsoft.com/office/drawing/2014/main" id="{E74FB6F9-607B-77B6-8883-4BA3418E4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6364" name="Text Box 78">
              <a:extLst>
                <a:ext uri="{FF2B5EF4-FFF2-40B4-BE49-F238E27FC236}">
                  <a16:creationId xmlns:a16="http://schemas.microsoft.com/office/drawing/2014/main" id="{84F56B63-346C-9CD0-8740-01EFABD85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6365" name="Text Box 79">
              <a:extLst>
                <a:ext uri="{FF2B5EF4-FFF2-40B4-BE49-F238E27FC236}">
                  <a16:creationId xmlns:a16="http://schemas.microsoft.com/office/drawing/2014/main" id="{F35ECE15-30A0-EC7F-CB7A-87BC3FDCD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6366" name="Text Box 80">
              <a:extLst>
                <a:ext uri="{FF2B5EF4-FFF2-40B4-BE49-F238E27FC236}">
                  <a16:creationId xmlns:a16="http://schemas.microsoft.com/office/drawing/2014/main" id="{F56D4829-42FF-5828-7F20-CD36AE52F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2190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6367" name="Text Box 81">
              <a:extLst>
                <a:ext uri="{FF2B5EF4-FFF2-40B4-BE49-F238E27FC236}">
                  <a16:creationId xmlns:a16="http://schemas.microsoft.com/office/drawing/2014/main" id="{DE4BB394-3581-631B-3781-47BB04DD6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5" y="1638424"/>
              <a:ext cx="1803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6368" name="Text Box 82">
              <a:extLst>
                <a:ext uri="{FF2B5EF4-FFF2-40B4-BE49-F238E27FC236}">
                  <a16:creationId xmlns:a16="http://schemas.microsoft.com/office/drawing/2014/main" id="{48449729-08D8-E60F-DDDA-C03B65D25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331" y="1638424"/>
              <a:ext cx="9985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6369" name="Text Box 83">
              <a:extLst>
                <a:ext uri="{FF2B5EF4-FFF2-40B4-BE49-F238E27FC236}">
                  <a16:creationId xmlns:a16="http://schemas.microsoft.com/office/drawing/2014/main" id="{3943A3A1-A672-67B4-70C7-E1AA65805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56370" name="Text Box 84">
              <a:extLst>
                <a:ext uri="{FF2B5EF4-FFF2-40B4-BE49-F238E27FC236}">
                  <a16:creationId xmlns:a16="http://schemas.microsoft.com/office/drawing/2014/main" id="{1B5E54AA-5FCC-B7CD-2938-3DF5061FF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805" y="1638424"/>
              <a:ext cx="3937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altLang="en-US" sz="16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6B1DF7D5-9074-5AE1-7396-21500DAF4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Conversion example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6DAA00A2-255A-DF2F-5778-31A65409B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Compute the sum of the values 0…N-1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908A4C4B-763A-E4C1-A9EF-524E90143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A33EAB6-B329-4E05-9681-03296F1374AF}" type="slidenum">
              <a:rPr lang="en-US" altLang="en-US" smtClean="0"/>
              <a:pPr>
                <a:spcBef>
                  <a:spcPct val="0"/>
                </a:spcBef>
                <a:buSzTx/>
              </a:pPr>
              <a:t>37</a:t>
            </a:fld>
            <a:endParaRPr lang="en-US" altLang="en-US"/>
          </a:p>
        </p:txBody>
      </p:sp>
      <p:sp>
        <p:nvSpPr>
          <p:cNvPr id="58376" name="Text Box 5">
            <a:extLst>
              <a:ext uri="{FF2B5EF4-FFF2-40B4-BE49-F238E27FC236}">
                <a16:creationId xmlns:a16="http://schemas.microsoft.com/office/drawing/2014/main" id="{0F9C70B1-4535-2244-69FA-EF151A9C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787525"/>
            <a:ext cx="2528888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6075" algn="l"/>
                <a:tab pos="1025525" algn="l"/>
                <a:tab pos="24003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SzPct val="100000"/>
            </a:pPr>
            <a:r>
              <a:rPr lang="en-US" altLang="en-US" sz="1500">
                <a:latin typeface="Courier New" panose="02070309020205020404" pitchFamily="49" charset="0"/>
              </a:rPr>
              <a:t>	ADD X1, X31, X31</a:t>
            </a:r>
          </a:p>
          <a:p>
            <a:pPr>
              <a:spcBef>
                <a:spcPct val="20000"/>
              </a:spcBef>
              <a:buSzPct val="100000"/>
            </a:pP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ADD X2, X31, X31</a:t>
            </a:r>
          </a:p>
          <a:p>
            <a:pPr>
              <a:spcBef>
                <a:spcPct val="20000"/>
              </a:spcBef>
              <a:buSzPct val="100000"/>
            </a:pPr>
            <a:r>
              <a:rPr lang="en-US" altLang="en-US" sz="1500">
                <a:latin typeface="Courier New" panose="02070309020205020404" pitchFamily="49" charset="0"/>
              </a:rPr>
              <a:t>	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B TEST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TOP: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ADD X1, X1, X2</a:t>
            </a:r>
          </a:p>
          <a:p>
            <a:pPr>
              <a:spcBef>
                <a:spcPct val="20000"/>
              </a:spcBef>
              <a:buSzPct val="100000"/>
            </a:pP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ADDI X2, X2, #1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TEST: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SUBS X31, X2, X0</a:t>
            </a:r>
          </a:p>
          <a:p>
            <a:pPr>
              <a:spcBef>
                <a:spcPct val="20000"/>
              </a:spcBef>
              <a:buSzPct val="100000"/>
            </a:pP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	B.LT TOP</a:t>
            </a:r>
            <a:br>
              <a:rPr lang="en-US" altLang="en-US" sz="1500">
                <a:latin typeface="Courier New" panose="02070309020205020404" pitchFamily="49" charset="0"/>
              </a:rPr>
            </a:br>
            <a:r>
              <a:rPr lang="en-US" altLang="en-US" sz="1500">
                <a:latin typeface="Courier New" panose="02070309020205020404" pitchFamily="49" charset="0"/>
              </a:rPr>
              <a:t>END:</a:t>
            </a:r>
            <a:br>
              <a:rPr lang="en-US" altLang="en-US" sz="1500">
                <a:latin typeface="Courier New" panose="02070309020205020404" pitchFamily="49" charset="0"/>
              </a:rPr>
            </a:br>
            <a:endParaRPr lang="en-US" altLang="en-US" sz="1500"/>
          </a:p>
        </p:txBody>
      </p:sp>
      <p:grpSp>
        <p:nvGrpSpPr>
          <p:cNvPr id="2" name="Group 1" descr="Bitfields for each of the example instructions.">
            <a:extLst>
              <a:ext uri="{FF2B5EF4-FFF2-40B4-BE49-F238E27FC236}">
                <a16:creationId xmlns:a16="http://schemas.microsoft.com/office/drawing/2014/main" id="{60372B1F-94B4-1568-B000-DE312D9AACCB}"/>
              </a:ext>
            </a:extLst>
          </p:cNvPr>
          <p:cNvGrpSpPr/>
          <p:nvPr/>
        </p:nvGrpSpPr>
        <p:grpSpPr>
          <a:xfrm>
            <a:off x="2633663" y="1685925"/>
            <a:ext cx="6376987" cy="3463925"/>
            <a:chOff x="2633663" y="1685925"/>
            <a:chExt cx="6376987" cy="3463925"/>
          </a:xfrm>
        </p:grpSpPr>
        <p:grpSp>
          <p:nvGrpSpPr>
            <p:cNvPr id="58373" name="Group 5">
              <a:extLst>
                <a:ext uri="{FF2B5EF4-FFF2-40B4-BE49-F238E27FC236}">
                  <a16:creationId xmlns:a16="http://schemas.microsoft.com/office/drawing/2014/main" id="{8DADC038-D626-3D01-AABC-AA17CC619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013" y="1685925"/>
              <a:ext cx="6370637" cy="427038"/>
              <a:chOff x="867" y="1211"/>
              <a:chExt cx="4013" cy="269"/>
            </a:xfrm>
          </p:grpSpPr>
          <p:grpSp>
            <p:nvGrpSpPr>
              <p:cNvPr id="58612" name="Group 6">
                <a:extLst>
                  <a:ext uri="{FF2B5EF4-FFF2-40B4-BE49-F238E27FC236}">
                    <a16:creationId xmlns:a16="http://schemas.microsoft.com/office/drawing/2014/main" id="{0E62BBFB-A8B0-E571-14C2-7B8DF3098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8"/>
                <a:chOff x="867" y="1211"/>
                <a:chExt cx="4013" cy="268"/>
              </a:xfrm>
            </p:grpSpPr>
            <p:sp>
              <p:nvSpPr>
                <p:cNvPr id="58617" name="Rectangle 7">
                  <a:extLst>
                    <a:ext uri="{FF2B5EF4-FFF2-40B4-BE49-F238E27FC236}">
                      <a16:creationId xmlns:a16="http://schemas.microsoft.com/office/drawing/2014/main" id="{500031A0-F947-4F39-9A6A-B4557C8F2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" y="121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8618" name="Line 8">
                  <a:extLst>
                    <a:ext uri="{FF2B5EF4-FFF2-40B4-BE49-F238E27FC236}">
                      <a16:creationId xmlns:a16="http://schemas.microsoft.com/office/drawing/2014/main" id="{A8E1AC2F-19A3-EF98-BA8C-99883AFA87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19" name="Line 9">
                  <a:extLst>
                    <a:ext uri="{FF2B5EF4-FFF2-40B4-BE49-F238E27FC236}">
                      <a16:creationId xmlns:a16="http://schemas.microsoft.com/office/drawing/2014/main" id="{ACF36CDE-4B49-6289-F496-216F13963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0" name="Line 10">
                  <a:extLst>
                    <a:ext uri="{FF2B5EF4-FFF2-40B4-BE49-F238E27FC236}">
                      <a16:creationId xmlns:a16="http://schemas.microsoft.com/office/drawing/2014/main" id="{37C4CB2B-CB51-0C5E-EB43-DD1B912D8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1" name="Line 11">
                  <a:extLst>
                    <a:ext uri="{FF2B5EF4-FFF2-40B4-BE49-F238E27FC236}">
                      <a16:creationId xmlns:a16="http://schemas.microsoft.com/office/drawing/2014/main" id="{8395433A-28DF-317B-AA34-17F14DAE3C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2" name="Line 12">
                  <a:extLst>
                    <a:ext uri="{FF2B5EF4-FFF2-40B4-BE49-F238E27FC236}">
                      <a16:creationId xmlns:a16="http://schemas.microsoft.com/office/drawing/2014/main" id="{C9697DDD-5BE3-B68D-BBAD-EBD1383F29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3" name="Line 13">
                  <a:extLst>
                    <a:ext uri="{FF2B5EF4-FFF2-40B4-BE49-F238E27FC236}">
                      <a16:creationId xmlns:a16="http://schemas.microsoft.com/office/drawing/2014/main" id="{5063B929-A712-5073-8663-39B7FAF9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4" name="Line 14">
                  <a:extLst>
                    <a:ext uri="{FF2B5EF4-FFF2-40B4-BE49-F238E27FC236}">
                      <a16:creationId xmlns:a16="http://schemas.microsoft.com/office/drawing/2014/main" id="{62ECF01F-610B-847D-71D6-7DCFFAFAD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5" name="Line 15">
                  <a:extLst>
                    <a:ext uri="{FF2B5EF4-FFF2-40B4-BE49-F238E27FC236}">
                      <a16:creationId xmlns:a16="http://schemas.microsoft.com/office/drawing/2014/main" id="{373A288D-C04F-EB11-4BF9-E9423E030B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6" name="Line 16">
                  <a:extLst>
                    <a:ext uri="{FF2B5EF4-FFF2-40B4-BE49-F238E27FC236}">
                      <a16:creationId xmlns:a16="http://schemas.microsoft.com/office/drawing/2014/main" id="{1ECFB655-B8CB-4F23-974A-1219BCF09E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7" name="Line 17">
                  <a:extLst>
                    <a:ext uri="{FF2B5EF4-FFF2-40B4-BE49-F238E27FC236}">
                      <a16:creationId xmlns:a16="http://schemas.microsoft.com/office/drawing/2014/main" id="{2FF2974A-7B10-07EF-2B45-2460E47BB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8" name="Line 18">
                  <a:extLst>
                    <a:ext uri="{FF2B5EF4-FFF2-40B4-BE49-F238E27FC236}">
                      <a16:creationId xmlns:a16="http://schemas.microsoft.com/office/drawing/2014/main" id="{91F189E2-665D-784C-ACA7-27F5A70F80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29" name="Line 19">
                  <a:extLst>
                    <a:ext uri="{FF2B5EF4-FFF2-40B4-BE49-F238E27FC236}">
                      <a16:creationId xmlns:a16="http://schemas.microsoft.com/office/drawing/2014/main" id="{50184CD1-F1CA-227B-2D1A-E69792668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0" name="Line 20">
                  <a:extLst>
                    <a:ext uri="{FF2B5EF4-FFF2-40B4-BE49-F238E27FC236}">
                      <a16:creationId xmlns:a16="http://schemas.microsoft.com/office/drawing/2014/main" id="{91422D8D-6D76-61E8-F9C1-ACF6961AD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1" name="Line 21">
                  <a:extLst>
                    <a:ext uri="{FF2B5EF4-FFF2-40B4-BE49-F238E27FC236}">
                      <a16:creationId xmlns:a16="http://schemas.microsoft.com/office/drawing/2014/main" id="{308A04E7-DA21-C707-B5E9-41BAB3A05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2" name="Line 22">
                  <a:extLst>
                    <a:ext uri="{FF2B5EF4-FFF2-40B4-BE49-F238E27FC236}">
                      <a16:creationId xmlns:a16="http://schemas.microsoft.com/office/drawing/2014/main" id="{61F0643F-844C-3E69-64ED-7DF8BE5D2F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3" name="Line 23">
                  <a:extLst>
                    <a:ext uri="{FF2B5EF4-FFF2-40B4-BE49-F238E27FC236}">
                      <a16:creationId xmlns:a16="http://schemas.microsoft.com/office/drawing/2014/main" id="{DB73C1D5-661A-2B4C-45CD-67BFE9D769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4" name="Line 24">
                  <a:extLst>
                    <a:ext uri="{FF2B5EF4-FFF2-40B4-BE49-F238E27FC236}">
                      <a16:creationId xmlns:a16="http://schemas.microsoft.com/office/drawing/2014/main" id="{34B82483-0EEB-558C-0B51-99DE81770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5" name="Line 25">
                  <a:extLst>
                    <a:ext uri="{FF2B5EF4-FFF2-40B4-BE49-F238E27FC236}">
                      <a16:creationId xmlns:a16="http://schemas.microsoft.com/office/drawing/2014/main" id="{DA3B00B6-3DF4-7925-B6E3-97D24DDD95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6" name="Line 26">
                  <a:extLst>
                    <a:ext uri="{FF2B5EF4-FFF2-40B4-BE49-F238E27FC236}">
                      <a16:creationId xmlns:a16="http://schemas.microsoft.com/office/drawing/2014/main" id="{2C94A1CB-B88D-BB7D-D11E-2ECF2E818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7" name="Line 27">
                  <a:extLst>
                    <a:ext uri="{FF2B5EF4-FFF2-40B4-BE49-F238E27FC236}">
                      <a16:creationId xmlns:a16="http://schemas.microsoft.com/office/drawing/2014/main" id="{986CE32A-A245-DAEA-A280-B904C2B17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8" name="Line 28">
                  <a:extLst>
                    <a:ext uri="{FF2B5EF4-FFF2-40B4-BE49-F238E27FC236}">
                      <a16:creationId xmlns:a16="http://schemas.microsoft.com/office/drawing/2014/main" id="{2343F5A1-8668-21A4-A4A4-6153F9B91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39" name="Line 29">
                  <a:extLst>
                    <a:ext uri="{FF2B5EF4-FFF2-40B4-BE49-F238E27FC236}">
                      <a16:creationId xmlns:a16="http://schemas.microsoft.com/office/drawing/2014/main" id="{033D73A0-9F91-BE2C-FD12-3C70A38E2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0" name="Line 30">
                  <a:extLst>
                    <a:ext uri="{FF2B5EF4-FFF2-40B4-BE49-F238E27FC236}">
                      <a16:creationId xmlns:a16="http://schemas.microsoft.com/office/drawing/2014/main" id="{0B4DB53B-1FA1-6844-8FAB-90612304D3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1" name="Line 31">
                  <a:extLst>
                    <a:ext uri="{FF2B5EF4-FFF2-40B4-BE49-F238E27FC236}">
                      <a16:creationId xmlns:a16="http://schemas.microsoft.com/office/drawing/2014/main" id="{154F29B6-FC81-6EBD-EFDA-AF7E5AB55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2" name="Line 32">
                  <a:extLst>
                    <a:ext uri="{FF2B5EF4-FFF2-40B4-BE49-F238E27FC236}">
                      <a16:creationId xmlns:a16="http://schemas.microsoft.com/office/drawing/2014/main" id="{720D5802-F6B0-4D87-481A-46B1E8BDD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3" name="Line 33">
                  <a:extLst>
                    <a:ext uri="{FF2B5EF4-FFF2-40B4-BE49-F238E27FC236}">
                      <a16:creationId xmlns:a16="http://schemas.microsoft.com/office/drawing/2014/main" id="{226BFD7B-8F97-D44D-7213-A4A8C89CF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4" name="Line 34">
                  <a:extLst>
                    <a:ext uri="{FF2B5EF4-FFF2-40B4-BE49-F238E27FC236}">
                      <a16:creationId xmlns:a16="http://schemas.microsoft.com/office/drawing/2014/main" id="{B93F6A97-14B5-23B9-2191-CE38FAF138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5" name="Line 35">
                  <a:extLst>
                    <a:ext uri="{FF2B5EF4-FFF2-40B4-BE49-F238E27FC236}">
                      <a16:creationId xmlns:a16="http://schemas.microsoft.com/office/drawing/2014/main" id="{A25792A9-C894-B028-BC5E-F6E542EDD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6" name="Line 36">
                  <a:extLst>
                    <a:ext uri="{FF2B5EF4-FFF2-40B4-BE49-F238E27FC236}">
                      <a16:creationId xmlns:a16="http://schemas.microsoft.com/office/drawing/2014/main" id="{22AFD57A-38AF-E695-598D-E8F5CCC7DE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7" name="Line 37">
                  <a:extLst>
                    <a:ext uri="{FF2B5EF4-FFF2-40B4-BE49-F238E27FC236}">
                      <a16:creationId xmlns:a16="http://schemas.microsoft.com/office/drawing/2014/main" id="{A93BA690-733F-E34A-0A7D-75B43D950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8" name="Line 38">
                  <a:extLst>
                    <a:ext uri="{FF2B5EF4-FFF2-40B4-BE49-F238E27FC236}">
                      <a16:creationId xmlns:a16="http://schemas.microsoft.com/office/drawing/2014/main" id="{BF39832D-57FA-0357-24BA-096E73062C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49" name="Line 39">
                  <a:extLst>
                    <a:ext uri="{FF2B5EF4-FFF2-40B4-BE49-F238E27FC236}">
                      <a16:creationId xmlns:a16="http://schemas.microsoft.com/office/drawing/2014/main" id="{C2EB164D-B538-F7A5-8170-8AA3D3546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50" name="Line 40">
                  <a:extLst>
                    <a:ext uri="{FF2B5EF4-FFF2-40B4-BE49-F238E27FC236}">
                      <a16:creationId xmlns:a16="http://schemas.microsoft.com/office/drawing/2014/main" id="{F188A4D0-70B8-99EA-7FEA-C1A19EACFC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613" name="Line 42">
                <a:extLst>
                  <a:ext uri="{FF2B5EF4-FFF2-40B4-BE49-F238E27FC236}">
                    <a16:creationId xmlns:a16="http://schemas.microsoft.com/office/drawing/2014/main" id="{9520D292-013B-F29E-81EE-E333F3473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3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14" name="Line 43">
                <a:extLst>
                  <a:ext uri="{FF2B5EF4-FFF2-40B4-BE49-F238E27FC236}">
                    <a16:creationId xmlns:a16="http://schemas.microsoft.com/office/drawing/2014/main" id="{B38840EC-79BE-2F82-EC92-3DC460736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15" name="Line 44">
                <a:extLst>
                  <a:ext uri="{FF2B5EF4-FFF2-40B4-BE49-F238E27FC236}">
                    <a16:creationId xmlns:a16="http://schemas.microsoft.com/office/drawing/2014/main" id="{3F1E60B9-CE35-2581-1975-6B0BEFB60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616" name="Line 45">
                <a:extLst>
                  <a:ext uri="{FF2B5EF4-FFF2-40B4-BE49-F238E27FC236}">
                    <a16:creationId xmlns:a16="http://schemas.microsoft.com/office/drawing/2014/main" id="{E71A0E3F-798C-E901-F268-C80639030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8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4" name="Group 46">
              <a:extLst>
                <a:ext uri="{FF2B5EF4-FFF2-40B4-BE49-F238E27FC236}">
                  <a16:creationId xmlns:a16="http://schemas.microsoft.com/office/drawing/2014/main" id="{7BA387BE-7372-D036-C58C-4FF5667A5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5250" y="2690813"/>
              <a:ext cx="6375400" cy="428625"/>
              <a:chOff x="1478" y="2313"/>
              <a:chExt cx="4016" cy="270"/>
            </a:xfrm>
          </p:grpSpPr>
          <p:grpSp>
            <p:nvGrpSpPr>
              <p:cNvPr id="58575" name="Group 47">
                <a:extLst>
                  <a:ext uri="{FF2B5EF4-FFF2-40B4-BE49-F238E27FC236}">
                    <a16:creationId xmlns:a16="http://schemas.microsoft.com/office/drawing/2014/main" id="{AFBE6343-EDBB-083D-0C2B-4EA4B46AA8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1" y="2313"/>
                <a:ext cx="4013" cy="268"/>
                <a:chOff x="867" y="1301"/>
                <a:chExt cx="4013" cy="268"/>
              </a:xfrm>
            </p:grpSpPr>
            <p:sp>
              <p:nvSpPr>
                <p:cNvPr id="58578" name="Rectangle 48">
                  <a:extLst>
                    <a:ext uri="{FF2B5EF4-FFF2-40B4-BE49-F238E27FC236}">
                      <a16:creationId xmlns:a16="http://schemas.microsoft.com/office/drawing/2014/main" id="{410422CA-93D8-DA05-9DD4-DD19F1EC9E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" y="130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8579" name="Line 49">
                  <a:extLst>
                    <a:ext uri="{FF2B5EF4-FFF2-40B4-BE49-F238E27FC236}">
                      <a16:creationId xmlns:a16="http://schemas.microsoft.com/office/drawing/2014/main" id="{FDE1B4C1-C994-84AD-27A1-05453DE0D8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0" name="Line 50">
                  <a:extLst>
                    <a:ext uri="{FF2B5EF4-FFF2-40B4-BE49-F238E27FC236}">
                      <a16:creationId xmlns:a16="http://schemas.microsoft.com/office/drawing/2014/main" id="{A61A7941-1C99-E345-90ED-02AD726639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1" name="Line 51">
                  <a:extLst>
                    <a:ext uri="{FF2B5EF4-FFF2-40B4-BE49-F238E27FC236}">
                      <a16:creationId xmlns:a16="http://schemas.microsoft.com/office/drawing/2014/main" id="{60DDE7C6-8C2D-8CF3-E094-7246B15450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2" name="Line 52">
                  <a:extLst>
                    <a:ext uri="{FF2B5EF4-FFF2-40B4-BE49-F238E27FC236}">
                      <a16:creationId xmlns:a16="http://schemas.microsoft.com/office/drawing/2014/main" id="{9E17ECF0-F4DD-DED6-0421-E062325BF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3" name="Line 53">
                  <a:extLst>
                    <a:ext uri="{FF2B5EF4-FFF2-40B4-BE49-F238E27FC236}">
                      <a16:creationId xmlns:a16="http://schemas.microsoft.com/office/drawing/2014/main" id="{7B27B19D-2F93-2A60-2650-65467ED991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4" name="Line 54">
                  <a:extLst>
                    <a:ext uri="{FF2B5EF4-FFF2-40B4-BE49-F238E27FC236}">
                      <a16:creationId xmlns:a16="http://schemas.microsoft.com/office/drawing/2014/main" id="{F4C508DB-A7B0-6A0A-846A-885C24120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5" name="Line 55">
                  <a:extLst>
                    <a:ext uri="{FF2B5EF4-FFF2-40B4-BE49-F238E27FC236}">
                      <a16:creationId xmlns:a16="http://schemas.microsoft.com/office/drawing/2014/main" id="{390DDF11-9CA0-1708-0174-11479DADF5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6" name="Line 56">
                  <a:extLst>
                    <a:ext uri="{FF2B5EF4-FFF2-40B4-BE49-F238E27FC236}">
                      <a16:creationId xmlns:a16="http://schemas.microsoft.com/office/drawing/2014/main" id="{C979EA0F-1A10-F985-6F29-ED789278A7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7" name="Line 57">
                  <a:extLst>
                    <a:ext uri="{FF2B5EF4-FFF2-40B4-BE49-F238E27FC236}">
                      <a16:creationId xmlns:a16="http://schemas.microsoft.com/office/drawing/2014/main" id="{2C5959B0-7537-7D8E-0852-A2F155895D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8" name="Line 58">
                  <a:extLst>
                    <a:ext uri="{FF2B5EF4-FFF2-40B4-BE49-F238E27FC236}">
                      <a16:creationId xmlns:a16="http://schemas.microsoft.com/office/drawing/2014/main" id="{2639D78B-11E1-96D4-81A7-0C423A544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89" name="Line 59">
                  <a:extLst>
                    <a:ext uri="{FF2B5EF4-FFF2-40B4-BE49-F238E27FC236}">
                      <a16:creationId xmlns:a16="http://schemas.microsoft.com/office/drawing/2014/main" id="{C34E8BD1-11A6-5DA3-8599-2D1E2E586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0" name="Line 60">
                  <a:extLst>
                    <a:ext uri="{FF2B5EF4-FFF2-40B4-BE49-F238E27FC236}">
                      <a16:creationId xmlns:a16="http://schemas.microsoft.com/office/drawing/2014/main" id="{AA14529E-A7CB-CB82-298B-34B3F37CE9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1" name="Line 61">
                  <a:extLst>
                    <a:ext uri="{FF2B5EF4-FFF2-40B4-BE49-F238E27FC236}">
                      <a16:creationId xmlns:a16="http://schemas.microsoft.com/office/drawing/2014/main" id="{CFD3185B-C0E9-4C68-03C9-A58E05E52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2" name="Line 62">
                  <a:extLst>
                    <a:ext uri="{FF2B5EF4-FFF2-40B4-BE49-F238E27FC236}">
                      <a16:creationId xmlns:a16="http://schemas.microsoft.com/office/drawing/2014/main" id="{A9EEDBD1-B4E5-1E6C-119D-421A00284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3" name="Line 63">
                  <a:extLst>
                    <a:ext uri="{FF2B5EF4-FFF2-40B4-BE49-F238E27FC236}">
                      <a16:creationId xmlns:a16="http://schemas.microsoft.com/office/drawing/2014/main" id="{4AEA5F60-C56B-B531-F4BE-0C9ECB6599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4" name="Line 64">
                  <a:extLst>
                    <a:ext uri="{FF2B5EF4-FFF2-40B4-BE49-F238E27FC236}">
                      <a16:creationId xmlns:a16="http://schemas.microsoft.com/office/drawing/2014/main" id="{4CFAB9E0-DB57-6D3C-9C57-BE16174E60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5" name="Line 65">
                  <a:extLst>
                    <a:ext uri="{FF2B5EF4-FFF2-40B4-BE49-F238E27FC236}">
                      <a16:creationId xmlns:a16="http://schemas.microsoft.com/office/drawing/2014/main" id="{04FC4146-D20A-2923-58E7-41794C08F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6" name="Line 66">
                  <a:extLst>
                    <a:ext uri="{FF2B5EF4-FFF2-40B4-BE49-F238E27FC236}">
                      <a16:creationId xmlns:a16="http://schemas.microsoft.com/office/drawing/2014/main" id="{3130370E-75C6-202B-89B1-EE7CA58977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7" name="Line 67">
                  <a:extLst>
                    <a:ext uri="{FF2B5EF4-FFF2-40B4-BE49-F238E27FC236}">
                      <a16:creationId xmlns:a16="http://schemas.microsoft.com/office/drawing/2014/main" id="{E629556D-2406-DDE9-BCBB-F3620A9CEB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8" name="Line 68">
                  <a:extLst>
                    <a:ext uri="{FF2B5EF4-FFF2-40B4-BE49-F238E27FC236}">
                      <a16:creationId xmlns:a16="http://schemas.microsoft.com/office/drawing/2014/main" id="{9A2AF713-6136-8466-0DB3-C8E9FEAB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99" name="Line 69">
                  <a:extLst>
                    <a:ext uri="{FF2B5EF4-FFF2-40B4-BE49-F238E27FC236}">
                      <a16:creationId xmlns:a16="http://schemas.microsoft.com/office/drawing/2014/main" id="{71BFB191-BA9A-0689-8F15-B787FDC2C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0" name="Line 70">
                  <a:extLst>
                    <a:ext uri="{FF2B5EF4-FFF2-40B4-BE49-F238E27FC236}">
                      <a16:creationId xmlns:a16="http://schemas.microsoft.com/office/drawing/2014/main" id="{30A07B35-B3EA-D31A-85C4-F62BC529C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1" name="Line 71">
                  <a:extLst>
                    <a:ext uri="{FF2B5EF4-FFF2-40B4-BE49-F238E27FC236}">
                      <a16:creationId xmlns:a16="http://schemas.microsoft.com/office/drawing/2014/main" id="{DED853E5-615A-FE26-E380-3E7F514E6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2" name="Line 72">
                  <a:extLst>
                    <a:ext uri="{FF2B5EF4-FFF2-40B4-BE49-F238E27FC236}">
                      <a16:creationId xmlns:a16="http://schemas.microsoft.com/office/drawing/2014/main" id="{291C3880-8ABD-8CAC-E17B-36FAE0A2F0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3" name="Line 73">
                  <a:extLst>
                    <a:ext uri="{FF2B5EF4-FFF2-40B4-BE49-F238E27FC236}">
                      <a16:creationId xmlns:a16="http://schemas.microsoft.com/office/drawing/2014/main" id="{25A08762-3268-A362-E944-FE204FDF1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4" name="Line 74">
                  <a:extLst>
                    <a:ext uri="{FF2B5EF4-FFF2-40B4-BE49-F238E27FC236}">
                      <a16:creationId xmlns:a16="http://schemas.microsoft.com/office/drawing/2014/main" id="{7C250DA2-D69C-64AA-EF62-43DE2F43B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5" name="Line 75">
                  <a:extLst>
                    <a:ext uri="{FF2B5EF4-FFF2-40B4-BE49-F238E27FC236}">
                      <a16:creationId xmlns:a16="http://schemas.microsoft.com/office/drawing/2014/main" id="{1EAE6F82-6EFD-7E29-B5D3-7F6608585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6" name="Line 76">
                  <a:extLst>
                    <a:ext uri="{FF2B5EF4-FFF2-40B4-BE49-F238E27FC236}">
                      <a16:creationId xmlns:a16="http://schemas.microsoft.com/office/drawing/2014/main" id="{F3141796-1A19-8961-77F0-E884FF3FC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7" name="Line 77">
                  <a:extLst>
                    <a:ext uri="{FF2B5EF4-FFF2-40B4-BE49-F238E27FC236}">
                      <a16:creationId xmlns:a16="http://schemas.microsoft.com/office/drawing/2014/main" id="{79257A2C-B83C-5269-8DC3-F3070CD99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8" name="Line 78">
                  <a:extLst>
                    <a:ext uri="{FF2B5EF4-FFF2-40B4-BE49-F238E27FC236}">
                      <a16:creationId xmlns:a16="http://schemas.microsoft.com/office/drawing/2014/main" id="{A5AE7F3E-107D-E20A-20A9-EB2234F57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09" name="Line 79">
                  <a:extLst>
                    <a:ext uri="{FF2B5EF4-FFF2-40B4-BE49-F238E27FC236}">
                      <a16:creationId xmlns:a16="http://schemas.microsoft.com/office/drawing/2014/main" id="{A9970528-18FD-2CAC-9A75-A1789D370B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10" name="Line 80">
                  <a:extLst>
                    <a:ext uri="{FF2B5EF4-FFF2-40B4-BE49-F238E27FC236}">
                      <a16:creationId xmlns:a16="http://schemas.microsoft.com/office/drawing/2014/main" id="{E5CC4662-5B69-2795-A03D-306FD344C2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611" name="Line 81">
                  <a:extLst>
                    <a:ext uri="{FF2B5EF4-FFF2-40B4-BE49-F238E27FC236}">
                      <a16:creationId xmlns:a16="http://schemas.microsoft.com/office/drawing/2014/main" id="{7BCEA2A8-E82C-6E8A-F32A-53C8122B90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576" name="Line 82">
                <a:extLst>
                  <a:ext uri="{FF2B5EF4-FFF2-40B4-BE49-F238E27FC236}">
                    <a16:creationId xmlns:a16="http://schemas.microsoft.com/office/drawing/2014/main" id="{4CA5B108-088A-8822-6DBA-80316D2E7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6" y="2313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77" name="Text Box 85">
                <a:extLst>
                  <a:ext uri="{FF2B5EF4-FFF2-40B4-BE49-F238E27FC236}">
                    <a16:creationId xmlns:a16="http://schemas.microsoft.com/office/drawing/2014/main" id="{AECD1752-833A-C03E-FFB3-8481687A5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2352"/>
                <a:ext cx="7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58375" name="Group 210">
              <a:extLst>
                <a:ext uri="{FF2B5EF4-FFF2-40B4-BE49-F238E27FC236}">
                  <a16:creationId xmlns:a16="http://schemas.microsoft.com/office/drawing/2014/main" id="{CCC0BB13-4C9F-BEBE-3C47-F54A58814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5250" y="3698875"/>
              <a:ext cx="6375400" cy="428625"/>
              <a:chOff x="1478" y="2313"/>
              <a:chExt cx="4016" cy="270"/>
            </a:xfrm>
          </p:grpSpPr>
          <p:grpSp>
            <p:nvGrpSpPr>
              <p:cNvPr id="58535" name="Group 211">
                <a:extLst>
                  <a:ext uri="{FF2B5EF4-FFF2-40B4-BE49-F238E27FC236}">
                    <a16:creationId xmlns:a16="http://schemas.microsoft.com/office/drawing/2014/main" id="{5812B168-EE05-836B-7DC5-3BDEA99C10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1" y="2313"/>
                <a:ext cx="4013" cy="268"/>
                <a:chOff x="867" y="1301"/>
                <a:chExt cx="4013" cy="268"/>
              </a:xfrm>
            </p:grpSpPr>
            <p:sp>
              <p:nvSpPr>
                <p:cNvPr id="58541" name="Rectangle 212">
                  <a:extLst>
                    <a:ext uri="{FF2B5EF4-FFF2-40B4-BE49-F238E27FC236}">
                      <a16:creationId xmlns:a16="http://schemas.microsoft.com/office/drawing/2014/main" id="{46F1AF2A-D50B-0E6C-4D5C-4FD3AAA7F1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" y="130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8542" name="Line 213">
                  <a:extLst>
                    <a:ext uri="{FF2B5EF4-FFF2-40B4-BE49-F238E27FC236}">
                      <a16:creationId xmlns:a16="http://schemas.microsoft.com/office/drawing/2014/main" id="{9A2145BE-C239-B95F-263D-7C3D8C08E1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43" name="Line 214">
                  <a:extLst>
                    <a:ext uri="{FF2B5EF4-FFF2-40B4-BE49-F238E27FC236}">
                      <a16:creationId xmlns:a16="http://schemas.microsoft.com/office/drawing/2014/main" id="{0F98787B-9676-4789-9827-973AC9D49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44" name="Line 215">
                  <a:extLst>
                    <a:ext uri="{FF2B5EF4-FFF2-40B4-BE49-F238E27FC236}">
                      <a16:creationId xmlns:a16="http://schemas.microsoft.com/office/drawing/2014/main" id="{58CA81DC-11EF-485D-C738-46C87DA184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45" name="Line 216">
                  <a:extLst>
                    <a:ext uri="{FF2B5EF4-FFF2-40B4-BE49-F238E27FC236}">
                      <a16:creationId xmlns:a16="http://schemas.microsoft.com/office/drawing/2014/main" id="{4BA15645-1CF7-49C6-48C5-EB550FD3F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46" name="Line 217">
                  <a:extLst>
                    <a:ext uri="{FF2B5EF4-FFF2-40B4-BE49-F238E27FC236}">
                      <a16:creationId xmlns:a16="http://schemas.microsoft.com/office/drawing/2014/main" id="{7251ACC8-07DB-7925-9D18-7E6F028F47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47" name="Line 218">
                  <a:extLst>
                    <a:ext uri="{FF2B5EF4-FFF2-40B4-BE49-F238E27FC236}">
                      <a16:creationId xmlns:a16="http://schemas.microsoft.com/office/drawing/2014/main" id="{0F52D2DD-0A96-66C0-C141-76023AB64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48" name="Line 219">
                  <a:extLst>
                    <a:ext uri="{FF2B5EF4-FFF2-40B4-BE49-F238E27FC236}">
                      <a16:creationId xmlns:a16="http://schemas.microsoft.com/office/drawing/2014/main" id="{0A8C7C55-D3FC-FF53-6699-9913B847A3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49" name="Line 220">
                  <a:extLst>
                    <a:ext uri="{FF2B5EF4-FFF2-40B4-BE49-F238E27FC236}">
                      <a16:creationId xmlns:a16="http://schemas.microsoft.com/office/drawing/2014/main" id="{37476711-B300-03ED-210B-58A611F8EB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0" name="Line 221">
                  <a:extLst>
                    <a:ext uri="{FF2B5EF4-FFF2-40B4-BE49-F238E27FC236}">
                      <a16:creationId xmlns:a16="http://schemas.microsoft.com/office/drawing/2014/main" id="{04B5FE6E-153A-F77C-9349-748D00A63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1" name="Line 222">
                  <a:extLst>
                    <a:ext uri="{FF2B5EF4-FFF2-40B4-BE49-F238E27FC236}">
                      <a16:creationId xmlns:a16="http://schemas.microsoft.com/office/drawing/2014/main" id="{80396427-9294-5478-AFB0-672EBB34DB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2" name="Line 223">
                  <a:extLst>
                    <a:ext uri="{FF2B5EF4-FFF2-40B4-BE49-F238E27FC236}">
                      <a16:creationId xmlns:a16="http://schemas.microsoft.com/office/drawing/2014/main" id="{E36510A4-1D45-501A-9384-C78A4F6CFA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3" name="Line 224">
                  <a:extLst>
                    <a:ext uri="{FF2B5EF4-FFF2-40B4-BE49-F238E27FC236}">
                      <a16:creationId xmlns:a16="http://schemas.microsoft.com/office/drawing/2014/main" id="{4A14F4D6-A2DE-F34B-A068-D45FBE3F1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4" name="Line 225">
                  <a:extLst>
                    <a:ext uri="{FF2B5EF4-FFF2-40B4-BE49-F238E27FC236}">
                      <a16:creationId xmlns:a16="http://schemas.microsoft.com/office/drawing/2014/main" id="{98A5D83B-2390-0507-8BC8-ED875E8F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5" name="Line 226">
                  <a:extLst>
                    <a:ext uri="{FF2B5EF4-FFF2-40B4-BE49-F238E27FC236}">
                      <a16:creationId xmlns:a16="http://schemas.microsoft.com/office/drawing/2014/main" id="{25E7AA1E-AA15-9F5A-8AB5-FB53A81432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6" name="Line 227">
                  <a:extLst>
                    <a:ext uri="{FF2B5EF4-FFF2-40B4-BE49-F238E27FC236}">
                      <a16:creationId xmlns:a16="http://schemas.microsoft.com/office/drawing/2014/main" id="{7E842930-D2E5-709B-E29D-A87F08D9F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7" name="Line 228">
                  <a:extLst>
                    <a:ext uri="{FF2B5EF4-FFF2-40B4-BE49-F238E27FC236}">
                      <a16:creationId xmlns:a16="http://schemas.microsoft.com/office/drawing/2014/main" id="{01EDA05B-0282-B613-6DF9-DA0D6A0098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8" name="Line 229">
                  <a:extLst>
                    <a:ext uri="{FF2B5EF4-FFF2-40B4-BE49-F238E27FC236}">
                      <a16:creationId xmlns:a16="http://schemas.microsoft.com/office/drawing/2014/main" id="{F36BCDD9-B9C2-D55A-4898-627270198E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59" name="Line 230">
                  <a:extLst>
                    <a:ext uri="{FF2B5EF4-FFF2-40B4-BE49-F238E27FC236}">
                      <a16:creationId xmlns:a16="http://schemas.microsoft.com/office/drawing/2014/main" id="{B10C2589-768F-B902-E5E8-69B3F1454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0" name="Line 231">
                  <a:extLst>
                    <a:ext uri="{FF2B5EF4-FFF2-40B4-BE49-F238E27FC236}">
                      <a16:creationId xmlns:a16="http://schemas.microsoft.com/office/drawing/2014/main" id="{57E731C9-47DE-0A5B-6240-6FFCCE226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9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1" name="Line 232">
                  <a:extLst>
                    <a:ext uri="{FF2B5EF4-FFF2-40B4-BE49-F238E27FC236}">
                      <a16:creationId xmlns:a16="http://schemas.microsoft.com/office/drawing/2014/main" id="{8D6893DC-832C-7DCC-5C82-89064B274F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2" name="Line 233">
                  <a:extLst>
                    <a:ext uri="{FF2B5EF4-FFF2-40B4-BE49-F238E27FC236}">
                      <a16:creationId xmlns:a16="http://schemas.microsoft.com/office/drawing/2014/main" id="{705DDEEE-D7E1-D2DC-BB31-60B5A1D35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3" name="Line 234">
                  <a:extLst>
                    <a:ext uri="{FF2B5EF4-FFF2-40B4-BE49-F238E27FC236}">
                      <a16:creationId xmlns:a16="http://schemas.microsoft.com/office/drawing/2014/main" id="{B55D5624-CFBE-3D52-AD49-D2BD272B95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4" name="Line 235">
                  <a:extLst>
                    <a:ext uri="{FF2B5EF4-FFF2-40B4-BE49-F238E27FC236}">
                      <a16:creationId xmlns:a16="http://schemas.microsoft.com/office/drawing/2014/main" id="{955ED441-E088-4C18-CAF4-C4B7812B46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5" name="Line 236">
                  <a:extLst>
                    <a:ext uri="{FF2B5EF4-FFF2-40B4-BE49-F238E27FC236}">
                      <a16:creationId xmlns:a16="http://schemas.microsoft.com/office/drawing/2014/main" id="{0988E848-4467-A58C-72C7-6932C045B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6" name="Line 237">
                  <a:extLst>
                    <a:ext uri="{FF2B5EF4-FFF2-40B4-BE49-F238E27FC236}">
                      <a16:creationId xmlns:a16="http://schemas.microsoft.com/office/drawing/2014/main" id="{47AB2E59-45CA-77DA-6CE1-47BEB671A5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4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7" name="Line 238">
                  <a:extLst>
                    <a:ext uri="{FF2B5EF4-FFF2-40B4-BE49-F238E27FC236}">
                      <a16:creationId xmlns:a16="http://schemas.microsoft.com/office/drawing/2014/main" id="{D0C5F06A-505C-62F2-7F7F-058DADF246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8" name="Line 239">
                  <a:extLst>
                    <a:ext uri="{FF2B5EF4-FFF2-40B4-BE49-F238E27FC236}">
                      <a16:creationId xmlns:a16="http://schemas.microsoft.com/office/drawing/2014/main" id="{3400B31A-FB90-8BCA-8B85-3EFBC1931F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6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69" name="Line 240">
                  <a:extLst>
                    <a:ext uri="{FF2B5EF4-FFF2-40B4-BE49-F238E27FC236}">
                      <a16:creationId xmlns:a16="http://schemas.microsoft.com/office/drawing/2014/main" id="{5785AFFA-0E11-C550-0C51-062B92A76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2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70" name="Line 241">
                  <a:extLst>
                    <a:ext uri="{FF2B5EF4-FFF2-40B4-BE49-F238E27FC236}">
                      <a16:creationId xmlns:a16="http://schemas.microsoft.com/office/drawing/2014/main" id="{9A6412D9-058F-BAD4-D8A1-472178FF1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8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71" name="Line 242">
                  <a:extLst>
                    <a:ext uri="{FF2B5EF4-FFF2-40B4-BE49-F238E27FC236}">
                      <a16:creationId xmlns:a16="http://schemas.microsoft.com/office/drawing/2014/main" id="{CF44E2B1-118D-8487-7831-49A84B415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5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72" name="Line 243">
                  <a:extLst>
                    <a:ext uri="{FF2B5EF4-FFF2-40B4-BE49-F238E27FC236}">
                      <a16:creationId xmlns:a16="http://schemas.microsoft.com/office/drawing/2014/main" id="{3EAEEB67-A50C-8259-EEFE-AA242E6B0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73" name="Line 244">
                  <a:extLst>
                    <a:ext uri="{FF2B5EF4-FFF2-40B4-BE49-F238E27FC236}">
                      <a16:creationId xmlns:a16="http://schemas.microsoft.com/office/drawing/2014/main" id="{02AF7CAD-BF9E-2EC7-C3AC-CFB429072F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7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74" name="Line 245">
                  <a:extLst>
                    <a:ext uri="{FF2B5EF4-FFF2-40B4-BE49-F238E27FC236}">
                      <a16:creationId xmlns:a16="http://schemas.microsoft.com/office/drawing/2014/main" id="{0B8A5B17-8C3D-E058-91A8-470044833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3" y="130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536" name="Line 246">
                <a:extLst>
                  <a:ext uri="{FF2B5EF4-FFF2-40B4-BE49-F238E27FC236}">
                    <a16:creationId xmlns:a16="http://schemas.microsoft.com/office/drawing/2014/main" id="{613591DA-E7BA-2128-2820-7A27F2307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8" y="2313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37" name="Line 247">
                <a:extLst>
                  <a:ext uri="{FF2B5EF4-FFF2-40B4-BE49-F238E27FC236}">
                    <a16:creationId xmlns:a16="http://schemas.microsoft.com/office/drawing/2014/main" id="{2FC9102A-0C0A-ECE9-DEE8-03DED4704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" y="2313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38" name="Line 248">
                <a:extLst>
                  <a:ext uri="{FF2B5EF4-FFF2-40B4-BE49-F238E27FC236}">
                    <a16:creationId xmlns:a16="http://schemas.microsoft.com/office/drawing/2014/main" id="{36E5901E-5410-CB32-4385-0AB8C1280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4" y="2313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39" name="Text Box 249">
                <a:extLst>
                  <a:ext uri="{FF2B5EF4-FFF2-40B4-BE49-F238E27FC236}">
                    <a16:creationId xmlns:a16="http://schemas.microsoft.com/office/drawing/2014/main" id="{0FAC298A-96B8-FBA6-62AE-EAE27FF84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2352"/>
                <a:ext cx="7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  <p:sp>
            <p:nvSpPr>
              <p:cNvPr id="58540" name="Text Box 252">
                <a:extLst>
                  <a:ext uri="{FF2B5EF4-FFF2-40B4-BE49-F238E27FC236}">
                    <a16:creationId xmlns:a16="http://schemas.microsoft.com/office/drawing/2014/main" id="{184C277E-C9FD-0D6B-B8FB-A1FB1E956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8" y="2352"/>
                <a:ext cx="192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en-US" altLang="en-US"/>
              </a:p>
            </p:txBody>
          </p:sp>
        </p:grpSp>
        <p:grpSp>
          <p:nvGrpSpPr>
            <p:cNvPr id="58377" name="Group 5">
              <a:extLst>
                <a:ext uri="{FF2B5EF4-FFF2-40B4-BE49-F238E27FC236}">
                  <a16:creationId xmlns:a16="http://schemas.microsoft.com/office/drawing/2014/main" id="{7C3DB4D1-5575-86D3-B259-709AB72C7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3663" y="4722813"/>
              <a:ext cx="6370637" cy="427037"/>
              <a:chOff x="867" y="1211"/>
              <a:chExt cx="4013" cy="269"/>
            </a:xfrm>
          </p:grpSpPr>
          <p:grpSp>
            <p:nvGrpSpPr>
              <p:cNvPr id="58498" name="Group 6">
                <a:extLst>
                  <a:ext uri="{FF2B5EF4-FFF2-40B4-BE49-F238E27FC236}">
                    <a16:creationId xmlns:a16="http://schemas.microsoft.com/office/drawing/2014/main" id="{E0EC858B-3C5F-0B8D-F433-12A0E5F5F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8"/>
                <a:chOff x="867" y="1211"/>
                <a:chExt cx="4013" cy="268"/>
              </a:xfrm>
            </p:grpSpPr>
            <p:sp>
              <p:nvSpPr>
                <p:cNvPr id="58501" name="Rectangle 7">
                  <a:extLst>
                    <a:ext uri="{FF2B5EF4-FFF2-40B4-BE49-F238E27FC236}">
                      <a16:creationId xmlns:a16="http://schemas.microsoft.com/office/drawing/2014/main" id="{1E23098D-8CC9-E5AA-BB4C-EBA6667850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" y="121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8502" name="Line 8">
                  <a:extLst>
                    <a:ext uri="{FF2B5EF4-FFF2-40B4-BE49-F238E27FC236}">
                      <a16:creationId xmlns:a16="http://schemas.microsoft.com/office/drawing/2014/main" id="{C857D349-2A47-2A80-B26A-E151EA776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03" name="Line 9">
                  <a:extLst>
                    <a:ext uri="{FF2B5EF4-FFF2-40B4-BE49-F238E27FC236}">
                      <a16:creationId xmlns:a16="http://schemas.microsoft.com/office/drawing/2014/main" id="{6AF06827-D699-8036-B9EE-DBA7538F85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04" name="Line 10">
                  <a:extLst>
                    <a:ext uri="{FF2B5EF4-FFF2-40B4-BE49-F238E27FC236}">
                      <a16:creationId xmlns:a16="http://schemas.microsoft.com/office/drawing/2014/main" id="{62A8557A-C43F-2C96-A96C-43470CE20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05" name="Line 11">
                  <a:extLst>
                    <a:ext uri="{FF2B5EF4-FFF2-40B4-BE49-F238E27FC236}">
                      <a16:creationId xmlns:a16="http://schemas.microsoft.com/office/drawing/2014/main" id="{3BD3C4BC-9FE5-5A52-BB23-FA7AB96BFE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06" name="Line 12">
                  <a:extLst>
                    <a:ext uri="{FF2B5EF4-FFF2-40B4-BE49-F238E27FC236}">
                      <a16:creationId xmlns:a16="http://schemas.microsoft.com/office/drawing/2014/main" id="{BC16C846-5B34-75D6-5AC9-F42A6103D5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07" name="Line 13">
                  <a:extLst>
                    <a:ext uri="{FF2B5EF4-FFF2-40B4-BE49-F238E27FC236}">
                      <a16:creationId xmlns:a16="http://schemas.microsoft.com/office/drawing/2014/main" id="{0C8AB4E1-267E-D8D7-640D-38F3A2A861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08" name="Line 14">
                  <a:extLst>
                    <a:ext uri="{FF2B5EF4-FFF2-40B4-BE49-F238E27FC236}">
                      <a16:creationId xmlns:a16="http://schemas.microsoft.com/office/drawing/2014/main" id="{3FDB1F00-CF73-CE43-AD2F-FCEF9EBEA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09" name="Line 15">
                  <a:extLst>
                    <a:ext uri="{FF2B5EF4-FFF2-40B4-BE49-F238E27FC236}">
                      <a16:creationId xmlns:a16="http://schemas.microsoft.com/office/drawing/2014/main" id="{C9A83EB9-4B79-C5A6-8C01-A7740F308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0" name="Line 16">
                  <a:extLst>
                    <a:ext uri="{FF2B5EF4-FFF2-40B4-BE49-F238E27FC236}">
                      <a16:creationId xmlns:a16="http://schemas.microsoft.com/office/drawing/2014/main" id="{667A2E15-7873-6ED6-ED4B-6935A2D29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1" name="Line 17">
                  <a:extLst>
                    <a:ext uri="{FF2B5EF4-FFF2-40B4-BE49-F238E27FC236}">
                      <a16:creationId xmlns:a16="http://schemas.microsoft.com/office/drawing/2014/main" id="{A89856A7-32F0-921B-4802-6801F133D2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2" name="Line 18">
                  <a:extLst>
                    <a:ext uri="{FF2B5EF4-FFF2-40B4-BE49-F238E27FC236}">
                      <a16:creationId xmlns:a16="http://schemas.microsoft.com/office/drawing/2014/main" id="{DD536C1B-F906-3B81-FD91-B30EEB961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3" name="Line 19">
                  <a:extLst>
                    <a:ext uri="{FF2B5EF4-FFF2-40B4-BE49-F238E27FC236}">
                      <a16:creationId xmlns:a16="http://schemas.microsoft.com/office/drawing/2014/main" id="{7133AD1E-3FF4-219F-3870-6C5B5CC50E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4" name="Line 20">
                  <a:extLst>
                    <a:ext uri="{FF2B5EF4-FFF2-40B4-BE49-F238E27FC236}">
                      <a16:creationId xmlns:a16="http://schemas.microsoft.com/office/drawing/2014/main" id="{7C25B16E-FC8E-6186-2E6F-8D8C85E8C6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5" name="Line 21">
                  <a:extLst>
                    <a:ext uri="{FF2B5EF4-FFF2-40B4-BE49-F238E27FC236}">
                      <a16:creationId xmlns:a16="http://schemas.microsoft.com/office/drawing/2014/main" id="{1211884C-AA7D-AAAB-2899-0037FABF56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6" name="Line 22">
                  <a:extLst>
                    <a:ext uri="{FF2B5EF4-FFF2-40B4-BE49-F238E27FC236}">
                      <a16:creationId xmlns:a16="http://schemas.microsoft.com/office/drawing/2014/main" id="{A36FCABD-693F-4D1C-02D9-F8E604C42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7" name="Line 23">
                  <a:extLst>
                    <a:ext uri="{FF2B5EF4-FFF2-40B4-BE49-F238E27FC236}">
                      <a16:creationId xmlns:a16="http://schemas.microsoft.com/office/drawing/2014/main" id="{38B0F56E-7A30-3A03-4B12-2446392666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8" name="Line 24">
                  <a:extLst>
                    <a:ext uri="{FF2B5EF4-FFF2-40B4-BE49-F238E27FC236}">
                      <a16:creationId xmlns:a16="http://schemas.microsoft.com/office/drawing/2014/main" id="{94290AEE-FCB7-04DD-6A06-4B2EEA0395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19" name="Line 25">
                  <a:extLst>
                    <a:ext uri="{FF2B5EF4-FFF2-40B4-BE49-F238E27FC236}">
                      <a16:creationId xmlns:a16="http://schemas.microsoft.com/office/drawing/2014/main" id="{E79DDF4F-7E79-2030-EB40-3BCFACBE0C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0" name="Line 26">
                  <a:extLst>
                    <a:ext uri="{FF2B5EF4-FFF2-40B4-BE49-F238E27FC236}">
                      <a16:creationId xmlns:a16="http://schemas.microsoft.com/office/drawing/2014/main" id="{2BF44B85-59C6-8E8D-AABB-6B0D11499D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1" name="Line 27">
                  <a:extLst>
                    <a:ext uri="{FF2B5EF4-FFF2-40B4-BE49-F238E27FC236}">
                      <a16:creationId xmlns:a16="http://schemas.microsoft.com/office/drawing/2014/main" id="{6C9AFBF1-1062-398A-0B81-15C01B7FF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2" name="Line 28">
                  <a:extLst>
                    <a:ext uri="{FF2B5EF4-FFF2-40B4-BE49-F238E27FC236}">
                      <a16:creationId xmlns:a16="http://schemas.microsoft.com/office/drawing/2014/main" id="{28BE041C-98DB-3E7F-9FA4-3316B1F08B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3" name="Line 29">
                  <a:extLst>
                    <a:ext uri="{FF2B5EF4-FFF2-40B4-BE49-F238E27FC236}">
                      <a16:creationId xmlns:a16="http://schemas.microsoft.com/office/drawing/2014/main" id="{9EF8EB9D-A0E3-E9E0-5E97-0E360BD84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4" name="Line 30">
                  <a:extLst>
                    <a:ext uri="{FF2B5EF4-FFF2-40B4-BE49-F238E27FC236}">
                      <a16:creationId xmlns:a16="http://schemas.microsoft.com/office/drawing/2014/main" id="{03F4BE39-203D-B5B6-0A84-C17CBF4C9B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5" name="Line 31">
                  <a:extLst>
                    <a:ext uri="{FF2B5EF4-FFF2-40B4-BE49-F238E27FC236}">
                      <a16:creationId xmlns:a16="http://schemas.microsoft.com/office/drawing/2014/main" id="{A2FC4D82-2D86-1E24-312C-473200A34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6" name="Line 32">
                  <a:extLst>
                    <a:ext uri="{FF2B5EF4-FFF2-40B4-BE49-F238E27FC236}">
                      <a16:creationId xmlns:a16="http://schemas.microsoft.com/office/drawing/2014/main" id="{C6F766FE-1194-6EE1-5322-5C23B0BA33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7" name="Line 33">
                  <a:extLst>
                    <a:ext uri="{FF2B5EF4-FFF2-40B4-BE49-F238E27FC236}">
                      <a16:creationId xmlns:a16="http://schemas.microsoft.com/office/drawing/2014/main" id="{0BE75C31-D3A9-3CFB-CAD5-1EA811EF8C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8" name="Line 34">
                  <a:extLst>
                    <a:ext uri="{FF2B5EF4-FFF2-40B4-BE49-F238E27FC236}">
                      <a16:creationId xmlns:a16="http://schemas.microsoft.com/office/drawing/2014/main" id="{F9F4C2F1-577E-B49A-BDAE-5E650A954E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29" name="Line 35">
                  <a:extLst>
                    <a:ext uri="{FF2B5EF4-FFF2-40B4-BE49-F238E27FC236}">
                      <a16:creationId xmlns:a16="http://schemas.microsoft.com/office/drawing/2014/main" id="{C3BF0FF6-0522-4E64-61A4-84FF10A44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30" name="Line 36">
                  <a:extLst>
                    <a:ext uri="{FF2B5EF4-FFF2-40B4-BE49-F238E27FC236}">
                      <a16:creationId xmlns:a16="http://schemas.microsoft.com/office/drawing/2014/main" id="{07D4D0DA-3075-64B6-8ECC-8F8B3C14E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31" name="Line 37">
                  <a:extLst>
                    <a:ext uri="{FF2B5EF4-FFF2-40B4-BE49-F238E27FC236}">
                      <a16:creationId xmlns:a16="http://schemas.microsoft.com/office/drawing/2014/main" id="{32947B45-0DCA-380F-238F-EA896C5ED1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32" name="Line 38">
                  <a:extLst>
                    <a:ext uri="{FF2B5EF4-FFF2-40B4-BE49-F238E27FC236}">
                      <a16:creationId xmlns:a16="http://schemas.microsoft.com/office/drawing/2014/main" id="{AB58EA06-601C-4B03-8DC5-4BED6BD36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33" name="Line 39">
                  <a:extLst>
                    <a:ext uri="{FF2B5EF4-FFF2-40B4-BE49-F238E27FC236}">
                      <a16:creationId xmlns:a16="http://schemas.microsoft.com/office/drawing/2014/main" id="{EA801C90-A4B6-FC29-F97F-ED560889E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534" name="Line 40">
                  <a:extLst>
                    <a:ext uri="{FF2B5EF4-FFF2-40B4-BE49-F238E27FC236}">
                      <a16:creationId xmlns:a16="http://schemas.microsoft.com/office/drawing/2014/main" id="{84A6B99D-462E-7C96-8177-68A197C897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499" name="Line 41">
                <a:extLst>
                  <a:ext uri="{FF2B5EF4-FFF2-40B4-BE49-F238E27FC236}">
                    <a16:creationId xmlns:a16="http://schemas.microsoft.com/office/drawing/2014/main" id="{4EF0E639-8DD5-B5B0-3E08-BDB09AE6C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500" name="Line 45">
                <a:extLst>
                  <a:ext uri="{FF2B5EF4-FFF2-40B4-BE49-F238E27FC236}">
                    <a16:creationId xmlns:a16="http://schemas.microsoft.com/office/drawing/2014/main" id="{065B09BC-8957-83FD-A1D5-7B9BF3C8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6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8" name="Group 5">
              <a:extLst>
                <a:ext uri="{FF2B5EF4-FFF2-40B4-BE49-F238E27FC236}">
                  <a16:creationId xmlns:a16="http://schemas.microsoft.com/office/drawing/2014/main" id="{616078BD-21E8-B2C9-D8DA-6E61612219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3663" y="2190750"/>
              <a:ext cx="6370637" cy="427038"/>
              <a:chOff x="867" y="1211"/>
              <a:chExt cx="4013" cy="269"/>
            </a:xfrm>
          </p:grpSpPr>
          <p:grpSp>
            <p:nvGrpSpPr>
              <p:cNvPr id="58459" name="Group 6">
                <a:extLst>
                  <a:ext uri="{FF2B5EF4-FFF2-40B4-BE49-F238E27FC236}">
                    <a16:creationId xmlns:a16="http://schemas.microsoft.com/office/drawing/2014/main" id="{1F6EDB4F-39D6-014A-126C-7215999CC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8"/>
                <a:chOff x="867" y="1211"/>
                <a:chExt cx="4013" cy="268"/>
              </a:xfrm>
            </p:grpSpPr>
            <p:sp>
              <p:nvSpPr>
                <p:cNvPr id="58464" name="Rectangle 7">
                  <a:extLst>
                    <a:ext uri="{FF2B5EF4-FFF2-40B4-BE49-F238E27FC236}">
                      <a16:creationId xmlns:a16="http://schemas.microsoft.com/office/drawing/2014/main" id="{BF28CB2A-4DCC-1A5D-EEB9-AC91ED7A7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" y="121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8465" name="Line 8">
                  <a:extLst>
                    <a:ext uri="{FF2B5EF4-FFF2-40B4-BE49-F238E27FC236}">
                      <a16:creationId xmlns:a16="http://schemas.microsoft.com/office/drawing/2014/main" id="{AFD47D67-1F7B-406F-B703-026BB50F68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6" name="Line 9">
                  <a:extLst>
                    <a:ext uri="{FF2B5EF4-FFF2-40B4-BE49-F238E27FC236}">
                      <a16:creationId xmlns:a16="http://schemas.microsoft.com/office/drawing/2014/main" id="{806DF389-CB66-E680-63FA-0446A73A2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7" name="Line 10">
                  <a:extLst>
                    <a:ext uri="{FF2B5EF4-FFF2-40B4-BE49-F238E27FC236}">
                      <a16:creationId xmlns:a16="http://schemas.microsoft.com/office/drawing/2014/main" id="{674A3ADF-C1A5-D7D1-A294-9AFE722059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8" name="Line 11">
                  <a:extLst>
                    <a:ext uri="{FF2B5EF4-FFF2-40B4-BE49-F238E27FC236}">
                      <a16:creationId xmlns:a16="http://schemas.microsoft.com/office/drawing/2014/main" id="{9F78ECE6-2FA7-AE1F-AA0A-AD2CB96A5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69" name="Line 12">
                  <a:extLst>
                    <a:ext uri="{FF2B5EF4-FFF2-40B4-BE49-F238E27FC236}">
                      <a16:creationId xmlns:a16="http://schemas.microsoft.com/office/drawing/2014/main" id="{4CB3CFC1-15D3-A7F6-9CD3-010C82369D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0" name="Line 13">
                  <a:extLst>
                    <a:ext uri="{FF2B5EF4-FFF2-40B4-BE49-F238E27FC236}">
                      <a16:creationId xmlns:a16="http://schemas.microsoft.com/office/drawing/2014/main" id="{A22B8F3C-7C81-3528-21D2-5BA3705D1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1" name="Line 14">
                  <a:extLst>
                    <a:ext uri="{FF2B5EF4-FFF2-40B4-BE49-F238E27FC236}">
                      <a16:creationId xmlns:a16="http://schemas.microsoft.com/office/drawing/2014/main" id="{92342F77-55AB-F646-D761-9D0F5E88C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2" name="Line 15">
                  <a:extLst>
                    <a:ext uri="{FF2B5EF4-FFF2-40B4-BE49-F238E27FC236}">
                      <a16:creationId xmlns:a16="http://schemas.microsoft.com/office/drawing/2014/main" id="{45A09BE2-CA33-10B4-1CA8-B75B74FB0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3" name="Line 16">
                  <a:extLst>
                    <a:ext uri="{FF2B5EF4-FFF2-40B4-BE49-F238E27FC236}">
                      <a16:creationId xmlns:a16="http://schemas.microsoft.com/office/drawing/2014/main" id="{C6C7201D-2279-7841-D1DC-02608EBF6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4" name="Line 17">
                  <a:extLst>
                    <a:ext uri="{FF2B5EF4-FFF2-40B4-BE49-F238E27FC236}">
                      <a16:creationId xmlns:a16="http://schemas.microsoft.com/office/drawing/2014/main" id="{E78909EB-62B0-0173-6B5F-6FF9000F79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5" name="Line 18">
                  <a:extLst>
                    <a:ext uri="{FF2B5EF4-FFF2-40B4-BE49-F238E27FC236}">
                      <a16:creationId xmlns:a16="http://schemas.microsoft.com/office/drawing/2014/main" id="{FDA075D5-482E-E686-C0AC-B3CAA0449A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6" name="Line 19">
                  <a:extLst>
                    <a:ext uri="{FF2B5EF4-FFF2-40B4-BE49-F238E27FC236}">
                      <a16:creationId xmlns:a16="http://schemas.microsoft.com/office/drawing/2014/main" id="{C692C910-220F-9483-7448-10628FC98D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7" name="Line 20">
                  <a:extLst>
                    <a:ext uri="{FF2B5EF4-FFF2-40B4-BE49-F238E27FC236}">
                      <a16:creationId xmlns:a16="http://schemas.microsoft.com/office/drawing/2014/main" id="{A8FB070B-1A92-A262-3F5E-594D2AFA02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8" name="Line 21">
                  <a:extLst>
                    <a:ext uri="{FF2B5EF4-FFF2-40B4-BE49-F238E27FC236}">
                      <a16:creationId xmlns:a16="http://schemas.microsoft.com/office/drawing/2014/main" id="{2180EEBE-3225-261F-38EA-F3BEBE71F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79" name="Line 22">
                  <a:extLst>
                    <a:ext uri="{FF2B5EF4-FFF2-40B4-BE49-F238E27FC236}">
                      <a16:creationId xmlns:a16="http://schemas.microsoft.com/office/drawing/2014/main" id="{F9452244-7E24-6561-73E6-1A7160E407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0" name="Line 23">
                  <a:extLst>
                    <a:ext uri="{FF2B5EF4-FFF2-40B4-BE49-F238E27FC236}">
                      <a16:creationId xmlns:a16="http://schemas.microsoft.com/office/drawing/2014/main" id="{F7EC263D-1996-47A5-3A68-2E2890476A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1" name="Line 24">
                  <a:extLst>
                    <a:ext uri="{FF2B5EF4-FFF2-40B4-BE49-F238E27FC236}">
                      <a16:creationId xmlns:a16="http://schemas.microsoft.com/office/drawing/2014/main" id="{6942D53A-0EA8-2334-E858-07D1A83222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2" name="Line 25">
                  <a:extLst>
                    <a:ext uri="{FF2B5EF4-FFF2-40B4-BE49-F238E27FC236}">
                      <a16:creationId xmlns:a16="http://schemas.microsoft.com/office/drawing/2014/main" id="{7D0FBC40-8528-21F1-3999-640C27112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3" name="Line 26">
                  <a:extLst>
                    <a:ext uri="{FF2B5EF4-FFF2-40B4-BE49-F238E27FC236}">
                      <a16:creationId xmlns:a16="http://schemas.microsoft.com/office/drawing/2014/main" id="{59B6EA2A-E83D-2A14-62A5-5331F5301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4" name="Line 27">
                  <a:extLst>
                    <a:ext uri="{FF2B5EF4-FFF2-40B4-BE49-F238E27FC236}">
                      <a16:creationId xmlns:a16="http://schemas.microsoft.com/office/drawing/2014/main" id="{3FC013CD-9E62-40E4-32CD-888AC9ACD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5" name="Line 28">
                  <a:extLst>
                    <a:ext uri="{FF2B5EF4-FFF2-40B4-BE49-F238E27FC236}">
                      <a16:creationId xmlns:a16="http://schemas.microsoft.com/office/drawing/2014/main" id="{5CE29C5D-AFA4-7AA3-C7BB-1E7655DBE5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6" name="Line 29">
                  <a:extLst>
                    <a:ext uri="{FF2B5EF4-FFF2-40B4-BE49-F238E27FC236}">
                      <a16:creationId xmlns:a16="http://schemas.microsoft.com/office/drawing/2014/main" id="{CCFC44D4-E299-C67D-E471-0A5C7CB88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7" name="Line 30">
                  <a:extLst>
                    <a:ext uri="{FF2B5EF4-FFF2-40B4-BE49-F238E27FC236}">
                      <a16:creationId xmlns:a16="http://schemas.microsoft.com/office/drawing/2014/main" id="{5DE2AE91-55D4-0642-E7A1-1CB90C031C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8" name="Line 31">
                  <a:extLst>
                    <a:ext uri="{FF2B5EF4-FFF2-40B4-BE49-F238E27FC236}">
                      <a16:creationId xmlns:a16="http://schemas.microsoft.com/office/drawing/2014/main" id="{8D75B855-09BF-181A-5C40-019BC0D55F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89" name="Line 32">
                  <a:extLst>
                    <a:ext uri="{FF2B5EF4-FFF2-40B4-BE49-F238E27FC236}">
                      <a16:creationId xmlns:a16="http://schemas.microsoft.com/office/drawing/2014/main" id="{A77CE238-CCC7-B3C8-4FEA-1FDD92FEF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0" name="Line 33">
                  <a:extLst>
                    <a:ext uri="{FF2B5EF4-FFF2-40B4-BE49-F238E27FC236}">
                      <a16:creationId xmlns:a16="http://schemas.microsoft.com/office/drawing/2014/main" id="{B3043AFA-0CC3-613B-07D3-8D6A773459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1" name="Line 34">
                  <a:extLst>
                    <a:ext uri="{FF2B5EF4-FFF2-40B4-BE49-F238E27FC236}">
                      <a16:creationId xmlns:a16="http://schemas.microsoft.com/office/drawing/2014/main" id="{BB8E9468-D21C-AD6A-7FA8-C52932EA94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2" name="Line 35">
                  <a:extLst>
                    <a:ext uri="{FF2B5EF4-FFF2-40B4-BE49-F238E27FC236}">
                      <a16:creationId xmlns:a16="http://schemas.microsoft.com/office/drawing/2014/main" id="{A496FB2A-85AB-6243-65B9-8856F25FA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3" name="Line 36">
                  <a:extLst>
                    <a:ext uri="{FF2B5EF4-FFF2-40B4-BE49-F238E27FC236}">
                      <a16:creationId xmlns:a16="http://schemas.microsoft.com/office/drawing/2014/main" id="{577F4ABE-9334-8DD7-BE19-A15731D52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4" name="Line 37">
                  <a:extLst>
                    <a:ext uri="{FF2B5EF4-FFF2-40B4-BE49-F238E27FC236}">
                      <a16:creationId xmlns:a16="http://schemas.microsoft.com/office/drawing/2014/main" id="{FDB8CBAD-774E-00AD-61B7-F19C2B3F3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5" name="Line 38">
                  <a:extLst>
                    <a:ext uri="{FF2B5EF4-FFF2-40B4-BE49-F238E27FC236}">
                      <a16:creationId xmlns:a16="http://schemas.microsoft.com/office/drawing/2014/main" id="{2B1E5327-F0F2-5C6F-515A-DA411CCDB6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6" name="Line 39">
                  <a:extLst>
                    <a:ext uri="{FF2B5EF4-FFF2-40B4-BE49-F238E27FC236}">
                      <a16:creationId xmlns:a16="http://schemas.microsoft.com/office/drawing/2014/main" id="{1B4824DE-81B0-B716-A2AB-4A7CE771A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97" name="Line 40">
                  <a:extLst>
                    <a:ext uri="{FF2B5EF4-FFF2-40B4-BE49-F238E27FC236}">
                      <a16:creationId xmlns:a16="http://schemas.microsoft.com/office/drawing/2014/main" id="{5C4666BD-7662-7884-2DFF-3B4994D46E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460" name="Line 42">
                <a:extLst>
                  <a:ext uri="{FF2B5EF4-FFF2-40B4-BE49-F238E27FC236}">
                    <a16:creationId xmlns:a16="http://schemas.microsoft.com/office/drawing/2014/main" id="{70C41E2E-FA1F-951C-25AC-6A31749FC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3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1" name="Line 43">
                <a:extLst>
                  <a:ext uri="{FF2B5EF4-FFF2-40B4-BE49-F238E27FC236}">
                    <a16:creationId xmlns:a16="http://schemas.microsoft.com/office/drawing/2014/main" id="{F558B635-39E4-9511-AACA-E2298ADC5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2" name="Line 44">
                <a:extLst>
                  <a:ext uri="{FF2B5EF4-FFF2-40B4-BE49-F238E27FC236}">
                    <a16:creationId xmlns:a16="http://schemas.microsoft.com/office/drawing/2014/main" id="{8C75FF3C-C175-9A7C-E4E3-C17ED9EE2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3" name="Line 45">
                <a:extLst>
                  <a:ext uri="{FF2B5EF4-FFF2-40B4-BE49-F238E27FC236}">
                    <a16:creationId xmlns:a16="http://schemas.microsoft.com/office/drawing/2014/main" id="{909EEE4A-F00C-3B28-70FB-A6863763D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8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79" name="Group 5">
              <a:extLst>
                <a:ext uri="{FF2B5EF4-FFF2-40B4-BE49-F238E27FC236}">
                  <a16:creationId xmlns:a16="http://schemas.microsoft.com/office/drawing/2014/main" id="{EE2E1DB6-10EA-66D1-258A-A046B7C28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3663" y="3200400"/>
              <a:ext cx="6370637" cy="427038"/>
              <a:chOff x="867" y="1211"/>
              <a:chExt cx="4013" cy="269"/>
            </a:xfrm>
          </p:grpSpPr>
          <p:grpSp>
            <p:nvGrpSpPr>
              <p:cNvPr id="58420" name="Group 6">
                <a:extLst>
                  <a:ext uri="{FF2B5EF4-FFF2-40B4-BE49-F238E27FC236}">
                    <a16:creationId xmlns:a16="http://schemas.microsoft.com/office/drawing/2014/main" id="{BC3E81BD-BE10-D3B3-B9E4-F2192452B2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8"/>
                <a:chOff x="867" y="1211"/>
                <a:chExt cx="4013" cy="268"/>
              </a:xfrm>
            </p:grpSpPr>
            <p:sp>
              <p:nvSpPr>
                <p:cNvPr id="58425" name="Rectangle 7">
                  <a:extLst>
                    <a:ext uri="{FF2B5EF4-FFF2-40B4-BE49-F238E27FC236}">
                      <a16:creationId xmlns:a16="http://schemas.microsoft.com/office/drawing/2014/main" id="{DE8DB1AE-31A7-B682-C22F-2AB8C4205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" y="121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8426" name="Line 8">
                  <a:extLst>
                    <a:ext uri="{FF2B5EF4-FFF2-40B4-BE49-F238E27FC236}">
                      <a16:creationId xmlns:a16="http://schemas.microsoft.com/office/drawing/2014/main" id="{37C0211C-A469-83D7-50BA-32341D5A55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7" name="Line 9">
                  <a:extLst>
                    <a:ext uri="{FF2B5EF4-FFF2-40B4-BE49-F238E27FC236}">
                      <a16:creationId xmlns:a16="http://schemas.microsoft.com/office/drawing/2014/main" id="{BC87AD74-EF2A-A4CD-1CD7-D4D466A03D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8" name="Line 10">
                  <a:extLst>
                    <a:ext uri="{FF2B5EF4-FFF2-40B4-BE49-F238E27FC236}">
                      <a16:creationId xmlns:a16="http://schemas.microsoft.com/office/drawing/2014/main" id="{1964C914-03A2-BFE6-1C85-8C0756801B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29" name="Line 11">
                  <a:extLst>
                    <a:ext uri="{FF2B5EF4-FFF2-40B4-BE49-F238E27FC236}">
                      <a16:creationId xmlns:a16="http://schemas.microsoft.com/office/drawing/2014/main" id="{7449C6C7-B939-1E1C-966D-6D3E71B759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0" name="Line 12">
                  <a:extLst>
                    <a:ext uri="{FF2B5EF4-FFF2-40B4-BE49-F238E27FC236}">
                      <a16:creationId xmlns:a16="http://schemas.microsoft.com/office/drawing/2014/main" id="{D0ED3B5A-4610-62B5-9729-A7E3E50838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1" name="Line 13">
                  <a:extLst>
                    <a:ext uri="{FF2B5EF4-FFF2-40B4-BE49-F238E27FC236}">
                      <a16:creationId xmlns:a16="http://schemas.microsoft.com/office/drawing/2014/main" id="{EC8F66BA-DE93-5D3B-E299-D5745ECB7F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2" name="Line 14">
                  <a:extLst>
                    <a:ext uri="{FF2B5EF4-FFF2-40B4-BE49-F238E27FC236}">
                      <a16:creationId xmlns:a16="http://schemas.microsoft.com/office/drawing/2014/main" id="{37843729-C1E2-7617-CB1A-083D42E6D8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3" name="Line 15">
                  <a:extLst>
                    <a:ext uri="{FF2B5EF4-FFF2-40B4-BE49-F238E27FC236}">
                      <a16:creationId xmlns:a16="http://schemas.microsoft.com/office/drawing/2014/main" id="{808EDCE3-F12E-50E2-64F3-2739581FE2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4" name="Line 16">
                  <a:extLst>
                    <a:ext uri="{FF2B5EF4-FFF2-40B4-BE49-F238E27FC236}">
                      <a16:creationId xmlns:a16="http://schemas.microsoft.com/office/drawing/2014/main" id="{42669E20-F9A6-450E-6257-334358B4E9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5" name="Line 17">
                  <a:extLst>
                    <a:ext uri="{FF2B5EF4-FFF2-40B4-BE49-F238E27FC236}">
                      <a16:creationId xmlns:a16="http://schemas.microsoft.com/office/drawing/2014/main" id="{BF7D797E-8217-6A8A-DED8-0089423D2D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6" name="Line 18">
                  <a:extLst>
                    <a:ext uri="{FF2B5EF4-FFF2-40B4-BE49-F238E27FC236}">
                      <a16:creationId xmlns:a16="http://schemas.microsoft.com/office/drawing/2014/main" id="{267B120C-A582-AF7D-7CFA-B47A51BEF9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7" name="Line 19">
                  <a:extLst>
                    <a:ext uri="{FF2B5EF4-FFF2-40B4-BE49-F238E27FC236}">
                      <a16:creationId xmlns:a16="http://schemas.microsoft.com/office/drawing/2014/main" id="{C58FF7A6-05CC-C237-8BEF-181DEF4AE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8" name="Line 20">
                  <a:extLst>
                    <a:ext uri="{FF2B5EF4-FFF2-40B4-BE49-F238E27FC236}">
                      <a16:creationId xmlns:a16="http://schemas.microsoft.com/office/drawing/2014/main" id="{2B009E65-07C4-CFB9-7A11-CEC36A13C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39" name="Line 21">
                  <a:extLst>
                    <a:ext uri="{FF2B5EF4-FFF2-40B4-BE49-F238E27FC236}">
                      <a16:creationId xmlns:a16="http://schemas.microsoft.com/office/drawing/2014/main" id="{1B09D22B-F5BB-5E98-E2F2-C90F8A02E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0" name="Line 22">
                  <a:extLst>
                    <a:ext uri="{FF2B5EF4-FFF2-40B4-BE49-F238E27FC236}">
                      <a16:creationId xmlns:a16="http://schemas.microsoft.com/office/drawing/2014/main" id="{F703C7E4-21BF-6588-1A65-6B6121990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1" name="Line 23">
                  <a:extLst>
                    <a:ext uri="{FF2B5EF4-FFF2-40B4-BE49-F238E27FC236}">
                      <a16:creationId xmlns:a16="http://schemas.microsoft.com/office/drawing/2014/main" id="{7266EDD5-8C71-B565-3ACE-E25B4F939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2" name="Line 24">
                  <a:extLst>
                    <a:ext uri="{FF2B5EF4-FFF2-40B4-BE49-F238E27FC236}">
                      <a16:creationId xmlns:a16="http://schemas.microsoft.com/office/drawing/2014/main" id="{9865A7EF-5A93-755E-23DF-A60D2AA7D2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3" name="Line 25">
                  <a:extLst>
                    <a:ext uri="{FF2B5EF4-FFF2-40B4-BE49-F238E27FC236}">
                      <a16:creationId xmlns:a16="http://schemas.microsoft.com/office/drawing/2014/main" id="{ADA9481E-2134-2D33-788C-66374226DF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4" name="Line 26">
                  <a:extLst>
                    <a:ext uri="{FF2B5EF4-FFF2-40B4-BE49-F238E27FC236}">
                      <a16:creationId xmlns:a16="http://schemas.microsoft.com/office/drawing/2014/main" id="{949BAE12-C64F-5089-1D2A-CD257BBC4E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5" name="Line 27">
                  <a:extLst>
                    <a:ext uri="{FF2B5EF4-FFF2-40B4-BE49-F238E27FC236}">
                      <a16:creationId xmlns:a16="http://schemas.microsoft.com/office/drawing/2014/main" id="{7657631B-2533-D088-DE51-F0099FF9A2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6" name="Line 28">
                  <a:extLst>
                    <a:ext uri="{FF2B5EF4-FFF2-40B4-BE49-F238E27FC236}">
                      <a16:creationId xmlns:a16="http://schemas.microsoft.com/office/drawing/2014/main" id="{D771447A-0CA0-DAD1-E94C-BEDBFA6BC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7" name="Line 29">
                  <a:extLst>
                    <a:ext uri="{FF2B5EF4-FFF2-40B4-BE49-F238E27FC236}">
                      <a16:creationId xmlns:a16="http://schemas.microsoft.com/office/drawing/2014/main" id="{FC8651C8-95FB-D49C-B614-B0C653A522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8" name="Line 30">
                  <a:extLst>
                    <a:ext uri="{FF2B5EF4-FFF2-40B4-BE49-F238E27FC236}">
                      <a16:creationId xmlns:a16="http://schemas.microsoft.com/office/drawing/2014/main" id="{EF39A9FC-9B8D-1566-DD57-5A8D84C8EF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49" name="Line 31">
                  <a:extLst>
                    <a:ext uri="{FF2B5EF4-FFF2-40B4-BE49-F238E27FC236}">
                      <a16:creationId xmlns:a16="http://schemas.microsoft.com/office/drawing/2014/main" id="{FF4E6F25-6D1A-CE98-13AA-D1A3EABDF1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0" name="Line 32">
                  <a:extLst>
                    <a:ext uri="{FF2B5EF4-FFF2-40B4-BE49-F238E27FC236}">
                      <a16:creationId xmlns:a16="http://schemas.microsoft.com/office/drawing/2014/main" id="{01941D5E-C051-0315-32FE-098DBA9011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1" name="Line 33">
                  <a:extLst>
                    <a:ext uri="{FF2B5EF4-FFF2-40B4-BE49-F238E27FC236}">
                      <a16:creationId xmlns:a16="http://schemas.microsoft.com/office/drawing/2014/main" id="{371D73A7-D63A-51CB-4A81-8B16C1467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2" name="Line 34">
                  <a:extLst>
                    <a:ext uri="{FF2B5EF4-FFF2-40B4-BE49-F238E27FC236}">
                      <a16:creationId xmlns:a16="http://schemas.microsoft.com/office/drawing/2014/main" id="{2CB9CF7A-BC48-D6A6-323F-4DD4620EB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3" name="Line 35">
                  <a:extLst>
                    <a:ext uri="{FF2B5EF4-FFF2-40B4-BE49-F238E27FC236}">
                      <a16:creationId xmlns:a16="http://schemas.microsoft.com/office/drawing/2014/main" id="{50D6AA79-4BD1-5893-C93B-E45A51416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4" name="Line 36">
                  <a:extLst>
                    <a:ext uri="{FF2B5EF4-FFF2-40B4-BE49-F238E27FC236}">
                      <a16:creationId xmlns:a16="http://schemas.microsoft.com/office/drawing/2014/main" id="{4F57CC50-64C0-F1CE-DDCB-BBD27B4F42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5" name="Line 37">
                  <a:extLst>
                    <a:ext uri="{FF2B5EF4-FFF2-40B4-BE49-F238E27FC236}">
                      <a16:creationId xmlns:a16="http://schemas.microsoft.com/office/drawing/2014/main" id="{8E524F1C-E709-E5DF-E77D-B5F7462EC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6" name="Line 38">
                  <a:extLst>
                    <a:ext uri="{FF2B5EF4-FFF2-40B4-BE49-F238E27FC236}">
                      <a16:creationId xmlns:a16="http://schemas.microsoft.com/office/drawing/2014/main" id="{94EEEEC0-8C3C-2257-122F-15CA6C63F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7" name="Line 39">
                  <a:extLst>
                    <a:ext uri="{FF2B5EF4-FFF2-40B4-BE49-F238E27FC236}">
                      <a16:creationId xmlns:a16="http://schemas.microsoft.com/office/drawing/2014/main" id="{4DAE4C42-5001-783D-DBE8-9490E2395B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58" name="Line 40">
                  <a:extLst>
                    <a:ext uri="{FF2B5EF4-FFF2-40B4-BE49-F238E27FC236}">
                      <a16:creationId xmlns:a16="http://schemas.microsoft.com/office/drawing/2014/main" id="{6A92E28F-643D-19BF-B6E1-1C03C3B5D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421" name="Line 42">
                <a:extLst>
                  <a:ext uri="{FF2B5EF4-FFF2-40B4-BE49-F238E27FC236}">
                    <a16:creationId xmlns:a16="http://schemas.microsoft.com/office/drawing/2014/main" id="{7AE4EC83-AEA9-A890-C6E2-5C4E3C217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3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2" name="Line 43">
                <a:extLst>
                  <a:ext uri="{FF2B5EF4-FFF2-40B4-BE49-F238E27FC236}">
                    <a16:creationId xmlns:a16="http://schemas.microsoft.com/office/drawing/2014/main" id="{D0DD679A-9B59-EF8E-71D9-9793FC61C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3" name="Line 44">
                <a:extLst>
                  <a:ext uri="{FF2B5EF4-FFF2-40B4-BE49-F238E27FC236}">
                    <a16:creationId xmlns:a16="http://schemas.microsoft.com/office/drawing/2014/main" id="{2E7C3EDE-92A6-15C5-5239-327159C70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24" name="Line 45">
                <a:extLst>
                  <a:ext uri="{FF2B5EF4-FFF2-40B4-BE49-F238E27FC236}">
                    <a16:creationId xmlns:a16="http://schemas.microsoft.com/office/drawing/2014/main" id="{9960D098-BEF6-E688-E3BE-62F7623C4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8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80" name="Group 5">
              <a:extLst>
                <a:ext uri="{FF2B5EF4-FFF2-40B4-BE49-F238E27FC236}">
                  <a16:creationId xmlns:a16="http://schemas.microsoft.com/office/drawing/2014/main" id="{733D1A5F-3C23-2704-8EBD-1B1D2797E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6838" y="4206875"/>
              <a:ext cx="6370637" cy="427038"/>
              <a:chOff x="867" y="1211"/>
              <a:chExt cx="4013" cy="269"/>
            </a:xfrm>
          </p:grpSpPr>
          <p:grpSp>
            <p:nvGrpSpPr>
              <p:cNvPr id="58381" name="Group 6">
                <a:extLst>
                  <a:ext uri="{FF2B5EF4-FFF2-40B4-BE49-F238E27FC236}">
                    <a16:creationId xmlns:a16="http://schemas.microsoft.com/office/drawing/2014/main" id="{6DECBCE2-EE50-C37C-CFAA-31F031A2B3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7" y="1211"/>
                <a:ext cx="4013" cy="268"/>
                <a:chOff x="867" y="1211"/>
                <a:chExt cx="4013" cy="268"/>
              </a:xfrm>
            </p:grpSpPr>
            <p:sp>
              <p:nvSpPr>
                <p:cNvPr id="58386" name="Rectangle 7">
                  <a:extLst>
                    <a:ext uri="{FF2B5EF4-FFF2-40B4-BE49-F238E27FC236}">
                      <a16:creationId xmlns:a16="http://schemas.microsoft.com/office/drawing/2014/main" id="{3BF65D0C-737F-44B9-7F4E-CD639890A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7" y="1211"/>
                  <a:ext cx="4013" cy="26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8387" name="Line 8">
                  <a:extLst>
                    <a:ext uri="{FF2B5EF4-FFF2-40B4-BE49-F238E27FC236}">
                      <a16:creationId xmlns:a16="http://schemas.microsoft.com/office/drawing/2014/main" id="{544E2294-7B84-16C2-F5F3-20F50BE32D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88" name="Line 9">
                  <a:extLst>
                    <a:ext uri="{FF2B5EF4-FFF2-40B4-BE49-F238E27FC236}">
                      <a16:creationId xmlns:a16="http://schemas.microsoft.com/office/drawing/2014/main" id="{B5754388-AC8F-B50A-8021-278BE3BA7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89" name="Line 10">
                  <a:extLst>
                    <a:ext uri="{FF2B5EF4-FFF2-40B4-BE49-F238E27FC236}">
                      <a16:creationId xmlns:a16="http://schemas.microsoft.com/office/drawing/2014/main" id="{9670628B-D8EF-D373-6C2B-3C8985D7F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0" name="Line 11">
                  <a:extLst>
                    <a:ext uri="{FF2B5EF4-FFF2-40B4-BE49-F238E27FC236}">
                      <a16:creationId xmlns:a16="http://schemas.microsoft.com/office/drawing/2014/main" id="{12B6A26F-AFE5-B5AB-B9A2-17A4F175C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1" name="Line 12">
                  <a:extLst>
                    <a:ext uri="{FF2B5EF4-FFF2-40B4-BE49-F238E27FC236}">
                      <a16:creationId xmlns:a16="http://schemas.microsoft.com/office/drawing/2014/main" id="{684F03F5-4F56-C0CC-1F1F-DFF1F9A113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2" name="Line 13">
                  <a:extLst>
                    <a:ext uri="{FF2B5EF4-FFF2-40B4-BE49-F238E27FC236}">
                      <a16:creationId xmlns:a16="http://schemas.microsoft.com/office/drawing/2014/main" id="{4949E2B0-C92F-160E-87C0-838E1603ED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3" name="Line 14">
                  <a:extLst>
                    <a:ext uri="{FF2B5EF4-FFF2-40B4-BE49-F238E27FC236}">
                      <a16:creationId xmlns:a16="http://schemas.microsoft.com/office/drawing/2014/main" id="{B2C3E022-FC07-18C7-B930-1DA690239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4" name="Line 15">
                  <a:extLst>
                    <a:ext uri="{FF2B5EF4-FFF2-40B4-BE49-F238E27FC236}">
                      <a16:creationId xmlns:a16="http://schemas.microsoft.com/office/drawing/2014/main" id="{CCE65E9B-18D2-D5D0-8B35-90D119DD84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5" name="Line 16">
                  <a:extLst>
                    <a:ext uri="{FF2B5EF4-FFF2-40B4-BE49-F238E27FC236}">
                      <a16:creationId xmlns:a16="http://schemas.microsoft.com/office/drawing/2014/main" id="{AA8CC9F0-C407-1F56-D641-312DA9316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6" name="Line 17">
                  <a:extLst>
                    <a:ext uri="{FF2B5EF4-FFF2-40B4-BE49-F238E27FC236}">
                      <a16:creationId xmlns:a16="http://schemas.microsoft.com/office/drawing/2014/main" id="{E359F872-D787-A07B-5131-967373A47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7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7" name="Line 18">
                  <a:extLst>
                    <a:ext uri="{FF2B5EF4-FFF2-40B4-BE49-F238E27FC236}">
                      <a16:creationId xmlns:a16="http://schemas.microsoft.com/office/drawing/2014/main" id="{E1F48824-1A43-953B-88AB-9681B2EBD3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5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8" name="Line 19">
                  <a:extLst>
                    <a:ext uri="{FF2B5EF4-FFF2-40B4-BE49-F238E27FC236}">
                      <a16:creationId xmlns:a16="http://schemas.microsoft.com/office/drawing/2014/main" id="{9025C2BF-1638-02A3-8DA1-EBA15A6E7A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2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399" name="Line 20">
                  <a:extLst>
                    <a:ext uri="{FF2B5EF4-FFF2-40B4-BE49-F238E27FC236}">
                      <a16:creationId xmlns:a16="http://schemas.microsoft.com/office/drawing/2014/main" id="{F1E2BC1A-59ED-DD31-BBD6-1B6065A3E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1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0" name="Line 21">
                  <a:extLst>
                    <a:ext uri="{FF2B5EF4-FFF2-40B4-BE49-F238E27FC236}">
                      <a16:creationId xmlns:a16="http://schemas.microsoft.com/office/drawing/2014/main" id="{B3E081D4-1D8C-7F5E-4921-D8DD334902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1" name="Line 22">
                  <a:extLst>
                    <a:ext uri="{FF2B5EF4-FFF2-40B4-BE49-F238E27FC236}">
                      <a16:creationId xmlns:a16="http://schemas.microsoft.com/office/drawing/2014/main" id="{6FECDE3F-BC98-EE08-1671-24F52845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2" name="Line 23">
                  <a:extLst>
                    <a:ext uri="{FF2B5EF4-FFF2-40B4-BE49-F238E27FC236}">
                      <a16:creationId xmlns:a16="http://schemas.microsoft.com/office/drawing/2014/main" id="{50923E59-DC3D-5870-A466-9F4423D940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2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3" name="Line 24">
                  <a:extLst>
                    <a:ext uri="{FF2B5EF4-FFF2-40B4-BE49-F238E27FC236}">
                      <a16:creationId xmlns:a16="http://schemas.microsoft.com/office/drawing/2014/main" id="{79E685BC-625C-507C-1949-C95EFC3A7D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4" name="Line 25">
                  <a:extLst>
                    <a:ext uri="{FF2B5EF4-FFF2-40B4-BE49-F238E27FC236}">
                      <a16:creationId xmlns:a16="http://schemas.microsoft.com/office/drawing/2014/main" id="{7EB62866-B727-5517-CD68-811D40668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5" name="Line 26">
                  <a:extLst>
                    <a:ext uri="{FF2B5EF4-FFF2-40B4-BE49-F238E27FC236}">
                      <a16:creationId xmlns:a16="http://schemas.microsoft.com/office/drawing/2014/main" id="{4678B15C-043A-29E9-8DB9-96226209D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9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6" name="Line 27">
                  <a:extLst>
                    <a:ext uri="{FF2B5EF4-FFF2-40B4-BE49-F238E27FC236}">
                      <a16:creationId xmlns:a16="http://schemas.microsoft.com/office/drawing/2014/main" id="{93024063-3549-120A-75BC-D9053ED643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7" name="Line 28">
                  <a:extLst>
                    <a:ext uri="{FF2B5EF4-FFF2-40B4-BE49-F238E27FC236}">
                      <a16:creationId xmlns:a16="http://schemas.microsoft.com/office/drawing/2014/main" id="{4AD3F3BB-0700-A523-D2B3-ED73DC908D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8" name="Line 29">
                  <a:extLst>
                    <a:ext uri="{FF2B5EF4-FFF2-40B4-BE49-F238E27FC236}">
                      <a16:creationId xmlns:a16="http://schemas.microsoft.com/office/drawing/2014/main" id="{E4BBEBC4-7CB4-42E5-A93F-30D850F07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09" name="Line 30">
                  <a:extLst>
                    <a:ext uri="{FF2B5EF4-FFF2-40B4-BE49-F238E27FC236}">
                      <a16:creationId xmlns:a16="http://schemas.microsoft.com/office/drawing/2014/main" id="{5E38D43E-E1FD-5F5A-6954-2DB0FDB8A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0" name="Line 31">
                  <a:extLst>
                    <a:ext uri="{FF2B5EF4-FFF2-40B4-BE49-F238E27FC236}">
                      <a16:creationId xmlns:a16="http://schemas.microsoft.com/office/drawing/2014/main" id="{3B5CBAD1-B87B-C8EB-DA52-3C7A432D7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8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1" name="Line 32">
                  <a:extLst>
                    <a:ext uri="{FF2B5EF4-FFF2-40B4-BE49-F238E27FC236}">
                      <a16:creationId xmlns:a16="http://schemas.microsoft.com/office/drawing/2014/main" id="{E2424E8A-D933-55C0-8FC3-6BF26027EF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94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2" name="Line 33">
                  <a:extLst>
                    <a:ext uri="{FF2B5EF4-FFF2-40B4-BE49-F238E27FC236}">
                      <a16:creationId xmlns:a16="http://schemas.microsoft.com/office/drawing/2014/main" id="{489A0D7F-66AF-85DC-955D-250139C2B2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0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3" name="Line 34">
                  <a:extLst>
                    <a:ext uri="{FF2B5EF4-FFF2-40B4-BE49-F238E27FC236}">
                      <a16:creationId xmlns:a16="http://schemas.microsoft.com/office/drawing/2014/main" id="{E8A796DE-2372-54FD-69CA-76F23FC8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6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4" name="Line 35">
                  <a:extLst>
                    <a:ext uri="{FF2B5EF4-FFF2-40B4-BE49-F238E27FC236}">
                      <a16:creationId xmlns:a16="http://schemas.microsoft.com/office/drawing/2014/main" id="{357AF33D-7FDE-997B-F401-4BC63E1BC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22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5" name="Line 36">
                  <a:extLst>
                    <a:ext uri="{FF2B5EF4-FFF2-40B4-BE49-F238E27FC236}">
                      <a16:creationId xmlns:a16="http://schemas.microsoft.com/office/drawing/2014/main" id="{DFAC1936-3A08-61A0-D896-B273DE0E9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8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6" name="Line 37">
                  <a:extLst>
                    <a:ext uri="{FF2B5EF4-FFF2-40B4-BE49-F238E27FC236}">
                      <a16:creationId xmlns:a16="http://schemas.microsoft.com/office/drawing/2014/main" id="{74E3A190-0D26-EF3D-05FD-655E1793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75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7" name="Line 38">
                  <a:extLst>
                    <a:ext uri="{FF2B5EF4-FFF2-40B4-BE49-F238E27FC236}">
                      <a16:creationId xmlns:a16="http://schemas.microsoft.com/office/drawing/2014/main" id="{F83BC2DB-EACB-3815-A3B4-42AFDB21D4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8" name="Line 39">
                  <a:extLst>
                    <a:ext uri="{FF2B5EF4-FFF2-40B4-BE49-F238E27FC236}">
                      <a16:creationId xmlns:a16="http://schemas.microsoft.com/office/drawing/2014/main" id="{26A9738A-CFFB-ACC0-1E2B-B1A1583022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7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419" name="Line 40">
                  <a:extLst>
                    <a:ext uri="{FF2B5EF4-FFF2-40B4-BE49-F238E27FC236}">
                      <a16:creationId xmlns:a16="http://schemas.microsoft.com/office/drawing/2014/main" id="{B4B6D25B-D801-A87C-C3A6-A556DD2026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03" y="1211"/>
                  <a:ext cx="0" cy="6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8382" name="Line 42">
                <a:extLst>
                  <a:ext uri="{FF2B5EF4-FFF2-40B4-BE49-F238E27FC236}">
                    <a16:creationId xmlns:a16="http://schemas.microsoft.com/office/drawing/2014/main" id="{7E1A1B16-FDA1-1E90-FAFB-BF26E4EE8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3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3" name="Line 43">
                <a:extLst>
                  <a:ext uri="{FF2B5EF4-FFF2-40B4-BE49-F238E27FC236}">
                    <a16:creationId xmlns:a16="http://schemas.microsoft.com/office/drawing/2014/main" id="{B7B61632-201F-9646-E269-79EAAB2630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6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4" name="Line 44">
                <a:extLst>
                  <a:ext uri="{FF2B5EF4-FFF2-40B4-BE49-F238E27FC236}">
                    <a16:creationId xmlns:a16="http://schemas.microsoft.com/office/drawing/2014/main" id="{BA1F426C-BDFE-AF7A-C629-30C3CCAD3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3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385" name="Line 45">
                <a:extLst>
                  <a:ext uri="{FF2B5EF4-FFF2-40B4-BE49-F238E27FC236}">
                    <a16:creationId xmlns:a16="http://schemas.microsoft.com/office/drawing/2014/main" id="{7563E8F2-A667-E03F-1D0B-10F65AC82E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8" y="1211"/>
                <a:ext cx="0" cy="2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A5FE7FA2-4248-8EA9-0AA6-2EE85F667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29C4F4C-4A96-469A-9F77-5CDED31B46AF}" type="slidenum">
              <a:rPr lang="en-US" altLang="en-US" smtClean="0"/>
              <a:pPr>
                <a:spcBef>
                  <a:spcPct val="0"/>
                </a:spcBef>
                <a:buSzTx/>
              </a:pPr>
              <a:t>11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49400E1-97D9-B035-8B48-EEEC18F3F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defTabSz="914400"/>
            <a:r>
              <a:rPr lang="en-US" altLang="en-US" dirty="0"/>
              <a:t>ARM Assembly Language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8488A2A-597A-AC35-DE7A-B3090716D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903288"/>
            <a:ext cx="8267700" cy="3721100"/>
          </a:xfrm>
          <a:noFill/>
        </p:spPr>
        <p:txBody>
          <a:bodyPr lIns="90488" tIns="44450" rIns="90488" bIns="44450"/>
          <a:lstStyle/>
          <a:p>
            <a:pPr marL="342900" indent="-342900" defTabSz="914400">
              <a:lnSpc>
                <a:spcPct val="90000"/>
              </a:lnSpc>
            </a:pPr>
            <a:r>
              <a:rPr lang="en-US" altLang="en-US"/>
              <a:t>The basic instructions have four components: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altLang="en-US"/>
              <a:t>	Operator name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altLang="en-US"/>
              <a:t>	Destination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altLang="en-US"/>
              <a:t>	1</a:t>
            </a:r>
            <a:r>
              <a:rPr lang="en-US" altLang="en-US" baseline="30000"/>
              <a:t>st</a:t>
            </a:r>
            <a:r>
              <a:rPr lang="en-US" altLang="en-US"/>
              <a:t> operand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altLang="en-US"/>
              <a:t>	2</a:t>
            </a:r>
            <a:r>
              <a:rPr lang="en-US" altLang="en-US" baseline="30000"/>
              <a:t>nd</a:t>
            </a:r>
            <a:r>
              <a:rPr lang="en-US" altLang="en-US"/>
              <a:t> operand</a:t>
            </a:r>
          </a:p>
          <a:p>
            <a:pPr marL="342900" indent="-342900" defTabSz="914400">
              <a:lnSpc>
                <a:spcPct val="90000"/>
              </a:lnSpc>
            </a:pPr>
            <a:endParaRPr lang="en-US" altLang="en-US"/>
          </a:p>
          <a:p>
            <a:pPr marL="342900" indent="-342900" defTabSz="914400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	ADD &lt;dst&gt;, &lt;src1&gt;, &lt;src2&gt;     // &lt;dst&gt; = &lt;src1&gt; + &lt;src2&gt;</a:t>
            </a:r>
          </a:p>
          <a:p>
            <a:pPr marL="342900" indent="-342900" defTabSz="914400">
              <a:lnSpc>
                <a:spcPct val="90000"/>
              </a:lnSpc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SUB &lt;dst&gt;, &lt;src1&gt;, &lt;src2&gt;     // &lt;dst&gt; = &lt;src1&gt; - &lt;src2&gt;</a:t>
            </a:r>
            <a:endParaRPr lang="en-US" altLang="en-US"/>
          </a:p>
          <a:p>
            <a:pPr marL="342900" indent="-342900" defTabSz="914400">
              <a:lnSpc>
                <a:spcPct val="90000"/>
              </a:lnSpc>
            </a:pPr>
            <a:endParaRPr lang="en-US" altLang="en-US"/>
          </a:p>
          <a:p>
            <a:pPr marL="342900" indent="-342900" defTabSz="914400">
              <a:lnSpc>
                <a:spcPct val="90000"/>
              </a:lnSpc>
            </a:pPr>
            <a:r>
              <a:rPr lang="en-US" altLang="en-US"/>
              <a:t>Simple format: easy to implement in hardware</a:t>
            </a:r>
          </a:p>
          <a:p>
            <a:pPr marL="342900" indent="-342900" defTabSz="914400">
              <a:lnSpc>
                <a:spcPct val="90000"/>
              </a:lnSpc>
            </a:pPr>
            <a:endParaRPr lang="en-US" altLang="en-US"/>
          </a:p>
          <a:p>
            <a:pPr marL="342900" indent="-342900" defTabSz="914400">
              <a:lnSpc>
                <a:spcPct val="90000"/>
              </a:lnSpc>
            </a:pPr>
            <a:r>
              <a:rPr lang="en-US" altLang="en-US"/>
              <a:t>More complex:  </a:t>
            </a:r>
            <a:r>
              <a:rPr lang="en-US" altLang="en-US">
                <a:latin typeface="Courier New" panose="02070309020205020404" pitchFamily="49" charset="0"/>
              </a:rPr>
              <a:t>A = B + C + D – E</a:t>
            </a:r>
          </a:p>
        </p:txBody>
      </p:sp>
    </p:spTree>
  </p:cSld>
  <p:clrMapOvr>
    <a:masterClrMapping/>
  </p:clrMapOvr>
  <p:transition advTm="2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840E4AD7-A9F8-C39F-4423-C6D87C08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7040339-33BD-4BD4-AB64-E0EF72EF77DD}" type="slidenum">
              <a:rPr lang="en-US" altLang="en-US" smtClean="0"/>
              <a:pPr>
                <a:spcBef>
                  <a:spcPct val="0"/>
                </a:spcBef>
                <a:buSzTx/>
              </a:pPr>
              <a:t>38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CA0B0F4-AF1F-CE35-1742-A2004D6C4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Assembly &amp; Machine Language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0DF78A9A-E6D7-C6B0-2112-848C36880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Assembly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Machine Language</a:t>
            </a:r>
          </a:p>
          <a:p>
            <a:r>
              <a:rPr lang="en-US" altLang="en-US"/>
              <a:t>	</a:t>
            </a:r>
          </a:p>
          <a:p>
            <a:r>
              <a:rPr lang="en-US" altLang="en-US"/>
              <a:t>	</a:t>
            </a:r>
          </a:p>
          <a:p>
            <a:r>
              <a:rPr lang="en-US" altLang="en-US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206A6351-D5B9-0752-596F-A8295791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3454B3E-4A6D-4BA7-BDB2-86EA9A12555F}" type="slidenum">
              <a:rPr lang="en-US" altLang="en-US" smtClean="0"/>
              <a:pPr>
                <a:spcBef>
                  <a:spcPct val="0"/>
                </a:spcBef>
                <a:buSzTx/>
              </a:pPr>
              <a:t>12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1C024C6-274D-B3E0-2413-E5715EB9D2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Operands &amp; Storage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76DCF29-B6E5-8F3B-4F20-AA58123D6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For speed, CPU has 32 general-purpose registers for storing most operands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For capacity, computer has large memory (multi-GB)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</a:pPr>
            <a:r>
              <a:rPr lang="en-US" altLang="en-US"/>
              <a:t>	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Load/store operation moves information between registers and main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All other operations work on registers</a:t>
            </a:r>
          </a:p>
        </p:txBody>
      </p:sp>
      <p:grpSp>
        <p:nvGrpSpPr>
          <p:cNvPr id="9221" name="Group 22" descr="Elements of a computer system.">
            <a:extLst>
              <a:ext uri="{FF2B5EF4-FFF2-40B4-BE49-F238E27FC236}">
                <a16:creationId xmlns:a16="http://schemas.microsoft.com/office/drawing/2014/main" id="{25C4898F-9EE6-8C93-4A76-31889CF6051B}"/>
              </a:ext>
            </a:extLst>
          </p:cNvPr>
          <p:cNvGrpSpPr>
            <a:grpSpLocks/>
          </p:cNvGrpSpPr>
          <p:nvPr/>
        </p:nvGrpSpPr>
        <p:grpSpPr bwMode="auto">
          <a:xfrm>
            <a:off x="946150" y="1754188"/>
            <a:ext cx="5143500" cy="2857500"/>
            <a:chOff x="596" y="1099"/>
            <a:chExt cx="3240" cy="1800"/>
          </a:xfrm>
        </p:grpSpPr>
        <p:sp>
          <p:nvSpPr>
            <p:cNvPr id="9222" name="Rectangle 5">
              <a:extLst>
                <a:ext uri="{FF2B5EF4-FFF2-40B4-BE49-F238E27FC236}">
                  <a16:creationId xmlns:a16="http://schemas.microsoft.com/office/drawing/2014/main" id="{74054F43-7332-0079-777F-47464F14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" y="1099"/>
              <a:ext cx="3240" cy="1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23" name="Rectangle 6">
              <a:extLst>
                <a:ext uri="{FF2B5EF4-FFF2-40B4-BE49-F238E27FC236}">
                  <a16:creationId xmlns:a16="http://schemas.microsoft.com/office/drawing/2014/main" id="{F8E0E3DD-93C7-374D-9383-5194F0804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1355"/>
              <a:ext cx="920" cy="1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24" name="Rectangle 7">
              <a:extLst>
                <a:ext uri="{FF2B5EF4-FFF2-40B4-BE49-F238E27FC236}">
                  <a16:creationId xmlns:a16="http://schemas.microsoft.com/office/drawing/2014/main" id="{E74698AD-19CB-7103-20EE-6E0459E0F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1439"/>
              <a:ext cx="8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Processor</a:t>
              </a:r>
            </a:p>
          </p:txBody>
        </p:sp>
        <p:sp>
          <p:nvSpPr>
            <p:cNvPr id="9225" name="Rectangle 8">
              <a:extLst>
                <a:ext uri="{FF2B5EF4-FFF2-40B4-BE49-F238E27FC236}">
                  <a16:creationId xmlns:a16="http://schemas.microsoft.com/office/drawing/2014/main" id="{7DD13AE4-9D55-6AB2-75F4-DD43B49D0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355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26" name="Rectangle 9">
              <a:extLst>
                <a:ext uri="{FF2B5EF4-FFF2-40B4-BE49-F238E27FC236}">
                  <a16:creationId xmlns:a16="http://schemas.microsoft.com/office/drawing/2014/main" id="{A3D9A45A-9BDD-21EB-11B5-D85C24D83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355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27" name="Rectangle 10">
              <a:extLst>
                <a:ext uri="{FF2B5EF4-FFF2-40B4-BE49-F238E27FC236}">
                  <a16:creationId xmlns:a16="http://schemas.microsoft.com/office/drawing/2014/main" id="{B3B179E7-F3DD-3F76-A42B-B768BE41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159"/>
              <a:ext cx="7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Computer</a:t>
              </a:r>
            </a:p>
          </p:txBody>
        </p:sp>
        <p:sp>
          <p:nvSpPr>
            <p:cNvPr id="9228" name="AutoShape 11">
              <a:extLst>
                <a:ext uri="{FF2B5EF4-FFF2-40B4-BE49-F238E27FC236}">
                  <a16:creationId xmlns:a16="http://schemas.microsoft.com/office/drawing/2014/main" id="{23021C68-FC54-76B6-1ADB-230144ED5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1787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29" name="AutoShape 12">
              <a:extLst>
                <a:ext uri="{FF2B5EF4-FFF2-40B4-BE49-F238E27FC236}">
                  <a16:creationId xmlns:a16="http://schemas.microsoft.com/office/drawing/2014/main" id="{48128BE6-570D-6CE9-A30D-F0FDB050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2267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30" name="Rectangle 13">
              <a:extLst>
                <a:ext uri="{FF2B5EF4-FFF2-40B4-BE49-F238E27FC236}">
                  <a16:creationId xmlns:a16="http://schemas.microsoft.com/office/drawing/2014/main" id="{DD5A122C-8DC7-8FB9-1C63-506AB7AAD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1895"/>
              <a:ext cx="6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Control</a:t>
              </a:r>
            </a:p>
          </p:txBody>
        </p:sp>
        <p:sp>
          <p:nvSpPr>
            <p:cNvPr id="9231" name="Rectangle 14">
              <a:extLst>
                <a:ext uri="{FF2B5EF4-FFF2-40B4-BE49-F238E27FC236}">
                  <a16:creationId xmlns:a16="http://schemas.microsoft.com/office/drawing/2014/main" id="{FCCC25DE-03BC-3563-B8DB-CBE2C83CA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2267"/>
              <a:ext cx="7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Datapath</a:t>
              </a:r>
            </a:p>
          </p:txBody>
        </p:sp>
        <p:sp>
          <p:nvSpPr>
            <p:cNvPr id="9232" name="Rectangle 15">
              <a:extLst>
                <a:ext uri="{FF2B5EF4-FFF2-40B4-BE49-F238E27FC236}">
                  <a16:creationId xmlns:a16="http://schemas.microsoft.com/office/drawing/2014/main" id="{5705E656-6B34-CDBB-4DE3-BF9EBC1D8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479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9233" name="Rectangle 16">
              <a:extLst>
                <a:ext uri="{FF2B5EF4-FFF2-40B4-BE49-F238E27FC236}">
                  <a16:creationId xmlns:a16="http://schemas.microsoft.com/office/drawing/2014/main" id="{5A6F0303-7D1A-69C4-4A0A-8D0618AD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479"/>
              <a:ext cx="6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Devices</a:t>
              </a:r>
            </a:p>
          </p:txBody>
        </p:sp>
        <p:sp>
          <p:nvSpPr>
            <p:cNvPr id="9234" name="AutoShape 17">
              <a:extLst>
                <a:ext uri="{FF2B5EF4-FFF2-40B4-BE49-F238E27FC236}">
                  <a16:creationId xmlns:a16="http://schemas.microsoft.com/office/drawing/2014/main" id="{349C1FB1-93C4-C99F-D25D-60E25B1CA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181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35" name="AutoShape 18">
              <a:extLst>
                <a:ext uri="{FF2B5EF4-FFF2-40B4-BE49-F238E27FC236}">
                  <a16:creationId xmlns:a16="http://schemas.microsoft.com/office/drawing/2014/main" id="{D3F79E0B-9EC4-2534-53AD-E0A1C2930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29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9236" name="Rectangle 19">
              <a:extLst>
                <a:ext uri="{FF2B5EF4-FFF2-40B4-BE49-F238E27FC236}">
                  <a16:creationId xmlns:a16="http://schemas.microsoft.com/office/drawing/2014/main" id="{354A4058-2122-408D-F26B-ABF4B03F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1927"/>
              <a:ext cx="6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Input</a:t>
              </a:r>
            </a:p>
          </p:txBody>
        </p:sp>
        <p:sp>
          <p:nvSpPr>
            <p:cNvPr id="9237" name="Rectangle 20">
              <a:extLst>
                <a:ext uri="{FF2B5EF4-FFF2-40B4-BE49-F238E27FC236}">
                  <a16:creationId xmlns:a16="http://schemas.microsoft.com/office/drawing/2014/main" id="{3F5C82BA-B3E8-BAD5-3EED-CC764F30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2407"/>
              <a:ext cx="6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Output</a:t>
              </a:r>
            </a:p>
          </p:txBody>
        </p:sp>
        <p:sp>
          <p:nvSpPr>
            <p:cNvPr id="9238" name="Rectangle 21">
              <a:extLst>
                <a:ext uri="{FF2B5EF4-FFF2-40B4-BE49-F238E27FC236}">
                  <a16:creationId xmlns:a16="http://schemas.microsoft.com/office/drawing/2014/main" id="{22D94EE4-5828-3405-4FCA-C34F43BFE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446"/>
              <a:ext cx="410" cy="1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400" b="1">
                  <a:latin typeface="Arial" panose="020B0604020202020204" pitchFamily="34" charset="0"/>
                </a:rPr>
                <a:t>GPRs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A719EA33-8809-9700-1984-7B49A369D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CF68CC96-97AD-4E70-B531-CF4C60BDE13D}" type="slidenum">
              <a:rPr lang="en-US" altLang="en-US" smtClean="0"/>
              <a:pPr>
                <a:spcBef>
                  <a:spcPct val="0"/>
                </a:spcBef>
                <a:buSzTx/>
              </a:pPr>
              <a:t>13</a:t>
            </a:fld>
            <a:endParaRPr lang="en-US" altLang="en-US"/>
          </a:p>
        </p:txBody>
      </p:sp>
      <p:sp>
        <p:nvSpPr>
          <p:cNvPr id="11267" name="Rectangle 117">
            <a:extLst>
              <a:ext uri="{FF2B5EF4-FFF2-40B4-BE49-F238E27FC236}">
                <a16:creationId xmlns:a16="http://schemas.microsoft.com/office/drawing/2014/main" id="{79FF9259-01B2-9881-08A6-7AE736F98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Registers</a:t>
            </a:r>
          </a:p>
        </p:txBody>
      </p:sp>
      <p:sp>
        <p:nvSpPr>
          <p:cNvPr id="11268" name="Rectangle 118">
            <a:extLst>
              <a:ext uri="{FF2B5EF4-FFF2-40B4-BE49-F238E27FC236}">
                <a16:creationId xmlns:a16="http://schemas.microsoft.com/office/drawing/2014/main" id="{0607FB03-A358-8C60-D8F5-9897E5D81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32x 64-bit registers for operands</a:t>
            </a:r>
          </a:p>
        </p:txBody>
      </p:sp>
      <p:graphicFrame>
        <p:nvGraphicFramePr>
          <p:cNvPr id="211065" name="Group 121" descr="Register meanings">
            <a:extLst>
              <a:ext uri="{FF2B5EF4-FFF2-40B4-BE49-F238E27FC236}">
                <a16:creationId xmlns:a16="http://schemas.microsoft.com/office/drawing/2014/main" id="{7C204FBF-7C15-6588-7AAC-364954B9A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33149"/>
              </p:ext>
            </p:extLst>
          </p:nvPr>
        </p:nvGraphicFramePr>
        <p:xfrm>
          <a:off x="1036638" y="1417638"/>
          <a:ext cx="6176962" cy="3689345"/>
        </p:xfrm>
        <a:graphic>
          <a:graphicData uri="http://schemas.openxmlformats.org/drawingml/2006/table">
            <a:tbl>
              <a:tblPr firstRow="1"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Register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X0-X7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 arguments/Results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X8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Result, if a pointer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X9-X15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Volatile Temporaries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Not saved on call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X16-X17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Linker scratch registers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Don’t use them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X18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Platform register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Don’t use this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X19-X27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Temporaries (saved across calls)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 on call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X28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 Pointer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X29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Frame Pointer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X30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Address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95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X31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Always 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No-op on write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4F79B683-57E3-D70E-972A-784224419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32A50E8-2CCD-4042-8E3C-A8716D061057}" type="slidenum">
              <a:rPr lang="en-US" altLang="en-US" smtClean="0"/>
              <a:pPr>
                <a:spcBef>
                  <a:spcPct val="0"/>
                </a:spcBef>
                <a:buSzTx/>
              </a:pPr>
              <a:t>14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54903DA-D6D6-FDCE-49C3-6B423F76E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Operations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54BCE1F-DC48-B2C5-06F8-5CB0B646B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903288"/>
            <a:ext cx="8342313" cy="5265737"/>
          </a:xfrm>
        </p:spPr>
        <p:txBody>
          <a:bodyPr/>
          <a:lstStyle/>
          <a:p>
            <a:pPr>
              <a:tabLst>
                <a:tab pos="4398963" algn="l"/>
                <a:tab pos="6400800" algn="l"/>
              </a:tabLst>
            </a:pPr>
            <a:r>
              <a:rPr lang="en-US" altLang="en-US"/>
              <a:t>(Note: just subset of all instructions)</a:t>
            </a:r>
          </a:p>
          <a:p>
            <a:pPr>
              <a:tabLst>
                <a:tab pos="4398963" algn="l"/>
                <a:tab pos="6400800" algn="l"/>
              </a:tabLst>
            </a:pPr>
            <a:endParaRPr lang="en-US" altLang="en-US"/>
          </a:p>
          <a:p>
            <a:pPr>
              <a:tabLst>
                <a:tab pos="4398963" algn="l"/>
                <a:tab pos="6400800" algn="l"/>
              </a:tabLst>
            </a:pPr>
            <a:r>
              <a:rPr lang="en-US" altLang="en-US"/>
              <a:t>Mathematic:  ADD, SUB, MUL, SDIV	</a:t>
            </a:r>
            <a:r>
              <a:rPr lang="en-US" altLang="en-US" sz="1400">
                <a:latin typeface="Courier New" panose="02070309020205020404" pitchFamily="49" charset="0"/>
              </a:rPr>
              <a:t>ADD X0, X1, X2	// X0 = X1+X2</a:t>
            </a:r>
          </a:p>
          <a:p>
            <a:pPr>
              <a:tabLst>
                <a:tab pos="4398963" algn="l"/>
                <a:tab pos="6400800" algn="l"/>
              </a:tabLst>
            </a:pPr>
            <a:r>
              <a:rPr lang="en-US" altLang="en-US"/>
              <a:t>	Immediate (second input a constant)	</a:t>
            </a:r>
            <a:r>
              <a:rPr lang="en-US" altLang="en-US" sz="1400">
                <a:latin typeface="Courier New" panose="02070309020205020404" pitchFamily="49" charset="0"/>
              </a:rPr>
              <a:t>ADDI X0, X1, #100	// X0 = X1+100</a:t>
            </a:r>
          </a:p>
          <a:p>
            <a:pPr>
              <a:tabLst>
                <a:tab pos="4398963" algn="l"/>
                <a:tab pos="6400800" algn="l"/>
              </a:tabLst>
            </a:pPr>
            <a:r>
              <a:rPr lang="en-US" altLang="en-US"/>
              <a:t>	</a:t>
            </a:r>
          </a:p>
          <a:p>
            <a:pPr>
              <a:tabLst>
                <a:tab pos="4398963" algn="l"/>
                <a:tab pos="6400800" algn="l"/>
              </a:tabLst>
            </a:pPr>
            <a:r>
              <a:rPr lang="en-US" altLang="en-US"/>
              <a:t>Logical:  AND, ORR, EOR	</a:t>
            </a:r>
            <a:r>
              <a:rPr lang="en-US" altLang="en-US" sz="1400">
                <a:latin typeface="Courier New" panose="02070309020205020404" pitchFamily="49" charset="0"/>
              </a:rPr>
              <a:t>AND X0, X1, X2	// X0 = X1&amp;X2</a:t>
            </a:r>
            <a:endParaRPr lang="en-US" altLang="en-US"/>
          </a:p>
          <a:p>
            <a:pPr>
              <a:tabLst>
                <a:tab pos="4398963" algn="l"/>
                <a:tab pos="6400800" algn="l"/>
              </a:tabLst>
            </a:pPr>
            <a:r>
              <a:rPr lang="en-US" altLang="en-US"/>
              <a:t>	Immediate	</a:t>
            </a:r>
            <a:r>
              <a:rPr lang="en-US" altLang="en-US" sz="1400">
                <a:latin typeface="Courier New" panose="02070309020205020404" pitchFamily="49" charset="0"/>
              </a:rPr>
              <a:t>ANDI X0, X1, #7	// X0 = X1&amp;b0111</a:t>
            </a:r>
            <a:endParaRPr lang="en-US" altLang="en-US"/>
          </a:p>
          <a:p>
            <a:pPr>
              <a:tabLst>
                <a:tab pos="4398963" algn="l"/>
                <a:tab pos="6400800" algn="l"/>
              </a:tabLst>
            </a:pPr>
            <a:endParaRPr lang="en-US" altLang="en-US"/>
          </a:p>
          <a:p>
            <a:pPr>
              <a:tabLst>
                <a:tab pos="4398963" algn="l"/>
                <a:tab pos="6400800" algn="l"/>
              </a:tabLst>
            </a:pPr>
            <a:r>
              <a:rPr lang="en-US" altLang="en-US"/>
              <a:t>Shift: left &amp; right logical (LSL, LSR)	</a:t>
            </a:r>
            <a:r>
              <a:rPr lang="en-US" altLang="en-US" sz="1400">
                <a:latin typeface="Courier New" panose="02070309020205020404" pitchFamily="49" charset="0"/>
              </a:rPr>
              <a:t>LSL X0, X1, #4	// X0 = X1&lt;&lt;4</a:t>
            </a:r>
            <a:endParaRPr lang="en-US" altLang="en-US"/>
          </a:p>
          <a:p>
            <a:pPr>
              <a:tabLst>
                <a:tab pos="4398963" algn="l"/>
                <a:tab pos="6400800" algn="l"/>
              </a:tabLst>
            </a:pPr>
            <a:endParaRPr lang="en-US" altLang="en-US"/>
          </a:p>
          <a:p>
            <a:pPr>
              <a:tabLst>
                <a:tab pos="4398963" algn="l"/>
                <a:tab pos="6400800" algn="l"/>
              </a:tabLst>
            </a:pPr>
            <a:r>
              <a:rPr lang="en-US" altLang="en-US"/>
              <a:t>Example: Take bits 6-4 of X0 and make them bits 2-0 of X1, zeros otherwise:</a:t>
            </a:r>
            <a:endParaRPr lang="en-US" altLang="en-US" sz="1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EB3E1B68-F48E-45EE-AA54-4593511ED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5AD61453-CAED-497A-9524-6E784952845E}" type="slidenum">
              <a:rPr lang="en-US" altLang="en-US" smtClean="0"/>
              <a:pPr>
                <a:spcBef>
                  <a:spcPct val="0"/>
                </a:spcBef>
                <a:buSzTx/>
              </a:pPr>
              <a:t>15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A8138ED-157F-9A00-5275-2C17D6685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defTabSz="914400"/>
            <a:r>
              <a:rPr lang="en-US" altLang="en-US" dirty="0"/>
              <a:t>Memory Organization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552FE3A-2EE9-3E74-EAC7-340001161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defTabSz="914400"/>
            <a:r>
              <a:rPr lang="en-US" altLang="en-US" dirty="0"/>
              <a:t>Viewed as a large, single-dimension array, with an address.</a:t>
            </a:r>
          </a:p>
          <a:p>
            <a:pPr marL="342900" indent="-342900" defTabSz="914400"/>
            <a:r>
              <a:rPr lang="en-US" altLang="en-US" dirty="0"/>
              <a:t>A memory address is an index into the array</a:t>
            </a:r>
          </a:p>
          <a:p>
            <a:pPr marL="342900" indent="-342900" defTabSz="914400"/>
            <a:r>
              <a:rPr lang="en-US" altLang="en-US" dirty="0"/>
              <a:t>"Byte addressing" means that the index points to a byte of memory.</a:t>
            </a:r>
          </a:p>
        </p:txBody>
      </p:sp>
      <p:grpSp>
        <p:nvGrpSpPr>
          <p:cNvPr id="2" name="Group 1" descr="Example of an 8-bit addressed memory system.">
            <a:extLst>
              <a:ext uri="{FF2B5EF4-FFF2-40B4-BE49-F238E27FC236}">
                <a16:creationId xmlns:a16="http://schemas.microsoft.com/office/drawing/2014/main" id="{7A5193FD-5E00-C052-88AF-FC92838EE90A}"/>
              </a:ext>
            </a:extLst>
          </p:cNvPr>
          <p:cNvGrpSpPr/>
          <p:nvPr/>
        </p:nvGrpSpPr>
        <p:grpSpPr>
          <a:xfrm>
            <a:off x="1352550" y="3165475"/>
            <a:ext cx="1616075" cy="2765425"/>
            <a:chOff x="1352550" y="3165475"/>
            <a:chExt cx="1616075" cy="2765425"/>
          </a:xfrm>
        </p:grpSpPr>
        <p:sp>
          <p:nvSpPr>
            <p:cNvPr id="15365" name="Rectangle 4">
              <a:extLst>
                <a:ext uri="{FF2B5EF4-FFF2-40B4-BE49-F238E27FC236}">
                  <a16:creationId xmlns:a16="http://schemas.microsoft.com/office/drawing/2014/main" id="{DAA2AE48-1FCB-4CDE-81A8-C8D2D242C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25" y="3165475"/>
              <a:ext cx="1127125" cy="23701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5366" name="Line 5">
              <a:extLst>
                <a:ext uri="{FF2B5EF4-FFF2-40B4-BE49-F238E27FC236}">
                  <a16:creationId xmlns:a16="http://schemas.microsoft.com/office/drawing/2014/main" id="{21092535-B942-651F-D62B-717ABB7F3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3497263"/>
              <a:ext cx="11128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Line 6">
              <a:extLst>
                <a:ext uri="{FF2B5EF4-FFF2-40B4-BE49-F238E27FC236}">
                  <a16:creationId xmlns:a16="http://schemas.microsoft.com/office/drawing/2014/main" id="{F6EA00B2-E08B-CB3C-0242-D38FB98C5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3836988"/>
              <a:ext cx="11128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Line 7">
              <a:extLst>
                <a:ext uri="{FF2B5EF4-FFF2-40B4-BE49-F238E27FC236}">
                  <a16:creationId xmlns:a16="http://schemas.microsoft.com/office/drawing/2014/main" id="{63F27078-C00E-8183-8C30-DDF7AD322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4175125"/>
              <a:ext cx="11128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8">
              <a:extLst>
                <a:ext uri="{FF2B5EF4-FFF2-40B4-BE49-F238E27FC236}">
                  <a16:creationId xmlns:a16="http://schemas.microsoft.com/office/drawing/2014/main" id="{1E73EA6E-7CF8-9468-7CEA-7EF348511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4513263"/>
              <a:ext cx="11128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9">
              <a:extLst>
                <a:ext uri="{FF2B5EF4-FFF2-40B4-BE49-F238E27FC236}">
                  <a16:creationId xmlns:a16="http://schemas.microsoft.com/office/drawing/2014/main" id="{D5A0010A-3F3A-0011-9D7C-00CD8D80F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4851400"/>
              <a:ext cx="11128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0">
              <a:extLst>
                <a:ext uri="{FF2B5EF4-FFF2-40B4-BE49-F238E27FC236}">
                  <a16:creationId xmlns:a16="http://schemas.microsoft.com/office/drawing/2014/main" id="{CA194339-667C-55F4-9959-383D1CB66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5191125"/>
              <a:ext cx="11128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1">
              <a:extLst>
                <a:ext uri="{FF2B5EF4-FFF2-40B4-BE49-F238E27FC236}">
                  <a16:creationId xmlns:a16="http://schemas.microsoft.com/office/drawing/2014/main" id="{36C55CDC-A734-B476-0BE4-A0087548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5913" y="5529263"/>
              <a:ext cx="11128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5BB2039E-8512-4CB3-5CEE-661EA898A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3171825"/>
              <a:ext cx="50165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374" name="Rectangle 13">
              <a:extLst>
                <a:ext uri="{FF2B5EF4-FFF2-40B4-BE49-F238E27FC236}">
                  <a16:creationId xmlns:a16="http://schemas.microsoft.com/office/drawing/2014/main" id="{42432CA9-F9E8-E0F0-DA97-AADA3F187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3509963"/>
              <a:ext cx="501650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5375" name="Rectangle 14">
              <a:extLst>
                <a:ext uri="{FF2B5EF4-FFF2-40B4-BE49-F238E27FC236}">
                  <a16:creationId xmlns:a16="http://schemas.microsoft.com/office/drawing/2014/main" id="{51C6A7E3-F064-272A-0567-621EE676A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3849688"/>
              <a:ext cx="50165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5376" name="Rectangle 15">
              <a:extLst>
                <a:ext uri="{FF2B5EF4-FFF2-40B4-BE49-F238E27FC236}">
                  <a16:creationId xmlns:a16="http://schemas.microsoft.com/office/drawing/2014/main" id="{8D120F6B-006C-1DED-398D-45A2ABC29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187825"/>
              <a:ext cx="50165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5377" name="Rectangle 16">
              <a:extLst>
                <a:ext uri="{FF2B5EF4-FFF2-40B4-BE49-F238E27FC236}">
                  <a16:creationId xmlns:a16="http://schemas.microsoft.com/office/drawing/2014/main" id="{628A9949-800B-B2BC-0E2B-0D7715BCF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525963"/>
              <a:ext cx="501650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5378" name="Rectangle 17">
              <a:extLst>
                <a:ext uri="{FF2B5EF4-FFF2-40B4-BE49-F238E27FC236}">
                  <a16:creationId xmlns:a16="http://schemas.microsoft.com/office/drawing/2014/main" id="{CF1A90A6-2B9E-D7C1-57CB-9AFA76A13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4864100"/>
              <a:ext cx="501650" cy="388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5379" name="Rectangle 18">
              <a:extLst>
                <a:ext uri="{FF2B5EF4-FFF2-40B4-BE49-F238E27FC236}">
                  <a16:creationId xmlns:a16="http://schemas.microsoft.com/office/drawing/2014/main" id="{BA28DB43-2662-4D51-EE36-6A0B40D9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5203825"/>
              <a:ext cx="50165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5380" name="Rectangle 19">
              <a:extLst>
                <a:ext uri="{FF2B5EF4-FFF2-40B4-BE49-F238E27FC236}">
                  <a16:creationId xmlns:a16="http://schemas.microsoft.com/office/drawing/2014/main" id="{0E9AEDBA-63B7-8A43-D386-9DBA19B95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550" y="5541963"/>
              <a:ext cx="501650" cy="388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...</a:t>
              </a:r>
            </a:p>
          </p:txBody>
        </p:sp>
        <p:sp>
          <p:nvSpPr>
            <p:cNvPr id="15381" name="Rectangle 20">
              <a:extLst>
                <a:ext uri="{FF2B5EF4-FFF2-40B4-BE49-F238E27FC236}">
                  <a16:creationId xmlns:a16="http://schemas.microsoft.com/office/drawing/2014/main" id="{7E30D981-EE8D-889B-55CC-35901C345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197225"/>
              <a:ext cx="1277937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15382" name="Rectangle 21">
              <a:extLst>
                <a:ext uri="{FF2B5EF4-FFF2-40B4-BE49-F238E27FC236}">
                  <a16:creationId xmlns:a16="http://schemas.microsoft.com/office/drawing/2014/main" id="{045A5D3E-133E-22DF-A623-15D01FAC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535363"/>
              <a:ext cx="12779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15383" name="Rectangle 22">
              <a:extLst>
                <a:ext uri="{FF2B5EF4-FFF2-40B4-BE49-F238E27FC236}">
                  <a16:creationId xmlns:a16="http://schemas.microsoft.com/office/drawing/2014/main" id="{2C91577A-EC72-4BD5-5F1A-345AC1B7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3873500"/>
              <a:ext cx="12779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15384" name="Rectangle 23">
              <a:extLst>
                <a:ext uri="{FF2B5EF4-FFF2-40B4-BE49-F238E27FC236}">
                  <a16:creationId xmlns:a16="http://schemas.microsoft.com/office/drawing/2014/main" id="{4E25169D-04AF-DC3D-D2AF-804D1C09B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4213225"/>
              <a:ext cx="1277937" cy="30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15385" name="Rectangle 24">
              <a:extLst>
                <a:ext uri="{FF2B5EF4-FFF2-40B4-BE49-F238E27FC236}">
                  <a16:creationId xmlns:a16="http://schemas.microsoft.com/office/drawing/2014/main" id="{4FD24388-9968-DC52-2380-454A0EA24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4551363"/>
              <a:ext cx="1277937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15386" name="Rectangle 25">
              <a:extLst>
                <a:ext uri="{FF2B5EF4-FFF2-40B4-BE49-F238E27FC236}">
                  <a16:creationId xmlns:a16="http://schemas.microsoft.com/office/drawing/2014/main" id="{9119F793-DBB4-6BF4-9E50-274A169E9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4889500"/>
              <a:ext cx="12779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  <p:sp>
          <p:nvSpPr>
            <p:cNvPr id="15387" name="Rectangle 26">
              <a:extLst>
                <a:ext uri="{FF2B5EF4-FFF2-40B4-BE49-F238E27FC236}">
                  <a16:creationId xmlns:a16="http://schemas.microsoft.com/office/drawing/2014/main" id="{C3A35F61-21C0-8C8F-9664-6D3CD3E3C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688" y="5227638"/>
              <a:ext cx="1277937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8 bits of data</a:t>
              </a:r>
            </a:p>
          </p:txBody>
        </p:sp>
      </p:grpSp>
    </p:spTree>
  </p:cSld>
  <p:clrMapOvr>
    <a:masterClrMapping/>
  </p:clrMapOvr>
  <p:transition advTm="2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895A9DFB-7B3B-CDD6-7AFD-7D5EF3FBA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C3BE1C37-C0F3-4DB8-B8FD-2976F80CC2C5}" type="slidenum">
              <a:rPr lang="en-US" altLang="en-US" smtClean="0"/>
              <a:pPr>
                <a:spcBef>
                  <a:spcPct val="0"/>
                </a:spcBef>
                <a:buSzTx/>
              </a:pPr>
              <a:t>16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9696413-03E6-51FF-49D8-55B5C8B6D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defTabSz="914400"/>
            <a:r>
              <a:rPr lang="en-US" altLang="en-US" dirty="0"/>
              <a:t>Memory Organization (cont.)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3658652-5649-D164-790E-53CCA50109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 marL="342900" indent="-342900" defTabSz="914400"/>
            <a:r>
              <a:rPr lang="en-US" altLang="en-US"/>
              <a:t>Bytes are nice, but most data items use larger units.</a:t>
            </a:r>
          </a:p>
          <a:p>
            <a:pPr marL="736600" lvl="1" indent="-342900" defTabSz="914400"/>
            <a:r>
              <a:rPr lang="en-US" altLang="en-US"/>
              <a:t>Double-word = 64 bits = 8 bytes</a:t>
            </a:r>
          </a:p>
          <a:p>
            <a:pPr marL="736600" lvl="1" indent="-342900" defTabSz="914400"/>
            <a:r>
              <a:rPr lang="en-US" altLang="en-US"/>
              <a:t>Word = 32 bits = 4 bytes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 marL="342900" indent="-342900" defTabSz="914400"/>
            <a:r>
              <a:rPr lang="en-US" altLang="en-US"/>
              <a:t>2</a:t>
            </a:r>
            <a:r>
              <a:rPr lang="en-US" altLang="en-US" baseline="30000"/>
              <a:t>64</a:t>
            </a:r>
            <a:r>
              <a:rPr lang="en-US" altLang="en-US"/>
              <a:t> bytes with byte addresses from 0 to 2</a:t>
            </a:r>
            <a:r>
              <a:rPr lang="en-US" altLang="en-US" baseline="30000"/>
              <a:t>64</a:t>
            </a:r>
            <a:r>
              <a:rPr lang="en-US" altLang="en-US"/>
              <a:t>-1</a:t>
            </a:r>
          </a:p>
          <a:p>
            <a:pPr marL="342900" indent="-342900" defTabSz="914400"/>
            <a:r>
              <a:rPr lang="en-US" altLang="en-US"/>
              <a:t>2</a:t>
            </a:r>
            <a:r>
              <a:rPr lang="en-US" altLang="en-US" baseline="30000"/>
              <a:t>61</a:t>
            </a:r>
            <a:r>
              <a:rPr lang="en-US" altLang="en-US"/>
              <a:t> double-words with byte addresses 0, 8, 16, ... 2</a:t>
            </a:r>
            <a:r>
              <a:rPr lang="en-US" altLang="en-US" baseline="30000"/>
              <a:t>64</a:t>
            </a:r>
            <a:r>
              <a:rPr lang="en-US" altLang="en-US"/>
              <a:t>-8</a:t>
            </a:r>
          </a:p>
          <a:p>
            <a:pPr marL="342900" indent="-342900" defTabSz="914400"/>
            <a:r>
              <a:rPr lang="en-US" altLang="en-US"/>
              <a:t>Double-words and words are aligned</a:t>
            </a:r>
            <a:br>
              <a:rPr lang="en-US" altLang="en-US"/>
            </a:br>
            <a:r>
              <a:rPr lang="en-US" altLang="en-US"/>
              <a:t>	i.e., what are the least 3 significant bits of a double-word address?</a:t>
            </a:r>
          </a:p>
        </p:txBody>
      </p:sp>
      <p:grpSp>
        <p:nvGrpSpPr>
          <p:cNvPr id="17413" name="Group 19" descr="Example of a memory system accessing 64-bit values.">
            <a:extLst>
              <a:ext uri="{FF2B5EF4-FFF2-40B4-BE49-F238E27FC236}">
                <a16:creationId xmlns:a16="http://schemas.microsoft.com/office/drawing/2014/main" id="{9C2ED699-0680-69C4-A70D-2FEDE5C6E2FF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2120900"/>
            <a:ext cx="1730375" cy="1409700"/>
            <a:chOff x="922" y="1252"/>
            <a:chExt cx="1090" cy="888"/>
          </a:xfrm>
        </p:grpSpPr>
        <p:sp>
          <p:nvSpPr>
            <p:cNvPr id="17415" name="Rectangle 4">
              <a:extLst>
                <a:ext uri="{FF2B5EF4-FFF2-40B4-BE49-F238E27FC236}">
                  <a16:creationId xmlns:a16="http://schemas.microsoft.com/office/drawing/2014/main" id="{F47415D2-A1BC-9EF9-847C-0FDAA017F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252"/>
              <a:ext cx="710" cy="8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7416" name="Line 5">
              <a:extLst>
                <a:ext uri="{FF2B5EF4-FFF2-40B4-BE49-F238E27FC236}">
                  <a16:creationId xmlns:a16="http://schemas.microsoft.com/office/drawing/2014/main" id="{7C20C123-5085-7148-D13A-B84C20C05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1461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7" name="Line 6">
              <a:extLst>
                <a:ext uri="{FF2B5EF4-FFF2-40B4-BE49-F238E27FC236}">
                  <a16:creationId xmlns:a16="http://schemas.microsoft.com/office/drawing/2014/main" id="{DC3AEB1A-78B8-07F8-C812-D14EDD473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1674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7">
              <a:extLst>
                <a:ext uri="{FF2B5EF4-FFF2-40B4-BE49-F238E27FC236}">
                  <a16:creationId xmlns:a16="http://schemas.microsoft.com/office/drawing/2014/main" id="{8B70385A-8F3A-140D-A203-587BC5253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1887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8">
              <a:extLst>
                <a:ext uri="{FF2B5EF4-FFF2-40B4-BE49-F238E27FC236}">
                  <a16:creationId xmlns:a16="http://schemas.microsoft.com/office/drawing/2014/main" id="{04CFD576-9453-E8AA-B189-98FF0A6DC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2101"/>
              <a:ext cx="70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Rectangle 9">
              <a:extLst>
                <a:ext uri="{FF2B5EF4-FFF2-40B4-BE49-F238E27FC236}">
                  <a16:creationId xmlns:a16="http://schemas.microsoft.com/office/drawing/2014/main" id="{174353EC-D4D8-382F-E641-02EEAB98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255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7421" name="Rectangle 10">
              <a:extLst>
                <a:ext uri="{FF2B5EF4-FFF2-40B4-BE49-F238E27FC236}">
                  <a16:creationId xmlns:a16="http://schemas.microsoft.com/office/drawing/2014/main" id="{0446F079-1BDB-648C-42DD-EE99D7DB8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469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7422" name="Rectangle 11">
              <a:extLst>
                <a:ext uri="{FF2B5EF4-FFF2-40B4-BE49-F238E27FC236}">
                  <a16:creationId xmlns:a16="http://schemas.microsoft.com/office/drawing/2014/main" id="{5435E6B9-65A9-9C08-9FFA-FD06E3B6C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1682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17423" name="Rectangle 12">
              <a:extLst>
                <a:ext uri="{FF2B5EF4-FFF2-40B4-BE49-F238E27FC236}">
                  <a16:creationId xmlns:a16="http://schemas.microsoft.com/office/drawing/2014/main" id="{43861539-5170-E37D-39A4-B19437244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1895"/>
              <a:ext cx="3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2100"/>
                </a:lnSpc>
              </a:pPr>
              <a:r>
                <a:rPr lang="en-US" altLang="en-US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17424" name="Rectangle 14">
              <a:extLst>
                <a:ext uri="{FF2B5EF4-FFF2-40B4-BE49-F238E27FC236}">
                  <a16:creationId xmlns:a16="http://schemas.microsoft.com/office/drawing/2014/main" id="{6EC098BD-DC6D-2BA5-36DB-3343F4A3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1271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64 bits of data</a:t>
              </a:r>
            </a:p>
          </p:txBody>
        </p:sp>
        <p:sp>
          <p:nvSpPr>
            <p:cNvPr id="17425" name="Rectangle 15">
              <a:extLst>
                <a:ext uri="{FF2B5EF4-FFF2-40B4-BE49-F238E27FC236}">
                  <a16:creationId xmlns:a16="http://schemas.microsoft.com/office/drawing/2014/main" id="{B7B81578-D2DE-F8D8-3B56-033B6745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1485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64 bits of data</a:t>
              </a:r>
            </a:p>
          </p:txBody>
        </p:sp>
        <p:sp>
          <p:nvSpPr>
            <p:cNvPr id="17426" name="Rectangle 16">
              <a:extLst>
                <a:ext uri="{FF2B5EF4-FFF2-40B4-BE49-F238E27FC236}">
                  <a16:creationId xmlns:a16="http://schemas.microsoft.com/office/drawing/2014/main" id="{427006BC-E38E-B6EB-23D1-06AA4DF5E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1698"/>
              <a:ext cx="805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64 bits of data</a:t>
              </a:r>
            </a:p>
          </p:txBody>
        </p:sp>
        <p:sp>
          <p:nvSpPr>
            <p:cNvPr id="17427" name="Rectangle 17">
              <a:extLst>
                <a:ext uri="{FF2B5EF4-FFF2-40B4-BE49-F238E27FC236}">
                  <a16:creationId xmlns:a16="http://schemas.microsoft.com/office/drawing/2014/main" id="{82F0744F-97D7-3E30-379E-8382B597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" y="1911"/>
              <a:ext cx="80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050" tIns="26988" rIns="19050" bIns="26988"/>
            <a:lstStyle>
              <a:lvl1pPr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4875"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48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2438" algn="l"/>
                  <a:tab pos="904875" algn="l"/>
                  <a:tab pos="1357313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ts val="1400"/>
                </a:lnSpc>
              </a:pPr>
              <a:r>
                <a:rPr lang="en-US" altLang="en-US" sz="1200" b="1">
                  <a:solidFill>
                    <a:srgbClr val="000000"/>
                  </a:solidFill>
                </a:rPr>
                <a:t>64 bits of data</a:t>
              </a:r>
            </a:p>
          </p:txBody>
        </p:sp>
      </p:grpSp>
      <p:sp>
        <p:nvSpPr>
          <p:cNvPr id="17414" name="Rectangle 18">
            <a:extLst>
              <a:ext uri="{FF2B5EF4-FFF2-40B4-BE49-F238E27FC236}">
                <a16:creationId xmlns:a16="http://schemas.microsoft.com/office/drawing/2014/main" id="{591CAEC6-C0A8-9706-0964-F1959B5A1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2595563"/>
            <a:ext cx="36068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26988" rIns="19050" bIns="26988"/>
          <a:lstStyle>
            <a:lvl1pPr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4875"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04875" algn="l"/>
                <a:tab pos="135731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ts val="27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</a:rPr>
              <a:t>Registers hold 64 bits of data</a:t>
            </a:r>
          </a:p>
        </p:txBody>
      </p:sp>
    </p:spTree>
  </p:cSld>
  <p:clrMapOvr>
    <a:masterClrMapping/>
  </p:clrMapOvr>
  <p:transition advTm="2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DB73C2AF-1AFF-9731-9F26-0005B27D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54EAACB-26FA-4BFB-8E1A-C34EBF11F58A}" type="slidenum">
              <a:rPr lang="en-US" altLang="en-US" smtClean="0"/>
              <a:pPr>
                <a:spcBef>
                  <a:spcPct val="0"/>
                </a:spcBef>
                <a:buSzTx/>
              </a:pPr>
              <a:t>17</a:t>
            </a:fld>
            <a:endParaRPr lang="en-US" altLang="en-US"/>
          </a:p>
        </p:txBody>
      </p:sp>
      <p:sp>
        <p:nvSpPr>
          <p:cNvPr id="19459" name="Rectangle 26">
            <a:extLst>
              <a:ext uri="{FF2B5EF4-FFF2-40B4-BE49-F238E27FC236}">
                <a16:creationId xmlns:a16="http://schemas.microsoft.com/office/drawing/2014/main" id="{01BE154D-6AC0-5660-0D06-A6A213968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Addressing Objects: Endian and Alignment</a:t>
            </a:r>
          </a:p>
        </p:txBody>
      </p:sp>
      <p:grpSp>
        <p:nvGrpSpPr>
          <p:cNvPr id="2" name="Group 1" descr="Breaking a 64-bit number into 8x8bit fields.">
            <a:extLst>
              <a:ext uri="{FF2B5EF4-FFF2-40B4-BE49-F238E27FC236}">
                <a16:creationId xmlns:a16="http://schemas.microsoft.com/office/drawing/2014/main" id="{62F95771-7333-82D8-68CF-120D8129743F}"/>
              </a:ext>
            </a:extLst>
          </p:cNvPr>
          <p:cNvGrpSpPr/>
          <p:nvPr/>
        </p:nvGrpSpPr>
        <p:grpSpPr>
          <a:xfrm>
            <a:off x="803275" y="1077913"/>
            <a:ext cx="7712075" cy="368300"/>
            <a:chOff x="803275" y="1077913"/>
            <a:chExt cx="7712075" cy="368300"/>
          </a:xfrm>
        </p:grpSpPr>
        <p:grpSp>
          <p:nvGrpSpPr>
            <p:cNvPr id="19464" name="Group 2" descr="Breaking a 64-bit number into 8 8-bit values.">
              <a:extLst>
                <a:ext uri="{FF2B5EF4-FFF2-40B4-BE49-F238E27FC236}">
                  <a16:creationId xmlns:a16="http://schemas.microsoft.com/office/drawing/2014/main" id="{7B628F5D-2B83-9880-7611-C31D2FC77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2825" y="1106488"/>
              <a:ext cx="6232525" cy="334962"/>
              <a:chOff x="2706837" y="992981"/>
              <a:chExt cx="6231888" cy="334963"/>
            </a:xfrm>
          </p:grpSpPr>
          <p:sp>
            <p:nvSpPr>
              <p:cNvPr id="19472" name="Rectangle 29">
                <a:extLst>
                  <a:ext uri="{FF2B5EF4-FFF2-40B4-BE49-F238E27FC236}">
                    <a16:creationId xmlns:a16="http://schemas.microsoft.com/office/drawing/2014/main" id="{E1C5339D-E0E2-98C1-274C-4644DC862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6837" y="992981"/>
                <a:ext cx="778986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63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56</a:t>
                </a:r>
                <a:endParaRPr lang="en-US" altLang="en-US"/>
              </a:p>
            </p:txBody>
          </p:sp>
          <p:sp>
            <p:nvSpPr>
              <p:cNvPr id="19473" name="Rectangle 30">
                <a:extLst>
                  <a:ext uri="{FF2B5EF4-FFF2-40B4-BE49-F238E27FC236}">
                    <a16:creationId xmlns:a16="http://schemas.microsoft.com/office/drawing/2014/main" id="{C6851A54-4412-B178-DFAD-ED026C958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823" y="992981"/>
                <a:ext cx="778986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55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48</a:t>
                </a:r>
                <a:endParaRPr lang="en-US" altLang="en-US"/>
              </a:p>
            </p:txBody>
          </p:sp>
          <p:sp>
            <p:nvSpPr>
              <p:cNvPr id="19474" name="Rectangle 31">
                <a:extLst>
                  <a:ext uri="{FF2B5EF4-FFF2-40B4-BE49-F238E27FC236}">
                    <a16:creationId xmlns:a16="http://schemas.microsoft.com/office/drawing/2014/main" id="{A0EC6F1A-BE87-DAE0-37EF-C0DE598E0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4809" y="992981"/>
                <a:ext cx="778986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47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40</a:t>
                </a:r>
                <a:endParaRPr lang="en-US" altLang="en-US"/>
              </a:p>
            </p:txBody>
          </p:sp>
          <p:sp>
            <p:nvSpPr>
              <p:cNvPr id="19475" name="Rectangle 32">
                <a:extLst>
                  <a:ext uri="{FF2B5EF4-FFF2-40B4-BE49-F238E27FC236}">
                    <a16:creationId xmlns:a16="http://schemas.microsoft.com/office/drawing/2014/main" id="{2D80734B-8EC5-9B4D-7B27-5E717C19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795" y="992981"/>
                <a:ext cx="778986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39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32</a:t>
                </a:r>
                <a:endParaRPr lang="en-US" altLang="en-US"/>
              </a:p>
            </p:txBody>
          </p:sp>
          <p:sp>
            <p:nvSpPr>
              <p:cNvPr id="19476" name="Rectangle 29">
                <a:extLst>
                  <a:ext uri="{FF2B5EF4-FFF2-40B4-BE49-F238E27FC236}">
                    <a16:creationId xmlns:a16="http://schemas.microsoft.com/office/drawing/2014/main" id="{139492C3-5E60-D51F-D323-3554229A2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2781" y="992981"/>
                <a:ext cx="778986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31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24</a:t>
                </a:r>
                <a:endParaRPr lang="en-US" altLang="en-US"/>
              </a:p>
            </p:txBody>
          </p:sp>
          <p:sp>
            <p:nvSpPr>
              <p:cNvPr id="19477" name="Rectangle 30">
                <a:extLst>
                  <a:ext uri="{FF2B5EF4-FFF2-40B4-BE49-F238E27FC236}">
                    <a16:creationId xmlns:a16="http://schemas.microsoft.com/office/drawing/2014/main" id="{B14853E8-DB82-32AA-4C93-E305E300E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1767" y="992981"/>
                <a:ext cx="778986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23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16</a:t>
                </a:r>
                <a:endParaRPr lang="en-US" altLang="en-US"/>
              </a:p>
            </p:txBody>
          </p:sp>
          <p:sp>
            <p:nvSpPr>
              <p:cNvPr id="19478" name="Rectangle 31">
                <a:extLst>
                  <a:ext uri="{FF2B5EF4-FFF2-40B4-BE49-F238E27FC236}">
                    <a16:creationId xmlns:a16="http://schemas.microsoft.com/office/drawing/2014/main" id="{5AA70045-9B77-8FDE-BD0B-1FC611618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0753" y="992981"/>
                <a:ext cx="778986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15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8</a:t>
                </a:r>
                <a:endParaRPr lang="en-US" altLang="en-US"/>
              </a:p>
            </p:txBody>
          </p:sp>
          <p:sp>
            <p:nvSpPr>
              <p:cNvPr id="19479" name="Rectangle 32">
                <a:extLst>
                  <a:ext uri="{FF2B5EF4-FFF2-40B4-BE49-F238E27FC236}">
                    <a16:creationId xmlns:a16="http://schemas.microsoft.com/office/drawing/2014/main" id="{AD87CE3E-C5D4-D888-C19B-2A1B96C2D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9739" y="992981"/>
                <a:ext cx="778986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7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0</a:t>
                </a:r>
                <a:endParaRPr lang="en-US" altLang="en-US"/>
              </a:p>
            </p:txBody>
          </p:sp>
        </p:grpSp>
        <p:sp>
          <p:nvSpPr>
            <p:cNvPr id="19465" name="Text Box 43">
              <a:extLst>
                <a:ext uri="{FF2B5EF4-FFF2-40B4-BE49-F238E27FC236}">
                  <a16:creationId xmlns:a16="http://schemas.microsoft.com/office/drawing/2014/main" id="{EB75E5FA-A7F2-8DF1-BD4E-92D8CE406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275" y="1077913"/>
              <a:ext cx="14795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Doubleword:</a:t>
              </a:r>
            </a:p>
          </p:txBody>
        </p:sp>
      </p:grpSp>
      <p:sp>
        <p:nvSpPr>
          <p:cNvPr id="19460" name="Rectangle 27">
            <a:extLst>
              <a:ext uri="{FF2B5EF4-FFF2-40B4-BE49-F238E27FC236}">
                <a16:creationId xmlns:a16="http://schemas.microsoft.com/office/drawing/2014/main" id="{E8048D89-B435-D4B5-0F11-97A89BE94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Big Endian: address of most significant byte = doubleword address </a:t>
            </a:r>
            <a:br>
              <a:rPr lang="en-US" altLang="en-US"/>
            </a:br>
            <a:r>
              <a:rPr lang="en-US" altLang="en-US"/>
              <a:t>Motorola 68k, MIPS, IBM 360/370, Xilinx Microblaze, Sparc</a:t>
            </a:r>
          </a:p>
          <a:p>
            <a:r>
              <a:rPr lang="en-US" altLang="en-US"/>
              <a:t>Little Endian: address of least significant byte = doubleword address</a:t>
            </a:r>
            <a:br>
              <a:rPr lang="en-US" altLang="en-US"/>
            </a:br>
            <a:r>
              <a:rPr lang="en-US" altLang="en-US"/>
              <a:t>Intel x86, DEC Vax, Altera Nios II, Z80</a:t>
            </a:r>
          </a:p>
          <a:p>
            <a:r>
              <a:rPr lang="en-US" altLang="en-US" b="1"/>
              <a:t>ARM: can do either – this class assumes Little-Endian.</a:t>
            </a:r>
          </a:p>
        </p:txBody>
      </p:sp>
      <p:grpSp>
        <p:nvGrpSpPr>
          <p:cNvPr id="19461" name="Group 5" descr="Example of a memory system accessing 64-bit values.">
            <a:extLst>
              <a:ext uri="{FF2B5EF4-FFF2-40B4-BE49-F238E27FC236}">
                <a16:creationId xmlns:a16="http://schemas.microsoft.com/office/drawing/2014/main" id="{BCB37783-E25A-78AA-2044-A7468246A8D2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1822450"/>
            <a:ext cx="1355725" cy="2587625"/>
            <a:chOff x="559276" y="2376192"/>
            <a:chExt cx="1355195" cy="2587625"/>
          </a:xfrm>
        </p:grpSpPr>
        <p:grpSp>
          <p:nvGrpSpPr>
            <p:cNvPr id="19502" name="Group 4">
              <a:extLst>
                <a:ext uri="{FF2B5EF4-FFF2-40B4-BE49-F238E27FC236}">
                  <a16:creationId xmlns:a16="http://schemas.microsoft.com/office/drawing/2014/main" id="{7CC2B6BC-F88C-CE04-267A-C7F843A10C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671" y="2376192"/>
              <a:ext cx="939800" cy="405829"/>
              <a:chOff x="974671" y="2376192"/>
              <a:chExt cx="939800" cy="405829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CF44B0C9-8300-37B9-15E4-B99AF15FFC1F}"/>
                  </a:ext>
                </a:extLst>
              </p:cNvPr>
              <p:cNvCxnSpPr/>
              <p:nvPr/>
            </p:nvCxnSpPr>
            <p:spPr bwMode="auto">
              <a:xfrm>
                <a:off x="975039" y="2426992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A603D7-435F-B13F-5D41-94F66479232B}"/>
                  </a:ext>
                </a:extLst>
              </p:cNvPr>
              <p:cNvCxnSpPr/>
              <p:nvPr/>
            </p:nvCxnSpPr>
            <p:spPr bwMode="auto">
              <a:xfrm>
                <a:off x="975039" y="2528592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95D82F4-F9CA-98E9-161D-52185D190F6F}"/>
                  </a:ext>
                </a:extLst>
              </p:cNvPr>
              <p:cNvCxnSpPr/>
              <p:nvPr/>
            </p:nvCxnSpPr>
            <p:spPr bwMode="auto">
              <a:xfrm>
                <a:off x="975039" y="2731792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177CD2C-E33C-26C8-6AFA-883ECEB7B8E2}"/>
                  </a:ext>
                </a:extLst>
              </p:cNvPr>
              <p:cNvCxnSpPr/>
              <p:nvPr/>
            </p:nvCxnSpPr>
            <p:spPr bwMode="auto">
              <a:xfrm>
                <a:off x="975039" y="2630192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9A27C78-4739-5E4E-AB46-7E272315CEB2}"/>
                  </a:ext>
                </a:extLst>
              </p:cNvPr>
              <p:cNvCxnSpPr/>
              <p:nvPr/>
            </p:nvCxnSpPr>
            <p:spPr bwMode="auto">
              <a:xfrm>
                <a:off x="975039" y="2680992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F8EA21-624A-2870-E7BA-02F0B058CAF0}"/>
                  </a:ext>
                </a:extLst>
              </p:cNvPr>
              <p:cNvCxnSpPr/>
              <p:nvPr/>
            </p:nvCxnSpPr>
            <p:spPr bwMode="auto">
              <a:xfrm>
                <a:off x="975039" y="2579392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AF12D12-737F-1A35-78AC-236F54B636D4}"/>
                  </a:ext>
                </a:extLst>
              </p:cNvPr>
              <p:cNvCxnSpPr/>
              <p:nvPr/>
            </p:nvCxnSpPr>
            <p:spPr bwMode="auto">
              <a:xfrm>
                <a:off x="975039" y="2782592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DC007A3-114D-DDF8-C003-E41DA1AB6A18}"/>
                  </a:ext>
                </a:extLst>
              </p:cNvPr>
              <p:cNvCxnSpPr/>
              <p:nvPr/>
            </p:nvCxnSpPr>
            <p:spPr bwMode="auto">
              <a:xfrm>
                <a:off x="975039" y="2376192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F4829B4-8CDC-4D42-C712-ECFFF5E38B7B}"/>
                  </a:ext>
                </a:extLst>
              </p:cNvPr>
              <p:cNvCxnSpPr/>
              <p:nvPr/>
            </p:nvCxnSpPr>
            <p:spPr bwMode="auto">
              <a:xfrm>
                <a:off x="975039" y="2477792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503" name="Group 59">
              <a:extLst>
                <a:ext uri="{FF2B5EF4-FFF2-40B4-BE49-F238E27FC236}">
                  <a16:creationId xmlns:a16="http://schemas.microsoft.com/office/drawing/2014/main" id="{22E5EFB5-73E5-D82F-570B-7A3F41A9F0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671" y="2794021"/>
              <a:ext cx="939800" cy="405829"/>
              <a:chOff x="974671" y="2376192"/>
              <a:chExt cx="939800" cy="405829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5B508FC-813D-C366-6241-A6F19CBE04B3}"/>
                  </a:ext>
                </a:extLst>
              </p:cNvPr>
              <p:cNvCxnSpPr/>
              <p:nvPr/>
            </p:nvCxnSpPr>
            <p:spPr bwMode="auto">
              <a:xfrm>
                <a:off x="975039" y="2426676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F8986B-2692-C344-7DAE-D8EDE6F44822}"/>
                  </a:ext>
                </a:extLst>
              </p:cNvPr>
              <p:cNvCxnSpPr/>
              <p:nvPr/>
            </p:nvCxnSpPr>
            <p:spPr bwMode="auto">
              <a:xfrm>
                <a:off x="975039" y="2528276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E001C55-A071-19D7-2CD1-73C80089F01D}"/>
                  </a:ext>
                </a:extLst>
              </p:cNvPr>
              <p:cNvCxnSpPr/>
              <p:nvPr/>
            </p:nvCxnSpPr>
            <p:spPr bwMode="auto">
              <a:xfrm>
                <a:off x="975039" y="2731476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572DC0C-7123-80AC-087B-C9BCEAA4AE57}"/>
                  </a:ext>
                </a:extLst>
              </p:cNvPr>
              <p:cNvCxnSpPr/>
              <p:nvPr/>
            </p:nvCxnSpPr>
            <p:spPr bwMode="auto">
              <a:xfrm>
                <a:off x="975039" y="2629876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CF3F15E-A6BF-A546-877D-E85FF824AF16}"/>
                  </a:ext>
                </a:extLst>
              </p:cNvPr>
              <p:cNvCxnSpPr/>
              <p:nvPr/>
            </p:nvCxnSpPr>
            <p:spPr bwMode="auto">
              <a:xfrm>
                <a:off x="975039" y="2680676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8EECC4D-1C3E-762F-BDDB-BCB31943D2CB}"/>
                  </a:ext>
                </a:extLst>
              </p:cNvPr>
              <p:cNvCxnSpPr/>
              <p:nvPr/>
            </p:nvCxnSpPr>
            <p:spPr bwMode="auto">
              <a:xfrm>
                <a:off x="975039" y="2579076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B05DFFA-16DB-7EA1-A7F4-5DE6A7478CC5}"/>
                  </a:ext>
                </a:extLst>
              </p:cNvPr>
              <p:cNvCxnSpPr/>
              <p:nvPr/>
            </p:nvCxnSpPr>
            <p:spPr bwMode="auto">
              <a:xfrm>
                <a:off x="975039" y="2782276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D7FD534-BF2A-A071-3980-D1CF93ED53E1}"/>
                  </a:ext>
                </a:extLst>
              </p:cNvPr>
              <p:cNvCxnSpPr/>
              <p:nvPr/>
            </p:nvCxnSpPr>
            <p:spPr bwMode="auto">
              <a:xfrm>
                <a:off x="975039" y="2375876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C98A21A-6916-E74C-D018-6D42B9A6A1FF}"/>
                  </a:ext>
                </a:extLst>
              </p:cNvPr>
              <p:cNvCxnSpPr/>
              <p:nvPr/>
            </p:nvCxnSpPr>
            <p:spPr bwMode="auto">
              <a:xfrm>
                <a:off x="975039" y="2477476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504" name="Group 69">
              <a:extLst>
                <a:ext uri="{FF2B5EF4-FFF2-40B4-BE49-F238E27FC236}">
                  <a16:creationId xmlns:a16="http://schemas.microsoft.com/office/drawing/2014/main" id="{3F5B1692-3357-58B5-1164-A469FF31A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671" y="3211850"/>
              <a:ext cx="939800" cy="405829"/>
              <a:chOff x="974671" y="2376192"/>
              <a:chExt cx="939800" cy="405829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3EFC76B-B794-7AAC-63FE-347368895049}"/>
                  </a:ext>
                </a:extLst>
              </p:cNvPr>
              <p:cNvCxnSpPr/>
              <p:nvPr/>
            </p:nvCxnSpPr>
            <p:spPr bwMode="auto">
              <a:xfrm>
                <a:off x="975039" y="2426359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8FEBC66-4311-0F06-B06A-5F109228683A}"/>
                  </a:ext>
                </a:extLst>
              </p:cNvPr>
              <p:cNvCxnSpPr/>
              <p:nvPr/>
            </p:nvCxnSpPr>
            <p:spPr bwMode="auto">
              <a:xfrm>
                <a:off x="975039" y="2527959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18EB485-3C23-B154-1560-FABB5A49F4C0}"/>
                  </a:ext>
                </a:extLst>
              </p:cNvPr>
              <p:cNvCxnSpPr/>
              <p:nvPr/>
            </p:nvCxnSpPr>
            <p:spPr bwMode="auto">
              <a:xfrm>
                <a:off x="975039" y="2731159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94A7D88-6316-E9BF-BC9F-585E742A655F}"/>
                  </a:ext>
                </a:extLst>
              </p:cNvPr>
              <p:cNvCxnSpPr/>
              <p:nvPr/>
            </p:nvCxnSpPr>
            <p:spPr bwMode="auto">
              <a:xfrm>
                <a:off x="975039" y="2629559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9B3796C-85AE-E6E6-569D-AA0B5318F0D6}"/>
                  </a:ext>
                </a:extLst>
              </p:cNvPr>
              <p:cNvCxnSpPr/>
              <p:nvPr/>
            </p:nvCxnSpPr>
            <p:spPr bwMode="auto">
              <a:xfrm>
                <a:off x="975039" y="2680359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13918DD-3C9D-EA1B-252F-F79871B76F62}"/>
                  </a:ext>
                </a:extLst>
              </p:cNvPr>
              <p:cNvCxnSpPr/>
              <p:nvPr/>
            </p:nvCxnSpPr>
            <p:spPr bwMode="auto">
              <a:xfrm>
                <a:off x="975039" y="2578759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59D03BE-A584-3B08-729A-933EB2B97C3F}"/>
                  </a:ext>
                </a:extLst>
              </p:cNvPr>
              <p:cNvCxnSpPr/>
              <p:nvPr/>
            </p:nvCxnSpPr>
            <p:spPr bwMode="auto">
              <a:xfrm>
                <a:off x="975039" y="2781959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4CC434C-73BA-422F-2EE4-1852C8CEDC1D}"/>
                  </a:ext>
                </a:extLst>
              </p:cNvPr>
              <p:cNvCxnSpPr/>
              <p:nvPr/>
            </p:nvCxnSpPr>
            <p:spPr bwMode="auto">
              <a:xfrm>
                <a:off x="975039" y="2375559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862AB25-C924-FE35-E503-A1A2EF8A7C79}"/>
                  </a:ext>
                </a:extLst>
              </p:cNvPr>
              <p:cNvCxnSpPr/>
              <p:nvPr/>
            </p:nvCxnSpPr>
            <p:spPr bwMode="auto">
              <a:xfrm>
                <a:off x="975039" y="2477159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505" name="Group 79">
              <a:extLst>
                <a:ext uri="{FF2B5EF4-FFF2-40B4-BE49-F238E27FC236}">
                  <a16:creationId xmlns:a16="http://schemas.microsoft.com/office/drawing/2014/main" id="{731526D4-4EE2-7F1E-D83A-15E51A007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671" y="3629679"/>
              <a:ext cx="939800" cy="405829"/>
              <a:chOff x="974671" y="2376192"/>
              <a:chExt cx="939800" cy="405829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17F8A95-9E5D-83FF-03FF-1C8493E94AF2}"/>
                  </a:ext>
                </a:extLst>
              </p:cNvPr>
              <p:cNvCxnSpPr/>
              <p:nvPr/>
            </p:nvCxnSpPr>
            <p:spPr bwMode="auto">
              <a:xfrm>
                <a:off x="975039" y="2427630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C2BA9DC-DE97-3EA8-F351-4DA8719C6C59}"/>
                  </a:ext>
                </a:extLst>
              </p:cNvPr>
              <p:cNvCxnSpPr/>
              <p:nvPr/>
            </p:nvCxnSpPr>
            <p:spPr bwMode="auto">
              <a:xfrm>
                <a:off x="975039" y="2529230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7BF2A1E-C229-BADF-F858-636657183A64}"/>
                  </a:ext>
                </a:extLst>
              </p:cNvPr>
              <p:cNvCxnSpPr/>
              <p:nvPr/>
            </p:nvCxnSpPr>
            <p:spPr bwMode="auto">
              <a:xfrm>
                <a:off x="975039" y="2730843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323490-35E0-0204-E5A3-21917E50C965}"/>
                  </a:ext>
                </a:extLst>
              </p:cNvPr>
              <p:cNvCxnSpPr/>
              <p:nvPr/>
            </p:nvCxnSpPr>
            <p:spPr bwMode="auto">
              <a:xfrm>
                <a:off x="975039" y="2629243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6F35B73-4EB1-F414-D931-7EE3A2AF6656}"/>
                  </a:ext>
                </a:extLst>
              </p:cNvPr>
              <p:cNvCxnSpPr/>
              <p:nvPr/>
            </p:nvCxnSpPr>
            <p:spPr bwMode="auto">
              <a:xfrm>
                <a:off x="975039" y="2680043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1E9FB82-FCD6-B1FB-FF8C-6782D8FAEF44}"/>
                  </a:ext>
                </a:extLst>
              </p:cNvPr>
              <p:cNvCxnSpPr/>
              <p:nvPr/>
            </p:nvCxnSpPr>
            <p:spPr bwMode="auto">
              <a:xfrm>
                <a:off x="975039" y="2580030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B04EE42-3393-432A-0CA8-6F29D112A058}"/>
                  </a:ext>
                </a:extLst>
              </p:cNvPr>
              <p:cNvCxnSpPr/>
              <p:nvPr/>
            </p:nvCxnSpPr>
            <p:spPr bwMode="auto">
              <a:xfrm>
                <a:off x="975039" y="2781643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D707BD9-711A-A8DB-600D-60CA18AB2638}"/>
                  </a:ext>
                </a:extLst>
              </p:cNvPr>
              <p:cNvCxnSpPr/>
              <p:nvPr/>
            </p:nvCxnSpPr>
            <p:spPr bwMode="auto">
              <a:xfrm>
                <a:off x="975039" y="2376830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7FF1AE7-5A1C-7C96-595B-BA66DDF17B5C}"/>
                  </a:ext>
                </a:extLst>
              </p:cNvPr>
              <p:cNvCxnSpPr/>
              <p:nvPr/>
            </p:nvCxnSpPr>
            <p:spPr bwMode="auto">
              <a:xfrm>
                <a:off x="975039" y="2478430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506" name="Group 89">
              <a:extLst>
                <a:ext uri="{FF2B5EF4-FFF2-40B4-BE49-F238E27FC236}">
                  <a16:creationId xmlns:a16="http://schemas.microsoft.com/office/drawing/2014/main" id="{A2605467-EAFB-CC08-540F-A96DE0F60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4671" y="4047507"/>
              <a:ext cx="939800" cy="405829"/>
              <a:chOff x="974671" y="2376192"/>
              <a:chExt cx="939800" cy="405829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E876A2A-F7DC-A811-00EC-2B7FACF14C65}"/>
                  </a:ext>
                </a:extLst>
              </p:cNvPr>
              <p:cNvCxnSpPr/>
              <p:nvPr/>
            </p:nvCxnSpPr>
            <p:spPr bwMode="auto">
              <a:xfrm>
                <a:off x="975039" y="2427315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5278ECE-C01B-C920-C01C-D2E569D29FBA}"/>
                  </a:ext>
                </a:extLst>
              </p:cNvPr>
              <p:cNvCxnSpPr/>
              <p:nvPr/>
            </p:nvCxnSpPr>
            <p:spPr bwMode="auto">
              <a:xfrm>
                <a:off x="975039" y="2528915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8A1A866-4D50-13B2-06EB-960E73903CBB}"/>
                  </a:ext>
                </a:extLst>
              </p:cNvPr>
              <p:cNvCxnSpPr/>
              <p:nvPr/>
            </p:nvCxnSpPr>
            <p:spPr bwMode="auto">
              <a:xfrm>
                <a:off x="975039" y="2730527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A525AFB-BCA9-5ADE-ACF9-F49191011AAA}"/>
                  </a:ext>
                </a:extLst>
              </p:cNvPr>
              <p:cNvCxnSpPr/>
              <p:nvPr/>
            </p:nvCxnSpPr>
            <p:spPr bwMode="auto">
              <a:xfrm>
                <a:off x="975039" y="2628927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F2BC84B-92E4-E3C2-79ED-A7C7348F91FB}"/>
                  </a:ext>
                </a:extLst>
              </p:cNvPr>
              <p:cNvCxnSpPr/>
              <p:nvPr/>
            </p:nvCxnSpPr>
            <p:spPr bwMode="auto">
              <a:xfrm>
                <a:off x="975039" y="2679727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DCBCCD7-766D-78A7-235F-178570FD6C32}"/>
                  </a:ext>
                </a:extLst>
              </p:cNvPr>
              <p:cNvCxnSpPr/>
              <p:nvPr/>
            </p:nvCxnSpPr>
            <p:spPr bwMode="auto">
              <a:xfrm>
                <a:off x="975039" y="2579715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3A65E6C-D139-5490-61A9-0918C56C9FF5}"/>
                  </a:ext>
                </a:extLst>
              </p:cNvPr>
              <p:cNvCxnSpPr/>
              <p:nvPr/>
            </p:nvCxnSpPr>
            <p:spPr bwMode="auto">
              <a:xfrm>
                <a:off x="975039" y="2781327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AE32FA8-E059-31B3-85D7-837995208145}"/>
                  </a:ext>
                </a:extLst>
              </p:cNvPr>
              <p:cNvCxnSpPr/>
              <p:nvPr/>
            </p:nvCxnSpPr>
            <p:spPr bwMode="auto">
              <a:xfrm>
                <a:off x="975039" y="2376515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195F857-237E-C4A6-32DD-3967FDB32316}"/>
                  </a:ext>
                </a:extLst>
              </p:cNvPr>
              <p:cNvCxnSpPr/>
              <p:nvPr/>
            </p:nvCxnSpPr>
            <p:spPr bwMode="auto">
              <a:xfrm>
                <a:off x="975039" y="2478115"/>
                <a:ext cx="939432" cy="0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9507" name="Group 54">
              <a:extLst>
                <a:ext uri="{FF2B5EF4-FFF2-40B4-BE49-F238E27FC236}">
                  <a16:creationId xmlns:a16="http://schemas.microsoft.com/office/drawing/2014/main" id="{80598C50-29BD-6ACA-C692-2D97372A5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376" y="2376192"/>
              <a:ext cx="933450" cy="2079625"/>
              <a:chOff x="4723" y="608"/>
              <a:chExt cx="588" cy="1310"/>
            </a:xfrm>
          </p:grpSpPr>
          <p:sp>
            <p:nvSpPr>
              <p:cNvPr id="19512" name="Rectangle 46">
                <a:extLst>
                  <a:ext uri="{FF2B5EF4-FFF2-40B4-BE49-F238E27FC236}">
                    <a16:creationId xmlns:a16="http://schemas.microsoft.com/office/drawing/2014/main" id="{C5492856-6359-1818-6E11-97F2BA680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608"/>
                <a:ext cx="588" cy="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DWord 0</a:t>
                </a:r>
              </a:p>
            </p:txBody>
          </p:sp>
          <p:sp>
            <p:nvSpPr>
              <p:cNvPr id="19513" name="Rectangle 47">
                <a:extLst>
                  <a:ext uri="{FF2B5EF4-FFF2-40B4-BE49-F238E27FC236}">
                    <a16:creationId xmlns:a16="http://schemas.microsoft.com/office/drawing/2014/main" id="{4121916B-9ABC-EC80-E647-3751EBD03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865"/>
                <a:ext cx="588" cy="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DWord 1</a:t>
                </a:r>
              </a:p>
            </p:txBody>
          </p:sp>
          <p:sp>
            <p:nvSpPr>
              <p:cNvPr id="19514" name="Rectangle 48">
                <a:extLst>
                  <a:ext uri="{FF2B5EF4-FFF2-40B4-BE49-F238E27FC236}">
                    <a16:creationId xmlns:a16="http://schemas.microsoft.com/office/drawing/2014/main" id="{05AFDC36-AA06-6DD9-535C-0EA37A698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129"/>
                <a:ext cx="588" cy="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DWord 2</a:t>
                </a:r>
              </a:p>
            </p:txBody>
          </p:sp>
          <p:sp>
            <p:nvSpPr>
              <p:cNvPr id="19515" name="Rectangle 49">
                <a:extLst>
                  <a:ext uri="{FF2B5EF4-FFF2-40B4-BE49-F238E27FC236}">
                    <a16:creationId xmlns:a16="http://schemas.microsoft.com/office/drawing/2014/main" id="{324BCF1E-A050-3162-CDAD-F18A2279C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391"/>
                <a:ext cx="588" cy="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DWord 3</a:t>
                </a:r>
              </a:p>
            </p:txBody>
          </p:sp>
          <p:sp>
            <p:nvSpPr>
              <p:cNvPr id="19516" name="Rectangle 50">
                <a:extLst>
                  <a:ext uri="{FF2B5EF4-FFF2-40B4-BE49-F238E27FC236}">
                    <a16:creationId xmlns:a16="http://schemas.microsoft.com/office/drawing/2014/main" id="{D4DB901C-1938-EEFB-64F8-FF1178828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3" y="1656"/>
                <a:ext cx="588" cy="26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DWord 4</a:t>
                </a:r>
              </a:p>
            </p:txBody>
          </p:sp>
        </p:grpSp>
        <p:sp>
          <p:nvSpPr>
            <p:cNvPr id="19508" name="Oval 51">
              <a:extLst>
                <a:ext uri="{FF2B5EF4-FFF2-40B4-BE49-F238E27FC236}">
                  <a16:creationId xmlns:a16="http://schemas.microsoft.com/office/drawing/2014/main" id="{7A389C07-0E8A-5845-5901-6B471039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651" y="4570117"/>
              <a:ext cx="88900" cy="88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9509" name="Oval 52">
              <a:extLst>
                <a:ext uri="{FF2B5EF4-FFF2-40B4-BE49-F238E27FC236}">
                  <a16:creationId xmlns:a16="http://schemas.microsoft.com/office/drawing/2014/main" id="{4E3F1DC5-F3B7-D12E-8AB2-316199960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651" y="4722517"/>
              <a:ext cx="88900" cy="88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9510" name="Oval 53">
              <a:extLst>
                <a:ext uri="{FF2B5EF4-FFF2-40B4-BE49-F238E27FC236}">
                  <a16:creationId xmlns:a16="http://schemas.microsoft.com/office/drawing/2014/main" id="{50CFB1A2-F610-CB35-B5CB-7711200FC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651" y="4874917"/>
              <a:ext cx="88900" cy="88900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9511" name="Text Box 55">
              <a:extLst>
                <a:ext uri="{FF2B5EF4-FFF2-40B4-BE49-F238E27FC236}">
                  <a16:creationId xmlns:a16="http://schemas.microsoft.com/office/drawing/2014/main" id="{C52867FF-FBE9-42FE-5B09-0B78B63A9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276" y="2442867"/>
              <a:ext cx="412750" cy="1954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0</a:t>
              </a:r>
            </a:p>
            <a:p>
              <a:pPr algn="ctr"/>
              <a:endParaRPr lang="en-US" altLang="en-US" sz="800"/>
            </a:p>
            <a:p>
              <a:pPr algn="ctr"/>
              <a:r>
                <a:rPr lang="en-US" altLang="en-US"/>
                <a:t>8</a:t>
              </a:r>
            </a:p>
            <a:p>
              <a:pPr algn="ctr"/>
              <a:endParaRPr lang="en-US" altLang="en-US" sz="800"/>
            </a:p>
            <a:p>
              <a:pPr algn="ctr"/>
              <a:r>
                <a:rPr lang="en-US" altLang="en-US"/>
                <a:t>16</a:t>
              </a:r>
            </a:p>
            <a:p>
              <a:pPr algn="ctr"/>
              <a:endParaRPr lang="en-US" altLang="en-US" sz="800"/>
            </a:p>
            <a:p>
              <a:pPr algn="ctr"/>
              <a:r>
                <a:rPr lang="en-US" altLang="en-US"/>
                <a:t>24</a:t>
              </a:r>
            </a:p>
            <a:p>
              <a:pPr algn="ctr"/>
              <a:endParaRPr lang="en-US" altLang="en-US" sz="800"/>
            </a:p>
            <a:p>
              <a:pPr algn="ctr"/>
              <a:r>
                <a:rPr lang="en-US" altLang="en-US"/>
                <a:t>32</a:t>
              </a:r>
            </a:p>
          </p:txBody>
        </p:sp>
      </p:grpSp>
      <p:grpSp>
        <p:nvGrpSpPr>
          <p:cNvPr id="19462" name="Group 10" descr="Big-endian addressing.">
            <a:extLst>
              <a:ext uri="{FF2B5EF4-FFF2-40B4-BE49-F238E27FC236}">
                <a16:creationId xmlns:a16="http://schemas.microsoft.com/office/drawing/2014/main" id="{E92AE19E-BA72-15A8-D0C9-3F0A6ED9D7DB}"/>
              </a:ext>
            </a:extLst>
          </p:cNvPr>
          <p:cNvGrpSpPr>
            <a:grpSpLocks/>
          </p:cNvGrpSpPr>
          <p:nvPr/>
        </p:nvGrpSpPr>
        <p:grpSpPr bwMode="auto">
          <a:xfrm>
            <a:off x="161925" y="1674813"/>
            <a:ext cx="2916238" cy="2693987"/>
            <a:chOff x="2617788" y="1714500"/>
            <a:chExt cx="2916237" cy="2693988"/>
          </a:xfrm>
        </p:grpSpPr>
        <p:sp>
          <p:nvSpPr>
            <p:cNvPr id="19491" name="Text Box 43">
              <a:extLst>
                <a:ext uri="{FF2B5EF4-FFF2-40B4-BE49-F238E27FC236}">
                  <a16:creationId xmlns:a16="http://schemas.microsoft.com/office/drawing/2014/main" id="{8DEC980F-9E90-E824-BFB7-52998D75F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7788" y="2886075"/>
              <a:ext cx="1282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Big Endian</a:t>
              </a:r>
            </a:p>
          </p:txBody>
        </p:sp>
        <p:grpSp>
          <p:nvGrpSpPr>
            <p:cNvPr id="19492" name="Group 1">
              <a:extLst>
                <a:ext uri="{FF2B5EF4-FFF2-40B4-BE49-F238E27FC236}">
                  <a16:creationId xmlns:a16="http://schemas.microsoft.com/office/drawing/2014/main" id="{175B40A1-A2C8-57CF-C970-EC174AFC5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3175" y="1714500"/>
              <a:ext cx="1720850" cy="2693988"/>
              <a:chOff x="1301920" y="996950"/>
              <a:chExt cx="1720680" cy="2693531"/>
            </a:xfrm>
          </p:grpSpPr>
          <p:sp>
            <p:nvSpPr>
              <p:cNvPr id="19493" name="Rectangle 29">
                <a:extLst>
                  <a:ext uri="{FF2B5EF4-FFF2-40B4-BE49-F238E27FC236}">
                    <a16:creationId xmlns:a16="http://schemas.microsoft.com/office/drawing/2014/main" id="{2B013514-0194-7CBD-9A54-68584DAE3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99695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63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56</a:t>
                </a:r>
                <a:endParaRPr lang="en-US" altLang="en-US"/>
              </a:p>
            </p:txBody>
          </p:sp>
          <p:sp>
            <p:nvSpPr>
              <p:cNvPr id="19494" name="Rectangle 30">
                <a:extLst>
                  <a:ext uri="{FF2B5EF4-FFF2-40B4-BE49-F238E27FC236}">
                    <a16:creationId xmlns:a16="http://schemas.microsoft.com/office/drawing/2014/main" id="{F47956E4-04C4-52ED-2402-65B16BE7C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132774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55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48</a:t>
                </a:r>
                <a:endParaRPr lang="en-US" altLang="en-US"/>
              </a:p>
            </p:txBody>
          </p:sp>
          <p:sp>
            <p:nvSpPr>
              <p:cNvPr id="19495" name="Rectangle 31">
                <a:extLst>
                  <a:ext uri="{FF2B5EF4-FFF2-40B4-BE49-F238E27FC236}">
                    <a16:creationId xmlns:a16="http://schemas.microsoft.com/office/drawing/2014/main" id="{3CE2D559-4A09-FA30-37EB-5EBF2FBFB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165853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47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40</a:t>
                </a:r>
                <a:endParaRPr lang="en-US" altLang="en-US"/>
              </a:p>
            </p:txBody>
          </p:sp>
          <p:sp>
            <p:nvSpPr>
              <p:cNvPr id="19496" name="Rectangle 32">
                <a:extLst>
                  <a:ext uri="{FF2B5EF4-FFF2-40B4-BE49-F238E27FC236}">
                    <a16:creationId xmlns:a16="http://schemas.microsoft.com/office/drawing/2014/main" id="{B8028479-50AD-83FB-D9AB-80C9DCB2B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198932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39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32</a:t>
                </a:r>
                <a:endParaRPr lang="en-US" altLang="en-US"/>
              </a:p>
            </p:txBody>
          </p:sp>
          <p:sp>
            <p:nvSpPr>
              <p:cNvPr id="19497" name="Text Box 34">
                <a:extLst>
                  <a:ext uri="{FF2B5EF4-FFF2-40B4-BE49-F238E27FC236}">
                    <a16:creationId xmlns:a16="http://schemas.microsoft.com/office/drawing/2014/main" id="{3B900104-C6A7-EE87-03B3-B0CF12B31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920" y="1012825"/>
                <a:ext cx="588623" cy="2677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100"/>
                  <a:t>000</a:t>
                </a:r>
              </a:p>
              <a:p>
                <a:pPr algn="ctr"/>
                <a:r>
                  <a:rPr lang="en-US" altLang="en-US" sz="2100"/>
                  <a:t>001</a:t>
                </a:r>
              </a:p>
              <a:p>
                <a:pPr algn="ctr"/>
                <a:r>
                  <a:rPr lang="en-US" altLang="en-US" sz="2100"/>
                  <a:t>010</a:t>
                </a:r>
              </a:p>
              <a:p>
                <a:pPr algn="ctr"/>
                <a:r>
                  <a:rPr lang="en-US" altLang="en-US" sz="2100"/>
                  <a:t>011</a:t>
                </a:r>
              </a:p>
              <a:p>
                <a:pPr algn="ctr"/>
                <a:r>
                  <a:rPr lang="en-US" altLang="en-US" sz="2100"/>
                  <a:t>100</a:t>
                </a:r>
              </a:p>
              <a:p>
                <a:pPr algn="ctr"/>
                <a:r>
                  <a:rPr lang="en-US" altLang="en-US" sz="2100"/>
                  <a:t>101</a:t>
                </a:r>
              </a:p>
              <a:p>
                <a:pPr algn="ctr"/>
                <a:r>
                  <a:rPr lang="en-US" altLang="en-US" sz="2100"/>
                  <a:t>110</a:t>
                </a:r>
              </a:p>
              <a:p>
                <a:pPr algn="ctr"/>
                <a:r>
                  <a:rPr lang="en-US" altLang="en-US" sz="2100"/>
                  <a:t>111</a:t>
                </a:r>
              </a:p>
            </p:txBody>
          </p:sp>
          <p:sp>
            <p:nvSpPr>
              <p:cNvPr id="19498" name="Rectangle 29">
                <a:extLst>
                  <a:ext uri="{FF2B5EF4-FFF2-40B4-BE49-F238E27FC236}">
                    <a16:creationId xmlns:a16="http://schemas.microsoft.com/office/drawing/2014/main" id="{845A000C-4A0E-B0F7-A48D-E27FDBD27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232011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31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24</a:t>
                </a:r>
                <a:endParaRPr lang="en-US" altLang="en-US"/>
              </a:p>
            </p:txBody>
          </p:sp>
          <p:sp>
            <p:nvSpPr>
              <p:cNvPr id="19499" name="Rectangle 30">
                <a:extLst>
                  <a:ext uri="{FF2B5EF4-FFF2-40B4-BE49-F238E27FC236}">
                    <a16:creationId xmlns:a16="http://schemas.microsoft.com/office/drawing/2014/main" id="{EEFE89F3-57E6-D6B0-2ED3-779D6DD88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265090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23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16</a:t>
                </a:r>
                <a:endParaRPr lang="en-US" altLang="en-US"/>
              </a:p>
            </p:txBody>
          </p:sp>
          <p:sp>
            <p:nvSpPr>
              <p:cNvPr id="19500" name="Rectangle 31">
                <a:extLst>
                  <a:ext uri="{FF2B5EF4-FFF2-40B4-BE49-F238E27FC236}">
                    <a16:creationId xmlns:a16="http://schemas.microsoft.com/office/drawing/2014/main" id="{F9C32AAB-B1CB-2B8F-F85C-558CC96DF3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298169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15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8</a:t>
                </a:r>
                <a:endParaRPr lang="en-US" altLang="en-US"/>
              </a:p>
            </p:txBody>
          </p:sp>
          <p:sp>
            <p:nvSpPr>
              <p:cNvPr id="19501" name="Rectangle 32">
                <a:extLst>
                  <a:ext uri="{FF2B5EF4-FFF2-40B4-BE49-F238E27FC236}">
                    <a16:creationId xmlns:a16="http://schemas.microsoft.com/office/drawing/2014/main" id="{7754CE3C-C23F-899B-E061-CCC182021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3312478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7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0</a:t>
                </a:r>
                <a:endParaRPr lang="en-US" altLang="en-US"/>
              </a:p>
            </p:txBody>
          </p:sp>
        </p:grpSp>
      </p:grpSp>
      <p:grpSp>
        <p:nvGrpSpPr>
          <p:cNvPr id="19463" name="Group 11" descr="Little Endian addressing.">
            <a:extLst>
              <a:ext uri="{FF2B5EF4-FFF2-40B4-BE49-F238E27FC236}">
                <a16:creationId xmlns:a16="http://schemas.microsoft.com/office/drawing/2014/main" id="{8DE361E1-9D3F-587B-4CB3-D6C42C1C2BDB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1674813"/>
            <a:ext cx="3117850" cy="2693987"/>
            <a:chOff x="5856288" y="1714500"/>
            <a:chExt cx="3117850" cy="2693988"/>
          </a:xfrm>
        </p:grpSpPr>
        <p:sp>
          <p:nvSpPr>
            <p:cNvPr id="19480" name="Text Box 44">
              <a:extLst>
                <a:ext uri="{FF2B5EF4-FFF2-40B4-BE49-F238E27FC236}">
                  <a16:creationId xmlns:a16="http://schemas.microsoft.com/office/drawing/2014/main" id="{BC77BAE1-9914-5E76-B910-268F099E9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6288" y="2886075"/>
              <a:ext cx="14859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Little Endian</a:t>
              </a:r>
            </a:p>
          </p:txBody>
        </p:sp>
        <p:grpSp>
          <p:nvGrpSpPr>
            <p:cNvPr id="19481" name="Group 49">
              <a:extLst>
                <a:ext uri="{FF2B5EF4-FFF2-40B4-BE49-F238E27FC236}">
                  <a16:creationId xmlns:a16="http://schemas.microsoft.com/office/drawing/2014/main" id="{5147B865-848A-4AB0-4644-6618FC6BD0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3288" y="1714500"/>
              <a:ext cx="1720850" cy="2693988"/>
              <a:chOff x="1301920" y="996950"/>
              <a:chExt cx="1720680" cy="2693531"/>
            </a:xfrm>
          </p:grpSpPr>
          <p:sp>
            <p:nvSpPr>
              <p:cNvPr id="19482" name="Rectangle 29">
                <a:extLst>
                  <a:ext uri="{FF2B5EF4-FFF2-40B4-BE49-F238E27FC236}">
                    <a16:creationId xmlns:a16="http://schemas.microsoft.com/office/drawing/2014/main" id="{540CE69D-95C8-6559-F315-062108BE5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99695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7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0</a:t>
                </a:r>
                <a:endParaRPr lang="en-US" altLang="en-US"/>
              </a:p>
            </p:txBody>
          </p:sp>
          <p:sp>
            <p:nvSpPr>
              <p:cNvPr id="19483" name="Rectangle 30">
                <a:extLst>
                  <a:ext uri="{FF2B5EF4-FFF2-40B4-BE49-F238E27FC236}">
                    <a16:creationId xmlns:a16="http://schemas.microsoft.com/office/drawing/2014/main" id="{5DEA3702-14B0-F941-96E4-764F359D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132774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15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8</a:t>
                </a:r>
                <a:endParaRPr lang="en-US" altLang="en-US"/>
              </a:p>
            </p:txBody>
          </p:sp>
          <p:sp>
            <p:nvSpPr>
              <p:cNvPr id="19484" name="Rectangle 31">
                <a:extLst>
                  <a:ext uri="{FF2B5EF4-FFF2-40B4-BE49-F238E27FC236}">
                    <a16:creationId xmlns:a16="http://schemas.microsoft.com/office/drawing/2014/main" id="{6B5B9069-CC05-58A2-C22D-5D2927DD6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165853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23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16</a:t>
                </a:r>
                <a:endParaRPr lang="en-US" altLang="en-US"/>
              </a:p>
            </p:txBody>
          </p:sp>
          <p:sp>
            <p:nvSpPr>
              <p:cNvPr id="19485" name="Rectangle 32">
                <a:extLst>
                  <a:ext uri="{FF2B5EF4-FFF2-40B4-BE49-F238E27FC236}">
                    <a16:creationId xmlns:a16="http://schemas.microsoft.com/office/drawing/2014/main" id="{11FD45A8-498E-4BF8-94AF-4D8094350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198932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31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24</a:t>
                </a:r>
                <a:endParaRPr lang="en-US" altLang="en-US"/>
              </a:p>
            </p:txBody>
          </p:sp>
          <p:sp>
            <p:nvSpPr>
              <p:cNvPr id="19486" name="Text Box 34">
                <a:extLst>
                  <a:ext uri="{FF2B5EF4-FFF2-40B4-BE49-F238E27FC236}">
                    <a16:creationId xmlns:a16="http://schemas.microsoft.com/office/drawing/2014/main" id="{F0107981-BB3F-8281-3476-20408AA4ED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920" y="1012825"/>
                <a:ext cx="588623" cy="2677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100"/>
                  <a:t>000</a:t>
                </a:r>
              </a:p>
              <a:p>
                <a:pPr algn="ctr"/>
                <a:r>
                  <a:rPr lang="en-US" altLang="en-US" sz="2100"/>
                  <a:t>001</a:t>
                </a:r>
              </a:p>
              <a:p>
                <a:pPr algn="ctr"/>
                <a:r>
                  <a:rPr lang="en-US" altLang="en-US" sz="2100"/>
                  <a:t>010</a:t>
                </a:r>
              </a:p>
              <a:p>
                <a:pPr algn="ctr"/>
                <a:r>
                  <a:rPr lang="en-US" altLang="en-US" sz="2100"/>
                  <a:t>011</a:t>
                </a:r>
              </a:p>
              <a:p>
                <a:pPr algn="ctr"/>
                <a:r>
                  <a:rPr lang="en-US" altLang="en-US" sz="2100"/>
                  <a:t>100</a:t>
                </a:r>
              </a:p>
              <a:p>
                <a:pPr algn="ctr"/>
                <a:r>
                  <a:rPr lang="en-US" altLang="en-US" sz="2100"/>
                  <a:t>101</a:t>
                </a:r>
              </a:p>
              <a:p>
                <a:pPr algn="ctr"/>
                <a:r>
                  <a:rPr lang="en-US" altLang="en-US" sz="2100"/>
                  <a:t>110</a:t>
                </a:r>
              </a:p>
              <a:p>
                <a:pPr algn="ctr"/>
                <a:r>
                  <a:rPr lang="en-US" altLang="en-US" sz="2100"/>
                  <a:t>111</a:t>
                </a:r>
              </a:p>
            </p:txBody>
          </p:sp>
          <p:sp>
            <p:nvSpPr>
              <p:cNvPr id="19487" name="Rectangle 29">
                <a:extLst>
                  <a:ext uri="{FF2B5EF4-FFF2-40B4-BE49-F238E27FC236}">
                    <a16:creationId xmlns:a16="http://schemas.microsoft.com/office/drawing/2014/main" id="{D016A4A7-01CE-DC7E-F68B-955C603A2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232011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39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32</a:t>
                </a:r>
                <a:endParaRPr lang="en-US" altLang="en-US"/>
              </a:p>
            </p:txBody>
          </p:sp>
          <p:sp>
            <p:nvSpPr>
              <p:cNvPr id="19488" name="Rectangle 30">
                <a:extLst>
                  <a:ext uri="{FF2B5EF4-FFF2-40B4-BE49-F238E27FC236}">
                    <a16:creationId xmlns:a16="http://schemas.microsoft.com/office/drawing/2014/main" id="{5BF337F7-64D3-CACC-C8A9-B66ABF37E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265090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47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40</a:t>
                </a:r>
                <a:endParaRPr lang="en-US" altLang="en-US"/>
              </a:p>
            </p:txBody>
          </p:sp>
          <p:sp>
            <p:nvSpPr>
              <p:cNvPr id="19489" name="Rectangle 31">
                <a:extLst>
                  <a:ext uri="{FF2B5EF4-FFF2-40B4-BE49-F238E27FC236}">
                    <a16:creationId xmlns:a16="http://schemas.microsoft.com/office/drawing/2014/main" id="{BE1BE481-A6D1-7683-046B-3E4C1E4F7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2981690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55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48</a:t>
                </a:r>
                <a:endParaRPr lang="en-US" altLang="en-US"/>
              </a:p>
            </p:txBody>
          </p:sp>
          <p:sp>
            <p:nvSpPr>
              <p:cNvPr id="19490" name="Rectangle 32">
                <a:extLst>
                  <a:ext uri="{FF2B5EF4-FFF2-40B4-BE49-F238E27FC236}">
                    <a16:creationId xmlns:a16="http://schemas.microsoft.com/office/drawing/2014/main" id="{5F0A8260-9C43-0E3A-F497-5D5482B54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150" y="3312478"/>
                <a:ext cx="1187450" cy="33496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2</a:t>
                </a:r>
                <a:r>
                  <a:rPr lang="en-US" altLang="en-US" baseline="30000"/>
                  <a:t>63</a:t>
                </a:r>
                <a:r>
                  <a:rPr lang="en-US" altLang="en-US"/>
                  <a:t>..2</a:t>
                </a:r>
                <a:r>
                  <a:rPr lang="en-US" altLang="en-US" baseline="30000"/>
                  <a:t>56</a:t>
                </a:r>
                <a:endParaRPr lang="en-US" altLang="en-US"/>
              </a:p>
            </p:txBody>
          </p:sp>
        </p:grpSp>
      </p:grpSp>
      <p:grpSp>
        <p:nvGrpSpPr>
          <p:cNvPr id="19466" name="Group 16">
            <a:extLst>
              <a:ext uri="{FF2B5EF4-FFF2-40B4-BE49-F238E27FC236}">
                <a16:creationId xmlns:a16="http://schemas.microsoft.com/office/drawing/2014/main" id="{2A4CBA94-BCA3-094F-EA32-3C2D20076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3078163" y="1684338"/>
            <a:ext cx="1417637" cy="2643187"/>
            <a:chOff x="3077833" y="1684185"/>
            <a:chExt cx="1418273" cy="2643715"/>
          </a:xfrm>
        </p:grpSpPr>
        <p:cxnSp>
          <p:nvCxnSpPr>
            <p:cNvPr id="19470" name="Straight Connector 7">
              <a:extLst>
                <a:ext uri="{FF2B5EF4-FFF2-40B4-BE49-F238E27FC236}">
                  <a16:creationId xmlns:a16="http://schemas.microsoft.com/office/drawing/2014/main" id="{A9E2F82D-2DC9-4CB1-0045-5BFD823083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77833" y="3075937"/>
              <a:ext cx="1418273" cy="12519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Straight Connector 9">
              <a:extLst>
                <a:ext uri="{FF2B5EF4-FFF2-40B4-BE49-F238E27FC236}">
                  <a16:creationId xmlns:a16="http://schemas.microsoft.com/office/drawing/2014/main" id="{7E56D325-43CD-A806-F999-8D443D18E6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84183" y="1684185"/>
              <a:ext cx="1409278" cy="9739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467" name="Group 111">
            <a:extLst>
              <a:ext uri="{FF2B5EF4-FFF2-40B4-BE49-F238E27FC236}">
                <a16:creationId xmlns:a16="http://schemas.microsoft.com/office/drawing/2014/main" id="{59E13140-701A-5F4F-71E0-FCF89B26F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29250" y="1684338"/>
            <a:ext cx="2360613" cy="2643187"/>
            <a:chOff x="3077833" y="1684185"/>
            <a:chExt cx="1418273" cy="2643715"/>
          </a:xfrm>
        </p:grpSpPr>
        <p:cxnSp>
          <p:nvCxnSpPr>
            <p:cNvPr id="19468" name="Straight Connector 112">
              <a:extLst>
                <a:ext uri="{FF2B5EF4-FFF2-40B4-BE49-F238E27FC236}">
                  <a16:creationId xmlns:a16="http://schemas.microsoft.com/office/drawing/2014/main" id="{5123E4D5-A9BA-FC8F-62B9-BE94C06127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77833" y="3075937"/>
              <a:ext cx="1418273" cy="125196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Straight Connector 113">
              <a:extLst>
                <a:ext uri="{FF2B5EF4-FFF2-40B4-BE49-F238E27FC236}">
                  <a16:creationId xmlns:a16="http://schemas.microsoft.com/office/drawing/2014/main" id="{DE1DC0C2-F59E-3E34-4CA7-5D2D3881CD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84183" y="1684185"/>
              <a:ext cx="1409278" cy="9739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3542</TotalTime>
  <Pages>8</Pages>
  <Words>3782</Words>
  <Application>Microsoft Office PowerPoint</Application>
  <PresentationFormat>On-screen Show (4:3)</PresentationFormat>
  <Paragraphs>1236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Times New Roman</vt:lpstr>
      <vt:lpstr>Lectures</vt:lpstr>
      <vt:lpstr>Assembly Language</vt:lpstr>
      <vt:lpstr>Aside: C/C++ Primer</vt:lpstr>
      <vt:lpstr>ARM Assembly Language</vt:lpstr>
      <vt:lpstr>Operands &amp; Storage</vt:lpstr>
      <vt:lpstr>Registers</vt:lpstr>
      <vt:lpstr>Basic Operations</vt:lpstr>
      <vt:lpstr>Memory Organization</vt:lpstr>
      <vt:lpstr>Memory Organization (cont.)</vt:lpstr>
      <vt:lpstr>Addressing Objects: Endian and Alignment</vt:lpstr>
      <vt:lpstr>Data Storage</vt:lpstr>
      <vt:lpstr>Loads &amp; Stores</vt:lpstr>
      <vt:lpstr>Addressing Example</vt:lpstr>
      <vt:lpstr>Array Example</vt:lpstr>
      <vt:lpstr>Execution Cycle Example</vt:lpstr>
      <vt:lpstr>Flags/Condition Codes</vt:lpstr>
      <vt:lpstr>Control Flow</vt:lpstr>
      <vt:lpstr>Loop Example</vt:lpstr>
      <vt:lpstr>String toUpper</vt:lpstr>
      <vt:lpstr>Machine Language vs. Assembly Language</vt:lpstr>
      <vt:lpstr>Labels</vt:lpstr>
      <vt:lpstr>Labels Example</vt:lpstr>
      <vt:lpstr>Instruction Types</vt:lpstr>
      <vt:lpstr>Instruction Formats</vt:lpstr>
      <vt:lpstr>B-Type</vt:lpstr>
      <vt:lpstr>CB-Type</vt:lpstr>
      <vt:lpstr>R-Type</vt:lpstr>
      <vt:lpstr>I-Type</vt:lpstr>
      <vt:lpstr>D-Type</vt:lpstr>
      <vt:lpstr>Conversion example</vt:lpstr>
      <vt:lpstr>Assembly &amp; Machine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C91: VLSI Systems Design</dc:title>
  <dc:subject/>
  <dc:creator>Scott Hauck</dc:creator>
  <cp:keywords/>
  <dc:description/>
  <cp:lastModifiedBy>Scott Hauck</cp:lastModifiedBy>
  <cp:revision>368</cp:revision>
  <cp:lastPrinted>2016-06-16T21:28:57Z</cp:lastPrinted>
  <dcterms:created xsi:type="dcterms:W3CDTF">1998-01-02T09:45:45Z</dcterms:created>
  <dcterms:modified xsi:type="dcterms:W3CDTF">2025-08-27T23:46:46Z</dcterms:modified>
</cp:coreProperties>
</file>