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9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72" r:id="rId4"/>
    <p:sldId id="273" r:id="rId5"/>
    <p:sldId id="276" r:id="rId6"/>
    <p:sldId id="274" r:id="rId7"/>
    <p:sldId id="283" r:id="rId8"/>
    <p:sldId id="324" r:id="rId9"/>
    <p:sldId id="286" r:id="rId10"/>
    <p:sldId id="319" r:id="rId11"/>
    <p:sldId id="320" r:id="rId12"/>
    <p:sldId id="321" r:id="rId13"/>
    <p:sldId id="275" r:id="rId14"/>
    <p:sldId id="290" r:id="rId15"/>
    <p:sldId id="289" r:id="rId16"/>
    <p:sldId id="292" r:id="rId17"/>
    <p:sldId id="280" r:id="rId18"/>
    <p:sldId id="300" r:id="rId19"/>
    <p:sldId id="318" r:id="rId20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08462-C46C-4201-801F-2E3DF847D028}" v="1" dt="2025-08-27T23:46:20.111"/>
    <p1510:client id="{A7C7AA12-582D-4488-BB5E-D06084B74FA6}" v="1" dt="2025-08-26T23:56:5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6.xml"/><Relationship Id="rId10" Type="http://schemas.openxmlformats.org/officeDocument/2006/relationships/slide" Target="slides/slide14.xml"/><Relationship Id="rId4" Type="http://schemas.openxmlformats.org/officeDocument/2006/relationships/slide" Target="slides/slide4.xml"/><Relationship Id="rId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A7C7AA12-582D-4488-BB5E-D06084B74FA6}"/>
    <pc:docChg chg="modSld">
      <pc:chgData name="Scott Hauck" userId="34b3899fdf42c681" providerId="LiveId" clId="{A7C7AA12-582D-4488-BB5E-D06084B74FA6}" dt="2025-08-26T23:56:55.872" v="0" actId="20577"/>
      <pc:docMkLst>
        <pc:docMk/>
      </pc:docMkLst>
      <pc:sldChg chg="modSp">
        <pc:chgData name="Scott Hauck" userId="34b3899fdf42c681" providerId="LiveId" clId="{A7C7AA12-582D-4488-BB5E-D06084B74FA6}" dt="2025-08-26T23:56:55.872" v="0" actId="20577"/>
        <pc:sldMkLst>
          <pc:docMk/>
          <pc:sldMk cId="0" sldId="323"/>
        </pc:sldMkLst>
        <pc:spChg chg="mod">
          <ac:chgData name="Scott Hauck" userId="34b3899fdf42c681" providerId="LiveId" clId="{A7C7AA12-582D-4488-BB5E-D06084B74FA6}" dt="2025-08-26T23:56:55.872" v="0" actId="20577"/>
          <ac:spMkLst>
            <pc:docMk/>
            <pc:sldMk cId="0" sldId="323"/>
            <ac:spMk id="44035" creationId="{76B46AA7-DADD-3879-F61C-B615C88BFF16}"/>
          </ac:spMkLst>
        </pc:spChg>
      </pc:sldChg>
    </pc:docChg>
  </pc:docChgLst>
  <pc:docChgLst>
    <pc:chgData name="Scott Hauck" userId="34b3899fdf42c681" providerId="LiveId" clId="{16C08462-C46C-4201-801F-2E3DF847D028}"/>
    <pc:docChg chg="delSld modSld">
      <pc:chgData name="Scott Hauck" userId="34b3899fdf42c681" providerId="LiveId" clId="{16C08462-C46C-4201-801F-2E3DF847D028}" dt="2025-08-27T23:46:20.111" v="2"/>
      <pc:docMkLst>
        <pc:docMk/>
      </pc:docMkLst>
      <pc:sldChg chg="del">
        <pc:chgData name="Scott Hauck" userId="34b3899fdf42c681" providerId="LiveId" clId="{16C08462-C46C-4201-801F-2E3DF847D028}" dt="2025-08-27T23:46:20.099" v="0" actId="2696"/>
        <pc:sldMkLst>
          <pc:docMk/>
          <pc:sldMk cId="0" sldId="307"/>
        </pc:sldMkLst>
      </pc:sldChg>
      <pc:sldChg chg="modSp">
        <pc:chgData name="Scott Hauck" userId="34b3899fdf42c681" providerId="LiveId" clId="{16C08462-C46C-4201-801F-2E3DF847D028}" dt="2025-08-27T23:46:20.111" v="2"/>
        <pc:sldMkLst>
          <pc:docMk/>
          <pc:sldMk cId="0" sldId="318"/>
        </pc:sldMkLst>
        <pc:spChg chg="mod">
          <ac:chgData name="Scott Hauck" userId="34b3899fdf42c681" providerId="LiveId" clId="{16C08462-C46C-4201-801F-2E3DF847D028}" dt="2025-08-27T23:46:20.111" v="2"/>
          <ac:spMkLst>
            <pc:docMk/>
            <pc:sldMk cId="0" sldId="318"/>
            <ac:spMk id="39939" creationId="{EC991155-8DF2-062B-CD44-EF38F8A58662}"/>
          </ac:spMkLst>
        </pc:spChg>
      </pc:sldChg>
      <pc:sldChg chg="del">
        <pc:chgData name="Scott Hauck" userId="34b3899fdf42c681" providerId="LiveId" clId="{16C08462-C46C-4201-801F-2E3DF847D028}" dt="2025-08-27T23:46:20.111" v="1" actId="2696"/>
        <pc:sldMkLst>
          <pc:docMk/>
          <pc:sldMk cId="0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AE0785-432B-8947-699D-55486E58C6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2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88" tIns="47150" rIns="95988" bIns="47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39AE233-74B3-61AD-93CD-09CF5945D1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723900"/>
            <a:ext cx="4851400" cy="3638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33E988-E2C0-9166-3112-1562AE317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C64F497-4414-CE69-AFFC-AAD0FCF4A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BB8A66-30DF-8A3A-BE0C-663BD1A29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41363"/>
            <a:ext cx="4741862" cy="35560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2D8F6AF-945B-0675-0B70-E00F4FAA2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0DF6A34-0D8B-D25D-6F83-4E51E86F0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41363"/>
            <a:ext cx="4741862" cy="35560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AB4A7F0-75CC-3325-335C-A4EA04B8F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9B36673-09A0-FD1A-A3AF-9A141EF72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741363"/>
            <a:ext cx="4741862" cy="35560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566B261-2FA9-5DE4-AD8E-092699DF2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5F4CD2-2FCE-FD8F-9B4F-0E2CC767E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B0CE6BE-341D-01F2-F326-B045CFE52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1EC287E-EE5F-AF4B-B903-66396A429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42497C-6DC8-5304-BD6A-137F320E9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5A50A68-CA98-FF64-0585-EE84C96BD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9CCD74D-34BE-9F30-0FF1-850359AFB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3DE7F76-41CD-191D-1E03-39CD302F8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D3B7872-7175-B04C-A24F-499696F7D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1174CB9-25FA-4EBA-9774-9E7E2A8E9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9B756C-C304-718B-8C38-A1C3826C7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C181C7-2AEA-7865-52B6-EBCB4272C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17040B8-B131-6E85-6762-5FBB96C24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76EDF86-DCED-7DBF-E3DC-2240C357C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D0A052A-3F69-4CEE-6108-E592AD2F1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D11191-3991-8C69-AC10-765F473E7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B76E7E-224F-A957-1FAD-218D8A168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724EAF7-254E-1264-B823-9105DEBA5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AB0EDF-857E-58C7-A16B-603DE88AD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C464EA2-935F-3AA8-03C0-D3EFE5B71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71033F2-5DF4-D03B-3891-ECA6ACC3D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0DA988-63AD-F813-8AD1-57EAB10D0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7ABB48-1A9E-D4B8-9437-55CB82419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FDF67AB-6B07-354A-BDAC-BEA4C705B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498E4A1-8A2E-2339-A738-8B48A9708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ADF2E-3AAF-744B-2C6E-83BD71559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D622DD-25C3-534A-5AF7-40416574B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081209D-55A5-71A5-B7DB-A9C04ABAC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D27125-9405-AA21-0AA9-AE573BB53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426B24-50A1-D4EC-695E-2C957721B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022080-7815-54C3-E449-BDC0EEF91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CEF338C-3048-B08F-C46C-96A6CB2A4C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3393F-A91B-44DC-85E2-1A2D29C71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7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966BAD-9C52-F8DD-FB4D-C82CAA552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CD70E-D7C1-4AE1-A566-E0D12F1E6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B81A05B-5E8A-E8FC-A56E-81FB327523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CAA4C-9E9E-4E2B-A9A1-9257976B6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0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540FCA4-7B35-0C85-F8B8-6381FB4AF7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7A28-DE00-49A9-8CBF-BE0893906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BBAC6A-E192-61ED-EF4D-88162135B2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70CCC-0194-4A17-9FBE-283597C0F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32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71AAC6-298F-4427-3691-8B5BC43636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56F8A-4CA3-4668-A364-B51715035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3122938-568F-C96F-4837-2E8C8C16A6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5ECC6-9AAD-42DC-BA9B-572D1DDD9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8C1E7AB-2733-7606-2BA9-6EF45EFA82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6431-5251-4267-AC40-EA335C67B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1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D12559E-7949-F09B-53CF-4AB1D0E25D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0CEF-ED98-4591-9DB5-070BDAC09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BF99D1-9423-1001-E730-4A98D08D85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30591-0FDD-4758-8699-CD1F34AB6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0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0E90DFA-007F-C338-FA59-46EF3CC9AC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B56BB-A1A0-4C54-9C70-60E74C486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0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2A2180-3432-5F15-F6C6-854046F90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AD63E8-5557-481E-80A8-6A06E8787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1C5C9383-105B-5665-5534-DB6A00E6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70F247-D83A-0E6E-8E3B-E02494DCD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43043A4-15DA-7A70-27BC-C8BB4BAB98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E923F5-1792-462C-A972-2FC0311DEB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AB1B6901-BD9E-8FF3-700A-42CD9A827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839CFEC-F631-48AC-AA23-DBC0E1855CBD}" type="slidenum">
              <a:rPr lang="en-US" altLang="en-US"/>
              <a:pPr>
                <a:spcBef>
                  <a:spcPct val="0"/>
                </a:spcBef>
                <a:buSzTx/>
              </a:pPr>
              <a:t>39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000B08B-2B73-C427-0408-72604D5BA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Arithmetic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5DC04C2-5977-9F1F-2573-313CCD00E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en-US">
                <a:solidFill>
                  <a:srgbClr val="FF0000"/>
                </a:solidFill>
              </a:rPr>
              <a:t>Readings: 3.1-3.3, A.5</a:t>
            </a:r>
          </a:p>
          <a:p>
            <a:pPr>
              <a:spcBef>
                <a:spcPct val="0"/>
              </a:spcBef>
              <a:buSzTx/>
            </a:pPr>
            <a:endParaRPr lang="en-US" altLang="en-US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SzTx/>
            </a:pPr>
            <a:r>
              <a:rPr lang="en-US" altLang="en-US"/>
              <a:t>Review binary numbers, 2’s complement</a:t>
            </a:r>
          </a:p>
          <a:p>
            <a:pPr>
              <a:spcBef>
                <a:spcPct val="0"/>
              </a:spcBef>
              <a:buSzTx/>
            </a:pPr>
            <a:endParaRPr lang="en-US" altLang="en-US"/>
          </a:p>
          <a:p>
            <a:pPr>
              <a:spcBef>
                <a:spcPct val="0"/>
              </a:spcBef>
              <a:buSzTx/>
            </a:pPr>
            <a:r>
              <a:rPr lang="en-US" altLang="en-US"/>
              <a:t>Develop Arithmetic Logic Units (ALUs) to perform CPU functions.</a:t>
            </a:r>
          </a:p>
          <a:p>
            <a:pPr>
              <a:spcBef>
                <a:spcPct val="0"/>
              </a:spcBef>
              <a:buSzTx/>
            </a:pPr>
            <a:endParaRPr lang="en-US" altLang="en-US"/>
          </a:p>
          <a:p>
            <a:pPr>
              <a:spcBef>
                <a:spcPct val="0"/>
              </a:spcBef>
              <a:buSzTx/>
            </a:pPr>
            <a:r>
              <a:rPr lang="en-US" altLang="en-US"/>
              <a:t>Introduce shifters, multipliers, etc.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BC37782-1DD2-D1EC-F1D8-51561C68D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7E6A9D0-7B8B-4CDA-94B5-522518B6AB9D}" type="slidenum">
              <a:rPr lang="en-US" altLang="en-US"/>
              <a:pPr>
                <a:spcBef>
                  <a:spcPct val="0"/>
                </a:spcBef>
                <a:buSzTx/>
              </a:pPr>
              <a:t>48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D6C3A20-60BB-E884-02F3-CDAAC330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Complex Circuits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18EDFD6-EBAC-F624-5D96-7A0FD91A2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Complex circuits require careful debugging</a:t>
            </a:r>
          </a:p>
          <a:p>
            <a:pPr lvl="1"/>
            <a:r>
              <a:rPr lang="en-US" altLang="en-US"/>
              <a:t>Rip up and retry?</a:t>
            </a:r>
          </a:p>
          <a:p>
            <a:r>
              <a:rPr lang="en-US" altLang="en-US"/>
              <a:t>Ex. Circuit to see if A+B&gt;7.</a:t>
            </a:r>
          </a:p>
        </p:txBody>
      </p:sp>
      <p:grpSp>
        <p:nvGrpSpPr>
          <p:cNvPr id="21509" name="Group 87">
            <a:extLst>
              <a:ext uri="{FF2B5EF4-FFF2-40B4-BE49-F238E27FC236}">
                <a16:creationId xmlns:a16="http://schemas.microsoft.com/office/drawing/2014/main" id="{20E0AF66-20D8-E42C-5D2A-3B797D23CEF8}"/>
              </a:ext>
            </a:extLst>
          </p:cNvPr>
          <p:cNvGrpSpPr>
            <a:grpSpLocks/>
          </p:cNvGrpSpPr>
          <p:nvPr/>
        </p:nvGrpSpPr>
        <p:grpSpPr bwMode="auto">
          <a:xfrm>
            <a:off x="2033588" y="2413000"/>
            <a:ext cx="1081087" cy="1616075"/>
            <a:chOff x="1281" y="1520"/>
            <a:chExt cx="681" cy="1018"/>
          </a:xfrm>
        </p:grpSpPr>
        <p:grpSp>
          <p:nvGrpSpPr>
            <p:cNvPr id="21539" name="Group 44">
              <a:extLst>
                <a:ext uri="{FF2B5EF4-FFF2-40B4-BE49-F238E27FC236}">
                  <a16:creationId xmlns:a16="http://schemas.microsoft.com/office/drawing/2014/main" id="{D7873DBB-A512-8079-5CB3-10A70D416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" y="1721"/>
              <a:ext cx="681" cy="817"/>
              <a:chOff x="708" y="1700"/>
              <a:chExt cx="681" cy="817"/>
            </a:xfrm>
          </p:grpSpPr>
          <p:sp>
            <p:nvSpPr>
              <p:cNvPr id="21542" name="Rectangle 45">
                <a:extLst>
                  <a:ext uri="{FF2B5EF4-FFF2-40B4-BE49-F238E27FC236}">
                    <a16:creationId xmlns:a16="http://schemas.microsoft.com/office/drawing/2014/main" id="{A356038C-3BA2-D69E-DC6A-8B34D655E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836"/>
                <a:ext cx="681" cy="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Full</a:t>
                </a:r>
              </a:p>
              <a:p>
                <a:pPr algn="ctr"/>
                <a:r>
                  <a:rPr lang="en-US" altLang="en-US"/>
                  <a:t>Adder</a:t>
                </a:r>
              </a:p>
            </p:txBody>
          </p:sp>
          <p:sp>
            <p:nvSpPr>
              <p:cNvPr id="21543" name="Line 46">
                <a:extLst>
                  <a:ext uri="{FF2B5EF4-FFF2-40B4-BE49-F238E27FC236}">
                    <a16:creationId xmlns:a16="http://schemas.microsoft.com/office/drawing/2014/main" id="{2877E817-ECBA-093B-7C9E-8282DC0BD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Line 47">
                <a:extLst>
                  <a:ext uri="{FF2B5EF4-FFF2-40B4-BE49-F238E27FC236}">
                    <a16:creationId xmlns:a16="http://schemas.microsoft.com/office/drawing/2014/main" id="{55F60150-13F8-016B-5AEA-218952068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5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40" name="Text Box 56">
              <a:extLst>
                <a:ext uri="{FF2B5EF4-FFF2-40B4-BE49-F238E27FC236}">
                  <a16:creationId xmlns:a16="http://schemas.microsoft.com/office/drawing/2014/main" id="{D318F67C-918F-C951-23D3-361302F3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" y="1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0</a:t>
              </a:r>
            </a:p>
          </p:txBody>
        </p:sp>
        <p:sp>
          <p:nvSpPr>
            <p:cNvPr id="21541" name="Text Box 57">
              <a:extLst>
                <a:ext uri="{FF2B5EF4-FFF2-40B4-BE49-F238E27FC236}">
                  <a16:creationId xmlns:a16="http://schemas.microsoft.com/office/drawing/2014/main" id="{D0D54448-085E-3463-2E99-46E96CF69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0</a:t>
              </a:r>
            </a:p>
          </p:txBody>
        </p:sp>
      </p:grpSp>
      <p:grpSp>
        <p:nvGrpSpPr>
          <p:cNvPr id="21510" name="Group 59">
            <a:extLst>
              <a:ext uri="{FF2B5EF4-FFF2-40B4-BE49-F238E27FC236}">
                <a16:creationId xmlns:a16="http://schemas.microsoft.com/office/drawing/2014/main" id="{4CB822F8-CEC0-BA30-7F29-7C51B498CD5B}"/>
              </a:ext>
            </a:extLst>
          </p:cNvPr>
          <p:cNvGrpSpPr>
            <a:grpSpLocks/>
          </p:cNvGrpSpPr>
          <p:nvPr/>
        </p:nvGrpSpPr>
        <p:grpSpPr bwMode="auto">
          <a:xfrm>
            <a:off x="3513138" y="2413000"/>
            <a:ext cx="1101725" cy="1616075"/>
            <a:chOff x="2412" y="1499"/>
            <a:chExt cx="694" cy="1018"/>
          </a:xfrm>
        </p:grpSpPr>
        <p:grpSp>
          <p:nvGrpSpPr>
            <p:cNvPr id="21533" name="Group 60">
              <a:extLst>
                <a:ext uri="{FF2B5EF4-FFF2-40B4-BE49-F238E27FC236}">
                  <a16:creationId xmlns:a16="http://schemas.microsoft.com/office/drawing/2014/main" id="{4EEA0FB6-8E87-8FE7-3A7B-E512E4C6A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9" y="1700"/>
              <a:ext cx="681" cy="817"/>
              <a:chOff x="708" y="1700"/>
              <a:chExt cx="681" cy="817"/>
            </a:xfrm>
          </p:grpSpPr>
          <p:sp>
            <p:nvSpPr>
              <p:cNvPr id="21536" name="Rectangle 61">
                <a:extLst>
                  <a:ext uri="{FF2B5EF4-FFF2-40B4-BE49-F238E27FC236}">
                    <a16:creationId xmlns:a16="http://schemas.microsoft.com/office/drawing/2014/main" id="{9171D106-F962-3927-B272-0D1C27F4B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836"/>
                <a:ext cx="681" cy="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Full</a:t>
                </a:r>
              </a:p>
              <a:p>
                <a:pPr algn="ctr"/>
                <a:r>
                  <a:rPr lang="en-US" altLang="en-US"/>
                  <a:t>Adder</a:t>
                </a:r>
              </a:p>
            </p:txBody>
          </p:sp>
          <p:sp>
            <p:nvSpPr>
              <p:cNvPr id="21537" name="Line 62">
                <a:extLst>
                  <a:ext uri="{FF2B5EF4-FFF2-40B4-BE49-F238E27FC236}">
                    <a16:creationId xmlns:a16="http://schemas.microsoft.com/office/drawing/2014/main" id="{DB52D8F1-D231-B2A1-12B6-FDF306217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63">
                <a:extLst>
                  <a:ext uri="{FF2B5EF4-FFF2-40B4-BE49-F238E27FC236}">
                    <a16:creationId xmlns:a16="http://schemas.microsoft.com/office/drawing/2014/main" id="{91E9A328-90A9-3511-E632-CBC0A0A19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5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4" name="Text Box 64">
              <a:extLst>
                <a:ext uri="{FF2B5EF4-FFF2-40B4-BE49-F238E27FC236}">
                  <a16:creationId xmlns:a16="http://schemas.microsoft.com/office/drawing/2014/main" id="{9F11A949-FF89-2DC0-1FA4-A47E203B1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49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21535" name="Text Box 65">
              <a:extLst>
                <a:ext uri="{FF2B5EF4-FFF2-40B4-BE49-F238E27FC236}">
                  <a16:creationId xmlns:a16="http://schemas.microsoft.com/office/drawing/2014/main" id="{FD322A84-15B1-B577-F6F6-6C548C759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14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</p:grpSp>
      <p:grpSp>
        <p:nvGrpSpPr>
          <p:cNvPr id="21511" name="Group 66">
            <a:extLst>
              <a:ext uri="{FF2B5EF4-FFF2-40B4-BE49-F238E27FC236}">
                <a16:creationId xmlns:a16="http://schemas.microsoft.com/office/drawing/2014/main" id="{7B878954-769E-1CCE-8FD9-C10AFE82E6A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413000"/>
            <a:ext cx="1101725" cy="1616075"/>
            <a:chOff x="2412" y="1499"/>
            <a:chExt cx="694" cy="1018"/>
          </a:xfrm>
        </p:grpSpPr>
        <p:grpSp>
          <p:nvGrpSpPr>
            <p:cNvPr id="21527" name="Group 67">
              <a:extLst>
                <a:ext uri="{FF2B5EF4-FFF2-40B4-BE49-F238E27FC236}">
                  <a16:creationId xmlns:a16="http://schemas.microsoft.com/office/drawing/2014/main" id="{061F0355-36CC-2C8A-177C-05D6D81D2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9" y="1700"/>
              <a:ext cx="681" cy="817"/>
              <a:chOff x="708" y="1700"/>
              <a:chExt cx="681" cy="817"/>
            </a:xfrm>
          </p:grpSpPr>
          <p:sp>
            <p:nvSpPr>
              <p:cNvPr id="21530" name="Rectangle 68">
                <a:extLst>
                  <a:ext uri="{FF2B5EF4-FFF2-40B4-BE49-F238E27FC236}">
                    <a16:creationId xmlns:a16="http://schemas.microsoft.com/office/drawing/2014/main" id="{4705AB50-8043-F289-1754-5F79EFB5F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836"/>
                <a:ext cx="681" cy="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Full</a:t>
                </a:r>
              </a:p>
              <a:p>
                <a:pPr algn="ctr"/>
                <a:r>
                  <a:rPr lang="en-US" altLang="en-US"/>
                  <a:t>Adder</a:t>
                </a:r>
              </a:p>
            </p:txBody>
          </p:sp>
          <p:sp>
            <p:nvSpPr>
              <p:cNvPr id="21531" name="Line 69">
                <a:extLst>
                  <a:ext uri="{FF2B5EF4-FFF2-40B4-BE49-F238E27FC236}">
                    <a16:creationId xmlns:a16="http://schemas.microsoft.com/office/drawing/2014/main" id="{5E7AA07E-0F4F-05C1-15CF-BD87A025C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70">
                <a:extLst>
                  <a:ext uri="{FF2B5EF4-FFF2-40B4-BE49-F238E27FC236}">
                    <a16:creationId xmlns:a16="http://schemas.microsoft.com/office/drawing/2014/main" id="{C071574E-854D-8393-023B-608F1E38E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5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8" name="Text Box 71">
              <a:extLst>
                <a:ext uri="{FF2B5EF4-FFF2-40B4-BE49-F238E27FC236}">
                  <a16:creationId xmlns:a16="http://schemas.microsoft.com/office/drawing/2014/main" id="{DC3F9CE6-91F3-2C72-FFD1-0BAE94F2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49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21529" name="Text Box 72">
              <a:extLst>
                <a:ext uri="{FF2B5EF4-FFF2-40B4-BE49-F238E27FC236}">
                  <a16:creationId xmlns:a16="http://schemas.microsoft.com/office/drawing/2014/main" id="{4D7ED21A-D490-9F80-259E-EB274AAF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14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</p:grpSp>
      <p:grpSp>
        <p:nvGrpSpPr>
          <p:cNvPr id="21512" name="Group 73">
            <a:extLst>
              <a:ext uri="{FF2B5EF4-FFF2-40B4-BE49-F238E27FC236}">
                <a16:creationId xmlns:a16="http://schemas.microsoft.com/office/drawing/2014/main" id="{FB3F412A-5C2A-2887-5746-DEE8A6BBC767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2413000"/>
            <a:ext cx="1101725" cy="1616075"/>
            <a:chOff x="2412" y="1499"/>
            <a:chExt cx="694" cy="1018"/>
          </a:xfrm>
        </p:grpSpPr>
        <p:grpSp>
          <p:nvGrpSpPr>
            <p:cNvPr id="21521" name="Group 74">
              <a:extLst>
                <a:ext uri="{FF2B5EF4-FFF2-40B4-BE49-F238E27FC236}">
                  <a16:creationId xmlns:a16="http://schemas.microsoft.com/office/drawing/2014/main" id="{B323C36E-A1D8-8D75-EA02-DDD80F45F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9" y="1700"/>
              <a:ext cx="681" cy="817"/>
              <a:chOff x="708" y="1700"/>
              <a:chExt cx="681" cy="817"/>
            </a:xfrm>
          </p:grpSpPr>
          <p:sp>
            <p:nvSpPr>
              <p:cNvPr id="21524" name="Rectangle 75">
                <a:extLst>
                  <a:ext uri="{FF2B5EF4-FFF2-40B4-BE49-F238E27FC236}">
                    <a16:creationId xmlns:a16="http://schemas.microsoft.com/office/drawing/2014/main" id="{657389BE-7650-E52B-AFE9-68BE3870E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1836"/>
                <a:ext cx="681" cy="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Half</a:t>
                </a:r>
              </a:p>
              <a:p>
                <a:pPr algn="ctr"/>
                <a:r>
                  <a:rPr lang="en-US" altLang="en-US"/>
                  <a:t>Adder</a:t>
                </a:r>
              </a:p>
            </p:txBody>
          </p:sp>
          <p:sp>
            <p:nvSpPr>
              <p:cNvPr id="21525" name="Line 76">
                <a:extLst>
                  <a:ext uri="{FF2B5EF4-FFF2-40B4-BE49-F238E27FC236}">
                    <a16:creationId xmlns:a16="http://schemas.microsoft.com/office/drawing/2014/main" id="{3A423A86-68FA-1A2F-40CE-F0ED6FBF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77">
                <a:extLst>
                  <a:ext uri="{FF2B5EF4-FFF2-40B4-BE49-F238E27FC236}">
                    <a16:creationId xmlns:a16="http://schemas.microsoft.com/office/drawing/2014/main" id="{7B5E9134-67F4-84D9-23DB-26EAC3431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5" y="1700"/>
                <a:ext cx="0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2" name="Text Box 78">
              <a:extLst>
                <a:ext uri="{FF2B5EF4-FFF2-40B4-BE49-F238E27FC236}">
                  <a16:creationId xmlns:a16="http://schemas.microsoft.com/office/drawing/2014/main" id="{DA1D1334-279E-3110-55CA-2D23DAFD6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49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  <p:sp>
          <p:nvSpPr>
            <p:cNvPr id="21523" name="Text Box 79">
              <a:extLst>
                <a:ext uri="{FF2B5EF4-FFF2-40B4-BE49-F238E27FC236}">
                  <a16:creationId xmlns:a16="http://schemas.microsoft.com/office/drawing/2014/main" id="{A2B1D156-645C-7E4A-B809-926DC9B7F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14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</p:grpSp>
      <p:sp>
        <p:nvSpPr>
          <p:cNvPr id="21513" name="Line 80">
            <a:extLst>
              <a:ext uri="{FF2B5EF4-FFF2-40B4-BE49-F238E27FC236}">
                <a16:creationId xmlns:a16="http://schemas.microsoft.com/office/drawing/2014/main" id="{83AB2013-7C48-26B3-A029-3B7794A26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338" y="4025900"/>
            <a:ext cx="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1">
            <a:extLst>
              <a:ext uri="{FF2B5EF4-FFF2-40B4-BE49-F238E27FC236}">
                <a16:creationId xmlns:a16="http://schemas.microsoft.com/office/drawing/2014/main" id="{0EF542E9-1A0C-4802-6DA4-9294C39D0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0" y="402590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82">
            <a:extLst>
              <a:ext uri="{FF2B5EF4-FFF2-40B4-BE49-F238E27FC236}">
                <a16:creationId xmlns:a16="http://schemas.microsoft.com/office/drawing/2014/main" id="{00E49B1C-5292-71EB-5FA1-C99CBA1BE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663" y="402590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83">
            <a:extLst>
              <a:ext uri="{FF2B5EF4-FFF2-40B4-BE49-F238E27FC236}">
                <a16:creationId xmlns:a16="http://schemas.microsoft.com/office/drawing/2014/main" id="{46256899-5FE7-D566-D9F0-06127622B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4025900"/>
            <a:ext cx="0" cy="223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7" name="AutoShape 84">
            <a:extLst>
              <a:ext uri="{FF2B5EF4-FFF2-40B4-BE49-F238E27FC236}">
                <a16:creationId xmlns:a16="http://schemas.microsoft.com/office/drawing/2014/main" id="{C4D18708-C2FF-D73C-79A4-CEE96138BC14}"/>
              </a:ext>
            </a:extLst>
          </p:cNvPr>
          <p:cNvCxnSpPr>
            <a:cxnSpLocks noChangeShapeType="1"/>
            <a:stCxn id="21536" idx="1"/>
            <a:endCxn id="21542" idx="3"/>
          </p:cNvCxnSpPr>
          <p:nvPr/>
        </p:nvCxnSpPr>
        <p:spPr bwMode="auto">
          <a:xfrm flipH="1">
            <a:off x="3114675" y="3489325"/>
            <a:ext cx="409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85">
            <a:extLst>
              <a:ext uri="{FF2B5EF4-FFF2-40B4-BE49-F238E27FC236}">
                <a16:creationId xmlns:a16="http://schemas.microsoft.com/office/drawing/2014/main" id="{504A76FD-1C10-D256-BAEA-894FA1ABE69D}"/>
              </a:ext>
            </a:extLst>
          </p:cNvPr>
          <p:cNvCxnSpPr>
            <a:cxnSpLocks noChangeShapeType="1"/>
            <a:stCxn id="21530" idx="1"/>
            <a:endCxn id="21536" idx="3"/>
          </p:cNvCxnSpPr>
          <p:nvPr/>
        </p:nvCxnSpPr>
        <p:spPr bwMode="auto">
          <a:xfrm flipH="1">
            <a:off x="4605338" y="3489325"/>
            <a:ext cx="409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86">
            <a:extLst>
              <a:ext uri="{FF2B5EF4-FFF2-40B4-BE49-F238E27FC236}">
                <a16:creationId xmlns:a16="http://schemas.microsoft.com/office/drawing/2014/main" id="{B88A77A0-8530-0996-59F9-20E10B52C759}"/>
              </a:ext>
            </a:extLst>
          </p:cNvPr>
          <p:cNvCxnSpPr>
            <a:cxnSpLocks noChangeShapeType="1"/>
            <a:stCxn id="21524" idx="1"/>
            <a:endCxn id="21530" idx="3"/>
          </p:cNvCxnSpPr>
          <p:nvPr/>
        </p:nvCxnSpPr>
        <p:spPr bwMode="auto">
          <a:xfrm flipH="1">
            <a:off x="6096000" y="3489325"/>
            <a:ext cx="409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Text Box 88">
            <a:extLst>
              <a:ext uri="{FF2B5EF4-FFF2-40B4-BE49-F238E27FC236}">
                <a16:creationId xmlns:a16="http://schemas.microsoft.com/office/drawing/2014/main" id="{234F4C67-95C2-4E0E-45A2-0B3F2313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85616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78143A14-9AB0-EF11-4CEF-881ECB955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AEB37AC-EE75-4E96-AE26-D35079673903}" type="slidenum">
              <a:rPr lang="en-US" altLang="en-US"/>
              <a:pPr>
                <a:spcBef>
                  <a:spcPct val="0"/>
                </a:spcBef>
                <a:buSzTx/>
              </a:pPr>
              <a:t>49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F66F758-6B1D-6BB3-24E3-677816EA3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Complex Circuits (cont.)</a:t>
            </a:r>
          </a:p>
        </p:txBody>
      </p:sp>
      <p:sp>
        <p:nvSpPr>
          <p:cNvPr id="23556" name="Rectangle 33">
            <a:extLst>
              <a:ext uri="{FF2B5EF4-FFF2-40B4-BE49-F238E27FC236}">
                <a16:creationId xmlns:a16="http://schemas.microsoft.com/office/drawing/2014/main" id="{6232A95C-BBBA-3F0D-99EF-599543250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module fullAdd (Cout, S, A, B, Cin);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output Cout, S;  input A, B, Cin;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  assign Cout = (A&amp;B) | (A&amp;Cin) | (B&amp;Cin);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assign S = A^B^Cin;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endmodule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module halfAdd (Cout, S, A, B);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output Cout, S;  input A, B;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  fullAdd a1(.Cout, .S, .A, .B, .Cin);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endmodule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module greaterThan7 (Out, A, B);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output Out;  input [2:0] A, B;  wire [3:0] C, S;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1600"/>
              <a:t>  halfAdd pos0(.Cout(C[0]), .S(S[0]), .A(A[0]), .B(B[0]));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fullAdd pos1(.Cout(C[1]), .S(S[1]), .A(A[1]), .B(B[1]), .C(C[0]));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fullAdd pos2(.Cout(C[2]), .S(S[2]), .A(A[2]), .B(B[2]), .C(C[1]));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  fullAdd pos3(.Cout(C[3]), .S(Out), .A(0), .B(0), .C(C[2]));</a:t>
            </a:r>
          </a:p>
          <a:p>
            <a:pPr>
              <a:lnSpc>
                <a:spcPct val="80000"/>
              </a:lnSpc>
            </a:pPr>
            <a:r>
              <a:rPr lang="en-US" altLang="en-US" sz="1600"/>
              <a:t>endmodule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AA3A4DCF-5C85-3C70-D9F5-472D0413D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E62C24F-DFB2-49CF-B723-59AD85B3CA95}" type="slidenum">
              <a:rPr lang="en-US" altLang="en-US"/>
              <a:pPr>
                <a:spcBef>
                  <a:spcPct val="0"/>
                </a:spcBef>
                <a:buSzTx/>
              </a:pPr>
              <a:t>50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D0E52F-53C2-477F-4D59-53F36D02E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Debugging Approach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188FF15-8A2E-52AC-BB7A-633A935B1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/>
              <a:t>Test all behaviors.</a:t>
            </a:r>
          </a:p>
          <a:p>
            <a:pPr lvl="1"/>
            <a:r>
              <a:rPr lang="en-US" altLang="en-US" sz="1600"/>
              <a:t>All combinations of inputs for small circuits, subcircuits.</a:t>
            </a:r>
          </a:p>
          <a:p>
            <a:pPr lvl="1"/>
            <a:endParaRPr lang="en-US" altLang="en-US" sz="1600"/>
          </a:p>
          <a:p>
            <a:r>
              <a:rPr lang="en-US" altLang="en-US" sz="1600"/>
              <a:t>Identify any incorrect behaviors.</a:t>
            </a:r>
          </a:p>
          <a:p>
            <a:pPr lvl="1"/>
            <a:endParaRPr lang="en-US" altLang="en-US" sz="1600"/>
          </a:p>
          <a:p>
            <a:r>
              <a:rPr lang="en-US" altLang="en-US" sz="1600"/>
              <a:t>Examine inputs and outputs to find earliest place where value is wrong.</a:t>
            </a:r>
          </a:p>
          <a:p>
            <a:pPr lvl="1"/>
            <a:r>
              <a:rPr lang="en-US" altLang="en-US" sz="1600"/>
              <a:t>Typically, trace backwards from bad outputs, forward from inputs.</a:t>
            </a:r>
          </a:p>
          <a:p>
            <a:pPr lvl="1"/>
            <a:r>
              <a:rPr lang="en-US" altLang="en-US" sz="1600"/>
              <a:t>Look at values at intermediate points in circuit.</a:t>
            </a:r>
          </a:p>
          <a:p>
            <a:endParaRPr lang="en-US" altLang="en-US" sz="1600"/>
          </a:p>
          <a:p>
            <a:r>
              <a:rPr lang="en-US" altLang="en-US" sz="1600"/>
              <a:t>DO NOT RIP UP, DEBUG!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334AB53E-8524-28AC-5D89-220BBE077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4CD4DA6-4A8D-4C13-BA15-53487930408A}" type="slidenum">
              <a:rPr lang="en-US" altLang="en-US"/>
              <a:pPr>
                <a:spcBef>
                  <a:spcPct val="0"/>
                </a:spcBef>
                <a:buSzTx/>
              </a:pPr>
              <a:t>51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460266F-68C2-FF46-1A13-A4A043A15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ALU: Arithmetic Logic Unit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4D395AE-F219-5194-8BEC-533F8FEFD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Computes arithmetic &amp; logic functions based on controls</a:t>
            </a:r>
          </a:p>
          <a:p>
            <a:r>
              <a:rPr lang="en-US" altLang="en-US"/>
              <a:t>	Add, subtract</a:t>
            </a:r>
          </a:p>
          <a:p>
            <a:r>
              <a:rPr lang="en-US" altLang="en-US"/>
              <a:t>	XOR, AND, NAND, OR, NOR</a:t>
            </a:r>
          </a:p>
          <a:p>
            <a:r>
              <a:rPr lang="en-US" altLang="en-US"/>
              <a:t>	==, &lt;, overflow, …</a:t>
            </a:r>
          </a:p>
        </p:txBody>
      </p:sp>
      <p:grpSp>
        <p:nvGrpSpPr>
          <p:cNvPr id="27653" name="Group 22">
            <a:extLst>
              <a:ext uri="{FF2B5EF4-FFF2-40B4-BE49-F238E27FC236}">
                <a16:creationId xmlns:a16="http://schemas.microsoft.com/office/drawing/2014/main" id="{C3EEA462-2DC1-99EF-94D3-912EF9C80BCB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2320925"/>
            <a:ext cx="5600700" cy="3554413"/>
            <a:chOff x="1108" y="1462"/>
            <a:chExt cx="3528" cy="2239"/>
          </a:xfrm>
        </p:grpSpPr>
        <p:sp>
          <p:nvSpPr>
            <p:cNvPr id="27654" name="Freeform 4">
              <a:extLst>
                <a:ext uri="{FF2B5EF4-FFF2-40B4-BE49-F238E27FC236}">
                  <a16:creationId xmlns:a16="http://schemas.microsoft.com/office/drawing/2014/main" id="{A5896E0B-DA7A-A6F1-D08A-0A9961FFA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1992"/>
              <a:ext cx="1803" cy="1160"/>
            </a:xfrm>
            <a:custGeom>
              <a:avLst/>
              <a:gdLst>
                <a:gd name="T0" fmla="*/ 0 w 897"/>
                <a:gd name="T1" fmla="*/ 0 h 577"/>
                <a:gd name="T2" fmla="*/ 51398605 w 897"/>
                <a:gd name="T3" fmla="*/ 0 h 577"/>
                <a:gd name="T4" fmla="*/ 63888608 w 897"/>
                <a:gd name="T5" fmla="*/ 37822208 h 577"/>
                <a:gd name="T6" fmla="*/ 76481314 w 897"/>
                <a:gd name="T7" fmla="*/ 0 h 577"/>
                <a:gd name="T8" fmla="*/ 127862645 w 897"/>
                <a:gd name="T9" fmla="*/ 0 h 577"/>
                <a:gd name="T10" fmla="*/ 101590475 w 897"/>
                <a:gd name="T11" fmla="*/ 82454782 h 577"/>
                <a:gd name="T12" fmla="*/ 28537307 w 897"/>
                <a:gd name="T13" fmla="*/ 82454782 h 577"/>
                <a:gd name="T14" fmla="*/ 0 w 897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7"/>
                <a:gd name="T25" fmla="*/ 0 h 577"/>
                <a:gd name="T26" fmla="*/ 897 w 897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7" h="577">
                  <a:moveTo>
                    <a:pt x="0" y="0"/>
                  </a:moveTo>
                  <a:lnTo>
                    <a:pt x="360" y="0"/>
                  </a:lnTo>
                  <a:lnTo>
                    <a:pt x="448" y="264"/>
                  </a:lnTo>
                  <a:lnTo>
                    <a:pt x="536" y="0"/>
                  </a:lnTo>
                  <a:lnTo>
                    <a:pt x="896" y="0"/>
                  </a:lnTo>
                  <a:lnTo>
                    <a:pt x="712" y="576"/>
                  </a:lnTo>
                  <a:lnTo>
                    <a:pt x="200" y="5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5" name="Group 9">
              <a:extLst>
                <a:ext uri="{FF2B5EF4-FFF2-40B4-BE49-F238E27FC236}">
                  <a16:creationId xmlns:a16="http://schemas.microsoft.com/office/drawing/2014/main" id="{51E1E084-D371-DA08-867F-9DE4F87D9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" y="1683"/>
              <a:ext cx="1101" cy="313"/>
              <a:chOff x="3219" y="1530"/>
              <a:chExt cx="1101" cy="524"/>
            </a:xfrm>
          </p:grpSpPr>
          <p:sp>
            <p:nvSpPr>
              <p:cNvPr id="27668" name="Line 5">
                <a:extLst>
                  <a:ext uri="{FF2B5EF4-FFF2-40B4-BE49-F238E27FC236}">
                    <a16:creationId xmlns:a16="http://schemas.microsoft.com/office/drawing/2014/main" id="{EA6560C0-4220-00EA-FB65-6664ACD5F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6">
                <a:extLst>
                  <a:ext uri="{FF2B5EF4-FFF2-40B4-BE49-F238E27FC236}">
                    <a16:creationId xmlns:a16="http://schemas.microsoft.com/office/drawing/2014/main" id="{C05D726B-2926-EF5D-FD7F-64CA5E201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6" name="Line 7">
              <a:extLst>
                <a:ext uri="{FF2B5EF4-FFF2-40B4-BE49-F238E27FC236}">
                  <a16:creationId xmlns:a16="http://schemas.microsoft.com/office/drawing/2014/main" id="{2CC5BA09-FB6C-5ADD-8428-34A7EC732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3149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8">
              <a:extLst>
                <a:ext uri="{FF2B5EF4-FFF2-40B4-BE49-F238E27FC236}">
                  <a16:creationId xmlns:a16="http://schemas.microsoft.com/office/drawing/2014/main" id="{A55C645F-2051-128A-D96D-A91C704BC5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731" y="2119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Text Box 10">
              <a:extLst>
                <a:ext uri="{FF2B5EF4-FFF2-40B4-BE49-F238E27FC236}">
                  <a16:creationId xmlns:a16="http://schemas.microsoft.com/office/drawing/2014/main" id="{C2046C31-7D7E-EACA-25A1-31B51DD46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4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7659" name="Text Box 11">
              <a:extLst>
                <a:ext uri="{FF2B5EF4-FFF2-40B4-BE49-F238E27FC236}">
                  <a16:creationId xmlns:a16="http://schemas.microsoft.com/office/drawing/2014/main" id="{666198FE-DB92-F25A-6F67-0F1B5092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4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8BA0E99D-ADC9-0104-34E3-0F574F323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34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</a:t>
              </a:r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B294612E-BA26-B2FF-89F9-4CB94DACB0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870" y="2477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7D541BC0-0EFE-9C3E-7DCC-DA61774C8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344"/>
              <a:ext cx="62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/>
                <a:t>Function</a:t>
              </a:r>
            </a:p>
            <a:p>
              <a:pPr algn="r"/>
              <a:r>
                <a:rPr lang="en-US" altLang="en-US"/>
                <a:t>Select</a:t>
              </a:r>
            </a:p>
            <a:p>
              <a:pPr algn="r"/>
              <a:r>
                <a:rPr lang="en-US" altLang="en-US"/>
                <a:t>Controls</a:t>
              </a:r>
            </a:p>
          </p:txBody>
        </p:sp>
        <p:sp>
          <p:nvSpPr>
            <p:cNvPr id="27663" name="Line 15">
              <a:extLst>
                <a:ext uri="{FF2B5EF4-FFF2-40B4-BE49-F238E27FC236}">
                  <a16:creationId xmlns:a16="http://schemas.microsoft.com/office/drawing/2014/main" id="{C30CC5FF-7B1B-AE95-4CCC-749EBA6EEA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700" y="2304"/>
              <a:ext cx="0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C1BA8568-67BA-EBFD-059C-C986861D74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662" y="2496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Text Box 17">
              <a:extLst>
                <a:ext uri="{FF2B5EF4-FFF2-40B4-BE49-F238E27FC236}">
                  <a16:creationId xmlns:a16="http://schemas.microsoft.com/office/drawing/2014/main" id="{7115B09B-5A61-34FF-7F7B-E0977729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2269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Zero</a:t>
              </a:r>
            </a:p>
          </p:txBody>
        </p:sp>
        <p:sp>
          <p:nvSpPr>
            <p:cNvPr id="27666" name="Text Box 18">
              <a:extLst>
                <a:ext uri="{FF2B5EF4-FFF2-40B4-BE49-F238E27FC236}">
                  <a16:creationId xmlns:a16="http://schemas.microsoft.com/office/drawing/2014/main" id="{8EBA33AF-704B-A357-1C26-150669EA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2489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Negative</a:t>
              </a:r>
            </a:p>
          </p:txBody>
        </p:sp>
        <p:sp>
          <p:nvSpPr>
            <p:cNvPr id="27667" name="Text Box 19">
              <a:extLst>
                <a:ext uri="{FF2B5EF4-FFF2-40B4-BE49-F238E27FC236}">
                  <a16:creationId xmlns:a16="http://schemas.microsoft.com/office/drawing/2014/main" id="{8AFD1265-7934-33B4-7F08-1967EB2C0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2713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Overflow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ACB88B90-8D29-6333-8655-042D0B867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6E4090E-33CC-4FF9-994F-AE313070115D}" type="slidenum">
              <a:rPr lang="en-US" altLang="en-US"/>
              <a:pPr>
                <a:spcBef>
                  <a:spcPct val="0"/>
                </a:spcBef>
                <a:buSzTx/>
              </a:pPr>
              <a:t>52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C5DBD92-9A17-4DF3-4F0A-1790A3E0C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 Slice ALU Design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A24BE80-AED0-E74B-8DB8-8F86D8068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Add, Subtract, AND, OR</a:t>
            </a: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0B78E402-FDD2-0D0D-2541-F3A4839C7914}"/>
              </a:ext>
            </a:extLst>
          </p:cNvPr>
          <p:cNvGrpSpPr>
            <a:grpSpLocks/>
          </p:cNvGrpSpPr>
          <p:nvPr/>
        </p:nvGrpSpPr>
        <p:grpSpPr bwMode="auto">
          <a:xfrm>
            <a:off x="2530475" y="4083050"/>
            <a:ext cx="4959350" cy="977900"/>
            <a:chOff x="1616" y="2776"/>
            <a:chExt cx="3168" cy="624"/>
          </a:xfrm>
        </p:grpSpPr>
        <p:grpSp>
          <p:nvGrpSpPr>
            <p:cNvPr id="29708" name="Group 5">
              <a:extLst>
                <a:ext uri="{FF2B5EF4-FFF2-40B4-BE49-F238E27FC236}">
                  <a16:creationId xmlns:a16="http://schemas.microsoft.com/office/drawing/2014/main" id="{8E3DE9BA-33EC-D255-22CC-F5836B0B7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2" y="2776"/>
              <a:ext cx="2352" cy="616"/>
              <a:chOff x="2432" y="2776"/>
              <a:chExt cx="2352" cy="616"/>
            </a:xfrm>
          </p:grpSpPr>
          <p:sp>
            <p:nvSpPr>
              <p:cNvPr id="29713" name="Rectangle 6">
                <a:extLst>
                  <a:ext uri="{FF2B5EF4-FFF2-40B4-BE49-F238E27FC236}">
                    <a16:creationId xmlns:a16="http://schemas.microsoft.com/office/drawing/2014/main" id="{C673A65D-96CC-C530-1D6A-6AB20746B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3056"/>
                <a:ext cx="928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spcBef>
                    <a:spcPct val="20000"/>
                  </a:spcBef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450850" algn="l"/>
                    <a:tab pos="901700" algn="l"/>
                    <a:tab pos="135255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763"/>
                  </a:lnSpc>
                  <a:spcBef>
                    <a:spcPct val="0"/>
                  </a:spcBef>
                  <a:buSzTx/>
                </a:pPr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4:1 Mux</a:t>
                </a:r>
              </a:p>
            </p:txBody>
          </p:sp>
          <p:sp>
            <p:nvSpPr>
              <p:cNvPr id="29714" name="Rectangle 7">
                <a:extLst>
                  <a:ext uri="{FF2B5EF4-FFF2-40B4-BE49-F238E27FC236}">
                    <a16:creationId xmlns:a16="http://schemas.microsoft.com/office/drawing/2014/main" id="{5A7C013E-98ED-CD28-4AB0-E18FFFA4C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76"/>
                <a:ext cx="219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795" tIns="26626" rIns="18795" bIns="26626"/>
              <a:lstStyle>
                <a:lvl1pPr defTabSz="901700">
                  <a:spcBef>
                    <a:spcPct val="20000"/>
                  </a:spcBef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tabLst>
                    <a:tab pos="901700" algn="l"/>
                    <a:tab pos="1804988" algn="l"/>
                    <a:tab pos="27066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2763"/>
                  </a:lnSpc>
                  <a:spcBef>
                    <a:spcPct val="0"/>
                  </a:spcBef>
                  <a:buSzTx/>
                </a:pPr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00	01	10	11</a:t>
                </a:r>
              </a:p>
            </p:txBody>
          </p:sp>
          <p:sp>
            <p:nvSpPr>
              <p:cNvPr id="29715" name="Line 8">
                <a:extLst>
                  <a:ext uri="{FF2B5EF4-FFF2-40B4-BE49-F238E27FC236}">
                    <a16:creationId xmlns:a16="http://schemas.microsoft.com/office/drawing/2014/main" id="{10330A10-7385-0308-3D39-9626053F4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792"/>
                <a:ext cx="23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9">
                <a:extLst>
                  <a:ext uri="{FF2B5EF4-FFF2-40B4-BE49-F238E27FC236}">
                    <a16:creationId xmlns:a16="http://schemas.microsoft.com/office/drawing/2014/main" id="{C8522C17-1E70-52EC-5C48-1FF607E37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792"/>
                <a:ext cx="600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Line 10">
                <a:extLst>
                  <a:ext uri="{FF2B5EF4-FFF2-40B4-BE49-F238E27FC236}">
                    <a16:creationId xmlns:a16="http://schemas.microsoft.com/office/drawing/2014/main" id="{90A45B0B-0312-661A-A326-C622AB27E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0" y="2792"/>
                <a:ext cx="592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Line 11">
                <a:extLst>
                  <a:ext uri="{FF2B5EF4-FFF2-40B4-BE49-F238E27FC236}">
                    <a16:creationId xmlns:a16="http://schemas.microsoft.com/office/drawing/2014/main" id="{0B7F935E-C2A8-AB6C-3E9D-3074E7EEE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3392"/>
                <a:ext cx="1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9" name="Rectangle 12">
              <a:extLst>
                <a:ext uri="{FF2B5EF4-FFF2-40B4-BE49-F238E27FC236}">
                  <a16:creationId xmlns:a16="http://schemas.microsoft.com/office/drawing/2014/main" id="{4616F738-F5D6-D71A-8813-0B1C2C83D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824"/>
              <a:ext cx="4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9710" name="Rectangle 13">
              <a:extLst>
                <a:ext uri="{FF2B5EF4-FFF2-40B4-BE49-F238E27FC236}">
                  <a16:creationId xmlns:a16="http://schemas.microsoft.com/office/drawing/2014/main" id="{3B1A6B93-2524-16AA-0FCD-C1B3B2A5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096"/>
              <a:ext cx="472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9711" name="Line 14">
              <a:extLst>
                <a:ext uri="{FF2B5EF4-FFF2-40B4-BE49-F238E27FC236}">
                  <a16:creationId xmlns:a16="http://schemas.microsoft.com/office/drawing/2014/main" id="{F515BF4F-8AA3-DFAF-D34F-5E0439820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4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5">
              <a:extLst>
                <a:ext uri="{FF2B5EF4-FFF2-40B4-BE49-F238E27FC236}">
                  <a16:creationId xmlns:a16="http://schemas.microsoft.com/office/drawing/2014/main" id="{A3D536FE-7D30-23D8-8026-CE9D6E456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20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Rectangle 16">
            <a:extLst>
              <a:ext uri="{FF2B5EF4-FFF2-40B4-BE49-F238E27FC236}">
                <a16:creationId xmlns:a16="http://schemas.microsoft.com/office/drawing/2014/main" id="{A97B0EEC-EAF8-9DCB-61EF-0A28A7446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250950"/>
            <a:ext cx="6778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703" name="Rectangle 17">
            <a:extLst>
              <a:ext uri="{FF2B5EF4-FFF2-40B4-BE49-F238E27FC236}">
                <a16:creationId xmlns:a16="http://schemas.microsoft.com/office/drawing/2014/main" id="{FE038CB8-C7EC-E6F3-E5A3-2A05E1D4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776413"/>
            <a:ext cx="665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704" name="Line 18">
            <a:extLst>
              <a:ext uri="{FF2B5EF4-FFF2-40B4-BE49-F238E27FC236}">
                <a16:creationId xmlns:a16="http://schemas.microsoft.com/office/drawing/2014/main" id="{1C8922A0-3407-9E8A-E292-EFD6C297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9025" y="1450975"/>
            <a:ext cx="6965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9">
            <a:extLst>
              <a:ext uri="{FF2B5EF4-FFF2-40B4-BE49-F238E27FC236}">
                <a16:creationId xmlns:a16="http://schemas.microsoft.com/office/drawing/2014/main" id="{9A711411-FA37-1944-0590-B387D898B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1990725"/>
            <a:ext cx="6977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20">
            <a:extLst>
              <a:ext uri="{FF2B5EF4-FFF2-40B4-BE49-F238E27FC236}">
                <a16:creationId xmlns:a16="http://schemas.microsoft.com/office/drawing/2014/main" id="{EC893772-4A88-556F-B1C7-D47206DF3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5049838"/>
            <a:ext cx="0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21">
            <a:extLst>
              <a:ext uri="{FF2B5EF4-FFF2-40B4-BE49-F238E27FC236}">
                <a16:creationId xmlns:a16="http://schemas.microsoft.com/office/drawing/2014/main" id="{2AA1FF48-25EF-E2D8-278E-22A24A03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764213"/>
            <a:ext cx="2492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 Output Bus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7E3290B5-02C4-F955-380F-61E9391ED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6E1F446-4C2D-476C-B3D3-BD828E558EF4}" type="slidenum">
              <a:rPr lang="en-US" altLang="en-US"/>
              <a:pPr>
                <a:spcBef>
                  <a:spcPct val="0"/>
                </a:spcBef>
                <a:buSzTx/>
              </a:pPr>
              <a:t>53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A3E726C-A7BF-FE39-7B1A-88C8D75DD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 Slice ALU Design (cont.)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916AFD1-5F01-8CCA-79F1-564B04B0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Route Carries</a:t>
            </a:r>
          </a:p>
          <a:p>
            <a:r>
              <a:rPr lang="en-US" altLang="en-US"/>
              <a:t>Overflow, zero, negative</a:t>
            </a:r>
          </a:p>
        </p:txBody>
      </p:sp>
      <p:grpSp>
        <p:nvGrpSpPr>
          <p:cNvPr id="31749" name="Group 4">
            <a:extLst>
              <a:ext uri="{FF2B5EF4-FFF2-40B4-BE49-F238E27FC236}">
                <a16:creationId xmlns:a16="http://schemas.microsoft.com/office/drawing/2014/main" id="{ADDE914C-66F4-9F81-9B57-FA46A8771047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2047875"/>
            <a:ext cx="1103312" cy="2933700"/>
            <a:chOff x="936" y="1612"/>
            <a:chExt cx="704" cy="1872"/>
          </a:xfrm>
        </p:grpSpPr>
        <p:sp>
          <p:nvSpPr>
            <p:cNvPr id="31769" name="Rectangle 5">
              <a:extLst>
                <a:ext uri="{FF2B5EF4-FFF2-40B4-BE49-F238E27FC236}">
                  <a16:creationId xmlns:a16="http://schemas.microsoft.com/office/drawing/2014/main" id="{A374C3BD-6534-0B00-C607-9BC5EC8F7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336"/>
              <a:ext cx="70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1-bit</a:t>
              </a:r>
            </a:p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Slice</a:t>
              </a:r>
            </a:p>
          </p:txBody>
        </p:sp>
        <p:sp>
          <p:nvSpPr>
            <p:cNvPr id="31770" name="Rectangle 6">
              <a:extLst>
                <a:ext uri="{FF2B5EF4-FFF2-40B4-BE49-F238E27FC236}">
                  <a16:creationId xmlns:a16="http://schemas.microsoft.com/office/drawing/2014/main" id="{5CABFACE-D55F-6C9A-337D-35115916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31750" name="Group 7">
            <a:extLst>
              <a:ext uri="{FF2B5EF4-FFF2-40B4-BE49-F238E27FC236}">
                <a16:creationId xmlns:a16="http://schemas.microsoft.com/office/drawing/2014/main" id="{CC6F9B7A-ABB8-DC4B-FCA6-48033ED3BCD1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2035175"/>
            <a:ext cx="1101725" cy="2935288"/>
            <a:chOff x="2080" y="1604"/>
            <a:chExt cx="704" cy="1872"/>
          </a:xfrm>
        </p:grpSpPr>
        <p:sp>
          <p:nvSpPr>
            <p:cNvPr id="31767" name="Rectangle 8">
              <a:extLst>
                <a:ext uri="{FF2B5EF4-FFF2-40B4-BE49-F238E27FC236}">
                  <a16:creationId xmlns:a16="http://schemas.microsoft.com/office/drawing/2014/main" id="{1C607ED3-1A41-72A8-F7D6-88184CFD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328"/>
              <a:ext cx="70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1-bit</a:t>
              </a:r>
            </a:p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Slice</a:t>
              </a:r>
            </a:p>
          </p:txBody>
        </p:sp>
        <p:sp>
          <p:nvSpPr>
            <p:cNvPr id="31768" name="Rectangle 9">
              <a:extLst>
                <a:ext uri="{FF2B5EF4-FFF2-40B4-BE49-F238E27FC236}">
                  <a16:creationId xmlns:a16="http://schemas.microsoft.com/office/drawing/2014/main" id="{7F156CFC-04BE-6CE4-0764-E6B05BD3C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31751" name="Group 10">
            <a:extLst>
              <a:ext uri="{FF2B5EF4-FFF2-40B4-BE49-F238E27FC236}">
                <a16:creationId xmlns:a16="http://schemas.microsoft.com/office/drawing/2014/main" id="{1B2E6037-913D-178C-534B-B43A84097A89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2047875"/>
            <a:ext cx="1101725" cy="2933700"/>
            <a:chOff x="3216" y="1612"/>
            <a:chExt cx="704" cy="1872"/>
          </a:xfrm>
        </p:grpSpPr>
        <p:sp>
          <p:nvSpPr>
            <p:cNvPr id="31765" name="Rectangle 11">
              <a:extLst>
                <a:ext uri="{FF2B5EF4-FFF2-40B4-BE49-F238E27FC236}">
                  <a16:creationId xmlns:a16="http://schemas.microsoft.com/office/drawing/2014/main" id="{3358622D-A49C-6C46-5DE2-A95C2197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36"/>
              <a:ext cx="70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1-bit</a:t>
              </a:r>
            </a:p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Slice</a:t>
              </a:r>
            </a:p>
          </p:txBody>
        </p:sp>
        <p:sp>
          <p:nvSpPr>
            <p:cNvPr id="31766" name="Rectangle 12">
              <a:extLst>
                <a:ext uri="{FF2B5EF4-FFF2-40B4-BE49-F238E27FC236}">
                  <a16:creationId xmlns:a16="http://schemas.microsoft.com/office/drawing/2014/main" id="{0D6E74FA-EBD3-CA94-DF64-F3062507B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31752" name="Group 13">
            <a:extLst>
              <a:ext uri="{FF2B5EF4-FFF2-40B4-BE49-F238E27FC236}">
                <a16:creationId xmlns:a16="http://schemas.microsoft.com/office/drawing/2014/main" id="{566D542E-84ED-BE22-FD4E-76A11E6304EB}"/>
              </a:ext>
            </a:extLst>
          </p:cNvPr>
          <p:cNvGrpSpPr>
            <a:grpSpLocks/>
          </p:cNvGrpSpPr>
          <p:nvPr/>
        </p:nvGrpSpPr>
        <p:grpSpPr bwMode="auto">
          <a:xfrm>
            <a:off x="6807200" y="2035175"/>
            <a:ext cx="1103313" cy="2935288"/>
            <a:chOff x="4360" y="1604"/>
            <a:chExt cx="704" cy="1872"/>
          </a:xfrm>
        </p:grpSpPr>
        <p:sp>
          <p:nvSpPr>
            <p:cNvPr id="31763" name="Rectangle 14">
              <a:extLst>
                <a:ext uri="{FF2B5EF4-FFF2-40B4-BE49-F238E27FC236}">
                  <a16:creationId xmlns:a16="http://schemas.microsoft.com/office/drawing/2014/main" id="{BEF68B80-4EBF-CBCA-E892-34ABF0553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328"/>
              <a:ext cx="70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tabLst>
                  <a:tab pos="450850" algn="l"/>
                  <a:tab pos="901700" algn="l"/>
                  <a:tab pos="1352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1-bit</a:t>
              </a:r>
            </a:p>
            <a:p>
              <a:pPr algn="ctr">
                <a:lnSpc>
                  <a:spcPts val="2763"/>
                </a:lnSpc>
                <a:spcBef>
                  <a:spcPct val="0"/>
                </a:spcBef>
                <a:buSzTx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Slice</a:t>
              </a:r>
            </a:p>
          </p:txBody>
        </p:sp>
        <p:sp>
          <p:nvSpPr>
            <p:cNvPr id="31764" name="Rectangle 15">
              <a:extLst>
                <a:ext uri="{FF2B5EF4-FFF2-40B4-BE49-F238E27FC236}">
                  <a16:creationId xmlns:a16="http://schemas.microsoft.com/office/drawing/2014/main" id="{29A14B49-A5D8-F2E2-F80E-826E96FB3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31753" name="Rectangle 16">
            <a:extLst>
              <a:ext uri="{FF2B5EF4-FFF2-40B4-BE49-F238E27FC236}">
                <a16:creationId xmlns:a16="http://schemas.microsoft.com/office/drawing/2014/main" id="{14E42562-E409-B205-B9F6-FCE87554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4975225"/>
            <a:ext cx="11271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4" name="Line 17">
            <a:extLst>
              <a:ext uri="{FF2B5EF4-FFF2-40B4-BE49-F238E27FC236}">
                <a16:creationId xmlns:a16="http://schemas.microsoft.com/office/drawing/2014/main" id="{593AB479-7C2C-E633-601E-CFC6020A2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4975225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8">
            <a:extLst>
              <a:ext uri="{FF2B5EF4-FFF2-40B4-BE49-F238E27FC236}">
                <a16:creationId xmlns:a16="http://schemas.microsoft.com/office/drawing/2014/main" id="{E7133CE9-0EA4-C84A-9A49-EF6145244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338" y="5553075"/>
            <a:ext cx="72517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Rectangle 19">
            <a:extLst>
              <a:ext uri="{FF2B5EF4-FFF2-40B4-BE49-F238E27FC236}">
                <a16:creationId xmlns:a16="http://schemas.microsoft.com/office/drawing/2014/main" id="{51B88AF3-052A-F414-369E-B3B2FF6A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4951413"/>
            <a:ext cx="11271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7" name="Line 20">
            <a:extLst>
              <a:ext uri="{FF2B5EF4-FFF2-40B4-BE49-F238E27FC236}">
                <a16:creationId xmlns:a16="http://schemas.microsoft.com/office/drawing/2014/main" id="{C3629203-4962-2D25-1F0A-920C2CF0E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663" y="4964113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Rectangle 21">
            <a:extLst>
              <a:ext uri="{FF2B5EF4-FFF2-40B4-BE49-F238E27FC236}">
                <a16:creationId xmlns:a16="http://schemas.microsoft.com/office/drawing/2014/main" id="{26A48E2D-707E-6227-C5F7-FF6BE75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975225"/>
            <a:ext cx="11271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9" name="Line 22">
            <a:extLst>
              <a:ext uri="{FF2B5EF4-FFF2-40B4-BE49-F238E27FC236}">
                <a16:creationId xmlns:a16="http://schemas.microsoft.com/office/drawing/2014/main" id="{0CDA0EAA-C713-2EB0-CE89-692DACD5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4975225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Rectangle 23">
            <a:extLst>
              <a:ext uri="{FF2B5EF4-FFF2-40B4-BE49-F238E27FC236}">
                <a16:creationId xmlns:a16="http://schemas.microsoft.com/office/drawing/2014/main" id="{CDF9A5FE-54F1-0EFF-82D7-F93D9A02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4951413"/>
            <a:ext cx="11287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761" name="Line 24">
            <a:extLst>
              <a:ext uri="{FF2B5EF4-FFF2-40B4-BE49-F238E27FC236}">
                <a16:creationId xmlns:a16="http://schemas.microsoft.com/office/drawing/2014/main" id="{2000EA71-A0AB-FC19-09A2-BA2018755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0750" y="4964113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Rectangle 25">
            <a:extLst>
              <a:ext uri="{FF2B5EF4-FFF2-40B4-BE49-F238E27FC236}">
                <a16:creationId xmlns:a16="http://schemas.microsoft.com/office/drawing/2014/main" id="{FB8D68FB-91AA-91A4-2FD1-D65A210F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5527675"/>
            <a:ext cx="1616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763"/>
              </a:lnSpc>
              <a:spcBef>
                <a:spcPct val="0"/>
              </a:spcBef>
              <a:buSzTx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ALU[3:0]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5C44F77B-3693-CD7D-A274-5B69317FB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DA5780F-BDE8-45C6-9EA9-8E8097B81663}" type="slidenum">
              <a:rPr lang="en-US" altLang="en-US"/>
              <a:pPr>
                <a:spcBef>
                  <a:spcPct val="0"/>
                </a:spcBef>
                <a:buSzTx/>
              </a:pPr>
              <a:t>54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1D4BFAD-40BA-A50C-BFB8-887E946BC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Shifter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2A50BFC-5257-B5E5-9CCF-40C2A956B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Support shift operations: (A &lt;&lt; 001101)</a:t>
            </a:r>
          </a:p>
          <a:p>
            <a:endParaRPr lang="en-US" altLang="en-US"/>
          </a:p>
          <a:p>
            <a:r>
              <a:rPr lang="en-US" altLang="en-US"/>
              <a:t>Optional shift by one: (A &lt;&lt; b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Optional shift by two: (A &lt;&lt; b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</a:p>
        </p:txBody>
      </p:sp>
      <p:grpSp>
        <p:nvGrpSpPr>
          <p:cNvPr id="33797" name="Group 39">
            <a:extLst>
              <a:ext uri="{FF2B5EF4-FFF2-40B4-BE49-F238E27FC236}">
                <a16:creationId xmlns:a16="http://schemas.microsoft.com/office/drawing/2014/main" id="{329F71C7-94DA-C1E0-255B-BE462D35780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431925"/>
            <a:ext cx="7278687" cy="2455863"/>
            <a:chOff x="81937" y="1431944"/>
            <a:chExt cx="7279445" cy="2455189"/>
          </a:xfrm>
        </p:grpSpPr>
        <p:grpSp>
          <p:nvGrpSpPr>
            <p:cNvPr id="33823" name="Group 14">
              <a:extLst>
                <a:ext uri="{FF2B5EF4-FFF2-40B4-BE49-F238E27FC236}">
                  <a16:creationId xmlns:a16="http://schemas.microsoft.com/office/drawing/2014/main" id="{1D44DE3A-A9F2-B16E-CF8A-A64E82FC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367" y="1929658"/>
              <a:ext cx="527742" cy="1957475"/>
              <a:chOff x="1042439" y="1929658"/>
              <a:chExt cx="527742" cy="1957475"/>
            </a:xfrm>
          </p:grpSpPr>
          <p:sp>
            <p:nvSpPr>
              <p:cNvPr id="33845" name="TextBox 1">
                <a:extLst>
                  <a:ext uri="{FF2B5EF4-FFF2-40B4-BE49-F238E27FC236}">
                    <a16:creationId xmlns:a16="http://schemas.microsoft.com/office/drawing/2014/main" id="{F467DBFF-A44B-D5F6-62B2-D8A62DBB7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63</a:t>
                </a:r>
                <a:endParaRPr lang="en-US" altLang="en-US"/>
              </a:p>
            </p:txBody>
          </p:sp>
          <p:sp>
            <p:nvSpPr>
              <p:cNvPr id="33846" name="TextBox 12">
                <a:extLst>
                  <a:ext uri="{FF2B5EF4-FFF2-40B4-BE49-F238E27FC236}">
                    <a16:creationId xmlns:a16="http://schemas.microsoft.com/office/drawing/2014/main" id="{5C2C6168-FA93-B1EC-EC5B-70C413B6D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63</a:t>
                </a:r>
                <a:endParaRPr lang="en-US" altLang="en-US"/>
              </a:p>
            </p:txBody>
          </p:sp>
        </p:grpSp>
        <p:grpSp>
          <p:nvGrpSpPr>
            <p:cNvPr id="33824" name="Group 15">
              <a:extLst>
                <a:ext uri="{FF2B5EF4-FFF2-40B4-BE49-F238E27FC236}">
                  <a16:creationId xmlns:a16="http://schemas.microsoft.com/office/drawing/2014/main" id="{FFE26408-AC25-24EC-1923-A04A9BAB3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2791" y="1929658"/>
              <a:ext cx="527742" cy="1957475"/>
              <a:chOff x="1042439" y="1929658"/>
              <a:chExt cx="527742" cy="1957475"/>
            </a:xfrm>
          </p:grpSpPr>
          <p:sp>
            <p:nvSpPr>
              <p:cNvPr id="33843" name="TextBox 16">
                <a:extLst>
                  <a:ext uri="{FF2B5EF4-FFF2-40B4-BE49-F238E27FC236}">
                    <a16:creationId xmlns:a16="http://schemas.microsoft.com/office/drawing/2014/main" id="{C9E2F348-ED65-D2A9-D23D-C45CB1ADB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62</a:t>
                </a:r>
                <a:endParaRPr lang="en-US" altLang="en-US"/>
              </a:p>
            </p:txBody>
          </p:sp>
          <p:sp>
            <p:nvSpPr>
              <p:cNvPr id="33844" name="TextBox 17">
                <a:extLst>
                  <a:ext uri="{FF2B5EF4-FFF2-40B4-BE49-F238E27FC236}">
                    <a16:creationId xmlns:a16="http://schemas.microsoft.com/office/drawing/2014/main" id="{4C8CE84D-07AF-B740-AC04-D6518A24B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62</a:t>
                </a:r>
                <a:endParaRPr lang="en-US" altLang="en-US"/>
              </a:p>
            </p:txBody>
          </p:sp>
        </p:grpSp>
        <p:grpSp>
          <p:nvGrpSpPr>
            <p:cNvPr id="33825" name="Group 18">
              <a:extLst>
                <a:ext uri="{FF2B5EF4-FFF2-40B4-BE49-F238E27FC236}">
                  <a16:creationId xmlns:a16="http://schemas.microsoft.com/office/drawing/2014/main" id="{BD86FD81-C789-DF36-3614-9B0180A47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215" y="1929658"/>
              <a:ext cx="527742" cy="1957475"/>
              <a:chOff x="1042439" y="1929658"/>
              <a:chExt cx="527742" cy="1957475"/>
            </a:xfrm>
          </p:grpSpPr>
          <p:sp>
            <p:nvSpPr>
              <p:cNvPr id="33841" name="TextBox 19">
                <a:extLst>
                  <a:ext uri="{FF2B5EF4-FFF2-40B4-BE49-F238E27FC236}">
                    <a16:creationId xmlns:a16="http://schemas.microsoft.com/office/drawing/2014/main" id="{81DA1190-6177-3E51-89B2-1362F3C09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61</a:t>
                </a:r>
                <a:endParaRPr lang="en-US" altLang="en-US"/>
              </a:p>
            </p:txBody>
          </p:sp>
          <p:sp>
            <p:nvSpPr>
              <p:cNvPr id="33842" name="TextBox 20">
                <a:extLst>
                  <a:ext uri="{FF2B5EF4-FFF2-40B4-BE49-F238E27FC236}">
                    <a16:creationId xmlns:a16="http://schemas.microsoft.com/office/drawing/2014/main" id="{7D097F74-A316-049F-C8F3-CC2FEF958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61</a:t>
                </a:r>
                <a:endParaRPr lang="en-US" altLang="en-US"/>
              </a:p>
            </p:txBody>
          </p:sp>
        </p:grpSp>
        <p:grpSp>
          <p:nvGrpSpPr>
            <p:cNvPr id="33826" name="Group 21">
              <a:extLst>
                <a:ext uri="{FF2B5EF4-FFF2-40B4-BE49-F238E27FC236}">
                  <a16:creationId xmlns:a16="http://schemas.microsoft.com/office/drawing/2014/main" id="{51EDA692-DD8A-1DB2-9043-EA1C1E694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640" y="1929658"/>
              <a:ext cx="527742" cy="1957475"/>
              <a:chOff x="1042439" y="1929658"/>
              <a:chExt cx="527742" cy="1957475"/>
            </a:xfrm>
          </p:grpSpPr>
          <p:sp>
            <p:nvSpPr>
              <p:cNvPr id="33839" name="TextBox 22">
                <a:extLst>
                  <a:ext uri="{FF2B5EF4-FFF2-40B4-BE49-F238E27FC236}">
                    <a16:creationId xmlns:a16="http://schemas.microsoft.com/office/drawing/2014/main" id="{04748B82-0E04-AC76-86DB-351E09DB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60</a:t>
                </a:r>
                <a:endParaRPr lang="en-US" altLang="en-US"/>
              </a:p>
            </p:txBody>
          </p:sp>
          <p:sp>
            <p:nvSpPr>
              <p:cNvPr id="33840" name="TextBox 23">
                <a:extLst>
                  <a:ext uri="{FF2B5EF4-FFF2-40B4-BE49-F238E27FC236}">
                    <a16:creationId xmlns:a16="http://schemas.microsoft.com/office/drawing/2014/main" id="{F5944120-870E-175A-F92B-4F39AE35C5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60</a:t>
                </a:r>
                <a:endParaRPr lang="en-US" altLang="en-US"/>
              </a:p>
            </p:txBody>
          </p:sp>
        </p:grpSp>
        <p:grpSp>
          <p:nvGrpSpPr>
            <p:cNvPr id="33827" name="Group 27">
              <a:extLst>
                <a:ext uri="{FF2B5EF4-FFF2-40B4-BE49-F238E27FC236}">
                  <a16:creationId xmlns:a16="http://schemas.microsoft.com/office/drawing/2014/main" id="{D6B64059-1DA6-7127-D3AB-68E218B3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791" y="1929658"/>
              <a:ext cx="527742" cy="1957475"/>
              <a:chOff x="1042439" y="1929658"/>
              <a:chExt cx="527742" cy="1957475"/>
            </a:xfrm>
          </p:grpSpPr>
          <p:sp>
            <p:nvSpPr>
              <p:cNvPr id="33837" name="TextBox 28">
                <a:extLst>
                  <a:ext uri="{FF2B5EF4-FFF2-40B4-BE49-F238E27FC236}">
                    <a16:creationId xmlns:a16="http://schemas.microsoft.com/office/drawing/2014/main" id="{CB88402D-BFBD-905E-71D6-ACAF11460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sp>
            <p:nvSpPr>
              <p:cNvPr id="33838" name="TextBox 29">
                <a:extLst>
                  <a:ext uri="{FF2B5EF4-FFF2-40B4-BE49-F238E27FC236}">
                    <a16:creationId xmlns:a16="http://schemas.microsoft.com/office/drawing/2014/main" id="{59E7ABCC-0819-E2C2-70C6-75C62E22C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</p:grpSp>
        <p:grpSp>
          <p:nvGrpSpPr>
            <p:cNvPr id="33828" name="Group 30">
              <a:extLst>
                <a:ext uri="{FF2B5EF4-FFF2-40B4-BE49-F238E27FC236}">
                  <a16:creationId xmlns:a16="http://schemas.microsoft.com/office/drawing/2014/main" id="{8B1A48A4-4785-4588-4C6A-C129E4FAD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3215" y="1929658"/>
              <a:ext cx="527742" cy="1957475"/>
              <a:chOff x="1042439" y="1929658"/>
              <a:chExt cx="527742" cy="1957475"/>
            </a:xfrm>
          </p:grpSpPr>
          <p:sp>
            <p:nvSpPr>
              <p:cNvPr id="33835" name="TextBox 31">
                <a:extLst>
                  <a:ext uri="{FF2B5EF4-FFF2-40B4-BE49-F238E27FC236}">
                    <a16:creationId xmlns:a16="http://schemas.microsoft.com/office/drawing/2014/main" id="{2119FE83-B677-8A58-6A6D-106E1A1D7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3836" name="TextBox 32">
                <a:extLst>
                  <a:ext uri="{FF2B5EF4-FFF2-40B4-BE49-F238E27FC236}">
                    <a16:creationId xmlns:a16="http://schemas.microsoft.com/office/drawing/2014/main" id="{2BAF10E8-B05C-D349-9A92-29BB5E1E9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</p:grpSp>
        <p:grpSp>
          <p:nvGrpSpPr>
            <p:cNvPr id="33829" name="Group 33">
              <a:extLst>
                <a:ext uri="{FF2B5EF4-FFF2-40B4-BE49-F238E27FC236}">
                  <a16:creationId xmlns:a16="http://schemas.microsoft.com/office/drawing/2014/main" id="{DE067AD8-C20E-ABFF-D90B-D72314BF5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3640" y="1929658"/>
              <a:ext cx="527742" cy="1957475"/>
              <a:chOff x="1042439" y="1929658"/>
              <a:chExt cx="527742" cy="1957475"/>
            </a:xfrm>
          </p:grpSpPr>
          <p:sp>
            <p:nvSpPr>
              <p:cNvPr id="33833" name="TextBox 34">
                <a:extLst>
                  <a:ext uri="{FF2B5EF4-FFF2-40B4-BE49-F238E27FC236}">
                    <a16:creationId xmlns:a16="http://schemas.microsoft.com/office/drawing/2014/main" id="{9CD123F9-76E4-51F8-26E9-9B656377E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  <p:sp>
            <p:nvSpPr>
              <p:cNvPr id="33834" name="TextBox 35">
                <a:extLst>
                  <a:ext uri="{FF2B5EF4-FFF2-40B4-BE49-F238E27FC236}">
                    <a16:creationId xmlns:a16="http://schemas.microsoft.com/office/drawing/2014/main" id="{FC1E1637-7E28-FEDC-6D86-07F8C45DA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</p:grpSp>
        <p:sp>
          <p:nvSpPr>
            <p:cNvPr id="33830" name="TextBox 36">
              <a:extLst>
                <a:ext uri="{FF2B5EF4-FFF2-40B4-BE49-F238E27FC236}">
                  <a16:creationId xmlns:a16="http://schemas.microsoft.com/office/drawing/2014/main" id="{84C1CB92-4133-1087-D730-CE6339060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37" y="3166824"/>
              <a:ext cx="5185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  <p:sp>
          <p:nvSpPr>
            <p:cNvPr id="33831" name="TextBox 37">
              <a:extLst>
                <a:ext uri="{FF2B5EF4-FFF2-40B4-BE49-F238E27FC236}">
                  <a16:creationId xmlns:a16="http://schemas.microsoft.com/office/drawing/2014/main" id="{ED0C6E31-6FA7-7018-2B87-954A6B58B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2" y="1431944"/>
              <a:ext cx="105028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5400"/>
                <a:t>. . .</a:t>
              </a:r>
            </a:p>
          </p:txBody>
        </p:sp>
        <p:sp>
          <p:nvSpPr>
            <p:cNvPr id="33832" name="TextBox 38">
              <a:extLst>
                <a:ext uri="{FF2B5EF4-FFF2-40B4-BE49-F238E27FC236}">
                  <a16:creationId xmlns:a16="http://schemas.microsoft.com/office/drawing/2014/main" id="{1A130628-A8D7-8B40-19D5-CA056EFE6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248" y="2963803"/>
              <a:ext cx="105028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5400"/>
                <a:t>. . .</a:t>
              </a:r>
            </a:p>
          </p:txBody>
        </p:sp>
      </p:grpSp>
      <p:grpSp>
        <p:nvGrpSpPr>
          <p:cNvPr id="33798" name="Group 40">
            <a:extLst>
              <a:ext uri="{FF2B5EF4-FFF2-40B4-BE49-F238E27FC236}">
                <a16:creationId xmlns:a16="http://schemas.microsoft.com/office/drawing/2014/main" id="{85031B30-98CE-3338-1A85-7F565AC50032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3683000"/>
            <a:ext cx="7278687" cy="2454275"/>
            <a:chOff x="81937" y="1431944"/>
            <a:chExt cx="7279445" cy="2455189"/>
          </a:xfrm>
        </p:grpSpPr>
        <p:grpSp>
          <p:nvGrpSpPr>
            <p:cNvPr id="33799" name="Group 41">
              <a:extLst>
                <a:ext uri="{FF2B5EF4-FFF2-40B4-BE49-F238E27FC236}">
                  <a16:creationId xmlns:a16="http://schemas.microsoft.com/office/drawing/2014/main" id="{20B32A01-3A5D-37C0-F166-7740ABFB0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367" y="1929658"/>
              <a:ext cx="527742" cy="1957475"/>
              <a:chOff x="1042439" y="1929658"/>
              <a:chExt cx="527742" cy="1957475"/>
            </a:xfrm>
          </p:grpSpPr>
          <p:sp>
            <p:nvSpPr>
              <p:cNvPr id="33821" name="TextBox 33791">
                <a:extLst>
                  <a:ext uri="{FF2B5EF4-FFF2-40B4-BE49-F238E27FC236}">
                    <a16:creationId xmlns:a16="http://schemas.microsoft.com/office/drawing/2014/main" id="{2457A0D8-1EC7-128A-1CDA-473319CA5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63</a:t>
                </a:r>
                <a:endParaRPr lang="en-US" altLang="en-US"/>
              </a:p>
            </p:txBody>
          </p:sp>
          <p:sp>
            <p:nvSpPr>
              <p:cNvPr id="33822" name="TextBox 33792">
                <a:extLst>
                  <a:ext uri="{FF2B5EF4-FFF2-40B4-BE49-F238E27FC236}">
                    <a16:creationId xmlns:a16="http://schemas.microsoft.com/office/drawing/2014/main" id="{98AEF33F-8079-48FD-288B-665A0C843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63</a:t>
                </a:r>
                <a:endParaRPr lang="en-US" altLang="en-US"/>
              </a:p>
            </p:txBody>
          </p:sp>
        </p:grpSp>
        <p:grpSp>
          <p:nvGrpSpPr>
            <p:cNvPr id="33800" name="Group 42">
              <a:extLst>
                <a:ext uri="{FF2B5EF4-FFF2-40B4-BE49-F238E27FC236}">
                  <a16:creationId xmlns:a16="http://schemas.microsoft.com/office/drawing/2014/main" id="{B5249437-04C9-3321-7C04-C435E7CA3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2791" y="1929658"/>
              <a:ext cx="527742" cy="1957475"/>
              <a:chOff x="1042439" y="1929658"/>
              <a:chExt cx="527742" cy="1957475"/>
            </a:xfrm>
          </p:grpSpPr>
          <p:sp>
            <p:nvSpPr>
              <p:cNvPr id="33819" name="TextBox 61">
                <a:extLst>
                  <a:ext uri="{FF2B5EF4-FFF2-40B4-BE49-F238E27FC236}">
                    <a16:creationId xmlns:a16="http://schemas.microsoft.com/office/drawing/2014/main" id="{9C921D80-A814-E7B8-03D1-67D379BFE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62</a:t>
                </a:r>
                <a:endParaRPr lang="en-US" altLang="en-US"/>
              </a:p>
            </p:txBody>
          </p:sp>
          <p:sp>
            <p:nvSpPr>
              <p:cNvPr id="33820" name="TextBox 62">
                <a:extLst>
                  <a:ext uri="{FF2B5EF4-FFF2-40B4-BE49-F238E27FC236}">
                    <a16:creationId xmlns:a16="http://schemas.microsoft.com/office/drawing/2014/main" id="{AF166667-AA13-36FE-0282-C8C1139BA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62</a:t>
                </a:r>
                <a:endParaRPr lang="en-US" altLang="en-US"/>
              </a:p>
            </p:txBody>
          </p:sp>
        </p:grpSp>
        <p:grpSp>
          <p:nvGrpSpPr>
            <p:cNvPr id="33801" name="Group 43">
              <a:extLst>
                <a:ext uri="{FF2B5EF4-FFF2-40B4-BE49-F238E27FC236}">
                  <a16:creationId xmlns:a16="http://schemas.microsoft.com/office/drawing/2014/main" id="{027518F4-2E05-09F8-65DC-9BEDFBFEC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215" y="1929658"/>
              <a:ext cx="527742" cy="1957475"/>
              <a:chOff x="1042439" y="1929658"/>
              <a:chExt cx="527742" cy="1957475"/>
            </a:xfrm>
          </p:grpSpPr>
          <p:sp>
            <p:nvSpPr>
              <p:cNvPr id="33817" name="TextBox 59">
                <a:extLst>
                  <a:ext uri="{FF2B5EF4-FFF2-40B4-BE49-F238E27FC236}">
                    <a16:creationId xmlns:a16="http://schemas.microsoft.com/office/drawing/2014/main" id="{5C274319-E041-3E6F-3108-E37C113DC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61</a:t>
                </a:r>
                <a:endParaRPr lang="en-US" altLang="en-US"/>
              </a:p>
            </p:txBody>
          </p:sp>
          <p:sp>
            <p:nvSpPr>
              <p:cNvPr id="33818" name="TextBox 60">
                <a:extLst>
                  <a:ext uri="{FF2B5EF4-FFF2-40B4-BE49-F238E27FC236}">
                    <a16:creationId xmlns:a16="http://schemas.microsoft.com/office/drawing/2014/main" id="{500647A4-D03B-2E70-E789-62FDD2FF2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61</a:t>
                </a:r>
                <a:endParaRPr lang="en-US" altLang="en-US"/>
              </a:p>
            </p:txBody>
          </p:sp>
        </p:grpSp>
        <p:grpSp>
          <p:nvGrpSpPr>
            <p:cNvPr id="33802" name="Group 44">
              <a:extLst>
                <a:ext uri="{FF2B5EF4-FFF2-40B4-BE49-F238E27FC236}">
                  <a16:creationId xmlns:a16="http://schemas.microsoft.com/office/drawing/2014/main" id="{C02EC4FE-1493-6D6C-2E88-2D7B18923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640" y="1929658"/>
              <a:ext cx="527742" cy="1957475"/>
              <a:chOff x="1042439" y="1929658"/>
              <a:chExt cx="527742" cy="1957475"/>
            </a:xfrm>
          </p:grpSpPr>
          <p:sp>
            <p:nvSpPr>
              <p:cNvPr id="33815" name="TextBox 57">
                <a:extLst>
                  <a:ext uri="{FF2B5EF4-FFF2-40B4-BE49-F238E27FC236}">
                    <a16:creationId xmlns:a16="http://schemas.microsoft.com/office/drawing/2014/main" id="{8EF2E366-160A-830A-574D-795C47798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60</a:t>
                </a:r>
                <a:endParaRPr lang="en-US" altLang="en-US"/>
              </a:p>
            </p:txBody>
          </p:sp>
          <p:sp>
            <p:nvSpPr>
              <p:cNvPr id="33816" name="TextBox 58">
                <a:extLst>
                  <a:ext uri="{FF2B5EF4-FFF2-40B4-BE49-F238E27FC236}">
                    <a16:creationId xmlns:a16="http://schemas.microsoft.com/office/drawing/2014/main" id="{66001720-1ED6-57A8-84F5-80E2C71C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60</a:t>
                </a:r>
                <a:endParaRPr lang="en-US" altLang="en-US"/>
              </a:p>
            </p:txBody>
          </p:sp>
        </p:grpSp>
        <p:grpSp>
          <p:nvGrpSpPr>
            <p:cNvPr id="33803" name="Group 45">
              <a:extLst>
                <a:ext uri="{FF2B5EF4-FFF2-40B4-BE49-F238E27FC236}">
                  <a16:creationId xmlns:a16="http://schemas.microsoft.com/office/drawing/2014/main" id="{3916753C-FAFD-AA2C-3540-B5B5976F1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791" y="1929658"/>
              <a:ext cx="527742" cy="1957475"/>
              <a:chOff x="1042439" y="1929658"/>
              <a:chExt cx="527742" cy="1957475"/>
            </a:xfrm>
          </p:grpSpPr>
          <p:sp>
            <p:nvSpPr>
              <p:cNvPr id="33813" name="TextBox 55">
                <a:extLst>
                  <a:ext uri="{FF2B5EF4-FFF2-40B4-BE49-F238E27FC236}">
                    <a16:creationId xmlns:a16="http://schemas.microsoft.com/office/drawing/2014/main" id="{2FD0F088-F706-07E1-1687-17A78F983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sp>
            <p:nvSpPr>
              <p:cNvPr id="33814" name="TextBox 56">
                <a:extLst>
                  <a:ext uri="{FF2B5EF4-FFF2-40B4-BE49-F238E27FC236}">
                    <a16:creationId xmlns:a16="http://schemas.microsoft.com/office/drawing/2014/main" id="{519FD199-BDC4-4659-7A77-EB147257C1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</p:grpSp>
        <p:grpSp>
          <p:nvGrpSpPr>
            <p:cNvPr id="33804" name="Group 46">
              <a:extLst>
                <a:ext uri="{FF2B5EF4-FFF2-40B4-BE49-F238E27FC236}">
                  <a16:creationId xmlns:a16="http://schemas.microsoft.com/office/drawing/2014/main" id="{4E432186-95DC-FC0F-8CCB-59C9DD45B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3215" y="1929658"/>
              <a:ext cx="527742" cy="1957475"/>
              <a:chOff x="1042439" y="1929658"/>
              <a:chExt cx="527742" cy="1957475"/>
            </a:xfrm>
          </p:grpSpPr>
          <p:sp>
            <p:nvSpPr>
              <p:cNvPr id="33811" name="TextBox 53">
                <a:extLst>
                  <a:ext uri="{FF2B5EF4-FFF2-40B4-BE49-F238E27FC236}">
                    <a16:creationId xmlns:a16="http://schemas.microsoft.com/office/drawing/2014/main" id="{4BD2101E-7AA2-0107-A198-1B98DC39F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sp>
            <p:nvSpPr>
              <p:cNvPr id="33812" name="TextBox 54">
                <a:extLst>
                  <a:ext uri="{FF2B5EF4-FFF2-40B4-BE49-F238E27FC236}">
                    <a16:creationId xmlns:a16="http://schemas.microsoft.com/office/drawing/2014/main" id="{1B39261D-E8C3-5E6E-0AD1-E31441E30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</p:grpSp>
        <p:grpSp>
          <p:nvGrpSpPr>
            <p:cNvPr id="33805" name="Group 47">
              <a:extLst>
                <a:ext uri="{FF2B5EF4-FFF2-40B4-BE49-F238E27FC236}">
                  <a16:creationId xmlns:a16="http://schemas.microsoft.com/office/drawing/2014/main" id="{1C123A13-B6B3-04FB-D859-C8FAB2296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3640" y="1929658"/>
              <a:ext cx="527742" cy="1957475"/>
              <a:chOff x="1042439" y="1929658"/>
              <a:chExt cx="527742" cy="1957475"/>
            </a:xfrm>
          </p:grpSpPr>
          <p:sp>
            <p:nvSpPr>
              <p:cNvPr id="33809" name="TextBox 51">
                <a:extLst>
                  <a:ext uri="{FF2B5EF4-FFF2-40B4-BE49-F238E27FC236}">
                    <a16:creationId xmlns:a16="http://schemas.microsoft.com/office/drawing/2014/main" id="{582B487D-FB45-92DC-FB32-37E9BDC96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676" y="3517801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R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  <p:sp>
            <p:nvSpPr>
              <p:cNvPr id="33810" name="TextBox 52">
                <a:extLst>
                  <a:ext uri="{FF2B5EF4-FFF2-40B4-BE49-F238E27FC236}">
                    <a16:creationId xmlns:a16="http://schemas.microsoft.com/office/drawing/2014/main" id="{133A2BAA-030A-2EC1-790D-7EFDCDF12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439" y="1929658"/>
                <a:ext cx="51850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</p:grpSp>
        <p:sp>
          <p:nvSpPr>
            <p:cNvPr id="33806" name="TextBox 48">
              <a:extLst>
                <a:ext uri="{FF2B5EF4-FFF2-40B4-BE49-F238E27FC236}">
                  <a16:creationId xmlns:a16="http://schemas.microsoft.com/office/drawing/2014/main" id="{C4019B30-CF50-793E-68D3-EB43B2EA4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37" y="3166824"/>
              <a:ext cx="5185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33807" name="TextBox 49">
              <a:extLst>
                <a:ext uri="{FF2B5EF4-FFF2-40B4-BE49-F238E27FC236}">
                  <a16:creationId xmlns:a16="http://schemas.microsoft.com/office/drawing/2014/main" id="{FD730853-100A-3F08-2EC9-6D2497635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942" y="1431944"/>
              <a:ext cx="105028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5400"/>
                <a:t>. . .</a:t>
              </a:r>
            </a:p>
          </p:txBody>
        </p:sp>
        <p:sp>
          <p:nvSpPr>
            <p:cNvPr id="33808" name="TextBox 50">
              <a:extLst>
                <a:ext uri="{FF2B5EF4-FFF2-40B4-BE49-F238E27FC236}">
                  <a16:creationId xmlns:a16="http://schemas.microsoft.com/office/drawing/2014/main" id="{7CAFF301-1FAA-799E-2880-574876EB4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248" y="2963803"/>
              <a:ext cx="105028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5400"/>
                <a:t>. . 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A5B95CA5-856B-ED0E-AB30-2065033E7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3880EA7-E885-4E95-86A3-6A73E0BA404E}" type="slidenum">
              <a:rPr lang="en-US" altLang="en-US"/>
              <a:pPr>
                <a:spcBef>
                  <a:spcPct val="0"/>
                </a:spcBef>
                <a:buSzTx/>
              </a:pPr>
              <a:t>55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3C24FA-B300-8F02-0335-B69CC8A82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Shifter (cont.)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B2D160E-F27C-9C0B-206C-799D1AAE8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86D5138F-FA49-8494-61CB-706D33F29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5047604-1E04-47C3-A214-03C378AF249A}" type="slidenum">
              <a:rPr lang="en-US" altLang="en-US"/>
              <a:pPr>
                <a:spcBef>
                  <a:spcPct val="0"/>
                </a:spcBef>
                <a:buSzTx/>
              </a:pPr>
              <a:t>56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31A8C4-1002-1758-50A2-DB39E4B1D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6A37564-E42F-94AF-E2CC-48FC414C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684F55A0-D37C-CD01-508C-2FC019442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717675"/>
            <a:ext cx="50593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  <a:tab pos="1804988" algn="l"/>
                <a:tab pos="2255838" algn="l"/>
                <a:tab pos="2706688" algn="l"/>
                <a:tab pos="3157538" algn="l"/>
                <a:tab pos="3608388" algn="l"/>
                <a:tab pos="4510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563"/>
              </a:lnSpc>
              <a:spcBef>
                <a:spcPts val="1088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Multiplicand:		0	1	1	0	6</a:t>
            </a:r>
            <a:br>
              <a:rPr lang="en-US" altLang="en-US" b="1">
                <a:solidFill>
                  <a:srgbClr val="000000"/>
                </a:solidFill>
              </a:rPr>
            </a:br>
            <a:r>
              <a:rPr lang="en-US" altLang="en-US" b="1">
                <a:solidFill>
                  <a:srgbClr val="000000"/>
                </a:solidFill>
              </a:rPr>
              <a:t>Multiplier:			0	1	0	1	5</a:t>
            </a:r>
            <a:br>
              <a:rPr lang="en-US" altLang="en-US" b="1">
                <a:solidFill>
                  <a:srgbClr val="000000"/>
                </a:solidFill>
              </a:rPr>
            </a:br>
            <a:endParaRPr lang="en-US" altLang="en-US" b="1">
              <a:solidFill>
                <a:srgbClr val="000000"/>
              </a:solidFill>
            </a:endParaRPr>
          </a:p>
          <a:p>
            <a:pPr>
              <a:lnSpc>
                <a:spcPts val="2563"/>
              </a:lnSpc>
              <a:spcBef>
                <a:spcPts val="1088"/>
              </a:spcBef>
              <a:buSzTx/>
            </a:pPr>
            <a:endParaRPr lang="en-US" altLang="en-US" b="1">
              <a:solidFill>
                <a:srgbClr val="000000"/>
              </a:solidFill>
            </a:endParaRPr>
          </a:p>
          <a:p>
            <a:pPr>
              <a:lnSpc>
                <a:spcPts val="2563"/>
              </a:lnSpc>
              <a:spcBef>
                <a:spcPts val="1088"/>
              </a:spcBef>
              <a:buSzTx/>
            </a:pPr>
            <a:endParaRPr lang="en-US" altLang="en-US" b="1">
              <a:solidFill>
                <a:srgbClr val="000000"/>
              </a:solidFill>
            </a:endParaRPr>
          </a:p>
          <a:p>
            <a:pPr>
              <a:lnSpc>
                <a:spcPts val="2563"/>
              </a:lnSpc>
              <a:spcBef>
                <a:spcPts val="1088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									30</a:t>
            </a: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98E236C6-2B4F-E6A2-A4B2-A392955C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63" y="2382838"/>
            <a:ext cx="1628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A1836CC6-2C06-A2D7-A675-56A112DE8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717925"/>
            <a:ext cx="3032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EE109286-7EEC-8E10-9036-C245A501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2757488"/>
            <a:ext cx="25431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563"/>
              </a:lnSpc>
              <a:spcBef>
                <a:spcPct val="0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4 partial products</a:t>
            </a:r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879D5381-7B64-0D81-1AC4-22EBF611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8" y="4559300"/>
            <a:ext cx="41465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75"/>
              </a:lnSpc>
              <a:spcBef>
                <a:spcPct val="0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Compute partial product; shift; add</a:t>
            </a:r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E79C31EF-9267-1D43-0C46-7654739B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219575"/>
            <a:ext cx="201771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75"/>
              </a:lnSpc>
              <a:spcBef>
                <a:spcPct val="0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Repeat n times:</a:t>
            </a:r>
          </a:p>
        </p:txBody>
      </p:sp>
      <p:sp>
        <p:nvSpPr>
          <p:cNvPr id="37899" name="Rectangle 10">
            <a:extLst>
              <a:ext uri="{FF2B5EF4-FFF2-40B4-BE49-F238E27FC236}">
                <a16:creationId xmlns:a16="http://schemas.microsoft.com/office/drawing/2014/main" id="{18BDE449-BBE3-8D86-B8A6-9D560F95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5416550"/>
            <a:ext cx="67643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0850" algn="l"/>
                <a:tab pos="901700" algn="l"/>
                <a:tab pos="1352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75"/>
              </a:lnSpc>
              <a:spcBef>
                <a:spcPct val="0"/>
              </a:spcBef>
              <a:buSzTx/>
            </a:pPr>
            <a:r>
              <a:rPr lang="en-US" altLang="en-US" b="1">
                <a:solidFill>
                  <a:srgbClr val="000000"/>
                </a:solidFill>
              </a:rPr>
              <a:t>NOTE: Each bit of partial products is just an AND operation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CEDF07B1-10BE-BFFD-E8F8-D434C9357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D1D0F39-549E-425B-8D42-3CDF45749812}" type="slidenum">
              <a:rPr lang="en-US" altLang="en-US"/>
              <a:pPr>
                <a:spcBef>
                  <a:spcPct val="0"/>
                </a:spcBef>
                <a:buSzTx/>
              </a:pPr>
              <a:t>57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C991155-8DF2-062B-CD44-EF38F8A58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Multipliers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FBD4758-C0F4-AFA7-75FE-ABE2F2507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39941" name="Group 318">
            <a:extLst>
              <a:ext uri="{FF2B5EF4-FFF2-40B4-BE49-F238E27FC236}">
                <a16:creationId xmlns:a16="http://schemas.microsoft.com/office/drawing/2014/main" id="{5B46C96F-62EB-EDF8-3B53-87AFF07AD23C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909638"/>
            <a:ext cx="6107112" cy="5557837"/>
            <a:chOff x="995" y="497"/>
            <a:chExt cx="3847" cy="3501"/>
          </a:xfrm>
        </p:grpSpPr>
        <p:sp>
          <p:nvSpPr>
            <p:cNvPr id="39942" name="Line 297">
              <a:extLst>
                <a:ext uri="{FF2B5EF4-FFF2-40B4-BE49-F238E27FC236}">
                  <a16:creationId xmlns:a16="http://schemas.microsoft.com/office/drawing/2014/main" id="{944B8CDF-9C5C-B408-E2AB-07749DD90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227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298">
              <a:extLst>
                <a:ext uri="{FF2B5EF4-FFF2-40B4-BE49-F238E27FC236}">
                  <a16:creationId xmlns:a16="http://schemas.microsoft.com/office/drawing/2014/main" id="{C79F0B8A-9C80-2228-0321-00214EBE9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8" y="1227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299">
              <a:extLst>
                <a:ext uri="{FF2B5EF4-FFF2-40B4-BE49-F238E27FC236}">
                  <a16:creationId xmlns:a16="http://schemas.microsoft.com/office/drawing/2014/main" id="{6F8246D0-424D-5D34-1574-0C471D2DF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227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300">
              <a:extLst>
                <a:ext uri="{FF2B5EF4-FFF2-40B4-BE49-F238E27FC236}">
                  <a16:creationId xmlns:a16="http://schemas.microsoft.com/office/drawing/2014/main" id="{E1929ACB-C17E-221F-29D4-1780C171E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1215"/>
              <a:ext cx="0" cy="27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60">
              <a:extLst>
                <a:ext uri="{FF2B5EF4-FFF2-40B4-BE49-F238E27FC236}">
                  <a16:creationId xmlns:a16="http://schemas.microsoft.com/office/drawing/2014/main" id="{762CB64B-920A-2A38-08E2-EDC389E9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49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  <p:sp>
          <p:nvSpPr>
            <p:cNvPr id="39947" name="Text Box 61">
              <a:extLst>
                <a:ext uri="{FF2B5EF4-FFF2-40B4-BE49-F238E27FC236}">
                  <a16:creationId xmlns:a16="http://schemas.microsoft.com/office/drawing/2014/main" id="{A36AD65C-3B41-BB6C-AEC9-B1DCDF24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" y="49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sp>
          <p:nvSpPr>
            <p:cNvPr id="39948" name="Text Box 62">
              <a:extLst>
                <a:ext uri="{FF2B5EF4-FFF2-40B4-BE49-F238E27FC236}">
                  <a16:creationId xmlns:a16="http://schemas.microsoft.com/office/drawing/2014/main" id="{3005D707-2133-DFA2-7B7E-7A6F81FA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49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39949" name="Text Box 63">
              <a:extLst>
                <a:ext uri="{FF2B5EF4-FFF2-40B4-BE49-F238E27FC236}">
                  <a16:creationId xmlns:a16="http://schemas.microsoft.com/office/drawing/2014/main" id="{757BE032-7399-862B-8713-2CB9E7DAA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49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grpSp>
          <p:nvGrpSpPr>
            <p:cNvPr id="39950" name="Group 174">
              <a:extLst>
                <a:ext uri="{FF2B5EF4-FFF2-40B4-BE49-F238E27FC236}">
                  <a16:creationId xmlns:a16="http://schemas.microsoft.com/office/drawing/2014/main" id="{5EA9A183-DB28-5E6E-2E2F-AED45AB1B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1572"/>
              <a:ext cx="2328" cy="422"/>
              <a:chOff x="2266" y="1199"/>
              <a:chExt cx="2328" cy="422"/>
            </a:xfrm>
          </p:grpSpPr>
          <p:grpSp>
            <p:nvGrpSpPr>
              <p:cNvPr id="40087" name="Group 175">
                <a:extLst>
                  <a:ext uri="{FF2B5EF4-FFF2-40B4-BE49-F238E27FC236}">
                    <a16:creationId xmlns:a16="http://schemas.microsoft.com/office/drawing/2014/main" id="{FC28D273-7983-0E45-7E98-9648D4559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1235"/>
                <a:ext cx="181" cy="386"/>
                <a:chOff x="2266" y="1235"/>
                <a:chExt cx="181" cy="386"/>
              </a:xfrm>
            </p:grpSpPr>
            <p:sp>
              <p:nvSpPr>
                <p:cNvPr id="40117" name="Line 176">
                  <a:extLst>
                    <a:ext uri="{FF2B5EF4-FFF2-40B4-BE49-F238E27FC236}">
                      <a16:creationId xmlns:a16="http://schemas.microsoft.com/office/drawing/2014/main" id="{2F2C734F-8B33-2508-D5EB-1BA0BF9F3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8" name="Line 177">
                  <a:extLst>
                    <a:ext uri="{FF2B5EF4-FFF2-40B4-BE49-F238E27FC236}">
                      <a16:creationId xmlns:a16="http://schemas.microsoft.com/office/drawing/2014/main" id="{5E44E74B-1992-7ABA-F2F9-AE299D406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9" name="Line 178">
                  <a:extLst>
                    <a:ext uri="{FF2B5EF4-FFF2-40B4-BE49-F238E27FC236}">
                      <a16:creationId xmlns:a16="http://schemas.microsoft.com/office/drawing/2014/main" id="{208F56BC-C9D8-DD50-8959-6E19CF47F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20" name="Line 179">
                  <a:extLst>
                    <a:ext uri="{FF2B5EF4-FFF2-40B4-BE49-F238E27FC236}">
                      <a16:creationId xmlns:a16="http://schemas.microsoft.com/office/drawing/2014/main" id="{6FD374F7-95B9-5503-0C7B-B8228A006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21" name="Line 180">
                  <a:extLst>
                    <a:ext uri="{FF2B5EF4-FFF2-40B4-BE49-F238E27FC236}">
                      <a16:creationId xmlns:a16="http://schemas.microsoft.com/office/drawing/2014/main" id="{926C52D3-49AF-498A-B8F1-6DAAD1B37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22" name="Arc 181">
                  <a:extLst>
                    <a:ext uri="{FF2B5EF4-FFF2-40B4-BE49-F238E27FC236}">
                      <a16:creationId xmlns:a16="http://schemas.microsoft.com/office/drawing/2014/main" id="{6A202C95-9F84-1883-6542-F589C3D6F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23" name="Arc 182">
                  <a:extLst>
                    <a:ext uri="{FF2B5EF4-FFF2-40B4-BE49-F238E27FC236}">
                      <a16:creationId xmlns:a16="http://schemas.microsoft.com/office/drawing/2014/main" id="{16DC23B2-5131-4663-9613-80AA88CB5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24" name="Line 183">
                  <a:extLst>
                    <a:ext uri="{FF2B5EF4-FFF2-40B4-BE49-F238E27FC236}">
                      <a16:creationId xmlns:a16="http://schemas.microsoft.com/office/drawing/2014/main" id="{807058D3-7E44-D13D-18BF-352D15716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088" name="Text Box 184">
                <a:extLst>
                  <a:ext uri="{FF2B5EF4-FFF2-40B4-BE49-F238E27FC236}">
                    <a16:creationId xmlns:a16="http://schemas.microsoft.com/office/drawing/2014/main" id="{B3CE05D7-40EA-E1D8-CE18-ED57610C8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119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  <a:endParaRPr lang="en-US" altLang="en-US"/>
              </a:p>
            </p:txBody>
          </p:sp>
          <p:grpSp>
            <p:nvGrpSpPr>
              <p:cNvPr id="40089" name="Group 185">
                <a:extLst>
                  <a:ext uri="{FF2B5EF4-FFF2-40B4-BE49-F238E27FC236}">
                    <a16:creationId xmlns:a16="http://schemas.microsoft.com/office/drawing/2014/main" id="{D54FB3A9-1A34-9295-A769-6B9A75E89F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1" y="1235"/>
                <a:ext cx="181" cy="386"/>
                <a:chOff x="2266" y="1235"/>
                <a:chExt cx="181" cy="386"/>
              </a:xfrm>
            </p:grpSpPr>
            <p:sp>
              <p:nvSpPr>
                <p:cNvPr id="40109" name="Line 186">
                  <a:extLst>
                    <a:ext uri="{FF2B5EF4-FFF2-40B4-BE49-F238E27FC236}">
                      <a16:creationId xmlns:a16="http://schemas.microsoft.com/office/drawing/2014/main" id="{7047E418-C623-AA1A-55D6-5491E8182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0" name="Line 187">
                  <a:extLst>
                    <a:ext uri="{FF2B5EF4-FFF2-40B4-BE49-F238E27FC236}">
                      <a16:creationId xmlns:a16="http://schemas.microsoft.com/office/drawing/2014/main" id="{B88E72E6-57F3-A7BB-E522-ADB758655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1" name="Line 188">
                  <a:extLst>
                    <a:ext uri="{FF2B5EF4-FFF2-40B4-BE49-F238E27FC236}">
                      <a16:creationId xmlns:a16="http://schemas.microsoft.com/office/drawing/2014/main" id="{E87A39AA-92E9-5EDC-55FE-0C183B153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2" name="Line 189">
                  <a:extLst>
                    <a:ext uri="{FF2B5EF4-FFF2-40B4-BE49-F238E27FC236}">
                      <a16:creationId xmlns:a16="http://schemas.microsoft.com/office/drawing/2014/main" id="{03A6E02E-5B47-47C2-4465-6FC0170BF6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3" name="Line 190">
                  <a:extLst>
                    <a:ext uri="{FF2B5EF4-FFF2-40B4-BE49-F238E27FC236}">
                      <a16:creationId xmlns:a16="http://schemas.microsoft.com/office/drawing/2014/main" id="{3E39951B-C1F1-745A-124B-30158B50B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4" name="Arc 191">
                  <a:extLst>
                    <a:ext uri="{FF2B5EF4-FFF2-40B4-BE49-F238E27FC236}">
                      <a16:creationId xmlns:a16="http://schemas.microsoft.com/office/drawing/2014/main" id="{DD5B4933-5FA9-D4F4-828E-EDCF9C564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5" name="Arc 192">
                  <a:extLst>
                    <a:ext uri="{FF2B5EF4-FFF2-40B4-BE49-F238E27FC236}">
                      <a16:creationId xmlns:a16="http://schemas.microsoft.com/office/drawing/2014/main" id="{5CAEBDB9-9A52-65F3-1ADA-F3688248A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16" name="Line 193">
                  <a:extLst>
                    <a:ext uri="{FF2B5EF4-FFF2-40B4-BE49-F238E27FC236}">
                      <a16:creationId xmlns:a16="http://schemas.microsoft.com/office/drawing/2014/main" id="{06B9900B-ACB2-8933-49D1-ECAD0F3A1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90" name="Group 194">
                <a:extLst>
                  <a:ext uri="{FF2B5EF4-FFF2-40B4-BE49-F238E27FC236}">
                    <a16:creationId xmlns:a16="http://schemas.microsoft.com/office/drawing/2014/main" id="{B4F52D94-B95A-C2BD-0DD0-B672771856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6" y="1235"/>
                <a:ext cx="181" cy="386"/>
                <a:chOff x="2266" y="1235"/>
                <a:chExt cx="181" cy="386"/>
              </a:xfrm>
            </p:grpSpPr>
            <p:sp>
              <p:nvSpPr>
                <p:cNvPr id="40101" name="Line 195">
                  <a:extLst>
                    <a:ext uri="{FF2B5EF4-FFF2-40B4-BE49-F238E27FC236}">
                      <a16:creationId xmlns:a16="http://schemas.microsoft.com/office/drawing/2014/main" id="{CBD21DD1-2A4B-4D74-512A-F108A7DEE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2" name="Line 196">
                  <a:extLst>
                    <a:ext uri="{FF2B5EF4-FFF2-40B4-BE49-F238E27FC236}">
                      <a16:creationId xmlns:a16="http://schemas.microsoft.com/office/drawing/2014/main" id="{E7257098-6104-C499-7EE1-98D58F587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3" name="Line 197">
                  <a:extLst>
                    <a:ext uri="{FF2B5EF4-FFF2-40B4-BE49-F238E27FC236}">
                      <a16:creationId xmlns:a16="http://schemas.microsoft.com/office/drawing/2014/main" id="{D22FB77B-9359-7B6F-7905-E0A67072C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4" name="Line 198">
                  <a:extLst>
                    <a:ext uri="{FF2B5EF4-FFF2-40B4-BE49-F238E27FC236}">
                      <a16:creationId xmlns:a16="http://schemas.microsoft.com/office/drawing/2014/main" id="{B01080B9-2E24-29CF-484E-2A3399A34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5" name="Line 199">
                  <a:extLst>
                    <a:ext uri="{FF2B5EF4-FFF2-40B4-BE49-F238E27FC236}">
                      <a16:creationId xmlns:a16="http://schemas.microsoft.com/office/drawing/2014/main" id="{5F8D9728-71AB-69F7-FDF5-E844A242A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6" name="Arc 200">
                  <a:extLst>
                    <a:ext uri="{FF2B5EF4-FFF2-40B4-BE49-F238E27FC236}">
                      <a16:creationId xmlns:a16="http://schemas.microsoft.com/office/drawing/2014/main" id="{C3F87D49-F99F-6871-BA02-13435677C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7" name="Arc 201">
                  <a:extLst>
                    <a:ext uri="{FF2B5EF4-FFF2-40B4-BE49-F238E27FC236}">
                      <a16:creationId xmlns:a16="http://schemas.microsoft.com/office/drawing/2014/main" id="{D4CF1A67-AAD5-5B7C-E07E-A805A2EC4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8" name="Line 202">
                  <a:extLst>
                    <a:ext uri="{FF2B5EF4-FFF2-40B4-BE49-F238E27FC236}">
                      <a16:creationId xmlns:a16="http://schemas.microsoft.com/office/drawing/2014/main" id="{98C5D143-EC4C-358D-1DDF-1F0A705E1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91" name="Group 203">
                <a:extLst>
                  <a:ext uri="{FF2B5EF4-FFF2-40B4-BE49-F238E27FC236}">
                    <a16:creationId xmlns:a16="http://schemas.microsoft.com/office/drawing/2014/main" id="{9F50124E-392C-E4A6-2F98-A75B6E025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235"/>
                <a:ext cx="181" cy="386"/>
                <a:chOff x="2266" y="1235"/>
                <a:chExt cx="181" cy="386"/>
              </a:xfrm>
            </p:grpSpPr>
            <p:sp>
              <p:nvSpPr>
                <p:cNvPr id="40093" name="Line 204">
                  <a:extLst>
                    <a:ext uri="{FF2B5EF4-FFF2-40B4-BE49-F238E27FC236}">
                      <a16:creationId xmlns:a16="http://schemas.microsoft.com/office/drawing/2014/main" id="{A6ED14DF-F936-D37E-4C1B-D0AE769DF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4" name="Line 205">
                  <a:extLst>
                    <a:ext uri="{FF2B5EF4-FFF2-40B4-BE49-F238E27FC236}">
                      <a16:creationId xmlns:a16="http://schemas.microsoft.com/office/drawing/2014/main" id="{FF64A53A-0E91-B144-FB65-6190A41BC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5" name="Line 206">
                  <a:extLst>
                    <a:ext uri="{FF2B5EF4-FFF2-40B4-BE49-F238E27FC236}">
                      <a16:creationId xmlns:a16="http://schemas.microsoft.com/office/drawing/2014/main" id="{C693FB6A-458B-2ACA-E7A1-CA959DF8C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6" name="Line 207">
                  <a:extLst>
                    <a:ext uri="{FF2B5EF4-FFF2-40B4-BE49-F238E27FC236}">
                      <a16:creationId xmlns:a16="http://schemas.microsoft.com/office/drawing/2014/main" id="{ED07E1CB-C72B-1920-C412-7B589827E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7" name="Line 208">
                  <a:extLst>
                    <a:ext uri="{FF2B5EF4-FFF2-40B4-BE49-F238E27FC236}">
                      <a16:creationId xmlns:a16="http://schemas.microsoft.com/office/drawing/2014/main" id="{1EB375E1-12BC-6A30-5F10-5689CF847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8" name="Arc 209">
                  <a:extLst>
                    <a:ext uri="{FF2B5EF4-FFF2-40B4-BE49-F238E27FC236}">
                      <a16:creationId xmlns:a16="http://schemas.microsoft.com/office/drawing/2014/main" id="{12ACE70B-D754-C4F1-791A-DAA78D413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99" name="Arc 210">
                  <a:extLst>
                    <a:ext uri="{FF2B5EF4-FFF2-40B4-BE49-F238E27FC236}">
                      <a16:creationId xmlns:a16="http://schemas.microsoft.com/office/drawing/2014/main" id="{40C45EF3-1BE4-9CD0-6C2D-B16E09AAB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00" name="Line 211">
                  <a:extLst>
                    <a:ext uri="{FF2B5EF4-FFF2-40B4-BE49-F238E27FC236}">
                      <a16:creationId xmlns:a16="http://schemas.microsoft.com/office/drawing/2014/main" id="{A29DF20C-3283-0602-AD84-5E923EE63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0092" name="AutoShape 212">
                <a:extLst>
                  <a:ext uri="{FF2B5EF4-FFF2-40B4-BE49-F238E27FC236}">
                    <a16:creationId xmlns:a16="http://schemas.microsoft.com/office/drawing/2014/main" id="{605A557B-2FAE-171E-FCBA-4C52BEE3F518}"/>
                  </a:ext>
                </a:extLst>
              </p:cNvPr>
              <p:cNvCxnSpPr>
                <a:cxnSpLocks noChangeShapeType="1"/>
                <a:stCxn id="40118" idx="0"/>
                <a:endCxn id="40088" idx="1"/>
              </p:cNvCxnSpPr>
              <p:nvPr/>
            </p:nvCxnSpPr>
            <p:spPr bwMode="auto">
              <a:xfrm>
                <a:off x="2399" y="1314"/>
                <a:ext cx="193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1" name="Group 214">
              <a:extLst>
                <a:ext uri="{FF2B5EF4-FFF2-40B4-BE49-F238E27FC236}">
                  <a16:creationId xmlns:a16="http://schemas.microsoft.com/office/drawing/2014/main" id="{CE627595-A006-0456-4D3A-19057E46B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2313"/>
              <a:ext cx="2328" cy="422"/>
              <a:chOff x="2266" y="1199"/>
              <a:chExt cx="2328" cy="422"/>
            </a:xfrm>
          </p:grpSpPr>
          <p:grpSp>
            <p:nvGrpSpPr>
              <p:cNvPr id="40049" name="Group 215">
                <a:extLst>
                  <a:ext uri="{FF2B5EF4-FFF2-40B4-BE49-F238E27FC236}">
                    <a16:creationId xmlns:a16="http://schemas.microsoft.com/office/drawing/2014/main" id="{17EE2EDE-B143-8259-AD5B-E0A5466EE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1235"/>
                <a:ext cx="181" cy="386"/>
                <a:chOff x="2266" y="1235"/>
                <a:chExt cx="181" cy="386"/>
              </a:xfrm>
            </p:grpSpPr>
            <p:sp>
              <p:nvSpPr>
                <p:cNvPr id="40079" name="Line 216">
                  <a:extLst>
                    <a:ext uri="{FF2B5EF4-FFF2-40B4-BE49-F238E27FC236}">
                      <a16:creationId xmlns:a16="http://schemas.microsoft.com/office/drawing/2014/main" id="{E23EB881-6CA4-29FE-69B1-50D4EA4BD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0" name="Line 217">
                  <a:extLst>
                    <a:ext uri="{FF2B5EF4-FFF2-40B4-BE49-F238E27FC236}">
                      <a16:creationId xmlns:a16="http://schemas.microsoft.com/office/drawing/2014/main" id="{548969D9-4A5E-FA63-ACB2-888AE7AC1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1" name="Line 218">
                  <a:extLst>
                    <a:ext uri="{FF2B5EF4-FFF2-40B4-BE49-F238E27FC236}">
                      <a16:creationId xmlns:a16="http://schemas.microsoft.com/office/drawing/2014/main" id="{3891D990-204A-D76E-E5C4-2D76F876D5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2" name="Line 219">
                  <a:extLst>
                    <a:ext uri="{FF2B5EF4-FFF2-40B4-BE49-F238E27FC236}">
                      <a16:creationId xmlns:a16="http://schemas.microsoft.com/office/drawing/2014/main" id="{EE7AED64-1B5A-5AE5-9181-8B3B9E739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3" name="Line 220">
                  <a:extLst>
                    <a:ext uri="{FF2B5EF4-FFF2-40B4-BE49-F238E27FC236}">
                      <a16:creationId xmlns:a16="http://schemas.microsoft.com/office/drawing/2014/main" id="{080A3019-872E-BC5E-8B71-A9A2D51AC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4" name="Arc 221">
                  <a:extLst>
                    <a:ext uri="{FF2B5EF4-FFF2-40B4-BE49-F238E27FC236}">
                      <a16:creationId xmlns:a16="http://schemas.microsoft.com/office/drawing/2014/main" id="{415EA1F1-5D7B-D680-8DA4-30BEE1770D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5" name="Arc 222">
                  <a:extLst>
                    <a:ext uri="{FF2B5EF4-FFF2-40B4-BE49-F238E27FC236}">
                      <a16:creationId xmlns:a16="http://schemas.microsoft.com/office/drawing/2014/main" id="{FCF8AE6B-544A-0C16-FC20-500094599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86" name="Line 223">
                  <a:extLst>
                    <a:ext uri="{FF2B5EF4-FFF2-40B4-BE49-F238E27FC236}">
                      <a16:creationId xmlns:a16="http://schemas.microsoft.com/office/drawing/2014/main" id="{1B8384E5-D042-2AAC-B74E-207B57E56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050" name="Text Box 224">
                <a:extLst>
                  <a:ext uri="{FF2B5EF4-FFF2-40B4-BE49-F238E27FC236}">
                    <a16:creationId xmlns:a16="http://schemas.microsoft.com/office/drawing/2014/main" id="{2E7A1650-4A90-29E6-6E39-B53FA3267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119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  <a:endParaRPr lang="en-US" altLang="en-US"/>
              </a:p>
            </p:txBody>
          </p:sp>
          <p:grpSp>
            <p:nvGrpSpPr>
              <p:cNvPr id="40051" name="Group 225">
                <a:extLst>
                  <a:ext uri="{FF2B5EF4-FFF2-40B4-BE49-F238E27FC236}">
                    <a16:creationId xmlns:a16="http://schemas.microsoft.com/office/drawing/2014/main" id="{693CC045-BA6A-B03C-E29C-20A927A6D9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1" y="1235"/>
                <a:ext cx="181" cy="386"/>
                <a:chOff x="2266" y="1235"/>
                <a:chExt cx="181" cy="386"/>
              </a:xfrm>
            </p:grpSpPr>
            <p:sp>
              <p:nvSpPr>
                <p:cNvPr id="40071" name="Line 226">
                  <a:extLst>
                    <a:ext uri="{FF2B5EF4-FFF2-40B4-BE49-F238E27FC236}">
                      <a16:creationId xmlns:a16="http://schemas.microsoft.com/office/drawing/2014/main" id="{C35350E6-AF57-0E88-0975-75FC903A16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2" name="Line 227">
                  <a:extLst>
                    <a:ext uri="{FF2B5EF4-FFF2-40B4-BE49-F238E27FC236}">
                      <a16:creationId xmlns:a16="http://schemas.microsoft.com/office/drawing/2014/main" id="{355C8E9E-407D-6309-37B9-F5F729B44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3" name="Line 228">
                  <a:extLst>
                    <a:ext uri="{FF2B5EF4-FFF2-40B4-BE49-F238E27FC236}">
                      <a16:creationId xmlns:a16="http://schemas.microsoft.com/office/drawing/2014/main" id="{833CB8E4-A175-E055-9B45-FC03E522F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4" name="Line 229">
                  <a:extLst>
                    <a:ext uri="{FF2B5EF4-FFF2-40B4-BE49-F238E27FC236}">
                      <a16:creationId xmlns:a16="http://schemas.microsoft.com/office/drawing/2014/main" id="{D63AD2DC-1808-1CEF-EE80-C21FF6921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5" name="Line 230">
                  <a:extLst>
                    <a:ext uri="{FF2B5EF4-FFF2-40B4-BE49-F238E27FC236}">
                      <a16:creationId xmlns:a16="http://schemas.microsoft.com/office/drawing/2014/main" id="{287EDD35-133A-E26D-A251-8CF24AA90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6" name="Arc 231">
                  <a:extLst>
                    <a:ext uri="{FF2B5EF4-FFF2-40B4-BE49-F238E27FC236}">
                      <a16:creationId xmlns:a16="http://schemas.microsoft.com/office/drawing/2014/main" id="{8C7A8922-21AB-A8EF-7972-01D9DC8AE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7" name="Arc 232">
                  <a:extLst>
                    <a:ext uri="{FF2B5EF4-FFF2-40B4-BE49-F238E27FC236}">
                      <a16:creationId xmlns:a16="http://schemas.microsoft.com/office/drawing/2014/main" id="{F48FD5AF-46F2-8FDC-679B-B71B086A1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8" name="Line 233">
                  <a:extLst>
                    <a:ext uri="{FF2B5EF4-FFF2-40B4-BE49-F238E27FC236}">
                      <a16:creationId xmlns:a16="http://schemas.microsoft.com/office/drawing/2014/main" id="{A23434CA-30CB-7DEE-0E94-BD66E48EA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52" name="Group 234">
                <a:extLst>
                  <a:ext uri="{FF2B5EF4-FFF2-40B4-BE49-F238E27FC236}">
                    <a16:creationId xmlns:a16="http://schemas.microsoft.com/office/drawing/2014/main" id="{7B159B2F-7886-43E7-F1F3-850A4CD6B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6" y="1235"/>
                <a:ext cx="181" cy="386"/>
                <a:chOff x="2266" y="1235"/>
                <a:chExt cx="181" cy="386"/>
              </a:xfrm>
            </p:grpSpPr>
            <p:sp>
              <p:nvSpPr>
                <p:cNvPr id="40063" name="Line 235">
                  <a:extLst>
                    <a:ext uri="{FF2B5EF4-FFF2-40B4-BE49-F238E27FC236}">
                      <a16:creationId xmlns:a16="http://schemas.microsoft.com/office/drawing/2014/main" id="{B521B2D5-1DD5-3DF4-6296-32D550803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4" name="Line 236">
                  <a:extLst>
                    <a:ext uri="{FF2B5EF4-FFF2-40B4-BE49-F238E27FC236}">
                      <a16:creationId xmlns:a16="http://schemas.microsoft.com/office/drawing/2014/main" id="{7203D090-8C5F-82E2-AFED-1EEAA3D10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5" name="Line 237">
                  <a:extLst>
                    <a:ext uri="{FF2B5EF4-FFF2-40B4-BE49-F238E27FC236}">
                      <a16:creationId xmlns:a16="http://schemas.microsoft.com/office/drawing/2014/main" id="{58E433B9-E210-1891-B401-6EA41D31D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6" name="Line 238">
                  <a:extLst>
                    <a:ext uri="{FF2B5EF4-FFF2-40B4-BE49-F238E27FC236}">
                      <a16:creationId xmlns:a16="http://schemas.microsoft.com/office/drawing/2014/main" id="{B3618218-E720-A574-C194-8EE562304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7" name="Line 239">
                  <a:extLst>
                    <a:ext uri="{FF2B5EF4-FFF2-40B4-BE49-F238E27FC236}">
                      <a16:creationId xmlns:a16="http://schemas.microsoft.com/office/drawing/2014/main" id="{EF0BE503-C12E-B854-C252-644CAACCB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8" name="Arc 240">
                  <a:extLst>
                    <a:ext uri="{FF2B5EF4-FFF2-40B4-BE49-F238E27FC236}">
                      <a16:creationId xmlns:a16="http://schemas.microsoft.com/office/drawing/2014/main" id="{7B4C47A6-873A-5711-EE65-FB39A4AD4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9" name="Arc 241">
                  <a:extLst>
                    <a:ext uri="{FF2B5EF4-FFF2-40B4-BE49-F238E27FC236}">
                      <a16:creationId xmlns:a16="http://schemas.microsoft.com/office/drawing/2014/main" id="{AAC73C7F-883A-ED20-4C2B-A36081E5F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70" name="Line 242">
                  <a:extLst>
                    <a:ext uri="{FF2B5EF4-FFF2-40B4-BE49-F238E27FC236}">
                      <a16:creationId xmlns:a16="http://schemas.microsoft.com/office/drawing/2014/main" id="{B70B6CD1-5B77-6592-0C33-86927C9B7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53" name="Group 243">
                <a:extLst>
                  <a:ext uri="{FF2B5EF4-FFF2-40B4-BE49-F238E27FC236}">
                    <a16:creationId xmlns:a16="http://schemas.microsoft.com/office/drawing/2014/main" id="{1A759FF8-FFF7-E71D-49DD-0A25ABD9C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235"/>
                <a:ext cx="181" cy="386"/>
                <a:chOff x="2266" y="1235"/>
                <a:chExt cx="181" cy="386"/>
              </a:xfrm>
            </p:grpSpPr>
            <p:sp>
              <p:nvSpPr>
                <p:cNvPr id="40055" name="Line 244">
                  <a:extLst>
                    <a:ext uri="{FF2B5EF4-FFF2-40B4-BE49-F238E27FC236}">
                      <a16:creationId xmlns:a16="http://schemas.microsoft.com/office/drawing/2014/main" id="{7A126A08-0E97-96D7-3AAE-32D1C9953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6" name="Line 245">
                  <a:extLst>
                    <a:ext uri="{FF2B5EF4-FFF2-40B4-BE49-F238E27FC236}">
                      <a16:creationId xmlns:a16="http://schemas.microsoft.com/office/drawing/2014/main" id="{6E7F4AEC-E951-7564-54A1-D2EFD6789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7" name="Line 246">
                  <a:extLst>
                    <a:ext uri="{FF2B5EF4-FFF2-40B4-BE49-F238E27FC236}">
                      <a16:creationId xmlns:a16="http://schemas.microsoft.com/office/drawing/2014/main" id="{7AD5D1E4-D486-3760-0A1A-788D2DEB7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8" name="Line 247">
                  <a:extLst>
                    <a:ext uri="{FF2B5EF4-FFF2-40B4-BE49-F238E27FC236}">
                      <a16:creationId xmlns:a16="http://schemas.microsoft.com/office/drawing/2014/main" id="{B65905BB-6A42-F9E4-EB18-804E684DA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59" name="Line 248">
                  <a:extLst>
                    <a:ext uri="{FF2B5EF4-FFF2-40B4-BE49-F238E27FC236}">
                      <a16:creationId xmlns:a16="http://schemas.microsoft.com/office/drawing/2014/main" id="{B909F908-817B-BA1B-EE85-8D404877C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0" name="Arc 249">
                  <a:extLst>
                    <a:ext uri="{FF2B5EF4-FFF2-40B4-BE49-F238E27FC236}">
                      <a16:creationId xmlns:a16="http://schemas.microsoft.com/office/drawing/2014/main" id="{E32E7837-5DED-D9CC-3866-E807B0E59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1" name="Arc 250">
                  <a:extLst>
                    <a:ext uri="{FF2B5EF4-FFF2-40B4-BE49-F238E27FC236}">
                      <a16:creationId xmlns:a16="http://schemas.microsoft.com/office/drawing/2014/main" id="{7C2C78B0-0C1C-7835-7CEF-545277815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62" name="Line 251">
                  <a:extLst>
                    <a:ext uri="{FF2B5EF4-FFF2-40B4-BE49-F238E27FC236}">
                      <a16:creationId xmlns:a16="http://schemas.microsoft.com/office/drawing/2014/main" id="{28CB7FFF-B4D9-99C1-5DE0-691A2DE23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0054" name="AutoShape 252">
                <a:extLst>
                  <a:ext uri="{FF2B5EF4-FFF2-40B4-BE49-F238E27FC236}">
                    <a16:creationId xmlns:a16="http://schemas.microsoft.com/office/drawing/2014/main" id="{127B03DD-F67C-A121-CD36-BA62E672907A}"/>
                  </a:ext>
                </a:extLst>
              </p:cNvPr>
              <p:cNvCxnSpPr>
                <a:cxnSpLocks noChangeShapeType="1"/>
                <a:stCxn id="40080" idx="0"/>
                <a:endCxn id="40050" idx="1"/>
              </p:cNvCxnSpPr>
              <p:nvPr/>
            </p:nvCxnSpPr>
            <p:spPr bwMode="auto">
              <a:xfrm>
                <a:off x="2399" y="1314"/>
                <a:ext cx="193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2" name="Group 254">
              <a:extLst>
                <a:ext uri="{FF2B5EF4-FFF2-40B4-BE49-F238E27FC236}">
                  <a16:creationId xmlns:a16="http://schemas.microsoft.com/office/drawing/2014/main" id="{C2BCAD03-F40F-E3C6-40F0-BB6B721F7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8" y="3054"/>
              <a:ext cx="2328" cy="422"/>
              <a:chOff x="2266" y="1199"/>
              <a:chExt cx="2328" cy="422"/>
            </a:xfrm>
          </p:grpSpPr>
          <p:grpSp>
            <p:nvGrpSpPr>
              <p:cNvPr id="40011" name="Group 255">
                <a:extLst>
                  <a:ext uri="{FF2B5EF4-FFF2-40B4-BE49-F238E27FC236}">
                    <a16:creationId xmlns:a16="http://schemas.microsoft.com/office/drawing/2014/main" id="{7642D3F4-B805-551E-9F46-D95F22721B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1235"/>
                <a:ext cx="181" cy="386"/>
                <a:chOff x="2266" y="1235"/>
                <a:chExt cx="181" cy="386"/>
              </a:xfrm>
            </p:grpSpPr>
            <p:sp>
              <p:nvSpPr>
                <p:cNvPr id="40041" name="Line 256">
                  <a:extLst>
                    <a:ext uri="{FF2B5EF4-FFF2-40B4-BE49-F238E27FC236}">
                      <a16:creationId xmlns:a16="http://schemas.microsoft.com/office/drawing/2014/main" id="{224EED9F-9B1B-2D2A-B900-9BA328C14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2" name="Line 257">
                  <a:extLst>
                    <a:ext uri="{FF2B5EF4-FFF2-40B4-BE49-F238E27FC236}">
                      <a16:creationId xmlns:a16="http://schemas.microsoft.com/office/drawing/2014/main" id="{27C29858-15CA-092E-15E0-3127116AB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3" name="Line 258">
                  <a:extLst>
                    <a:ext uri="{FF2B5EF4-FFF2-40B4-BE49-F238E27FC236}">
                      <a16:creationId xmlns:a16="http://schemas.microsoft.com/office/drawing/2014/main" id="{387398D9-CE23-A5DE-6690-74FAAFD00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4" name="Line 259">
                  <a:extLst>
                    <a:ext uri="{FF2B5EF4-FFF2-40B4-BE49-F238E27FC236}">
                      <a16:creationId xmlns:a16="http://schemas.microsoft.com/office/drawing/2014/main" id="{2DB32819-DE2E-6DAC-C0A4-39905158A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5" name="Line 260">
                  <a:extLst>
                    <a:ext uri="{FF2B5EF4-FFF2-40B4-BE49-F238E27FC236}">
                      <a16:creationId xmlns:a16="http://schemas.microsoft.com/office/drawing/2014/main" id="{AB562D3A-664F-B58B-05A5-BD672937CB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6" name="Arc 261">
                  <a:extLst>
                    <a:ext uri="{FF2B5EF4-FFF2-40B4-BE49-F238E27FC236}">
                      <a16:creationId xmlns:a16="http://schemas.microsoft.com/office/drawing/2014/main" id="{7C23A206-B85F-E9A1-4815-90EBE5761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7" name="Arc 262">
                  <a:extLst>
                    <a:ext uri="{FF2B5EF4-FFF2-40B4-BE49-F238E27FC236}">
                      <a16:creationId xmlns:a16="http://schemas.microsoft.com/office/drawing/2014/main" id="{6C5F8972-8885-9343-3214-619F3DADD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8" name="Line 263">
                  <a:extLst>
                    <a:ext uri="{FF2B5EF4-FFF2-40B4-BE49-F238E27FC236}">
                      <a16:creationId xmlns:a16="http://schemas.microsoft.com/office/drawing/2014/main" id="{0AEF2F00-E21D-4134-371F-E856D1F0E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012" name="Text Box 264">
                <a:extLst>
                  <a:ext uri="{FF2B5EF4-FFF2-40B4-BE49-F238E27FC236}">
                    <a16:creationId xmlns:a16="http://schemas.microsoft.com/office/drawing/2014/main" id="{54E33E71-F4C5-4707-CB18-15AD45EF4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119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  <a:endParaRPr lang="en-US" altLang="en-US"/>
              </a:p>
            </p:txBody>
          </p:sp>
          <p:grpSp>
            <p:nvGrpSpPr>
              <p:cNvPr id="40013" name="Group 265">
                <a:extLst>
                  <a:ext uri="{FF2B5EF4-FFF2-40B4-BE49-F238E27FC236}">
                    <a16:creationId xmlns:a16="http://schemas.microsoft.com/office/drawing/2014/main" id="{7CDB0587-FEDB-FD11-2B34-86678AE21F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1" y="1235"/>
                <a:ext cx="181" cy="386"/>
                <a:chOff x="2266" y="1235"/>
                <a:chExt cx="181" cy="386"/>
              </a:xfrm>
            </p:grpSpPr>
            <p:sp>
              <p:nvSpPr>
                <p:cNvPr id="40033" name="Line 266">
                  <a:extLst>
                    <a:ext uri="{FF2B5EF4-FFF2-40B4-BE49-F238E27FC236}">
                      <a16:creationId xmlns:a16="http://schemas.microsoft.com/office/drawing/2014/main" id="{109D7DA0-0AE9-9839-DC7D-17E05B3D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4" name="Line 267">
                  <a:extLst>
                    <a:ext uri="{FF2B5EF4-FFF2-40B4-BE49-F238E27FC236}">
                      <a16:creationId xmlns:a16="http://schemas.microsoft.com/office/drawing/2014/main" id="{5140FDCD-CA27-A45B-052D-044983E75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5" name="Line 268">
                  <a:extLst>
                    <a:ext uri="{FF2B5EF4-FFF2-40B4-BE49-F238E27FC236}">
                      <a16:creationId xmlns:a16="http://schemas.microsoft.com/office/drawing/2014/main" id="{6E8CFD52-50A9-3F4E-7C0E-B2F84406B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6" name="Line 269">
                  <a:extLst>
                    <a:ext uri="{FF2B5EF4-FFF2-40B4-BE49-F238E27FC236}">
                      <a16:creationId xmlns:a16="http://schemas.microsoft.com/office/drawing/2014/main" id="{3B353CF8-8908-E418-52E7-F856F0528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7" name="Line 270">
                  <a:extLst>
                    <a:ext uri="{FF2B5EF4-FFF2-40B4-BE49-F238E27FC236}">
                      <a16:creationId xmlns:a16="http://schemas.microsoft.com/office/drawing/2014/main" id="{8BE9501E-4981-1A09-2550-3C94706F4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8" name="Arc 271">
                  <a:extLst>
                    <a:ext uri="{FF2B5EF4-FFF2-40B4-BE49-F238E27FC236}">
                      <a16:creationId xmlns:a16="http://schemas.microsoft.com/office/drawing/2014/main" id="{39EEA2C1-201C-885E-63D4-CA38DF96E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9" name="Arc 272">
                  <a:extLst>
                    <a:ext uri="{FF2B5EF4-FFF2-40B4-BE49-F238E27FC236}">
                      <a16:creationId xmlns:a16="http://schemas.microsoft.com/office/drawing/2014/main" id="{93C37A11-0025-0DAD-1623-59905981C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40" name="Line 273">
                  <a:extLst>
                    <a:ext uri="{FF2B5EF4-FFF2-40B4-BE49-F238E27FC236}">
                      <a16:creationId xmlns:a16="http://schemas.microsoft.com/office/drawing/2014/main" id="{E7FB618E-D138-7D23-2737-504083AD4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14" name="Group 274">
                <a:extLst>
                  <a:ext uri="{FF2B5EF4-FFF2-40B4-BE49-F238E27FC236}">
                    <a16:creationId xmlns:a16="http://schemas.microsoft.com/office/drawing/2014/main" id="{325847E7-7F70-67CD-ECD1-8519723B7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6" y="1235"/>
                <a:ext cx="181" cy="386"/>
                <a:chOff x="2266" y="1235"/>
                <a:chExt cx="181" cy="386"/>
              </a:xfrm>
            </p:grpSpPr>
            <p:sp>
              <p:nvSpPr>
                <p:cNvPr id="40025" name="Line 275">
                  <a:extLst>
                    <a:ext uri="{FF2B5EF4-FFF2-40B4-BE49-F238E27FC236}">
                      <a16:creationId xmlns:a16="http://schemas.microsoft.com/office/drawing/2014/main" id="{37C1E93C-B708-CC81-8494-6A82D1AFD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6" name="Line 276">
                  <a:extLst>
                    <a:ext uri="{FF2B5EF4-FFF2-40B4-BE49-F238E27FC236}">
                      <a16:creationId xmlns:a16="http://schemas.microsoft.com/office/drawing/2014/main" id="{01A493F4-C5EE-4F6C-61BC-520C055D3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7" name="Line 277">
                  <a:extLst>
                    <a:ext uri="{FF2B5EF4-FFF2-40B4-BE49-F238E27FC236}">
                      <a16:creationId xmlns:a16="http://schemas.microsoft.com/office/drawing/2014/main" id="{D5BC3848-322D-ACC4-9347-2FBD32F247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8" name="Line 278">
                  <a:extLst>
                    <a:ext uri="{FF2B5EF4-FFF2-40B4-BE49-F238E27FC236}">
                      <a16:creationId xmlns:a16="http://schemas.microsoft.com/office/drawing/2014/main" id="{5C1D04BF-DBE6-42B8-83E6-5E2B57566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9" name="Line 279">
                  <a:extLst>
                    <a:ext uri="{FF2B5EF4-FFF2-40B4-BE49-F238E27FC236}">
                      <a16:creationId xmlns:a16="http://schemas.microsoft.com/office/drawing/2014/main" id="{30F6DD3F-9111-4844-AB63-3091D6087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0" name="Arc 280">
                  <a:extLst>
                    <a:ext uri="{FF2B5EF4-FFF2-40B4-BE49-F238E27FC236}">
                      <a16:creationId xmlns:a16="http://schemas.microsoft.com/office/drawing/2014/main" id="{1725A392-2057-4810-B1CA-AFE983C53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1" name="Arc 281">
                  <a:extLst>
                    <a:ext uri="{FF2B5EF4-FFF2-40B4-BE49-F238E27FC236}">
                      <a16:creationId xmlns:a16="http://schemas.microsoft.com/office/drawing/2014/main" id="{2F9CC120-ADC6-CED4-8ECF-70F467AEB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32" name="Line 282">
                  <a:extLst>
                    <a:ext uri="{FF2B5EF4-FFF2-40B4-BE49-F238E27FC236}">
                      <a16:creationId xmlns:a16="http://schemas.microsoft.com/office/drawing/2014/main" id="{D6BA435E-D437-DEB8-66B8-72311DBF6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15" name="Group 283">
                <a:extLst>
                  <a:ext uri="{FF2B5EF4-FFF2-40B4-BE49-F238E27FC236}">
                    <a16:creationId xmlns:a16="http://schemas.microsoft.com/office/drawing/2014/main" id="{931D30B3-662E-199F-FB3B-ABDEDEE479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235"/>
                <a:ext cx="181" cy="386"/>
                <a:chOff x="2266" y="1235"/>
                <a:chExt cx="181" cy="386"/>
              </a:xfrm>
            </p:grpSpPr>
            <p:sp>
              <p:nvSpPr>
                <p:cNvPr id="40017" name="Line 284">
                  <a:extLst>
                    <a:ext uri="{FF2B5EF4-FFF2-40B4-BE49-F238E27FC236}">
                      <a16:creationId xmlns:a16="http://schemas.microsoft.com/office/drawing/2014/main" id="{6AC43817-5DC4-B7C6-755C-05877FAD5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8" name="Line 285">
                  <a:extLst>
                    <a:ext uri="{FF2B5EF4-FFF2-40B4-BE49-F238E27FC236}">
                      <a16:creationId xmlns:a16="http://schemas.microsoft.com/office/drawing/2014/main" id="{2E5555D5-8DED-2174-B732-A50A5C57C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9" name="Line 286">
                  <a:extLst>
                    <a:ext uri="{FF2B5EF4-FFF2-40B4-BE49-F238E27FC236}">
                      <a16:creationId xmlns:a16="http://schemas.microsoft.com/office/drawing/2014/main" id="{DD234FF2-FBF2-45C3-C881-A50FC80C2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0" name="Line 287">
                  <a:extLst>
                    <a:ext uri="{FF2B5EF4-FFF2-40B4-BE49-F238E27FC236}">
                      <a16:creationId xmlns:a16="http://schemas.microsoft.com/office/drawing/2014/main" id="{81D38C9C-39A1-7F8E-07D8-0AFB2A42C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1" name="Line 288">
                  <a:extLst>
                    <a:ext uri="{FF2B5EF4-FFF2-40B4-BE49-F238E27FC236}">
                      <a16:creationId xmlns:a16="http://schemas.microsoft.com/office/drawing/2014/main" id="{CF3C0C41-12B3-8A96-3926-FBD777C6B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2" name="Arc 289">
                  <a:extLst>
                    <a:ext uri="{FF2B5EF4-FFF2-40B4-BE49-F238E27FC236}">
                      <a16:creationId xmlns:a16="http://schemas.microsoft.com/office/drawing/2014/main" id="{A6D58E43-0849-FC4B-853E-DD867BF97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3" name="Arc 290">
                  <a:extLst>
                    <a:ext uri="{FF2B5EF4-FFF2-40B4-BE49-F238E27FC236}">
                      <a16:creationId xmlns:a16="http://schemas.microsoft.com/office/drawing/2014/main" id="{4D293152-33C9-0137-9694-19323841F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24" name="Line 291">
                  <a:extLst>
                    <a:ext uri="{FF2B5EF4-FFF2-40B4-BE49-F238E27FC236}">
                      <a16:creationId xmlns:a16="http://schemas.microsoft.com/office/drawing/2014/main" id="{E3501CCB-1C16-0AF9-AFDC-E37C674F7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0016" name="AutoShape 292">
                <a:extLst>
                  <a:ext uri="{FF2B5EF4-FFF2-40B4-BE49-F238E27FC236}">
                    <a16:creationId xmlns:a16="http://schemas.microsoft.com/office/drawing/2014/main" id="{8428BB6B-D1B0-4BA4-AA11-4183960B72AE}"/>
                  </a:ext>
                </a:extLst>
              </p:cNvPr>
              <p:cNvCxnSpPr>
                <a:cxnSpLocks noChangeShapeType="1"/>
                <a:stCxn id="40042" idx="0"/>
                <a:endCxn id="40012" idx="1"/>
              </p:cNvCxnSpPr>
              <p:nvPr/>
            </p:nvCxnSpPr>
            <p:spPr bwMode="auto">
              <a:xfrm>
                <a:off x="2399" y="1314"/>
                <a:ext cx="193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3" name="Group 94">
              <a:extLst>
                <a:ext uri="{FF2B5EF4-FFF2-40B4-BE49-F238E27FC236}">
                  <a16:creationId xmlns:a16="http://schemas.microsoft.com/office/drawing/2014/main" id="{0E90498D-B9B5-F59A-3ACE-4DA0503EE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" y="831"/>
              <a:ext cx="2328" cy="422"/>
              <a:chOff x="2266" y="1199"/>
              <a:chExt cx="2328" cy="422"/>
            </a:xfrm>
          </p:grpSpPr>
          <p:grpSp>
            <p:nvGrpSpPr>
              <p:cNvPr id="39973" name="Group 65">
                <a:extLst>
                  <a:ext uri="{FF2B5EF4-FFF2-40B4-BE49-F238E27FC236}">
                    <a16:creationId xmlns:a16="http://schemas.microsoft.com/office/drawing/2014/main" id="{E6B6F805-7A9C-2E39-E754-1C14233D81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1235"/>
                <a:ext cx="181" cy="386"/>
                <a:chOff x="2266" y="1235"/>
                <a:chExt cx="181" cy="386"/>
              </a:xfrm>
            </p:grpSpPr>
            <p:sp>
              <p:nvSpPr>
                <p:cNvPr id="40003" name="Line 18">
                  <a:extLst>
                    <a:ext uri="{FF2B5EF4-FFF2-40B4-BE49-F238E27FC236}">
                      <a16:creationId xmlns:a16="http://schemas.microsoft.com/office/drawing/2014/main" id="{1CC11C1B-EB2B-2D0E-9145-792249AF0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Line 23">
                  <a:extLst>
                    <a:ext uri="{FF2B5EF4-FFF2-40B4-BE49-F238E27FC236}">
                      <a16:creationId xmlns:a16="http://schemas.microsoft.com/office/drawing/2014/main" id="{26CDA84B-DD31-608D-EB92-4858E2155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5" name="Line 24">
                  <a:extLst>
                    <a:ext uri="{FF2B5EF4-FFF2-40B4-BE49-F238E27FC236}">
                      <a16:creationId xmlns:a16="http://schemas.microsoft.com/office/drawing/2014/main" id="{638F0F6E-A40C-EAEB-AF30-86B4F6306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6" name="Line 25">
                  <a:extLst>
                    <a:ext uri="{FF2B5EF4-FFF2-40B4-BE49-F238E27FC236}">
                      <a16:creationId xmlns:a16="http://schemas.microsoft.com/office/drawing/2014/main" id="{0ABE53E9-E2B6-9C96-7677-3469A7654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7" name="Line 26">
                  <a:extLst>
                    <a:ext uri="{FF2B5EF4-FFF2-40B4-BE49-F238E27FC236}">
                      <a16:creationId xmlns:a16="http://schemas.microsoft.com/office/drawing/2014/main" id="{28DC5E35-E423-8821-8D73-A8F45876A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8" name="Arc 28">
                  <a:extLst>
                    <a:ext uri="{FF2B5EF4-FFF2-40B4-BE49-F238E27FC236}">
                      <a16:creationId xmlns:a16="http://schemas.microsoft.com/office/drawing/2014/main" id="{065ABEEE-3951-FC4B-1374-FADCE4B94F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9" name="Arc 29">
                  <a:extLst>
                    <a:ext uri="{FF2B5EF4-FFF2-40B4-BE49-F238E27FC236}">
                      <a16:creationId xmlns:a16="http://schemas.microsoft.com/office/drawing/2014/main" id="{DD520685-5436-41CA-B809-537CA8FB7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0" name="Line 30">
                  <a:extLst>
                    <a:ext uri="{FF2B5EF4-FFF2-40B4-BE49-F238E27FC236}">
                      <a16:creationId xmlns:a16="http://schemas.microsoft.com/office/drawing/2014/main" id="{947F3DE5-A8AB-A93F-BC6B-210694047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74" name="Text Box 64">
                <a:extLst>
                  <a:ext uri="{FF2B5EF4-FFF2-40B4-BE49-F238E27FC236}">
                    <a16:creationId xmlns:a16="http://schemas.microsoft.com/office/drawing/2014/main" id="{7666AD2B-F57D-5F39-C8D2-3FA2B25E5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1199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  <p:grpSp>
            <p:nvGrpSpPr>
              <p:cNvPr id="39975" name="Group 66">
                <a:extLst>
                  <a:ext uri="{FF2B5EF4-FFF2-40B4-BE49-F238E27FC236}">
                    <a16:creationId xmlns:a16="http://schemas.microsoft.com/office/drawing/2014/main" id="{48564020-4FCE-123E-0419-B2359462C3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1" y="1235"/>
                <a:ext cx="181" cy="386"/>
                <a:chOff x="2266" y="1235"/>
                <a:chExt cx="181" cy="386"/>
              </a:xfrm>
            </p:grpSpPr>
            <p:sp>
              <p:nvSpPr>
                <p:cNvPr id="39995" name="Line 67">
                  <a:extLst>
                    <a:ext uri="{FF2B5EF4-FFF2-40B4-BE49-F238E27FC236}">
                      <a16:creationId xmlns:a16="http://schemas.microsoft.com/office/drawing/2014/main" id="{C43521B5-C6B6-A839-8BA1-5B6C5CEB8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6" name="Line 68">
                  <a:extLst>
                    <a:ext uri="{FF2B5EF4-FFF2-40B4-BE49-F238E27FC236}">
                      <a16:creationId xmlns:a16="http://schemas.microsoft.com/office/drawing/2014/main" id="{8A53CE70-298A-F492-61B1-A8C37B96A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7" name="Line 69">
                  <a:extLst>
                    <a:ext uri="{FF2B5EF4-FFF2-40B4-BE49-F238E27FC236}">
                      <a16:creationId xmlns:a16="http://schemas.microsoft.com/office/drawing/2014/main" id="{044A4D70-B059-18B1-D80A-8C0ED74F67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8" name="Line 70">
                  <a:extLst>
                    <a:ext uri="{FF2B5EF4-FFF2-40B4-BE49-F238E27FC236}">
                      <a16:creationId xmlns:a16="http://schemas.microsoft.com/office/drawing/2014/main" id="{A5A6839F-A39F-BAD3-BCF9-B08E1B9D2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9" name="Line 71">
                  <a:extLst>
                    <a:ext uri="{FF2B5EF4-FFF2-40B4-BE49-F238E27FC236}">
                      <a16:creationId xmlns:a16="http://schemas.microsoft.com/office/drawing/2014/main" id="{41D6962F-D11D-8B46-3B6E-0CDC4096A5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0" name="Arc 72">
                  <a:extLst>
                    <a:ext uri="{FF2B5EF4-FFF2-40B4-BE49-F238E27FC236}">
                      <a16:creationId xmlns:a16="http://schemas.microsoft.com/office/drawing/2014/main" id="{C89AD7D4-FCD5-B972-4EAE-E4431264D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1" name="Arc 73">
                  <a:extLst>
                    <a:ext uri="{FF2B5EF4-FFF2-40B4-BE49-F238E27FC236}">
                      <a16:creationId xmlns:a16="http://schemas.microsoft.com/office/drawing/2014/main" id="{2967B5E6-5DA8-AE47-CC06-24D791072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2" name="Line 74">
                  <a:extLst>
                    <a:ext uri="{FF2B5EF4-FFF2-40B4-BE49-F238E27FC236}">
                      <a16:creationId xmlns:a16="http://schemas.microsoft.com/office/drawing/2014/main" id="{3E2C85B0-B585-8E14-674C-0432B26C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76" name="Group 75">
                <a:extLst>
                  <a:ext uri="{FF2B5EF4-FFF2-40B4-BE49-F238E27FC236}">
                    <a16:creationId xmlns:a16="http://schemas.microsoft.com/office/drawing/2014/main" id="{42C31D72-BFB8-28CE-7738-7A593188EF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6" y="1235"/>
                <a:ext cx="181" cy="386"/>
                <a:chOff x="2266" y="1235"/>
                <a:chExt cx="181" cy="386"/>
              </a:xfrm>
            </p:grpSpPr>
            <p:sp>
              <p:nvSpPr>
                <p:cNvPr id="39987" name="Line 76">
                  <a:extLst>
                    <a:ext uri="{FF2B5EF4-FFF2-40B4-BE49-F238E27FC236}">
                      <a16:creationId xmlns:a16="http://schemas.microsoft.com/office/drawing/2014/main" id="{9D38B2FD-1781-2D67-4CCA-4724917A90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8" name="Line 77">
                  <a:extLst>
                    <a:ext uri="{FF2B5EF4-FFF2-40B4-BE49-F238E27FC236}">
                      <a16:creationId xmlns:a16="http://schemas.microsoft.com/office/drawing/2014/main" id="{561E14A6-35DE-1DB9-AEC4-F5FD7D607D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9" name="Line 78">
                  <a:extLst>
                    <a:ext uri="{FF2B5EF4-FFF2-40B4-BE49-F238E27FC236}">
                      <a16:creationId xmlns:a16="http://schemas.microsoft.com/office/drawing/2014/main" id="{668D7C7E-2506-F61F-A74E-7DAA34398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0" name="Line 79">
                  <a:extLst>
                    <a:ext uri="{FF2B5EF4-FFF2-40B4-BE49-F238E27FC236}">
                      <a16:creationId xmlns:a16="http://schemas.microsoft.com/office/drawing/2014/main" id="{241709B3-9888-A6E3-D107-039651094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1" name="Line 80">
                  <a:extLst>
                    <a:ext uri="{FF2B5EF4-FFF2-40B4-BE49-F238E27FC236}">
                      <a16:creationId xmlns:a16="http://schemas.microsoft.com/office/drawing/2014/main" id="{DCC1C1AF-ADC8-43BB-F77B-35A0C8892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2" name="Arc 81">
                  <a:extLst>
                    <a:ext uri="{FF2B5EF4-FFF2-40B4-BE49-F238E27FC236}">
                      <a16:creationId xmlns:a16="http://schemas.microsoft.com/office/drawing/2014/main" id="{6833ABE3-925D-B5B8-0108-E1CD278901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3" name="Arc 82">
                  <a:extLst>
                    <a:ext uri="{FF2B5EF4-FFF2-40B4-BE49-F238E27FC236}">
                      <a16:creationId xmlns:a16="http://schemas.microsoft.com/office/drawing/2014/main" id="{4DE842D4-831F-7E74-08C1-E910A5F24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94" name="Line 83">
                  <a:extLst>
                    <a:ext uri="{FF2B5EF4-FFF2-40B4-BE49-F238E27FC236}">
                      <a16:creationId xmlns:a16="http://schemas.microsoft.com/office/drawing/2014/main" id="{7AC88F24-CC6B-AAEC-3B5E-65CC7FA33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77" name="Group 84">
                <a:extLst>
                  <a:ext uri="{FF2B5EF4-FFF2-40B4-BE49-F238E27FC236}">
                    <a16:creationId xmlns:a16="http://schemas.microsoft.com/office/drawing/2014/main" id="{D1D6A923-1799-C645-417A-9B8E557972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2" y="1235"/>
                <a:ext cx="181" cy="386"/>
                <a:chOff x="2266" y="1235"/>
                <a:chExt cx="181" cy="386"/>
              </a:xfrm>
            </p:grpSpPr>
            <p:sp>
              <p:nvSpPr>
                <p:cNvPr id="39979" name="Line 85">
                  <a:extLst>
                    <a:ext uri="{FF2B5EF4-FFF2-40B4-BE49-F238E27FC236}">
                      <a16:creationId xmlns:a16="http://schemas.microsoft.com/office/drawing/2014/main" id="{110C4644-7284-7D5E-853B-B74079E0F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66" y="1381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Line 86">
                  <a:extLst>
                    <a:ext uri="{FF2B5EF4-FFF2-40B4-BE49-F238E27FC236}">
                      <a16:creationId xmlns:a16="http://schemas.microsoft.com/office/drawing/2014/main" id="{96520458-52EF-A9ED-02B8-91A75B869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9" y="1314"/>
                  <a:ext cx="0" cy="6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1" name="Line 87">
                  <a:extLst>
                    <a:ext uri="{FF2B5EF4-FFF2-40B4-BE49-F238E27FC236}">
                      <a16:creationId xmlns:a16="http://schemas.microsoft.com/office/drawing/2014/main" id="{4C0487CC-57B5-4ACB-E21D-7A9DD4B0B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3" y="1235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2" name="Line 88">
                  <a:extLst>
                    <a:ext uri="{FF2B5EF4-FFF2-40B4-BE49-F238E27FC236}">
                      <a16:creationId xmlns:a16="http://schemas.microsoft.com/office/drawing/2014/main" id="{E8104EE7-3769-B7C1-20FA-98D8F4BC0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6" y="1550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3" name="Line 89">
                  <a:extLst>
                    <a:ext uri="{FF2B5EF4-FFF2-40B4-BE49-F238E27FC236}">
                      <a16:creationId xmlns:a16="http://schemas.microsoft.com/office/drawing/2014/main" id="{D92A0CDD-FC7E-A33C-B86E-52E4812D28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0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4" name="Arc 90">
                  <a:extLst>
                    <a:ext uri="{FF2B5EF4-FFF2-40B4-BE49-F238E27FC236}">
                      <a16:creationId xmlns:a16="http://schemas.microsoft.com/office/drawing/2014/main" id="{C403C6F1-52C5-AC3C-8AC3-79DC0D156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355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5" name="Arc 91">
                  <a:extLst>
                    <a:ext uri="{FF2B5EF4-FFF2-40B4-BE49-F238E27FC236}">
                      <a16:creationId xmlns:a16="http://schemas.microsoft.com/office/drawing/2014/main" id="{D3FBED71-17FB-0747-A641-FE7AEAD13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0" y="1463"/>
                  <a:ext cx="88" cy="9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00" h="21600" stroke="0" extrusionOk="0">
                      <a:moveTo>
                        <a:pt x="21600" y="21600"/>
                      </a:move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6" name="Line 92">
                  <a:extLst>
                    <a:ext uri="{FF2B5EF4-FFF2-40B4-BE49-F238E27FC236}">
                      <a16:creationId xmlns:a16="http://schemas.microsoft.com/office/drawing/2014/main" id="{41ABFC3C-07BA-E852-E151-3FE3228D3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3" y="1377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9978" name="AutoShape 93">
                <a:extLst>
                  <a:ext uri="{FF2B5EF4-FFF2-40B4-BE49-F238E27FC236}">
                    <a16:creationId xmlns:a16="http://schemas.microsoft.com/office/drawing/2014/main" id="{3ED76B22-7069-42C8-5835-58029D6DE049}"/>
                  </a:ext>
                </a:extLst>
              </p:cNvPr>
              <p:cNvCxnSpPr>
                <a:cxnSpLocks noChangeShapeType="1"/>
                <a:stCxn id="40004" idx="0"/>
                <a:endCxn id="39974" idx="1"/>
              </p:cNvCxnSpPr>
              <p:nvPr/>
            </p:nvCxnSpPr>
            <p:spPr bwMode="auto">
              <a:xfrm>
                <a:off x="2399" y="1314"/>
                <a:ext cx="193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954" name="Line 301">
              <a:extLst>
                <a:ext uri="{FF2B5EF4-FFF2-40B4-BE49-F238E27FC236}">
                  <a16:creationId xmlns:a16="http://schemas.microsoft.com/office/drawing/2014/main" id="{44719250-12A8-AC81-68C4-839755F87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1992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02">
              <a:extLst>
                <a:ext uri="{FF2B5EF4-FFF2-40B4-BE49-F238E27FC236}">
                  <a16:creationId xmlns:a16="http://schemas.microsoft.com/office/drawing/2014/main" id="{13566EF9-F64D-713D-1DEC-B441105DC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992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03">
              <a:extLst>
                <a:ext uri="{FF2B5EF4-FFF2-40B4-BE49-F238E27FC236}">
                  <a16:creationId xmlns:a16="http://schemas.microsoft.com/office/drawing/2014/main" id="{EAF850A1-D0F0-654B-1077-B47409E63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3" y="1992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04">
              <a:extLst>
                <a:ext uri="{FF2B5EF4-FFF2-40B4-BE49-F238E27FC236}">
                  <a16:creationId xmlns:a16="http://schemas.microsoft.com/office/drawing/2014/main" id="{E42C7207-6A75-0951-A8D6-B4652DDC7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1978"/>
              <a:ext cx="0" cy="20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05">
              <a:extLst>
                <a:ext uri="{FF2B5EF4-FFF2-40B4-BE49-F238E27FC236}">
                  <a16:creationId xmlns:a16="http://schemas.microsoft.com/office/drawing/2014/main" id="{415F12F0-B921-5BE5-A861-302BF69CA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2730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06">
              <a:extLst>
                <a:ext uri="{FF2B5EF4-FFF2-40B4-BE49-F238E27FC236}">
                  <a16:creationId xmlns:a16="http://schemas.microsoft.com/office/drawing/2014/main" id="{3D216BE7-0137-79DC-EDC6-99FECFA89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730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07">
              <a:extLst>
                <a:ext uri="{FF2B5EF4-FFF2-40B4-BE49-F238E27FC236}">
                  <a16:creationId xmlns:a16="http://schemas.microsoft.com/office/drawing/2014/main" id="{94638FD9-BFC6-FE33-1243-023E10172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9" y="2730"/>
              <a:ext cx="0" cy="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08">
              <a:extLst>
                <a:ext uri="{FF2B5EF4-FFF2-40B4-BE49-F238E27FC236}">
                  <a16:creationId xmlns:a16="http://schemas.microsoft.com/office/drawing/2014/main" id="{D261B2CB-145A-AFFC-7AA2-48F5136B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710"/>
              <a:ext cx="0" cy="1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09">
              <a:extLst>
                <a:ext uri="{FF2B5EF4-FFF2-40B4-BE49-F238E27FC236}">
                  <a16:creationId xmlns:a16="http://schemas.microsoft.com/office/drawing/2014/main" id="{DCB00F49-F4C4-F4AB-EA21-6EF0374A9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446"/>
              <a:ext cx="0" cy="5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310">
              <a:extLst>
                <a:ext uri="{FF2B5EF4-FFF2-40B4-BE49-F238E27FC236}">
                  <a16:creationId xmlns:a16="http://schemas.microsoft.com/office/drawing/2014/main" id="{D4541B83-8B92-6D54-6049-94E1AA4B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3451"/>
              <a:ext cx="0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311">
              <a:extLst>
                <a:ext uri="{FF2B5EF4-FFF2-40B4-BE49-F238E27FC236}">
                  <a16:creationId xmlns:a16="http://schemas.microsoft.com/office/drawing/2014/main" id="{89351301-4354-2311-30F7-5688C48E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428"/>
              <a:ext cx="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312">
              <a:extLst>
                <a:ext uri="{FF2B5EF4-FFF2-40B4-BE49-F238E27FC236}">
                  <a16:creationId xmlns:a16="http://schemas.microsoft.com/office/drawing/2014/main" id="{FDC8C485-98B3-4BF0-8400-4820C40F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5" y="3440"/>
              <a:ext cx="0" cy="5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173">
              <a:extLst>
                <a:ext uri="{FF2B5EF4-FFF2-40B4-BE49-F238E27FC236}">
                  <a16:creationId xmlns:a16="http://schemas.microsoft.com/office/drawing/2014/main" id="{4D25518E-6038-EFC0-1927-920CD780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2037"/>
              <a:ext cx="2133" cy="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latin typeface="Arial" panose="020B0604020202020204" pitchFamily="34" charset="0"/>
                </a:rPr>
                <a:t>adder</a:t>
              </a:r>
            </a:p>
          </p:txBody>
        </p:sp>
        <p:sp>
          <p:nvSpPr>
            <p:cNvPr id="39967" name="Rectangle 213">
              <a:extLst>
                <a:ext uri="{FF2B5EF4-FFF2-40B4-BE49-F238E27FC236}">
                  <a16:creationId xmlns:a16="http://schemas.microsoft.com/office/drawing/2014/main" id="{1A44DB40-8FF9-A0D7-E40C-296B9CC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778"/>
              <a:ext cx="2129" cy="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latin typeface="Arial" panose="020B0604020202020204" pitchFamily="34" charset="0"/>
                </a:rPr>
                <a:t>adder</a:t>
              </a:r>
            </a:p>
          </p:txBody>
        </p:sp>
        <p:sp>
          <p:nvSpPr>
            <p:cNvPr id="39968" name="Rectangle 253">
              <a:extLst>
                <a:ext uri="{FF2B5EF4-FFF2-40B4-BE49-F238E27FC236}">
                  <a16:creationId xmlns:a16="http://schemas.microsoft.com/office/drawing/2014/main" id="{F095C337-98A2-26AE-A80A-E5C3BFA0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3519"/>
              <a:ext cx="2134" cy="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latin typeface="Arial" panose="020B0604020202020204" pitchFamily="34" charset="0"/>
                </a:rPr>
                <a:t>adder</a:t>
              </a:r>
            </a:p>
          </p:txBody>
        </p:sp>
        <p:cxnSp>
          <p:nvCxnSpPr>
            <p:cNvPr id="39969" name="AutoShape 314">
              <a:extLst>
                <a:ext uri="{FF2B5EF4-FFF2-40B4-BE49-F238E27FC236}">
                  <a16:creationId xmlns:a16="http://schemas.microsoft.com/office/drawing/2014/main" id="{5D92F4E9-2F7A-9479-1532-EEC730EB1223}"/>
                </a:ext>
              </a:extLst>
            </p:cNvPr>
            <p:cNvCxnSpPr>
              <a:cxnSpLocks noChangeShapeType="1"/>
              <a:stCxn id="40043" idx="0"/>
              <a:endCxn id="39947" idx="2"/>
            </p:cNvCxnSpPr>
            <p:nvPr/>
          </p:nvCxnSpPr>
          <p:spPr bwMode="auto">
            <a:xfrm flipV="1">
              <a:off x="1445" y="728"/>
              <a:ext cx="1188" cy="2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0" name="AutoShape 315">
              <a:extLst>
                <a:ext uri="{FF2B5EF4-FFF2-40B4-BE49-F238E27FC236}">
                  <a16:creationId xmlns:a16="http://schemas.microsoft.com/office/drawing/2014/main" id="{B13BEE7B-7103-5F14-7DC5-A2F7C2F2559A}"/>
                </a:ext>
              </a:extLst>
            </p:cNvPr>
            <p:cNvCxnSpPr>
              <a:cxnSpLocks noChangeShapeType="1"/>
              <a:stCxn id="40035" idx="0"/>
              <a:endCxn id="39948" idx="2"/>
            </p:cNvCxnSpPr>
            <p:nvPr/>
          </p:nvCxnSpPr>
          <p:spPr bwMode="auto">
            <a:xfrm flipV="1">
              <a:off x="1960" y="728"/>
              <a:ext cx="1188" cy="2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1" name="AutoShape 316">
              <a:extLst>
                <a:ext uri="{FF2B5EF4-FFF2-40B4-BE49-F238E27FC236}">
                  <a16:creationId xmlns:a16="http://schemas.microsoft.com/office/drawing/2014/main" id="{6D69290E-5140-B6F9-C297-DABACCB468B9}"/>
                </a:ext>
              </a:extLst>
            </p:cNvPr>
            <p:cNvCxnSpPr>
              <a:cxnSpLocks noChangeShapeType="1"/>
              <a:stCxn id="40027" idx="0"/>
              <a:endCxn id="39949" idx="2"/>
            </p:cNvCxnSpPr>
            <p:nvPr/>
          </p:nvCxnSpPr>
          <p:spPr bwMode="auto">
            <a:xfrm flipV="1">
              <a:off x="2475" y="728"/>
              <a:ext cx="1188" cy="2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2" name="AutoShape 317">
              <a:extLst>
                <a:ext uri="{FF2B5EF4-FFF2-40B4-BE49-F238E27FC236}">
                  <a16:creationId xmlns:a16="http://schemas.microsoft.com/office/drawing/2014/main" id="{E2DCE21B-17AE-932F-7B01-542349D66CB8}"/>
                </a:ext>
              </a:extLst>
            </p:cNvPr>
            <p:cNvCxnSpPr>
              <a:cxnSpLocks noChangeShapeType="1"/>
              <a:stCxn id="40019" idx="0"/>
              <a:endCxn id="39946" idx="2"/>
            </p:cNvCxnSpPr>
            <p:nvPr/>
          </p:nvCxnSpPr>
          <p:spPr bwMode="auto">
            <a:xfrm flipV="1">
              <a:off x="2991" y="728"/>
              <a:ext cx="1187" cy="2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1392D7CE-50CB-4DF5-0FEB-B0B8C3D7D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99778D6-C838-4DBA-AF69-D829116F058A}" type="slidenum">
              <a:rPr lang="en-US" altLang="en-US"/>
              <a:pPr>
                <a:spcBef>
                  <a:spcPct val="0"/>
                </a:spcBef>
                <a:buSzTx/>
              </a:pPr>
              <a:t>40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0342F6-E2C6-E735-BE8D-2DDED6231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53C65F-9A49-599A-C0F5-82B61D383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Decimal:  469 = 4*10</a:t>
            </a:r>
            <a:r>
              <a:rPr lang="en-US" altLang="en-US" baseline="30000"/>
              <a:t>2</a:t>
            </a:r>
            <a:r>
              <a:rPr lang="en-US" altLang="en-US"/>
              <a:t> + 6*10</a:t>
            </a:r>
            <a:r>
              <a:rPr lang="en-US" altLang="en-US" baseline="30000"/>
              <a:t>1</a:t>
            </a:r>
            <a:r>
              <a:rPr lang="en-US" altLang="en-US"/>
              <a:t> + 9*10</a:t>
            </a:r>
            <a:r>
              <a:rPr lang="en-US" altLang="en-US" baseline="30000"/>
              <a:t>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Binary: 01101 = 1*2</a:t>
            </a:r>
            <a:r>
              <a:rPr lang="en-US" altLang="en-US" baseline="30000"/>
              <a:t>3</a:t>
            </a:r>
            <a:r>
              <a:rPr lang="en-US" altLang="en-US"/>
              <a:t> + 1*2</a:t>
            </a:r>
            <a:r>
              <a:rPr lang="en-US" altLang="en-US" baseline="30000"/>
              <a:t>2</a:t>
            </a:r>
            <a:r>
              <a:rPr lang="en-US" altLang="en-US"/>
              <a:t> + 0*2</a:t>
            </a:r>
            <a:r>
              <a:rPr lang="en-US" altLang="en-US" baseline="30000"/>
              <a:t>1</a:t>
            </a:r>
            <a:r>
              <a:rPr lang="en-US" altLang="en-US"/>
              <a:t> + 1*2</a:t>
            </a:r>
            <a:r>
              <a:rPr lang="en-US" altLang="en-US" baseline="30000"/>
              <a:t>0</a:t>
            </a:r>
            <a:r>
              <a:rPr lang="en-US" altLang="en-US"/>
              <a:t> = (13)</a:t>
            </a:r>
            <a:r>
              <a:rPr lang="en-US" altLang="en-US" baseline="-25000"/>
              <a:t>10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 0111010101 = (?)</a:t>
            </a:r>
            <a:r>
              <a:rPr lang="en-US" altLang="en-US" baseline="-25000"/>
              <a:t>10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27855BDA-524F-F738-ED73-0DE2CCE99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A53031C-2D09-4F3F-AF10-BA64BF9761C6}" type="slidenum">
              <a:rPr lang="en-US" altLang="en-US"/>
              <a:pPr>
                <a:spcBef>
                  <a:spcPct val="0"/>
                </a:spcBef>
                <a:buSzTx/>
              </a:pPr>
              <a:t>41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7C8BCA3-E8E2-C9D0-4EF3-08DB37267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2’s Complement Numbers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5F4BD05-49C5-3770-0309-9374CD075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Positive numbers &amp; zero have leading 0, negative have leading 1</a:t>
            </a:r>
          </a:p>
          <a:p>
            <a:endParaRPr lang="en-US" altLang="en-US"/>
          </a:p>
          <a:p>
            <a:r>
              <a:rPr lang="en-US" altLang="en-US"/>
              <a:t>Negation: Flip all bits and add 1</a:t>
            </a:r>
          </a:p>
          <a:p>
            <a:endParaRPr lang="en-US" altLang="en-US"/>
          </a:p>
          <a:p>
            <a:r>
              <a:rPr lang="en-US" altLang="en-US"/>
              <a:t>Ex: –(01101)</a:t>
            </a:r>
            <a:r>
              <a:rPr lang="en-US" altLang="en-US" baseline="-25000"/>
              <a:t>2</a:t>
            </a:r>
            <a:r>
              <a:rPr lang="en-US" altLang="en-US"/>
              <a:t> =</a:t>
            </a:r>
          </a:p>
          <a:p>
            <a:endParaRPr lang="en-US" altLang="en-US"/>
          </a:p>
          <a:p>
            <a:r>
              <a:rPr lang="en-US" altLang="en-US"/>
              <a:t>To interpret numbers, convert to positive version, then convert:</a:t>
            </a:r>
          </a:p>
          <a:p>
            <a:endParaRPr lang="en-US" altLang="en-US"/>
          </a:p>
          <a:p>
            <a:r>
              <a:rPr lang="en-US" altLang="en-US"/>
              <a:t>11010 =				01100 =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03BD1B13-D894-B7E4-2B79-08EC81D1D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84D9338-33C5-4175-8F0E-BE7953CF5297}" type="slidenum">
              <a:rPr lang="en-US" altLang="en-US"/>
              <a:pPr>
                <a:spcBef>
                  <a:spcPct val="0"/>
                </a:spcBef>
                <a:buSzTx/>
              </a:pPr>
              <a:t>42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407E478-FE98-FEEA-06ED-991040169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 Extension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E714C78-6029-CB98-3096-E10B2E3F3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Conversion of n-bit to (n+m)-bit 2’s complement: replicate the sign bit</a:t>
            </a:r>
          </a:p>
          <a:p>
            <a:endParaRPr lang="en-US" altLang="en-US"/>
          </a:p>
          <a:p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b</a:t>
            </a:r>
            <a:r>
              <a:rPr lang="en-US" altLang="en-US" baseline="-25000"/>
              <a:t>0</a:t>
            </a:r>
            <a:r>
              <a:rPr lang="en-US" altLang="en-US"/>
              <a:t> = 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b</a:t>
            </a:r>
            <a:r>
              <a:rPr lang="en-US" altLang="en-US" baseline="-25000"/>
              <a:t>0</a:t>
            </a:r>
            <a:r>
              <a:rPr lang="en-US" altLang="en-US"/>
              <a:t> = 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3</a:t>
            </a:r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b</a:t>
            </a:r>
            <a:r>
              <a:rPr lang="en-US" altLang="en-US" baseline="-25000"/>
              <a:t>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 - Convert to 8-bit:   01101 = (13)</a:t>
            </a:r>
            <a:r>
              <a:rPr lang="en-US" altLang="en-US" baseline="-25000"/>
              <a:t>10</a:t>
            </a:r>
            <a:r>
              <a:rPr lang="en-US" altLang="en-US"/>
              <a:t>			11101 = (-3)</a:t>
            </a:r>
            <a:r>
              <a:rPr lang="en-US" altLang="en-US" baseline="-25000"/>
              <a:t>10</a:t>
            </a:r>
            <a:r>
              <a:rPr lang="en-US" altLang="en-US"/>
              <a:t>  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id="{D5B4509A-AA73-1E03-05A7-40D224275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34E3BD9-F21E-46C5-BFC4-9AD85390B624}" type="slidenum">
              <a:rPr lang="en-US" altLang="en-US"/>
              <a:pPr>
                <a:spcBef>
                  <a:spcPct val="0"/>
                </a:spcBef>
                <a:buSzTx/>
              </a:pPr>
              <a:t>43</a:t>
            </a:fld>
            <a:endParaRPr lang="en-US" altLang="en-US"/>
          </a:p>
        </p:txBody>
      </p:sp>
      <p:sp>
        <p:nvSpPr>
          <p:cNvPr id="11267" name="Rectangle 15">
            <a:extLst>
              <a:ext uri="{FF2B5EF4-FFF2-40B4-BE49-F238E27FC236}">
                <a16:creationId xmlns:a16="http://schemas.microsoft.com/office/drawing/2014/main" id="{54C2BD54-1917-16DC-3EB8-2806647E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</a:p>
        </p:txBody>
      </p:sp>
      <p:grpSp>
        <p:nvGrpSpPr>
          <p:cNvPr id="11268" name="Group 3">
            <a:extLst>
              <a:ext uri="{FF2B5EF4-FFF2-40B4-BE49-F238E27FC236}">
                <a16:creationId xmlns:a16="http://schemas.microsoft.com/office/drawing/2014/main" id="{8EB24035-908A-2E6D-6491-854696D7DF57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962025"/>
            <a:ext cx="3146425" cy="1257300"/>
            <a:chOff x="263" y="750"/>
            <a:chExt cx="1982" cy="792"/>
          </a:xfrm>
        </p:grpSpPr>
        <p:sp>
          <p:nvSpPr>
            <p:cNvPr id="11277" name="Rectangle 4">
              <a:extLst>
                <a:ext uri="{FF2B5EF4-FFF2-40B4-BE49-F238E27FC236}">
                  <a16:creationId xmlns:a16="http://schemas.microsoft.com/office/drawing/2014/main" id="{DA404944-4201-0C16-1A1A-6310317A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026"/>
              <a:ext cx="118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/>
                <a:t>5  7  8  9  2</a:t>
              </a:r>
            </a:p>
            <a:p>
              <a:pPr algn="r"/>
              <a:r>
                <a:rPr lang="en-US" altLang="en-US" sz="2400" u="sng"/>
                <a:t>+  7  8  9  5  6</a:t>
              </a:r>
            </a:p>
          </p:txBody>
        </p:sp>
        <p:sp>
          <p:nvSpPr>
            <p:cNvPr id="11278" name="Rectangle 5">
              <a:extLst>
                <a:ext uri="{FF2B5EF4-FFF2-40B4-BE49-F238E27FC236}">
                  <a16:creationId xmlns:a16="http://schemas.microsoft.com/office/drawing/2014/main" id="{35578D04-23D7-F150-4798-A569C030A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750"/>
              <a:ext cx="81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/>
                <a:t>Decimal:</a:t>
              </a:r>
            </a:p>
          </p:txBody>
        </p:sp>
      </p:grpSp>
      <p:grpSp>
        <p:nvGrpSpPr>
          <p:cNvPr id="11269" name="Group 6">
            <a:extLst>
              <a:ext uri="{FF2B5EF4-FFF2-40B4-BE49-F238E27FC236}">
                <a16:creationId xmlns:a16="http://schemas.microsoft.com/office/drawing/2014/main" id="{98B6D9C4-F2EC-8945-744E-B80AC1C51CAA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962025"/>
            <a:ext cx="3570287" cy="1257300"/>
            <a:chOff x="2537" y="750"/>
            <a:chExt cx="2249" cy="792"/>
          </a:xfrm>
        </p:grpSpPr>
        <p:sp>
          <p:nvSpPr>
            <p:cNvPr id="11275" name="Rectangle 7">
              <a:extLst>
                <a:ext uri="{FF2B5EF4-FFF2-40B4-BE49-F238E27FC236}">
                  <a16:creationId xmlns:a16="http://schemas.microsoft.com/office/drawing/2014/main" id="{50E67C84-1435-095A-F467-3EF9C4F08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1026"/>
              <a:ext cx="156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/>
                <a:t>1  0  1  0  1  1  1</a:t>
              </a:r>
            </a:p>
            <a:p>
              <a:pPr algn="r"/>
              <a:r>
                <a:rPr lang="en-US" altLang="en-US" sz="2400" u="sng"/>
                <a:t>+  0  1  0  0  1  0  1</a:t>
              </a:r>
            </a:p>
          </p:txBody>
        </p:sp>
        <p:sp>
          <p:nvSpPr>
            <p:cNvPr id="11276" name="Rectangle 8">
              <a:extLst>
                <a:ext uri="{FF2B5EF4-FFF2-40B4-BE49-F238E27FC236}">
                  <a16:creationId xmlns:a16="http://schemas.microsoft.com/office/drawing/2014/main" id="{C8470B65-45E5-FD37-DBA2-1931EF44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750"/>
              <a:ext cx="6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/>
                <a:t>Binary:</a:t>
              </a:r>
            </a:p>
          </p:txBody>
        </p:sp>
      </p:grpSp>
      <p:grpSp>
        <p:nvGrpSpPr>
          <p:cNvPr id="11270" name="Group 12">
            <a:extLst>
              <a:ext uri="{FF2B5EF4-FFF2-40B4-BE49-F238E27FC236}">
                <a16:creationId xmlns:a16="http://schemas.microsoft.com/office/drawing/2014/main" id="{8D4E5680-8212-D270-E17E-BECEA85A8574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46438"/>
            <a:ext cx="3570288" cy="1257300"/>
            <a:chOff x="2526" y="2269"/>
            <a:chExt cx="2249" cy="792"/>
          </a:xfrm>
        </p:grpSpPr>
        <p:sp>
          <p:nvSpPr>
            <p:cNvPr id="11273" name="Rectangle 13">
              <a:extLst>
                <a:ext uri="{FF2B5EF4-FFF2-40B4-BE49-F238E27FC236}">
                  <a16:creationId xmlns:a16="http://schemas.microsoft.com/office/drawing/2014/main" id="{4667D33B-8C2A-D2BB-CA4A-39F970600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545"/>
              <a:ext cx="171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2400"/>
                <a:t>1  0  1  0  0  1  1  0</a:t>
              </a:r>
            </a:p>
            <a:p>
              <a:pPr algn="r"/>
              <a:r>
                <a:rPr lang="en-US" altLang="en-US" sz="2400" u="sng"/>
                <a:t>-  0  0  0  1  0  1  1  1</a:t>
              </a:r>
            </a:p>
          </p:txBody>
        </p:sp>
        <p:sp>
          <p:nvSpPr>
            <p:cNvPr id="11274" name="Rectangle 14">
              <a:extLst>
                <a:ext uri="{FF2B5EF4-FFF2-40B4-BE49-F238E27FC236}">
                  <a16:creationId xmlns:a16="http://schemas.microsoft.com/office/drawing/2014/main" id="{801443C1-EA1F-48EE-9AAD-FCD184CAD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269"/>
              <a:ext cx="68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/>
                <a:t>Binary:</a:t>
              </a:r>
            </a:p>
          </p:txBody>
        </p:sp>
      </p:grpSp>
      <p:sp>
        <p:nvSpPr>
          <p:cNvPr id="11271" name="Rectangle 18">
            <a:extLst>
              <a:ext uri="{FF2B5EF4-FFF2-40B4-BE49-F238E27FC236}">
                <a16:creationId xmlns:a16="http://schemas.microsoft.com/office/drawing/2014/main" id="{DA4154D4-8743-F31B-7804-589C6EAB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684588"/>
            <a:ext cx="263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400"/>
              <a:t>1  0  1  0  0  1  1  0</a:t>
            </a:r>
          </a:p>
          <a:p>
            <a:pPr algn="r"/>
            <a:r>
              <a:rPr lang="en-US" altLang="en-US" sz="2400"/>
              <a:t>+_______________</a:t>
            </a:r>
          </a:p>
        </p:txBody>
      </p:sp>
      <p:sp>
        <p:nvSpPr>
          <p:cNvPr id="11272" name="AutoShape 20">
            <a:extLst>
              <a:ext uri="{FF2B5EF4-FFF2-40B4-BE49-F238E27FC236}">
                <a16:creationId xmlns:a16="http://schemas.microsoft.com/office/drawing/2014/main" id="{ED60A93D-371C-2750-8ADE-183DB32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3983038"/>
            <a:ext cx="436562" cy="293687"/>
          </a:xfrm>
          <a:prstGeom prst="rightArrow">
            <a:avLst>
              <a:gd name="adj1" fmla="val 50000"/>
              <a:gd name="adj2" fmla="val 3716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3391A46E-0E99-CD92-3DA1-D5256B507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57C1178-6556-48DD-AD92-348DFA020375}" type="slidenum">
              <a:rPr lang="en-US" altLang="en-US"/>
              <a:pPr>
                <a:spcBef>
                  <a:spcPct val="0"/>
                </a:spcBef>
                <a:buSzTx/>
              </a:pPr>
              <a:t>44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D2BBB8B-AA0E-9231-DDD1-1999016B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Overflows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56F2650-99B4-3BF1-D055-FE13F8C55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Operations can create a number too large for the number of bits</a:t>
            </a:r>
          </a:p>
          <a:p>
            <a:r>
              <a:rPr lang="en-US" altLang="en-US"/>
              <a:t>	n-bit 2’s complement can hold -2</a:t>
            </a:r>
            <a:r>
              <a:rPr lang="en-US" altLang="en-US" baseline="30000"/>
              <a:t>(n-1)</a:t>
            </a:r>
            <a:r>
              <a:rPr lang="en-US" altLang="en-US"/>
              <a:t> …2</a:t>
            </a:r>
            <a:r>
              <a:rPr lang="en-US" altLang="en-US" baseline="30000"/>
              <a:t>(n-1)</a:t>
            </a:r>
            <a:r>
              <a:rPr lang="en-US" altLang="en-US"/>
              <a:t>-1</a:t>
            </a:r>
          </a:p>
          <a:p>
            <a:r>
              <a:rPr lang="en-US" altLang="en-US"/>
              <a:t>Can detect overflow in addition when highest bit has carry-in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carry-out</a:t>
            </a:r>
          </a:p>
          <a:p>
            <a:r>
              <a:rPr lang="en-US" altLang="en-US"/>
              <a:t>	(carry-in) </a:t>
            </a:r>
            <a:r>
              <a:rPr lang="en-US" altLang="en-US">
                <a:sym typeface="Symbol" panose="05050102010706020507" pitchFamily="18" charset="2"/>
              </a:rPr>
              <a:t> </a:t>
            </a:r>
            <a:r>
              <a:rPr lang="en-US" altLang="en-US"/>
              <a:t>(carry-out) = 1</a:t>
            </a:r>
          </a:p>
          <a:p>
            <a:endParaRPr lang="en-US" altLang="en-US"/>
          </a:p>
          <a:p>
            <a:endParaRPr lang="en-US" altLang="en-US"/>
          </a:p>
        </p:txBody>
      </p:sp>
      <p:grpSp>
        <p:nvGrpSpPr>
          <p:cNvPr id="13317" name="Group 31">
            <a:extLst>
              <a:ext uri="{FF2B5EF4-FFF2-40B4-BE49-F238E27FC236}">
                <a16:creationId xmlns:a16="http://schemas.microsoft.com/office/drawing/2014/main" id="{5572074E-CF39-915A-8DCB-BFF7920482E4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2181225"/>
            <a:ext cx="2422525" cy="1366838"/>
            <a:chOff x="583" y="1338"/>
            <a:chExt cx="1526" cy="861"/>
          </a:xfrm>
        </p:grpSpPr>
        <p:sp>
          <p:nvSpPr>
            <p:cNvPr id="13336" name="Rectangle 4">
              <a:extLst>
                <a:ext uri="{FF2B5EF4-FFF2-40B4-BE49-F238E27FC236}">
                  <a16:creationId xmlns:a16="http://schemas.microsoft.com/office/drawing/2014/main" id="{6CC0809A-B05E-2374-C755-7571A7D7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1482"/>
              <a:ext cx="2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-8</a:t>
              </a:r>
            </a:p>
          </p:txBody>
        </p:sp>
        <p:sp>
          <p:nvSpPr>
            <p:cNvPr id="13337" name="Rectangle 5">
              <a:extLst>
                <a:ext uri="{FF2B5EF4-FFF2-40B4-BE49-F238E27FC236}">
                  <a16:creationId xmlns:a16="http://schemas.microsoft.com/office/drawing/2014/main" id="{061C378F-4472-1AAA-47B5-61D1D55B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1338"/>
              <a:ext cx="64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0 1 0 1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0 0 1 1</a:t>
              </a:r>
            </a:p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</a:t>
              </a:r>
            </a:p>
          </p:txBody>
        </p:sp>
        <p:sp>
          <p:nvSpPr>
            <p:cNvPr id="13338" name="Line 6">
              <a:extLst>
                <a:ext uri="{FF2B5EF4-FFF2-40B4-BE49-F238E27FC236}">
                  <a16:creationId xmlns:a16="http://schemas.microsoft.com/office/drawing/2014/main" id="{3F96ADAA-4C48-94D7-138D-40BE02352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1776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7">
              <a:extLst>
                <a:ext uri="{FF2B5EF4-FFF2-40B4-BE49-F238E27FC236}">
                  <a16:creationId xmlns:a16="http://schemas.microsoft.com/office/drawing/2014/main" id="{86E45D6E-D499-678F-0262-51641C915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178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20">
              <a:extLst>
                <a:ext uri="{FF2B5EF4-FFF2-40B4-BE49-F238E27FC236}">
                  <a16:creationId xmlns:a16="http://schemas.microsoft.com/office/drawing/2014/main" id="{621AA8C2-F519-75F4-1ECB-219A9A3B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2020"/>
              <a:ext cx="6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13318" name="Group 30">
            <a:extLst>
              <a:ext uri="{FF2B5EF4-FFF2-40B4-BE49-F238E27FC236}">
                <a16:creationId xmlns:a16="http://schemas.microsoft.com/office/drawing/2014/main" id="{D3416AE5-C242-C7FC-7A50-92254F90DA3C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2181225"/>
            <a:ext cx="2397125" cy="1252538"/>
            <a:chOff x="2967" y="1386"/>
            <a:chExt cx="1510" cy="789"/>
          </a:xfrm>
        </p:grpSpPr>
        <p:sp>
          <p:nvSpPr>
            <p:cNvPr id="13331" name="Rectangle 8">
              <a:extLst>
                <a:ext uri="{FF2B5EF4-FFF2-40B4-BE49-F238E27FC236}">
                  <a16:creationId xmlns:a16="http://schemas.microsoft.com/office/drawing/2014/main" id="{444F3752-1468-60B5-07B1-FBECC07AF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530"/>
              <a:ext cx="2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-7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-2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332" name="Rectangle 9">
              <a:extLst>
                <a:ext uri="{FF2B5EF4-FFF2-40B4-BE49-F238E27FC236}">
                  <a16:creationId xmlns:a16="http://schemas.microsoft.com/office/drawing/2014/main" id="{B83C8EE4-723C-A9D5-4325-2B592BF9D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386"/>
              <a:ext cx="64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1 0 0 1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1 1 1 0</a:t>
              </a:r>
            </a:p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 latinLnBrk="1"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33" name="Line 10">
              <a:extLst>
                <a:ext uri="{FF2B5EF4-FFF2-40B4-BE49-F238E27FC236}">
                  <a16:creationId xmlns:a16="http://schemas.microsoft.com/office/drawing/2014/main" id="{17529934-2CC2-E020-1880-41853F234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183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11">
              <a:extLst>
                <a:ext uri="{FF2B5EF4-FFF2-40B4-BE49-F238E27FC236}">
                  <a16:creationId xmlns:a16="http://schemas.microsoft.com/office/drawing/2014/main" id="{F118E2B5-AA73-ABFD-896C-B74B0FD44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183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1">
              <a:extLst>
                <a:ext uri="{FF2B5EF4-FFF2-40B4-BE49-F238E27FC236}">
                  <a16:creationId xmlns:a16="http://schemas.microsoft.com/office/drawing/2014/main" id="{2C512E9A-BA70-FA19-6B66-3DB4AE1C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996"/>
              <a:ext cx="69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13319" name="Group 29">
            <a:extLst>
              <a:ext uri="{FF2B5EF4-FFF2-40B4-BE49-F238E27FC236}">
                <a16:creationId xmlns:a16="http://schemas.microsoft.com/office/drawing/2014/main" id="{A2C6F64F-0A50-B9AC-3465-E652071F2E7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244975"/>
            <a:ext cx="2447925" cy="1379538"/>
            <a:chOff x="567" y="2638"/>
            <a:chExt cx="1542" cy="869"/>
          </a:xfrm>
        </p:grpSpPr>
        <p:sp>
          <p:nvSpPr>
            <p:cNvPr id="13326" name="Rectangle 12">
              <a:extLst>
                <a:ext uri="{FF2B5EF4-FFF2-40B4-BE49-F238E27FC236}">
                  <a16:creationId xmlns:a16="http://schemas.microsoft.com/office/drawing/2014/main" id="{082156C0-E81F-FBEC-A182-E29D18EAC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782"/>
              <a:ext cx="160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5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327" name="Rectangle 13">
              <a:extLst>
                <a:ext uri="{FF2B5EF4-FFF2-40B4-BE49-F238E27FC236}">
                  <a16:creationId xmlns:a16="http://schemas.microsoft.com/office/drawing/2014/main" id="{89B7102B-5D51-3BA6-B4F4-EF1E23B3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2638"/>
              <a:ext cx="64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0 1 0 1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0 0 1 0</a:t>
              </a:r>
            </a:p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 latinLnBrk="1"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</p:txBody>
        </p:sp>
        <p:sp>
          <p:nvSpPr>
            <p:cNvPr id="13328" name="Line 14">
              <a:extLst>
                <a:ext uri="{FF2B5EF4-FFF2-40B4-BE49-F238E27FC236}">
                  <a16:creationId xmlns:a16="http://schemas.microsoft.com/office/drawing/2014/main" id="{E918C575-B092-C81F-24D1-295161999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" y="308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5">
              <a:extLst>
                <a:ext uri="{FF2B5EF4-FFF2-40B4-BE49-F238E27FC236}">
                  <a16:creationId xmlns:a16="http://schemas.microsoft.com/office/drawing/2014/main" id="{D0C8E0E2-6B6E-71EF-C1F2-7CA80ED3E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3088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22">
              <a:extLst>
                <a:ext uri="{FF2B5EF4-FFF2-40B4-BE49-F238E27FC236}">
                  <a16:creationId xmlns:a16="http://schemas.microsoft.com/office/drawing/2014/main" id="{6AF9F868-1266-9BAA-31F3-B331EB84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328"/>
              <a:ext cx="9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No overflow</a:t>
              </a:r>
            </a:p>
          </p:txBody>
        </p:sp>
      </p:grpSp>
      <p:grpSp>
        <p:nvGrpSpPr>
          <p:cNvPr id="13320" name="Group 28">
            <a:extLst>
              <a:ext uri="{FF2B5EF4-FFF2-40B4-BE49-F238E27FC236}">
                <a16:creationId xmlns:a16="http://schemas.microsoft.com/office/drawing/2014/main" id="{AED305EC-2731-BC01-B656-7BC935A62DDF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4244975"/>
            <a:ext cx="2460625" cy="1341438"/>
            <a:chOff x="2935" y="2686"/>
            <a:chExt cx="1550" cy="845"/>
          </a:xfrm>
        </p:grpSpPr>
        <p:sp>
          <p:nvSpPr>
            <p:cNvPr id="13321" name="Rectangle 16">
              <a:extLst>
                <a:ext uri="{FF2B5EF4-FFF2-40B4-BE49-F238E27FC236}">
                  <a16:creationId xmlns:a16="http://schemas.microsoft.com/office/drawing/2014/main" id="{E3CDE6EE-B5AC-F6EF-18B2-2815F7FBB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2830"/>
              <a:ext cx="2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-3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-5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-8</a:t>
              </a:r>
            </a:p>
          </p:txBody>
        </p:sp>
        <p:sp>
          <p:nvSpPr>
            <p:cNvPr id="13322" name="Rectangle 17">
              <a:extLst>
                <a:ext uri="{FF2B5EF4-FFF2-40B4-BE49-F238E27FC236}">
                  <a16:creationId xmlns:a16="http://schemas.microsoft.com/office/drawing/2014/main" id="{0FEB0E6F-2EE6-FE0E-42AB-CC94BE4E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2686"/>
              <a:ext cx="64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1 1 0 1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  1 0 1 1</a:t>
              </a:r>
            </a:p>
            <a:p>
              <a:pPr>
                <a:lnSpc>
                  <a:spcPct val="85000"/>
                </a:lnSpc>
              </a:pPr>
              <a:endParaRPr lang="en-US" altLang="en-US" b="1"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3323" name="Line 18">
              <a:extLst>
                <a:ext uri="{FF2B5EF4-FFF2-40B4-BE49-F238E27FC236}">
                  <a16:creationId xmlns:a16="http://schemas.microsoft.com/office/drawing/2014/main" id="{FD62A920-85D1-309F-36D5-36A3CFCDE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136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9">
              <a:extLst>
                <a:ext uri="{FF2B5EF4-FFF2-40B4-BE49-F238E27FC236}">
                  <a16:creationId xmlns:a16="http://schemas.microsoft.com/office/drawing/2014/main" id="{D935E67E-F903-74B2-3206-05497954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7" y="313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23">
              <a:extLst>
                <a:ext uri="{FF2B5EF4-FFF2-40B4-BE49-F238E27FC236}">
                  <a16:creationId xmlns:a16="http://schemas.microsoft.com/office/drawing/2014/main" id="{2F46CEF3-C8E1-395A-16C7-A06D0F71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3352"/>
              <a:ext cx="9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No overflow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EA98FB64-7566-5C42-BD78-8ACEBB548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8D955E8-D70C-4F24-B5D1-3927187F4F73}" type="slidenum">
              <a:rPr lang="en-US" altLang="en-US"/>
              <a:pPr>
                <a:spcBef>
                  <a:spcPct val="0"/>
                </a:spcBef>
                <a:buSzTx/>
              </a:pPr>
              <a:t>45</a:t>
            </a:fld>
            <a:endParaRPr lang="en-US" altLang="en-US"/>
          </a:p>
        </p:txBody>
      </p:sp>
      <p:sp>
        <p:nvSpPr>
          <p:cNvPr id="15363" name="Rectangle 51">
            <a:extLst>
              <a:ext uri="{FF2B5EF4-FFF2-40B4-BE49-F238E27FC236}">
                <a16:creationId xmlns:a16="http://schemas.microsoft.com/office/drawing/2014/main" id="{085C202E-399B-3F55-2EBE-B18C7B01E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15364" name="Group 55">
            <a:extLst>
              <a:ext uri="{FF2B5EF4-FFF2-40B4-BE49-F238E27FC236}">
                <a16:creationId xmlns:a16="http://schemas.microsoft.com/office/drawing/2014/main" id="{E0D00553-59D8-1562-BAEC-E7D61766F9AF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1222375"/>
            <a:ext cx="2308225" cy="2408238"/>
            <a:chOff x="218" y="770"/>
            <a:chExt cx="1454" cy="1517"/>
          </a:xfrm>
        </p:grpSpPr>
        <p:sp>
          <p:nvSpPr>
            <p:cNvPr id="15365" name="Rectangle 4">
              <a:extLst>
                <a:ext uri="{FF2B5EF4-FFF2-40B4-BE49-F238E27FC236}">
                  <a16:creationId xmlns:a16="http://schemas.microsoft.com/office/drawing/2014/main" id="{38B19273-5747-7B32-2578-21DEDDBE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6" name="Rectangle 5">
              <a:extLst>
                <a:ext uri="{FF2B5EF4-FFF2-40B4-BE49-F238E27FC236}">
                  <a16:creationId xmlns:a16="http://schemas.microsoft.com/office/drawing/2014/main" id="{CD03BF5F-9178-95EA-394C-90F20B9D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FD05AC87-7864-0D33-7669-523932016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793D9056-F9C9-9D1F-E8B6-16F49061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AE62339B-B812-5282-34B1-108689CD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CE284994-5131-BC87-D21C-B11797B4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C4F9DC3B-F807-4702-B94C-A653393C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A03BCF0D-4CB1-8B7B-2C54-860383BE2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latin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D5FB665D-4A63-DA63-2ABA-DF2126B7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47AA3652-EAFB-9B2E-8355-40321D4BD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5" name="Rectangle 14">
              <a:extLst>
                <a:ext uri="{FF2B5EF4-FFF2-40B4-BE49-F238E27FC236}">
                  <a16:creationId xmlns:a16="http://schemas.microsoft.com/office/drawing/2014/main" id="{68E1307F-65E9-3C7E-2051-5A2185953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9BFB8361-1654-38D6-107E-8553BDA2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7" name="Rectangle 16">
              <a:extLst>
                <a:ext uri="{FF2B5EF4-FFF2-40B4-BE49-F238E27FC236}">
                  <a16:creationId xmlns:a16="http://schemas.microsoft.com/office/drawing/2014/main" id="{DB004428-92B6-2780-FDDB-881CABD2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8" name="Rectangle 17">
              <a:extLst>
                <a:ext uri="{FF2B5EF4-FFF2-40B4-BE49-F238E27FC236}">
                  <a16:creationId xmlns:a16="http://schemas.microsoft.com/office/drawing/2014/main" id="{71EFE344-BB8B-004E-7D31-5079C71D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9" name="Rectangle 18">
              <a:extLst>
                <a:ext uri="{FF2B5EF4-FFF2-40B4-BE49-F238E27FC236}">
                  <a16:creationId xmlns:a16="http://schemas.microsoft.com/office/drawing/2014/main" id="{AE7FFFE7-C050-7868-EA6D-B9AF1304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0" name="Rectangle 19">
              <a:extLst>
                <a:ext uri="{FF2B5EF4-FFF2-40B4-BE49-F238E27FC236}">
                  <a16:creationId xmlns:a16="http://schemas.microsoft.com/office/drawing/2014/main" id="{EC8B4EA4-B379-111A-B0D1-0E968135F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1" name="Rectangle 20">
              <a:extLst>
                <a:ext uri="{FF2B5EF4-FFF2-40B4-BE49-F238E27FC236}">
                  <a16:creationId xmlns:a16="http://schemas.microsoft.com/office/drawing/2014/main" id="{B4D2ECE8-3FCA-1BF1-7E5B-AA3F76ED4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2" name="Rectangle 21">
              <a:extLst>
                <a:ext uri="{FF2B5EF4-FFF2-40B4-BE49-F238E27FC236}">
                  <a16:creationId xmlns:a16="http://schemas.microsoft.com/office/drawing/2014/main" id="{78B83AC0-8A72-0897-BD16-4DFB4E3D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83" name="Rectangle 22">
              <a:extLst>
                <a:ext uri="{FF2B5EF4-FFF2-40B4-BE49-F238E27FC236}">
                  <a16:creationId xmlns:a16="http://schemas.microsoft.com/office/drawing/2014/main" id="{748F2E02-75D5-22F1-1B0B-0B58E32F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4" name="Rectangle 23">
              <a:extLst>
                <a:ext uri="{FF2B5EF4-FFF2-40B4-BE49-F238E27FC236}">
                  <a16:creationId xmlns:a16="http://schemas.microsoft.com/office/drawing/2014/main" id="{660C20CA-D366-C8B6-3007-91F421858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5" name="Rectangle 24">
              <a:extLst>
                <a:ext uri="{FF2B5EF4-FFF2-40B4-BE49-F238E27FC236}">
                  <a16:creationId xmlns:a16="http://schemas.microsoft.com/office/drawing/2014/main" id="{7E8D1BA4-469C-2608-9794-0FD45D39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6" name="Rectangle 25">
              <a:extLst>
                <a:ext uri="{FF2B5EF4-FFF2-40B4-BE49-F238E27FC236}">
                  <a16:creationId xmlns:a16="http://schemas.microsoft.com/office/drawing/2014/main" id="{403A25D5-25BF-D770-7DF5-8D35F6741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7" name="Rectangle 26">
              <a:extLst>
                <a:ext uri="{FF2B5EF4-FFF2-40B4-BE49-F238E27FC236}">
                  <a16:creationId xmlns:a16="http://schemas.microsoft.com/office/drawing/2014/main" id="{74952B1E-00DA-F9DC-B1A3-17741671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8" name="Rectangle 27">
              <a:extLst>
                <a:ext uri="{FF2B5EF4-FFF2-40B4-BE49-F238E27FC236}">
                  <a16:creationId xmlns:a16="http://schemas.microsoft.com/office/drawing/2014/main" id="{5A3027CC-BF82-3EC8-8CA5-807B4BEF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9" name="Rectangle 28">
              <a:extLst>
                <a:ext uri="{FF2B5EF4-FFF2-40B4-BE49-F238E27FC236}">
                  <a16:creationId xmlns:a16="http://schemas.microsoft.com/office/drawing/2014/main" id="{2DD0FC0B-D98B-B6DC-B403-299A6683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0" name="Rectangle 29">
              <a:extLst>
                <a:ext uri="{FF2B5EF4-FFF2-40B4-BE49-F238E27FC236}">
                  <a16:creationId xmlns:a16="http://schemas.microsoft.com/office/drawing/2014/main" id="{F4249885-2FFA-11A9-0FD8-3E947EA87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2400" b="1" baseline="30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1" name="Rectangle 30">
              <a:extLst>
                <a:ext uri="{FF2B5EF4-FFF2-40B4-BE49-F238E27FC236}">
                  <a16:creationId xmlns:a16="http://schemas.microsoft.com/office/drawing/2014/main" id="{39DE018D-D2AC-BDF7-5F49-58D2CB87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15392" name="Group 53">
              <a:extLst>
                <a:ext uri="{FF2B5EF4-FFF2-40B4-BE49-F238E27FC236}">
                  <a16:creationId xmlns:a16="http://schemas.microsoft.com/office/drawing/2014/main" id="{DBE5E553-6C65-424D-7D97-A987BBA86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5405" name="Rectangle 40">
                <a:extLst>
                  <a:ext uri="{FF2B5EF4-FFF2-40B4-BE49-F238E27FC236}">
                    <a16:creationId xmlns:a16="http://schemas.microsoft.com/office/drawing/2014/main" id="{4BCCDBDF-9A82-AAF1-DFA7-D185494F0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6" name="Rectangle 41">
                <a:extLst>
                  <a:ext uri="{FF2B5EF4-FFF2-40B4-BE49-F238E27FC236}">
                    <a16:creationId xmlns:a16="http://schemas.microsoft.com/office/drawing/2014/main" id="{DBB7C7CC-CB13-B855-2BEE-34BD4251D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7" name="Rectangle 42">
                <a:extLst>
                  <a:ext uri="{FF2B5EF4-FFF2-40B4-BE49-F238E27FC236}">
                    <a16:creationId xmlns:a16="http://schemas.microsoft.com/office/drawing/2014/main" id="{BCD84B08-B5D1-98A2-3A22-AD71DAE54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8" name="Rectangle 43">
                <a:extLst>
                  <a:ext uri="{FF2B5EF4-FFF2-40B4-BE49-F238E27FC236}">
                    <a16:creationId xmlns:a16="http://schemas.microsoft.com/office/drawing/2014/main" id="{99D4C9B6-7C02-09DA-0506-084F0E9D1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9" name="Rectangle 44">
                <a:extLst>
                  <a:ext uri="{FF2B5EF4-FFF2-40B4-BE49-F238E27FC236}">
                    <a16:creationId xmlns:a16="http://schemas.microsoft.com/office/drawing/2014/main" id="{64F13B08-8618-6B85-B9BF-6347C71B7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10" name="Rectangle 45">
                <a:extLst>
                  <a:ext uri="{FF2B5EF4-FFF2-40B4-BE49-F238E27FC236}">
                    <a16:creationId xmlns:a16="http://schemas.microsoft.com/office/drawing/2014/main" id="{8A67D0E8-2B67-C9CE-76B1-79363AFA9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11" name="Rectangle 46">
                <a:extLst>
                  <a:ext uri="{FF2B5EF4-FFF2-40B4-BE49-F238E27FC236}">
                    <a16:creationId xmlns:a16="http://schemas.microsoft.com/office/drawing/2014/main" id="{0A985486-4270-49AE-33F8-BAF2D5B6E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12" name="Rectangle 47">
                <a:extLst>
                  <a:ext uri="{FF2B5EF4-FFF2-40B4-BE49-F238E27FC236}">
                    <a16:creationId xmlns:a16="http://schemas.microsoft.com/office/drawing/2014/main" id="{E0A6E780-A5DC-0476-F390-F53FBD721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13" name="Rectangle 48">
                <a:extLst>
                  <a:ext uri="{FF2B5EF4-FFF2-40B4-BE49-F238E27FC236}">
                    <a16:creationId xmlns:a16="http://schemas.microsoft.com/office/drawing/2014/main" id="{21E73AEC-4B5C-5BA8-E0C7-EED34951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5393" name="Line 49">
              <a:extLst>
                <a:ext uri="{FF2B5EF4-FFF2-40B4-BE49-F238E27FC236}">
                  <a16:creationId xmlns:a16="http://schemas.microsoft.com/office/drawing/2014/main" id="{82F170B9-D8E6-A3B5-64A7-21411019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94" name="Group 54">
              <a:extLst>
                <a:ext uri="{FF2B5EF4-FFF2-40B4-BE49-F238E27FC236}">
                  <a16:creationId xmlns:a16="http://schemas.microsoft.com/office/drawing/2014/main" id="{64319553-8BEC-E0CD-DCDF-EB851EE47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5396" name="Rectangle 31">
                <a:extLst>
                  <a:ext uri="{FF2B5EF4-FFF2-40B4-BE49-F238E27FC236}">
                    <a16:creationId xmlns:a16="http://schemas.microsoft.com/office/drawing/2014/main" id="{2594750C-B409-5125-A998-3976CC3F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97" name="Rectangle 32">
                <a:extLst>
                  <a:ext uri="{FF2B5EF4-FFF2-40B4-BE49-F238E27FC236}">
                    <a16:creationId xmlns:a16="http://schemas.microsoft.com/office/drawing/2014/main" id="{8ABA9195-63CE-BA61-2153-43CA04DD2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98" name="Rectangle 33">
                <a:extLst>
                  <a:ext uri="{FF2B5EF4-FFF2-40B4-BE49-F238E27FC236}">
                    <a16:creationId xmlns:a16="http://schemas.microsoft.com/office/drawing/2014/main" id="{D54AB0AB-531E-3B64-1259-5A5ED4A1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99" name="Rectangle 34">
                <a:extLst>
                  <a:ext uri="{FF2B5EF4-FFF2-40B4-BE49-F238E27FC236}">
                    <a16:creationId xmlns:a16="http://schemas.microsoft.com/office/drawing/2014/main" id="{67CA2ABD-77A0-BF4A-2AE4-1B77CC822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0" name="Rectangle 35">
                <a:extLst>
                  <a:ext uri="{FF2B5EF4-FFF2-40B4-BE49-F238E27FC236}">
                    <a16:creationId xmlns:a16="http://schemas.microsoft.com/office/drawing/2014/main" id="{9AB7B944-B03E-8C9A-282C-872F9602E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1" name="Rectangle 36">
                <a:extLst>
                  <a:ext uri="{FF2B5EF4-FFF2-40B4-BE49-F238E27FC236}">
                    <a16:creationId xmlns:a16="http://schemas.microsoft.com/office/drawing/2014/main" id="{CD8900C8-DD97-175A-1158-EF72C4D1C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2" name="Rectangle 37">
                <a:extLst>
                  <a:ext uri="{FF2B5EF4-FFF2-40B4-BE49-F238E27FC236}">
                    <a16:creationId xmlns:a16="http://schemas.microsoft.com/office/drawing/2014/main" id="{4CFA44CA-1ED7-5473-BB47-1BE48071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3" name="Rectangle 38">
                <a:extLst>
                  <a:ext uri="{FF2B5EF4-FFF2-40B4-BE49-F238E27FC236}">
                    <a16:creationId xmlns:a16="http://schemas.microsoft.com/office/drawing/2014/main" id="{2FE82FC6-2A70-BDC8-D4EA-1120B364A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  <a:p>
                <a:pPr eaLnBrk="1"/>
                <a:endParaRPr lang="en-US" altLang="en-US" sz="2400" b="1" baseline="300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04" name="Rectangle 39">
                <a:extLst>
                  <a:ext uri="{FF2B5EF4-FFF2-40B4-BE49-F238E27FC236}">
                    <a16:creationId xmlns:a16="http://schemas.microsoft.com/office/drawing/2014/main" id="{E08C3F05-DB36-66CE-6EEF-75579492F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400" b="1" baseline="30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15395" name="Line 50">
              <a:extLst>
                <a:ext uri="{FF2B5EF4-FFF2-40B4-BE49-F238E27FC236}">
                  <a16:creationId xmlns:a16="http://schemas.microsoft.com/office/drawing/2014/main" id="{A808C1FA-F829-4C38-1DE9-4C5EF219A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986A042-0DBF-52F0-5125-90D1D624A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Multi-Bit Addition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39955A2C-6DDD-FDD7-5BEB-057514F8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3302000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B08EFDBE-2180-8C9B-9C72-97F78F2B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8">
            <a:extLst>
              <a:ext uri="{FF2B5EF4-FFF2-40B4-BE49-F238E27FC236}">
                <a16:creationId xmlns:a16="http://schemas.microsoft.com/office/drawing/2014/main" id="{DF354296-244A-59C4-D2DE-E2D750B8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9">
            <a:extLst>
              <a:ext uri="{FF2B5EF4-FFF2-40B4-BE49-F238E27FC236}">
                <a16:creationId xmlns:a16="http://schemas.microsoft.com/office/drawing/2014/main" id="{E18CDD94-6012-35BA-7F93-B09188BA4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Rectangle 10">
            <a:extLst>
              <a:ext uri="{FF2B5EF4-FFF2-40B4-BE49-F238E27FC236}">
                <a16:creationId xmlns:a16="http://schemas.microsoft.com/office/drawing/2014/main" id="{464529C4-FE72-1090-C401-621525F4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Rectangle 11">
            <a:extLst>
              <a:ext uri="{FF2B5EF4-FFF2-40B4-BE49-F238E27FC236}">
                <a16:creationId xmlns:a16="http://schemas.microsoft.com/office/drawing/2014/main" id="{BB403B40-C4FD-1206-48D4-75DD2904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Rectangle 12">
            <a:extLst>
              <a:ext uri="{FF2B5EF4-FFF2-40B4-BE49-F238E27FC236}">
                <a16:creationId xmlns:a16="http://schemas.microsoft.com/office/drawing/2014/main" id="{B3059DB7-A461-F514-BE6F-B361C149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Rectangle 13">
            <a:extLst>
              <a:ext uri="{FF2B5EF4-FFF2-40B4-BE49-F238E27FC236}">
                <a16:creationId xmlns:a16="http://schemas.microsoft.com/office/drawing/2014/main" id="{DDCD1D4A-0044-6BEE-9904-441F7F7C7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302000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5B12E246-875E-B9E2-1B2D-2017069A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Rectangle 15">
            <a:extLst>
              <a:ext uri="{FF2B5EF4-FFF2-40B4-BE49-F238E27FC236}">
                <a16:creationId xmlns:a16="http://schemas.microsoft.com/office/drawing/2014/main" id="{1C11874C-91D0-4BF1-1EE1-7873BA04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Rectangle 16">
            <a:extLst>
              <a:ext uri="{FF2B5EF4-FFF2-40B4-BE49-F238E27FC236}">
                <a16:creationId xmlns:a16="http://schemas.microsoft.com/office/drawing/2014/main" id="{4225832B-A6C2-9958-0F5C-F7DD8E2F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algn="ctr"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2" name="Rectangle 17">
            <a:extLst>
              <a:ext uri="{FF2B5EF4-FFF2-40B4-BE49-F238E27FC236}">
                <a16:creationId xmlns:a16="http://schemas.microsoft.com/office/drawing/2014/main" id="{3F61E967-B74C-5451-E2D8-FD946704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Rectangle 18">
            <a:extLst>
              <a:ext uri="{FF2B5EF4-FFF2-40B4-BE49-F238E27FC236}">
                <a16:creationId xmlns:a16="http://schemas.microsoft.com/office/drawing/2014/main" id="{951C9B6F-59FA-2559-8B37-2EAC0417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Rectangle 19">
            <a:extLst>
              <a:ext uri="{FF2B5EF4-FFF2-40B4-BE49-F238E27FC236}">
                <a16:creationId xmlns:a16="http://schemas.microsoft.com/office/drawing/2014/main" id="{C4A741AC-47EB-C7AB-0752-B58038ED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Rectangle 20">
            <a:extLst>
              <a:ext uri="{FF2B5EF4-FFF2-40B4-BE49-F238E27FC236}">
                <a16:creationId xmlns:a16="http://schemas.microsoft.com/office/drawing/2014/main" id="{9393CDFA-7EA9-D3B3-562D-D1F479E8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3302000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6" name="Rectangle 21">
            <a:extLst>
              <a:ext uri="{FF2B5EF4-FFF2-40B4-BE49-F238E27FC236}">
                <a16:creationId xmlns:a16="http://schemas.microsoft.com/office/drawing/2014/main" id="{D1B3D4DB-0D32-CECE-1EFB-0A97FF1D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7" name="Rectangle 22">
            <a:extLst>
              <a:ext uri="{FF2B5EF4-FFF2-40B4-BE49-F238E27FC236}">
                <a16:creationId xmlns:a16="http://schemas.microsoft.com/office/drawing/2014/main" id="{2C2DBA9E-E08D-2C3F-3E96-618DA8F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8" name="Rectangle 23">
            <a:extLst>
              <a:ext uri="{FF2B5EF4-FFF2-40B4-BE49-F238E27FC236}">
                <a16:creationId xmlns:a16="http://schemas.microsoft.com/office/drawing/2014/main" id="{A3AF79EA-09BA-4FDF-0BF2-27884ECC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9" name="Rectangle 24">
            <a:extLst>
              <a:ext uri="{FF2B5EF4-FFF2-40B4-BE49-F238E27FC236}">
                <a16:creationId xmlns:a16="http://schemas.microsoft.com/office/drawing/2014/main" id="{77494480-BD4A-6003-AC3A-B12EE3B1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0" name="Rectangle 25">
            <a:extLst>
              <a:ext uri="{FF2B5EF4-FFF2-40B4-BE49-F238E27FC236}">
                <a16:creationId xmlns:a16="http://schemas.microsoft.com/office/drawing/2014/main" id="{89C9FFE1-13E6-FF42-3D1B-3D784A39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FF0041E4-8E58-D06E-E5D6-4EEF6926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2" name="Rectangle 27">
            <a:extLst>
              <a:ext uri="{FF2B5EF4-FFF2-40B4-BE49-F238E27FC236}">
                <a16:creationId xmlns:a16="http://schemas.microsoft.com/office/drawing/2014/main" id="{04742134-994D-8F63-CCF6-485A8A767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3302000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Rectangle 28">
            <a:extLst>
              <a:ext uri="{FF2B5EF4-FFF2-40B4-BE49-F238E27FC236}">
                <a16:creationId xmlns:a16="http://schemas.microsoft.com/office/drawing/2014/main" id="{3D6C8FAF-9323-321D-B980-07BC2A3C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4" name="Rectangle 29">
            <a:extLst>
              <a:ext uri="{FF2B5EF4-FFF2-40B4-BE49-F238E27FC236}">
                <a16:creationId xmlns:a16="http://schemas.microsoft.com/office/drawing/2014/main" id="{E55E59EA-536E-CF98-DA83-919DA059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Rectangle 30">
            <a:extLst>
              <a:ext uri="{FF2B5EF4-FFF2-40B4-BE49-F238E27FC236}">
                <a16:creationId xmlns:a16="http://schemas.microsoft.com/office/drawing/2014/main" id="{09C12C46-35B4-FE6A-0D9E-75DADF78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6" name="Rectangle 31">
            <a:extLst>
              <a:ext uri="{FF2B5EF4-FFF2-40B4-BE49-F238E27FC236}">
                <a16:creationId xmlns:a16="http://schemas.microsoft.com/office/drawing/2014/main" id="{A2BEA28E-8F30-E010-CF35-595C20FB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Rectangle 32">
            <a:extLst>
              <a:ext uri="{FF2B5EF4-FFF2-40B4-BE49-F238E27FC236}">
                <a16:creationId xmlns:a16="http://schemas.microsoft.com/office/drawing/2014/main" id="{EDB9B2D5-4989-53E8-D55A-009FE84F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8" name="Rectangle 33">
            <a:extLst>
              <a:ext uri="{FF2B5EF4-FFF2-40B4-BE49-F238E27FC236}">
                <a16:creationId xmlns:a16="http://schemas.microsoft.com/office/drawing/2014/main" id="{81F0606C-1DCC-B23B-AAEA-DC30F2E3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5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algn="ctr"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9" name="Freeform 34">
            <a:extLst>
              <a:ext uri="{FF2B5EF4-FFF2-40B4-BE49-F238E27FC236}">
                <a16:creationId xmlns:a16="http://schemas.microsoft.com/office/drawing/2014/main" id="{F9163377-3983-C2B8-18C3-F69FDABC6FDA}"/>
              </a:ext>
            </a:extLst>
          </p:cNvPr>
          <p:cNvSpPr>
            <a:spLocks/>
          </p:cNvSpPr>
          <p:nvPr/>
        </p:nvSpPr>
        <p:spPr bwMode="auto">
          <a:xfrm>
            <a:off x="3319463" y="4346575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147483646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35">
            <a:extLst>
              <a:ext uri="{FF2B5EF4-FFF2-40B4-BE49-F238E27FC236}">
                <a16:creationId xmlns:a16="http://schemas.microsoft.com/office/drawing/2014/main" id="{27508D6C-37A4-07A8-90A2-D8146BEB5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63" y="4346575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Freeform 36">
            <a:extLst>
              <a:ext uri="{FF2B5EF4-FFF2-40B4-BE49-F238E27FC236}">
                <a16:creationId xmlns:a16="http://schemas.microsoft.com/office/drawing/2014/main" id="{0ADCA379-2321-268F-846D-3E7C780433C9}"/>
              </a:ext>
            </a:extLst>
          </p:cNvPr>
          <p:cNvSpPr>
            <a:spLocks/>
          </p:cNvSpPr>
          <p:nvPr/>
        </p:nvSpPr>
        <p:spPr bwMode="auto">
          <a:xfrm>
            <a:off x="49196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7">
            <a:extLst>
              <a:ext uri="{FF2B5EF4-FFF2-40B4-BE49-F238E27FC236}">
                <a16:creationId xmlns:a16="http://schemas.microsoft.com/office/drawing/2014/main" id="{E1178938-6C09-822F-5542-0E0D2DD97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Freeform 38">
            <a:extLst>
              <a:ext uri="{FF2B5EF4-FFF2-40B4-BE49-F238E27FC236}">
                <a16:creationId xmlns:a16="http://schemas.microsoft.com/office/drawing/2014/main" id="{B069778B-CCA1-2C90-BCC5-1FB5EBE18170}"/>
              </a:ext>
            </a:extLst>
          </p:cNvPr>
          <p:cNvSpPr>
            <a:spLocks/>
          </p:cNvSpPr>
          <p:nvPr/>
        </p:nvSpPr>
        <p:spPr bwMode="auto">
          <a:xfrm>
            <a:off x="66087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39">
            <a:extLst>
              <a:ext uri="{FF2B5EF4-FFF2-40B4-BE49-F238E27FC236}">
                <a16:creationId xmlns:a16="http://schemas.microsoft.com/office/drawing/2014/main" id="{C81CE39F-545A-FBC2-B63F-7B5D3A227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7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40">
            <a:extLst>
              <a:ext uri="{FF2B5EF4-FFF2-40B4-BE49-F238E27FC236}">
                <a16:creationId xmlns:a16="http://schemas.microsoft.com/office/drawing/2014/main" id="{75D3D8EF-CF33-2AE4-99B3-952A4DBE15B8}"/>
              </a:ext>
            </a:extLst>
          </p:cNvPr>
          <p:cNvSpPr>
            <a:spLocks/>
          </p:cNvSpPr>
          <p:nvPr/>
        </p:nvSpPr>
        <p:spPr bwMode="auto">
          <a:xfrm>
            <a:off x="82089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41">
            <a:extLst>
              <a:ext uri="{FF2B5EF4-FFF2-40B4-BE49-F238E27FC236}">
                <a16:creationId xmlns:a16="http://schemas.microsoft.com/office/drawing/2014/main" id="{5406E67F-9AF0-3785-5F3A-5B3F210DA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9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7" name="Group 42">
            <a:extLst>
              <a:ext uri="{FF2B5EF4-FFF2-40B4-BE49-F238E27FC236}">
                <a16:creationId xmlns:a16="http://schemas.microsoft.com/office/drawing/2014/main" id="{FC138FD4-1137-BF3E-7BDC-D157F6B2EEE5}"/>
              </a:ext>
            </a:extLst>
          </p:cNvPr>
          <p:cNvGrpSpPr>
            <a:grpSpLocks/>
          </p:cNvGrpSpPr>
          <p:nvPr/>
        </p:nvGrpSpPr>
        <p:grpSpPr bwMode="auto">
          <a:xfrm>
            <a:off x="2811463" y="1003300"/>
            <a:ext cx="392112" cy="514350"/>
            <a:chOff x="1075" y="632"/>
            <a:chExt cx="247" cy="324"/>
          </a:xfrm>
        </p:grpSpPr>
        <p:sp>
          <p:nvSpPr>
            <p:cNvPr id="17485" name="Rectangle 43">
              <a:extLst>
                <a:ext uri="{FF2B5EF4-FFF2-40B4-BE49-F238E27FC236}">
                  <a16:creationId xmlns:a16="http://schemas.microsoft.com/office/drawing/2014/main" id="{C9DF29D2-3D08-05C2-DCD3-4A158940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6" name="Rectangle 44">
              <a:extLst>
                <a:ext uri="{FF2B5EF4-FFF2-40B4-BE49-F238E27FC236}">
                  <a16:creationId xmlns:a16="http://schemas.microsoft.com/office/drawing/2014/main" id="{96242448-381B-B074-829A-58F07B5C1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48" name="Group 45">
            <a:extLst>
              <a:ext uri="{FF2B5EF4-FFF2-40B4-BE49-F238E27FC236}">
                <a16:creationId xmlns:a16="http://schemas.microsoft.com/office/drawing/2014/main" id="{582CB1A3-1C80-AFC9-81B3-508CC1C3ADB8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1003300"/>
            <a:ext cx="392112" cy="514350"/>
            <a:chOff x="1637" y="632"/>
            <a:chExt cx="247" cy="324"/>
          </a:xfrm>
        </p:grpSpPr>
        <p:sp>
          <p:nvSpPr>
            <p:cNvPr id="17483" name="Rectangle 46">
              <a:extLst>
                <a:ext uri="{FF2B5EF4-FFF2-40B4-BE49-F238E27FC236}">
                  <a16:creationId xmlns:a16="http://schemas.microsoft.com/office/drawing/2014/main" id="{E0852FA6-14A6-E764-32C1-401182F0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4" name="Rectangle 47">
              <a:extLst>
                <a:ext uri="{FF2B5EF4-FFF2-40B4-BE49-F238E27FC236}">
                  <a16:creationId xmlns:a16="http://schemas.microsoft.com/office/drawing/2014/main" id="{79108992-19B1-4F90-01DE-519FFC851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49" name="Group 48">
            <a:extLst>
              <a:ext uri="{FF2B5EF4-FFF2-40B4-BE49-F238E27FC236}">
                <a16:creationId xmlns:a16="http://schemas.microsoft.com/office/drawing/2014/main" id="{BEC4821A-F525-9D49-2620-15E5FA9BA004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1003300"/>
            <a:ext cx="392112" cy="514350"/>
            <a:chOff x="2097" y="632"/>
            <a:chExt cx="247" cy="324"/>
          </a:xfrm>
        </p:grpSpPr>
        <p:sp>
          <p:nvSpPr>
            <p:cNvPr id="17481" name="Rectangle 49">
              <a:extLst>
                <a:ext uri="{FF2B5EF4-FFF2-40B4-BE49-F238E27FC236}">
                  <a16:creationId xmlns:a16="http://schemas.microsoft.com/office/drawing/2014/main" id="{13E45925-27A7-5DB7-D1BD-40E76D51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2" name="Rectangle 50">
              <a:extLst>
                <a:ext uri="{FF2B5EF4-FFF2-40B4-BE49-F238E27FC236}">
                  <a16:creationId xmlns:a16="http://schemas.microsoft.com/office/drawing/2014/main" id="{CD4318A5-E44F-B352-967B-EECA814B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0" name="Group 51">
            <a:extLst>
              <a:ext uri="{FF2B5EF4-FFF2-40B4-BE49-F238E27FC236}">
                <a16:creationId xmlns:a16="http://schemas.microsoft.com/office/drawing/2014/main" id="{7D45BF70-175E-25DE-2AA1-680ADC4E9BB4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1003300"/>
            <a:ext cx="369888" cy="514350"/>
            <a:chOff x="2584" y="632"/>
            <a:chExt cx="233" cy="324"/>
          </a:xfrm>
        </p:grpSpPr>
        <p:sp>
          <p:nvSpPr>
            <p:cNvPr id="17479" name="Rectangle 52">
              <a:extLst>
                <a:ext uri="{FF2B5EF4-FFF2-40B4-BE49-F238E27FC236}">
                  <a16:creationId xmlns:a16="http://schemas.microsoft.com/office/drawing/2014/main" id="{84C37191-88DC-28F4-2C44-F8CBCD8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0" name="Rectangle 53">
              <a:extLst>
                <a:ext uri="{FF2B5EF4-FFF2-40B4-BE49-F238E27FC236}">
                  <a16:creationId xmlns:a16="http://schemas.microsoft.com/office/drawing/2014/main" id="{DB6D7B98-B492-8B20-D4F3-5AD95442B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1" name="Group 54">
            <a:extLst>
              <a:ext uri="{FF2B5EF4-FFF2-40B4-BE49-F238E27FC236}">
                <a16:creationId xmlns:a16="http://schemas.microsoft.com/office/drawing/2014/main" id="{18964495-EA44-3707-8BD0-5B782E2175EE}"/>
              </a:ext>
            </a:extLst>
          </p:cNvPr>
          <p:cNvGrpSpPr>
            <a:grpSpLocks/>
          </p:cNvGrpSpPr>
          <p:nvPr/>
        </p:nvGrpSpPr>
        <p:grpSpPr bwMode="auto">
          <a:xfrm>
            <a:off x="6100763" y="1003300"/>
            <a:ext cx="392112" cy="514350"/>
            <a:chOff x="3147" y="632"/>
            <a:chExt cx="247" cy="324"/>
          </a:xfrm>
        </p:grpSpPr>
        <p:sp>
          <p:nvSpPr>
            <p:cNvPr id="17477" name="Rectangle 55">
              <a:extLst>
                <a:ext uri="{FF2B5EF4-FFF2-40B4-BE49-F238E27FC236}">
                  <a16:creationId xmlns:a16="http://schemas.microsoft.com/office/drawing/2014/main" id="{C0B95DBB-9ED7-7BE3-71C8-7C4AA2B6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8" name="Rectangle 56">
              <a:extLst>
                <a:ext uri="{FF2B5EF4-FFF2-40B4-BE49-F238E27FC236}">
                  <a16:creationId xmlns:a16="http://schemas.microsoft.com/office/drawing/2014/main" id="{0F873321-249B-48D8-C773-65DA5203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2" name="Group 57">
            <a:extLst>
              <a:ext uri="{FF2B5EF4-FFF2-40B4-BE49-F238E27FC236}">
                <a16:creationId xmlns:a16="http://schemas.microsoft.com/office/drawing/2014/main" id="{95D63F4B-9146-CEE5-D315-5C29E7C7DE37}"/>
              </a:ext>
            </a:extLst>
          </p:cNvPr>
          <p:cNvGrpSpPr>
            <a:grpSpLocks/>
          </p:cNvGrpSpPr>
          <p:nvPr/>
        </p:nvGrpSpPr>
        <p:grpSpPr bwMode="auto">
          <a:xfrm>
            <a:off x="6886575" y="1003300"/>
            <a:ext cx="369888" cy="514350"/>
            <a:chOff x="3642" y="632"/>
            <a:chExt cx="233" cy="324"/>
          </a:xfrm>
        </p:grpSpPr>
        <p:sp>
          <p:nvSpPr>
            <p:cNvPr id="17475" name="Rectangle 58">
              <a:extLst>
                <a:ext uri="{FF2B5EF4-FFF2-40B4-BE49-F238E27FC236}">
                  <a16:creationId xmlns:a16="http://schemas.microsoft.com/office/drawing/2014/main" id="{5370CFDE-367E-A0A7-7332-1E6737FA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6" name="Rectangle 59">
              <a:extLst>
                <a:ext uri="{FF2B5EF4-FFF2-40B4-BE49-F238E27FC236}">
                  <a16:creationId xmlns:a16="http://schemas.microsoft.com/office/drawing/2014/main" id="{CAD2E633-32A2-CD4A-D880-0822ACDE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3" name="Group 60">
            <a:extLst>
              <a:ext uri="{FF2B5EF4-FFF2-40B4-BE49-F238E27FC236}">
                <a16:creationId xmlns:a16="http://schemas.microsoft.com/office/drawing/2014/main" id="{A7B0FE34-1539-11C5-7965-BD0BD259DC85}"/>
              </a:ext>
            </a:extLst>
          </p:cNvPr>
          <p:cNvGrpSpPr>
            <a:grpSpLocks/>
          </p:cNvGrpSpPr>
          <p:nvPr/>
        </p:nvGrpSpPr>
        <p:grpSpPr bwMode="auto">
          <a:xfrm>
            <a:off x="7700963" y="1003300"/>
            <a:ext cx="392112" cy="514350"/>
            <a:chOff x="4155" y="632"/>
            <a:chExt cx="247" cy="324"/>
          </a:xfrm>
        </p:grpSpPr>
        <p:sp>
          <p:nvSpPr>
            <p:cNvPr id="17473" name="Rectangle 61">
              <a:extLst>
                <a:ext uri="{FF2B5EF4-FFF2-40B4-BE49-F238E27FC236}">
                  <a16:creationId xmlns:a16="http://schemas.microsoft.com/office/drawing/2014/main" id="{2CA5B0B8-A5B2-7C1D-604C-3A8C9CB2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4" name="Rectangle 62">
              <a:extLst>
                <a:ext uri="{FF2B5EF4-FFF2-40B4-BE49-F238E27FC236}">
                  <a16:creationId xmlns:a16="http://schemas.microsoft.com/office/drawing/2014/main" id="{426AABA8-9518-C13C-896C-53A7BF075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4" name="Group 63">
            <a:extLst>
              <a:ext uri="{FF2B5EF4-FFF2-40B4-BE49-F238E27FC236}">
                <a16:creationId xmlns:a16="http://schemas.microsoft.com/office/drawing/2014/main" id="{F3A1B627-29DB-8460-227C-0753F0E9C5B5}"/>
              </a:ext>
            </a:extLst>
          </p:cNvPr>
          <p:cNvGrpSpPr>
            <a:grpSpLocks/>
          </p:cNvGrpSpPr>
          <p:nvPr/>
        </p:nvGrpSpPr>
        <p:grpSpPr bwMode="auto">
          <a:xfrm>
            <a:off x="8528050" y="1003300"/>
            <a:ext cx="392113" cy="514350"/>
            <a:chOff x="4676" y="632"/>
            <a:chExt cx="247" cy="324"/>
          </a:xfrm>
        </p:grpSpPr>
        <p:sp>
          <p:nvSpPr>
            <p:cNvPr id="17471" name="Rectangle 64">
              <a:extLst>
                <a:ext uri="{FF2B5EF4-FFF2-40B4-BE49-F238E27FC236}">
                  <a16:creationId xmlns:a16="http://schemas.microsoft.com/office/drawing/2014/main" id="{8481DFA6-BB43-7BC4-6F8D-F998DD3F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2" name="Rectangle 65">
              <a:extLst>
                <a:ext uri="{FF2B5EF4-FFF2-40B4-BE49-F238E27FC236}">
                  <a16:creationId xmlns:a16="http://schemas.microsoft.com/office/drawing/2014/main" id="{08F08785-1BA2-9F50-F98B-165B45B51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5" name="Group 66">
            <a:extLst>
              <a:ext uri="{FF2B5EF4-FFF2-40B4-BE49-F238E27FC236}">
                <a16:creationId xmlns:a16="http://schemas.microsoft.com/office/drawing/2014/main" id="{B8A24D37-9BBF-6A1A-B0D2-7043830C393D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4695825"/>
            <a:ext cx="369888" cy="514350"/>
            <a:chOff x="1292" y="2958"/>
            <a:chExt cx="233" cy="324"/>
          </a:xfrm>
        </p:grpSpPr>
        <p:sp>
          <p:nvSpPr>
            <p:cNvPr id="17469" name="Rectangle 67">
              <a:extLst>
                <a:ext uri="{FF2B5EF4-FFF2-40B4-BE49-F238E27FC236}">
                  <a16:creationId xmlns:a16="http://schemas.microsoft.com/office/drawing/2014/main" id="{FB72D7EB-CCCC-FB07-DE55-2FBDCA8F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0" name="Rectangle 68">
              <a:extLst>
                <a:ext uri="{FF2B5EF4-FFF2-40B4-BE49-F238E27FC236}">
                  <a16:creationId xmlns:a16="http://schemas.microsoft.com/office/drawing/2014/main" id="{7E6B6360-68D0-8658-9455-F5EFDACA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6" name="Group 69">
            <a:extLst>
              <a:ext uri="{FF2B5EF4-FFF2-40B4-BE49-F238E27FC236}">
                <a16:creationId xmlns:a16="http://schemas.microsoft.com/office/drawing/2014/main" id="{F9D1F04F-FD42-284B-8DF8-F38D8914547D}"/>
              </a:ext>
            </a:extLst>
          </p:cNvPr>
          <p:cNvGrpSpPr>
            <a:grpSpLocks/>
          </p:cNvGrpSpPr>
          <p:nvPr/>
        </p:nvGrpSpPr>
        <p:grpSpPr bwMode="auto">
          <a:xfrm>
            <a:off x="4756150" y="4695825"/>
            <a:ext cx="369888" cy="514350"/>
            <a:chOff x="2300" y="2958"/>
            <a:chExt cx="233" cy="324"/>
          </a:xfrm>
        </p:grpSpPr>
        <p:sp>
          <p:nvSpPr>
            <p:cNvPr id="17467" name="Rectangle 70">
              <a:extLst>
                <a:ext uri="{FF2B5EF4-FFF2-40B4-BE49-F238E27FC236}">
                  <a16:creationId xmlns:a16="http://schemas.microsoft.com/office/drawing/2014/main" id="{60C02C3B-672C-9D67-9B24-91759B06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8" name="Rectangle 71">
              <a:extLst>
                <a:ext uri="{FF2B5EF4-FFF2-40B4-BE49-F238E27FC236}">
                  <a16:creationId xmlns:a16="http://schemas.microsoft.com/office/drawing/2014/main" id="{D2A8EE30-45AB-0A58-D305-E588512BC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7" name="Group 72">
            <a:extLst>
              <a:ext uri="{FF2B5EF4-FFF2-40B4-BE49-F238E27FC236}">
                <a16:creationId xmlns:a16="http://schemas.microsoft.com/office/drawing/2014/main" id="{E0FDD2F1-3F58-1B49-376B-66758D209E39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4695825"/>
            <a:ext cx="369888" cy="514350"/>
            <a:chOff x="3364" y="2958"/>
            <a:chExt cx="233" cy="324"/>
          </a:xfrm>
        </p:grpSpPr>
        <p:sp>
          <p:nvSpPr>
            <p:cNvPr id="17465" name="Rectangle 73">
              <a:extLst>
                <a:ext uri="{FF2B5EF4-FFF2-40B4-BE49-F238E27FC236}">
                  <a16:creationId xmlns:a16="http://schemas.microsoft.com/office/drawing/2014/main" id="{FE05D58D-CE49-DDFD-DFAB-C400346A5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6" name="Rectangle 74">
              <a:extLst>
                <a:ext uri="{FF2B5EF4-FFF2-40B4-BE49-F238E27FC236}">
                  <a16:creationId xmlns:a16="http://schemas.microsoft.com/office/drawing/2014/main" id="{5FACD78B-3E3B-7353-D849-5E5AE18C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8" name="Group 75">
            <a:extLst>
              <a:ext uri="{FF2B5EF4-FFF2-40B4-BE49-F238E27FC236}">
                <a16:creationId xmlns:a16="http://schemas.microsoft.com/office/drawing/2014/main" id="{A1C1608E-E20E-D0DC-F875-6CC670D1CB8D}"/>
              </a:ext>
            </a:extLst>
          </p:cNvPr>
          <p:cNvGrpSpPr>
            <a:grpSpLocks/>
          </p:cNvGrpSpPr>
          <p:nvPr/>
        </p:nvGrpSpPr>
        <p:grpSpPr bwMode="auto">
          <a:xfrm>
            <a:off x="8045450" y="4695825"/>
            <a:ext cx="369888" cy="514350"/>
            <a:chOff x="4372" y="2958"/>
            <a:chExt cx="233" cy="324"/>
          </a:xfrm>
        </p:grpSpPr>
        <p:sp>
          <p:nvSpPr>
            <p:cNvPr id="17463" name="Rectangle 76">
              <a:extLst>
                <a:ext uri="{FF2B5EF4-FFF2-40B4-BE49-F238E27FC236}">
                  <a16:creationId xmlns:a16="http://schemas.microsoft.com/office/drawing/2014/main" id="{86E1FB5B-6E07-8AD9-E116-0CB88235B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algn="ctr"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4" name="Rectangle 77">
              <a:extLst>
                <a:ext uri="{FF2B5EF4-FFF2-40B4-BE49-F238E27FC236}">
                  <a16:creationId xmlns:a16="http://schemas.microsoft.com/office/drawing/2014/main" id="{47D03B68-BE69-7C6E-E6F6-655A14782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algn="ctr"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459" name="Group 82">
            <a:extLst>
              <a:ext uri="{FF2B5EF4-FFF2-40B4-BE49-F238E27FC236}">
                <a16:creationId xmlns:a16="http://schemas.microsoft.com/office/drawing/2014/main" id="{B5A3AC70-B81D-F06A-F847-AFF99F0183DE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819275"/>
            <a:ext cx="1971675" cy="822325"/>
            <a:chOff x="168" y="1146"/>
            <a:chExt cx="1242" cy="518"/>
          </a:xfrm>
        </p:grpSpPr>
        <p:sp>
          <p:nvSpPr>
            <p:cNvPr id="17461" name="Rectangle 79">
              <a:extLst>
                <a:ext uri="{FF2B5EF4-FFF2-40B4-BE49-F238E27FC236}">
                  <a16:creationId xmlns:a16="http://schemas.microsoft.com/office/drawing/2014/main" id="{0F5E5B5C-D046-3CA5-42A3-2DE6BC82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146"/>
              <a:ext cx="123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/>
                <a:t>A</a:t>
              </a:r>
              <a:r>
                <a:rPr lang="en-US" altLang="en-US" baseline="-25000"/>
                <a:t>3 </a:t>
              </a:r>
              <a:r>
                <a:rPr lang="en-US" altLang="en-US"/>
                <a:t>A</a:t>
              </a:r>
              <a:r>
                <a:rPr lang="en-US" altLang="en-US" baseline="-25000"/>
                <a:t>2 </a:t>
              </a:r>
              <a:r>
                <a:rPr lang="en-US" altLang="en-US"/>
                <a:t>A</a:t>
              </a:r>
              <a:r>
                <a:rPr lang="en-US" altLang="en-US" baseline="-25000"/>
                <a:t>1 </a:t>
              </a:r>
              <a:r>
                <a:rPr lang="en-US" altLang="en-US"/>
                <a:t>A</a:t>
              </a:r>
              <a:r>
                <a:rPr lang="en-US" altLang="en-US" baseline="-25000"/>
                <a:t>0</a:t>
              </a:r>
              <a:endParaRPr lang="en-US" altLang="en-US"/>
            </a:p>
            <a:p>
              <a:pPr algn="r"/>
              <a:r>
                <a:rPr lang="en-US" altLang="en-US"/>
                <a:t>+  B</a:t>
              </a:r>
              <a:r>
                <a:rPr lang="en-US" altLang="en-US" baseline="-25000"/>
                <a:t>3</a:t>
              </a:r>
              <a:r>
                <a:rPr lang="en-US" altLang="en-US"/>
                <a:t> B</a:t>
              </a:r>
              <a:r>
                <a:rPr lang="en-US" altLang="en-US" baseline="-25000"/>
                <a:t>2</a:t>
              </a:r>
              <a:r>
                <a:rPr lang="en-US" altLang="en-US"/>
                <a:t> B</a:t>
              </a:r>
              <a:r>
                <a:rPr lang="en-US" altLang="en-US" baseline="-25000"/>
                <a:t>1</a:t>
              </a:r>
              <a:r>
                <a:rPr lang="en-US" altLang="en-US"/>
                <a:t> B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7462" name="Line 81">
              <a:extLst>
                <a:ext uri="{FF2B5EF4-FFF2-40B4-BE49-F238E27FC236}">
                  <a16:creationId xmlns:a16="http://schemas.microsoft.com/office/drawing/2014/main" id="{4B6D1A55-9C36-955B-4C56-DDDEA97EE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" y="1664"/>
              <a:ext cx="1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0" name="Slide Number Placeholder 2">
            <a:extLst>
              <a:ext uri="{FF2B5EF4-FFF2-40B4-BE49-F238E27FC236}">
                <a16:creationId xmlns:a16="http://schemas.microsoft.com/office/drawing/2014/main" id="{1F4A112F-05E5-364C-2A6A-CFF0DD3F6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DCF848F-FA3B-42A8-A623-94F8FE2B34B0}" type="slidenum">
              <a:rPr lang="en-US" altLang="en-US"/>
              <a:pPr>
                <a:spcBef>
                  <a:spcPct val="0"/>
                </a:spcBef>
                <a:buSzTx/>
              </a:pPr>
              <a:t>46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905DD853-6F5B-B497-8CA1-96BB8AFB5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42F43C2-74BF-4B90-AF51-8A942E5060CF}" type="slidenum">
              <a:rPr lang="en-US" altLang="en-US"/>
              <a:pPr>
                <a:spcBef>
                  <a:spcPct val="0"/>
                </a:spcBef>
                <a:buSzTx/>
              </a:pPr>
              <a:t>47</a:t>
            </a:fld>
            <a:endParaRPr lang="en-US" altLang="en-US"/>
          </a:p>
        </p:txBody>
      </p:sp>
      <p:sp>
        <p:nvSpPr>
          <p:cNvPr id="19459" name="Rectangle 79">
            <a:extLst>
              <a:ext uri="{FF2B5EF4-FFF2-40B4-BE49-F238E27FC236}">
                <a16:creationId xmlns:a16="http://schemas.microsoft.com/office/drawing/2014/main" id="{15FB3336-4030-12C5-2324-BF9EC23F2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Adder/Subtractor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AFD51649-2E14-8CB3-B38F-2E310E6A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3302000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342BB160-51BF-A465-C5FD-26F764AD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8">
            <a:extLst>
              <a:ext uri="{FF2B5EF4-FFF2-40B4-BE49-F238E27FC236}">
                <a16:creationId xmlns:a16="http://schemas.microsoft.com/office/drawing/2014/main" id="{5AC8EC23-51FA-4661-C29D-4352FC08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Rectangle 9">
            <a:extLst>
              <a:ext uri="{FF2B5EF4-FFF2-40B4-BE49-F238E27FC236}">
                <a16:creationId xmlns:a16="http://schemas.microsoft.com/office/drawing/2014/main" id="{2ACC7042-C626-6BFF-A232-1C1A61BA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Rectangle 10">
            <a:extLst>
              <a:ext uri="{FF2B5EF4-FFF2-40B4-BE49-F238E27FC236}">
                <a16:creationId xmlns:a16="http://schemas.microsoft.com/office/drawing/2014/main" id="{30D93F67-9313-262A-79F3-66C5BF17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Rectangle 11">
            <a:extLst>
              <a:ext uri="{FF2B5EF4-FFF2-40B4-BE49-F238E27FC236}">
                <a16:creationId xmlns:a16="http://schemas.microsoft.com/office/drawing/2014/main" id="{9A6B8F30-1F9E-F1F4-E082-4BACDCC4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Rectangle 12">
            <a:extLst>
              <a:ext uri="{FF2B5EF4-FFF2-40B4-BE49-F238E27FC236}">
                <a16:creationId xmlns:a16="http://schemas.microsoft.com/office/drawing/2014/main" id="{CDD15698-26CC-471B-EE29-FE7FF29B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7" name="Rectangle 13">
            <a:extLst>
              <a:ext uri="{FF2B5EF4-FFF2-40B4-BE49-F238E27FC236}">
                <a16:creationId xmlns:a16="http://schemas.microsoft.com/office/drawing/2014/main" id="{82690D03-B2E5-3895-ECD7-E80A6CDA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3302000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8" name="Rectangle 14">
            <a:extLst>
              <a:ext uri="{FF2B5EF4-FFF2-40B4-BE49-F238E27FC236}">
                <a16:creationId xmlns:a16="http://schemas.microsoft.com/office/drawing/2014/main" id="{5FDED72B-10D8-AEBD-7D48-0E31555E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Rectangle 15">
            <a:extLst>
              <a:ext uri="{FF2B5EF4-FFF2-40B4-BE49-F238E27FC236}">
                <a16:creationId xmlns:a16="http://schemas.microsoft.com/office/drawing/2014/main" id="{2F56F03D-73BB-6A31-1DD3-AF53FB86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0" name="Rectangle 16">
            <a:extLst>
              <a:ext uri="{FF2B5EF4-FFF2-40B4-BE49-F238E27FC236}">
                <a16:creationId xmlns:a16="http://schemas.microsoft.com/office/drawing/2014/main" id="{07EC6763-9F8C-F799-0F5E-41D6C949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latin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1" name="Rectangle 17">
            <a:extLst>
              <a:ext uri="{FF2B5EF4-FFF2-40B4-BE49-F238E27FC236}">
                <a16:creationId xmlns:a16="http://schemas.microsoft.com/office/drawing/2014/main" id="{499409D5-ADFC-1A68-CAF0-B24C599E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2" name="Rectangle 18">
            <a:extLst>
              <a:ext uri="{FF2B5EF4-FFF2-40B4-BE49-F238E27FC236}">
                <a16:creationId xmlns:a16="http://schemas.microsoft.com/office/drawing/2014/main" id="{4D075800-EC6D-F7A4-9777-C9CB540D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3" name="Rectangle 19">
            <a:extLst>
              <a:ext uri="{FF2B5EF4-FFF2-40B4-BE49-F238E27FC236}">
                <a16:creationId xmlns:a16="http://schemas.microsoft.com/office/drawing/2014/main" id="{0D3206AA-8939-F89D-3659-EC6A5C15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4" name="Rectangle 20">
            <a:extLst>
              <a:ext uri="{FF2B5EF4-FFF2-40B4-BE49-F238E27FC236}">
                <a16:creationId xmlns:a16="http://schemas.microsoft.com/office/drawing/2014/main" id="{7BFBD4D0-049A-C1F4-412F-71735F59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3" y="3302000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75" name="Rectangle 21">
            <a:extLst>
              <a:ext uri="{FF2B5EF4-FFF2-40B4-BE49-F238E27FC236}">
                <a16:creationId xmlns:a16="http://schemas.microsoft.com/office/drawing/2014/main" id="{A4E304B6-C189-CDFD-F871-C9A0C0CF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6" name="Rectangle 22">
            <a:extLst>
              <a:ext uri="{FF2B5EF4-FFF2-40B4-BE49-F238E27FC236}">
                <a16:creationId xmlns:a16="http://schemas.microsoft.com/office/drawing/2014/main" id="{6D2DF530-7EA6-D1E0-72E6-AC1FA685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7" name="Rectangle 23">
            <a:extLst>
              <a:ext uri="{FF2B5EF4-FFF2-40B4-BE49-F238E27FC236}">
                <a16:creationId xmlns:a16="http://schemas.microsoft.com/office/drawing/2014/main" id="{6D18E39A-F773-A153-057E-5361B4A7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8" name="Rectangle 24">
            <a:extLst>
              <a:ext uri="{FF2B5EF4-FFF2-40B4-BE49-F238E27FC236}">
                <a16:creationId xmlns:a16="http://schemas.microsoft.com/office/drawing/2014/main" id="{82F9FF89-B80E-21A6-D24D-53703E94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9" name="Rectangle 25">
            <a:extLst>
              <a:ext uri="{FF2B5EF4-FFF2-40B4-BE49-F238E27FC236}">
                <a16:creationId xmlns:a16="http://schemas.microsoft.com/office/drawing/2014/main" id="{82E38070-9789-E5B3-88AF-620235B5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0" name="Rectangle 26">
            <a:extLst>
              <a:ext uri="{FF2B5EF4-FFF2-40B4-BE49-F238E27FC236}">
                <a16:creationId xmlns:a16="http://schemas.microsoft.com/office/drawing/2014/main" id="{738A244B-8F7B-433A-04C2-F69DAB6E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1" name="Rectangle 27">
            <a:extLst>
              <a:ext uri="{FF2B5EF4-FFF2-40B4-BE49-F238E27FC236}">
                <a16:creationId xmlns:a16="http://schemas.microsoft.com/office/drawing/2014/main" id="{D81ED202-9794-B6A4-4199-F502FDA7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302000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82" name="Rectangle 28">
            <a:extLst>
              <a:ext uri="{FF2B5EF4-FFF2-40B4-BE49-F238E27FC236}">
                <a16:creationId xmlns:a16="http://schemas.microsoft.com/office/drawing/2014/main" id="{19CE4F22-64AC-D1BF-E487-A5EDB4B5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3" name="Rectangle 29">
            <a:extLst>
              <a:ext uri="{FF2B5EF4-FFF2-40B4-BE49-F238E27FC236}">
                <a16:creationId xmlns:a16="http://schemas.microsoft.com/office/drawing/2014/main" id="{DD736CDB-FD57-EFD9-3CA2-7E1374C0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2512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4" name="Rectangle 30">
            <a:extLst>
              <a:ext uri="{FF2B5EF4-FFF2-40B4-BE49-F238E27FC236}">
                <a16:creationId xmlns:a16="http://schemas.microsoft.com/office/drawing/2014/main" id="{746CFC09-9868-2238-4C0E-3E3E3B4E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3651250"/>
            <a:ext cx="447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5" name="Rectangle 31">
            <a:extLst>
              <a:ext uri="{FF2B5EF4-FFF2-40B4-BE49-F238E27FC236}">
                <a16:creationId xmlns:a16="http://schemas.microsoft.com/office/drawing/2014/main" id="{60745F06-BE33-C521-FA30-C4D15403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4051300"/>
            <a:ext cx="3000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6" name="Rectangle 32">
            <a:extLst>
              <a:ext uri="{FF2B5EF4-FFF2-40B4-BE49-F238E27FC236}">
                <a16:creationId xmlns:a16="http://schemas.microsoft.com/office/drawing/2014/main" id="{CD30161D-4E37-BBC5-CCF9-837F401ED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651250"/>
            <a:ext cx="2841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7" name="Rectangle 33">
            <a:extLst>
              <a:ext uri="{FF2B5EF4-FFF2-40B4-BE49-F238E27FC236}">
                <a16:creationId xmlns:a16="http://schemas.microsoft.com/office/drawing/2014/main" id="{A5501863-C9F1-066C-3C4A-593652C9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3651250"/>
            <a:ext cx="358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88" name="Freeform 34">
            <a:extLst>
              <a:ext uri="{FF2B5EF4-FFF2-40B4-BE49-F238E27FC236}">
                <a16:creationId xmlns:a16="http://schemas.microsoft.com/office/drawing/2014/main" id="{D73FABC4-4FC3-4F34-E8C3-F991CD46ADCF}"/>
              </a:ext>
            </a:extLst>
          </p:cNvPr>
          <p:cNvSpPr>
            <a:spLocks/>
          </p:cNvSpPr>
          <p:nvPr/>
        </p:nvSpPr>
        <p:spPr bwMode="auto">
          <a:xfrm>
            <a:off x="2214563" y="4346575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147483646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5">
            <a:extLst>
              <a:ext uri="{FF2B5EF4-FFF2-40B4-BE49-F238E27FC236}">
                <a16:creationId xmlns:a16="http://schemas.microsoft.com/office/drawing/2014/main" id="{E110BC51-5F31-E751-5037-37E342FE7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563" y="4346575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36">
            <a:extLst>
              <a:ext uri="{FF2B5EF4-FFF2-40B4-BE49-F238E27FC236}">
                <a16:creationId xmlns:a16="http://schemas.microsoft.com/office/drawing/2014/main" id="{DE823EA9-899C-B78A-F2DD-17C901E10DEE}"/>
              </a:ext>
            </a:extLst>
          </p:cNvPr>
          <p:cNvSpPr>
            <a:spLocks/>
          </p:cNvSpPr>
          <p:nvPr/>
        </p:nvSpPr>
        <p:spPr bwMode="auto">
          <a:xfrm>
            <a:off x="38147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37">
            <a:extLst>
              <a:ext uri="{FF2B5EF4-FFF2-40B4-BE49-F238E27FC236}">
                <a16:creationId xmlns:a16="http://schemas.microsoft.com/office/drawing/2014/main" id="{8C7BE7F2-03BA-515B-1B5D-4AA7CE6F4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7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38">
            <a:extLst>
              <a:ext uri="{FF2B5EF4-FFF2-40B4-BE49-F238E27FC236}">
                <a16:creationId xmlns:a16="http://schemas.microsoft.com/office/drawing/2014/main" id="{E87D4A9E-00E4-FC3F-F4AC-0740D4F21C82}"/>
              </a:ext>
            </a:extLst>
          </p:cNvPr>
          <p:cNvSpPr>
            <a:spLocks/>
          </p:cNvSpPr>
          <p:nvPr/>
        </p:nvSpPr>
        <p:spPr bwMode="auto">
          <a:xfrm>
            <a:off x="55038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39">
            <a:extLst>
              <a:ext uri="{FF2B5EF4-FFF2-40B4-BE49-F238E27FC236}">
                <a16:creationId xmlns:a16="http://schemas.microsoft.com/office/drawing/2014/main" id="{773B9602-025C-07D0-0585-6C408798A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40">
            <a:extLst>
              <a:ext uri="{FF2B5EF4-FFF2-40B4-BE49-F238E27FC236}">
                <a16:creationId xmlns:a16="http://schemas.microsoft.com/office/drawing/2014/main" id="{67CEEB46-8EEE-ACED-C3CA-7A7D1794DB59}"/>
              </a:ext>
            </a:extLst>
          </p:cNvPr>
          <p:cNvSpPr>
            <a:spLocks/>
          </p:cNvSpPr>
          <p:nvPr/>
        </p:nvSpPr>
        <p:spPr bwMode="auto">
          <a:xfrm>
            <a:off x="7104063" y="4346575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147483646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41">
            <a:extLst>
              <a:ext uri="{FF2B5EF4-FFF2-40B4-BE49-F238E27FC236}">
                <a16:creationId xmlns:a16="http://schemas.microsoft.com/office/drawing/2014/main" id="{BEB57DA6-6831-6830-44CE-1899D8E4E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346575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96" name="Group 42">
            <a:extLst>
              <a:ext uri="{FF2B5EF4-FFF2-40B4-BE49-F238E27FC236}">
                <a16:creationId xmlns:a16="http://schemas.microsoft.com/office/drawing/2014/main" id="{6AC2AC98-C4F3-14A1-58DE-A737B68D19DF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1003300"/>
            <a:ext cx="392112" cy="514350"/>
            <a:chOff x="1075" y="632"/>
            <a:chExt cx="247" cy="324"/>
          </a:xfrm>
        </p:grpSpPr>
        <p:sp>
          <p:nvSpPr>
            <p:cNvPr id="19532" name="Rectangle 43">
              <a:extLst>
                <a:ext uri="{FF2B5EF4-FFF2-40B4-BE49-F238E27FC236}">
                  <a16:creationId xmlns:a16="http://schemas.microsoft.com/office/drawing/2014/main" id="{18F59DD3-B1D6-8DE3-11E0-D49DFBE5D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33" name="Rectangle 44">
              <a:extLst>
                <a:ext uri="{FF2B5EF4-FFF2-40B4-BE49-F238E27FC236}">
                  <a16:creationId xmlns:a16="http://schemas.microsoft.com/office/drawing/2014/main" id="{364F0EB1-DFC8-6C70-C0C7-C023CBFEB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497" name="Group 45">
            <a:extLst>
              <a:ext uri="{FF2B5EF4-FFF2-40B4-BE49-F238E27FC236}">
                <a16:creationId xmlns:a16="http://schemas.microsoft.com/office/drawing/2014/main" id="{C7EDDAB4-13A2-E97F-1C38-DB684F57EB0E}"/>
              </a:ext>
            </a:extLst>
          </p:cNvPr>
          <p:cNvGrpSpPr>
            <a:grpSpLocks/>
          </p:cNvGrpSpPr>
          <p:nvPr/>
        </p:nvGrpSpPr>
        <p:grpSpPr bwMode="auto">
          <a:xfrm>
            <a:off x="2598738" y="1003300"/>
            <a:ext cx="392112" cy="514350"/>
            <a:chOff x="1637" y="632"/>
            <a:chExt cx="247" cy="324"/>
          </a:xfrm>
        </p:grpSpPr>
        <p:sp>
          <p:nvSpPr>
            <p:cNvPr id="19530" name="Rectangle 46">
              <a:extLst>
                <a:ext uri="{FF2B5EF4-FFF2-40B4-BE49-F238E27FC236}">
                  <a16:creationId xmlns:a16="http://schemas.microsoft.com/office/drawing/2014/main" id="{BDE6DDF8-6C99-361C-13F1-4C379E4F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31" name="Rectangle 47">
              <a:extLst>
                <a:ext uri="{FF2B5EF4-FFF2-40B4-BE49-F238E27FC236}">
                  <a16:creationId xmlns:a16="http://schemas.microsoft.com/office/drawing/2014/main" id="{B4D51C6B-4DD5-9FE3-494A-21863919F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498" name="Group 48">
            <a:extLst>
              <a:ext uri="{FF2B5EF4-FFF2-40B4-BE49-F238E27FC236}">
                <a16:creationId xmlns:a16="http://schemas.microsoft.com/office/drawing/2014/main" id="{5BA34F1C-4E1D-459D-798E-CADE7568AF94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1003300"/>
            <a:ext cx="392112" cy="514350"/>
            <a:chOff x="2097" y="632"/>
            <a:chExt cx="247" cy="324"/>
          </a:xfrm>
        </p:grpSpPr>
        <p:sp>
          <p:nvSpPr>
            <p:cNvPr id="19528" name="Rectangle 49">
              <a:extLst>
                <a:ext uri="{FF2B5EF4-FFF2-40B4-BE49-F238E27FC236}">
                  <a16:creationId xmlns:a16="http://schemas.microsoft.com/office/drawing/2014/main" id="{9B1F35C9-3016-9CC8-F281-3CF257E4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9" name="Rectangle 50">
              <a:extLst>
                <a:ext uri="{FF2B5EF4-FFF2-40B4-BE49-F238E27FC236}">
                  <a16:creationId xmlns:a16="http://schemas.microsoft.com/office/drawing/2014/main" id="{EC1221A7-0510-1558-F899-2389D9DA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499" name="Group 51">
            <a:extLst>
              <a:ext uri="{FF2B5EF4-FFF2-40B4-BE49-F238E27FC236}">
                <a16:creationId xmlns:a16="http://schemas.microsoft.com/office/drawing/2014/main" id="{5AC68A8F-0222-EEEB-33C3-2991F5B9EA59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1003300"/>
            <a:ext cx="369888" cy="514350"/>
            <a:chOff x="2584" y="632"/>
            <a:chExt cx="233" cy="324"/>
          </a:xfrm>
        </p:grpSpPr>
        <p:sp>
          <p:nvSpPr>
            <p:cNvPr id="19526" name="Rectangle 52">
              <a:extLst>
                <a:ext uri="{FF2B5EF4-FFF2-40B4-BE49-F238E27FC236}">
                  <a16:creationId xmlns:a16="http://schemas.microsoft.com/office/drawing/2014/main" id="{B3B839BC-7FE1-1B49-D989-905BB31A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7" name="Rectangle 53">
              <a:extLst>
                <a:ext uri="{FF2B5EF4-FFF2-40B4-BE49-F238E27FC236}">
                  <a16:creationId xmlns:a16="http://schemas.microsoft.com/office/drawing/2014/main" id="{A7A5F507-1658-EEEA-A6D1-A628D2B6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0" name="Group 54">
            <a:extLst>
              <a:ext uri="{FF2B5EF4-FFF2-40B4-BE49-F238E27FC236}">
                <a16:creationId xmlns:a16="http://schemas.microsoft.com/office/drawing/2014/main" id="{8A619065-0D73-F10C-896D-BDB35CA31BDE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1003300"/>
            <a:ext cx="392112" cy="514350"/>
            <a:chOff x="3147" y="632"/>
            <a:chExt cx="247" cy="324"/>
          </a:xfrm>
        </p:grpSpPr>
        <p:sp>
          <p:nvSpPr>
            <p:cNvPr id="19524" name="Rectangle 55">
              <a:extLst>
                <a:ext uri="{FF2B5EF4-FFF2-40B4-BE49-F238E27FC236}">
                  <a16:creationId xmlns:a16="http://schemas.microsoft.com/office/drawing/2014/main" id="{CFA8488C-D7CC-98CE-F66B-33F3E5CB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5" name="Rectangle 56">
              <a:extLst>
                <a:ext uri="{FF2B5EF4-FFF2-40B4-BE49-F238E27FC236}">
                  <a16:creationId xmlns:a16="http://schemas.microsoft.com/office/drawing/2014/main" id="{AF760053-6C0D-0C17-0E7E-701BA689B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1" name="Group 57">
            <a:extLst>
              <a:ext uri="{FF2B5EF4-FFF2-40B4-BE49-F238E27FC236}">
                <a16:creationId xmlns:a16="http://schemas.microsoft.com/office/drawing/2014/main" id="{96162D1C-B21C-8751-53F3-3E79FC96B0B5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1003300"/>
            <a:ext cx="369888" cy="514350"/>
            <a:chOff x="3642" y="632"/>
            <a:chExt cx="233" cy="324"/>
          </a:xfrm>
        </p:grpSpPr>
        <p:sp>
          <p:nvSpPr>
            <p:cNvPr id="19522" name="Rectangle 58">
              <a:extLst>
                <a:ext uri="{FF2B5EF4-FFF2-40B4-BE49-F238E27FC236}">
                  <a16:creationId xmlns:a16="http://schemas.microsoft.com/office/drawing/2014/main" id="{D25CF973-7A86-5F1C-872A-A0412F04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3" name="Rectangle 59">
              <a:extLst>
                <a:ext uri="{FF2B5EF4-FFF2-40B4-BE49-F238E27FC236}">
                  <a16:creationId xmlns:a16="http://schemas.microsoft.com/office/drawing/2014/main" id="{AE48AC9A-8FE6-8F13-117D-1D7A13B08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2" name="Group 60">
            <a:extLst>
              <a:ext uri="{FF2B5EF4-FFF2-40B4-BE49-F238E27FC236}">
                <a16:creationId xmlns:a16="http://schemas.microsoft.com/office/drawing/2014/main" id="{0E028816-CD68-4E2F-0B0B-70598425BB7E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1003300"/>
            <a:ext cx="392112" cy="514350"/>
            <a:chOff x="4155" y="632"/>
            <a:chExt cx="247" cy="324"/>
          </a:xfrm>
        </p:grpSpPr>
        <p:sp>
          <p:nvSpPr>
            <p:cNvPr id="19520" name="Rectangle 61">
              <a:extLst>
                <a:ext uri="{FF2B5EF4-FFF2-40B4-BE49-F238E27FC236}">
                  <a16:creationId xmlns:a16="http://schemas.microsoft.com/office/drawing/2014/main" id="{535E4F0E-6FDB-A22B-3168-4312CFFE7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1" name="Rectangle 62">
              <a:extLst>
                <a:ext uri="{FF2B5EF4-FFF2-40B4-BE49-F238E27FC236}">
                  <a16:creationId xmlns:a16="http://schemas.microsoft.com/office/drawing/2014/main" id="{32F31D16-E8E8-3565-25F2-96210A42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3" name="Group 63">
            <a:extLst>
              <a:ext uri="{FF2B5EF4-FFF2-40B4-BE49-F238E27FC236}">
                <a16:creationId xmlns:a16="http://schemas.microsoft.com/office/drawing/2014/main" id="{278B2F9F-8115-0ED9-AE0E-185432792DD1}"/>
              </a:ext>
            </a:extLst>
          </p:cNvPr>
          <p:cNvGrpSpPr>
            <a:grpSpLocks/>
          </p:cNvGrpSpPr>
          <p:nvPr/>
        </p:nvGrpSpPr>
        <p:grpSpPr bwMode="auto">
          <a:xfrm>
            <a:off x="7423150" y="1003300"/>
            <a:ext cx="392113" cy="514350"/>
            <a:chOff x="4676" y="632"/>
            <a:chExt cx="247" cy="324"/>
          </a:xfrm>
        </p:grpSpPr>
        <p:sp>
          <p:nvSpPr>
            <p:cNvPr id="19518" name="Rectangle 64">
              <a:extLst>
                <a:ext uri="{FF2B5EF4-FFF2-40B4-BE49-F238E27FC236}">
                  <a16:creationId xmlns:a16="http://schemas.microsoft.com/office/drawing/2014/main" id="{C2B3B273-4E7D-468B-8B07-7B57128E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9" name="Rectangle 65">
              <a:extLst>
                <a:ext uri="{FF2B5EF4-FFF2-40B4-BE49-F238E27FC236}">
                  <a16:creationId xmlns:a16="http://schemas.microsoft.com/office/drawing/2014/main" id="{233DE35D-392B-591A-034F-A62191A2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4" name="Group 66">
            <a:extLst>
              <a:ext uri="{FF2B5EF4-FFF2-40B4-BE49-F238E27FC236}">
                <a16:creationId xmlns:a16="http://schemas.microsoft.com/office/drawing/2014/main" id="{B6B1CBAE-A35B-F22D-B69D-DBA0B45B70FD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695825"/>
            <a:ext cx="369888" cy="514350"/>
            <a:chOff x="1292" y="2958"/>
            <a:chExt cx="233" cy="324"/>
          </a:xfrm>
        </p:grpSpPr>
        <p:sp>
          <p:nvSpPr>
            <p:cNvPr id="19516" name="Rectangle 67">
              <a:extLst>
                <a:ext uri="{FF2B5EF4-FFF2-40B4-BE49-F238E27FC236}">
                  <a16:creationId xmlns:a16="http://schemas.microsoft.com/office/drawing/2014/main" id="{7ED0B996-C9C0-4D35-4497-DF368D7E4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7" name="Rectangle 68">
              <a:extLst>
                <a:ext uri="{FF2B5EF4-FFF2-40B4-BE49-F238E27FC236}">
                  <a16:creationId xmlns:a16="http://schemas.microsoft.com/office/drawing/2014/main" id="{D241087A-9E2B-5DA4-2F17-F991587E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5" name="Group 69">
            <a:extLst>
              <a:ext uri="{FF2B5EF4-FFF2-40B4-BE49-F238E27FC236}">
                <a16:creationId xmlns:a16="http://schemas.microsoft.com/office/drawing/2014/main" id="{9C4EB169-AC0B-590E-EA47-0834EDAA4724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4695825"/>
            <a:ext cx="369888" cy="514350"/>
            <a:chOff x="2300" y="2958"/>
            <a:chExt cx="233" cy="324"/>
          </a:xfrm>
        </p:grpSpPr>
        <p:sp>
          <p:nvSpPr>
            <p:cNvPr id="19514" name="Rectangle 70">
              <a:extLst>
                <a:ext uri="{FF2B5EF4-FFF2-40B4-BE49-F238E27FC236}">
                  <a16:creationId xmlns:a16="http://schemas.microsoft.com/office/drawing/2014/main" id="{6DC1E001-EF54-9A06-9720-B7DF96A47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5" name="Rectangle 71">
              <a:extLst>
                <a:ext uri="{FF2B5EF4-FFF2-40B4-BE49-F238E27FC236}">
                  <a16:creationId xmlns:a16="http://schemas.microsoft.com/office/drawing/2014/main" id="{C295D40B-550D-DB29-E527-8447565E0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6" name="Group 72">
            <a:extLst>
              <a:ext uri="{FF2B5EF4-FFF2-40B4-BE49-F238E27FC236}">
                <a16:creationId xmlns:a16="http://schemas.microsoft.com/office/drawing/2014/main" id="{D2AE37C4-6F74-4D17-54B2-B47F9C5B161F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4695825"/>
            <a:ext cx="369888" cy="514350"/>
            <a:chOff x="3364" y="2958"/>
            <a:chExt cx="233" cy="324"/>
          </a:xfrm>
        </p:grpSpPr>
        <p:sp>
          <p:nvSpPr>
            <p:cNvPr id="19512" name="Rectangle 73">
              <a:extLst>
                <a:ext uri="{FF2B5EF4-FFF2-40B4-BE49-F238E27FC236}">
                  <a16:creationId xmlns:a16="http://schemas.microsoft.com/office/drawing/2014/main" id="{D6BD1F5D-F6EF-796C-BAE4-03EB3FC18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3" name="Rectangle 74">
              <a:extLst>
                <a:ext uri="{FF2B5EF4-FFF2-40B4-BE49-F238E27FC236}">
                  <a16:creationId xmlns:a16="http://schemas.microsoft.com/office/drawing/2014/main" id="{1374C668-34D1-7439-06C8-C1372FE1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07" name="Group 75">
            <a:extLst>
              <a:ext uri="{FF2B5EF4-FFF2-40B4-BE49-F238E27FC236}">
                <a16:creationId xmlns:a16="http://schemas.microsoft.com/office/drawing/2014/main" id="{176A46D9-BC1F-C987-C34B-6588F347AD38}"/>
              </a:ext>
            </a:extLst>
          </p:cNvPr>
          <p:cNvGrpSpPr>
            <a:grpSpLocks/>
          </p:cNvGrpSpPr>
          <p:nvPr/>
        </p:nvGrpSpPr>
        <p:grpSpPr bwMode="auto">
          <a:xfrm>
            <a:off x="6940550" y="4695825"/>
            <a:ext cx="369888" cy="514350"/>
            <a:chOff x="4372" y="2958"/>
            <a:chExt cx="233" cy="324"/>
          </a:xfrm>
        </p:grpSpPr>
        <p:sp>
          <p:nvSpPr>
            <p:cNvPr id="19510" name="Rectangle 76">
              <a:extLst>
                <a:ext uri="{FF2B5EF4-FFF2-40B4-BE49-F238E27FC236}">
                  <a16:creationId xmlns:a16="http://schemas.microsoft.com/office/drawing/2014/main" id="{65840EB0-A09D-9479-9C70-0F7EE63F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</a:p>
            <a:p>
              <a:pPr eaLnBrk="1"/>
              <a:endParaRPr lang="en-US" altLang="en-US" sz="1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1" name="Rectangle 77">
              <a:extLst>
                <a:ext uri="{FF2B5EF4-FFF2-40B4-BE49-F238E27FC236}">
                  <a16:creationId xmlns:a16="http://schemas.microsoft.com/office/drawing/2014/main" id="{3CE16038-59A8-1945-FC24-9A79943B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  <a:p>
              <a:pPr eaLnBrk="1"/>
              <a:endParaRPr lang="en-US" altLang="en-US" sz="11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508" name="Rectangle 78">
            <a:extLst>
              <a:ext uri="{FF2B5EF4-FFF2-40B4-BE49-F238E27FC236}">
                <a16:creationId xmlns:a16="http://schemas.microsoft.com/office/drawing/2014/main" id="{A7C83EB3-28C9-386C-30EE-9767A1C6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5973763"/>
            <a:ext cx="8810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Overflow</a:t>
            </a:r>
          </a:p>
          <a:p>
            <a:pPr eaLnBrk="1"/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09" name="TextBox 79">
            <a:extLst>
              <a:ext uri="{FF2B5EF4-FFF2-40B4-BE49-F238E27FC236}">
                <a16:creationId xmlns:a16="http://schemas.microsoft.com/office/drawing/2014/main" id="{A8713658-D010-0769-0539-FAFD35AA3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69850"/>
            <a:ext cx="925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 + B =</a:t>
            </a:r>
          </a:p>
          <a:p>
            <a:r>
              <a:rPr lang="en-US" altLang="en-US"/>
              <a:t>A – B =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FF00"/>
    </a:dk2>
    <a:lt2>
      <a:srgbClr val="FF0000"/>
    </a:lt2>
    <a:accent1>
      <a:srgbClr val="0000FF"/>
    </a:accent1>
    <a:accent2>
      <a:srgbClr val="00FFFF"/>
    </a:accent2>
    <a:accent3>
      <a:srgbClr val="FFFFFF"/>
    </a:accent3>
    <a:accent4>
      <a:srgbClr val="000000"/>
    </a:accent4>
    <a:accent5>
      <a:srgbClr val="AAAAFF"/>
    </a:accent5>
    <a:accent6>
      <a:srgbClr val="00E7E7"/>
    </a:accent6>
    <a:hlink>
      <a:srgbClr val="FF00FF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Pages>8</Pages>
  <Words>1150</Words>
  <Application>Microsoft Office PowerPoint</Application>
  <PresentationFormat>On-screen Show (4:3)</PresentationFormat>
  <Paragraphs>408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Symbol</vt:lpstr>
      <vt:lpstr>Times New Roman</vt:lpstr>
      <vt:lpstr>Lectures</vt:lpstr>
      <vt:lpstr>Computer Arithmetic</vt:lpstr>
      <vt:lpstr>Binary Numbers</vt:lpstr>
      <vt:lpstr>2’s Complement Numbers</vt:lpstr>
      <vt:lpstr>Sign Extension</vt:lpstr>
      <vt:lpstr>Arithmetic Operations</vt:lpstr>
      <vt:lpstr>Overflows</vt:lpstr>
      <vt:lpstr>Full Adder</vt:lpstr>
      <vt:lpstr>Multi-Bit Addition</vt:lpstr>
      <vt:lpstr>Adder/Subtractor</vt:lpstr>
      <vt:lpstr>Debugging Complex Circuits</vt:lpstr>
      <vt:lpstr>Debugging Complex Circuits (cont.)</vt:lpstr>
      <vt:lpstr>Debugging Approach</vt:lpstr>
      <vt:lpstr>ALU: Arithmetic Logic Unit</vt:lpstr>
      <vt:lpstr>Bit Slice ALU Design</vt:lpstr>
      <vt:lpstr>Bit Slice ALU Design (cont.)</vt:lpstr>
      <vt:lpstr>Shifter</vt:lpstr>
      <vt:lpstr>Shifter (cont.)</vt:lpstr>
      <vt:lpstr>Multiplication</vt:lpstr>
      <vt:lpstr>Parallel Multipliers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191</cp:revision>
  <cp:lastPrinted>2015-09-15T22:14:49Z</cp:lastPrinted>
  <dcterms:created xsi:type="dcterms:W3CDTF">1998-01-02T09:45:45Z</dcterms:created>
  <dcterms:modified xsi:type="dcterms:W3CDTF">2025-08-27T23:46:21Z</dcterms:modified>
</cp:coreProperties>
</file>