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31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9" r:id="rId2"/>
    <p:sldId id="260" r:id="rId3"/>
    <p:sldId id="262" r:id="rId4"/>
    <p:sldId id="264" r:id="rId5"/>
    <p:sldId id="267" r:id="rId6"/>
    <p:sldId id="265" r:id="rId7"/>
    <p:sldId id="273" r:id="rId8"/>
    <p:sldId id="274" r:id="rId9"/>
    <p:sldId id="297" r:id="rId10"/>
    <p:sldId id="268" r:id="rId11"/>
    <p:sldId id="269" r:id="rId12"/>
    <p:sldId id="270" r:id="rId13"/>
    <p:sldId id="271" r:id="rId14"/>
    <p:sldId id="282" r:id="rId15"/>
    <p:sldId id="285" r:id="rId16"/>
    <p:sldId id="333" r:id="rId17"/>
    <p:sldId id="281" r:id="rId18"/>
    <p:sldId id="296" r:id="rId19"/>
    <p:sldId id="335" r:id="rId20"/>
    <p:sldId id="278" r:id="rId21"/>
    <p:sldId id="279" r:id="rId22"/>
    <p:sldId id="298" r:id="rId23"/>
    <p:sldId id="363" r:id="rId24"/>
    <p:sldId id="301" r:id="rId25"/>
    <p:sldId id="299" r:id="rId26"/>
    <p:sldId id="300" r:id="rId27"/>
    <p:sldId id="304" r:id="rId28"/>
    <p:sldId id="302" r:id="rId29"/>
    <p:sldId id="303" r:id="rId30"/>
    <p:sldId id="350" r:id="rId31"/>
    <p:sldId id="357" r:id="rId32"/>
    <p:sldId id="358" r:id="rId33"/>
    <p:sldId id="309" r:id="rId34"/>
    <p:sldId id="308" r:id="rId35"/>
    <p:sldId id="313" r:id="rId36"/>
    <p:sldId id="362" r:id="rId37"/>
    <p:sldId id="312" r:id="rId38"/>
    <p:sldId id="317" r:id="rId39"/>
    <p:sldId id="314" r:id="rId40"/>
    <p:sldId id="315" r:id="rId41"/>
    <p:sldId id="361" r:id="rId42"/>
  </p:sldIdLst>
  <p:sldSz cx="9144000" cy="6858000" type="screen4x3"/>
  <p:notesSz cx="7023100" cy="93091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FF00FF"/>
    <a:srgbClr val="00FFFF"/>
    <a:srgbClr val="0000FF"/>
    <a:srgbClr val="00FF00"/>
    <a:srgbClr val="FF0000"/>
    <a:srgbClr val="FFFF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302DD-C7D2-4315-9DB4-12907AAED0EA}" v="30" dt="2025-08-27T23:37:31.359"/>
    <p1510:client id="{FDDCE0C0-71C6-4E72-AA6B-9CC2A022ECE7}" v="3" dt="2025-08-27T23:47:29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2" d="100"/>
          <a:sy n="122" d="100"/>
        </p:scale>
        <p:origin x="17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9.xml"/><Relationship Id="rId3" Type="http://schemas.openxmlformats.org/officeDocument/2006/relationships/slide" Target="slides/slide3.xml"/><Relationship Id="rId21" Type="http://schemas.openxmlformats.org/officeDocument/2006/relationships/slide" Target="slides/slide21.xml"/><Relationship Id="rId34" Type="http://schemas.openxmlformats.org/officeDocument/2006/relationships/slide" Target="slides/slide39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7.xml"/><Relationship Id="rId33" Type="http://schemas.openxmlformats.org/officeDocument/2006/relationships/slide" Target="slides/slide38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29" Type="http://schemas.openxmlformats.org/officeDocument/2006/relationships/slide" Target="slides/slide33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6.xml"/><Relationship Id="rId32" Type="http://schemas.openxmlformats.org/officeDocument/2006/relationships/slide" Target="slides/slide36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4.xml"/><Relationship Id="rId28" Type="http://schemas.openxmlformats.org/officeDocument/2006/relationships/slide" Target="slides/slide31.xml"/><Relationship Id="rId36" Type="http://schemas.openxmlformats.org/officeDocument/2006/relationships/slide" Target="slides/slide41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5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30.xml"/><Relationship Id="rId30" Type="http://schemas.openxmlformats.org/officeDocument/2006/relationships/slide" Target="slides/slide34.xml"/><Relationship Id="rId35" Type="http://schemas.openxmlformats.org/officeDocument/2006/relationships/slide" Target="slides/slide40.xml"/><Relationship Id="rId8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Hauck" userId="34b3899fdf42c681" providerId="LiveId" clId="{FDDCE0C0-71C6-4E72-AA6B-9CC2A022ECE7}"/>
    <pc:docChg chg="delSld modSld">
      <pc:chgData name="Scott Hauck" userId="34b3899fdf42c681" providerId="LiveId" clId="{FDDCE0C0-71C6-4E72-AA6B-9CC2A022ECE7}" dt="2025-08-27T23:47:29.546" v="16"/>
      <pc:docMkLst>
        <pc:docMk/>
      </pc:docMkLst>
      <pc:sldChg chg="modSp del">
        <pc:chgData name="Scott Hauck" userId="34b3899fdf42c681" providerId="LiveId" clId="{FDDCE0C0-71C6-4E72-AA6B-9CC2A022ECE7}" dt="2025-08-27T23:47:29.545" v="15" actId="2696"/>
        <pc:sldMkLst>
          <pc:docMk/>
          <pc:sldMk cId="0" sldId="272"/>
        </pc:sldMkLst>
        <pc:spChg chg="mod">
          <ac:chgData name="Scott Hauck" userId="34b3899fdf42c681" providerId="LiveId" clId="{FDDCE0C0-71C6-4E72-AA6B-9CC2A022ECE7}" dt="2025-08-27T23:47:27.661" v="14"/>
          <ac:spMkLst>
            <pc:docMk/>
            <pc:sldMk cId="0" sldId="272"/>
            <ac:spMk id="86019" creationId="{1076D494-13B3-0D65-E743-77351FD3F923}"/>
          </ac:spMkLst>
        </pc:spChg>
      </pc:sldChg>
      <pc:sldChg chg="del">
        <pc:chgData name="Scott Hauck" userId="34b3899fdf42c681" providerId="LiveId" clId="{FDDCE0C0-71C6-4E72-AA6B-9CC2A022ECE7}" dt="2025-08-27T23:47:22.939" v="0" actId="2696"/>
        <pc:sldMkLst>
          <pc:docMk/>
          <pc:sldMk cId="0" sldId="276"/>
        </pc:sldMkLst>
      </pc:sldChg>
      <pc:sldChg chg="del">
        <pc:chgData name="Scott Hauck" userId="34b3899fdf42c681" providerId="LiveId" clId="{FDDCE0C0-71C6-4E72-AA6B-9CC2A022ECE7}" dt="2025-08-27T23:47:22.942" v="1" actId="2696"/>
        <pc:sldMkLst>
          <pc:docMk/>
          <pc:sldMk cId="0" sldId="284"/>
        </pc:sldMkLst>
      </pc:sldChg>
      <pc:sldChg chg="del">
        <pc:chgData name="Scott Hauck" userId="34b3899fdf42c681" providerId="LiveId" clId="{FDDCE0C0-71C6-4E72-AA6B-9CC2A022ECE7}" dt="2025-08-27T23:47:22.965" v="6" actId="2696"/>
        <pc:sldMkLst>
          <pc:docMk/>
          <pc:sldMk cId="0" sldId="306"/>
        </pc:sldMkLst>
      </pc:sldChg>
      <pc:sldChg chg="del">
        <pc:chgData name="Scott Hauck" userId="34b3899fdf42c681" providerId="LiveId" clId="{FDDCE0C0-71C6-4E72-AA6B-9CC2A022ECE7}" dt="2025-08-27T23:47:22.985" v="10" actId="2696"/>
        <pc:sldMkLst>
          <pc:docMk/>
          <pc:sldMk cId="0" sldId="311"/>
        </pc:sldMkLst>
      </pc:sldChg>
      <pc:sldChg chg="del">
        <pc:chgData name="Scott Hauck" userId="34b3899fdf42c681" providerId="LiveId" clId="{FDDCE0C0-71C6-4E72-AA6B-9CC2A022ECE7}" dt="2025-08-27T23:47:22.944" v="2" actId="2696"/>
        <pc:sldMkLst>
          <pc:docMk/>
          <pc:sldMk cId="0" sldId="334"/>
        </pc:sldMkLst>
      </pc:sldChg>
      <pc:sldChg chg="del">
        <pc:chgData name="Scott Hauck" userId="34b3899fdf42c681" providerId="LiveId" clId="{FDDCE0C0-71C6-4E72-AA6B-9CC2A022ECE7}" dt="2025-08-27T23:47:22.955" v="3" actId="2696"/>
        <pc:sldMkLst>
          <pc:docMk/>
          <pc:sldMk cId="0" sldId="336"/>
        </pc:sldMkLst>
      </pc:sldChg>
      <pc:sldChg chg="del">
        <pc:chgData name="Scott Hauck" userId="34b3899fdf42c681" providerId="LiveId" clId="{FDDCE0C0-71C6-4E72-AA6B-9CC2A022ECE7}" dt="2025-08-27T23:47:22.989" v="11" actId="2696"/>
        <pc:sldMkLst>
          <pc:docMk/>
          <pc:sldMk cId="0" sldId="343"/>
        </pc:sldMkLst>
      </pc:sldChg>
      <pc:sldChg chg="del">
        <pc:chgData name="Scott Hauck" userId="34b3899fdf42c681" providerId="LiveId" clId="{FDDCE0C0-71C6-4E72-AA6B-9CC2A022ECE7}" dt="2025-08-27T23:47:22.974" v="7" actId="2696"/>
        <pc:sldMkLst>
          <pc:docMk/>
          <pc:sldMk cId="0" sldId="349"/>
        </pc:sldMkLst>
      </pc:sldChg>
      <pc:sldChg chg="del">
        <pc:chgData name="Scott Hauck" userId="34b3899fdf42c681" providerId="LiveId" clId="{FDDCE0C0-71C6-4E72-AA6B-9CC2A022ECE7}" dt="2025-08-27T23:47:22.958" v="4" actId="2696"/>
        <pc:sldMkLst>
          <pc:docMk/>
          <pc:sldMk cId="0" sldId="351"/>
        </pc:sldMkLst>
      </pc:sldChg>
      <pc:sldChg chg="del">
        <pc:chgData name="Scott Hauck" userId="34b3899fdf42c681" providerId="LiveId" clId="{FDDCE0C0-71C6-4E72-AA6B-9CC2A022ECE7}" dt="2025-08-27T23:47:22.961" v="5" actId="2696"/>
        <pc:sldMkLst>
          <pc:docMk/>
          <pc:sldMk cId="0" sldId="352"/>
        </pc:sldMkLst>
      </pc:sldChg>
      <pc:sldChg chg="modSp del">
        <pc:chgData name="Scott Hauck" userId="34b3899fdf42c681" providerId="LiveId" clId="{FDDCE0C0-71C6-4E72-AA6B-9CC2A022ECE7}" dt="2025-08-27T23:47:27.659" v="13" actId="2696"/>
        <pc:sldMkLst>
          <pc:docMk/>
          <pc:sldMk cId="0" sldId="355"/>
        </pc:sldMkLst>
        <pc:spChg chg="mod">
          <ac:chgData name="Scott Hauck" userId="34b3899fdf42c681" providerId="LiveId" clId="{FDDCE0C0-71C6-4E72-AA6B-9CC2A022ECE7}" dt="2025-08-27T23:47:22.989" v="12"/>
          <ac:spMkLst>
            <pc:docMk/>
            <pc:sldMk cId="0" sldId="355"/>
            <ac:spMk id="112643" creationId="{584368E7-FE85-524D-BBEC-DFC236ACA639}"/>
          </ac:spMkLst>
        </pc:spChg>
      </pc:sldChg>
      <pc:sldChg chg="del">
        <pc:chgData name="Scott Hauck" userId="34b3899fdf42c681" providerId="LiveId" clId="{FDDCE0C0-71C6-4E72-AA6B-9CC2A022ECE7}" dt="2025-08-27T23:47:22.978" v="8" actId="2696"/>
        <pc:sldMkLst>
          <pc:docMk/>
          <pc:sldMk cId="0" sldId="359"/>
        </pc:sldMkLst>
      </pc:sldChg>
      <pc:sldChg chg="del">
        <pc:chgData name="Scott Hauck" userId="34b3899fdf42c681" providerId="LiveId" clId="{FDDCE0C0-71C6-4E72-AA6B-9CC2A022ECE7}" dt="2025-08-27T23:47:22.981" v="9" actId="2696"/>
        <pc:sldMkLst>
          <pc:docMk/>
          <pc:sldMk cId="0" sldId="360"/>
        </pc:sldMkLst>
      </pc:sldChg>
      <pc:sldChg chg="modSp">
        <pc:chgData name="Scott Hauck" userId="34b3899fdf42c681" providerId="LiveId" clId="{FDDCE0C0-71C6-4E72-AA6B-9CC2A022ECE7}" dt="2025-08-27T23:47:29.546" v="16"/>
        <pc:sldMkLst>
          <pc:docMk/>
          <pc:sldMk cId="0" sldId="361"/>
        </pc:sldMkLst>
        <pc:spChg chg="mod">
          <ac:chgData name="Scott Hauck" userId="34b3899fdf42c681" providerId="LiveId" clId="{FDDCE0C0-71C6-4E72-AA6B-9CC2A022ECE7}" dt="2025-08-27T23:47:29.546" v="16"/>
          <ac:spMkLst>
            <pc:docMk/>
            <pc:sldMk cId="0" sldId="361"/>
            <ac:spMk id="83971" creationId="{30190925-A543-2A5C-9581-E27343C61CD8}"/>
          </ac:spMkLst>
        </pc:spChg>
      </pc:sldChg>
    </pc:docChg>
  </pc:docChgLst>
  <pc:docChgLst>
    <pc:chgData name="Scott Hauck" userId="34b3899fdf42c681" providerId="LiveId" clId="{1CC302DD-C7D2-4315-9DB4-12907AAED0EA}"/>
    <pc:docChg chg="modSld">
      <pc:chgData name="Scott Hauck" userId="34b3899fdf42c681" providerId="LiveId" clId="{1CC302DD-C7D2-4315-9DB4-12907AAED0EA}" dt="2025-08-27T23:37:31.359" v="29"/>
      <pc:docMkLst>
        <pc:docMk/>
      </pc:docMkLst>
      <pc:sldChg chg="modSp">
        <pc:chgData name="Scott Hauck" userId="34b3899fdf42c681" providerId="LiveId" clId="{1CC302DD-C7D2-4315-9DB4-12907AAED0EA}" dt="2025-08-27T23:34:24.602" v="21" actId="207"/>
        <pc:sldMkLst>
          <pc:docMk/>
          <pc:sldMk cId="0" sldId="259"/>
        </pc:sldMkLst>
        <pc:spChg chg="mod">
          <ac:chgData name="Scott Hauck" userId="34b3899fdf42c681" providerId="LiveId" clId="{1CC302DD-C7D2-4315-9DB4-12907AAED0EA}" dt="2025-08-27T23:34:24.602" v="21" actId="207"/>
          <ac:spMkLst>
            <pc:docMk/>
            <pc:sldMk cId="0" sldId="259"/>
            <ac:spMk id="3076" creationId="{214BE285-BC09-C0D6-2801-A40B97811093}"/>
          </ac:spMkLst>
        </pc:spChg>
      </pc:sldChg>
      <pc:sldChg chg="modSp">
        <pc:chgData name="Scott Hauck" userId="34b3899fdf42c681" providerId="LiveId" clId="{1CC302DD-C7D2-4315-9DB4-12907AAED0EA}" dt="2025-08-27T23:34:34.221" v="22"/>
        <pc:sldMkLst>
          <pc:docMk/>
          <pc:sldMk cId="0" sldId="260"/>
        </pc:sldMkLst>
        <pc:graphicFrameChg chg="mod">
          <ac:chgData name="Scott Hauck" userId="34b3899fdf42c681" providerId="LiveId" clId="{1CC302DD-C7D2-4315-9DB4-12907AAED0EA}" dt="2025-08-27T23:34:34.221" v="22"/>
          <ac:graphicFrameMkLst>
            <pc:docMk/>
            <pc:sldMk cId="0" sldId="260"/>
            <ac:graphicFrameMk id="653316" creationId="{B844BC98-7B38-E06A-596C-841ACAFBA0A8}"/>
          </ac:graphicFrameMkLst>
        </pc:graphicFrameChg>
      </pc:sldChg>
      <pc:sldChg chg="modSp">
        <pc:chgData name="Scott Hauck" userId="34b3899fdf42c681" providerId="LiveId" clId="{1CC302DD-C7D2-4315-9DB4-12907AAED0EA}" dt="2025-08-27T23:36:36.668" v="26"/>
        <pc:sldMkLst>
          <pc:docMk/>
          <pc:sldMk cId="0" sldId="274"/>
        </pc:sldMkLst>
        <pc:graphicFrameChg chg="mod">
          <ac:chgData name="Scott Hauck" userId="34b3899fdf42c681" providerId="LiveId" clId="{1CC302DD-C7D2-4315-9DB4-12907AAED0EA}" dt="2025-08-27T23:36:36.668" v="26"/>
          <ac:graphicFrameMkLst>
            <pc:docMk/>
            <pc:sldMk cId="0" sldId="274"/>
            <ac:graphicFrameMk id="683103" creationId="{99DD9DE6-AFC5-8A9D-8EB7-722B4DD7D904}"/>
          </ac:graphicFrameMkLst>
        </pc:graphicFrameChg>
      </pc:sldChg>
      <pc:sldChg chg="modSp">
        <pc:chgData name="Scott Hauck" userId="34b3899fdf42c681" providerId="LiveId" clId="{1CC302DD-C7D2-4315-9DB4-12907AAED0EA}" dt="2025-08-27T23:37:06.464" v="27"/>
        <pc:sldMkLst>
          <pc:docMk/>
          <pc:sldMk cId="0" sldId="276"/>
        </pc:sldMkLst>
        <pc:spChg chg="mod">
          <ac:chgData name="Scott Hauck" userId="34b3899fdf42c681" providerId="LiveId" clId="{1CC302DD-C7D2-4315-9DB4-12907AAED0EA}" dt="2025-08-27T00:01:48.725" v="0" actId="20577"/>
          <ac:spMkLst>
            <pc:docMk/>
            <pc:sldMk cId="0" sldId="276"/>
            <ac:spMk id="88067" creationId="{A344136F-17F3-1D4A-C1AB-4F303B7F70F2}"/>
          </ac:spMkLst>
        </pc:spChg>
        <pc:graphicFrameChg chg="mod">
          <ac:chgData name="Scott Hauck" userId="34b3899fdf42c681" providerId="LiveId" clId="{1CC302DD-C7D2-4315-9DB4-12907AAED0EA}" dt="2025-08-27T23:37:06.464" v="27"/>
          <ac:graphicFrameMkLst>
            <pc:docMk/>
            <pc:sldMk cId="0" sldId="276"/>
            <ac:graphicFrameMk id="685060" creationId="{4E365845-0C1B-5E77-6CBF-FA32D6733F97}"/>
          </ac:graphicFrameMkLst>
        </pc:graphicFrameChg>
      </pc:sldChg>
      <pc:sldChg chg="modSp">
        <pc:chgData name="Scott Hauck" userId="34b3899fdf42c681" providerId="LiveId" clId="{1CC302DD-C7D2-4315-9DB4-12907AAED0EA}" dt="2025-08-27T00:01:49.909" v="1" actId="20577"/>
        <pc:sldMkLst>
          <pc:docMk/>
          <pc:sldMk cId="0" sldId="284"/>
        </pc:sldMkLst>
        <pc:spChg chg="mod">
          <ac:chgData name="Scott Hauck" userId="34b3899fdf42c681" providerId="LiveId" clId="{1CC302DD-C7D2-4315-9DB4-12907AAED0EA}" dt="2025-08-27T00:01:49.909" v="1" actId="20577"/>
          <ac:spMkLst>
            <pc:docMk/>
            <pc:sldMk cId="0" sldId="284"/>
            <ac:spMk id="90115" creationId="{9FD6DCAD-8E18-987C-EEFF-7FB3D31FDA5F}"/>
          </ac:spMkLst>
        </pc:spChg>
      </pc:sldChg>
      <pc:sldChg chg="modSp">
        <pc:chgData name="Scott Hauck" userId="34b3899fdf42c681" providerId="LiveId" clId="{1CC302DD-C7D2-4315-9DB4-12907AAED0EA}" dt="2025-08-27T23:35:18.298" v="23"/>
        <pc:sldMkLst>
          <pc:docMk/>
          <pc:sldMk cId="0" sldId="303"/>
        </pc:sldMkLst>
        <pc:graphicFrameChg chg="mod">
          <ac:chgData name="Scott Hauck" userId="34b3899fdf42c681" providerId="LiveId" clId="{1CC302DD-C7D2-4315-9DB4-12907AAED0EA}" dt="2025-08-27T23:35:18.298" v="23"/>
          <ac:graphicFrameMkLst>
            <pc:docMk/>
            <pc:sldMk cId="0" sldId="303"/>
            <ac:graphicFrameMk id="724057" creationId="{305F87EF-5EE2-D4D8-B630-CFA913D5364B}"/>
          </ac:graphicFrameMkLst>
        </pc:graphicFrameChg>
      </pc:sldChg>
      <pc:sldChg chg="modSp">
        <pc:chgData name="Scott Hauck" userId="34b3899fdf42c681" providerId="LiveId" clId="{1CC302DD-C7D2-4315-9DB4-12907AAED0EA}" dt="2025-08-27T23:37:20.478" v="28"/>
        <pc:sldMkLst>
          <pc:docMk/>
          <pc:sldMk cId="0" sldId="306"/>
        </pc:sldMkLst>
        <pc:spChg chg="mod">
          <ac:chgData name="Scott Hauck" userId="34b3899fdf42c681" providerId="LiveId" clId="{1CC302DD-C7D2-4315-9DB4-12907AAED0EA}" dt="2025-08-27T00:01:55.051" v="6" actId="20577"/>
          <ac:spMkLst>
            <pc:docMk/>
            <pc:sldMk cId="0" sldId="306"/>
            <ac:spMk id="100355" creationId="{13442A63-C17E-A8F7-C84A-3FB908056BB9}"/>
          </ac:spMkLst>
        </pc:spChg>
        <pc:graphicFrameChg chg="mod">
          <ac:chgData name="Scott Hauck" userId="34b3899fdf42c681" providerId="LiveId" clId="{1CC302DD-C7D2-4315-9DB4-12907AAED0EA}" dt="2025-08-27T23:37:20.478" v="28"/>
          <ac:graphicFrameMkLst>
            <pc:docMk/>
            <pc:sldMk cId="0" sldId="306"/>
            <ac:graphicFrameMk id="728111" creationId="{16648C85-434F-E6D4-FE64-FA52DDD9E98C}"/>
          </ac:graphicFrameMkLst>
        </pc:graphicFrameChg>
      </pc:sldChg>
      <pc:sldChg chg="modSp">
        <pc:chgData name="Scott Hauck" userId="34b3899fdf42c681" providerId="LiveId" clId="{1CC302DD-C7D2-4315-9DB4-12907AAED0EA}" dt="2025-08-27T00:01:59.204" v="10" actId="20577"/>
        <pc:sldMkLst>
          <pc:docMk/>
          <pc:sldMk cId="0" sldId="311"/>
        </pc:sldMkLst>
        <pc:spChg chg="mod">
          <ac:chgData name="Scott Hauck" userId="34b3899fdf42c681" providerId="LiveId" clId="{1CC302DD-C7D2-4315-9DB4-12907AAED0EA}" dt="2025-08-27T00:01:59.204" v="10" actId="20577"/>
          <ac:spMkLst>
            <pc:docMk/>
            <pc:sldMk cId="0" sldId="311"/>
            <ac:spMk id="108547" creationId="{B320B293-8AC6-A160-F6CE-2B9CE64A33C3}"/>
          </ac:spMkLst>
        </pc:spChg>
      </pc:sldChg>
      <pc:sldChg chg="modSp">
        <pc:chgData name="Scott Hauck" userId="34b3899fdf42c681" providerId="LiveId" clId="{1CC302DD-C7D2-4315-9DB4-12907AAED0EA}" dt="2025-08-27T23:35:48.591" v="25"/>
        <pc:sldMkLst>
          <pc:docMk/>
          <pc:sldMk cId="0" sldId="317"/>
        </pc:sldMkLst>
        <pc:graphicFrameChg chg="mod">
          <ac:chgData name="Scott Hauck" userId="34b3899fdf42c681" providerId="LiveId" clId="{1CC302DD-C7D2-4315-9DB4-12907AAED0EA}" dt="2025-08-27T23:35:48.591" v="25"/>
          <ac:graphicFrameMkLst>
            <pc:docMk/>
            <pc:sldMk cId="0" sldId="317"/>
            <ac:graphicFrameMk id="6" creationId="{1E0A59B8-81D5-E05A-6505-DC4E9E0987AA}"/>
          </ac:graphicFrameMkLst>
        </pc:graphicFrameChg>
      </pc:sldChg>
      <pc:sldChg chg="modSp">
        <pc:chgData name="Scott Hauck" userId="34b3899fdf42c681" providerId="LiveId" clId="{1CC302DD-C7D2-4315-9DB4-12907AAED0EA}" dt="2025-08-27T00:01:50.939" v="2" actId="20577"/>
        <pc:sldMkLst>
          <pc:docMk/>
          <pc:sldMk cId="0" sldId="334"/>
        </pc:sldMkLst>
        <pc:spChg chg="mod">
          <ac:chgData name="Scott Hauck" userId="34b3899fdf42c681" providerId="LiveId" clId="{1CC302DD-C7D2-4315-9DB4-12907AAED0EA}" dt="2025-08-27T00:01:50.939" v="2" actId="20577"/>
          <ac:spMkLst>
            <pc:docMk/>
            <pc:sldMk cId="0" sldId="334"/>
            <ac:spMk id="92163" creationId="{CD1572B1-9EA9-8C72-2F1E-B8B95FC561E1}"/>
          </ac:spMkLst>
        </pc:spChg>
      </pc:sldChg>
      <pc:sldChg chg="modSp">
        <pc:chgData name="Scott Hauck" userId="34b3899fdf42c681" providerId="LiveId" clId="{1CC302DD-C7D2-4315-9DB4-12907AAED0EA}" dt="2025-08-27T00:01:51.895" v="3" actId="20577"/>
        <pc:sldMkLst>
          <pc:docMk/>
          <pc:sldMk cId="0" sldId="336"/>
        </pc:sldMkLst>
        <pc:spChg chg="mod">
          <ac:chgData name="Scott Hauck" userId="34b3899fdf42c681" providerId="LiveId" clId="{1CC302DD-C7D2-4315-9DB4-12907AAED0EA}" dt="2025-08-27T00:01:51.895" v="3" actId="20577"/>
          <ac:spMkLst>
            <pc:docMk/>
            <pc:sldMk cId="0" sldId="336"/>
            <ac:spMk id="94211" creationId="{0FE056E5-6E90-E8EC-C1A7-8AEAB9CAE9E1}"/>
          </ac:spMkLst>
        </pc:spChg>
      </pc:sldChg>
      <pc:sldChg chg="modSp">
        <pc:chgData name="Scott Hauck" userId="34b3899fdf42c681" providerId="LiveId" clId="{1CC302DD-C7D2-4315-9DB4-12907AAED0EA}" dt="2025-08-27T00:02:00.103" v="11" actId="20577"/>
        <pc:sldMkLst>
          <pc:docMk/>
          <pc:sldMk cId="0" sldId="343"/>
        </pc:sldMkLst>
        <pc:spChg chg="mod">
          <ac:chgData name="Scott Hauck" userId="34b3899fdf42c681" providerId="LiveId" clId="{1CC302DD-C7D2-4315-9DB4-12907AAED0EA}" dt="2025-08-27T00:02:00.103" v="11" actId="20577"/>
          <ac:spMkLst>
            <pc:docMk/>
            <pc:sldMk cId="0" sldId="343"/>
            <ac:spMk id="110595" creationId="{F952864E-BEAD-E9B7-5D90-E751540AEF2D}"/>
          </ac:spMkLst>
        </pc:spChg>
      </pc:sldChg>
      <pc:sldChg chg="modSp">
        <pc:chgData name="Scott Hauck" userId="34b3899fdf42c681" providerId="LiveId" clId="{1CC302DD-C7D2-4315-9DB4-12907AAED0EA}" dt="2025-08-27T23:37:31.359" v="29"/>
        <pc:sldMkLst>
          <pc:docMk/>
          <pc:sldMk cId="0" sldId="349"/>
        </pc:sldMkLst>
        <pc:spChg chg="mod">
          <ac:chgData name="Scott Hauck" userId="34b3899fdf42c681" providerId="LiveId" clId="{1CC302DD-C7D2-4315-9DB4-12907AAED0EA}" dt="2025-08-27T00:01:55.950" v="7" actId="20577"/>
          <ac:spMkLst>
            <pc:docMk/>
            <pc:sldMk cId="0" sldId="349"/>
            <ac:spMk id="102403" creationId="{986324AB-1E32-97CF-2446-75B4D6011FA4}"/>
          </ac:spMkLst>
        </pc:spChg>
        <pc:graphicFrameChg chg="mod">
          <ac:chgData name="Scott Hauck" userId="34b3899fdf42c681" providerId="LiveId" clId="{1CC302DD-C7D2-4315-9DB4-12907AAED0EA}" dt="2025-08-27T23:37:31.359" v="29"/>
          <ac:graphicFrameMkLst>
            <pc:docMk/>
            <pc:sldMk cId="0" sldId="349"/>
            <ac:graphicFrameMk id="790637" creationId="{F4E0D069-82D9-4C0B-77C5-6B48DE8479F5}"/>
          </ac:graphicFrameMkLst>
        </pc:graphicFrameChg>
      </pc:sldChg>
      <pc:sldChg chg="modSp">
        <pc:chgData name="Scott Hauck" userId="34b3899fdf42c681" providerId="LiveId" clId="{1CC302DD-C7D2-4315-9DB4-12907AAED0EA}" dt="2025-08-27T23:35:30.127" v="24"/>
        <pc:sldMkLst>
          <pc:docMk/>
          <pc:sldMk cId="0" sldId="350"/>
        </pc:sldMkLst>
        <pc:graphicFrameChg chg="mod">
          <ac:chgData name="Scott Hauck" userId="34b3899fdf42c681" providerId="LiveId" clId="{1CC302DD-C7D2-4315-9DB4-12907AAED0EA}" dt="2025-08-27T23:35:30.127" v="24"/>
          <ac:graphicFrameMkLst>
            <pc:docMk/>
            <pc:sldMk cId="0" sldId="350"/>
            <ac:graphicFrameMk id="791556" creationId="{EBB2E5D1-2996-0109-A05E-E95BC22CCA15}"/>
          </ac:graphicFrameMkLst>
        </pc:graphicFrameChg>
      </pc:sldChg>
      <pc:sldChg chg="modSp">
        <pc:chgData name="Scott Hauck" userId="34b3899fdf42c681" providerId="LiveId" clId="{1CC302DD-C7D2-4315-9DB4-12907AAED0EA}" dt="2025-08-27T00:01:53.066" v="4" actId="20577"/>
        <pc:sldMkLst>
          <pc:docMk/>
          <pc:sldMk cId="0" sldId="351"/>
        </pc:sldMkLst>
        <pc:spChg chg="mod">
          <ac:chgData name="Scott Hauck" userId="34b3899fdf42c681" providerId="LiveId" clId="{1CC302DD-C7D2-4315-9DB4-12907AAED0EA}" dt="2025-08-27T00:01:53.066" v="4" actId="20577"/>
          <ac:spMkLst>
            <pc:docMk/>
            <pc:sldMk cId="0" sldId="351"/>
            <ac:spMk id="96259" creationId="{F67908CF-9C5C-5769-991C-2078587D016C}"/>
          </ac:spMkLst>
        </pc:spChg>
      </pc:sldChg>
      <pc:sldChg chg="modSp">
        <pc:chgData name="Scott Hauck" userId="34b3899fdf42c681" providerId="LiveId" clId="{1CC302DD-C7D2-4315-9DB4-12907AAED0EA}" dt="2025-08-27T00:01:54.041" v="5" actId="20577"/>
        <pc:sldMkLst>
          <pc:docMk/>
          <pc:sldMk cId="0" sldId="352"/>
        </pc:sldMkLst>
        <pc:spChg chg="mod">
          <ac:chgData name="Scott Hauck" userId="34b3899fdf42c681" providerId="LiveId" clId="{1CC302DD-C7D2-4315-9DB4-12907AAED0EA}" dt="2025-08-27T00:01:54.041" v="5" actId="20577"/>
          <ac:spMkLst>
            <pc:docMk/>
            <pc:sldMk cId="0" sldId="352"/>
            <ac:spMk id="98307" creationId="{93EDF584-3D04-6511-6142-880F30964071}"/>
          </ac:spMkLst>
        </pc:spChg>
      </pc:sldChg>
      <pc:sldChg chg="modSp">
        <pc:chgData name="Scott Hauck" userId="34b3899fdf42c681" providerId="LiveId" clId="{1CC302DD-C7D2-4315-9DB4-12907AAED0EA}" dt="2025-08-27T00:02:01.032" v="12" actId="20577"/>
        <pc:sldMkLst>
          <pc:docMk/>
          <pc:sldMk cId="0" sldId="355"/>
        </pc:sldMkLst>
        <pc:spChg chg="mod">
          <ac:chgData name="Scott Hauck" userId="34b3899fdf42c681" providerId="LiveId" clId="{1CC302DD-C7D2-4315-9DB4-12907AAED0EA}" dt="2025-08-27T00:02:01.032" v="12" actId="20577"/>
          <ac:spMkLst>
            <pc:docMk/>
            <pc:sldMk cId="0" sldId="355"/>
            <ac:spMk id="112643" creationId="{584368E7-FE85-524D-BBEC-DFC236ACA639}"/>
          </ac:spMkLst>
        </pc:spChg>
      </pc:sldChg>
      <pc:sldChg chg="modSp">
        <pc:chgData name="Scott Hauck" userId="34b3899fdf42c681" providerId="LiveId" clId="{1CC302DD-C7D2-4315-9DB4-12907AAED0EA}" dt="2025-08-27T00:01:57.152" v="8" actId="20577"/>
        <pc:sldMkLst>
          <pc:docMk/>
          <pc:sldMk cId="0" sldId="359"/>
        </pc:sldMkLst>
        <pc:spChg chg="mod">
          <ac:chgData name="Scott Hauck" userId="34b3899fdf42c681" providerId="LiveId" clId="{1CC302DD-C7D2-4315-9DB4-12907AAED0EA}" dt="2025-08-27T00:01:57.152" v="8" actId="20577"/>
          <ac:spMkLst>
            <pc:docMk/>
            <pc:sldMk cId="0" sldId="359"/>
            <ac:spMk id="104451" creationId="{A433D11B-CB0E-04BE-EE9F-79EB7350E49C}"/>
          </ac:spMkLst>
        </pc:spChg>
      </pc:sldChg>
      <pc:sldChg chg="modSp">
        <pc:chgData name="Scott Hauck" userId="34b3899fdf42c681" providerId="LiveId" clId="{1CC302DD-C7D2-4315-9DB4-12907AAED0EA}" dt="2025-08-27T00:01:58.051" v="9" actId="20577"/>
        <pc:sldMkLst>
          <pc:docMk/>
          <pc:sldMk cId="0" sldId="360"/>
        </pc:sldMkLst>
        <pc:spChg chg="mod">
          <ac:chgData name="Scott Hauck" userId="34b3899fdf42c681" providerId="LiveId" clId="{1CC302DD-C7D2-4315-9DB4-12907AAED0EA}" dt="2025-08-27T00:01:58.051" v="9" actId="20577"/>
          <ac:spMkLst>
            <pc:docMk/>
            <pc:sldMk cId="0" sldId="360"/>
            <ac:spMk id="106499" creationId="{5201CAFE-0572-A1CD-D391-F914D76ACD41}"/>
          </ac:spMkLst>
        </pc:spChg>
      </pc:sldChg>
      <pc:sldChg chg="modSp">
        <pc:chgData name="Scott Hauck" userId="34b3899fdf42c681" providerId="LiveId" clId="{1CC302DD-C7D2-4315-9DB4-12907AAED0EA}" dt="2025-08-27T00:02:21.445" v="20" actId="20577"/>
        <pc:sldMkLst>
          <pc:docMk/>
          <pc:sldMk cId="0" sldId="361"/>
        </pc:sldMkLst>
        <pc:spChg chg="mod">
          <ac:chgData name="Scott Hauck" userId="34b3899fdf42c681" providerId="LiveId" clId="{1CC302DD-C7D2-4315-9DB4-12907AAED0EA}" dt="2025-08-27T00:02:21.445" v="20" actId="20577"/>
          <ac:spMkLst>
            <pc:docMk/>
            <pc:sldMk cId="0" sldId="361"/>
            <ac:spMk id="83971" creationId="{30190925-A543-2A5C-9581-E27343C61CD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8773A02-BE62-49EA-C0E4-066F7ADBDDA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22775"/>
            <a:ext cx="5156200" cy="4187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677" tIns="45524" rIns="92677" bIns="45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782B323-F224-5BE6-4F3E-D07B642BB6A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703263"/>
            <a:ext cx="4703762" cy="3527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7069EB4-39A6-0BF4-3C57-9E89D95722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41E11CE-9831-72A8-0B43-5E4130EFB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A7D1E75-4A34-821B-F8A3-A9743A1FD4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EF23685-1A7C-3B56-1BEF-3F9DD69592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4780848-2782-BAA3-2B3D-9E5C201E35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BB427D9-0CAA-1411-533F-C0CB6FA80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30B31AC-9100-C61D-3549-6C53DFC74F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B5475013-216D-5E11-0ACB-B9F6B6630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83F1EB9-94C7-5EE2-5D7A-40AE942746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81592146-4A09-1D4C-5D99-7A57D8526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63A1811-DB85-D7B6-BB08-D67104BD7A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69E3E3F-8F69-61B9-1591-A1734E797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E7BEE19-ED38-F281-107F-C4ADBF3CE7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842CBF6-379B-DF68-D1E2-779171702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3A04479-4C70-10A6-A681-05368C4F68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4536CBD-0BE8-0291-E3CA-849C65A62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2BDC61E-C9D5-885F-C6D5-A350EFC6F6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6860B9E-0357-A9DD-008B-69C139559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1D5B7E6-22A3-D70F-77BC-92D683412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4C64C3F-26FE-9330-36AB-2082E51A5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DFF1E19-74E6-D754-DEEA-A50B042F7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B7CAB00-CDDD-71D1-DD95-797803A70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94E1766-B611-E572-35FC-771BB159B4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19C27C7-B2A9-F65E-060C-ED672A755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363194C-AE97-BB66-2754-A82B31B03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0225" y="4422775"/>
            <a:ext cx="6049963" cy="418623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40" tIns="45360" rIns="92340" bIns="45360"/>
          <a:lstStyle/>
          <a:p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AD5632D-DA64-4A5C-3B73-EEAD2F7032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603250"/>
            <a:ext cx="4586288" cy="3471863"/>
          </a:xfrm>
          <a:ln/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51819FC-6101-B497-67AF-B12B329BB0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F1D6FE1-4D64-3240-912B-76BB97700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6DEB4DE-2818-ED33-4BA7-AC664BFF42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AD3794B-D68F-2A39-2AD1-EF909B934E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3D8A121-2A69-8577-1AC9-6A3C0FF484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3DAAA8A-909E-9FC3-65E3-B0F911D7F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A112E3B-0576-813A-5DC9-CC584FCD90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D0333DE-9338-D62C-D809-E0B84C438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9039F4D-AF7F-DCD7-DAF3-416E7A2B1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B5D3930C-BD6A-F1CA-F3F6-BC48F42066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0892DECB-B5A8-E2C1-13A3-9F9E4954F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DB460744-1FD8-207D-602B-3C24CC487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9E9929EC-1D6A-47DE-34E5-3022386A79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B73E40D-C00E-6596-B2D7-3BC6FBC16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5759887-8B86-B79E-402B-9DBBDF5223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BFE617FC-FE01-D11B-6B42-0C2CA99E44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9DEC6A2B-45E1-FFDB-AD61-6E7AD3747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BD1F6233-F1A4-160C-638B-0D8CB841E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3F20101-BE38-7CFC-0691-F974E9B7A3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B75D2DC-E32C-3F5B-86F5-4947BDC82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06905F0-07EA-74FF-1809-30E6713982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5461F98-AB1B-A353-57D8-8C3DDAAAA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1F79FDFD-AD29-FF01-F4A2-B1CF6160D6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F3BFAFF-8188-668B-8F8E-E226E4682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773E84B-4BAA-F76F-AB05-C47E111C3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A4DE958-AE69-19F4-6160-D9A7EB6864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6F9B5E9-0A84-77A7-417E-D51FEAACDD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B14E184-2070-39E9-4E6E-479A21FAD9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BCB57284-60AF-00CE-3385-B950368D8C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DCBC8C42-3260-F263-B781-9AC2BB0CE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41DE656C-22FA-A340-4BE8-8B99454A3C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9B11854-A957-BAD3-1205-F7C57F741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7287BFB-BAB6-FB47-5AC8-66058339E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19B49FB-18E4-2DD9-F09B-ACD415780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6A66149E-041F-BD3B-F22E-1FD6DB3F8D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6B2E10E-1334-0DFF-7231-70DC0C3FD6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48523040-47CA-8786-B978-FF7F278A2F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719C9232-9C58-EC93-6AC5-F1DDD1C16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5318C80-4FA0-2D1E-0EEE-44614310AB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9068D21-3ECB-0F57-B909-7B2AAF119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D9DDF33-87EA-A0CA-FCC0-0422BF392E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F962B34-EE69-A3F2-2C91-CC5C537A1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EA489054-DD61-6D3E-3E81-C48AA1F58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932857DF-BFAC-3537-7079-A8AF64E90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8C141DE8-2710-FAB8-E456-D6555DB41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0225" y="4422775"/>
            <a:ext cx="6049963" cy="4186238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340" tIns="45360" rIns="92340" bIns="45360"/>
          <a:lstStyle/>
          <a:p>
            <a:endParaRPr lang="en-US" altLang="en-US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F84C8A0-ADFA-51C3-9DE4-204DDF3269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5550" y="603250"/>
            <a:ext cx="4586288" cy="3471863"/>
          </a:xfr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5BCDED6-33A9-8956-6B48-910110A327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45708F0-003E-88AA-B779-E834CF235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3D50F53-CA93-C520-2511-D9BD3BE359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736B422-A08B-42EC-8939-CFD227263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B9432D1-5A67-FA2E-01A6-44F97F2A40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ABBC756-FE92-358B-370D-7081F8B46D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9B43D8C-79A9-B431-4128-F640B1AED8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4C6D976-9356-31ED-64D0-ADEAD1579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4E0F82E-4B04-44D8-B3EA-9A541F8F1D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148AA-2129-4007-8EA3-431843976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22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FBC4A74-8ADF-A879-6EF4-92141EF07C1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4D7861-7590-4608-9D5C-967B182EE8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67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1625" y="225425"/>
            <a:ext cx="2066925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850" y="225425"/>
            <a:ext cx="6048375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F91DD712-6DD9-01C4-53E5-7FF5C7F43D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206C7A-EBD5-4CFE-9DC6-54E9F8394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17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DD189F5-C14E-C4F5-05EC-C0F81F87F9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BB896-D56B-4EC6-9039-BD2D2EA7D1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72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E9FE341-9F4D-98E2-68A7-167FDEABF0B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666EFC-7A7A-4AA9-A599-917FAFFACB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28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850" y="903288"/>
            <a:ext cx="4057650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903288"/>
            <a:ext cx="4057650" cy="5265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E9037C4-B920-5685-98AA-B864906A11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8DF74-F4DE-43F2-B66F-0BCB0A5841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79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10480BA2-5220-9AFA-D93D-55525253B0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67BF9-D365-4353-BD43-F17FB99004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5829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9CDB82F-A929-7E05-CE93-FBFE44302C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AD0F76-31B0-4CD8-9CD6-97DB88AEA5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031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165A9136-A1F2-133B-3385-AB404525BAA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1C4E2-73B1-456C-B1DA-9D8675D308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38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67E68EF-CBDE-272A-E1D5-A14D927A2C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60DA7-EC72-46E5-A1D1-988B02B4B6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439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30ED0CE-157C-7A54-A990-13720795D2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ACF42-73AD-4204-A5B1-11F6ED50DB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72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705BFA6-9279-6DA3-1F51-5906D2516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0850" y="225425"/>
            <a:ext cx="82677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275" tIns="43854" rIns="89275" bIns="438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3B46DAB-59E5-1859-5EEC-22C57AD74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0850" y="903288"/>
            <a:ext cx="8267700" cy="526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275" tIns="43854" rIns="89275" bIns="438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9792EFC6-779E-73EB-8134-040012FF2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" y="801688"/>
            <a:ext cx="83423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17180F12-FC01-26E4-419F-3377AB1C1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0" y="6230938"/>
            <a:ext cx="8342313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62DBC0AF-81D9-F552-EA63-36416F34F3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5150" y="6243638"/>
            <a:ext cx="1878013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15" tIns="45107" rIns="90215" bIns="45107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4942CB-9D16-41CF-8534-25D35060B4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2pPr>
      <a:lvl3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3pPr>
      <a:lvl4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4pPr>
      <a:lvl5pPr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5pPr>
      <a:lvl6pPr marL="4572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6pPr>
      <a:lvl7pPr marL="9144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7pPr>
      <a:lvl8pPr marL="13716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8pPr>
      <a:lvl9pPr marL="1828800" algn="l" defTabSz="9017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Times New Roman" pitchFamily="18" charset="0"/>
        </a:defRPr>
      </a:lvl9pPr>
    </p:titleStyle>
    <p:bodyStyle>
      <a:lvl1pPr marL="338138" indent="-338138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33425" indent="-28257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2pPr>
      <a:lvl3pPr marL="1127125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3pPr>
      <a:lvl4pPr marL="1577975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4pPr>
      <a:lvl5pPr marL="20304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5pPr>
      <a:lvl6pPr marL="24876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6pPr>
      <a:lvl7pPr marL="29448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7pPr>
      <a:lvl8pPr marL="34020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8pPr>
      <a:lvl9pPr marL="3859213" indent="-225425" algn="l" defTabSz="901700" rtl="0" eaLnBrk="0" fontAlgn="base" hangingPunct="0">
        <a:spcBef>
          <a:spcPct val="20000"/>
        </a:spcBef>
        <a:spcAft>
          <a:spcPct val="0"/>
        </a:spcAft>
        <a:buSzPct val="100000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3">
            <a:extLst>
              <a:ext uri="{FF2B5EF4-FFF2-40B4-BE49-F238E27FC236}">
                <a16:creationId xmlns:a16="http://schemas.microsoft.com/office/drawing/2014/main" id="{9E186953-4A22-3AAF-D353-D0548225BE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9D930BA8-470C-4458-9736-EEAE35C46FA4}" type="slidenum">
              <a:rPr lang="en-US" altLang="en-US" smtClean="0"/>
              <a:pPr>
                <a:spcBef>
                  <a:spcPct val="0"/>
                </a:spcBef>
                <a:buSzTx/>
              </a:pPr>
              <a:t>131</a:t>
            </a:fld>
            <a:endParaRPr lang="en-US" altLang="en-US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6E1103F-E327-E9DD-5EB4-A1FD9EBA4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Memory Hierarchy: Caches, Virtual Memory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214BE285-BC09-C0D6-2801-A40B97811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Readings: 5.1-5.4, 5.8</a:t>
            </a:r>
          </a:p>
          <a:p>
            <a:endParaRPr lang="en-US" altLang="en-US" dirty="0"/>
          </a:p>
          <a:p>
            <a:r>
              <a:rPr lang="en-US" altLang="en-US" dirty="0"/>
              <a:t>Big memories are slow</a:t>
            </a:r>
          </a:p>
          <a:p>
            <a:endParaRPr lang="en-US" altLang="en-US" dirty="0"/>
          </a:p>
          <a:p>
            <a:r>
              <a:rPr lang="en-US" altLang="en-US" dirty="0"/>
              <a:t>Fast memories are small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Need to get fast, big memories</a:t>
            </a:r>
          </a:p>
        </p:txBody>
      </p:sp>
      <p:grpSp>
        <p:nvGrpSpPr>
          <p:cNvPr id="3077" name="Group 56">
            <a:extLst>
              <a:ext uri="{FF2B5EF4-FFF2-40B4-BE49-F238E27FC236}">
                <a16:creationId xmlns:a16="http://schemas.microsoft.com/office/drawing/2014/main" id="{B44E7D89-1B44-2395-5CD4-190D3A194C38}"/>
              </a:ext>
            </a:extLst>
          </p:cNvPr>
          <p:cNvGrpSpPr>
            <a:grpSpLocks/>
          </p:cNvGrpSpPr>
          <p:nvPr/>
        </p:nvGrpSpPr>
        <p:grpSpPr bwMode="auto">
          <a:xfrm>
            <a:off x="3322638" y="1582738"/>
            <a:ext cx="5143500" cy="2857500"/>
            <a:chOff x="2362" y="1521"/>
            <a:chExt cx="3240" cy="1800"/>
          </a:xfrm>
        </p:grpSpPr>
        <p:sp>
          <p:nvSpPr>
            <p:cNvPr id="3078" name="Rectangle 57">
              <a:extLst>
                <a:ext uri="{FF2B5EF4-FFF2-40B4-BE49-F238E27FC236}">
                  <a16:creationId xmlns:a16="http://schemas.microsoft.com/office/drawing/2014/main" id="{9DD5F427-3F69-137E-174D-DB8D46A9C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1521"/>
              <a:ext cx="3240" cy="1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079" name="Rectangle 58">
              <a:extLst>
                <a:ext uri="{FF2B5EF4-FFF2-40B4-BE49-F238E27FC236}">
                  <a16:creationId xmlns:a16="http://schemas.microsoft.com/office/drawing/2014/main" id="{94F4024F-5651-1928-94AB-DC737180D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1777"/>
              <a:ext cx="920" cy="13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080" name="Rectangle 59">
              <a:extLst>
                <a:ext uri="{FF2B5EF4-FFF2-40B4-BE49-F238E27FC236}">
                  <a16:creationId xmlns:a16="http://schemas.microsoft.com/office/drawing/2014/main" id="{DFC9AC30-572C-1E41-197D-96DB7A9DD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6" y="1861"/>
              <a:ext cx="8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 Processor</a:t>
              </a:r>
            </a:p>
          </p:txBody>
        </p:sp>
        <p:sp>
          <p:nvSpPr>
            <p:cNvPr id="3081" name="Rectangle 60">
              <a:extLst>
                <a:ext uri="{FF2B5EF4-FFF2-40B4-BE49-F238E27FC236}">
                  <a16:creationId xmlns:a16="http://schemas.microsoft.com/office/drawing/2014/main" id="{F55DE54D-1375-76D6-BFA3-7D5912247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" y="1777"/>
              <a:ext cx="840" cy="1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082" name="Rectangle 61">
              <a:extLst>
                <a:ext uri="{FF2B5EF4-FFF2-40B4-BE49-F238E27FC236}">
                  <a16:creationId xmlns:a16="http://schemas.microsoft.com/office/drawing/2014/main" id="{EEF47F86-93F7-71AF-2AED-828B68EBAF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6" y="1777"/>
              <a:ext cx="840" cy="14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083" name="Rectangle 62">
              <a:extLst>
                <a:ext uri="{FF2B5EF4-FFF2-40B4-BE49-F238E27FC236}">
                  <a16:creationId xmlns:a16="http://schemas.microsoft.com/office/drawing/2014/main" id="{AE0C8B01-4A89-9D50-6008-8AAC265B7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1581"/>
              <a:ext cx="76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Computer</a:t>
              </a:r>
            </a:p>
          </p:txBody>
        </p:sp>
        <p:sp>
          <p:nvSpPr>
            <p:cNvPr id="3084" name="AutoShape 63">
              <a:extLst>
                <a:ext uri="{FF2B5EF4-FFF2-40B4-BE49-F238E27FC236}">
                  <a16:creationId xmlns:a16="http://schemas.microsoft.com/office/drawing/2014/main" id="{C0F595CE-369D-4B70-5853-2AFC7D76D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2209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085" name="AutoShape 64">
              <a:extLst>
                <a:ext uri="{FF2B5EF4-FFF2-40B4-BE49-F238E27FC236}">
                  <a16:creationId xmlns:a16="http://schemas.microsoft.com/office/drawing/2014/main" id="{F8C948A2-ACEA-6AB4-6385-9CEE36C91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0" y="2689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086" name="Rectangle 65">
              <a:extLst>
                <a:ext uri="{FF2B5EF4-FFF2-40B4-BE49-F238E27FC236}">
                  <a16:creationId xmlns:a16="http://schemas.microsoft.com/office/drawing/2014/main" id="{A00DD507-CA8E-C0C6-2E32-A993F76D1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" y="2317"/>
              <a:ext cx="67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Control</a:t>
              </a:r>
            </a:p>
          </p:txBody>
        </p:sp>
        <p:sp>
          <p:nvSpPr>
            <p:cNvPr id="3087" name="Rectangle 66">
              <a:extLst>
                <a:ext uri="{FF2B5EF4-FFF2-40B4-BE49-F238E27FC236}">
                  <a16:creationId xmlns:a16="http://schemas.microsoft.com/office/drawing/2014/main" id="{06E0FA18-6AA4-8D49-8241-9A93B3908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97"/>
              <a:ext cx="78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Datapath</a:t>
              </a:r>
            </a:p>
          </p:txBody>
        </p:sp>
        <p:sp>
          <p:nvSpPr>
            <p:cNvPr id="3088" name="Rectangle 67">
              <a:extLst>
                <a:ext uri="{FF2B5EF4-FFF2-40B4-BE49-F238E27FC236}">
                  <a16:creationId xmlns:a16="http://schemas.microsoft.com/office/drawing/2014/main" id="{440D1E23-41B6-46EE-DC4F-B135C33B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4" y="1901"/>
              <a:ext cx="632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Memory</a:t>
              </a:r>
            </a:p>
          </p:txBody>
        </p:sp>
        <p:sp>
          <p:nvSpPr>
            <p:cNvPr id="3089" name="Rectangle 68">
              <a:extLst>
                <a:ext uri="{FF2B5EF4-FFF2-40B4-BE49-F238E27FC236}">
                  <a16:creationId xmlns:a16="http://schemas.microsoft.com/office/drawing/2014/main" id="{8B037178-D61D-5D9F-9100-D1BCB9F8B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" y="1901"/>
              <a:ext cx="62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Devices</a:t>
              </a:r>
            </a:p>
          </p:txBody>
        </p:sp>
        <p:sp>
          <p:nvSpPr>
            <p:cNvPr id="3090" name="AutoShape 69">
              <a:extLst>
                <a:ext uri="{FF2B5EF4-FFF2-40B4-BE49-F238E27FC236}">
                  <a16:creationId xmlns:a16="http://schemas.microsoft.com/office/drawing/2014/main" id="{407AA7B3-8547-150F-4942-0560CE3ED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241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091" name="AutoShape 70">
              <a:extLst>
                <a:ext uri="{FF2B5EF4-FFF2-40B4-BE49-F238E27FC236}">
                  <a16:creationId xmlns:a16="http://schemas.microsoft.com/office/drawing/2014/main" id="{2D4D1B33-3267-096D-436A-92ACB4FC0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6" y="2721"/>
              <a:ext cx="680" cy="376"/>
            </a:xfrm>
            <a:prstGeom prst="roundRect">
              <a:avLst>
                <a:gd name="adj" fmla="val 124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092" name="Rectangle 71">
              <a:extLst>
                <a:ext uri="{FF2B5EF4-FFF2-40B4-BE49-F238E27FC236}">
                  <a16:creationId xmlns:a16="http://schemas.microsoft.com/office/drawing/2014/main" id="{9158C25E-3D1B-4B75-97A6-BC4F54A5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49"/>
              <a:ext cx="675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Input</a:t>
              </a:r>
            </a:p>
          </p:txBody>
        </p:sp>
        <p:sp>
          <p:nvSpPr>
            <p:cNvPr id="3093" name="Rectangle 72">
              <a:extLst>
                <a:ext uri="{FF2B5EF4-FFF2-40B4-BE49-F238E27FC236}">
                  <a16:creationId xmlns:a16="http://schemas.microsoft.com/office/drawing/2014/main" id="{35A94816-566B-BEA3-CAF3-F334E8EDA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829"/>
              <a:ext cx="680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b="1">
                  <a:latin typeface="Arial" panose="020B0604020202020204" pitchFamily="34" charset="0"/>
                </a:rPr>
                <a:t>Output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919CFB51-833F-B752-ACFA-C07AA34C6A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10AB5D77-4482-44C6-8FA3-E6EB8CACC2B1}" type="slidenum">
              <a:rPr lang="en-US" altLang="en-US" smtClean="0"/>
              <a:pPr>
                <a:spcBef>
                  <a:spcPct val="0"/>
                </a:spcBef>
                <a:buSzTx/>
              </a:pPr>
              <a:t>140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470F272-5110-EF52-0913-1F4F5830B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Exploiting Locality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C8370C3-083A-BE3C-2C38-AC41C8215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Spatial locality</a:t>
            </a:r>
          </a:p>
          <a:p>
            <a:pPr lvl="1"/>
            <a:r>
              <a:rPr lang="en-US" altLang="en-US"/>
              <a:t>Move blocks consisting of multiple contiguous words to upper level</a:t>
            </a:r>
          </a:p>
          <a:p>
            <a:pPr lvl="1"/>
            <a:endParaRPr lang="en-US" altLang="en-US"/>
          </a:p>
          <a:p>
            <a:r>
              <a:rPr lang="en-US" altLang="en-US"/>
              <a:t>Temporal locality</a:t>
            </a:r>
          </a:p>
          <a:p>
            <a:pPr lvl="1"/>
            <a:r>
              <a:rPr lang="en-US" altLang="en-US"/>
              <a:t>Keep more recently accessed items closer to the processor</a:t>
            </a:r>
          </a:p>
          <a:p>
            <a:pPr lvl="1"/>
            <a:r>
              <a:rPr lang="en-US" altLang="en-US"/>
              <a:t>When we must evict items to make room for new ones, attempt to keep more recently accessed items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75762855-1593-F548-DF2F-BC0CC54F72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3C8FCAE6-B765-4E89-843D-CBE32B455B8B}" type="slidenum">
              <a:rPr lang="en-US" altLang="en-US" smtClean="0"/>
              <a:pPr>
                <a:spcBef>
                  <a:spcPct val="0"/>
                </a:spcBef>
                <a:buSzTx/>
              </a:pPr>
              <a:t>141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1157AE49-02BA-825B-E2C8-6DD84FA39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Cache Arrangement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CCEE061-DE4C-8063-C4A6-40709BF8A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should the data in the cache be organized?</a:t>
            </a:r>
          </a:p>
          <a:p>
            <a:r>
              <a:rPr lang="en-US" altLang="en-US"/>
              <a:t>	Caches are smaller than the full memory, so multiple addresses must map to the same cache “line”</a:t>
            </a:r>
          </a:p>
          <a:p>
            <a:endParaRPr lang="en-US" altLang="en-US" b="1">
              <a:solidFill>
                <a:srgbClr val="FF00FF"/>
              </a:solidFill>
            </a:endParaRPr>
          </a:p>
          <a:p>
            <a:r>
              <a:rPr lang="en-US" altLang="en-US" b="1">
                <a:solidFill>
                  <a:srgbClr val="FF00FF"/>
                </a:solidFill>
              </a:rPr>
              <a:t>Direct Mapped</a:t>
            </a:r>
            <a:r>
              <a:rPr lang="en-US" altLang="en-US"/>
              <a:t> – Memory addresses map to particular location in that cache</a:t>
            </a:r>
          </a:p>
          <a:p>
            <a:endParaRPr lang="en-US" altLang="en-US" b="1">
              <a:solidFill>
                <a:srgbClr val="FF00FF"/>
              </a:solidFill>
            </a:endParaRPr>
          </a:p>
          <a:p>
            <a:r>
              <a:rPr lang="en-US" altLang="en-US" b="1">
                <a:solidFill>
                  <a:srgbClr val="FF00FF"/>
                </a:solidFill>
              </a:rPr>
              <a:t>Fully Associative</a:t>
            </a:r>
            <a:r>
              <a:rPr lang="en-US" altLang="en-US"/>
              <a:t> – Data can be placed anywhere in the cache</a:t>
            </a:r>
          </a:p>
          <a:p>
            <a:endParaRPr lang="en-US" altLang="en-US" b="1">
              <a:solidFill>
                <a:srgbClr val="FF00FF"/>
              </a:solidFill>
            </a:endParaRPr>
          </a:p>
          <a:p>
            <a:r>
              <a:rPr lang="en-US" altLang="en-US" b="1">
                <a:solidFill>
                  <a:srgbClr val="FF00FF"/>
                </a:solidFill>
              </a:rPr>
              <a:t>N-way Set Associative</a:t>
            </a:r>
            <a:r>
              <a:rPr lang="en-US" altLang="en-US"/>
              <a:t> – Data can be placed in a limited number of places in the cache depending upon the memory address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D11DB63D-9090-B334-B628-BFE34F6A7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4EB74F5B-35D2-4608-8C63-C379CB438FBE}" type="slidenum">
              <a:rPr lang="en-US" altLang="en-US" smtClean="0"/>
              <a:pPr>
                <a:spcBef>
                  <a:spcPct val="0"/>
                </a:spcBef>
                <a:buSzTx/>
              </a:pPr>
              <a:t>142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8C0C7617-31DD-64C9-C062-A7D176C7C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 Mapped Cache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491B1D78-D316-7E5D-1F4E-86595D256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4 byte direct mapped cache with 1 byte blocks</a:t>
            </a:r>
          </a:p>
          <a:p>
            <a:r>
              <a:rPr lang="en-US" altLang="en-US"/>
              <a:t>	Optimize for spatial locality (close blocks likely to be accessed soon)</a:t>
            </a:r>
          </a:p>
        </p:txBody>
      </p:sp>
      <p:grpSp>
        <p:nvGrpSpPr>
          <p:cNvPr id="25605" name="Group 4">
            <a:extLst>
              <a:ext uri="{FF2B5EF4-FFF2-40B4-BE49-F238E27FC236}">
                <a16:creationId xmlns:a16="http://schemas.microsoft.com/office/drawing/2014/main" id="{0BF62FCD-7256-8FDC-E165-F1C9C1267EE1}"/>
              </a:ext>
            </a:extLst>
          </p:cNvPr>
          <p:cNvGrpSpPr>
            <a:grpSpLocks/>
          </p:cNvGrpSpPr>
          <p:nvPr/>
        </p:nvGrpSpPr>
        <p:grpSpPr bwMode="auto">
          <a:xfrm>
            <a:off x="1722438" y="1874838"/>
            <a:ext cx="1579562" cy="4243387"/>
            <a:chOff x="2640" y="623"/>
            <a:chExt cx="995" cy="2673"/>
          </a:xfrm>
        </p:grpSpPr>
        <p:grpSp>
          <p:nvGrpSpPr>
            <p:cNvPr id="25622" name="Group 5">
              <a:extLst>
                <a:ext uri="{FF2B5EF4-FFF2-40B4-BE49-F238E27FC236}">
                  <a16:creationId xmlns:a16="http://schemas.microsoft.com/office/drawing/2014/main" id="{B7DDD057-0038-0630-35B0-9139AD60D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623"/>
              <a:ext cx="982" cy="192"/>
              <a:chOff x="3236" y="585"/>
              <a:chExt cx="982" cy="192"/>
            </a:xfrm>
          </p:grpSpPr>
          <p:sp>
            <p:nvSpPr>
              <p:cNvPr id="25668" name="Rectangle 6">
                <a:extLst>
                  <a:ext uri="{FF2B5EF4-FFF2-40B4-BE49-F238E27FC236}">
                    <a16:creationId xmlns:a16="http://schemas.microsoft.com/office/drawing/2014/main" id="{9E91F9E5-7F93-230A-1B82-02E4AFB8D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69" name="Text Box 7">
                <a:extLst>
                  <a:ext uri="{FF2B5EF4-FFF2-40B4-BE49-F238E27FC236}">
                    <a16:creationId xmlns:a16="http://schemas.microsoft.com/office/drawing/2014/main" id="{16C08665-CCDF-4C37-4C89-86A2B5DE39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</a:t>
                </a:r>
              </a:p>
            </p:txBody>
          </p:sp>
        </p:grpSp>
        <p:grpSp>
          <p:nvGrpSpPr>
            <p:cNvPr id="25623" name="Group 8">
              <a:extLst>
                <a:ext uri="{FF2B5EF4-FFF2-40B4-BE49-F238E27FC236}">
                  <a16:creationId xmlns:a16="http://schemas.microsoft.com/office/drawing/2014/main" id="{6D25729C-19B3-5984-EDF6-2CE6ECDE50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789"/>
              <a:ext cx="982" cy="192"/>
              <a:chOff x="3236" y="585"/>
              <a:chExt cx="982" cy="192"/>
            </a:xfrm>
          </p:grpSpPr>
          <p:sp>
            <p:nvSpPr>
              <p:cNvPr id="25666" name="Rectangle 9">
                <a:extLst>
                  <a:ext uri="{FF2B5EF4-FFF2-40B4-BE49-F238E27FC236}">
                    <a16:creationId xmlns:a16="http://schemas.microsoft.com/office/drawing/2014/main" id="{5D3EDA15-851A-2D56-03C5-11CAAC27B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67" name="Text Box 10">
                <a:extLst>
                  <a:ext uri="{FF2B5EF4-FFF2-40B4-BE49-F238E27FC236}">
                    <a16:creationId xmlns:a16="http://schemas.microsoft.com/office/drawing/2014/main" id="{69DCCDED-B2C0-5688-52DD-62BE8CDDF0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1</a:t>
                </a:r>
              </a:p>
            </p:txBody>
          </p:sp>
        </p:grpSp>
        <p:grpSp>
          <p:nvGrpSpPr>
            <p:cNvPr id="25624" name="Group 11">
              <a:extLst>
                <a:ext uri="{FF2B5EF4-FFF2-40B4-BE49-F238E27FC236}">
                  <a16:creationId xmlns:a16="http://schemas.microsoft.com/office/drawing/2014/main" id="{D1C0B996-CAE5-80ED-82C8-21A07A2FF6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954"/>
              <a:ext cx="982" cy="192"/>
              <a:chOff x="3236" y="585"/>
              <a:chExt cx="982" cy="192"/>
            </a:xfrm>
          </p:grpSpPr>
          <p:sp>
            <p:nvSpPr>
              <p:cNvPr id="25664" name="Rectangle 12">
                <a:extLst>
                  <a:ext uri="{FF2B5EF4-FFF2-40B4-BE49-F238E27FC236}">
                    <a16:creationId xmlns:a16="http://schemas.microsoft.com/office/drawing/2014/main" id="{6A72B83F-DFF1-2B02-DCDE-CE8F9453F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65" name="Text Box 13">
                <a:extLst>
                  <a:ext uri="{FF2B5EF4-FFF2-40B4-BE49-F238E27FC236}">
                    <a16:creationId xmlns:a16="http://schemas.microsoft.com/office/drawing/2014/main" id="{81D44114-A4B5-D403-C736-F02A22D3AF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2</a:t>
                </a:r>
              </a:p>
            </p:txBody>
          </p:sp>
        </p:grpSp>
        <p:grpSp>
          <p:nvGrpSpPr>
            <p:cNvPr id="25625" name="Group 14">
              <a:extLst>
                <a:ext uri="{FF2B5EF4-FFF2-40B4-BE49-F238E27FC236}">
                  <a16:creationId xmlns:a16="http://schemas.microsoft.com/office/drawing/2014/main" id="{D80A0E79-7958-26C0-D2C7-1DB050AC9E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1120"/>
              <a:ext cx="982" cy="192"/>
              <a:chOff x="3236" y="585"/>
              <a:chExt cx="982" cy="192"/>
            </a:xfrm>
          </p:grpSpPr>
          <p:sp>
            <p:nvSpPr>
              <p:cNvPr id="25662" name="Rectangle 15">
                <a:extLst>
                  <a:ext uri="{FF2B5EF4-FFF2-40B4-BE49-F238E27FC236}">
                    <a16:creationId xmlns:a16="http://schemas.microsoft.com/office/drawing/2014/main" id="{941E265B-AE2E-5080-AD1F-3434A8CAF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63" name="Text Box 16">
                <a:extLst>
                  <a:ext uri="{FF2B5EF4-FFF2-40B4-BE49-F238E27FC236}">
                    <a16:creationId xmlns:a16="http://schemas.microsoft.com/office/drawing/2014/main" id="{A3C38DFC-F737-701A-D2CD-A3C405CB0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3</a:t>
                </a:r>
              </a:p>
            </p:txBody>
          </p:sp>
        </p:grpSp>
        <p:grpSp>
          <p:nvGrpSpPr>
            <p:cNvPr id="25626" name="Group 17">
              <a:extLst>
                <a:ext uri="{FF2B5EF4-FFF2-40B4-BE49-F238E27FC236}">
                  <a16:creationId xmlns:a16="http://schemas.microsoft.com/office/drawing/2014/main" id="{DE6782FB-E72F-62FA-3EB4-D172E4DF6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1285"/>
              <a:ext cx="982" cy="192"/>
              <a:chOff x="3236" y="585"/>
              <a:chExt cx="982" cy="192"/>
            </a:xfrm>
          </p:grpSpPr>
          <p:sp>
            <p:nvSpPr>
              <p:cNvPr id="25660" name="Rectangle 18">
                <a:extLst>
                  <a:ext uri="{FF2B5EF4-FFF2-40B4-BE49-F238E27FC236}">
                    <a16:creationId xmlns:a16="http://schemas.microsoft.com/office/drawing/2014/main" id="{2F956BDD-185D-DE27-C23F-B22C9101B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61" name="Text Box 19">
                <a:extLst>
                  <a:ext uri="{FF2B5EF4-FFF2-40B4-BE49-F238E27FC236}">
                    <a16:creationId xmlns:a16="http://schemas.microsoft.com/office/drawing/2014/main" id="{E8BE7AD3-332E-293D-ED43-F5982F06B2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4</a:t>
                </a:r>
              </a:p>
            </p:txBody>
          </p:sp>
        </p:grpSp>
        <p:grpSp>
          <p:nvGrpSpPr>
            <p:cNvPr id="25627" name="Group 20">
              <a:extLst>
                <a:ext uri="{FF2B5EF4-FFF2-40B4-BE49-F238E27FC236}">
                  <a16:creationId xmlns:a16="http://schemas.microsoft.com/office/drawing/2014/main" id="{A4B6C1F5-C919-38DC-35C2-EEB02E8AD8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1450"/>
              <a:ext cx="982" cy="192"/>
              <a:chOff x="3236" y="585"/>
              <a:chExt cx="982" cy="192"/>
            </a:xfrm>
          </p:grpSpPr>
          <p:sp>
            <p:nvSpPr>
              <p:cNvPr id="25658" name="Rectangle 21">
                <a:extLst>
                  <a:ext uri="{FF2B5EF4-FFF2-40B4-BE49-F238E27FC236}">
                    <a16:creationId xmlns:a16="http://schemas.microsoft.com/office/drawing/2014/main" id="{420D15EC-404A-E1AA-3DA2-051D9A228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59" name="Text Box 22">
                <a:extLst>
                  <a:ext uri="{FF2B5EF4-FFF2-40B4-BE49-F238E27FC236}">
                    <a16:creationId xmlns:a16="http://schemas.microsoft.com/office/drawing/2014/main" id="{4B36E5F5-F220-F911-F669-C1DA596009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5</a:t>
                </a:r>
              </a:p>
            </p:txBody>
          </p:sp>
        </p:grpSp>
        <p:grpSp>
          <p:nvGrpSpPr>
            <p:cNvPr id="25628" name="Group 23">
              <a:extLst>
                <a:ext uri="{FF2B5EF4-FFF2-40B4-BE49-F238E27FC236}">
                  <a16:creationId xmlns:a16="http://schemas.microsoft.com/office/drawing/2014/main" id="{E58D4148-2F05-9E10-C995-102737F8E2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1616"/>
              <a:ext cx="982" cy="192"/>
              <a:chOff x="3236" y="585"/>
              <a:chExt cx="982" cy="192"/>
            </a:xfrm>
          </p:grpSpPr>
          <p:sp>
            <p:nvSpPr>
              <p:cNvPr id="25656" name="Rectangle 24">
                <a:extLst>
                  <a:ext uri="{FF2B5EF4-FFF2-40B4-BE49-F238E27FC236}">
                    <a16:creationId xmlns:a16="http://schemas.microsoft.com/office/drawing/2014/main" id="{6D0551B2-1A93-B27A-92FD-9AF50ACF3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57" name="Text Box 25">
                <a:extLst>
                  <a:ext uri="{FF2B5EF4-FFF2-40B4-BE49-F238E27FC236}">
                    <a16:creationId xmlns:a16="http://schemas.microsoft.com/office/drawing/2014/main" id="{E115D1C2-2DD3-425D-5D3A-5B8FB2FB2B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6</a:t>
                </a:r>
              </a:p>
            </p:txBody>
          </p:sp>
        </p:grpSp>
        <p:grpSp>
          <p:nvGrpSpPr>
            <p:cNvPr id="25629" name="Group 26">
              <a:extLst>
                <a:ext uri="{FF2B5EF4-FFF2-40B4-BE49-F238E27FC236}">
                  <a16:creationId xmlns:a16="http://schemas.microsoft.com/office/drawing/2014/main" id="{E41360F1-E5F4-32B9-A7AB-7813A8FED3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1781"/>
              <a:ext cx="982" cy="192"/>
              <a:chOff x="3236" y="585"/>
              <a:chExt cx="982" cy="192"/>
            </a:xfrm>
          </p:grpSpPr>
          <p:sp>
            <p:nvSpPr>
              <p:cNvPr id="25654" name="Rectangle 27">
                <a:extLst>
                  <a:ext uri="{FF2B5EF4-FFF2-40B4-BE49-F238E27FC236}">
                    <a16:creationId xmlns:a16="http://schemas.microsoft.com/office/drawing/2014/main" id="{17CDDE9D-B2D5-5AD0-9543-89655D948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55" name="Text Box 28">
                <a:extLst>
                  <a:ext uri="{FF2B5EF4-FFF2-40B4-BE49-F238E27FC236}">
                    <a16:creationId xmlns:a16="http://schemas.microsoft.com/office/drawing/2014/main" id="{D8FEA768-C94F-969D-4196-203D0D4E4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7</a:t>
                </a:r>
              </a:p>
            </p:txBody>
          </p:sp>
        </p:grpSp>
        <p:grpSp>
          <p:nvGrpSpPr>
            <p:cNvPr id="25630" name="Group 29">
              <a:extLst>
                <a:ext uri="{FF2B5EF4-FFF2-40B4-BE49-F238E27FC236}">
                  <a16:creationId xmlns:a16="http://schemas.microsoft.com/office/drawing/2014/main" id="{61501652-FD42-224A-FE35-BF737D33E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1947"/>
              <a:ext cx="982" cy="192"/>
              <a:chOff x="3236" y="585"/>
              <a:chExt cx="982" cy="192"/>
            </a:xfrm>
          </p:grpSpPr>
          <p:sp>
            <p:nvSpPr>
              <p:cNvPr id="25652" name="Rectangle 30">
                <a:extLst>
                  <a:ext uri="{FF2B5EF4-FFF2-40B4-BE49-F238E27FC236}">
                    <a16:creationId xmlns:a16="http://schemas.microsoft.com/office/drawing/2014/main" id="{033961A3-9D4D-440F-6A60-89C421A63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53" name="Text Box 31">
                <a:extLst>
                  <a:ext uri="{FF2B5EF4-FFF2-40B4-BE49-F238E27FC236}">
                    <a16:creationId xmlns:a16="http://schemas.microsoft.com/office/drawing/2014/main" id="{FA25EDC1-A237-7422-5EAE-2524D47B21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8</a:t>
                </a:r>
              </a:p>
            </p:txBody>
          </p:sp>
        </p:grpSp>
        <p:grpSp>
          <p:nvGrpSpPr>
            <p:cNvPr id="25631" name="Group 32">
              <a:extLst>
                <a:ext uri="{FF2B5EF4-FFF2-40B4-BE49-F238E27FC236}">
                  <a16:creationId xmlns:a16="http://schemas.microsoft.com/office/drawing/2014/main" id="{09BE84DD-7A6C-34C0-D910-0C58EF4D3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3" y="2112"/>
              <a:ext cx="982" cy="192"/>
              <a:chOff x="3236" y="585"/>
              <a:chExt cx="982" cy="192"/>
            </a:xfrm>
          </p:grpSpPr>
          <p:sp>
            <p:nvSpPr>
              <p:cNvPr id="25650" name="Rectangle 33">
                <a:extLst>
                  <a:ext uri="{FF2B5EF4-FFF2-40B4-BE49-F238E27FC236}">
                    <a16:creationId xmlns:a16="http://schemas.microsoft.com/office/drawing/2014/main" id="{DDB53E3F-8CF4-98BC-1AE8-3369EA607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51" name="Text Box 34">
                <a:extLst>
                  <a:ext uri="{FF2B5EF4-FFF2-40B4-BE49-F238E27FC236}">
                    <a16:creationId xmlns:a16="http://schemas.microsoft.com/office/drawing/2014/main" id="{644CEBE2-027F-0B1D-659D-5FFB7FDB4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9</a:t>
                </a:r>
              </a:p>
            </p:txBody>
          </p:sp>
        </p:grpSp>
        <p:grpSp>
          <p:nvGrpSpPr>
            <p:cNvPr id="25632" name="Group 35">
              <a:extLst>
                <a:ext uri="{FF2B5EF4-FFF2-40B4-BE49-F238E27FC236}">
                  <a16:creationId xmlns:a16="http://schemas.microsoft.com/office/drawing/2014/main" id="{604763F1-51D3-E956-9BE9-8D2F9B9C59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277"/>
              <a:ext cx="995" cy="192"/>
              <a:chOff x="3223" y="585"/>
              <a:chExt cx="995" cy="192"/>
            </a:xfrm>
          </p:grpSpPr>
          <p:sp>
            <p:nvSpPr>
              <p:cNvPr id="25648" name="Rectangle 36">
                <a:extLst>
                  <a:ext uri="{FF2B5EF4-FFF2-40B4-BE49-F238E27FC236}">
                    <a16:creationId xmlns:a16="http://schemas.microsoft.com/office/drawing/2014/main" id="{AF3D8298-2B98-E48C-C2E3-A705BD157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49" name="Text Box 37">
                <a:extLst>
                  <a:ext uri="{FF2B5EF4-FFF2-40B4-BE49-F238E27FC236}">
                    <a16:creationId xmlns:a16="http://schemas.microsoft.com/office/drawing/2014/main" id="{09976349-3542-2C3F-8DD5-E5EA718DAC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3" y="585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A</a:t>
                </a:r>
              </a:p>
            </p:txBody>
          </p:sp>
        </p:grpSp>
        <p:grpSp>
          <p:nvGrpSpPr>
            <p:cNvPr id="25633" name="Group 38">
              <a:extLst>
                <a:ext uri="{FF2B5EF4-FFF2-40B4-BE49-F238E27FC236}">
                  <a16:creationId xmlns:a16="http://schemas.microsoft.com/office/drawing/2014/main" id="{36E982F1-487A-BAAB-6F79-3F597B3022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3" y="2443"/>
              <a:ext cx="992" cy="192"/>
              <a:chOff x="3226" y="585"/>
              <a:chExt cx="992" cy="192"/>
            </a:xfrm>
          </p:grpSpPr>
          <p:sp>
            <p:nvSpPr>
              <p:cNvPr id="25646" name="Rectangle 39">
                <a:extLst>
                  <a:ext uri="{FF2B5EF4-FFF2-40B4-BE49-F238E27FC236}">
                    <a16:creationId xmlns:a16="http://schemas.microsoft.com/office/drawing/2014/main" id="{CA8B5415-564D-2365-EBDA-7486A652E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47" name="Text Box 40">
                <a:extLst>
                  <a:ext uri="{FF2B5EF4-FFF2-40B4-BE49-F238E27FC236}">
                    <a16:creationId xmlns:a16="http://schemas.microsoft.com/office/drawing/2014/main" id="{6B74A3B2-059A-F28B-A819-4E2A55F5D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6" y="585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B</a:t>
                </a:r>
              </a:p>
            </p:txBody>
          </p:sp>
        </p:grpSp>
        <p:grpSp>
          <p:nvGrpSpPr>
            <p:cNvPr id="25634" name="Group 41">
              <a:extLst>
                <a:ext uri="{FF2B5EF4-FFF2-40B4-BE49-F238E27FC236}">
                  <a16:creationId xmlns:a16="http://schemas.microsoft.com/office/drawing/2014/main" id="{32976F03-4CC0-02A7-363E-31B886DD6D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3" y="2608"/>
              <a:ext cx="992" cy="192"/>
              <a:chOff x="3226" y="585"/>
              <a:chExt cx="992" cy="192"/>
            </a:xfrm>
          </p:grpSpPr>
          <p:sp>
            <p:nvSpPr>
              <p:cNvPr id="25644" name="Rectangle 42">
                <a:extLst>
                  <a:ext uri="{FF2B5EF4-FFF2-40B4-BE49-F238E27FC236}">
                    <a16:creationId xmlns:a16="http://schemas.microsoft.com/office/drawing/2014/main" id="{334D7E0E-6F9A-EE16-2090-E646AC18C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45" name="Text Box 43">
                <a:extLst>
                  <a:ext uri="{FF2B5EF4-FFF2-40B4-BE49-F238E27FC236}">
                    <a16:creationId xmlns:a16="http://schemas.microsoft.com/office/drawing/2014/main" id="{947DC680-6D7C-48CC-4781-94A5BE6F4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6" y="585"/>
                <a:ext cx="19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C</a:t>
                </a:r>
              </a:p>
            </p:txBody>
          </p:sp>
        </p:grpSp>
        <p:grpSp>
          <p:nvGrpSpPr>
            <p:cNvPr id="25635" name="Group 44">
              <a:extLst>
                <a:ext uri="{FF2B5EF4-FFF2-40B4-BE49-F238E27FC236}">
                  <a16:creationId xmlns:a16="http://schemas.microsoft.com/office/drawing/2014/main" id="{06259296-A4D5-860F-3777-567225C907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7" y="2939"/>
              <a:ext cx="988" cy="192"/>
              <a:chOff x="3230" y="585"/>
              <a:chExt cx="988" cy="192"/>
            </a:xfrm>
          </p:grpSpPr>
          <p:sp>
            <p:nvSpPr>
              <p:cNvPr id="25642" name="Rectangle 45">
                <a:extLst>
                  <a:ext uri="{FF2B5EF4-FFF2-40B4-BE49-F238E27FC236}">
                    <a16:creationId xmlns:a16="http://schemas.microsoft.com/office/drawing/2014/main" id="{839E1AA5-2D15-39BE-DE04-278B1E47A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43" name="Text Box 46">
                <a:extLst>
                  <a:ext uri="{FF2B5EF4-FFF2-40B4-BE49-F238E27FC236}">
                    <a16:creationId xmlns:a16="http://schemas.microsoft.com/office/drawing/2014/main" id="{1C5C0211-70BC-7D81-54EF-12BD3899FE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585"/>
                <a:ext cx="184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E</a:t>
                </a:r>
              </a:p>
            </p:txBody>
          </p:sp>
        </p:grpSp>
        <p:grpSp>
          <p:nvGrpSpPr>
            <p:cNvPr id="25636" name="Group 47">
              <a:extLst>
                <a:ext uri="{FF2B5EF4-FFF2-40B4-BE49-F238E27FC236}">
                  <a16:creationId xmlns:a16="http://schemas.microsoft.com/office/drawing/2014/main" id="{74F30456-5F6F-E52E-A7DA-F18737ADF1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774"/>
              <a:ext cx="995" cy="192"/>
              <a:chOff x="3223" y="585"/>
              <a:chExt cx="995" cy="192"/>
            </a:xfrm>
          </p:grpSpPr>
          <p:sp>
            <p:nvSpPr>
              <p:cNvPr id="25640" name="Rectangle 48">
                <a:extLst>
                  <a:ext uri="{FF2B5EF4-FFF2-40B4-BE49-F238E27FC236}">
                    <a16:creationId xmlns:a16="http://schemas.microsoft.com/office/drawing/2014/main" id="{34B2F5FA-601B-9EC6-58E8-55874A43A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41" name="Text Box 49">
                <a:extLst>
                  <a:ext uri="{FF2B5EF4-FFF2-40B4-BE49-F238E27FC236}">
                    <a16:creationId xmlns:a16="http://schemas.microsoft.com/office/drawing/2014/main" id="{7F81546D-9CC5-2D05-5E1D-6F0D496B5F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3" y="585"/>
                <a:ext cx="19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D</a:t>
                </a:r>
              </a:p>
            </p:txBody>
          </p:sp>
        </p:grpSp>
        <p:grpSp>
          <p:nvGrpSpPr>
            <p:cNvPr id="25637" name="Group 50">
              <a:extLst>
                <a:ext uri="{FF2B5EF4-FFF2-40B4-BE49-F238E27FC236}">
                  <a16:creationId xmlns:a16="http://schemas.microsoft.com/office/drawing/2014/main" id="{BEB054FB-635D-FB76-EBBB-91DED2E4B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3104"/>
              <a:ext cx="985" cy="192"/>
              <a:chOff x="3233" y="585"/>
              <a:chExt cx="985" cy="192"/>
            </a:xfrm>
          </p:grpSpPr>
          <p:sp>
            <p:nvSpPr>
              <p:cNvPr id="25638" name="Rectangle 51">
                <a:extLst>
                  <a:ext uri="{FF2B5EF4-FFF2-40B4-BE49-F238E27FC236}">
                    <a16:creationId xmlns:a16="http://schemas.microsoft.com/office/drawing/2014/main" id="{B5A9D690-D650-5274-D994-A9B7C1DBF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39" name="Text Box 52">
                <a:extLst>
                  <a:ext uri="{FF2B5EF4-FFF2-40B4-BE49-F238E27FC236}">
                    <a16:creationId xmlns:a16="http://schemas.microsoft.com/office/drawing/2014/main" id="{74212FDC-7B9E-CDEF-B270-81346FCE42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3" y="585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F</a:t>
                </a:r>
              </a:p>
            </p:txBody>
          </p:sp>
        </p:grpSp>
      </p:grpSp>
      <p:grpSp>
        <p:nvGrpSpPr>
          <p:cNvPr id="25606" name="Group 102">
            <a:extLst>
              <a:ext uri="{FF2B5EF4-FFF2-40B4-BE49-F238E27FC236}">
                <a16:creationId xmlns:a16="http://schemas.microsoft.com/office/drawing/2014/main" id="{89F399A9-9E68-A4A6-D581-CBCCDABF2E2C}"/>
              </a:ext>
            </a:extLst>
          </p:cNvPr>
          <p:cNvGrpSpPr>
            <a:grpSpLocks/>
          </p:cNvGrpSpPr>
          <p:nvPr/>
        </p:nvGrpSpPr>
        <p:grpSpPr bwMode="auto">
          <a:xfrm>
            <a:off x="5084763" y="3449638"/>
            <a:ext cx="1558925" cy="1093787"/>
            <a:chOff x="4195" y="863"/>
            <a:chExt cx="982" cy="689"/>
          </a:xfrm>
        </p:grpSpPr>
        <p:grpSp>
          <p:nvGrpSpPr>
            <p:cNvPr id="25610" name="Group 54">
              <a:extLst>
                <a:ext uri="{FF2B5EF4-FFF2-40B4-BE49-F238E27FC236}">
                  <a16:creationId xmlns:a16="http://schemas.microsoft.com/office/drawing/2014/main" id="{C8134CCB-73EA-78F1-F419-7EE6EB8AF5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5" y="863"/>
              <a:ext cx="982" cy="192"/>
              <a:chOff x="3236" y="585"/>
              <a:chExt cx="982" cy="192"/>
            </a:xfrm>
          </p:grpSpPr>
          <p:sp>
            <p:nvSpPr>
              <p:cNvPr id="25620" name="Rectangle 55">
                <a:extLst>
                  <a:ext uri="{FF2B5EF4-FFF2-40B4-BE49-F238E27FC236}">
                    <a16:creationId xmlns:a16="http://schemas.microsoft.com/office/drawing/2014/main" id="{D7B45C92-9821-B70C-FC36-7EFD47C63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21" name="Text Box 56">
                <a:extLst>
                  <a:ext uri="{FF2B5EF4-FFF2-40B4-BE49-F238E27FC236}">
                    <a16:creationId xmlns:a16="http://schemas.microsoft.com/office/drawing/2014/main" id="{D37D6F16-B526-D2CB-E3AB-A5BB5A96F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0</a:t>
                </a:r>
              </a:p>
            </p:txBody>
          </p:sp>
        </p:grpSp>
        <p:grpSp>
          <p:nvGrpSpPr>
            <p:cNvPr id="25611" name="Group 57">
              <a:extLst>
                <a:ext uri="{FF2B5EF4-FFF2-40B4-BE49-F238E27FC236}">
                  <a16:creationId xmlns:a16="http://schemas.microsoft.com/office/drawing/2014/main" id="{3A46B811-158F-9D5F-8F4E-520F578682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5" y="1029"/>
              <a:ext cx="982" cy="192"/>
              <a:chOff x="3236" y="585"/>
              <a:chExt cx="982" cy="192"/>
            </a:xfrm>
          </p:grpSpPr>
          <p:sp>
            <p:nvSpPr>
              <p:cNvPr id="25618" name="Rectangle 58">
                <a:extLst>
                  <a:ext uri="{FF2B5EF4-FFF2-40B4-BE49-F238E27FC236}">
                    <a16:creationId xmlns:a16="http://schemas.microsoft.com/office/drawing/2014/main" id="{877152A7-503F-A998-2B90-240EF2F7F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19" name="Text Box 59">
                <a:extLst>
                  <a:ext uri="{FF2B5EF4-FFF2-40B4-BE49-F238E27FC236}">
                    <a16:creationId xmlns:a16="http://schemas.microsoft.com/office/drawing/2014/main" id="{826DB2C1-2BEF-07B9-679A-AD80BF862C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1</a:t>
                </a:r>
              </a:p>
            </p:txBody>
          </p:sp>
        </p:grpSp>
        <p:grpSp>
          <p:nvGrpSpPr>
            <p:cNvPr id="25612" name="Group 60">
              <a:extLst>
                <a:ext uri="{FF2B5EF4-FFF2-40B4-BE49-F238E27FC236}">
                  <a16:creationId xmlns:a16="http://schemas.microsoft.com/office/drawing/2014/main" id="{F382BEAF-4D44-9AF3-ADAC-2218931F98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5" y="1194"/>
              <a:ext cx="982" cy="192"/>
              <a:chOff x="3236" y="585"/>
              <a:chExt cx="982" cy="192"/>
            </a:xfrm>
          </p:grpSpPr>
          <p:sp>
            <p:nvSpPr>
              <p:cNvPr id="25616" name="Rectangle 61">
                <a:extLst>
                  <a:ext uri="{FF2B5EF4-FFF2-40B4-BE49-F238E27FC236}">
                    <a16:creationId xmlns:a16="http://schemas.microsoft.com/office/drawing/2014/main" id="{93E9E812-3A82-20B7-A505-2B82563EA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17" name="Text Box 62">
                <a:extLst>
                  <a:ext uri="{FF2B5EF4-FFF2-40B4-BE49-F238E27FC236}">
                    <a16:creationId xmlns:a16="http://schemas.microsoft.com/office/drawing/2014/main" id="{D37EEF99-A96C-3531-F42C-862087573A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2</a:t>
                </a:r>
              </a:p>
            </p:txBody>
          </p:sp>
        </p:grpSp>
        <p:grpSp>
          <p:nvGrpSpPr>
            <p:cNvPr id="25613" name="Group 63">
              <a:extLst>
                <a:ext uri="{FF2B5EF4-FFF2-40B4-BE49-F238E27FC236}">
                  <a16:creationId xmlns:a16="http://schemas.microsoft.com/office/drawing/2014/main" id="{C4B509DD-258F-CC22-040D-EBF0C64F6F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5" y="1360"/>
              <a:ext cx="982" cy="192"/>
              <a:chOff x="3236" y="585"/>
              <a:chExt cx="982" cy="192"/>
            </a:xfrm>
          </p:grpSpPr>
          <p:sp>
            <p:nvSpPr>
              <p:cNvPr id="25614" name="Rectangle 64">
                <a:extLst>
                  <a:ext uri="{FF2B5EF4-FFF2-40B4-BE49-F238E27FC236}">
                    <a16:creationId xmlns:a16="http://schemas.microsoft.com/office/drawing/2014/main" id="{770EEE31-723F-7A30-1FCA-E0A8A8ECC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59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5615" name="Text Box 65">
                <a:extLst>
                  <a:ext uri="{FF2B5EF4-FFF2-40B4-BE49-F238E27FC236}">
                    <a16:creationId xmlns:a16="http://schemas.microsoft.com/office/drawing/2014/main" id="{A41498D9-CE02-CD93-3BE0-B3F9A03B3E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6" y="585"/>
                <a:ext cx="172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sz="1400"/>
                  <a:t>3</a:t>
                </a:r>
              </a:p>
            </p:txBody>
          </p:sp>
        </p:grpSp>
      </p:grpSp>
      <p:sp>
        <p:nvSpPr>
          <p:cNvPr id="25607" name="Text Box 103">
            <a:extLst>
              <a:ext uri="{FF2B5EF4-FFF2-40B4-BE49-F238E27FC236}">
                <a16:creationId xmlns:a16="http://schemas.microsoft.com/office/drawing/2014/main" id="{CE84A0B2-11E1-4AB8-14A5-F81C04184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1520825"/>
            <a:ext cx="187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Memory Address</a:t>
            </a:r>
          </a:p>
        </p:txBody>
      </p:sp>
      <p:sp>
        <p:nvSpPr>
          <p:cNvPr id="25608" name="Text Box 104">
            <a:extLst>
              <a:ext uri="{FF2B5EF4-FFF2-40B4-BE49-F238E27FC236}">
                <a16:creationId xmlns:a16="http://schemas.microsoft.com/office/drawing/2014/main" id="{69BCDC62-1B3E-CCCD-9FC0-14B19E1F7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2414588"/>
            <a:ext cx="98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Cache</a:t>
            </a:r>
            <a:br>
              <a:rPr lang="en-US" altLang="en-US" b="1"/>
            </a:br>
            <a:r>
              <a:rPr lang="en-US" altLang="en-US" b="1"/>
              <a:t>Address</a:t>
            </a:r>
          </a:p>
        </p:txBody>
      </p:sp>
      <p:cxnSp>
        <p:nvCxnSpPr>
          <p:cNvPr id="25609" name="AutoShape 105">
            <a:extLst>
              <a:ext uri="{FF2B5EF4-FFF2-40B4-BE49-F238E27FC236}">
                <a16:creationId xmlns:a16="http://schemas.microsoft.com/office/drawing/2014/main" id="{D7C26781-4B18-472E-902D-CA1633C1508B}"/>
              </a:ext>
            </a:extLst>
          </p:cNvPr>
          <p:cNvCxnSpPr>
            <a:cxnSpLocks noChangeShapeType="1"/>
            <a:stCxn id="25668" idx="3"/>
            <a:endCxn id="25620" idx="1"/>
          </p:cNvCxnSpPr>
          <p:nvPr/>
        </p:nvCxnSpPr>
        <p:spPr bwMode="auto">
          <a:xfrm>
            <a:off x="3302000" y="2027238"/>
            <a:ext cx="2274888" cy="157480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E7B4A7DF-CCFD-0790-0D16-53D44A128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EE043711-8378-485A-B77C-C63365F758B6}" type="slidenum">
              <a:rPr lang="en-US" altLang="en-US" smtClean="0"/>
              <a:pPr>
                <a:spcBef>
                  <a:spcPct val="0"/>
                </a:spcBef>
                <a:buSzTx/>
              </a:pPr>
              <a:t>143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03BD99D-684D-4459-227A-68DE2F70B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A Block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A9190B8-F276-CF28-3AE4-11990A716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Each location in the cache can contain a number of different memory locations</a:t>
            </a:r>
          </a:p>
          <a:p>
            <a:r>
              <a:rPr lang="en-US" altLang="en-US"/>
              <a:t>	Cache 0 could hold 0, 4, 8, 12, …</a:t>
            </a:r>
          </a:p>
          <a:p>
            <a:endParaRPr lang="en-US" altLang="en-US"/>
          </a:p>
          <a:p>
            <a:r>
              <a:rPr lang="en-US" altLang="en-US"/>
              <a:t>We add a </a:t>
            </a:r>
            <a:r>
              <a:rPr lang="en-US" altLang="en-US" b="1">
                <a:solidFill>
                  <a:srgbClr val="FF00FF"/>
                </a:solidFill>
              </a:rPr>
              <a:t>tag</a:t>
            </a:r>
            <a:r>
              <a:rPr lang="en-US" altLang="en-US"/>
              <a:t> to each cache entry to identify which address it currently contains</a:t>
            </a:r>
          </a:p>
          <a:p>
            <a:r>
              <a:rPr lang="en-US" altLang="en-US"/>
              <a:t>	What must we store?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3190306A-7CB7-D277-876B-9339B613D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66AF21C6-E202-4576-A427-B6B781FB4B90}" type="slidenum">
              <a:rPr lang="en-US" altLang="en-US" smtClean="0"/>
              <a:pPr>
                <a:spcBef>
                  <a:spcPct val="0"/>
                </a:spcBef>
                <a:buSzTx/>
              </a:pPr>
              <a:t>144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3EBC82E-BADB-3DC3-24ED-D821728654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Cache Tag &amp; Index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0BC5983-3A0E-F8B7-9891-BC67A2E991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Assume 2</a:t>
            </a:r>
            <a:r>
              <a:rPr lang="en-US" altLang="en-US" baseline="30000"/>
              <a:t>9</a:t>
            </a:r>
            <a:r>
              <a:rPr lang="en-US" altLang="en-US"/>
              <a:t> byte direct mapped cache with 1 byte blocks</a:t>
            </a:r>
          </a:p>
        </p:txBody>
      </p:sp>
      <p:grpSp>
        <p:nvGrpSpPr>
          <p:cNvPr id="29701" name="Group 156">
            <a:extLst>
              <a:ext uri="{FF2B5EF4-FFF2-40B4-BE49-F238E27FC236}">
                <a16:creationId xmlns:a16="http://schemas.microsoft.com/office/drawing/2014/main" id="{D8F9323B-45BE-0501-0787-5D273C775DE5}"/>
              </a:ext>
            </a:extLst>
          </p:cNvPr>
          <p:cNvGrpSpPr>
            <a:grpSpLocks/>
          </p:cNvGrpSpPr>
          <p:nvPr/>
        </p:nvGrpSpPr>
        <p:grpSpPr bwMode="auto">
          <a:xfrm>
            <a:off x="1055688" y="1296988"/>
            <a:ext cx="6767512" cy="1138237"/>
            <a:chOff x="665" y="996"/>
            <a:chExt cx="4263" cy="717"/>
          </a:xfrm>
        </p:grpSpPr>
        <p:grpSp>
          <p:nvGrpSpPr>
            <p:cNvPr id="29752" name="Group 5">
              <a:extLst>
                <a:ext uri="{FF2B5EF4-FFF2-40B4-BE49-F238E27FC236}">
                  <a16:creationId xmlns:a16="http://schemas.microsoft.com/office/drawing/2014/main" id="{C4AD4349-B8C4-2909-EC49-5D7782D4D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0" y="1160"/>
              <a:ext cx="4013" cy="268"/>
              <a:chOff x="867" y="1301"/>
              <a:chExt cx="4013" cy="268"/>
            </a:xfrm>
          </p:grpSpPr>
          <p:sp>
            <p:nvSpPr>
              <p:cNvPr id="29788" name="Rectangle 6">
                <a:extLst>
                  <a:ext uri="{FF2B5EF4-FFF2-40B4-BE49-F238E27FC236}">
                    <a16:creationId xmlns:a16="http://schemas.microsoft.com/office/drawing/2014/main" id="{47B987FF-6471-531F-CFE8-B74E26F2D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89" name="Line 7">
                <a:extLst>
                  <a:ext uri="{FF2B5EF4-FFF2-40B4-BE49-F238E27FC236}">
                    <a16:creationId xmlns:a16="http://schemas.microsoft.com/office/drawing/2014/main" id="{2297037F-36E0-24B2-6056-5BBCDEC191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0" name="Line 8">
                <a:extLst>
                  <a:ext uri="{FF2B5EF4-FFF2-40B4-BE49-F238E27FC236}">
                    <a16:creationId xmlns:a16="http://schemas.microsoft.com/office/drawing/2014/main" id="{B9E57403-0596-282A-3BE2-1F61F623F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1" name="Line 9">
                <a:extLst>
                  <a:ext uri="{FF2B5EF4-FFF2-40B4-BE49-F238E27FC236}">
                    <a16:creationId xmlns:a16="http://schemas.microsoft.com/office/drawing/2014/main" id="{5FB0DABB-1875-30FE-055F-E76E26848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2" name="Line 10">
                <a:extLst>
                  <a:ext uri="{FF2B5EF4-FFF2-40B4-BE49-F238E27FC236}">
                    <a16:creationId xmlns:a16="http://schemas.microsoft.com/office/drawing/2014/main" id="{83236688-1901-9C33-74DC-A4AA5A14A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3" name="Line 11">
                <a:extLst>
                  <a:ext uri="{FF2B5EF4-FFF2-40B4-BE49-F238E27FC236}">
                    <a16:creationId xmlns:a16="http://schemas.microsoft.com/office/drawing/2014/main" id="{7B419946-4366-6E53-8E62-17BFDED68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4" name="Line 12">
                <a:extLst>
                  <a:ext uri="{FF2B5EF4-FFF2-40B4-BE49-F238E27FC236}">
                    <a16:creationId xmlns:a16="http://schemas.microsoft.com/office/drawing/2014/main" id="{0B3A1398-C104-8C5F-1BB8-93E50D74F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5" name="Line 13">
                <a:extLst>
                  <a:ext uri="{FF2B5EF4-FFF2-40B4-BE49-F238E27FC236}">
                    <a16:creationId xmlns:a16="http://schemas.microsoft.com/office/drawing/2014/main" id="{5678E2AB-E57E-AE55-5A74-323282935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6" name="Line 14">
                <a:extLst>
                  <a:ext uri="{FF2B5EF4-FFF2-40B4-BE49-F238E27FC236}">
                    <a16:creationId xmlns:a16="http://schemas.microsoft.com/office/drawing/2014/main" id="{9D631E1D-68C5-0520-7F08-8ED7C998F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7" name="Line 15">
                <a:extLst>
                  <a:ext uri="{FF2B5EF4-FFF2-40B4-BE49-F238E27FC236}">
                    <a16:creationId xmlns:a16="http://schemas.microsoft.com/office/drawing/2014/main" id="{46DF060C-4498-C06F-68CA-3B996A0A2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8" name="Line 16">
                <a:extLst>
                  <a:ext uri="{FF2B5EF4-FFF2-40B4-BE49-F238E27FC236}">
                    <a16:creationId xmlns:a16="http://schemas.microsoft.com/office/drawing/2014/main" id="{18055658-ACA5-690D-F872-1984057577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9" name="Line 17">
                <a:extLst>
                  <a:ext uri="{FF2B5EF4-FFF2-40B4-BE49-F238E27FC236}">
                    <a16:creationId xmlns:a16="http://schemas.microsoft.com/office/drawing/2014/main" id="{02DC74D0-4742-AA2C-92B8-62C7DB7E6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0" name="Line 18">
                <a:extLst>
                  <a:ext uri="{FF2B5EF4-FFF2-40B4-BE49-F238E27FC236}">
                    <a16:creationId xmlns:a16="http://schemas.microsoft.com/office/drawing/2014/main" id="{C03A8B8F-10CB-E40C-BBF9-9707516B5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1" name="Line 19">
                <a:extLst>
                  <a:ext uri="{FF2B5EF4-FFF2-40B4-BE49-F238E27FC236}">
                    <a16:creationId xmlns:a16="http://schemas.microsoft.com/office/drawing/2014/main" id="{39A7F13F-F65B-9F19-FA94-BB3119768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2" name="Line 20">
                <a:extLst>
                  <a:ext uri="{FF2B5EF4-FFF2-40B4-BE49-F238E27FC236}">
                    <a16:creationId xmlns:a16="http://schemas.microsoft.com/office/drawing/2014/main" id="{B9E14187-AF40-0DFA-64E0-73507040B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3" name="Line 21">
                <a:extLst>
                  <a:ext uri="{FF2B5EF4-FFF2-40B4-BE49-F238E27FC236}">
                    <a16:creationId xmlns:a16="http://schemas.microsoft.com/office/drawing/2014/main" id="{154CA40F-3E2F-D341-DB98-76AC4FDD42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4" name="Line 22">
                <a:extLst>
                  <a:ext uri="{FF2B5EF4-FFF2-40B4-BE49-F238E27FC236}">
                    <a16:creationId xmlns:a16="http://schemas.microsoft.com/office/drawing/2014/main" id="{B3EEF242-D6DA-79DF-BCA1-77C970C8D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5" name="Line 23">
                <a:extLst>
                  <a:ext uri="{FF2B5EF4-FFF2-40B4-BE49-F238E27FC236}">
                    <a16:creationId xmlns:a16="http://schemas.microsoft.com/office/drawing/2014/main" id="{52805056-1E57-6C48-0A93-A2DE0947A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6" name="Line 24">
                <a:extLst>
                  <a:ext uri="{FF2B5EF4-FFF2-40B4-BE49-F238E27FC236}">
                    <a16:creationId xmlns:a16="http://schemas.microsoft.com/office/drawing/2014/main" id="{960F49CE-C27D-A81F-3CED-5B81C43CF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7" name="Line 25">
                <a:extLst>
                  <a:ext uri="{FF2B5EF4-FFF2-40B4-BE49-F238E27FC236}">
                    <a16:creationId xmlns:a16="http://schemas.microsoft.com/office/drawing/2014/main" id="{A7DE6E5D-E613-F5EA-8636-A3CC4BEE2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8" name="Line 26">
                <a:extLst>
                  <a:ext uri="{FF2B5EF4-FFF2-40B4-BE49-F238E27FC236}">
                    <a16:creationId xmlns:a16="http://schemas.microsoft.com/office/drawing/2014/main" id="{D78B6B31-AB69-FA5D-EB4F-74ED5CBC05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9" name="Line 27">
                <a:extLst>
                  <a:ext uri="{FF2B5EF4-FFF2-40B4-BE49-F238E27FC236}">
                    <a16:creationId xmlns:a16="http://schemas.microsoft.com/office/drawing/2014/main" id="{4E2D24D3-FB69-CAB7-44D4-DA93B2F72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0" name="Line 28">
                <a:extLst>
                  <a:ext uri="{FF2B5EF4-FFF2-40B4-BE49-F238E27FC236}">
                    <a16:creationId xmlns:a16="http://schemas.microsoft.com/office/drawing/2014/main" id="{AC3A5DC8-7BCA-869D-3E73-D3A0817E26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1" name="Line 29">
                <a:extLst>
                  <a:ext uri="{FF2B5EF4-FFF2-40B4-BE49-F238E27FC236}">
                    <a16:creationId xmlns:a16="http://schemas.microsoft.com/office/drawing/2014/main" id="{58E84267-5687-3EFC-BF07-1BD5185AD2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2" name="Line 30">
                <a:extLst>
                  <a:ext uri="{FF2B5EF4-FFF2-40B4-BE49-F238E27FC236}">
                    <a16:creationId xmlns:a16="http://schemas.microsoft.com/office/drawing/2014/main" id="{8976BE46-C401-1EA9-1431-310D5777C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3" name="Line 31">
                <a:extLst>
                  <a:ext uri="{FF2B5EF4-FFF2-40B4-BE49-F238E27FC236}">
                    <a16:creationId xmlns:a16="http://schemas.microsoft.com/office/drawing/2014/main" id="{270C1BBA-794B-A891-C487-694C09717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4" name="Line 32">
                <a:extLst>
                  <a:ext uri="{FF2B5EF4-FFF2-40B4-BE49-F238E27FC236}">
                    <a16:creationId xmlns:a16="http://schemas.microsoft.com/office/drawing/2014/main" id="{31113392-F6CC-04DE-2714-6CA61C366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5" name="Line 33">
                <a:extLst>
                  <a:ext uri="{FF2B5EF4-FFF2-40B4-BE49-F238E27FC236}">
                    <a16:creationId xmlns:a16="http://schemas.microsoft.com/office/drawing/2014/main" id="{672CADB1-1144-54F5-A2FF-95959ED5D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6" name="Line 34">
                <a:extLst>
                  <a:ext uri="{FF2B5EF4-FFF2-40B4-BE49-F238E27FC236}">
                    <a16:creationId xmlns:a16="http://schemas.microsoft.com/office/drawing/2014/main" id="{9ECD36BF-5B42-C983-8730-C416CEFDD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7" name="Line 35">
                <a:extLst>
                  <a:ext uri="{FF2B5EF4-FFF2-40B4-BE49-F238E27FC236}">
                    <a16:creationId xmlns:a16="http://schemas.microsoft.com/office/drawing/2014/main" id="{2F646102-DF7B-DA6A-E413-A7BB280E9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8" name="Line 36">
                <a:extLst>
                  <a:ext uri="{FF2B5EF4-FFF2-40B4-BE49-F238E27FC236}">
                    <a16:creationId xmlns:a16="http://schemas.microsoft.com/office/drawing/2014/main" id="{86EEE649-1277-E34B-16D9-9963784AB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9" name="Line 37">
                <a:extLst>
                  <a:ext uri="{FF2B5EF4-FFF2-40B4-BE49-F238E27FC236}">
                    <a16:creationId xmlns:a16="http://schemas.microsoft.com/office/drawing/2014/main" id="{C181BC54-9D78-A39E-2965-450D86C79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0" name="Line 38">
                <a:extLst>
                  <a:ext uri="{FF2B5EF4-FFF2-40B4-BE49-F238E27FC236}">
                    <a16:creationId xmlns:a16="http://schemas.microsoft.com/office/drawing/2014/main" id="{6B43989E-1620-D9BB-57CD-51BF3B032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1" name="Line 39">
                <a:extLst>
                  <a:ext uri="{FF2B5EF4-FFF2-40B4-BE49-F238E27FC236}">
                    <a16:creationId xmlns:a16="http://schemas.microsoft.com/office/drawing/2014/main" id="{58CB26D5-BAA5-39EC-DFF9-E80C6A49B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9753" name="Line 40">
              <a:extLst>
                <a:ext uri="{FF2B5EF4-FFF2-40B4-BE49-F238E27FC236}">
                  <a16:creationId xmlns:a16="http://schemas.microsoft.com/office/drawing/2014/main" id="{C6CA77E6-1FDC-1E22-6BD5-4B237CCE9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" y="116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4" name="Text Box 41">
              <a:extLst>
                <a:ext uri="{FF2B5EF4-FFF2-40B4-BE49-F238E27FC236}">
                  <a16:creationId xmlns:a16="http://schemas.microsoft.com/office/drawing/2014/main" id="{FF496C2A-EF75-5D4E-5F93-48D8D8519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29755" name="Text Box 42">
              <a:extLst>
                <a:ext uri="{FF2B5EF4-FFF2-40B4-BE49-F238E27FC236}">
                  <a16:creationId xmlns:a16="http://schemas.microsoft.com/office/drawing/2014/main" id="{5B599C06-D349-02AC-6C14-4CD9EE18C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29756" name="Text Box 43">
              <a:extLst>
                <a:ext uri="{FF2B5EF4-FFF2-40B4-BE49-F238E27FC236}">
                  <a16:creationId xmlns:a16="http://schemas.microsoft.com/office/drawing/2014/main" id="{44C0FDFA-BD8F-C486-727C-6910E6B146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29757" name="Text Box 44">
              <a:extLst>
                <a:ext uri="{FF2B5EF4-FFF2-40B4-BE49-F238E27FC236}">
                  <a16:creationId xmlns:a16="http://schemas.microsoft.com/office/drawing/2014/main" id="{5A30A0B1-6550-E034-003D-E6213AD18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8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29758" name="Text Box 45">
              <a:extLst>
                <a:ext uri="{FF2B5EF4-FFF2-40B4-BE49-F238E27FC236}">
                  <a16:creationId xmlns:a16="http://schemas.microsoft.com/office/drawing/2014/main" id="{B131ACC8-1426-7C9B-9E76-759A3C241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29759" name="Text Box 46">
              <a:extLst>
                <a:ext uri="{FF2B5EF4-FFF2-40B4-BE49-F238E27FC236}">
                  <a16:creationId xmlns:a16="http://schemas.microsoft.com/office/drawing/2014/main" id="{96AE1BC4-0E57-C7A4-353A-75F395CCC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29760" name="Text Box 47">
              <a:extLst>
                <a:ext uri="{FF2B5EF4-FFF2-40B4-BE49-F238E27FC236}">
                  <a16:creationId xmlns:a16="http://schemas.microsoft.com/office/drawing/2014/main" id="{E4846688-A88D-1CAB-B067-13D450B1F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29761" name="Text Box 48">
              <a:extLst>
                <a:ext uri="{FF2B5EF4-FFF2-40B4-BE49-F238E27FC236}">
                  <a16:creationId xmlns:a16="http://schemas.microsoft.com/office/drawing/2014/main" id="{7BBF3809-C06B-2144-9379-200237881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0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29762" name="Text Box 49">
              <a:extLst>
                <a:ext uri="{FF2B5EF4-FFF2-40B4-BE49-F238E27FC236}">
                  <a16:creationId xmlns:a16="http://schemas.microsoft.com/office/drawing/2014/main" id="{2A89C4FD-ADCD-0894-5F1F-CFAF063C9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29763" name="Text Box 50">
              <a:extLst>
                <a:ext uri="{FF2B5EF4-FFF2-40B4-BE49-F238E27FC236}">
                  <a16:creationId xmlns:a16="http://schemas.microsoft.com/office/drawing/2014/main" id="{5FC6F37D-A4FD-0E69-7B20-C26F90955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29764" name="Text Box 51">
              <a:extLst>
                <a:ext uri="{FF2B5EF4-FFF2-40B4-BE49-F238E27FC236}">
                  <a16:creationId xmlns:a16="http://schemas.microsoft.com/office/drawing/2014/main" id="{B187FB4E-7C0D-DFE0-7A44-38C430ECE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29765" name="Text Box 52">
              <a:extLst>
                <a:ext uri="{FF2B5EF4-FFF2-40B4-BE49-F238E27FC236}">
                  <a16:creationId xmlns:a16="http://schemas.microsoft.com/office/drawing/2014/main" id="{6EC6E294-021A-FBC1-773E-8BA8C5059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29766" name="Text Box 53">
              <a:extLst>
                <a:ext uri="{FF2B5EF4-FFF2-40B4-BE49-F238E27FC236}">
                  <a16:creationId xmlns:a16="http://schemas.microsoft.com/office/drawing/2014/main" id="{223E83CB-E1C5-6101-0DDD-AD19C5232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29767" name="Text Box 54">
              <a:extLst>
                <a:ext uri="{FF2B5EF4-FFF2-40B4-BE49-F238E27FC236}">
                  <a16:creationId xmlns:a16="http://schemas.microsoft.com/office/drawing/2014/main" id="{58C9D263-0D9D-D82D-56F8-91572DDCC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29768" name="Text Box 55">
              <a:extLst>
                <a:ext uri="{FF2B5EF4-FFF2-40B4-BE49-F238E27FC236}">
                  <a16:creationId xmlns:a16="http://schemas.microsoft.com/office/drawing/2014/main" id="{DEBDF5A6-8BD2-8599-9644-29994EDCD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29769" name="Text Box 56">
              <a:extLst>
                <a:ext uri="{FF2B5EF4-FFF2-40B4-BE49-F238E27FC236}">
                  <a16:creationId xmlns:a16="http://schemas.microsoft.com/office/drawing/2014/main" id="{4D9A311E-AE51-9F73-CB72-80CA86C7E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29770" name="Text Box 57">
              <a:extLst>
                <a:ext uri="{FF2B5EF4-FFF2-40B4-BE49-F238E27FC236}">
                  <a16:creationId xmlns:a16="http://schemas.microsoft.com/office/drawing/2014/main" id="{D3521229-B984-9032-6B40-B03DB1234B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29771" name="Text Box 58">
              <a:extLst>
                <a:ext uri="{FF2B5EF4-FFF2-40B4-BE49-F238E27FC236}">
                  <a16:creationId xmlns:a16="http://schemas.microsoft.com/office/drawing/2014/main" id="{0ADA893C-2ADA-41B3-17E5-75B92C7CF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6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29772" name="Text Box 59">
              <a:extLst>
                <a:ext uri="{FF2B5EF4-FFF2-40B4-BE49-F238E27FC236}">
                  <a16:creationId xmlns:a16="http://schemas.microsoft.com/office/drawing/2014/main" id="{47237541-C3B6-D77A-D25A-04C4BD8A47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1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29773" name="Text Box 60">
              <a:extLst>
                <a:ext uri="{FF2B5EF4-FFF2-40B4-BE49-F238E27FC236}">
                  <a16:creationId xmlns:a16="http://schemas.microsoft.com/office/drawing/2014/main" id="{660897BB-A312-4823-827F-27BC9C257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7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29774" name="Text Box 61">
              <a:extLst>
                <a:ext uri="{FF2B5EF4-FFF2-40B4-BE49-F238E27FC236}">
                  <a16:creationId xmlns:a16="http://schemas.microsoft.com/office/drawing/2014/main" id="{97A23FD3-2E51-53CC-EE93-865B61D88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2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29775" name="Text Box 62">
              <a:extLst>
                <a:ext uri="{FF2B5EF4-FFF2-40B4-BE49-F238E27FC236}">
                  <a16:creationId xmlns:a16="http://schemas.microsoft.com/office/drawing/2014/main" id="{5C663767-DA2A-EC54-E062-5C369F579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8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29776" name="Text Box 63">
              <a:extLst>
                <a:ext uri="{FF2B5EF4-FFF2-40B4-BE49-F238E27FC236}">
                  <a16:creationId xmlns:a16="http://schemas.microsoft.com/office/drawing/2014/main" id="{30D52DE6-435D-7060-6596-5093178D9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29777" name="Text Box 64">
              <a:extLst>
                <a:ext uri="{FF2B5EF4-FFF2-40B4-BE49-F238E27FC236}">
                  <a16:creationId xmlns:a16="http://schemas.microsoft.com/office/drawing/2014/main" id="{2FD3D610-B5B3-03BB-44C4-677758E4E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29778" name="Text Box 65">
              <a:extLst>
                <a:ext uri="{FF2B5EF4-FFF2-40B4-BE49-F238E27FC236}">
                  <a16:creationId xmlns:a16="http://schemas.microsoft.com/office/drawing/2014/main" id="{425790EA-733E-2051-74C9-0C5C01DD5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29779" name="Text Box 66">
              <a:extLst>
                <a:ext uri="{FF2B5EF4-FFF2-40B4-BE49-F238E27FC236}">
                  <a16:creationId xmlns:a16="http://schemas.microsoft.com/office/drawing/2014/main" id="{7520417B-46A3-5E82-4AC4-ACABBBE4DE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29780" name="Text Box 67">
              <a:extLst>
                <a:ext uri="{FF2B5EF4-FFF2-40B4-BE49-F238E27FC236}">
                  <a16:creationId xmlns:a16="http://schemas.microsoft.com/office/drawing/2014/main" id="{F495926E-D002-064C-89A1-60E0E9AF5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29781" name="Text Box 68">
              <a:extLst>
                <a:ext uri="{FF2B5EF4-FFF2-40B4-BE49-F238E27FC236}">
                  <a16:creationId xmlns:a16="http://schemas.microsoft.com/office/drawing/2014/main" id="{993ECB63-4DC3-2624-096A-D2120D61E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29782" name="Text Box 69">
              <a:extLst>
                <a:ext uri="{FF2B5EF4-FFF2-40B4-BE49-F238E27FC236}">
                  <a16:creationId xmlns:a16="http://schemas.microsoft.com/office/drawing/2014/main" id="{13F0D391-A809-BE21-9A6F-669617E85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29783" name="Text Box 70">
              <a:extLst>
                <a:ext uri="{FF2B5EF4-FFF2-40B4-BE49-F238E27FC236}">
                  <a16:creationId xmlns:a16="http://schemas.microsoft.com/office/drawing/2014/main" id="{BF1B4476-1E2A-5871-EB3C-14B8770D2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29784" name="Text Box 71">
              <a:extLst>
                <a:ext uri="{FF2B5EF4-FFF2-40B4-BE49-F238E27FC236}">
                  <a16:creationId xmlns:a16="http://schemas.microsoft.com/office/drawing/2014/main" id="{81C9093E-0105-65FE-7FB6-AC914AA9E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8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29785" name="Text Box 72">
              <a:extLst>
                <a:ext uri="{FF2B5EF4-FFF2-40B4-BE49-F238E27FC236}">
                  <a16:creationId xmlns:a16="http://schemas.microsoft.com/office/drawing/2014/main" id="{D5180DE2-1809-FB15-1093-D4D104581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29786" name="Text Box 73">
              <a:extLst>
                <a:ext uri="{FF2B5EF4-FFF2-40B4-BE49-F238E27FC236}">
                  <a16:creationId xmlns:a16="http://schemas.microsoft.com/office/drawing/2014/main" id="{9EE9C18A-648B-43CE-8877-60CA92877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5" y="1199"/>
              <a:ext cx="3134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/>
                <a:t>0 0 0 0 0 0 0 0 0 0 0 0 0 0 0 0 0 1 1 1 0 0 1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/>
                <a:t>Cache Tag = 57</a:t>
              </a:r>
            </a:p>
          </p:txBody>
        </p:sp>
        <p:sp>
          <p:nvSpPr>
            <p:cNvPr id="29787" name="Text Box 74">
              <a:extLst>
                <a:ext uri="{FF2B5EF4-FFF2-40B4-BE49-F238E27FC236}">
                  <a16:creationId xmlns:a16="http://schemas.microsoft.com/office/drawing/2014/main" id="{B951B482-3568-78B7-110E-1C19EAAB0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8" y="1199"/>
              <a:ext cx="1380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/>
                <a:t>0 0 0 0 0 0 0 1 1 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/>
                <a:t>Cache Index=03</a:t>
              </a:r>
            </a:p>
          </p:txBody>
        </p:sp>
      </p:grpSp>
      <p:grpSp>
        <p:nvGrpSpPr>
          <p:cNvPr id="29702" name="Group 157">
            <a:extLst>
              <a:ext uri="{FF2B5EF4-FFF2-40B4-BE49-F238E27FC236}">
                <a16:creationId xmlns:a16="http://schemas.microsoft.com/office/drawing/2014/main" id="{0015D2D8-74D8-CE38-9731-479BA6C70288}"/>
              </a:ext>
            </a:extLst>
          </p:cNvPr>
          <p:cNvGrpSpPr>
            <a:grpSpLocks/>
          </p:cNvGrpSpPr>
          <p:nvPr/>
        </p:nvGrpSpPr>
        <p:grpSpPr bwMode="auto">
          <a:xfrm>
            <a:off x="1709738" y="2536825"/>
            <a:ext cx="5216525" cy="3376613"/>
            <a:chOff x="1077" y="1598"/>
            <a:chExt cx="3286" cy="2127"/>
          </a:xfrm>
        </p:grpSpPr>
        <p:sp>
          <p:nvSpPr>
            <p:cNvPr id="29703" name="Text Box 79">
              <a:extLst>
                <a:ext uri="{FF2B5EF4-FFF2-40B4-BE49-F238E27FC236}">
                  <a16:creationId xmlns:a16="http://schemas.microsoft.com/office/drawing/2014/main" id="{7C2D62E8-61DA-6C82-3BD7-D581E6E32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187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0</a:t>
              </a:r>
            </a:p>
          </p:txBody>
        </p:sp>
        <p:sp>
          <p:nvSpPr>
            <p:cNvPr id="29704" name="Text Box 82">
              <a:extLst>
                <a:ext uri="{FF2B5EF4-FFF2-40B4-BE49-F238E27FC236}">
                  <a16:creationId xmlns:a16="http://schemas.microsoft.com/office/drawing/2014/main" id="{094D8B76-B171-ADF9-6A4D-3F838F301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04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1</a:t>
              </a:r>
            </a:p>
          </p:txBody>
        </p:sp>
        <p:sp>
          <p:nvSpPr>
            <p:cNvPr id="29705" name="Text Box 85">
              <a:extLst>
                <a:ext uri="{FF2B5EF4-FFF2-40B4-BE49-F238E27FC236}">
                  <a16:creationId xmlns:a16="http://schemas.microsoft.com/office/drawing/2014/main" id="{9CE19532-05E9-9F38-9C4F-B5DE9D128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210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</a:p>
          </p:txBody>
        </p:sp>
        <p:sp>
          <p:nvSpPr>
            <p:cNvPr id="29706" name="Text Box 88">
              <a:extLst>
                <a:ext uri="{FF2B5EF4-FFF2-40B4-BE49-F238E27FC236}">
                  <a16:creationId xmlns:a16="http://schemas.microsoft.com/office/drawing/2014/main" id="{123F2C0F-B9F0-1D04-DD87-21D59696F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37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3</a:t>
              </a:r>
            </a:p>
          </p:txBody>
        </p:sp>
        <p:sp>
          <p:nvSpPr>
            <p:cNvPr id="29707" name="Text Box 91">
              <a:extLst>
                <a:ext uri="{FF2B5EF4-FFF2-40B4-BE49-F238E27FC236}">
                  <a16:creationId xmlns:a16="http://schemas.microsoft.com/office/drawing/2014/main" id="{3F8BA4F3-7053-8A8B-CACB-4578853C3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541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4</a:t>
              </a:r>
            </a:p>
          </p:txBody>
        </p:sp>
        <p:sp>
          <p:nvSpPr>
            <p:cNvPr id="29708" name="Text Box 94">
              <a:extLst>
                <a:ext uri="{FF2B5EF4-FFF2-40B4-BE49-F238E27FC236}">
                  <a16:creationId xmlns:a16="http://schemas.microsoft.com/office/drawing/2014/main" id="{171F5BB9-D500-D437-FBCB-638E43849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70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5</a:t>
              </a:r>
            </a:p>
          </p:txBody>
        </p:sp>
        <p:sp>
          <p:nvSpPr>
            <p:cNvPr id="29709" name="Text Box 97">
              <a:extLst>
                <a:ext uri="{FF2B5EF4-FFF2-40B4-BE49-F238E27FC236}">
                  <a16:creationId xmlns:a16="http://schemas.microsoft.com/office/drawing/2014/main" id="{53CCEAFB-72ED-3496-7F6B-E1497F458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87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6</a:t>
              </a:r>
            </a:p>
          </p:txBody>
        </p:sp>
        <p:sp>
          <p:nvSpPr>
            <p:cNvPr id="29710" name="Text Box 100">
              <a:extLst>
                <a:ext uri="{FF2B5EF4-FFF2-40B4-BE49-F238E27FC236}">
                  <a16:creationId xmlns:a16="http://schemas.microsoft.com/office/drawing/2014/main" id="{B112BC8E-F08F-2E21-071E-7BB36C320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3037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7</a:t>
              </a:r>
            </a:p>
          </p:txBody>
        </p:sp>
        <p:grpSp>
          <p:nvGrpSpPr>
            <p:cNvPr id="29711" name="Group 126">
              <a:extLst>
                <a:ext uri="{FF2B5EF4-FFF2-40B4-BE49-F238E27FC236}">
                  <a16:creationId xmlns:a16="http://schemas.microsoft.com/office/drawing/2014/main" id="{BC5131D0-EFEC-EBA3-6B65-D1E52B4BA1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2" y="1892"/>
              <a:ext cx="263" cy="1820"/>
              <a:chOff x="1440" y="1578"/>
              <a:chExt cx="672" cy="1820"/>
            </a:xfrm>
          </p:grpSpPr>
          <p:sp>
            <p:nvSpPr>
              <p:cNvPr id="29742" name="Rectangle 78">
                <a:extLst>
                  <a:ext uri="{FF2B5EF4-FFF2-40B4-BE49-F238E27FC236}">
                    <a16:creationId xmlns:a16="http://schemas.microsoft.com/office/drawing/2014/main" id="{3C743EBC-58C0-C0D1-1DE8-80D61E058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43" name="Rectangle 81">
                <a:extLst>
                  <a:ext uri="{FF2B5EF4-FFF2-40B4-BE49-F238E27FC236}">
                    <a16:creationId xmlns:a16="http://schemas.microsoft.com/office/drawing/2014/main" id="{90D0B63E-B2E5-2E13-BD3C-8410AF5CDD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44" name="Rectangle 84">
                <a:extLst>
                  <a:ext uri="{FF2B5EF4-FFF2-40B4-BE49-F238E27FC236}">
                    <a16:creationId xmlns:a16="http://schemas.microsoft.com/office/drawing/2014/main" id="{FB1EA31A-65D3-CE4E-796E-CB0846826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45" name="Rectangle 87">
                <a:extLst>
                  <a:ext uri="{FF2B5EF4-FFF2-40B4-BE49-F238E27FC236}">
                    <a16:creationId xmlns:a16="http://schemas.microsoft.com/office/drawing/2014/main" id="{791B0334-DAC8-F120-4EC3-BB3C139AF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46" name="Rectangle 90">
                <a:extLst>
                  <a:ext uri="{FF2B5EF4-FFF2-40B4-BE49-F238E27FC236}">
                    <a16:creationId xmlns:a16="http://schemas.microsoft.com/office/drawing/2014/main" id="{8731A3EA-696A-0111-5FB8-3A3F18C2E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47" name="Rectangle 93">
                <a:extLst>
                  <a:ext uri="{FF2B5EF4-FFF2-40B4-BE49-F238E27FC236}">
                    <a16:creationId xmlns:a16="http://schemas.microsoft.com/office/drawing/2014/main" id="{1DB8CF8F-A3EF-B6CA-8194-F06F86FA0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48" name="Rectangle 96">
                <a:extLst>
                  <a:ext uri="{FF2B5EF4-FFF2-40B4-BE49-F238E27FC236}">
                    <a16:creationId xmlns:a16="http://schemas.microsoft.com/office/drawing/2014/main" id="{BD50F6E6-18F9-1716-1BB3-5EC3014DB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49" name="Rectangle 99">
                <a:extLst>
                  <a:ext uri="{FF2B5EF4-FFF2-40B4-BE49-F238E27FC236}">
                    <a16:creationId xmlns:a16="http://schemas.microsoft.com/office/drawing/2014/main" id="{ECBF5A07-A6E7-858C-BAD7-D7D269FBE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50" name="Rectangle 105">
                <a:extLst>
                  <a:ext uri="{FF2B5EF4-FFF2-40B4-BE49-F238E27FC236}">
                    <a16:creationId xmlns:a16="http://schemas.microsoft.com/office/drawing/2014/main" id="{12C72A8B-4CC9-D654-DBF6-4AFAB00C1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51" name="Rectangle 108">
                <a:extLst>
                  <a:ext uri="{FF2B5EF4-FFF2-40B4-BE49-F238E27FC236}">
                    <a16:creationId xmlns:a16="http://schemas.microsoft.com/office/drawing/2014/main" id="{E1364CCA-BB2D-D406-2997-23CC202D1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29712" name="Text Box 109">
              <a:extLst>
                <a:ext uri="{FF2B5EF4-FFF2-40B4-BE49-F238E27FC236}">
                  <a16:creationId xmlns:a16="http://schemas.microsoft.com/office/drawing/2014/main" id="{7C62DA6D-58A1-6A7F-D94D-28F0BCC195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7" y="3533"/>
              <a:ext cx="3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  <a:r>
                <a:rPr lang="en-US" altLang="en-US" sz="1400" baseline="30000"/>
                <a:t>9</a:t>
              </a:r>
              <a:r>
                <a:rPr lang="en-US" altLang="en-US" sz="1400"/>
                <a:t>-1</a:t>
              </a:r>
            </a:p>
          </p:txBody>
        </p:sp>
        <p:sp>
          <p:nvSpPr>
            <p:cNvPr id="29713" name="Text Box 125">
              <a:extLst>
                <a:ext uri="{FF2B5EF4-FFF2-40B4-BE49-F238E27FC236}">
                  <a16:creationId xmlns:a16="http://schemas.microsoft.com/office/drawing/2014/main" id="{DECD1832-7D07-BE2A-F2F2-92B4E6925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148" y="328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…</a:t>
              </a:r>
            </a:p>
          </p:txBody>
        </p:sp>
        <p:grpSp>
          <p:nvGrpSpPr>
            <p:cNvPr id="29714" name="Group 127">
              <a:extLst>
                <a:ext uri="{FF2B5EF4-FFF2-40B4-BE49-F238E27FC236}">
                  <a16:creationId xmlns:a16="http://schemas.microsoft.com/office/drawing/2014/main" id="{AC277863-6619-20A3-E6FF-063919429D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3" y="1892"/>
              <a:ext cx="1223" cy="1820"/>
              <a:chOff x="1440" y="1578"/>
              <a:chExt cx="672" cy="1820"/>
            </a:xfrm>
          </p:grpSpPr>
          <p:sp>
            <p:nvSpPr>
              <p:cNvPr id="29732" name="Rectangle 128">
                <a:extLst>
                  <a:ext uri="{FF2B5EF4-FFF2-40B4-BE49-F238E27FC236}">
                    <a16:creationId xmlns:a16="http://schemas.microsoft.com/office/drawing/2014/main" id="{B4F03F4D-71B7-EB61-591F-0AF2A069D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33" name="Rectangle 129">
                <a:extLst>
                  <a:ext uri="{FF2B5EF4-FFF2-40B4-BE49-F238E27FC236}">
                    <a16:creationId xmlns:a16="http://schemas.microsoft.com/office/drawing/2014/main" id="{608AFCB3-D301-0272-E394-710602368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34" name="Rectangle 130">
                <a:extLst>
                  <a:ext uri="{FF2B5EF4-FFF2-40B4-BE49-F238E27FC236}">
                    <a16:creationId xmlns:a16="http://schemas.microsoft.com/office/drawing/2014/main" id="{35DD8479-A9E9-66A9-65FC-EDC6354CE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35" name="Rectangle 131">
                <a:extLst>
                  <a:ext uri="{FF2B5EF4-FFF2-40B4-BE49-F238E27FC236}">
                    <a16:creationId xmlns:a16="http://schemas.microsoft.com/office/drawing/2014/main" id="{236D99C0-B732-FE81-34B0-DAF8A5ECC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36" name="Rectangle 132">
                <a:extLst>
                  <a:ext uri="{FF2B5EF4-FFF2-40B4-BE49-F238E27FC236}">
                    <a16:creationId xmlns:a16="http://schemas.microsoft.com/office/drawing/2014/main" id="{A61A4546-152C-3856-4F9C-A187460ED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37" name="Rectangle 133">
                <a:extLst>
                  <a:ext uri="{FF2B5EF4-FFF2-40B4-BE49-F238E27FC236}">
                    <a16:creationId xmlns:a16="http://schemas.microsoft.com/office/drawing/2014/main" id="{FACD8F59-F0E8-E885-06C9-2471C2291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38" name="Rectangle 134">
                <a:extLst>
                  <a:ext uri="{FF2B5EF4-FFF2-40B4-BE49-F238E27FC236}">
                    <a16:creationId xmlns:a16="http://schemas.microsoft.com/office/drawing/2014/main" id="{3162CD5E-24E8-5F6A-BFFE-B6D1B0DD0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39" name="Rectangle 135">
                <a:extLst>
                  <a:ext uri="{FF2B5EF4-FFF2-40B4-BE49-F238E27FC236}">
                    <a16:creationId xmlns:a16="http://schemas.microsoft.com/office/drawing/2014/main" id="{A9DE5C3C-1AD6-AF11-A2E2-5039547E6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40" name="Rectangle 136">
                <a:extLst>
                  <a:ext uri="{FF2B5EF4-FFF2-40B4-BE49-F238E27FC236}">
                    <a16:creationId xmlns:a16="http://schemas.microsoft.com/office/drawing/2014/main" id="{C29B1BB8-FC51-4C05-A983-D4913EB4A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41" name="Rectangle 137">
                <a:extLst>
                  <a:ext uri="{FF2B5EF4-FFF2-40B4-BE49-F238E27FC236}">
                    <a16:creationId xmlns:a16="http://schemas.microsoft.com/office/drawing/2014/main" id="{353303FB-470D-29B1-6520-1000E40B5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grpSp>
          <p:nvGrpSpPr>
            <p:cNvPr id="29715" name="Group 138">
              <a:extLst>
                <a:ext uri="{FF2B5EF4-FFF2-40B4-BE49-F238E27FC236}">
                  <a16:creationId xmlns:a16="http://schemas.microsoft.com/office/drawing/2014/main" id="{68BED2D6-0A9C-A194-4830-7DBF91AFDD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4" y="1892"/>
              <a:ext cx="889" cy="1820"/>
              <a:chOff x="1440" y="1578"/>
              <a:chExt cx="672" cy="1820"/>
            </a:xfrm>
          </p:grpSpPr>
          <p:sp>
            <p:nvSpPr>
              <p:cNvPr id="29722" name="Rectangle 139">
                <a:extLst>
                  <a:ext uri="{FF2B5EF4-FFF2-40B4-BE49-F238E27FC236}">
                    <a16:creationId xmlns:a16="http://schemas.microsoft.com/office/drawing/2014/main" id="{FFFAD3B8-1BF9-7C64-98A7-404179C31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23" name="Rectangle 140">
                <a:extLst>
                  <a:ext uri="{FF2B5EF4-FFF2-40B4-BE49-F238E27FC236}">
                    <a16:creationId xmlns:a16="http://schemas.microsoft.com/office/drawing/2014/main" id="{88DDDAD8-6050-4782-3AD3-81A1FC683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24" name="Rectangle 141">
                <a:extLst>
                  <a:ext uri="{FF2B5EF4-FFF2-40B4-BE49-F238E27FC236}">
                    <a16:creationId xmlns:a16="http://schemas.microsoft.com/office/drawing/2014/main" id="{B9EACB8F-CE14-A13A-387C-9A9830688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25" name="Rectangle 142">
                <a:extLst>
                  <a:ext uri="{FF2B5EF4-FFF2-40B4-BE49-F238E27FC236}">
                    <a16:creationId xmlns:a16="http://schemas.microsoft.com/office/drawing/2014/main" id="{8A8F3374-8CE7-A216-FD0A-226585D51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26" name="Rectangle 143">
                <a:extLst>
                  <a:ext uri="{FF2B5EF4-FFF2-40B4-BE49-F238E27FC236}">
                    <a16:creationId xmlns:a16="http://schemas.microsoft.com/office/drawing/2014/main" id="{C53A05E3-7FF7-72EE-9880-F24CA49E2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27" name="Rectangle 144">
                <a:extLst>
                  <a:ext uri="{FF2B5EF4-FFF2-40B4-BE49-F238E27FC236}">
                    <a16:creationId xmlns:a16="http://schemas.microsoft.com/office/drawing/2014/main" id="{874FD4E6-10A7-90DD-B7A8-13E85A0EE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28" name="Rectangle 145">
                <a:extLst>
                  <a:ext uri="{FF2B5EF4-FFF2-40B4-BE49-F238E27FC236}">
                    <a16:creationId xmlns:a16="http://schemas.microsoft.com/office/drawing/2014/main" id="{99E807C7-C4E8-9216-FEFD-4744617E1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29" name="Rectangle 146">
                <a:extLst>
                  <a:ext uri="{FF2B5EF4-FFF2-40B4-BE49-F238E27FC236}">
                    <a16:creationId xmlns:a16="http://schemas.microsoft.com/office/drawing/2014/main" id="{A6AFA60D-302D-5C5E-71FF-4F5F0B17A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30" name="Rectangle 147">
                <a:extLst>
                  <a:ext uri="{FF2B5EF4-FFF2-40B4-BE49-F238E27FC236}">
                    <a16:creationId xmlns:a16="http://schemas.microsoft.com/office/drawing/2014/main" id="{FDF51C42-AD26-75AA-FEA5-C1A5AA4BF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29731" name="Rectangle 148">
                <a:extLst>
                  <a:ext uri="{FF2B5EF4-FFF2-40B4-BE49-F238E27FC236}">
                    <a16:creationId xmlns:a16="http://schemas.microsoft.com/office/drawing/2014/main" id="{A2BE4997-E356-7DB3-9FCF-F3298549C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29716" name="Text Box 149">
              <a:extLst>
                <a:ext uri="{FF2B5EF4-FFF2-40B4-BE49-F238E27FC236}">
                  <a16:creationId xmlns:a16="http://schemas.microsoft.com/office/drawing/2014/main" id="{2E1B10EA-5A3E-26F6-9817-7100A03AD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517" y="328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…</a:t>
              </a:r>
            </a:p>
          </p:txBody>
        </p:sp>
        <p:sp>
          <p:nvSpPr>
            <p:cNvPr id="29717" name="Text Box 150">
              <a:extLst>
                <a:ext uri="{FF2B5EF4-FFF2-40B4-BE49-F238E27FC236}">
                  <a16:creationId xmlns:a16="http://schemas.microsoft.com/office/drawing/2014/main" id="{45BDCAC5-F4AA-1F10-93AF-E8B040D59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490" y="328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…</a:t>
              </a:r>
            </a:p>
          </p:txBody>
        </p:sp>
        <p:sp>
          <p:nvSpPr>
            <p:cNvPr id="29718" name="Text Box 151">
              <a:extLst>
                <a:ext uri="{FF2B5EF4-FFF2-40B4-BE49-F238E27FC236}">
                  <a16:creationId xmlns:a16="http://schemas.microsoft.com/office/drawing/2014/main" id="{EAE968E8-0C48-968F-F698-95C77AA39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814" y="328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…</a:t>
              </a:r>
            </a:p>
          </p:txBody>
        </p:sp>
        <p:sp>
          <p:nvSpPr>
            <p:cNvPr id="29719" name="Text Box 153">
              <a:extLst>
                <a:ext uri="{FF2B5EF4-FFF2-40B4-BE49-F238E27FC236}">
                  <a16:creationId xmlns:a16="http://schemas.microsoft.com/office/drawing/2014/main" id="{05D0D0C9-B0FE-3B83-F0A8-0F9E8A612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1598"/>
              <a:ext cx="6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Valid Bit</a:t>
              </a:r>
            </a:p>
          </p:txBody>
        </p:sp>
        <p:sp>
          <p:nvSpPr>
            <p:cNvPr id="29720" name="Text Box 154">
              <a:extLst>
                <a:ext uri="{FF2B5EF4-FFF2-40B4-BE49-F238E27FC236}">
                  <a16:creationId xmlns:a16="http://schemas.microsoft.com/office/drawing/2014/main" id="{4DE9C58B-183C-DFFB-A99B-F672D2273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3" y="1598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Tag</a:t>
              </a:r>
            </a:p>
          </p:txBody>
        </p:sp>
        <p:sp>
          <p:nvSpPr>
            <p:cNvPr id="29721" name="Text Box 155">
              <a:extLst>
                <a:ext uri="{FF2B5EF4-FFF2-40B4-BE49-F238E27FC236}">
                  <a16:creationId xmlns:a16="http://schemas.microsoft.com/office/drawing/2014/main" id="{66CCE1B7-E99D-F4F4-324C-CF05157B7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" y="1598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Data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1E673D4A-2444-4342-12FE-3D3B5E4252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BE71ADC9-D71F-43F9-B4B5-D07202A30B07}" type="slidenum">
              <a:rPr lang="en-US" altLang="en-US" smtClean="0"/>
              <a:pPr>
                <a:spcBef>
                  <a:spcPct val="0"/>
                </a:spcBef>
                <a:buSzTx/>
              </a:pPr>
              <a:t>145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5700936-04A9-107D-A3B1-F85707408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Cache Access Example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8032CABA-9013-54F8-2440-5E33E14ABC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Assume 4 byte cache</a:t>
            </a:r>
          </a:p>
          <a:p>
            <a:r>
              <a:rPr lang="en-US" altLang="en-US"/>
              <a:t>Access pattern:</a:t>
            </a:r>
          </a:p>
          <a:p>
            <a:r>
              <a:rPr lang="en-US" altLang="en-US"/>
              <a:t>00001</a:t>
            </a:r>
          </a:p>
          <a:p>
            <a:r>
              <a:rPr lang="en-US" altLang="en-US"/>
              <a:t>00110</a:t>
            </a:r>
          </a:p>
          <a:p>
            <a:r>
              <a:rPr lang="en-US" altLang="en-US"/>
              <a:t>00001</a:t>
            </a:r>
          </a:p>
          <a:p>
            <a:r>
              <a:rPr lang="en-US" altLang="en-US"/>
              <a:t>11010</a:t>
            </a:r>
          </a:p>
          <a:p>
            <a:r>
              <a:rPr lang="en-US" altLang="en-US"/>
              <a:t>00110</a:t>
            </a:r>
          </a:p>
        </p:txBody>
      </p:sp>
      <p:grpSp>
        <p:nvGrpSpPr>
          <p:cNvPr id="31749" name="Group 124">
            <a:extLst>
              <a:ext uri="{FF2B5EF4-FFF2-40B4-BE49-F238E27FC236}">
                <a16:creationId xmlns:a16="http://schemas.microsoft.com/office/drawing/2014/main" id="{3D23F185-BB61-A7F4-669E-B6B244A0B7CF}"/>
              </a:ext>
            </a:extLst>
          </p:cNvPr>
          <p:cNvGrpSpPr>
            <a:grpSpLocks/>
          </p:cNvGrpSpPr>
          <p:nvPr/>
        </p:nvGrpSpPr>
        <p:grpSpPr bwMode="auto">
          <a:xfrm>
            <a:off x="3152775" y="1835150"/>
            <a:ext cx="5113338" cy="1600200"/>
            <a:chOff x="1142" y="1560"/>
            <a:chExt cx="3221" cy="1008"/>
          </a:xfrm>
        </p:grpSpPr>
        <p:sp>
          <p:nvSpPr>
            <p:cNvPr id="31750" name="Text Box 75">
              <a:extLst>
                <a:ext uri="{FF2B5EF4-FFF2-40B4-BE49-F238E27FC236}">
                  <a16:creationId xmlns:a16="http://schemas.microsoft.com/office/drawing/2014/main" id="{1E33E847-FC24-04BB-A20B-D90CB9E85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187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0</a:t>
              </a:r>
            </a:p>
          </p:txBody>
        </p:sp>
        <p:sp>
          <p:nvSpPr>
            <p:cNvPr id="31751" name="Text Box 76">
              <a:extLst>
                <a:ext uri="{FF2B5EF4-FFF2-40B4-BE49-F238E27FC236}">
                  <a16:creationId xmlns:a16="http://schemas.microsoft.com/office/drawing/2014/main" id="{D0A4879C-4B19-4465-DE03-1FF4830AD1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04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1</a:t>
              </a:r>
            </a:p>
          </p:txBody>
        </p:sp>
        <p:sp>
          <p:nvSpPr>
            <p:cNvPr id="31752" name="Text Box 77">
              <a:extLst>
                <a:ext uri="{FF2B5EF4-FFF2-40B4-BE49-F238E27FC236}">
                  <a16:creationId xmlns:a16="http://schemas.microsoft.com/office/drawing/2014/main" id="{90042B29-11F6-980A-CE80-F94900CFD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210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</a:p>
          </p:txBody>
        </p:sp>
        <p:sp>
          <p:nvSpPr>
            <p:cNvPr id="31753" name="Text Box 78">
              <a:extLst>
                <a:ext uri="{FF2B5EF4-FFF2-40B4-BE49-F238E27FC236}">
                  <a16:creationId xmlns:a16="http://schemas.microsoft.com/office/drawing/2014/main" id="{D7C41592-6E32-D2C4-DD35-3808F1356F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37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3</a:t>
              </a:r>
            </a:p>
          </p:txBody>
        </p:sp>
        <p:sp>
          <p:nvSpPr>
            <p:cNvPr id="31754" name="Rectangle 84">
              <a:extLst>
                <a:ext uri="{FF2B5EF4-FFF2-40B4-BE49-F238E27FC236}">
                  <a16:creationId xmlns:a16="http://schemas.microsoft.com/office/drawing/2014/main" id="{730839B4-5BC1-F6BE-F6C2-5F0D01CA4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1892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1755" name="Rectangle 85">
              <a:extLst>
                <a:ext uri="{FF2B5EF4-FFF2-40B4-BE49-F238E27FC236}">
                  <a16:creationId xmlns:a16="http://schemas.microsoft.com/office/drawing/2014/main" id="{6F97D0F8-557F-2CDB-F257-F8DD8B922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058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1756" name="Rectangle 86">
              <a:extLst>
                <a:ext uri="{FF2B5EF4-FFF2-40B4-BE49-F238E27FC236}">
                  <a16:creationId xmlns:a16="http://schemas.microsoft.com/office/drawing/2014/main" id="{AF552778-BBF1-D1C9-EB41-7CF9D0D6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223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1757" name="Rectangle 87">
              <a:extLst>
                <a:ext uri="{FF2B5EF4-FFF2-40B4-BE49-F238E27FC236}">
                  <a16:creationId xmlns:a16="http://schemas.microsoft.com/office/drawing/2014/main" id="{CA1198BE-95E9-5FD7-0111-690332B0B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2389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1758" name="Rectangle 97">
              <a:extLst>
                <a:ext uri="{FF2B5EF4-FFF2-40B4-BE49-F238E27FC236}">
                  <a16:creationId xmlns:a16="http://schemas.microsoft.com/office/drawing/2014/main" id="{A0DDA303-8DF1-67F4-6831-5FD138776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" y="1892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1759" name="Rectangle 98">
              <a:extLst>
                <a:ext uri="{FF2B5EF4-FFF2-40B4-BE49-F238E27FC236}">
                  <a16:creationId xmlns:a16="http://schemas.microsoft.com/office/drawing/2014/main" id="{92490E94-7FDA-7D5D-AAA0-E8B5D7880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" y="2058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1760" name="Rectangle 99">
              <a:extLst>
                <a:ext uri="{FF2B5EF4-FFF2-40B4-BE49-F238E27FC236}">
                  <a16:creationId xmlns:a16="http://schemas.microsoft.com/office/drawing/2014/main" id="{A758BE6E-B392-11F7-291D-E6D7AD94B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" y="2223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1761" name="Rectangle 100">
              <a:extLst>
                <a:ext uri="{FF2B5EF4-FFF2-40B4-BE49-F238E27FC236}">
                  <a16:creationId xmlns:a16="http://schemas.microsoft.com/office/drawing/2014/main" id="{D173F268-42DD-6426-3774-29FDE6641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" y="2389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1762" name="Rectangle 108">
              <a:extLst>
                <a:ext uri="{FF2B5EF4-FFF2-40B4-BE49-F238E27FC236}">
                  <a16:creationId xmlns:a16="http://schemas.microsoft.com/office/drawing/2014/main" id="{0675AEF0-2A46-1711-FE58-A3A4F351D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1892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1763" name="Rectangle 109">
              <a:extLst>
                <a:ext uri="{FF2B5EF4-FFF2-40B4-BE49-F238E27FC236}">
                  <a16:creationId xmlns:a16="http://schemas.microsoft.com/office/drawing/2014/main" id="{6E158498-F59C-9781-05C6-E3B9DB0E9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2058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1764" name="Rectangle 110">
              <a:extLst>
                <a:ext uri="{FF2B5EF4-FFF2-40B4-BE49-F238E27FC236}">
                  <a16:creationId xmlns:a16="http://schemas.microsoft.com/office/drawing/2014/main" id="{4722521D-E231-3BB3-3B6D-FE736F218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2223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1765" name="Rectangle 111">
              <a:extLst>
                <a:ext uri="{FF2B5EF4-FFF2-40B4-BE49-F238E27FC236}">
                  <a16:creationId xmlns:a16="http://schemas.microsoft.com/office/drawing/2014/main" id="{BFAEB902-E990-CFF4-ECA7-D1246F00E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4" y="2389"/>
              <a:ext cx="889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1766" name="Text Box 121">
              <a:extLst>
                <a:ext uri="{FF2B5EF4-FFF2-40B4-BE49-F238E27FC236}">
                  <a16:creationId xmlns:a16="http://schemas.microsoft.com/office/drawing/2014/main" id="{7C816A93-B39D-6A28-EC9B-0F8D94D39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1592"/>
              <a:ext cx="6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Valid Bit</a:t>
              </a:r>
            </a:p>
          </p:txBody>
        </p:sp>
        <p:sp>
          <p:nvSpPr>
            <p:cNvPr id="31767" name="Text Box 122">
              <a:extLst>
                <a:ext uri="{FF2B5EF4-FFF2-40B4-BE49-F238E27FC236}">
                  <a16:creationId xmlns:a16="http://schemas.microsoft.com/office/drawing/2014/main" id="{7E25544A-4226-4FAD-8AA1-49C30188D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1598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Tag</a:t>
              </a:r>
            </a:p>
          </p:txBody>
        </p:sp>
        <p:sp>
          <p:nvSpPr>
            <p:cNvPr id="31768" name="Text Box 123">
              <a:extLst>
                <a:ext uri="{FF2B5EF4-FFF2-40B4-BE49-F238E27FC236}">
                  <a16:creationId xmlns:a16="http://schemas.microsoft.com/office/drawing/2014/main" id="{7BB65EB9-694B-424D-9D71-4B15A4A9F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1" y="1560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Data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2EE3D0DE-A668-C8BC-738C-13F2714754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B91D8276-E602-46DE-AF04-02C3BB99D160}" type="slidenum">
              <a:rPr lang="en-US" altLang="en-US" smtClean="0"/>
              <a:pPr>
                <a:spcBef>
                  <a:spcPct val="0"/>
                </a:spcBef>
                <a:buSzTx/>
              </a:pPr>
              <a:t>146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D8EDB78-DEA6-686B-3695-0E3AFE646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Cache Size Example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09ED506-0A51-F5A3-E761-B01C0FDAFB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How many total bits are requires for a direct-mapped cache with 64 KB of data and 1-byte blocks, assuming a 32-bit address?</a:t>
            </a:r>
          </a:p>
          <a:p>
            <a:endParaRPr lang="en-US" altLang="en-US"/>
          </a:p>
          <a:p>
            <a:r>
              <a:rPr lang="en-US" altLang="en-US"/>
              <a:t>Index bits:</a:t>
            </a:r>
          </a:p>
          <a:p>
            <a:endParaRPr lang="en-US" altLang="en-US"/>
          </a:p>
          <a:p>
            <a:r>
              <a:rPr lang="en-US" altLang="en-US"/>
              <a:t>Bits/block:</a:t>
            </a:r>
          </a:p>
          <a:p>
            <a:r>
              <a:rPr lang="en-US" altLang="en-US"/>
              <a:t>	Data:</a:t>
            </a:r>
          </a:p>
          <a:p>
            <a:r>
              <a:rPr lang="en-US" altLang="en-US"/>
              <a:t>	Valid:</a:t>
            </a:r>
          </a:p>
          <a:p>
            <a:r>
              <a:rPr lang="en-US" altLang="en-US"/>
              <a:t>	Tag:</a:t>
            </a:r>
          </a:p>
          <a:p>
            <a:endParaRPr lang="en-US" altLang="en-US"/>
          </a:p>
          <a:p>
            <a:r>
              <a:rPr lang="en-US" altLang="en-US"/>
              <a:t>Total size: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>
            <a:extLst>
              <a:ext uri="{FF2B5EF4-FFF2-40B4-BE49-F238E27FC236}">
                <a16:creationId xmlns:a16="http://schemas.microsoft.com/office/drawing/2014/main" id="{278686C4-0B53-211F-13FE-BE0DBE7DA6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97421E59-D176-44EC-B31C-E9D9D71A8826}" type="slidenum">
              <a:rPr lang="en-US" altLang="en-US" smtClean="0"/>
              <a:pPr>
                <a:spcBef>
                  <a:spcPct val="0"/>
                </a:spcBef>
                <a:buSzTx/>
              </a:pPr>
              <a:t>147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9794249-F1CA-E22A-6938-9A03DF9F3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Cache Block Overhead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4311A2A-B7FE-A426-D1EB-0A6C51C0D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Previous discussion assumed direct mapped cache 1 byte blocks</a:t>
            </a:r>
          </a:p>
          <a:p>
            <a:pPr lvl="1"/>
            <a:r>
              <a:rPr lang="en-US" altLang="en-US"/>
              <a:t>Uses temporal locality by holding on to previously used values</a:t>
            </a:r>
          </a:p>
          <a:p>
            <a:pPr lvl="1"/>
            <a:r>
              <a:rPr lang="en-US" altLang="en-US"/>
              <a:t>Does not take advantage of spatial locality</a:t>
            </a:r>
          </a:p>
          <a:p>
            <a:pPr lvl="1"/>
            <a:r>
              <a:rPr lang="en-US" altLang="en-US"/>
              <a:t>Significant area overhead for tag memory</a:t>
            </a:r>
          </a:p>
          <a:p>
            <a:r>
              <a:rPr lang="en-US" altLang="en-US"/>
              <a:t>Take advantage of spatial locality &amp; amortize tag memory via larger block size</a:t>
            </a:r>
          </a:p>
        </p:txBody>
      </p:sp>
      <p:grpSp>
        <p:nvGrpSpPr>
          <p:cNvPr id="35845" name="Group 133">
            <a:extLst>
              <a:ext uri="{FF2B5EF4-FFF2-40B4-BE49-F238E27FC236}">
                <a16:creationId xmlns:a16="http://schemas.microsoft.com/office/drawing/2014/main" id="{4FA25EDB-5EFB-4A94-0233-37CB5E02B2BD}"/>
              </a:ext>
            </a:extLst>
          </p:cNvPr>
          <p:cNvGrpSpPr>
            <a:grpSpLocks/>
          </p:cNvGrpSpPr>
          <p:nvPr/>
        </p:nvGrpSpPr>
        <p:grpSpPr bwMode="auto">
          <a:xfrm>
            <a:off x="411163" y="2673350"/>
            <a:ext cx="8356600" cy="3376613"/>
            <a:chOff x="367" y="1714"/>
            <a:chExt cx="5264" cy="2127"/>
          </a:xfrm>
        </p:grpSpPr>
        <p:sp>
          <p:nvSpPr>
            <p:cNvPr id="35846" name="Text Box 5">
              <a:extLst>
                <a:ext uri="{FF2B5EF4-FFF2-40B4-BE49-F238E27FC236}">
                  <a16:creationId xmlns:a16="http://schemas.microsoft.com/office/drawing/2014/main" id="{37FA8413-3B02-2DB1-35A8-657D5026A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99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0</a:t>
              </a:r>
            </a:p>
          </p:txBody>
        </p:sp>
        <p:sp>
          <p:nvSpPr>
            <p:cNvPr id="35847" name="Text Box 6">
              <a:extLst>
                <a:ext uri="{FF2B5EF4-FFF2-40B4-BE49-F238E27FC236}">
                  <a16:creationId xmlns:a16="http://schemas.microsoft.com/office/drawing/2014/main" id="{4647959B-A22E-42BD-1884-4F73852D1C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161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1</a:t>
              </a:r>
            </a:p>
          </p:txBody>
        </p:sp>
        <p:sp>
          <p:nvSpPr>
            <p:cNvPr id="35848" name="Text Box 7">
              <a:extLst>
                <a:ext uri="{FF2B5EF4-FFF2-40B4-BE49-F238E27FC236}">
                  <a16:creationId xmlns:a16="http://schemas.microsoft.com/office/drawing/2014/main" id="{D49089B4-1962-04A8-E1E6-0924BA565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32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</a:p>
          </p:txBody>
        </p:sp>
        <p:sp>
          <p:nvSpPr>
            <p:cNvPr id="35849" name="Text Box 8">
              <a:extLst>
                <a:ext uri="{FF2B5EF4-FFF2-40B4-BE49-F238E27FC236}">
                  <a16:creationId xmlns:a16="http://schemas.microsoft.com/office/drawing/2014/main" id="{B2A21748-6B97-033F-67F2-2EEBC35D1C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9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3</a:t>
              </a:r>
            </a:p>
          </p:txBody>
        </p:sp>
        <p:sp>
          <p:nvSpPr>
            <p:cNvPr id="35850" name="Text Box 9">
              <a:extLst>
                <a:ext uri="{FF2B5EF4-FFF2-40B4-BE49-F238E27FC236}">
                  <a16:creationId xmlns:a16="http://schemas.microsoft.com/office/drawing/2014/main" id="{BBECAD49-591E-41D4-5579-D05AC3D8E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657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4</a:t>
              </a:r>
            </a:p>
          </p:txBody>
        </p:sp>
        <p:sp>
          <p:nvSpPr>
            <p:cNvPr id="35851" name="Text Box 10">
              <a:extLst>
                <a:ext uri="{FF2B5EF4-FFF2-40B4-BE49-F238E27FC236}">
                  <a16:creationId xmlns:a16="http://schemas.microsoft.com/office/drawing/2014/main" id="{DE72C285-CD19-FF55-7732-CC8ADAC7C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82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5</a:t>
              </a:r>
            </a:p>
          </p:txBody>
        </p:sp>
        <p:sp>
          <p:nvSpPr>
            <p:cNvPr id="35852" name="Text Box 11">
              <a:extLst>
                <a:ext uri="{FF2B5EF4-FFF2-40B4-BE49-F238E27FC236}">
                  <a16:creationId xmlns:a16="http://schemas.microsoft.com/office/drawing/2014/main" id="{563B172E-8C74-ABC0-D2A4-928FA7745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88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6</a:t>
              </a:r>
            </a:p>
          </p:txBody>
        </p:sp>
        <p:sp>
          <p:nvSpPr>
            <p:cNvPr id="35853" name="Text Box 12">
              <a:extLst>
                <a:ext uri="{FF2B5EF4-FFF2-40B4-BE49-F238E27FC236}">
                  <a16:creationId xmlns:a16="http://schemas.microsoft.com/office/drawing/2014/main" id="{78A8962E-1EE9-4297-0CD1-312F20A58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153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7</a:t>
              </a:r>
            </a:p>
          </p:txBody>
        </p:sp>
        <p:grpSp>
          <p:nvGrpSpPr>
            <p:cNvPr id="35854" name="Group 13">
              <a:extLst>
                <a:ext uri="{FF2B5EF4-FFF2-40B4-BE49-F238E27FC236}">
                  <a16:creationId xmlns:a16="http://schemas.microsoft.com/office/drawing/2014/main" id="{AB54FD9D-810C-BA2F-BE7C-6101EDCA67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2" y="2008"/>
              <a:ext cx="263" cy="1820"/>
              <a:chOff x="1440" y="1578"/>
              <a:chExt cx="672" cy="1820"/>
            </a:xfrm>
          </p:grpSpPr>
          <p:sp>
            <p:nvSpPr>
              <p:cNvPr id="35925" name="Rectangle 14">
                <a:extLst>
                  <a:ext uri="{FF2B5EF4-FFF2-40B4-BE49-F238E27FC236}">
                    <a16:creationId xmlns:a16="http://schemas.microsoft.com/office/drawing/2014/main" id="{203F72D8-E707-CFCC-C194-F5DA9D7F5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26" name="Rectangle 15">
                <a:extLst>
                  <a:ext uri="{FF2B5EF4-FFF2-40B4-BE49-F238E27FC236}">
                    <a16:creationId xmlns:a16="http://schemas.microsoft.com/office/drawing/2014/main" id="{25469F07-49B4-0D60-A4E9-D6AB7658D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27" name="Rectangle 16">
                <a:extLst>
                  <a:ext uri="{FF2B5EF4-FFF2-40B4-BE49-F238E27FC236}">
                    <a16:creationId xmlns:a16="http://schemas.microsoft.com/office/drawing/2014/main" id="{57D2608C-1952-58E8-8C77-F4F96A1A4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28" name="Rectangle 17">
                <a:extLst>
                  <a:ext uri="{FF2B5EF4-FFF2-40B4-BE49-F238E27FC236}">
                    <a16:creationId xmlns:a16="http://schemas.microsoft.com/office/drawing/2014/main" id="{ADC74853-A8D1-252D-6234-B3AEF10D2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29" name="Rectangle 18">
                <a:extLst>
                  <a:ext uri="{FF2B5EF4-FFF2-40B4-BE49-F238E27FC236}">
                    <a16:creationId xmlns:a16="http://schemas.microsoft.com/office/drawing/2014/main" id="{6296E49A-0F7D-D836-82D4-B44C6404C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30" name="Rectangle 19">
                <a:extLst>
                  <a:ext uri="{FF2B5EF4-FFF2-40B4-BE49-F238E27FC236}">
                    <a16:creationId xmlns:a16="http://schemas.microsoft.com/office/drawing/2014/main" id="{8E44EC0C-5E1B-67C3-C596-0C841741D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31" name="Rectangle 20">
                <a:extLst>
                  <a:ext uri="{FF2B5EF4-FFF2-40B4-BE49-F238E27FC236}">
                    <a16:creationId xmlns:a16="http://schemas.microsoft.com/office/drawing/2014/main" id="{62D01867-D21E-234A-4104-3A81C990E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32" name="Rectangle 21">
                <a:extLst>
                  <a:ext uri="{FF2B5EF4-FFF2-40B4-BE49-F238E27FC236}">
                    <a16:creationId xmlns:a16="http://schemas.microsoft.com/office/drawing/2014/main" id="{BBF344D1-8CDE-3242-D572-939BE3606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33" name="Rectangle 22">
                <a:extLst>
                  <a:ext uri="{FF2B5EF4-FFF2-40B4-BE49-F238E27FC236}">
                    <a16:creationId xmlns:a16="http://schemas.microsoft.com/office/drawing/2014/main" id="{5A6F87F1-7F1C-E141-BEF0-67E676A7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34" name="Rectangle 23">
                <a:extLst>
                  <a:ext uri="{FF2B5EF4-FFF2-40B4-BE49-F238E27FC236}">
                    <a16:creationId xmlns:a16="http://schemas.microsoft.com/office/drawing/2014/main" id="{22261706-ACB6-A7B0-C0BA-82C051A391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35855" name="Text Box 24">
              <a:extLst>
                <a:ext uri="{FF2B5EF4-FFF2-40B4-BE49-F238E27FC236}">
                  <a16:creationId xmlns:a16="http://schemas.microsoft.com/office/drawing/2014/main" id="{45BC7A47-9268-95AE-ED7E-F2501C637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" y="3649"/>
              <a:ext cx="3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  <a:r>
                <a:rPr lang="en-US" altLang="en-US" sz="1400" baseline="30000"/>
                <a:t>n</a:t>
              </a:r>
              <a:r>
                <a:rPr lang="en-US" altLang="en-US" sz="1400"/>
                <a:t>-1</a:t>
              </a:r>
            </a:p>
          </p:txBody>
        </p:sp>
        <p:sp>
          <p:nvSpPr>
            <p:cNvPr id="35856" name="Text Box 25">
              <a:extLst>
                <a:ext uri="{FF2B5EF4-FFF2-40B4-BE49-F238E27FC236}">
                  <a16:creationId xmlns:a16="http://schemas.microsoft.com/office/drawing/2014/main" id="{AFC08FC0-ADF8-935A-6C35-8B719CFF5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438" y="339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…</a:t>
              </a:r>
            </a:p>
          </p:txBody>
        </p:sp>
        <p:grpSp>
          <p:nvGrpSpPr>
            <p:cNvPr id="35857" name="Group 26">
              <a:extLst>
                <a:ext uri="{FF2B5EF4-FFF2-40B4-BE49-F238E27FC236}">
                  <a16:creationId xmlns:a16="http://schemas.microsoft.com/office/drawing/2014/main" id="{AECF3085-F953-6FFB-5A4F-E70E51B02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3" y="2008"/>
              <a:ext cx="1223" cy="1820"/>
              <a:chOff x="1440" y="1578"/>
              <a:chExt cx="672" cy="1820"/>
            </a:xfrm>
          </p:grpSpPr>
          <p:sp>
            <p:nvSpPr>
              <p:cNvPr id="35915" name="Rectangle 27">
                <a:extLst>
                  <a:ext uri="{FF2B5EF4-FFF2-40B4-BE49-F238E27FC236}">
                    <a16:creationId xmlns:a16="http://schemas.microsoft.com/office/drawing/2014/main" id="{3B5BB675-4B79-8927-DC73-D3B29FC4F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16" name="Rectangle 28">
                <a:extLst>
                  <a:ext uri="{FF2B5EF4-FFF2-40B4-BE49-F238E27FC236}">
                    <a16:creationId xmlns:a16="http://schemas.microsoft.com/office/drawing/2014/main" id="{95E84F6D-8B12-F25A-6F1E-05B00989B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17" name="Rectangle 29">
                <a:extLst>
                  <a:ext uri="{FF2B5EF4-FFF2-40B4-BE49-F238E27FC236}">
                    <a16:creationId xmlns:a16="http://schemas.microsoft.com/office/drawing/2014/main" id="{3F9464AB-3787-FAA4-A1A1-F4760973A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18" name="Rectangle 30">
                <a:extLst>
                  <a:ext uri="{FF2B5EF4-FFF2-40B4-BE49-F238E27FC236}">
                    <a16:creationId xmlns:a16="http://schemas.microsoft.com/office/drawing/2014/main" id="{1A5975B7-490C-FE38-66D9-0CCBC1EA2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19" name="Rectangle 31">
                <a:extLst>
                  <a:ext uri="{FF2B5EF4-FFF2-40B4-BE49-F238E27FC236}">
                    <a16:creationId xmlns:a16="http://schemas.microsoft.com/office/drawing/2014/main" id="{D5BF796F-CB89-346B-A617-90CF1A89A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20" name="Rectangle 32">
                <a:extLst>
                  <a:ext uri="{FF2B5EF4-FFF2-40B4-BE49-F238E27FC236}">
                    <a16:creationId xmlns:a16="http://schemas.microsoft.com/office/drawing/2014/main" id="{70E392F2-C8BE-3EE1-4E50-45ED345D3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21" name="Rectangle 33">
                <a:extLst>
                  <a:ext uri="{FF2B5EF4-FFF2-40B4-BE49-F238E27FC236}">
                    <a16:creationId xmlns:a16="http://schemas.microsoft.com/office/drawing/2014/main" id="{A0F4BEFA-4A34-E75C-6D5C-394059A7EC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22" name="Rectangle 34">
                <a:extLst>
                  <a:ext uri="{FF2B5EF4-FFF2-40B4-BE49-F238E27FC236}">
                    <a16:creationId xmlns:a16="http://schemas.microsoft.com/office/drawing/2014/main" id="{F548D953-EFB8-82B2-AE01-1EFEC55E0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23" name="Rectangle 35">
                <a:extLst>
                  <a:ext uri="{FF2B5EF4-FFF2-40B4-BE49-F238E27FC236}">
                    <a16:creationId xmlns:a16="http://schemas.microsoft.com/office/drawing/2014/main" id="{79C4F0DE-FE42-F6C8-E6A2-AC7C21698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5924" name="Rectangle 36">
                <a:extLst>
                  <a:ext uri="{FF2B5EF4-FFF2-40B4-BE49-F238E27FC236}">
                    <a16:creationId xmlns:a16="http://schemas.microsoft.com/office/drawing/2014/main" id="{D012B9DA-572F-5FCF-0E7C-265020A45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35858" name="Text Box 48">
              <a:extLst>
                <a:ext uri="{FF2B5EF4-FFF2-40B4-BE49-F238E27FC236}">
                  <a16:creationId xmlns:a16="http://schemas.microsoft.com/office/drawing/2014/main" id="{8B68C2E1-9D5F-F358-C772-8CD5B22021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807" y="339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…</a:t>
              </a:r>
            </a:p>
          </p:txBody>
        </p:sp>
        <p:sp>
          <p:nvSpPr>
            <p:cNvPr id="35859" name="Text Box 49">
              <a:extLst>
                <a:ext uri="{FF2B5EF4-FFF2-40B4-BE49-F238E27FC236}">
                  <a16:creationId xmlns:a16="http://schemas.microsoft.com/office/drawing/2014/main" id="{E01C18D0-DA6A-F716-F636-4237A6F02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780" y="339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…</a:t>
              </a:r>
            </a:p>
          </p:txBody>
        </p:sp>
        <p:grpSp>
          <p:nvGrpSpPr>
            <p:cNvPr id="35860" name="Group 54">
              <a:extLst>
                <a:ext uri="{FF2B5EF4-FFF2-40B4-BE49-F238E27FC236}">
                  <a16:creationId xmlns:a16="http://schemas.microsoft.com/office/drawing/2014/main" id="{B564A76F-86FD-EBC8-AA24-8DB4E2E499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4" y="2008"/>
              <a:ext cx="716" cy="1820"/>
              <a:chOff x="2764" y="2008"/>
              <a:chExt cx="889" cy="1820"/>
            </a:xfrm>
          </p:grpSpPr>
          <p:grpSp>
            <p:nvGrpSpPr>
              <p:cNvPr id="35903" name="Group 37">
                <a:extLst>
                  <a:ext uri="{FF2B5EF4-FFF2-40B4-BE49-F238E27FC236}">
                    <a16:creationId xmlns:a16="http://schemas.microsoft.com/office/drawing/2014/main" id="{855B214F-0B6F-7FB5-B631-F60E37223B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4" y="2008"/>
                <a:ext cx="889" cy="1820"/>
                <a:chOff x="1440" y="1578"/>
                <a:chExt cx="672" cy="1820"/>
              </a:xfrm>
            </p:grpSpPr>
            <p:sp>
              <p:nvSpPr>
                <p:cNvPr id="35905" name="Rectangle 38">
                  <a:extLst>
                    <a:ext uri="{FF2B5EF4-FFF2-40B4-BE49-F238E27FC236}">
                      <a16:creationId xmlns:a16="http://schemas.microsoft.com/office/drawing/2014/main" id="{B39EC0E5-B514-9904-41FF-22D5C51A4F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57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906" name="Rectangle 39">
                  <a:extLst>
                    <a:ext uri="{FF2B5EF4-FFF2-40B4-BE49-F238E27FC236}">
                      <a16:creationId xmlns:a16="http://schemas.microsoft.com/office/drawing/2014/main" id="{59831EB7-5461-8015-FA1A-D0EF93FCED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744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907" name="Rectangle 40">
                  <a:extLst>
                    <a:ext uri="{FF2B5EF4-FFF2-40B4-BE49-F238E27FC236}">
                      <a16:creationId xmlns:a16="http://schemas.microsoft.com/office/drawing/2014/main" id="{901B2FAA-0581-2D4B-D02B-FA2E7EDC50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909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908" name="Rectangle 41">
                  <a:extLst>
                    <a:ext uri="{FF2B5EF4-FFF2-40B4-BE49-F238E27FC236}">
                      <a16:creationId xmlns:a16="http://schemas.microsoft.com/office/drawing/2014/main" id="{7284ED98-E490-0913-BCDB-645C4D37DA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07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909" name="Rectangle 42">
                  <a:extLst>
                    <a:ext uri="{FF2B5EF4-FFF2-40B4-BE49-F238E27FC236}">
                      <a16:creationId xmlns:a16="http://schemas.microsoft.com/office/drawing/2014/main" id="{0CC44A9C-2AB6-971B-EE1D-62F11FF272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240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910" name="Rectangle 43">
                  <a:extLst>
                    <a:ext uri="{FF2B5EF4-FFF2-40B4-BE49-F238E27FC236}">
                      <a16:creationId xmlns:a16="http://schemas.microsoft.com/office/drawing/2014/main" id="{EEA63C25-F859-3CE9-55B6-B065E99302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40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911" name="Rectangle 44">
                  <a:extLst>
                    <a:ext uri="{FF2B5EF4-FFF2-40B4-BE49-F238E27FC236}">
                      <a16:creationId xmlns:a16="http://schemas.microsoft.com/office/drawing/2014/main" id="{057C1378-5EFF-7391-8C74-5EDB0CD488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571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912" name="Rectangle 45">
                  <a:extLst>
                    <a:ext uri="{FF2B5EF4-FFF2-40B4-BE49-F238E27FC236}">
                      <a16:creationId xmlns:a16="http://schemas.microsoft.com/office/drawing/2014/main" id="{A8F77269-5AC9-1278-401D-831EA4AE7A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736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913" name="Rectangle 46">
                  <a:extLst>
                    <a:ext uri="{FF2B5EF4-FFF2-40B4-BE49-F238E27FC236}">
                      <a16:creationId xmlns:a16="http://schemas.microsoft.com/office/drawing/2014/main" id="{C2D4592C-BDA6-6515-3A3C-6B0D100AD3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901"/>
                  <a:ext cx="672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914" name="Rectangle 47">
                  <a:extLst>
                    <a:ext uri="{FF2B5EF4-FFF2-40B4-BE49-F238E27FC236}">
                      <a16:creationId xmlns:a16="http://schemas.microsoft.com/office/drawing/2014/main" id="{5642B9DB-650C-7D4E-3B38-F1F5BB5938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232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35904" name="Text Box 50">
                <a:extLst>
                  <a:ext uri="{FF2B5EF4-FFF2-40B4-BE49-F238E27FC236}">
                    <a16:creationId xmlns:a16="http://schemas.microsoft.com/office/drawing/2014/main" id="{FEC671F1-0893-C93D-0208-A5764FCB83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075" y="3370"/>
                <a:ext cx="26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…</a:t>
                </a:r>
              </a:p>
            </p:txBody>
          </p:sp>
        </p:grpSp>
        <p:sp>
          <p:nvSpPr>
            <p:cNvPr id="35861" name="Text Box 51">
              <a:extLst>
                <a:ext uri="{FF2B5EF4-FFF2-40B4-BE49-F238E27FC236}">
                  <a16:creationId xmlns:a16="http://schemas.microsoft.com/office/drawing/2014/main" id="{E91568C7-4B40-947E-BE42-32B7AE45AD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14"/>
              <a:ext cx="6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Valid Bit</a:t>
              </a:r>
            </a:p>
          </p:txBody>
        </p:sp>
        <p:sp>
          <p:nvSpPr>
            <p:cNvPr id="35862" name="Text Box 52">
              <a:extLst>
                <a:ext uri="{FF2B5EF4-FFF2-40B4-BE49-F238E27FC236}">
                  <a16:creationId xmlns:a16="http://schemas.microsoft.com/office/drawing/2014/main" id="{08E350AC-F9B1-6072-8B20-B8DB1B2F9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3" y="1714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Tag</a:t>
              </a:r>
            </a:p>
          </p:txBody>
        </p:sp>
        <p:sp>
          <p:nvSpPr>
            <p:cNvPr id="35863" name="Text Box 53">
              <a:extLst>
                <a:ext uri="{FF2B5EF4-FFF2-40B4-BE49-F238E27FC236}">
                  <a16:creationId xmlns:a16="http://schemas.microsoft.com/office/drawing/2014/main" id="{C23B679F-B94D-FFAA-4F60-20ABEA2C7E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" y="1714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Data</a:t>
              </a:r>
            </a:p>
          </p:txBody>
        </p:sp>
        <p:grpSp>
          <p:nvGrpSpPr>
            <p:cNvPr id="35864" name="Group 94">
              <a:extLst>
                <a:ext uri="{FF2B5EF4-FFF2-40B4-BE49-F238E27FC236}">
                  <a16:creationId xmlns:a16="http://schemas.microsoft.com/office/drawing/2014/main" id="{7C474693-0262-0D94-961A-451455767F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1" y="2008"/>
              <a:ext cx="716" cy="1820"/>
              <a:chOff x="2764" y="2008"/>
              <a:chExt cx="889" cy="1820"/>
            </a:xfrm>
          </p:grpSpPr>
          <p:grpSp>
            <p:nvGrpSpPr>
              <p:cNvPr id="35891" name="Group 95">
                <a:extLst>
                  <a:ext uri="{FF2B5EF4-FFF2-40B4-BE49-F238E27FC236}">
                    <a16:creationId xmlns:a16="http://schemas.microsoft.com/office/drawing/2014/main" id="{80EF8F9C-5521-A770-879B-5DA324E0F2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4" y="2008"/>
                <a:ext cx="889" cy="1820"/>
                <a:chOff x="1440" y="1578"/>
                <a:chExt cx="672" cy="1820"/>
              </a:xfrm>
            </p:grpSpPr>
            <p:sp>
              <p:nvSpPr>
                <p:cNvPr id="35893" name="Rectangle 96">
                  <a:extLst>
                    <a:ext uri="{FF2B5EF4-FFF2-40B4-BE49-F238E27FC236}">
                      <a16:creationId xmlns:a16="http://schemas.microsoft.com/office/drawing/2014/main" id="{302E3F9E-A75C-8EFB-E6A8-17E31FF9DF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57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94" name="Rectangle 97">
                  <a:extLst>
                    <a:ext uri="{FF2B5EF4-FFF2-40B4-BE49-F238E27FC236}">
                      <a16:creationId xmlns:a16="http://schemas.microsoft.com/office/drawing/2014/main" id="{A53A6631-ED7D-1B39-9C0A-93DE9571FE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744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95" name="Rectangle 98">
                  <a:extLst>
                    <a:ext uri="{FF2B5EF4-FFF2-40B4-BE49-F238E27FC236}">
                      <a16:creationId xmlns:a16="http://schemas.microsoft.com/office/drawing/2014/main" id="{B6F90D58-5B29-A796-EAD2-1BF7863BFA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909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96" name="Rectangle 99">
                  <a:extLst>
                    <a:ext uri="{FF2B5EF4-FFF2-40B4-BE49-F238E27FC236}">
                      <a16:creationId xmlns:a16="http://schemas.microsoft.com/office/drawing/2014/main" id="{9B0BAACE-1CDC-AA34-4C50-51711F7F3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07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97" name="Rectangle 100">
                  <a:extLst>
                    <a:ext uri="{FF2B5EF4-FFF2-40B4-BE49-F238E27FC236}">
                      <a16:creationId xmlns:a16="http://schemas.microsoft.com/office/drawing/2014/main" id="{44C3C507-3A2F-921D-8CB1-774F81C274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240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98" name="Rectangle 101">
                  <a:extLst>
                    <a:ext uri="{FF2B5EF4-FFF2-40B4-BE49-F238E27FC236}">
                      <a16:creationId xmlns:a16="http://schemas.microsoft.com/office/drawing/2014/main" id="{60115779-6A2C-9E22-CCCF-87EE699BD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40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99" name="Rectangle 102">
                  <a:extLst>
                    <a:ext uri="{FF2B5EF4-FFF2-40B4-BE49-F238E27FC236}">
                      <a16:creationId xmlns:a16="http://schemas.microsoft.com/office/drawing/2014/main" id="{D9C060C5-6263-0B97-BDBC-FA1DB5E722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571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900" name="Rectangle 103">
                  <a:extLst>
                    <a:ext uri="{FF2B5EF4-FFF2-40B4-BE49-F238E27FC236}">
                      <a16:creationId xmlns:a16="http://schemas.microsoft.com/office/drawing/2014/main" id="{F5B521E6-55BD-9412-2FFC-5A1E0ECF0E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736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901" name="Rectangle 104">
                  <a:extLst>
                    <a:ext uri="{FF2B5EF4-FFF2-40B4-BE49-F238E27FC236}">
                      <a16:creationId xmlns:a16="http://schemas.microsoft.com/office/drawing/2014/main" id="{4C28D080-7280-815B-E5FF-438EE6BB36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901"/>
                  <a:ext cx="672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902" name="Rectangle 105">
                  <a:extLst>
                    <a:ext uri="{FF2B5EF4-FFF2-40B4-BE49-F238E27FC236}">
                      <a16:creationId xmlns:a16="http://schemas.microsoft.com/office/drawing/2014/main" id="{333B15D0-61D0-DEFF-C2A3-19129F7050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232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35892" name="Text Box 106">
                <a:extLst>
                  <a:ext uri="{FF2B5EF4-FFF2-40B4-BE49-F238E27FC236}">
                    <a16:creationId xmlns:a16="http://schemas.microsoft.com/office/drawing/2014/main" id="{3E566DCD-AA99-6B00-554E-B80D8347B9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075" y="3370"/>
                <a:ext cx="26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…</a:t>
                </a:r>
              </a:p>
            </p:txBody>
          </p:sp>
        </p:grpSp>
        <p:grpSp>
          <p:nvGrpSpPr>
            <p:cNvPr id="35865" name="Group 107">
              <a:extLst>
                <a:ext uri="{FF2B5EF4-FFF2-40B4-BE49-F238E27FC236}">
                  <a16:creationId xmlns:a16="http://schemas.microsoft.com/office/drawing/2014/main" id="{A9908BE5-A6EA-ED0A-B30C-6813990D0E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98" y="2008"/>
              <a:ext cx="716" cy="1820"/>
              <a:chOff x="2764" y="2008"/>
              <a:chExt cx="889" cy="1820"/>
            </a:xfrm>
          </p:grpSpPr>
          <p:grpSp>
            <p:nvGrpSpPr>
              <p:cNvPr id="35879" name="Group 108">
                <a:extLst>
                  <a:ext uri="{FF2B5EF4-FFF2-40B4-BE49-F238E27FC236}">
                    <a16:creationId xmlns:a16="http://schemas.microsoft.com/office/drawing/2014/main" id="{7A031538-DFEC-EC63-44C8-5FC26FB716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4" y="2008"/>
                <a:ext cx="889" cy="1820"/>
                <a:chOff x="1440" y="1578"/>
                <a:chExt cx="672" cy="1820"/>
              </a:xfrm>
            </p:grpSpPr>
            <p:sp>
              <p:nvSpPr>
                <p:cNvPr id="35881" name="Rectangle 109">
                  <a:extLst>
                    <a:ext uri="{FF2B5EF4-FFF2-40B4-BE49-F238E27FC236}">
                      <a16:creationId xmlns:a16="http://schemas.microsoft.com/office/drawing/2014/main" id="{EFA1B6E5-4176-6521-B627-A781ECB837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57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82" name="Rectangle 110">
                  <a:extLst>
                    <a:ext uri="{FF2B5EF4-FFF2-40B4-BE49-F238E27FC236}">
                      <a16:creationId xmlns:a16="http://schemas.microsoft.com/office/drawing/2014/main" id="{91B6E1E4-CDB5-67FB-60F5-4413962389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744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83" name="Rectangle 111">
                  <a:extLst>
                    <a:ext uri="{FF2B5EF4-FFF2-40B4-BE49-F238E27FC236}">
                      <a16:creationId xmlns:a16="http://schemas.microsoft.com/office/drawing/2014/main" id="{588A9C32-3E05-DA19-F977-F624AD4950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909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84" name="Rectangle 112">
                  <a:extLst>
                    <a:ext uri="{FF2B5EF4-FFF2-40B4-BE49-F238E27FC236}">
                      <a16:creationId xmlns:a16="http://schemas.microsoft.com/office/drawing/2014/main" id="{C3FE9903-51FE-14C2-802F-7765A851AB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07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85" name="Rectangle 113">
                  <a:extLst>
                    <a:ext uri="{FF2B5EF4-FFF2-40B4-BE49-F238E27FC236}">
                      <a16:creationId xmlns:a16="http://schemas.microsoft.com/office/drawing/2014/main" id="{E08AD1AF-E806-3939-6DAA-29A54D1574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240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86" name="Rectangle 114">
                  <a:extLst>
                    <a:ext uri="{FF2B5EF4-FFF2-40B4-BE49-F238E27FC236}">
                      <a16:creationId xmlns:a16="http://schemas.microsoft.com/office/drawing/2014/main" id="{4D3B703E-C995-5347-E0FD-A4284BC69C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40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87" name="Rectangle 115">
                  <a:extLst>
                    <a:ext uri="{FF2B5EF4-FFF2-40B4-BE49-F238E27FC236}">
                      <a16:creationId xmlns:a16="http://schemas.microsoft.com/office/drawing/2014/main" id="{E4DBBEFC-ED50-565B-9AF0-6A927FBE2B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571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88" name="Rectangle 116">
                  <a:extLst>
                    <a:ext uri="{FF2B5EF4-FFF2-40B4-BE49-F238E27FC236}">
                      <a16:creationId xmlns:a16="http://schemas.microsoft.com/office/drawing/2014/main" id="{07C68CEA-F47A-B9DD-2453-6A218D24C6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736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89" name="Rectangle 117">
                  <a:extLst>
                    <a:ext uri="{FF2B5EF4-FFF2-40B4-BE49-F238E27FC236}">
                      <a16:creationId xmlns:a16="http://schemas.microsoft.com/office/drawing/2014/main" id="{C52B797E-ED9E-94F4-9B72-BD333A819E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901"/>
                  <a:ext cx="672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90" name="Rectangle 118">
                  <a:extLst>
                    <a:ext uri="{FF2B5EF4-FFF2-40B4-BE49-F238E27FC236}">
                      <a16:creationId xmlns:a16="http://schemas.microsoft.com/office/drawing/2014/main" id="{461B9FB0-B28F-2C12-613E-73085BB06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232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35880" name="Text Box 119">
                <a:extLst>
                  <a:ext uri="{FF2B5EF4-FFF2-40B4-BE49-F238E27FC236}">
                    <a16:creationId xmlns:a16="http://schemas.microsoft.com/office/drawing/2014/main" id="{D876245B-EC5D-0511-A9C1-94C17479A0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075" y="3370"/>
                <a:ext cx="26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…</a:t>
                </a:r>
              </a:p>
            </p:txBody>
          </p:sp>
        </p:grpSp>
        <p:grpSp>
          <p:nvGrpSpPr>
            <p:cNvPr id="35866" name="Group 120">
              <a:extLst>
                <a:ext uri="{FF2B5EF4-FFF2-40B4-BE49-F238E27FC236}">
                  <a16:creationId xmlns:a16="http://schemas.microsoft.com/office/drawing/2014/main" id="{0D6C75A1-A5CC-FD2A-ABF3-5A7083176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15" y="2008"/>
              <a:ext cx="716" cy="1820"/>
              <a:chOff x="2764" y="2008"/>
              <a:chExt cx="889" cy="1820"/>
            </a:xfrm>
          </p:grpSpPr>
          <p:grpSp>
            <p:nvGrpSpPr>
              <p:cNvPr id="35867" name="Group 121">
                <a:extLst>
                  <a:ext uri="{FF2B5EF4-FFF2-40B4-BE49-F238E27FC236}">
                    <a16:creationId xmlns:a16="http://schemas.microsoft.com/office/drawing/2014/main" id="{4F19E4A2-ABD6-6810-A5D2-55E2A017C4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4" y="2008"/>
                <a:ext cx="889" cy="1820"/>
                <a:chOff x="1440" y="1578"/>
                <a:chExt cx="672" cy="1820"/>
              </a:xfrm>
            </p:grpSpPr>
            <p:sp>
              <p:nvSpPr>
                <p:cNvPr id="35869" name="Rectangle 122">
                  <a:extLst>
                    <a:ext uri="{FF2B5EF4-FFF2-40B4-BE49-F238E27FC236}">
                      <a16:creationId xmlns:a16="http://schemas.microsoft.com/office/drawing/2014/main" id="{47FEC886-79BF-912A-4E83-98172C1A54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578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70" name="Rectangle 123">
                  <a:extLst>
                    <a:ext uri="{FF2B5EF4-FFF2-40B4-BE49-F238E27FC236}">
                      <a16:creationId xmlns:a16="http://schemas.microsoft.com/office/drawing/2014/main" id="{5579BE05-F739-9567-D554-B8A5275C95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744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71" name="Rectangle 124">
                  <a:extLst>
                    <a:ext uri="{FF2B5EF4-FFF2-40B4-BE49-F238E27FC236}">
                      <a16:creationId xmlns:a16="http://schemas.microsoft.com/office/drawing/2014/main" id="{112535BA-A578-7423-D670-0FFFADDE59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909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72" name="Rectangle 125">
                  <a:extLst>
                    <a:ext uri="{FF2B5EF4-FFF2-40B4-BE49-F238E27FC236}">
                      <a16:creationId xmlns:a16="http://schemas.microsoft.com/office/drawing/2014/main" id="{F0A8E7D2-40F1-1C38-D50F-B0074D9AA9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07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73" name="Rectangle 126">
                  <a:extLst>
                    <a:ext uri="{FF2B5EF4-FFF2-40B4-BE49-F238E27FC236}">
                      <a16:creationId xmlns:a16="http://schemas.microsoft.com/office/drawing/2014/main" id="{B353E3EC-037A-9C35-D202-D19A353EEE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240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74" name="Rectangle 127">
                  <a:extLst>
                    <a:ext uri="{FF2B5EF4-FFF2-40B4-BE49-F238E27FC236}">
                      <a16:creationId xmlns:a16="http://schemas.microsoft.com/office/drawing/2014/main" id="{B2E73397-CD31-30E8-3DF1-21DF6D20A2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405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75" name="Rectangle 128">
                  <a:extLst>
                    <a:ext uri="{FF2B5EF4-FFF2-40B4-BE49-F238E27FC236}">
                      <a16:creationId xmlns:a16="http://schemas.microsoft.com/office/drawing/2014/main" id="{92226AFF-19C9-DFCB-CF2E-0395742EFE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571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76" name="Rectangle 129">
                  <a:extLst>
                    <a:ext uri="{FF2B5EF4-FFF2-40B4-BE49-F238E27FC236}">
                      <a16:creationId xmlns:a16="http://schemas.microsoft.com/office/drawing/2014/main" id="{00A28746-C5DD-EE45-56A4-2D02C80F89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736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77" name="Rectangle 130">
                  <a:extLst>
                    <a:ext uri="{FF2B5EF4-FFF2-40B4-BE49-F238E27FC236}">
                      <a16:creationId xmlns:a16="http://schemas.microsoft.com/office/drawing/2014/main" id="{C259D0A2-10F7-22F9-D3C2-7DFFD68070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2901"/>
                  <a:ext cx="672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35878" name="Rectangle 131">
                  <a:extLst>
                    <a:ext uri="{FF2B5EF4-FFF2-40B4-BE49-F238E27FC236}">
                      <a16:creationId xmlns:a16="http://schemas.microsoft.com/office/drawing/2014/main" id="{6BE6BB75-816A-F613-70C4-F2583FB661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3232"/>
                  <a:ext cx="672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</p:grpSp>
          <p:sp>
            <p:nvSpPr>
              <p:cNvPr id="35868" name="Text Box 132">
                <a:extLst>
                  <a:ext uri="{FF2B5EF4-FFF2-40B4-BE49-F238E27FC236}">
                    <a16:creationId xmlns:a16="http://schemas.microsoft.com/office/drawing/2014/main" id="{D8183237-7032-A57D-92F8-5ED0A80E85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075" y="3370"/>
                <a:ext cx="260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…</a:t>
                </a: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4647C979-E3DD-23D1-4A98-95C3BFD10C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20142518-74C7-486A-88C5-DE8A8C5B6391}" type="slidenum">
              <a:rPr lang="en-US" altLang="en-US" smtClean="0"/>
              <a:pPr>
                <a:spcBef>
                  <a:spcPct val="0"/>
                </a:spcBef>
                <a:buSzTx/>
              </a:pPr>
              <a:t>148</a:t>
            </a:fld>
            <a:endParaRPr lang="en-US" altLang="en-US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B92890A-F3BC-83DA-4A0B-DDA9162D6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Cache Blocks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EF598889-6083-2C97-2DB4-4E849008C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Assume 2</a:t>
            </a:r>
            <a:r>
              <a:rPr lang="en-US" altLang="en-US" baseline="30000"/>
              <a:t>10</a:t>
            </a:r>
            <a:r>
              <a:rPr lang="en-US" altLang="en-US"/>
              <a:t> line direct mapped cache with 2</a:t>
            </a:r>
            <a:r>
              <a:rPr lang="en-US" altLang="en-US" baseline="30000"/>
              <a:t>9</a:t>
            </a:r>
            <a:r>
              <a:rPr lang="en-US" altLang="en-US"/>
              <a:t> byte blocks</a:t>
            </a:r>
          </a:p>
        </p:txBody>
      </p:sp>
      <p:sp>
        <p:nvSpPr>
          <p:cNvPr id="37893" name="Text Box 126">
            <a:extLst>
              <a:ext uri="{FF2B5EF4-FFF2-40B4-BE49-F238E27FC236}">
                <a16:creationId xmlns:a16="http://schemas.microsoft.com/office/drawing/2014/main" id="{89028E8E-2932-4F6F-BAAA-1DC0A6540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3119438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37894" name="Text Box 127">
            <a:extLst>
              <a:ext uri="{FF2B5EF4-FFF2-40B4-BE49-F238E27FC236}">
                <a16:creationId xmlns:a16="http://schemas.microsoft.com/office/drawing/2014/main" id="{FCF766D4-814C-E015-4451-440A6EC8F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33829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37895" name="Text Box 128">
            <a:extLst>
              <a:ext uri="{FF2B5EF4-FFF2-40B4-BE49-F238E27FC236}">
                <a16:creationId xmlns:a16="http://schemas.microsoft.com/office/drawing/2014/main" id="{800530A0-F95D-E366-ED5A-173C918E9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36449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2</a:t>
            </a:r>
          </a:p>
        </p:txBody>
      </p:sp>
      <p:sp>
        <p:nvSpPr>
          <p:cNvPr id="37896" name="Text Box 129">
            <a:extLst>
              <a:ext uri="{FF2B5EF4-FFF2-40B4-BE49-F238E27FC236}">
                <a16:creationId xmlns:a16="http://schemas.microsoft.com/office/drawing/2014/main" id="{D1CDEEF1-DBB2-9266-1D78-08521CA19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390842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3</a:t>
            </a:r>
          </a:p>
        </p:txBody>
      </p:sp>
      <p:sp>
        <p:nvSpPr>
          <p:cNvPr id="37897" name="Text Box 130">
            <a:extLst>
              <a:ext uri="{FF2B5EF4-FFF2-40B4-BE49-F238E27FC236}">
                <a16:creationId xmlns:a16="http://schemas.microsoft.com/office/drawing/2014/main" id="{3F535928-759D-91D1-27DD-DCCB5E696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41703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4</a:t>
            </a:r>
          </a:p>
        </p:txBody>
      </p:sp>
      <p:sp>
        <p:nvSpPr>
          <p:cNvPr id="37898" name="Text Box 131">
            <a:extLst>
              <a:ext uri="{FF2B5EF4-FFF2-40B4-BE49-F238E27FC236}">
                <a16:creationId xmlns:a16="http://schemas.microsoft.com/office/drawing/2014/main" id="{9A813221-0B6B-B37D-2EBB-DC218A7E5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443230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5</a:t>
            </a:r>
          </a:p>
        </p:txBody>
      </p:sp>
      <p:sp>
        <p:nvSpPr>
          <p:cNvPr id="37899" name="Text Box 132">
            <a:extLst>
              <a:ext uri="{FF2B5EF4-FFF2-40B4-BE49-F238E27FC236}">
                <a16:creationId xmlns:a16="http://schemas.microsoft.com/office/drawing/2014/main" id="{328C8A8F-13DF-541C-2CB1-09765C471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469582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6</a:t>
            </a:r>
          </a:p>
        </p:txBody>
      </p:sp>
      <p:sp>
        <p:nvSpPr>
          <p:cNvPr id="37900" name="Text Box 133">
            <a:extLst>
              <a:ext uri="{FF2B5EF4-FFF2-40B4-BE49-F238E27FC236}">
                <a16:creationId xmlns:a16="http://schemas.microsoft.com/office/drawing/2014/main" id="{0FEECC16-92D0-D788-49C1-1ADE1EB6A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4957763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7</a:t>
            </a:r>
          </a:p>
        </p:txBody>
      </p:sp>
      <p:grpSp>
        <p:nvGrpSpPr>
          <p:cNvPr id="37901" name="Group 134">
            <a:extLst>
              <a:ext uri="{FF2B5EF4-FFF2-40B4-BE49-F238E27FC236}">
                <a16:creationId xmlns:a16="http://schemas.microsoft.com/office/drawing/2014/main" id="{0973C115-A8D1-2073-5DD8-DBB680D84FE7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3140075"/>
            <a:ext cx="417513" cy="2889250"/>
            <a:chOff x="1440" y="1578"/>
            <a:chExt cx="672" cy="1820"/>
          </a:xfrm>
        </p:grpSpPr>
        <p:sp>
          <p:nvSpPr>
            <p:cNvPr id="38037" name="Rectangle 135">
              <a:extLst>
                <a:ext uri="{FF2B5EF4-FFF2-40B4-BE49-F238E27FC236}">
                  <a16:creationId xmlns:a16="http://schemas.microsoft.com/office/drawing/2014/main" id="{F36C3F0F-0016-2861-AF75-5834BF7FE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78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8038" name="Rectangle 136">
              <a:extLst>
                <a:ext uri="{FF2B5EF4-FFF2-40B4-BE49-F238E27FC236}">
                  <a16:creationId xmlns:a16="http://schemas.microsoft.com/office/drawing/2014/main" id="{2D9CD325-CB22-F4C3-5564-E3440A3DC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44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8039" name="Rectangle 137">
              <a:extLst>
                <a:ext uri="{FF2B5EF4-FFF2-40B4-BE49-F238E27FC236}">
                  <a16:creationId xmlns:a16="http://schemas.microsoft.com/office/drawing/2014/main" id="{4CD10A35-BA5D-8290-FCEC-2030CCC5E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909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8040" name="Rectangle 138">
              <a:extLst>
                <a:ext uri="{FF2B5EF4-FFF2-40B4-BE49-F238E27FC236}">
                  <a16:creationId xmlns:a16="http://schemas.microsoft.com/office/drawing/2014/main" id="{8DD9693A-F649-BE26-B7AD-20B1C2DFB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75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8041" name="Rectangle 139">
              <a:extLst>
                <a:ext uri="{FF2B5EF4-FFF2-40B4-BE49-F238E27FC236}">
                  <a16:creationId xmlns:a16="http://schemas.microsoft.com/office/drawing/2014/main" id="{8BB4A103-21F2-4F93-EEF1-8F0FCAB61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240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8042" name="Rectangle 140">
              <a:extLst>
                <a:ext uri="{FF2B5EF4-FFF2-40B4-BE49-F238E27FC236}">
                  <a16:creationId xmlns:a16="http://schemas.microsoft.com/office/drawing/2014/main" id="{7F4310CA-7D32-4687-AED8-6F1E07A4C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05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8043" name="Rectangle 141">
              <a:extLst>
                <a:ext uri="{FF2B5EF4-FFF2-40B4-BE49-F238E27FC236}">
                  <a16:creationId xmlns:a16="http://schemas.microsoft.com/office/drawing/2014/main" id="{A505C0C6-DCF2-BE7F-7864-59C63C43B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571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8044" name="Rectangle 142">
              <a:extLst>
                <a:ext uri="{FF2B5EF4-FFF2-40B4-BE49-F238E27FC236}">
                  <a16:creationId xmlns:a16="http://schemas.microsoft.com/office/drawing/2014/main" id="{530440EB-FD08-9368-2E9C-9D80EC337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36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8045" name="Rectangle 143">
              <a:extLst>
                <a:ext uri="{FF2B5EF4-FFF2-40B4-BE49-F238E27FC236}">
                  <a16:creationId xmlns:a16="http://schemas.microsoft.com/office/drawing/2014/main" id="{21C0D08C-3D17-D561-906F-624535336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01"/>
              <a:ext cx="672" cy="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8046" name="Rectangle 144">
              <a:extLst>
                <a:ext uri="{FF2B5EF4-FFF2-40B4-BE49-F238E27FC236}">
                  <a16:creationId xmlns:a16="http://schemas.microsoft.com/office/drawing/2014/main" id="{775E5692-91C5-0349-8B0F-79EFE07CE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32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</p:grpSp>
      <p:sp>
        <p:nvSpPr>
          <p:cNvPr id="37902" name="Text Box 145">
            <a:extLst>
              <a:ext uri="{FF2B5EF4-FFF2-40B4-BE49-F238E27FC236}">
                <a16:creationId xmlns:a16="http://schemas.microsoft.com/office/drawing/2014/main" id="{B1FAC063-6A79-C628-85A0-64A7E6542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5745163"/>
            <a:ext cx="5349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2</a:t>
            </a:r>
            <a:r>
              <a:rPr lang="en-US" altLang="en-US" sz="1400" baseline="30000"/>
              <a:t>10</a:t>
            </a:r>
            <a:r>
              <a:rPr lang="en-US" altLang="en-US" sz="1400"/>
              <a:t>-1</a:t>
            </a:r>
          </a:p>
        </p:txBody>
      </p:sp>
      <p:sp>
        <p:nvSpPr>
          <p:cNvPr id="37903" name="Text Box 146">
            <a:extLst>
              <a:ext uri="{FF2B5EF4-FFF2-40B4-BE49-F238E27FC236}">
                <a16:creationId xmlns:a16="http://schemas.microsoft.com/office/drawing/2014/main" id="{B50C376A-6469-116A-6999-DC4FEFF80F1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513557" y="534908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…</a:t>
            </a:r>
          </a:p>
        </p:txBody>
      </p:sp>
      <p:grpSp>
        <p:nvGrpSpPr>
          <p:cNvPr id="37904" name="Group 147">
            <a:extLst>
              <a:ext uri="{FF2B5EF4-FFF2-40B4-BE49-F238E27FC236}">
                <a16:creationId xmlns:a16="http://schemas.microsoft.com/office/drawing/2014/main" id="{06FCBD5D-ADE2-918E-26AB-D59656FE1DA1}"/>
              </a:ext>
            </a:extLst>
          </p:cNvPr>
          <p:cNvGrpSpPr>
            <a:grpSpLocks/>
          </p:cNvGrpSpPr>
          <p:nvPr/>
        </p:nvGrpSpPr>
        <p:grpSpPr bwMode="auto">
          <a:xfrm>
            <a:off x="1839913" y="3140075"/>
            <a:ext cx="1941512" cy="2889250"/>
            <a:chOff x="1440" y="1578"/>
            <a:chExt cx="672" cy="1820"/>
          </a:xfrm>
        </p:grpSpPr>
        <p:sp>
          <p:nvSpPr>
            <p:cNvPr id="38027" name="Rectangle 148">
              <a:extLst>
                <a:ext uri="{FF2B5EF4-FFF2-40B4-BE49-F238E27FC236}">
                  <a16:creationId xmlns:a16="http://schemas.microsoft.com/office/drawing/2014/main" id="{3F616963-028A-706C-8FFE-F8759F89F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78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8028" name="Rectangle 149">
              <a:extLst>
                <a:ext uri="{FF2B5EF4-FFF2-40B4-BE49-F238E27FC236}">
                  <a16:creationId xmlns:a16="http://schemas.microsoft.com/office/drawing/2014/main" id="{12946C16-A03D-2583-682B-C1DAECCF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44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8029" name="Rectangle 150">
              <a:extLst>
                <a:ext uri="{FF2B5EF4-FFF2-40B4-BE49-F238E27FC236}">
                  <a16:creationId xmlns:a16="http://schemas.microsoft.com/office/drawing/2014/main" id="{76AF49DF-EFFA-1005-9DF1-036B2213A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909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8030" name="Rectangle 151">
              <a:extLst>
                <a:ext uri="{FF2B5EF4-FFF2-40B4-BE49-F238E27FC236}">
                  <a16:creationId xmlns:a16="http://schemas.microsoft.com/office/drawing/2014/main" id="{4E3660D6-B788-7561-9456-1E33936E9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75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8031" name="Rectangle 152">
              <a:extLst>
                <a:ext uri="{FF2B5EF4-FFF2-40B4-BE49-F238E27FC236}">
                  <a16:creationId xmlns:a16="http://schemas.microsoft.com/office/drawing/2014/main" id="{4F45D69F-EB19-4757-87A6-99DD5C83B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240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8032" name="Rectangle 153">
              <a:extLst>
                <a:ext uri="{FF2B5EF4-FFF2-40B4-BE49-F238E27FC236}">
                  <a16:creationId xmlns:a16="http://schemas.microsoft.com/office/drawing/2014/main" id="{CC5AD3EA-08E9-BBB7-3BCC-2AFDC59357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05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8033" name="Rectangle 154">
              <a:extLst>
                <a:ext uri="{FF2B5EF4-FFF2-40B4-BE49-F238E27FC236}">
                  <a16:creationId xmlns:a16="http://schemas.microsoft.com/office/drawing/2014/main" id="{F4729BA6-E8F7-84AD-954E-24472F706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571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8034" name="Rectangle 155">
              <a:extLst>
                <a:ext uri="{FF2B5EF4-FFF2-40B4-BE49-F238E27FC236}">
                  <a16:creationId xmlns:a16="http://schemas.microsoft.com/office/drawing/2014/main" id="{344AF8E4-9A31-02E5-4715-64446FA58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36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8035" name="Rectangle 156">
              <a:extLst>
                <a:ext uri="{FF2B5EF4-FFF2-40B4-BE49-F238E27FC236}">
                  <a16:creationId xmlns:a16="http://schemas.microsoft.com/office/drawing/2014/main" id="{1C905491-F613-1827-4FE4-F243269A5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901"/>
              <a:ext cx="672" cy="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8036" name="Rectangle 157">
              <a:extLst>
                <a:ext uri="{FF2B5EF4-FFF2-40B4-BE49-F238E27FC236}">
                  <a16:creationId xmlns:a16="http://schemas.microsoft.com/office/drawing/2014/main" id="{9A57C1A2-61C2-EDFD-BD05-56651F018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32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</p:grpSp>
      <p:sp>
        <p:nvSpPr>
          <p:cNvPr id="37905" name="Text Box 158">
            <a:extLst>
              <a:ext uri="{FF2B5EF4-FFF2-40B4-BE49-F238E27FC236}">
                <a16:creationId xmlns:a16="http://schemas.microsoft.com/office/drawing/2014/main" id="{9C38AAD4-51FC-05AD-727F-38BD9BB2E57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1099344" y="5349082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…</a:t>
            </a:r>
          </a:p>
        </p:txBody>
      </p:sp>
      <p:sp>
        <p:nvSpPr>
          <p:cNvPr id="37906" name="Text Box 159">
            <a:extLst>
              <a:ext uri="{FF2B5EF4-FFF2-40B4-BE49-F238E27FC236}">
                <a16:creationId xmlns:a16="http://schemas.microsoft.com/office/drawing/2014/main" id="{873919FA-A6A1-0899-5823-5C11450BBA6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643982" y="534908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…</a:t>
            </a:r>
          </a:p>
        </p:txBody>
      </p:sp>
      <p:grpSp>
        <p:nvGrpSpPr>
          <p:cNvPr id="37907" name="Group 160">
            <a:extLst>
              <a:ext uri="{FF2B5EF4-FFF2-40B4-BE49-F238E27FC236}">
                <a16:creationId xmlns:a16="http://schemas.microsoft.com/office/drawing/2014/main" id="{7F116B73-4E66-C56C-9C3C-C783F2A02997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3140075"/>
            <a:ext cx="892175" cy="2889250"/>
            <a:chOff x="2764" y="2008"/>
            <a:chExt cx="889" cy="1820"/>
          </a:xfrm>
        </p:grpSpPr>
        <p:grpSp>
          <p:nvGrpSpPr>
            <p:cNvPr id="38015" name="Group 161">
              <a:extLst>
                <a:ext uri="{FF2B5EF4-FFF2-40B4-BE49-F238E27FC236}">
                  <a16:creationId xmlns:a16="http://schemas.microsoft.com/office/drawing/2014/main" id="{DA9ACC4C-47D4-2A72-9D11-38024FA58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4" y="2008"/>
              <a:ext cx="889" cy="1820"/>
              <a:chOff x="1440" y="1578"/>
              <a:chExt cx="672" cy="1820"/>
            </a:xfrm>
          </p:grpSpPr>
          <p:sp>
            <p:nvSpPr>
              <p:cNvPr id="38017" name="Rectangle 162">
                <a:extLst>
                  <a:ext uri="{FF2B5EF4-FFF2-40B4-BE49-F238E27FC236}">
                    <a16:creationId xmlns:a16="http://schemas.microsoft.com/office/drawing/2014/main" id="{24602647-D2D6-BCC3-40A8-47DC48B60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8018" name="Rectangle 163">
                <a:extLst>
                  <a:ext uri="{FF2B5EF4-FFF2-40B4-BE49-F238E27FC236}">
                    <a16:creationId xmlns:a16="http://schemas.microsoft.com/office/drawing/2014/main" id="{5142A1F7-2A7F-B963-978A-A0B2EF3E8B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8019" name="Rectangle 164">
                <a:extLst>
                  <a:ext uri="{FF2B5EF4-FFF2-40B4-BE49-F238E27FC236}">
                    <a16:creationId xmlns:a16="http://schemas.microsoft.com/office/drawing/2014/main" id="{7A879521-9F62-738A-AD39-76264B707D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8020" name="Rectangle 165">
                <a:extLst>
                  <a:ext uri="{FF2B5EF4-FFF2-40B4-BE49-F238E27FC236}">
                    <a16:creationId xmlns:a16="http://schemas.microsoft.com/office/drawing/2014/main" id="{86A64414-D46E-A8F0-114C-734D0130B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8021" name="Rectangle 166">
                <a:extLst>
                  <a:ext uri="{FF2B5EF4-FFF2-40B4-BE49-F238E27FC236}">
                    <a16:creationId xmlns:a16="http://schemas.microsoft.com/office/drawing/2014/main" id="{180E5133-BFEA-CFBB-2195-32A139870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8022" name="Rectangle 167">
                <a:extLst>
                  <a:ext uri="{FF2B5EF4-FFF2-40B4-BE49-F238E27FC236}">
                    <a16:creationId xmlns:a16="http://schemas.microsoft.com/office/drawing/2014/main" id="{6F79CDAF-8949-10A3-7556-6661A723B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8023" name="Rectangle 168">
                <a:extLst>
                  <a:ext uri="{FF2B5EF4-FFF2-40B4-BE49-F238E27FC236}">
                    <a16:creationId xmlns:a16="http://schemas.microsoft.com/office/drawing/2014/main" id="{93979251-CA6E-8C81-428A-C2C309470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8024" name="Rectangle 169">
                <a:extLst>
                  <a:ext uri="{FF2B5EF4-FFF2-40B4-BE49-F238E27FC236}">
                    <a16:creationId xmlns:a16="http://schemas.microsoft.com/office/drawing/2014/main" id="{44A54DBA-CE41-5092-7B01-943CC879C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8025" name="Rectangle 170">
                <a:extLst>
                  <a:ext uri="{FF2B5EF4-FFF2-40B4-BE49-F238E27FC236}">
                    <a16:creationId xmlns:a16="http://schemas.microsoft.com/office/drawing/2014/main" id="{DF1CB66F-E3F0-471A-8EDA-43B7BAE41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8026" name="Rectangle 171">
                <a:extLst>
                  <a:ext uri="{FF2B5EF4-FFF2-40B4-BE49-F238E27FC236}">
                    <a16:creationId xmlns:a16="http://schemas.microsoft.com/office/drawing/2014/main" id="{7ADCB7AF-CDC6-9FC5-82A2-D88021E09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38016" name="Text Box 172">
              <a:extLst>
                <a:ext uri="{FF2B5EF4-FFF2-40B4-BE49-F238E27FC236}">
                  <a16:creationId xmlns:a16="http://schemas.microsoft.com/office/drawing/2014/main" id="{5EA90F9B-0F2D-C327-CA8D-7193CE041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034" y="3330"/>
              <a:ext cx="2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…</a:t>
              </a:r>
            </a:p>
          </p:txBody>
        </p:sp>
      </p:grpSp>
      <p:sp>
        <p:nvSpPr>
          <p:cNvPr id="37908" name="Text Box 173">
            <a:extLst>
              <a:ext uri="{FF2B5EF4-FFF2-40B4-BE49-F238E27FC236}">
                <a16:creationId xmlns:a16="http://schemas.microsoft.com/office/drawing/2014/main" id="{FECB1EB6-1557-E22C-8FF4-2E6A3FB5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2673350"/>
            <a:ext cx="102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Valid Bit</a:t>
            </a:r>
          </a:p>
        </p:txBody>
      </p:sp>
      <p:sp>
        <p:nvSpPr>
          <p:cNvPr id="37909" name="Text Box 174">
            <a:extLst>
              <a:ext uri="{FF2B5EF4-FFF2-40B4-BE49-F238E27FC236}">
                <a16:creationId xmlns:a16="http://schemas.microsoft.com/office/drawing/2014/main" id="{0CE47EF6-18CF-1BEB-5320-FCC0A6E14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8413" y="267335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Tag</a:t>
            </a:r>
          </a:p>
        </p:txBody>
      </p:sp>
      <p:sp>
        <p:nvSpPr>
          <p:cNvPr id="37910" name="Text Box 175">
            <a:extLst>
              <a:ext uri="{FF2B5EF4-FFF2-40B4-BE49-F238E27FC236}">
                <a16:creationId xmlns:a16="http://schemas.microsoft.com/office/drawing/2014/main" id="{D35BFD69-B8F6-7851-810D-8C2ACB895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3313" y="267335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Data</a:t>
            </a:r>
          </a:p>
        </p:txBody>
      </p:sp>
      <p:grpSp>
        <p:nvGrpSpPr>
          <p:cNvPr id="37911" name="Group 274">
            <a:extLst>
              <a:ext uri="{FF2B5EF4-FFF2-40B4-BE49-F238E27FC236}">
                <a16:creationId xmlns:a16="http://schemas.microsoft.com/office/drawing/2014/main" id="{2EE28333-7314-4D9E-137B-0C9C4B085853}"/>
              </a:ext>
            </a:extLst>
          </p:cNvPr>
          <p:cNvGrpSpPr>
            <a:grpSpLocks/>
          </p:cNvGrpSpPr>
          <p:nvPr/>
        </p:nvGrpSpPr>
        <p:grpSpPr bwMode="auto">
          <a:xfrm>
            <a:off x="1171575" y="1419225"/>
            <a:ext cx="6559550" cy="1138238"/>
            <a:chOff x="738" y="996"/>
            <a:chExt cx="4132" cy="717"/>
          </a:xfrm>
        </p:grpSpPr>
        <p:grpSp>
          <p:nvGrpSpPr>
            <p:cNvPr id="37943" name="Group 5">
              <a:extLst>
                <a:ext uri="{FF2B5EF4-FFF2-40B4-BE49-F238E27FC236}">
                  <a16:creationId xmlns:a16="http://schemas.microsoft.com/office/drawing/2014/main" id="{9C6E7915-CECC-BDAD-C30B-C3B29833AC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0" y="1160"/>
              <a:ext cx="4013" cy="268"/>
              <a:chOff x="867" y="1301"/>
              <a:chExt cx="4013" cy="268"/>
            </a:xfrm>
          </p:grpSpPr>
          <p:sp>
            <p:nvSpPr>
              <p:cNvPr id="37981" name="Rectangle 6">
                <a:extLst>
                  <a:ext uri="{FF2B5EF4-FFF2-40B4-BE49-F238E27FC236}">
                    <a16:creationId xmlns:a16="http://schemas.microsoft.com/office/drawing/2014/main" id="{97498756-23C4-35D3-3356-4077AC6FA5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7982" name="Line 7">
                <a:extLst>
                  <a:ext uri="{FF2B5EF4-FFF2-40B4-BE49-F238E27FC236}">
                    <a16:creationId xmlns:a16="http://schemas.microsoft.com/office/drawing/2014/main" id="{83558F0C-DE03-8723-BE5C-7107D32D8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83" name="Line 8">
                <a:extLst>
                  <a:ext uri="{FF2B5EF4-FFF2-40B4-BE49-F238E27FC236}">
                    <a16:creationId xmlns:a16="http://schemas.microsoft.com/office/drawing/2014/main" id="{1E34AD40-8B1F-22F7-91C6-4E8625A60B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84" name="Line 9">
                <a:extLst>
                  <a:ext uri="{FF2B5EF4-FFF2-40B4-BE49-F238E27FC236}">
                    <a16:creationId xmlns:a16="http://schemas.microsoft.com/office/drawing/2014/main" id="{740DCDE2-2AB4-026E-22D5-D896AA09A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85" name="Line 10">
                <a:extLst>
                  <a:ext uri="{FF2B5EF4-FFF2-40B4-BE49-F238E27FC236}">
                    <a16:creationId xmlns:a16="http://schemas.microsoft.com/office/drawing/2014/main" id="{5AC083C9-E1A2-4A4B-E7F3-F3BDC0027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86" name="Line 11">
                <a:extLst>
                  <a:ext uri="{FF2B5EF4-FFF2-40B4-BE49-F238E27FC236}">
                    <a16:creationId xmlns:a16="http://schemas.microsoft.com/office/drawing/2014/main" id="{57509CB9-09D4-EA43-991D-527DEB2C1D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87" name="Line 12">
                <a:extLst>
                  <a:ext uri="{FF2B5EF4-FFF2-40B4-BE49-F238E27FC236}">
                    <a16:creationId xmlns:a16="http://schemas.microsoft.com/office/drawing/2014/main" id="{AF9113AF-9299-B47E-4196-DF6702EDD0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88" name="Line 13">
                <a:extLst>
                  <a:ext uri="{FF2B5EF4-FFF2-40B4-BE49-F238E27FC236}">
                    <a16:creationId xmlns:a16="http://schemas.microsoft.com/office/drawing/2014/main" id="{ECBB6B5C-8EE3-82C9-56C4-9A7C80268F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89" name="Line 14">
                <a:extLst>
                  <a:ext uri="{FF2B5EF4-FFF2-40B4-BE49-F238E27FC236}">
                    <a16:creationId xmlns:a16="http://schemas.microsoft.com/office/drawing/2014/main" id="{2987A786-16EC-787C-7963-2FD1696455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0" name="Line 15">
                <a:extLst>
                  <a:ext uri="{FF2B5EF4-FFF2-40B4-BE49-F238E27FC236}">
                    <a16:creationId xmlns:a16="http://schemas.microsoft.com/office/drawing/2014/main" id="{4E3B0631-45C5-67A1-6692-8E75863DF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1" name="Line 16">
                <a:extLst>
                  <a:ext uri="{FF2B5EF4-FFF2-40B4-BE49-F238E27FC236}">
                    <a16:creationId xmlns:a16="http://schemas.microsoft.com/office/drawing/2014/main" id="{9537A0F9-A4F5-5FC0-214C-FB6876329A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2" name="Line 17">
                <a:extLst>
                  <a:ext uri="{FF2B5EF4-FFF2-40B4-BE49-F238E27FC236}">
                    <a16:creationId xmlns:a16="http://schemas.microsoft.com/office/drawing/2014/main" id="{B375A418-D74B-8B78-637E-8267327E8D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3" name="Line 18">
                <a:extLst>
                  <a:ext uri="{FF2B5EF4-FFF2-40B4-BE49-F238E27FC236}">
                    <a16:creationId xmlns:a16="http://schemas.microsoft.com/office/drawing/2014/main" id="{EC00A06D-0BF2-EC77-31E1-5B903560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4" name="Line 19">
                <a:extLst>
                  <a:ext uri="{FF2B5EF4-FFF2-40B4-BE49-F238E27FC236}">
                    <a16:creationId xmlns:a16="http://schemas.microsoft.com/office/drawing/2014/main" id="{EC3F79E1-CE8D-0E1A-6711-65D4FC156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5" name="Line 20">
                <a:extLst>
                  <a:ext uri="{FF2B5EF4-FFF2-40B4-BE49-F238E27FC236}">
                    <a16:creationId xmlns:a16="http://schemas.microsoft.com/office/drawing/2014/main" id="{29ACDB9F-D69F-94E5-968E-B53F2B809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6" name="Line 21">
                <a:extLst>
                  <a:ext uri="{FF2B5EF4-FFF2-40B4-BE49-F238E27FC236}">
                    <a16:creationId xmlns:a16="http://schemas.microsoft.com/office/drawing/2014/main" id="{4617082C-8360-21B0-6B42-87400D5BE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7" name="Line 22">
                <a:extLst>
                  <a:ext uri="{FF2B5EF4-FFF2-40B4-BE49-F238E27FC236}">
                    <a16:creationId xmlns:a16="http://schemas.microsoft.com/office/drawing/2014/main" id="{9A9D8561-213D-96A2-63C0-3DE695005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8" name="Line 23">
                <a:extLst>
                  <a:ext uri="{FF2B5EF4-FFF2-40B4-BE49-F238E27FC236}">
                    <a16:creationId xmlns:a16="http://schemas.microsoft.com/office/drawing/2014/main" id="{0ECE0203-DF80-5F8B-F592-08C878456F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99" name="Line 24">
                <a:extLst>
                  <a:ext uri="{FF2B5EF4-FFF2-40B4-BE49-F238E27FC236}">
                    <a16:creationId xmlns:a16="http://schemas.microsoft.com/office/drawing/2014/main" id="{E0690E9C-9866-5D6F-F3CD-61DCDB9A9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0" name="Line 25">
                <a:extLst>
                  <a:ext uri="{FF2B5EF4-FFF2-40B4-BE49-F238E27FC236}">
                    <a16:creationId xmlns:a16="http://schemas.microsoft.com/office/drawing/2014/main" id="{80F5EF23-14E4-F7B0-6E72-EC06C978E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1" name="Line 26">
                <a:extLst>
                  <a:ext uri="{FF2B5EF4-FFF2-40B4-BE49-F238E27FC236}">
                    <a16:creationId xmlns:a16="http://schemas.microsoft.com/office/drawing/2014/main" id="{4276407B-578B-A1A6-D6FD-D8CA7454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2" name="Line 27">
                <a:extLst>
                  <a:ext uri="{FF2B5EF4-FFF2-40B4-BE49-F238E27FC236}">
                    <a16:creationId xmlns:a16="http://schemas.microsoft.com/office/drawing/2014/main" id="{FF727EAE-2DAD-ACB5-D2B8-F474383A5F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3" name="Line 28">
                <a:extLst>
                  <a:ext uri="{FF2B5EF4-FFF2-40B4-BE49-F238E27FC236}">
                    <a16:creationId xmlns:a16="http://schemas.microsoft.com/office/drawing/2014/main" id="{6DC0AE02-60AC-0CBF-EBF7-E6751194FE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4" name="Line 29">
                <a:extLst>
                  <a:ext uri="{FF2B5EF4-FFF2-40B4-BE49-F238E27FC236}">
                    <a16:creationId xmlns:a16="http://schemas.microsoft.com/office/drawing/2014/main" id="{244D4353-CB4C-C629-3BD1-E3A5CB498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5" name="Line 30">
                <a:extLst>
                  <a:ext uri="{FF2B5EF4-FFF2-40B4-BE49-F238E27FC236}">
                    <a16:creationId xmlns:a16="http://schemas.microsoft.com/office/drawing/2014/main" id="{1108F909-DB2C-BBB0-D62E-1EEE46C12F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6" name="Line 31">
                <a:extLst>
                  <a:ext uri="{FF2B5EF4-FFF2-40B4-BE49-F238E27FC236}">
                    <a16:creationId xmlns:a16="http://schemas.microsoft.com/office/drawing/2014/main" id="{86D8A444-D462-6550-C147-510EA22E4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7" name="Line 32">
                <a:extLst>
                  <a:ext uri="{FF2B5EF4-FFF2-40B4-BE49-F238E27FC236}">
                    <a16:creationId xmlns:a16="http://schemas.microsoft.com/office/drawing/2014/main" id="{E7DD1E8B-7A2D-E6EC-0AF9-CEE3175FED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8" name="Line 33">
                <a:extLst>
                  <a:ext uri="{FF2B5EF4-FFF2-40B4-BE49-F238E27FC236}">
                    <a16:creationId xmlns:a16="http://schemas.microsoft.com/office/drawing/2014/main" id="{B32A40B1-9678-D83E-5FBA-E9329B415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09" name="Line 34">
                <a:extLst>
                  <a:ext uri="{FF2B5EF4-FFF2-40B4-BE49-F238E27FC236}">
                    <a16:creationId xmlns:a16="http://schemas.microsoft.com/office/drawing/2014/main" id="{B9C373F7-E7F1-3DCF-0DAA-871D62BE82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10" name="Line 35">
                <a:extLst>
                  <a:ext uri="{FF2B5EF4-FFF2-40B4-BE49-F238E27FC236}">
                    <a16:creationId xmlns:a16="http://schemas.microsoft.com/office/drawing/2014/main" id="{E3B42775-07D2-7981-B56F-3A4CEBE80F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11" name="Line 36">
                <a:extLst>
                  <a:ext uri="{FF2B5EF4-FFF2-40B4-BE49-F238E27FC236}">
                    <a16:creationId xmlns:a16="http://schemas.microsoft.com/office/drawing/2014/main" id="{307FDF5A-7378-4865-E00E-3C38042F4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12" name="Line 37">
                <a:extLst>
                  <a:ext uri="{FF2B5EF4-FFF2-40B4-BE49-F238E27FC236}">
                    <a16:creationId xmlns:a16="http://schemas.microsoft.com/office/drawing/2014/main" id="{C8E56065-33E5-DFA6-2E99-0CA5CB1C6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13" name="Line 38">
                <a:extLst>
                  <a:ext uri="{FF2B5EF4-FFF2-40B4-BE49-F238E27FC236}">
                    <a16:creationId xmlns:a16="http://schemas.microsoft.com/office/drawing/2014/main" id="{D6AD77EB-810C-18DB-460F-A098E837B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14" name="Line 39">
                <a:extLst>
                  <a:ext uri="{FF2B5EF4-FFF2-40B4-BE49-F238E27FC236}">
                    <a16:creationId xmlns:a16="http://schemas.microsoft.com/office/drawing/2014/main" id="{AD7027D9-F944-D29E-1CEA-9D124B5DF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44" name="Line 40">
              <a:extLst>
                <a:ext uri="{FF2B5EF4-FFF2-40B4-BE49-F238E27FC236}">
                  <a16:creationId xmlns:a16="http://schemas.microsoft.com/office/drawing/2014/main" id="{233B5486-D47B-3A46-D571-AA67ACBD85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2" y="116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45" name="Text Box 41">
              <a:extLst>
                <a:ext uri="{FF2B5EF4-FFF2-40B4-BE49-F238E27FC236}">
                  <a16:creationId xmlns:a16="http://schemas.microsoft.com/office/drawing/2014/main" id="{5D73EE8F-B4FC-7D3D-A71A-E8C33B387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37946" name="Text Box 42">
              <a:extLst>
                <a:ext uri="{FF2B5EF4-FFF2-40B4-BE49-F238E27FC236}">
                  <a16:creationId xmlns:a16="http://schemas.microsoft.com/office/drawing/2014/main" id="{42FE701C-6565-C66F-DBCB-A70F99DBF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37947" name="Text Box 43">
              <a:extLst>
                <a:ext uri="{FF2B5EF4-FFF2-40B4-BE49-F238E27FC236}">
                  <a16:creationId xmlns:a16="http://schemas.microsoft.com/office/drawing/2014/main" id="{E6DBFED6-E028-AD1D-9164-D8CFBD1FD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37948" name="Text Box 44">
              <a:extLst>
                <a:ext uri="{FF2B5EF4-FFF2-40B4-BE49-F238E27FC236}">
                  <a16:creationId xmlns:a16="http://schemas.microsoft.com/office/drawing/2014/main" id="{49059079-D5DA-66DB-9396-CD6769740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8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37949" name="Text Box 45">
              <a:extLst>
                <a:ext uri="{FF2B5EF4-FFF2-40B4-BE49-F238E27FC236}">
                  <a16:creationId xmlns:a16="http://schemas.microsoft.com/office/drawing/2014/main" id="{045001F7-E3E2-CCE8-DFF1-402C2C9FB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37950" name="Text Box 46">
              <a:extLst>
                <a:ext uri="{FF2B5EF4-FFF2-40B4-BE49-F238E27FC236}">
                  <a16:creationId xmlns:a16="http://schemas.microsoft.com/office/drawing/2014/main" id="{E74EAEC5-2EA1-85D5-726A-45C74771F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37951" name="Text Box 47">
              <a:extLst>
                <a:ext uri="{FF2B5EF4-FFF2-40B4-BE49-F238E27FC236}">
                  <a16:creationId xmlns:a16="http://schemas.microsoft.com/office/drawing/2014/main" id="{9A68EA27-EBB0-ACF4-896B-FBE6C33CF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37952" name="Text Box 48">
              <a:extLst>
                <a:ext uri="{FF2B5EF4-FFF2-40B4-BE49-F238E27FC236}">
                  <a16:creationId xmlns:a16="http://schemas.microsoft.com/office/drawing/2014/main" id="{611D249B-23B8-D9BA-FD84-40A8604B2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0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37953" name="Text Box 49">
              <a:extLst>
                <a:ext uri="{FF2B5EF4-FFF2-40B4-BE49-F238E27FC236}">
                  <a16:creationId xmlns:a16="http://schemas.microsoft.com/office/drawing/2014/main" id="{F5669503-E544-BC4C-819D-A597D88EE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37954" name="Text Box 50">
              <a:extLst>
                <a:ext uri="{FF2B5EF4-FFF2-40B4-BE49-F238E27FC236}">
                  <a16:creationId xmlns:a16="http://schemas.microsoft.com/office/drawing/2014/main" id="{C01A0267-64C6-2C0D-F3A9-BC72D5D17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37955" name="Text Box 51">
              <a:extLst>
                <a:ext uri="{FF2B5EF4-FFF2-40B4-BE49-F238E27FC236}">
                  <a16:creationId xmlns:a16="http://schemas.microsoft.com/office/drawing/2014/main" id="{37D0CA5A-0C98-7239-EE05-92CFAD276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37956" name="Text Box 52">
              <a:extLst>
                <a:ext uri="{FF2B5EF4-FFF2-40B4-BE49-F238E27FC236}">
                  <a16:creationId xmlns:a16="http://schemas.microsoft.com/office/drawing/2014/main" id="{848D2EA1-3C43-1A44-7B5B-0F07229CB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37957" name="Text Box 53">
              <a:extLst>
                <a:ext uri="{FF2B5EF4-FFF2-40B4-BE49-F238E27FC236}">
                  <a16:creationId xmlns:a16="http://schemas.microsoft.com/office/drawing/2014/main" id="{10122559-F835-4F7E-891C-0EE9524A2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37958" name="Text Box 54">
              <a:extLst>
                <a:ext uri="{FF2B5EF4-FFF2-40B4-BE49-F238E27FC236}">
                  <a16:creationId xmlns:a16="http://schemas.microsoft.com/office/drawing/2014/main" id="{39A843EE-AC6B-238D-4234-3C402C66FA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37959" name="Text Box 55">
              <a:extLst>
                <a:ext uri="{FF2B5EF4-FFF2-40B4-BE49-F238E27FC236}">
                  <a16:creationId xmlns:a16="http://schemas.microsoft.com/office/drawing/2014/main" id="{AFAC87BB-DF7F-B164-DB01-1135F8E5C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37960" name="Text Box 56">
              <a:extLst>
                <a:ext uri="{FF2B5EF4-FFF2-40B4-BE49-F238E27FC236}">
                  <a16:creationId xmlns:a16="http://schemas.microsoft.com/office/drawing/2014/main" id="{C0875613-2A0E-AEF0-DD17-5FA800BADE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37961" name="Text Box 57">
              <a:extLst>
                <a:ext uri="{FF2B5EF4-FFF2-40B4-BE49-F238E27FC236}">
                  <a16:creationId xmlns:a16="http://schemas.microsoft.com/office/drawing/2014/main" id="{4F24C140-C466-1B32-77C4-F0ACFD42D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37962" name="Text Box 58">
              <a:extLst>
                <a:ext uri="{FF2B5EF4-FFF2-40B4-BE49-F238E27FC236}">
                  <a16:creationId xmlns:a16="http://schemas.microsoft.com/office/drawing/2014/main" id="{C5B09CA1-BF6C-7798-D1E8-FD42790AE4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6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37963" name="Text Box 59">
              <a:extLst>
                <a:ext uri="{FF2B5EF4-FFF2-40B4-BE49-F238E27FC236}">
                  <a16:creationId xmlns:a16="http://schemas.microsoft.com/office/drawing/2014/main" id="{3C810114-1558-18FC-8187-1F2905ACD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1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37964" name="Text Box 60">
              <a:extLst>
                <a:ext uri="{FF2B5EF4-FFF2-40B4-BE49-F238E27FC236}">
                  <a16:creationId xmlns:a16="http://schemas.microsoft.com/office/drawing/2014/main" id="{B501A3CF-9979-37DE-EEA5-ABE3BEA6D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7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37965" name="Text Box 61">
              <a:extLst>
                <a:ext uri="{FF2B5EF4-FFF2-40B4-BE49-F238E27FC236}">
                  <a16:creationId xmlns:a16="http://schemas.microsoft.com/office/drawing/2014/main" id="{47C8FBE5-B074-AE7F-B22E-9B4D4FB18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2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37966" name="Text Box 62">
              <a:extLst>
                <a:ext uri="{FF2B5EF4-FFF2-40B4-BE49-F238E27FC236}">
                  <a16:creationId xmlns:a16="http://schemas.microsoft.com/office/drawing/2014/main" id="{3E278D75-BD6C-15F5-35A3-6FED3C12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8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37967" name="Text Box 63">
              <a:extLst>
                <a:ext uri="{FF2B5EF4-FFF2-40B4-BE49-F238E27FC236}">
                  <a16:creationId xmlns:a16="http://schemas.microsoft.com/office/drawing/2014/main" id="{06C96406-3649-C68F-D5CC-FBD4D58F2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37968" name="Text Box 64">
              <a:extLst>
                <a:ext uri="{FF2B5EF4-FFF2-40B4-BE49-F238E27FC236}">
                  <a16:creationId xmlns:a16="http://schemas.microsoft.com/office/drawing/2014/main" id="{600CCC88-B499-581A-7C44-0A1545AE0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37969" name="Text Box 65">
              <a:extLst>
                <a:ext uri="{FF2B5EF4-FFF2-40B4-BE49-F238E27FC236}">
                  <a16:creationId xmlns:a16="http://schemas.microsoft.com/office/drawing/2014/main" id="{3258109D-75E6-F1C3-FCF9-154D364BB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37970" name="Text Box 66">
              <a:extLst>
                <a:ext uri="{FF2B5EF4-FFF2-40B4-BE49-F238E27FC236}">
                  <a16:creationId xmlns:a16="http://schemas.microsoft.com/office/drawing/2014/main" id="{FAD3BC91-2606-74C6-07AA-E5FD2A8AA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37971" name="Text Box 67">
              <a:extLst>
                <a:ext uri="{FF2B5EF4-FFF2-40B4-BE49-F238E27FC236}">
                  <a16:creationId xmlns:a16="http://schemas.microsoft.com/office/drawing/2014/main" id="{7186A953-B244-8B9F-0C9F-0AF94BABD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37972" name="Text Box 68">
              <a:extLst>
                <a:ext uri="{FF2B5EF4-FFF2-40B4-BE49-F238E27FC236}">
                  <a16:creationId xmlns:a16="http://schemas.microsoft.com/office/drawing/2014/main" id="{370FCBFE-6F0D-9519-A184-8BC6FCCCB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37973" name="Text Box 69">
              <a:extLst>
                <a:ext uri="{FF2B5EF4-FFF2-40B4-BE49-F238E27FC236}">
                  <a16:creationId xmlns:a16="http://schemas.microsoft.com/office/drawing/2014/main" id="{9363B830-BA2C-B5EA-7EAB-ECC462E3B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37974" name="Text Box 70">
              <a:extLst>
                <a:ext uri="{FF2B5EF4-FFF2-40B4-BE49-F238E27FC236}">
                  <a16:creationId xmlns:a16="http://schemas.microsoft.com/office/drawing/2014/main" id="{F92DC9A8-8813-735C-DF83-4F4649DD3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37975" name="Text Box 71">
              <a:extLst>
                <a:ext uri="{FF2B5EF4-FFF2-40B4-BE49-F238E27FC236}">
                  <a16:creationId xmlns:a16="http://schemas.microsoft.com/office/drawing/2014/main" id="{7413C24C-DC10-F993-BC61-9B5860778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8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37976" name="Text Box 72">
              <a:extLst>
                <a:ext uri="{FF2B5EF4-FFF2-40B4-BE49-F238E27FC236}">
                  <a16:creationId xmlns:a16="http://schemas.microsoft.com/office/drawing/2014/main" id="{E7616074-691E-55D3-FFEA-F2E54A065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37977" name="Text Box 73">
              <a:extLst>
                <a:ext uri="{FF2B5EF4-FFF2-40B4-BE49-F238E27FC236}">
                  <a16:creationId xmlns:a16="http://schemas.microsoft.com/office/drawing/2014/main" id="{F317739E-31C9-314F-FAFC-6F7FDCF37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8" y="1199"/>
              <a:ext cx="1727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/>
                <a:t>0 0 0 0 0 0 0 1 1 1 0 1 0</a:t>
              </a:r>
              <a:endParaRPr lang="en-US" altLang="en-US" sz="1900"/>
            </a:p>
            <a:p>
              <a:pPr algn="ctr">
                <a:spcBef>
                  <a:spcPct val="50000"/>
                </a:spcBef>
              </a:pPr>
              <a:r>
                <a:rPr lang="en-US" altLang="en-US"/>
                <a:t>Cache Tag = 58</a:t>
              </a:r>
            </a:p>
          </p:txBody>
        </p:sp>
        <p:sp>
          <p:nvSpPr>
            <p:cNvPr id="37978" name="Text Box 74">
              <a:extLst>
                <a:ext uri="{FF2B5EF4-FFF2-40B4-BE49-F238E27FC236}">
                  <a16:creationId xmlns:a16="http://schemas.microsoft.com/office/drawing/2014/main" id="{FEB9C8AE-E43C-F221-889D-3C9DF962D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199"/>
              <a:ext cx="1270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/>
                <a:t>0 0 0 0 0 0 0 0 1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/>
                <a:t>Byte Select = 1</a:t>
              </a:r>
            </a:p>
          </p:txBody>
        </p:sp>
        <p:sp>
          <p:nvSpPr>
            <p:cNvPr id="37979" name="Line 215">
              <a:extLst>
                <a:ext uri="{FF2B5EF4-FFF2-40B4-BE49-F238E27FC236}">
                  <a16:creationId xmlns:a16="http://schemas.microsoft.com/office/drawing/2014/main" id="{4936B04C-12F2-E067-5BFC-A36AA1D66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116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80" name="Text Box 216">
              <a:extLst>
                <a:ext uri="{FF2B5EF4-FFF2-40B4-BE49-F238E27FC236}">
                  <a16:creationId xmlns:a16="http://schemas.microsoft.com/office/drawing/2014/main" id="{123C1184-C28F-E49D-76DE-E3DB5347B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1" y="1199"/>
              <a:ext cx="1373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/>
                <a:t>0 0 0 0 0 0 0 1 0 0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/>
                <a:t>Cache Index = 4</a:t>
              </a:r>
            </a:p>
          </p:txBody>
        </p:sp>
      </p:grpSp>
      <p:grpSp>
        <p:nvGrpSpPr>
          <p:cNvPr id="37912" name="Group 230">
            <a:extLst>
              <a:ext uri="{FF2B5EF4-FFF2-40B4-BE49-F238E27FC236}">
                <a16:creationId xmlns:a16="http://schemas.microsoft.com/office/drawing/2014/main" id="{12ADA71F-DE7C-DC72-3834-F26156E78D83}"/>
              </a:ext>
            </a:extLst>
          </p:cNvPr>
          <p:cNvGrpSpPr>
            <a:grpSpLocks/>
          </p:cNvGrpSpPr>
          <p:nvPr/>
        </p:nvGrpSpPr>
        <p:grpSpPr bwMode="auto">
          <a:xfrm>
            <a:off x="6891338" y="3140075"/>
            <a:ext cx="892175" cy="2889250"/>
            <a:chOff x="2764" y="2008"/>
            <a:chExt cx="889" cy="1820"/>
          </a:xfrm>
        </p:grpSpPr>
        <p:grpSp>
          <p:nvGrpSpPr>
            <p:cNvPr id="37931" name="Group 231">
              <a:extLst>
                <a:ext uri="{FF2B5EF4-FFF2-40B4-BE49-F238E27FC236}">
                  <a16:creationId xmlns:a16="http://schemas.microsoft.com/office/drawing/2014/main" id="{47E7AAD9-2D18-A381-043C-763826816C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4" y="2008"/>
              <a:ext cx="889" cy="1820"/>
              <a:chOff x="1440" y="1578"/>
              <a:chExt cx="672" cy="1820"/>
            </a:xfrm>
          </p:grpSpPr>
          <p:sp>
            <p:nvSpPr>
              <p:cNvPr id="37933" name="Rectangle 232">
                <a:extLst>
                  <a:ext uri="{FF2B5EF4-FFF2-40B4-BE49-F238E27FC236}">
                    <a16:creationId xmlns:a16="http://schemas.microsoft.com/office/drawing/2014/main" id="{3BFFC791-6E50-C2BF-B4EE-336F483BC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7934" name="Rectangle 233">
                <a:extLst>
                  <a:ext uri="{FF2B5EF4-FFF2-40B4-BE49-F238E27FC236}">
                    <a16:creationId xmlns:a16="http://schemas.microsoft.com/office/drawing/2014/main" id="{80343CA7-CFE5-A0DF-6428-42461792B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7935" name="Rectangle 234">
                <a:extLst>
                  <a:ext uri="{FF2B5EF4-FFF2-40B4-BE49-F238E27FC236}">
                    <a16:creationId xmlns:a16="http://schemas.microsoft.com/office/drawing/2014/main" id="{F0025486-BAF2-C40A-F6BD-0758DB5E8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7936" name="Rectangle 235">
                <a:extLst>
                  <a:ext uri="{FF2B5EF4-FFF2-40B4-BE49-F238E27FC236}">
                    <a16:creationId xmlns:a16="http://schemas.microsoft.com/office/drawing/2014/main" id="{D4EE2355-EE72-291A-3981-D9FEB9593C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7937" name="Rectangle 236">
                <a:extLst>
                  <a:ext uri="{FF2B5EF4-FFF2-40B4-BE49-F238E27FC236}">
                    <a16:creationId xmlns:a16="http://schemas.microsoft.com/office/drawing/2014/main" id="{198D264C-B87C-D615-BA17-2B917DF10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7938" name="Rectangle 237">
                <a:extLst>
                  <a:ext uri="{FF2B5EF4-FFF2-40B4-BE49-F238E27FC236}">
                    <a16:creationId xmlns:a16="http://schemas.microsoft.com/office/drawing/2014/main" id="{421676AF-28A6-9AF1-FCBE-B7A35AB5C5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7939" name="Rectangle 238">
                <a:extLst>
                  <a:ext uri="{FF2B5EF4-FFF2-40B4-BE49-F238E27FC236}">
                    <a16:creationId xmlns:a16="http://schemas.microsoft.com/office/drawing/2014/main" id="{0805EE5B-DD69-27A9-F0BE-B208BA285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7940" name="Rectangle 239">
                <a:extLst>
                  <a:ext uri="{FF2B5EF4-FFF2-40B4-BE49-F238E27FC236}">
                    <a16:creationId xmlns:a16="http://schemas.microsoft.com/office/drawing/2014/main" id="{39B6CDF0-9158-9081-0AC7-3EA9E7DDC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7941" name="Rectangle 240">
                <a:extLst>
                  <a:ext uri="{FF2B5EF4-FFF2-40B4-BE49-F238E27FC236}">
                    <a16:creationId xmlns:a16="http://schemas.microsoft.com/office/drawing/2014/main" id="{741FE50F-874C-4114-C47D-524271703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7942" name="Rectangle 241">
                <a:extLst>
                  <a:ext uri="{FF2B5EF4-FFF2-40B4-BE49-F238E27FC236}">
                    <a16:creationId xmlns:a16="http://schemas.microsoft.com/office/drawing/2014/main" id="{AED71789-92BA-FE35-8C70-CD6F01D8D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37932" name="Text Box 242">
              <a:extLst>
                <a:ext uri="{FF2B5EF4-FFF2-40B4-BE49-F238E27FC236}">
                  <a16:creationId xmlns:a16="http://schemas.microsoft.com/office/drawing/2014/main" id="{B428931C-9C25-57B7-2ADF-BCDA6107B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034" y="3330"/>
              <a:ext cx="2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…</a:t>
              </a:r>
            </a:p>
          </p:txBody>
        </p:sp>
      </p:grpSp>
      <p:grpSp>
        <p:nvGrpSpPr>
          <p:cNvPr id="37913" name="Group 243">
            <a:extLst>
              <a:ext uri="{FF2B5EF4-FFF2-40B4-BE49-F238E27FC236}">
                <a16:creationId xmlns:a16="http://schemas.microsoft.com/office/drawing/2014/main" id="{E2BE8BF4-E401-1289-527D-76B4AA33FF48}"/>
              </a:ext>
            </a:extLst>
          </p:cNvPr>
          <p:cNvGrpSpPr>
            <a:grpSpLocks/>
          </p:cNvGrpSpPr>
          <p:nvPr/>
        </p:nvGrpSpPr>
        <p:grpSpPr bwMode="auto">
          <a:xfrm>
            <a:off x="5100638" y="3140075"/>
            <a:ext cx="892175" cy="2889250"/>
            <a:chOff x="2764" y="2008"/>
            <a:chExt cx="889" cy="1820"/>
          </a:xfrm>
        </p:grpSpPr>
        <p:grpSp>
          <p:nvGrpSpPr>
            <p:cNvPr id="37919" name="Group 244">
              <a:extLst>
                <a:ext uri="{FF2B5EF4-FFF2-40B4-BE49-F238E27FC236}">
                  <a16:creationId xmlns:a16="http://schemas.microsoft.com/office/drawing/2014/main" id="{00471924-8058-D8EA-5FDC-B6E69C0B88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4" y="2008"/>
              <a:ext cx="889" cy="1820"/>
              <a:chOff x="1440" y="1578"/>
              <a:chExt cx="672" cy="1820"/>
            </a:xfrm>
          </p:grpSpPr>
          <p:sp>
            <p:nvSpPr>
              <p:cNvPr id="37921" name="Rectangle 245">
                <a:extLst>
                  <a:ext uri="{FF2B5EF4-FFF2-40B4-BE49-F238E27FC236}">
                    <a16:creationId xmlns:a16="http://schemas.microsoft.com/office/drawing/2014/main" id="{1F169E93-701C-AFB7-4DE8-786998EFC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7922" name="Rectangle 246">
                <a:extLst>
                  <a:ext uri="{FF2B5EF4-FFF2-40B4-BE49-F238E27FC236}">
                    <a16:creationId xmlns:a16="http://schemas.microsoft.com/office/drawing/2014/main" id="{50FDD5C7-443E-409B-A276-D84CA10B0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7923" name="Rectangle 247">
                <a:extLst>
                  <a:ext uri="{FF2B5EF4-FFF2-40B4-BE49-F238E27FC236}">
                    <a16:creationId xmlns:a16="http://schemas.microsoft.com/office/drawing/2014/main" id="{9BEF4178-8E5E-01D3-6544-882D9E7B1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7924" name="Rectangle 248">
                <a:extLst>
                  <a:ext uri="{FF2B5EF4-FFF2-40B4-BE49-F238E27FC236}">
                    <a16:creationId xmlns:a16="http://schemas.microsoft.com/office/drawing/2014/main" id="{CC150320-5500-97E6-0C7C-7AF1353D7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7925" name="Rectangle 249">
                <a:extLst>
                  <a:ext uri="{FF2B5EF4-FFF2-40B4-BE49-F238E27FC236}">
                    <a16:creationId xmlns:a16="http://schemas.microsoft.com/office/drawing/2014/main" id="{7AEF2694-7D62-9A8B-1DBE-AC0B75582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7926" name="Rectangle 250">
                <a:extLst>
                  <a:ext uri="{FF2B5EF4-FFF2-40B4-BE49-F238E27FC236}">
                    <a16:creationId xmlns:a16="http://schemas.microsoft.com/office/drawing/2014/main" id="{7DC24115-8923-AA27-F5CF-0505752D3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7927" name="Rectangle 251">
                <a:extLst>
                  <a:ext uri="{FF2B5EF4-FFF2-40B4-BE49-F238E27FC236}">
                    <a16:creationId xmlns:a16="http://schemas.microsoft.com/office/drawing/2014/main" id="{C608E0FF-7F31-4C23-39EE-F3DEAD18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7928" name="Rectangle 252">
                <a:extLst>
                  <a:ext uri="{FF2B5EF4-FFF2-40B4-BE49-F238E27FC236}">
                    <a16:creationId xmlns:a16="http://schemas.microsoft.com/office/drawing/2014/main" id="{590DA990-FEBE-F740-04AC-8B6AE6909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7929" name="Rectangle 253">
                <a:extLst>
                  <a:ext uri="{FF2B5EF4-FFF2-40B4-BE49-F238E27FC236}">
                    <a16:creationId xmlns:a16="http://schemas.microsoft.com/office/drawing/2014/main" id="{A6BA6850-6C14-CB3F-2709-7BBD96F68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37930" name="Rectangle 254">
                <a:extLst>
                  <a:ext uri="{FF2B5EF4-FFF2-40B4-BE49-F238E27FC236}">
                    <a16:creationId xmlns:a16="http://schemas.microsoft.com/office/drawing/2014/main" id="{6202D523-3C86-CA12-13FA-572C22638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37920" name="Text Box 255">
              <a:extLst>
                <a:ext uri="{FF2B5EF4-FFF2-40B4-BE49-F238E27FC236}">
                  <a16:creationId xmlns:a16="http://schemas.microsoft.com/office/drawing/2014/main" id="{727022E2-205D-0746-013C-F65A827EE6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034" y="3330"/>
              <a:ext cx="2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…</a:t>
              </a:r>
            </a:p>
          </p:txBody>
        </p:sp>
      </p:grpSp>
      <p:sp>
        <p:nvSpPr>
          <p:cNvPr id="37914" name="Rectangle 266">
            <a:extLst>
              <a:ext uri="{FF2B5EF4-FFF2-40B4-BE49-F238E27FC236}">
                <a16:creationId xmlns:a16="http://schemas.microsoft.com/office/drawing/2014/main" id="{19D38029-3EB7-7D2B-20DC-BAB20A854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988" y="3136900"/>
            <a:ext cx="892175" cy="2884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37915" name="Text Box 269">
            <a:extLst>
              <a:ext uri="{FF2B5EF4-FFF2-40B4-BE49-F238E27FC236}">
                <a16:creationId xmlns:a16="http://schemas.microsoft.com/office/drawing/2014/main" id="{9019AEBE-C514-7176-F5B3-0C7423B9A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0" y="40544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…</a:t>
            </a:r>
          </a:p>
        </p:txBody>
      </p:sp>
      <p:sp>
        <p:nvSpPr>
          <p:cNvPr id="37916" name="Text Box 271">
            <a:extLst>
              <a:ext uri="{FF2B5EF4-FFF2-40B4-BE49-F238E27FC236}">
                <a16:creationId xmlns:a16="http://schemas.microsoft.com/office/drawing/2014/main" id="{7D1FEAB4-EAA1-154D-A7C9-F8B02A7C3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285432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37917" name="Text Box 272">
            <a:extLst>
              <a:ext uri="{FF2B5EF4-FFF2-40B4-BE49-F238E27FC236}">
                <a16:creationId xmlns:a16="http://schemas.microsoft.com/office/drawing/2014/main" id="{B7A83828-855A-B4F7-E825-37C5CF08A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285432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37918" name="Text Box 273">
            <a:extLst>
              <a:ext uri="{FF2B5EF4-FFF2-40B4-BE49-F238E27FC236}">
                <a16:creationId xmlns:a16="http://schemas.microsoft.com/office/drawing/2014/main" id="{59E73329-6D85-6906-DBA8-D2EA66C6A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2854325"/>
            <a:ext cx="4778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2</a:t>
            </a:r>
            <a:r>
              <a:rPr lang="en-US" altLang="en-US" sz="1400" baseline="30000"/>
              <a:t>9</a:t>
            </a:r>
            <a:r>
              <a:rPr lang="en-US" altLang="en-US" sz="1400"/>
              <a:t>-1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751425F4-26E3-E7CD-BB86-F69ED3D417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74F99773-29A2-4C84-96BD-5A70158020AF}" type="slidenum">
              <a:rPr lang="en-US" altLang="en-US" smtClean="0"/>
              <a:pPr>
                <a:spcBef>
                  <a:spcPct val="0"/>
                </a:spcBef>
                <a:buSzTx/>
              </a:pPr>
              <a:t>149</a:t>
            </a:fld>
            <a:endParaRPr lang="en-US" altLang="en-US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EEB6050-5E78-C0A1-667E-4EE0B75FEC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Cache Block Example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ED56859D-05B5-3362-B378-DD490283AA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Given a cache with 64 blocks and a block size of 16 bytes, what are the byte select, cache index, and tag for byte address 1200</a:t>
            </a:r>
            <a:r>
              <a:rPr lang="en-US" altLang="en-US" baseline="-25000"/>
              <a:t>10</a:t>
            </a:r>
            <a:r>
              <a:rPr lang="en-US" altLang="en-US"/>
              <a:t>?</a:t>
            </a:r>
          </a:p>
        </p:txBody>
      </p:sp>
      <p:grpSp>
        <p:nvGrpSpPr>
          <p:cNvPr id="39941" name="Group 5">
            <a:extLst>
              <a:ext uri="{FF2B5EF4-FFF2-40B4-BE49-F238E27FC236}">
                <a16:creationId xmlns:a16="http://schemas.microsoft.com/office/drawing/2014/main" id="{206A25FE-56F1-AF52-7E94-DDDFBCF3F1A8}"/>
              </a:ext>
            </a:extLst>
          </p:cNvPr>
          <p:cNvGrpSpPr>
            <a:grpSpLocks/>
          </p:cNvGrpSpPr>
          <p:nvPr/>
        </p:nvGrpSpPr>
        <p:grpSpPr bwMode="auto">
          <a:xfrm>
            <a:off x="1254125" y="1943100"/>
            <a:ext cx="6370638" cy="425450"/>
            <a:chOff x="867" y="1301"/>
            <a:chExt cx="4013" cy="268"/>
          </a:xfrm>
        </p:grpSpPr>
        <p:sp>
          <p:nvSpPr>
            <p:cNvPr id="39974" name="Rectangle 6">
              <a:extLst>
                <a:ext uri="{FF2B5EF4-FFF2-40B4-BE49-F238E27FC236}">
                  <a16:creationId xmlns:a16="http://schemas.microsoft.com/office/drawing/2014/main" id="{E18F39F9-28EF-1B00-3322-E42FE41CA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1301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39975" name="Line 7">
              <a:extLst>
                <a:ext uri="{FF2B5EF4-FFF2-40B4-BE49-F238E27FC236}">
                  <a16:creationId xmlns:a16="http://schemas.microsoft.com/office/drawing/2014/main" id="{3A09C832-DCC9-2872-23A6-027D11382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7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8">
              <a:extLst>
                <a:ext uri="{FF2B5EF4-FFF2-40B4-BE49-F238E27FC236}">
                  <a16:creationId xmlns:a16="http://schemas.microsoft.com/office/drawing/2014/main" id="{5591FF96-4930-F3A2-2B8A-9499F4E2F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2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9">
              <a:extLst>
                <a:ext uri="{FF2B5EF4-FFF2-40B4-BE49-F238E27FC236}">
                  <a16:creationId xmlns:a16="http://schemas.microsoft.com/office/drawing/2014/main" id="{B4AF557A-FC79-0D3F-D955-05811633E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3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10">
              <a:extLst>
                <a:ext uri="{FF2B5EF4-FFF2-40B4-BE49-F238E27FC236}">
                  <a16:creationId xmlns:a16="http://schemas.microsoft.com/office/drawing/2014/main" id="{BFE06660-9594-5DA7-DD59-F75E0A628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Line 11">
              <a:extLst>
                <a:ext uri="{FF2B5EF4-FFF2-40B4-BE49-F238E27FC236}">
                  <a16:creationId xmlns:a16="http://schemas.microsoft.com/office/drawing/2014/main" id="{AAFC1E00-ED79-3E3D-9EA3-03D4A7CCD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5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12">
              <a:extLst>
                <a:ext uri="{FF2B5EF4-FFF2-40B4-BE49-F238E27FC236}">
                  <a16:creationId xmlns:a16="http://schemas.microsoft.com/office/drawing/2014/main" id="{1854B6C7-9A17-B6D0-E287-0771B5BD0C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1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Line 13">
              <a:extLst>
                <a:ext uri="{FF2B5EF4-FFF2-40B4-BE49-F238E27FC236}">
                  <a16:creationId xmlns:a16="http://schemas.microsoft.com/office/drawing/2014/main" id="{FFEB4BC4-FAC4-0994-84C0-FA2532A347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8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Line 14">
              <a:extLst>
                <a:ext uri="{FF2B5EF4-FFF2-40B4-BE49-F238E27FC236}">
                  <a16:creationId xmlns:a16="http://schemas.microsoft.com/office/drawing/2014/main" id="{715E91F4-20E6-A2C1-DA13-4E2D3B505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3" name="Line 15">
              <a:extLst>
                <a:ext uri="{FF2B5EF4-FFF2-40B4-BE49-F238E27FC236}">
                  <a16:creationId xmlns:a16="http://schemas.microsoft.com/office/drawing/2014/main" id="{6365E88B-D634-8F0D-1364-C49621317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0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4" name="Line 16">
              <a:extLst>
                <a:ext uri="{FF2B5EF4-FFF2-40B4-BE49-F238E27FC236}">
                  <a16:creationId xmlns:a16="http://schemas.microsoft.com/office/drawing/2014/main" id="{D89D9372-7E92-7CDD-37B1-2CBAA2790C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6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5" name="Line 17">
              <a:extLst>
                <a:ext uri="{FF2B5EF4-FFF2-40B4-BE49-F238E27FC236}">
                  <a16:creationId xmlns:a16="http://schemas.microsoft.com/office/drawing/2014/main" id="{F4F44AF1-B854-8DB1-4CFA-75EC5CD89B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2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6" name="Line 18">
              <a:extLst>
                <a:ext uri="{FF2B5EF4-FFF2-40B4-BE49-F238E27FC236}">
                  <a16:creationId xmlns:a16="http://schemas.microsoft.com/office/drawing/2014/main" id="{814BE6D6-1C93-709C-3CCA-EF4C86A29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7" name="Line 19">
              <a:extLst>
                <a:ext uri="{FF2B5EF4-FFF2-40B4-BE49-F238E27FC236}">
                  <a16:creationId xmlns:a16="http://schemas.microsoft.com/office/drawing/2014/main" id="{A8F3DDCA-047D-5656-5F05-AC30200C9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7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8" name="Line 20">
              <a:extLst>
                <a:ext uri="{FF2B5EF4-FFF2-40B4-BE49-F238E27FC236}">
                  <a16:creationId xmlns:a16="http://schemas.microsoft.com/office/drawing/2014/main" id="{640A0451-4D9D-2FD4-83A7-D4565BA0F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9" name="Line 21">
              <a:extLst>
                <a:ext uri="{FF2B5EF4-FFF2-40B4-BE49-F238E27FC236}">
                  <a16:creationId xmlns:a16="http://schemas.microsoft.com/office/drawing/2014/main" id="{975CBF51-A187-F3C8-C391-AF05C34A2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4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0" name="Line 22">
              <a:extLst>
                <a:ext uri="{FF2B5EF4-FFF2-40B4-BE49-F238E27FC236}">
                  <a16:creationId xmlns:a16="http://schemas.microsoft.com/office/drawing/2014/main" id="{D9539380-C392-1DA0-36AC-200228776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1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1" name="Line 23">
              <a:extLst>
                <a:ext uri="{FF2B5EF4-FFF2-40B4-BE49-F238E27FC236}">
                  <a16:creationId xmlns:a16="http://schemas.microsoft.com/office/drawing/2014/main" id="{D49EAD04-8C79-5234-38C4-5036BC45D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7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2" name="Line 24">
              <a:extLst>
                <a:ext uri="{FF2B5EF4-FFF2-40B4-BE49-F238E27FC236}">
                  <a16:creationId xmlns:a16="http://schemas.microsoft.com/office/drawing/2014/main" id="{3B5619F6-A447-9CFC-BEFD-ACE2625FE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3" name="Line 25">
              <a:extLst>
                <a:ext uri="{FF2B5EF4-FFF2-40B4-BE49-F238E27FC236}">
                  <a16:creationId xmlns:a16="http://schemas.microsoft.com/office/drawing/2014/main" id="{4416CE3C-62D2-A207-5876-55A45E602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9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4" name="Line 26">
              <a:extLst>
                <a:ext uri="{FF2B5EF4-FFF2-40B4-BE49-F238E27FC236}">
                  <a16:creationId xmlns:a16="http://schemas.microsoft.com/office/drawing/2014/main" id="{75312B65-5E05-909E-3C1F-D421F39C8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5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5" name="Line 27">
              <a:extLst>
                <a:ext uri="{FF2B5EF4-FFF2-40B4-BE49-F238E27FC236}">
                  <a16:creationId xmlns:a16="http://schemas.microsoft.com/office/drawing/2014/main" id="{4FC933F9-307B-5D48-D503-93F163204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2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6" name="Line 28">
              <a:extLst>
                <a:ext uri="{FF2B5EF4-FFF2-40B4-BE49-F238E27FC236}">
                  <a16:creationId xmlns:a16="http://schemas.microsoft.com/office/drawing/2014/main" id="{4745108C-CE47-77B4-E365-3E723800F8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8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7" name="Line 29">
              <a:extLst>
                <a:ext uri="{FF2B5EF4-FFF2-40B4-BE49-F238E27FC236}">
                  <a16:creationId xmlns:a16="http://schemas.microsoft.com/office/drawing/2014/main" id="{FEF7D97D-F9C5-565D-4EC4-BF565C0DE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4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8" name="Line 30">
              <a:extLst>
                <a:ext uri="{FF2B5EF4-FFF2-40B4-BE49-F238E27FC236}">
                  <a16:creationId xmlns:a16="http://schemas.microsoft.com/office/drawing/2014/main" id="{336BC587-533A-3540-7315-3B9E08ADE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0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9" name="Line 31">
              <a:extLst>
                <a:ext uri="{FF2B5EF4-FFF2-40B4-BE49-F238E27FC236}">
                  <a16:creationId xmlns:a16="http://schemas.microsoft.com/office/drawing/2014/main" id="{0A9E0CA7-E8BB-E9F2-AAA1-AC023D34A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4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0" name="Line 32">
              <a:extLst>
                <a:ext uri="{FF2B5EF4-FFF2-40B4-BE49-F238E27FC236}">
                  <a16:creationId xmlns:a16="http://schemas.microsoft.com/office/drawing/2014/main" id="{BB1533C7-8B87-E223-469C-F50C8A70E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0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1" name="Line 33">
              <a:extLst>
                <a:ext uri="{FF2B5EF4-FFF2-40B4-BE49-F238E27FC236}">
                  <a16:creationId xmlns:a16="http://schemas.microsoft.com/office/drawing/2014/main" id="{BED187FA-78FE-3F72-729E-B7589BF2C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6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2" name="Line 34">
              <a:extLst>
                <a:ext uri="{FF2B5EF4-FFF2-40B4-BE49-F238E27FC236}">
                  <a16:creationId xmlns:a16="http://schemas.microsoft.com/office/drawing/2014/main" id="{CA319AC5-056B-0317-AB97-9043B26A5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3" name="Line 35">
              <a:extLst>
                <a:ext uri="{FF2B5EF4-FFF2-40B4-BE49-F238E27FC236}">
                  <a16:creationId xmlns:a16="http://schemas.microsoft.com/office/drawing/2014/main" id="{16C2FA2E-F956-88CB-7B45-7CE45202E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4" name="Line 36">
              <a:extLst>
                <a:ext uri="{FF2B5EF4-FFF2-40B4-BE49-F238E27FC236}">
                  <a16:creationId xmlns:a16="http://schemas.microsoft.com/office/drawing/2014/main" id="{A21B5B8E-9EAA-7199-7F3C-BB1241B9C5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5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5" name="Line 37">
              <a:extLst>
                <a:ext uri="{FF2B5EF4-FFF2-40B4-BE49-F238E27FC236}">
                  <a16:creationId xmlns:a16="http://schemas.microsoft.com/office/drawing/2014/main" id="{6774148D-DDA5-BE19-A4A3-1525F63D8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6" name="Line 38">
              <a:extLst>
                <a:ext uri="{FF2B5EF4-FFF2-40B4-BE49-F238E27FC236}">
                  <a16:creationId xmlns:a16="http://schemas.microsoft.com/office/drawing/2014/main" id="{C7CDCF4B-5DD7-0111-E314-58874F90C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7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07" name="Line 39">
              <a:extLst>
                <a:ext uri="{FF2B5EF4-FFF2-40B4-BE49-F238E27FC236}">
                  <a16:creationId xmlns:a16="http://schemas.microsoft.com/office/drawing/2014/main" id="{E0F7D485-6644-9D7E-68E1-6B3134039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3" y="1301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2" name="Text Box 41">
            <a:extLst>
              <a:ext uri="{FF2B5EF4-FFF2-40B4-BE49-F238E27FC236}">
                <a16:creationId xmlns:a16="http://schemas.microsoft.com/office/drawing/2014/main" id="{28B6E12B-64B6-3FEE-E08A-DA1608A59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3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31</a:t>
            </a:r>
          </a:p>
        </p:txBody>
      </p:sp>
      <p:sp>
        <p:nvSpPr>
          <p:cNvPr id="39943" name="Text Box 42">
            <a:extLst>
              <a:ext uri="{FF2B5EF4-FFF2-40B4-BE49-F238E27FC236}">
                <a16:creationId xmlns:a16="http://schemas.microsoft.com/office/drawing/2014/main" id="{1872FB50-9DB4-9225-0561-A77D3CC2B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238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30</a:t>
            </a:r>
          </a:p>
        </p:txBody>
      </p:sp>
      <p:sp>
        <p:nvSpPr>
          <p:cNvPr id="39944" name="Text Box 43">
            <a:extLst>
              <a:ext uri="{FF2B5EF4-FFF2-40B4-BE49-F238E27FC236}">
                <a16:creationId xmlns:a16="http://schemas.microsoft.com/office/drawing/2014/main" id="{EE19543F-1E59-0875-689C-58D88E57C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29</a:t>
            </a:r>
          </a:p>
        </p:txBody>
      </p:sp>
      <p:sp>
        <p:nvSpPr>
          <p:cNvPr id="39945" name="Text Box 44">
            <a:extLst>
              <a:ext uri="{FF2B5EF4-FFF2-40B4-BE49-F238E27FC236}">
                <a16:creationId xmlns:a16="http://schemas.microsoft.com/office/drawing/2014/main" id="{4AEFCC1F-3C81-5644-F316-4BB142F2F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28</a:t>
            </a:r>
          </a:p>
        </p:txBody>
      </p:sp>
      <p:sp>
        <p:nvSpPr>
          <p:cNvPr id="39946" name="Text Box 45">
            <a:extLst>
              <a:ext uri="{FF2B5EF4-FFF2-40B4-BE49-F238E27FC236}">
                <a16:creationId xmlns:a16="http://schemas.microsoft.com/office/drawing/2014/main" id="{575C30F2-90D6-DDD2-180D-C972DB2CC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27</a:t>
            </a:r>
          </a:p>
        </p:txBody>
      </p:sp>
      <p:sp>
        <p:nvSpPr>
          <p:cNvPr id="39947" name="Text Box 46">
            <a:extLst>
              <a:ext uri="{FF2B5EF4-FFF2-40B4-BE49-F238E27FC236}">
                <a16:creationId xmlns:a16="http://schemas.microsoft.com/office/drawing/2014/main" id="{2A16333D-02E7-B6D1-8A81-5710FFC9C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163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26</a:t>
            </a:r>
          </a:p>
        </p:txBody>
      </p:sp>
      <p:sp>
        <p:nvSpPr>
          <p:cNvPr id="39948" name="Text Box 47">
            <a:extLst>
              <a:ext uri="{FF2B5EF4-FFF2-40B4-BE49-F238E27FC236}">
                <a16:creationId xmlns:a16="http://schemas.microsoft.com/office/drawing/2014/main" id="{223B85D7-6E90-18B9-6E1B-F0A31BFA8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188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25</a:t>
            </a:r>
          </a:p>
        </p:txBody>
      </p:sp>
      <p:sp>
        <p:nvSpPr>
          <p:cNvPr id="39949" name="Text Box 48">
            <a:extLst>
              <a:ext uri="{FF2B5EF4-FFF2-40B4-BE49-F238E27FC236}">
                <a16:creationId xmlns:a16="http://schemas.microsoft.com/office/drawing/2014/main" id="{9921C989-D107-D8A8-6017-8D636AABB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24</a:t>
            </a:r>
          </a:p>
        </p:txBody>
      </p:sp>
      <p:sp>
        <p:nvSpPr>
          <p:cNvPr id="39950" name="Text Box 49">
            <a:extLst>
              <a:ext uri="{FF2B5EF4-FFF2-40B4-BE49-F238E27FC236}">
                <a16:creationId xmlns:a16="http://schemas.microsoft.com/office/drawing/2014/main" id="{93133038-91BE-A759-A719-EA74C2799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23</a:t>
            </a:r>
          </a:p>
        </p:txBody>
      </p:sp>
      <p:sp>
        <p:nvSpPr>
          <p:cNvPr id="39951" name="Text Box 50">
            <a:extLst>
              <a:ext uri="{FF2B5EF4-FFF2-40B4-BE49-F238E27FC236}">
                <a16:creationId xmlns:a16="http://schemas.microsoft.com/office/drawing/2014/main" id="{08D9CCAB-D89F-1C37-5A20-3BF87A5C2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088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22</a:t>
            </a:r>
          </a:p>
        </p:txBody>
      </p:sp>
      <p:sp>
        <p:nvSpPr>
          <p:cNvPr id="39952" name="Text Box 51">
            <a:extLst>
              <a:ext uri="{FF2B5EF4-FFF2-40B4-BE49-F238E27FC236}">
                <a16:creationId xmlns:a16="http://schemas.microsoft.com/office/drawing/2014/main" id="{C82E7FA0-492D-6C7D-994B-61A2F4D91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113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21</a:t>
            </a:r>
          </a:p>
        </p:txBody>
      </p:sp>
      <p:sp>
        <p:nvSpPr>
          <p:cNvPr id="39953" name="Text Box 52">
            <a:extLst>
              <a:ext uri="{FF2B5EF4-FFF2-40B4-BE49-F238E27FC236}">
                <a16:creationId xmlns:a16="http://schemas.microsoft.com/office/drawing/2014/main" id="{398B0387-1AFF-626C-E885-D44D7C9D1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138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20</a:t>
            </a:r>
          </a:p>
        </p:txBody>
      </p:sp>
      <p:sp>
        <p:nvSpPr>
          <p:cNvPr id="39954" name="Text Box 53">
            <a:extLst>
              <a:ext uri="{FF2B5EF4-FFF2-40B4-BE49-F238E27FC236}">
                <a16:creationId xmlns:a16="http://schemas.microsoft.com/office/drawing/2014/main" id="{F1DE6363-956D-7315-1038-47653FBB6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575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19</a:t>
            </a:r>
          </a:p>
        </p:txBody>
      </p:sp>
      <p:sp>
        <p:nvSpPr>
          <p:cNvPr id="39955" name="Text Box 54">
            <a:extLst>
              <a:ext uri="{FF2B5EF4-FFF2-40B4-BE49-F238E27FC236}">
                <a16:creationId xmlns:a16="http://schemas.microsoft.com/office/drawing/2014/main" id="{85299A2B-FBEF-C64E-7320-4366B7CB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600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18</a:t>
            </a:r>
          </a:p>
        </p:txBody>
      </p:sp>
      <p:sp>
        <p:nvSpPr>
          <p:cNvPr id="39956" name="Text Box 55">
            <a:extLst>
              <a:ext uri="{FF2B5EF4-FFF2-40B4-BE49-F238E27FC236}">
                <a16:creationId xmlns:a16="http://schemas.microsoft.com/office/drawing/2014/main" id="{0F8B4D3C-B802-9080-7FF1-AE3DE363E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8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17</a:t>
            </a:r>
          </a:p>
        </p:txBody>
      </p:sp>
      <p:sp>
        <p:nvSpPr>
          <p:cNvPr id="39957" name="Text Box 56">
            <a:extLst>
              <a:ext uri="{FF2B5EF4-FFF2-40B4-BE49-F238E27FC236}">
                <a16:creationId xmlns:a16="http://schemas.microsoft.com/office/drawing/2014/main" id="{8240D11C-0EA3-1EEF-0657-D51306A1A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3063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16</a:t>
            </a:r>
          </a:p>
        </p:txBody>
      </p:sp>
      <p:sp>
        <p:nvSpPr>
          <p:cNvPr id="39958" name="Text Box 57">
            <a:extLst>
              <a:ext uri="{FF2B5EF4-FFF2-40B4-BE49-F238E27FC236}">
                <a16:creationId xmlns:a16="http://schemas.microsoft.com/office/drawing/2014/main" id="{E50CDD03-A348-1941-9121-88AF2DD84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15</a:t>
            </a:r>
          </a:p>
        </p:txBody>
      </p:sp>
      <p:sp>
        <p:nvSpPr>
          <p:cNvPr id="39959" name="Text Box 58">
            <a:extLst>
              <a:ext uri="{FF2B5EF4-FFF2-40B4-BE49-F238E27FC236}">
                <a16:creationId xmlns:a16="http://schemas.microsoft.com/office/drawing/2014/main" id="{19387A3B-04F2-486E-D93E-60B6366A2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1525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14</a:t>
            </a:r>
          </a:p>
        </p:txBody>
      </p:sp>
      <p:sp>
        <p:nvSpPr>
          <p:cNvPr id="39960" name="Text Box 59">
            <a:extLst>
              <a:ext uri="{FF2B5EF4-FFF2-40B4-BE49-F238E27FC236}">
                <a16:creationId xmlns:a16="http://schemas.microsoft.com/office/drawing/2014/main" id="{9CD59A80-76CB-79F4-164F-A53BDF0DF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963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13</a:t>
            </a:r>
          </a:p>
        </p:txBody>
      </p:sp>
      <p:sp>
        <p:nvSpPr>
          <p:cNvPr id="39961" name="Text Box 60">
            <a:extLst>
              <a:ext uri="{FF2B5EF4-FFF2-40B4-BE49-F238E27FC236}">
                <a16:creationId xmlns:a16="http://schemas.microsoft.com/office/drawing/2014/main" id="{112E0CA7-F2B6-B273-91BC-B9A3573BA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9988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12</a:t>
            </a:r>
          </a:p>
        </p:txBody>
      </p:sp>
      <p:sp>
        <p:nvSpPr>
          <p:cNvPr id="39962" name="Text Box 61">
            <a:extLst>
              <a:ext uri="{FF2B5EF4-FFF2-40B4-BE49-F238E27FC236}">
                <a16:creationId xmlns:a16="http://schemas.microsoft.com/office/drawing/2014/main" id="{32FCE405-4517-AA35-A8A1-88B7C381C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425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11</a:t>
            </a:r>
          </a:p>
        </p:txBody>
      </p:sp>
      <p:sp>
        <p:nvSpPr>
          <p:cNvPr id="39963" name="Text Box 62">
            <a:extLst>
              <a:ext uri="{FF2B5EF4-FFF2-40B4-BE49-F238E27FC236}">
                <a16:creationId xmlns:a16="http://schemas.microsoft.com/office/drawing/2014/main" id="{87E68439-16AB-8451-9F48-D5B22DCB4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10</a:t>
            </a:r>
          </a:p>
        </p:txBody>
      </p:sp>
      <p:sp>
        <p:nvSpPr>
          <p:cNvPr id="39964" name="Text Box 63">
            <a:extLst>
              <a:ext uri="{FF2B5EF4-FFF2-40B4-BE49-F238E27FC236}">
                <a16:creationId xmlns:a16="http://schemas.microsoft.com/office/drawing/2014/main" id="{D6CFEDF1-781B-6326-401B-5CF6979B5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475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09</a:t>
            </a:r>
          </a:p>
        </p:txBody>
      </p:sp>
      <p:sp>
        <p:nvSpPr>
          <p:cNvPr id="39965" name="Text Box 64">
            <a:extLst>
              <a:ext uri="{FF2B5EF4-FFF2-40B4-BE49-F238E27FC236}">
                <a16:creationId xmlns:a16="http://schemas.microsoft.com/office/drawing/2014/main" id="{22910829-3F6E-B3C7-5A6C-AA3BBE94A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913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08</a:t>
            </a:r>
          </a:p>
        </p:txBody>
      </p:sp>
      <p:sp>
        <p:nvSpPr>
          <p:cNvPr id="39966" name="Text Box 65">
            <a:extLst>
              <a:ext uri="{FF2B5EF4-FFF2-40B4-BE49-F238E27FC236}">
                <a16:creationId xmlns:a16="http://schemas.microsoft.com/office/drawing/2014/main" id="{F39A153D-E01E-8559-C617-56A9E84E0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938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07</a:t>
            </a:r>
          </a:p>
        </p:txBody>
      </p:sp>
      <p:sp>
        <p:nvSpPr>
          <p:cNvPr id="39967" name="Text Box 66">
            <a:extLst>
              <a:ext uri="{FF2B5EF4-FFF2-40B4-BE49-F238E27FC236}">
                <a16:creationId xmlns:a16="http://schemas.microsoft.com/office/drawing/2014/main" id="{1013A3B7-E9ED-D99B-33C1-9A8EC603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5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06</a:t>
            </a:r>
          </a:p>
        </p:txBody>
      </p:sp>
      <p:sp>
        <p:nvSpPr>
          <p:cNvPr id="39968" name="Text Box 67">
            <a:extLst>
              <a:ext uri="{FF2B5EF4-FFF2-40B4-BE49-F238E27FC236}">
                <a16:creationId xmlns:a16="http://schemas.microsoft.com/office/drawing/2014/main" id="{AA599FAC-A91E-C5E0-EA2B-3B66B8F11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5400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05</a:t>
            </a:r>
          </a:p>
        </p:txBody>
      </p:sp>
      <p:sp>
        <p:nvSpPr>
          <p:cNvPr id="39969" name="Text Box 68">
            <a:extLst>
              <a:ext uri="{FF2B5EF4-FFF2-40B4-BE49-F238E27FC236}">
                <a16:creationId xmlns:a16="http://schemas.microsoft.com/office/drawing/2014/main" id="{8817FAE4-03C5-4518-B5C0-26A014BD1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838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04</a:t>
            </a:r>
          </a:p>
        </p:txBody>
      </p:sp>
      <p:sp>
        <p:nvSpPr>
          <p:cNvPr id="39970" name="Text Box 69">
            <a:extLst>
              <a:ext uri="{FF2B5EF4-FFF2-40B4-BE49-F238E27FC236}">
                <a16:creationId xmlns:a16="http://schemas.microsoft.com/office/drawing/2014/main" id="{2D429FFC-53AA-3E44-AE4D-6213BEA09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863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03</a:t>
            </a:r>
          </a:p>
        </p:txBody>
      </p:sp>
      <p:sp>
        <p:nvSpPr>
          <p:cNvPr id="39971" name="Text Box 70">
            <a:extLst>
              <a:ext uri="{FF2B5EF4-FFF2-40B4-BE49-F238E27FC236}">
                <a16:creationId xmlns:a16="http://schemas.microsoft.com/office/drawing/2014/main" id="{92C134B9-59B8-4A54-112B-61EDB3246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02</a:t>
            </a:r>
          </a:p>
        </p:txBody>
      </p:sp>
      <p:sp>
        <p:nvSpPr>
          <p:cNvPr id="39972" name="Text Box 71">
            <a:extLst>
              <a:ext uri="{FF2B5EF4-FFF2-40B4-BE49-F238E27FC236}">
                <a16:creationId xmlns:a16="http://schemas.microsoft.com/office/drawing/2014/main" id="{ECCCFB44-4F4D-6B03-2283-DB813A12E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2325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01</a:t>
            </a:r>
          </a:p>
        </p:txBody>
      </p:sp>
      <p:sp>
        <p:nvSpPr>
          <p:cNvPr id="39973" name="Text Box 72">
            <a:extLst>
              <a:ext uri="{FF2B5EF4-FFF2-40B4-BE49-F238E27FC236}">
                <a16:creationId xmlns:a16="http://schemas.microsoft.com/office/drawing/2014/main" id="{C34B1C03-4755-745E-2E42-56A2F7475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0763" y="1682750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200"/>
              <a:t>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>
            <a:extLst>
              <a:ext uri="{FF2B5EF4-FFF2-40B4-BE49-F238E27FC236}">
                <a16:creationId xmlns:a16="http://schemas.microsoft.com/office/drawing/2014/main" id="{6DD482FC-1F30-750D-8A31-4B8D9068E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E47A2005-64DC-499C-B45E-A214C8D08AFA}" type="slidenum">
              <a:rPr lang="en-US" altLang="en-US" smtClean="0"/>
              <a:pPr>
                <a:spcBef>
                  <a:spcPct val="0"/>
                </a:spcBef>
                <a:buSzTx/>
              </a:pPr>
              <a:t>132</a:t>
            </a:fld>
            <a:endParaRPr lang="en-US" altLang="en-US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88335898-9BA7-3894-4116-8F8C12D6A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Random Access Memory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CBD3DE4-7E80-E139-BE04-ED366E4F0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Dynamic Random Access Memory (DRAM)</a:t>
            </a:r>
          </a:p>
          <a:p>
            <a:pPr lvl="1"/>
            <a:r>
              <a:rPr lang="en-US" altLang="en-US"/>
              <a:t>High density, low power, cheap, but slow</a:t>
            </a:r>
          </a:p>
          <a:p>
            <a:pPr lvl="1"/>
            <a:r>
              <a:rPr lang="en-US" altLang="en-US"/>
              <a:t>Dynamic since data must be “refreshed” regularly</a:t>
            </a:r>
          </a:p>
          <a:p>
            <a:pPr lvl="1"/>
            <a:r>
              <a:rPr lang="en-US" altLang="en-US"/>
              <a:t>Random Access since arbitrary memory locations can be read</a:t>
            </a:r>
          </a:p>
          <a:p>
            <a:r>
              <a:rPr lang="en-US" altLang="en-US"/>
              <a:t>Static Random Access Memory</a:t>
            </a:r>
          </a:p>
          <a:p>
            <a:pPr lvl="1"/>
            <a:r>
              <a:rPr lang="en-US" altLang="en-US"/>
              <a:t>Low density, high power, expensive</a:t>
            </a:r>
          </a:p>
          <a:p>
            <a:pPr lvl="1"/>
            <a:r>
              <a:rPr lang="en-US" altLang="en-US"/>
              <a:t>Static since data held as long as power is on</a:t>
            </a:r>
          </a:p>
          <a:p>
            <a:pPr lvl="1"/>
            <a:r>
              <a:rPr lang="en-US" altLang="en-US"/>
              <a:t>Fast access time, often 2 to 10 times faster than DRAM</a:t>
            </a:r>
          </a:p>
        </p:txBody>
      </p:sp>
      <p:graphicFrame>
        <p:nvGraphicFramePr>
          <p:cNvPr id="653316" name="Group 4">
            <a:extLst>
              <a:ext uri="{FF2B5EF4-FFF2-40B4-BE49-F238E27FC236}">
                <a16:creationId xmlns:a16="http://schemas.microsoft.com/office/drawing/2014/main" id="{B844BC98-7B38-E06A-596C-841ACAFBA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469270"/>
              </p:ext>
            </p:extLst>
          </p:nvPr>
        </p:nvGraphicFramePr>
        <p:xfrm>
          <a:off x="1036638" y="3900488"/>
          <a:ext cx="6937375" cy="1604964"/>
        </p:xfrm>
        <a:graphic>
          <a:graphicData uri="http://schemas.openxmlformats.org/drawingml/2006/table">
            <a:tbl>
              <a:tblPr firstRow="1"/>
              <a:tblGrid>
                <a:gridCol w="237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Technology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Access Time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Cost/Capacity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SRAM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1-7 cycles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10,000x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DRAM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 cycles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200x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7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Disk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10K – 10M cycles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1x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D1B7A344-9A3C-C42D-2878-A087BCA552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0145622A-1B79-4BEA-9275-C01E76FE8DF6}" type="slidenum">
              <a:rPr lang="en-US" altLang="en-US" smtClean="0"/>
              <a:pPr>
                <a:spcBef>
                  <a:spcPct val="0"/>
                </a:spcBef>
                <a:buSzTx/>
              </a:pPr>
              <a:t>150</a:t>
            </a:fld>
            <a:endParaRPr lang="en-US" altLang="en-US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D27EE59-676F-57B6-D1F8-20D954FEB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2698750" cy="4159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defTabSz="914400"/>
            <a:r>
              <a:rPr lang="en-US" altLang="en-US" dirty="0"/>
              <a:t>Block Size Tradeoff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7974EF2-DDC3-489F-4C8A-F6FF156A3E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990600"/>
            <a:ext cx="8191500" cy="1646238"/>
          </a:xfrm>
          <a:noFill/>
        </p:spPr>
        <p:txBody>
          <a:bodyPr lIns="63500" tIns="25400" rIns="63500" bIns="25400">
            <a:spAutoFit/>
          </a:bodyPr>
          <a:lstStyle/>
          <a:p>
            <a:pPr marL="203200" indent="-203200" defTabSz="914400"/>
            <a:r>
              <a:rPr lang="en-US" altLang="en-US"/>
              <a:t>In general, larger block size take advantage of spatial locality </a:t>
            </a:r>
            <a:r>
              <a:rPr lang="en-US" altLang="en-US">
                <a:solidFill>
                  <a:schemeClr val="hlink"/>
                </a:solidFill>
              </a:rPr>
              <a:t>BUT</a:t>
            </a:r>
            <a:r>
              <a:rPr lang="en-US" altLang="en-US"/>
              <a:t>:</a:t>
            </a:r>
          </a:p>
          <a:p>
            <a:pPr marL="685800" lvl="1" indent="-190500" defTabSz="914400"/>
            <a:r>
              <a:rPr lang="en-US" altLang="en-US"/>
              <a:t>Larger block size means larger miss penalty:</a:t>
            </a:r>
          </a:p>
          <a:p>
            <a:pPr marL="1257300" lvl="2" indent="-342900" defTabSz="914400"/>
            <a:r>
              <a:rPr lang="en-US" altLang="en-US"/>
              <a:t>Takes longer time to fill up the block</a:t>
            </a:r>
          </a:p>
          <a:p>
            <a:pPr marL="685800" lvl="1" indent="-190500" defTabSz="914400"/>
            <a:r>
              <a:rPr lang="en-US" altLang="en-US"/>
              <a:t>If block size is too big relative to cache size, miss rate will go up</a:t>
            </a:r>
          </a:p>
          <a:p>
            <a:pPr marL="1257300" lvl="2" indent="-342900" defTabSz="914400"/>
            <a:r>
              <a:rPr lang="en-US" altLang="en-US"/>
              <a:t>Too few cache blocks</a:t>
            </a:r>
          </a:p>
        </p:txBody>
      </p:sp>
      <p:sp>
        <p:nvSpPr>
          <p:cNvPr id="41989" name="Line 4">
            <a:extLst>
              <a:ext uri="{FF2B5EF4-FFF2-40B4-BE49-F238E27FC236}">
                <a16:creationId xmlns:a16="http://schemas.microsoft.com/office/drawing/2014/main" id="{102270E4-5189-2CD0-BC7B-A7499DF82A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98145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0" name="Line 5">
            <a:extLst>
              <a:ext uri="{FF2B5EF4-FFF2-40B4-BE49-F238E27FC236}">
                <a16:creationId xmlns:a16="http://schemas.microsoft.com/office/drawing/2014/main" id="{93CF9F6F-CDC2-EEF3-7AC7-D70948EF3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542925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Rectangle 6">
            <a:extLst>
              <a:ext uri="{FF2B5EF4-FFF2-40B4-BE49-F238E27FC236}">
                <a16:creationId xmlns:a16="http://schemas.microsoft.com/office/drawing/2014/main" id="{D414718C-B118-E16C-870D-44D542E7F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3568700"/>
            <a:ext cx="84931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 b="1">
                <a:latin typeface="Arial" panose="020B0604020202020204" pitchFamily="34" charset="0"/>
              </a:rPr>
              <a:t>Miss</a:t>
            </a:r>
          </a:p>
          <a:p>
            <a:pPr>
              <a:lnSpc>
                <a:spcPct val="85000"/>
              </a:lnSpc>
            </a:pPr>
            <a:r>
              <a:rPr lang="en-US" altLang="en-US" sz="1600" b="1">
                <a:latin typeface="Arial" panose="020B0604020202020204" pitchFamily="34" charset="0"/>
              </a:rPr>
              <a:t>Penalty</a:t>
            </a:r>
          </a:p>
        </p:txBody>
      </p:sp>
      <p:sp>
        <p:nvSpPr>
          <p:cNvPr id="41992" name="Line 7">
            <a:extLst>
              <a:ext uri="{FF2B5EF4-FFF2-40B4-BE49-F238E27FC236}">
                <a16:creationId xmlns:a16="http://schemas.microsoft.com/office/drawing/2014/main" id="{77F28102-385F-6249-B86C-E3E9537549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4210050"/>
            <a:ext cx="1524000" cy="762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3" name="Rectangle 8">
            <a:extLst>
              <a:ext uri="{FF2B5EF4-FFF2-40B4-BE49-F238E27FC236}">
                <a16:creationId xmlns:a16="http://schemas.microsoft.com/office/drawing/2014/main" id="{F2B8C615-20FA-4EDF-B5D0-3C560C7DF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5429250"/>
            <a:ext cx="10795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Block Size</a:t>
            </a:r>
          </a:p>
        </p:txBody>
      </p:sp>
      <p:sp>
        <p:nvSpPr>
          <p:cNvPr id="41994" name="Line 9">
            <a:extLst>
              <a:ext uri="{FF2B5EF4-FFF2-40B4-BE49-F238E27FC236}">
                <a16:creationId xmlns:a16="http://schemas.microsoft.com/office/drawing/2014/main" id="{3184CB36-357C-EBBD-4091-BB1D20E803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98145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5" name="Line 10">
            <a:extLst>
              <a:ext uri="{FF2B5EF4-FFF2-40B4-BE49-F238E27FC236}">
                <a16:creationId xmlns:a16="http://schemas.microsoft.com/office/drawing/2014/main" id="{6C0AA86F-ABA0-AB9A-2AC5-44347D337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42925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6" name="Rectangle 11">
            <a:extLst>
              <a:ext uri="{FF2B5EF4-FFF2-40B4-BE49-F238E27FC236}">
                <a16:creationId xmlns:a16="http://schemas.microsoft.com/office/drawing/2014/main" id="{AC811645-B4EF-8ABA-B79E-71570C42B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9700" y="3549650"/>
            <a:ext cx="6350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b="1">
                <a:latin typeface="Arial" panose="020B0604020202020204" pitchFamily="34" charset="0"/>
              </a:rPr>
              <a:t>Miss</a:t>
            </a:r>
          </a:p>
          <a:p>
            <a:pPr>
              <a:lnSpc>
                <a:spcPct val="85000"/>
              </a:lnSpc>
            </a:pPr>
            <a:r>
              <a:rPr lang="en-US" altLang="en-US" b="1">
                <a:latin typeface="Arial" panose="020B0604020202020204" pitchFamily="34" charset="0"/>
              </a:rPr>
              <a:t>Rate</a:t>
            </a:r>
          </a:p>
        </p:txBody>
      </p:sp>
      <p:sp>
        <p:nvSpPr>
          <p:cNvPr id="41997" name="Line 12">
            <a:extLst>
              <a:ext uri="{FF2B5EF4-FFF2-40B4-BE49-F238E27FC236}">
                <a16:creationId xmlns:a16="http://schemas.microsoft.com/office/drawing/2014/main" id="{83675849-822B-3477-9218-9B7F327AA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210050"/>
            <a:ext cx="15240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3">
            <a:extLst>
              <a:ext uri="{FF2B5EF4-FFF2-40B4-BE49-F238E27FC236}">
                <a16:creationId xmlns:a16="http://schemas.microsoft.com/office/drawing/2014/main" id="{19E62859-02E7-BB85-95B8-2E184FC4F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743450"/>
            <a:ext cx="304800" cy="457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Line 14">
            <a:extLst>
              <a:ext uri="{FF2B5EF4-FFF2-40B4-BE49-F238E27FC236}">
                <a16:creationId xmlns:a16="http://schemas.microsoft.com/office/drawing/2014/main" id="{22E16974-F9D0-5194-B6B7-9EB4C990C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200650"/>
            <a:ext cx="381000" cy="762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0" name="Line 15">
            <a:extLst>
              <a:ext uri="{FF2B5EF4-FFF2-40B4-BE49-F238E27FC236}">
                <a16:creationId xmlns:a16="http://schemas.microsoft.com/office/drawing/2014/main" id="{64C9523A-D8D6-BCD1-2056-A8FF53563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5276850"/>
            <a:ext cx="381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1" name="Line 16">
            <a:extLst>
              <a:ext uri="{FF2B5EF4-FFF2-40B4-BE49-F238E27FC236}">
                <a16:creationId xmlns:a16="http://schemas.microsoft.com/office/drawing/2014/main" id="{AE2BEA34-BD1B-AA0B-C426-22FAAFF02E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124450"/>
            <a:ext cx="381000" cy="152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17">
            <a:extLst>
              <a:ext uri="{FF2B5EF4-FFF2-40B4-BE49-F238E27FC236}">
                <a16:creationId xmlns:a16="http://schemas.microsoft.com/office/drawing/2014/main" id="{7AC463E7-B09F-1EC0-D376-A09ECDD535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3981450"/>
            <a:ext cx="304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Rectangle 18">
            <a:extLst>
              <a:ext uri="{FF2B5EF4-FFF2-40B4-BE49-F238E27FC236}">
                <a16:creationId xmlns:a16="http://schemas.microsoft.com/office/drawing/2014/main" id="{3724035E-1980-92A8-2A45-04003CDA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0" y="3797300"/>
            <a:ext cx="225742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>
                <a:latin typeface="Arial" panose="020B0604020202020204" pitchFamily="34" charset="0"/>
              </a:rPr>
              <a:t>Exploits Spatial Locality</a:t>
            </a:r>
          </a:p>
        </p:txBody>
      </p:sp>
      <p:sp>
        <p:nvSpPr>
          <p:cNvPr id="42004" name="Line 19">
            <a:extLst>
              <a:ext uri="{FF2B5EF4-FFF2-40B4-BE49-F238E27FC236}">
                <a16:creationId xmlns:a16="http://schemas.microsoft.com/office/drawing/2014/main" id="{3977EC2C-496D-1607-851F-C8D8DB4100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89585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5" name="Rectangle 20">
            <a:extLst>
              <a:ext uri="{FF2B5EF4-FFF2-40B4-BE49-F238E27FC236}">
                <a16:creationId xmlns:a16="http://schemas.microsoft.com/office/drawing/2014/main" id="{8EF70453-9D35-DE0A-D7C4-D014E3F21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4254500"/>
            <a:ext cx="159385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>
                <a:latin typeface="Arial" panose="020B0604020202020204" pitchFamily="34" charset="0"/>
              </a:rPr>
              <a:t>Fewer blocks: </a:t>
            </a:r>
          </a:p>
          <a:p>
            <a:pPr>
              <a:lnSpc>
                <a:spcPct val="85000"/>
              </a:lnSpc>
            </a:pPr>
            <a:r>
              <a:rPr lang="en-US" altLang="en-US" sz="1600">
                <a:latin typeface="Arial" panose="020B0604020202020204" pitchFamily="34" charset="0"/>
              </a:rPr>
              <a:t>compromises</a:t>
            </a:r>
          </a:p>
          <a:p>
            <a:pPr>
              <a:lnSpc>
                <a:spcPct val="85000"/>
              </a:lnSpc>
            </a:pPr>
            <a:r>
              <a:rPr lang="en-US" altLang="en-US" sz="1600">
                <a:latin typeface="Arial" panose="020B0604020202020204" pitchFamily="34" charset="0"/>
              </a:rPr>
              <a:t>temporal locality</a:t>
            </a:r>
          </a:p>
        </p:txBody>
      </p:sp>
      <p:sp>
        <p:nvSpPr>
          <p:cNvPr id="42006" name="Line 21">
            <a:extLst>
              <a:ext uri="{FF2B5EF4-FFF2-40B4-BE49-F238E27FC236}">
                <a16:creationId xmlns:a16="http://schemas.microsoft.com/office/drawing/2014/main" id="{0FEFF0AE-5CC1-204E-9D1C-2C72486AC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905250"/>
            <a:ext cx="0" cy="1447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7" name="Line 22">
            <a:extLst>
              <a:ext uri="{FF2B5EF4-FFF2-40B4-BE49-F238E27FC236}">
                <a16:creationId xmlns:a16="http://schemas.microsoft.com/office/drawing/2014/main" id="{79A09B28-5D7E-5B00-4D1F-EE7AFC7902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35305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8" name="Rectangle 23">
            <a:extLst>
              <a:ext uri="{FF2B5EF4-FFF2-40B4-BE49-F238E27FC236}">
                <a16:creationId xmlns:a16="http://schemas.microsoft.com/office/drawing/2014/main" id="{C1F41E9D-8A6E-95D4-FAEF-516BE5048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3263900"/>
            <a:ext cx="9271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600" b="1">
                <a:latin typeface="Arial" panose="020B0604020202020204" pitchFamily="34" charset="0"/>
              </a:rPr>
              <a:t>Average</a:t>
            </a:r>
          </a:p>
          <a:p>
            <a:pPr algn="ctr">
              <a:lnSpc>
                <a:spcPct val="85000"/>
              </a:lnSpc>
            </a:pPr>
            <a:r>
              <a:rPr lang="en-US" altLang="en-US" sz="1600" b="1">
                <a:latin typeface="Arial" panose="020B0604020202020204" pitchFamily="34" charset="0"/>
              </a:rPr>
              <a:t>Access</a:t>
            </a:r>
          </a:p>
          <a:p>
            <a:pPr algn="ctr">
              <a:lnSpc>
                <a:spcPct val="85000"/>
              </a:lnSpc>
            </a:pPr>
            <a:r>
              <a:rPr lang="en-US" altLang="en-US" sz="1600" b="1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42009" name="Line 24">
            <a:extLst>
              <a:ext uri="{FF2B5EF4-FFF2-40B4-BE49-F238E27FC236}">
                <a16:creationId xmlns:a16="http://schemas.microsoft.com/office/drawing/2014/main" id="{74F22055-F7F4-007D-57D1-08B28BD7F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133850"/>
            <a:ext cx="1524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25">
            <a:extLst>
              <a:ext uri="{FF2B5EF4-FFF2-40B4-BE49-F238E27FC236}">
                <a16:creationId xmlns:a16="http://schemas.microsoft.com/office/drawing/2014/main" id="{4310DABE-E21D-58FD-5F1B-2608E9DC6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667250"/>
            <a:ext cx="30480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Line 26">
            <a:extLst>
              <a:ext uri="{FF2B5EF4-FFF2-40B4-BE49-F238E27FC236}">
                <a16:creationId xmlns:a16="http://schemas.microsoft.com/office/drawing/2014/main" id="{7A6C835A-466F-30DD-4581-296E51A733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124450"/>
            <a:ext cx="381000" cy="76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2" name="Line 27">
            <a:extLst>
              <a:ext uri="{FF2B5EF4-FFF2-40B4-BE49-F238E27FC236}">
                <a16:creationId xmlns:a16="http://schemas.microsoft.com/office/drawing/2014/main" id="{A869C696-71AD-8A89-2D01-1F6DD9CE4A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5048250"/>
            <a:ext cx="304800" cy="152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Line 28">
            <a:extLst>
              <a:ext uri="{FF2B5EF4-FFF2-40B4-BE49-F238E27FC236}">
                <a16:creationId xmlns:a16="http://schemas.microsoft.com/office/drawing/2014/main" id="{E838D37C-52E7-7FE7-0367-681E03C53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4743450"/>
            <a:ext cx="228600" cy="3048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Line 29">
            <a:extLst>
              <a:ext uri="{FF2B5EF4-FFF2-40B4-BE49-F238E27FC236}">
                <a16:creationId xmlns:a16="http://schemas.microsoft.com/office/drawing/2014/main" id="{B836D818-A4B7-5CAC-6040-69231684B7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000" y="466725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5" name="Rectangle 30">
            <a:extLst>
              <a:ext uri="{FF2B5EF4-FFF2-40B4-BE49-F238E27FC236}">
                <a16:creationId xmlns:a16="http://schemas.microsoft.com/office/drawing/2014/main" id="{FDC71D12-E9FD-5656-8FC0-D2435028E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4102100"/>
            <a:ext cx="2227263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1600">
                <a:latin typeface="Arial" panose="020B0604020202020204" pitchFamily="34" charset="0"/>
              </a:rPr>
              <a:t>Increased Miss Penalty</a:t>
            </a:r>
          </a:p>
          <a:p>
            <a:pPr algn="ctr">
              <a:lnSpc>
                <a:spcPct val="85000"/>
              </a:lnSpc>
            </a:pPr>
            <a:r>
              <a:rPr lang="en-US" altLang="en-US" sz="1600">
                <a:latin typeface="Arial" panose="020B0604020202020204" pitchFamily="34" charset="0"/>
              </a:rPr>
              <a:t>&amp; Miss Rate</a:t>
            </a:r>
          </a:p>
        </p:txBody>
      </p:sp>
      <p:sp>
        <p:nvSpPr>
          <p:cNvPr id="42016" name="Rectangle 31">
            <a:extLst>
              <a:ext uri="{FF2B5EF4-FFF2-40B4-BE49-F238E27FC236}">
                <a16:creationId xmlns:a16="http://schemas.microsoft.com/office/drawing/2014/main" id="{4E9AD102-BBFA-23F4-C215-A5DE4FDD6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5429250"/>
            <a:ext cx="10795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Block Size</a:t>
            </a:r>
          </a:p>
        </p:txBody>
      </p:sp>
      <p:sp>
        <p:nvSpPr>
          <p:cNvPr id="42017" name="Rectangle 32">
            <a:extLst>
              <a:ext uri="{FF2B5EF4-FFF2-40B4-BE49-F238E27FC236}">
                <a16:creationId xmlns:a16="http://schemas.microsoft.com/office/drawing/2014/main" id="{84F49A8C-3E4B-D05A-A505-52DD48A99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5353050"/>
            <a:ext cx="10795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Block Size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8AD13429-FDEC-22C1-CC9F-1C50E7041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AB57EE56-B329-42A1-BBFF-83E4FB58543E}" type="slidenum">
              <a:rPr lang="en-US" altLang="en-US" smtClean="0"/>
              <a:pPr>
                <a:spcBef>
                  <a:spcPct val="0"/>
                </a:spcBef>
                <a:buSzTx/>
              </a:pPr>
              <a:t>151</a:t>
            </a:fld>
            <a:endParaRPr lang="en-US" altLang="en-US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68D18AA3-190B-D946-D2E5-F811458EC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 Mapped Cache Problems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1A3F99C-AE23-7A88-CB96-47BBC1A24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What if regularly used items happen to map to the same cache line?</a:t>
            </a:r>
          </a:p>
          <a:p>
            <a:r>
              <a:rPr lang="en-US" altLang="en-US"/>
              <a:t>	Ex. &amp;(sum) = 0, &amp;(I) = 64, cache is 64 bytes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Thrashing – Continually loading into cache but evicting it before reuse</a:t>
            </a:r>
          </a:p>
        </p:txBody>
      </p:sp>
      <p:sp>
        <p:nvSpPr>
          <p:cNvPr id="44037" name="Text Box 4">
            <a:extLst>
              <a:ext uri="{FF2B5EF4-FFF2-40B4-BE49-F238E27FC236}">
                <a16:creationId xmlns:a16="http://schemas.microsoft.com/office/drawing/2014/main" id="{6CC6BF08-2538-5942-1113-861CB2741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2074863"/>
            <a:ext cx="3362325" cy="136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SzPct val="100000"/>
            </a:pPr>
            <a:r>
              <a:rPr lang="en-US" altLang="en-US" sz="1600">
                <a:latin typeface="Courier New" panose="02070309020205020404" pitchFamily="49" charset="0"/>
              </a:rPr>
              <a:t>int sum = 0;</a:t>
            </a:r>
          </a:p>
          <a:p>
            <a:pPr>
              <a:spcBef>
                <a:spcPct val="20000"/>
              </a:spcBef>
              <a:buSzPct val="100000"/>
            </a:pPr>
            <a:r>
              <a:rPr lang="en-US" altLang="en-US" sz="1600">
                <a:latin typeface="Courier New" panose="02070309020205020404" pitchFamily="49" charset="0"/>
              </a:rPr>
              <a:t>…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for (int I=0; I!=N; I++) {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sum += I;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}</a:t>
            </a:r>
            <a:endParaRPr lang="en-US" altLang="en-US"/>
          </a:p>
        </p:txBody>
      </p:sp>
      <p:grpSp>
        <p:nvGrpSpPr>
          <p:cNvPr id="44038" name="Group 5">
            <a:extLst>
              <a:ext uri="{FF2B5EF4-FFF2-40B4-BE49-F238E27FC236}">
                <a16:creationId xmlns:a16="http://schemas.microsoft.com/office/drawing/2014/main" id="{F65F620D-FA07-4B1F-A6B8-CCC518A81F8A}"/>
              </a:ext>
            </a:extLst>
          </p:cNvPr>
          <p:cNvGrpSpPr>
            <a:grpSpLocks/>
          </p:cNvGrpSpPr>
          <p:nvPr/>
        </p:nvGrpSpPr>
        <p:grpSpPr bwMode="auto">
          <a:xfrm>
            <a:off x="3830638" y="1614488"/>
            <a:ext cx="5159375" cy="3376612"/>
            <a:chOff x="1113" y="1598"/>
            <a:chExt cx="3250" cy="2127"/>
          </a:xfrm>
        </p:grpSpPr>
        <p:sp>
          <p:nvSpPr>
            <p:cNvPr id="44039" name="Text Box 6">
              <a:extLst>
                <a:ext uri="{FF2B5EF4-FFF2-40B4-BE49-F238E27FC236}">
                  <a16:creationId xmlns:a16="http://schemas.microsoft.com/office/drawing/2014/main" id="{CD4EB14A-CC9B-2771-0B8E-074D1A1C1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1879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0</a:t>
              </a:r>
            </a:p>
          </p:txBody>
        </p:sp>
        <p:sp>
          <p:nvSpPr>
            <p:cNvPr id="44040" name="Text Box 7">
              <a:extLst>
                <a:ext uri="{FF2B5EF4-FFF2-40B4-BE49-F238E27FC236}">
                  <a16:creationId xmlns:a16="http://schemas.microsoft.com/office/drawing/2014/main" id="{4625A12E-6347-D7A5-C76B-C441E9995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04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1</a:t>
              </a:r>
            </a:p>
          </p:txBody>
        </p:sp>
        <p:sp>
          <p:nvSpPr>
            <p:cNvPr id="44041" name="Text Box 8">
              <a:extLst>
                <a:ext uri="{FF2B5EF4-FFF2-40B4-BE49-F238E27FC236}">
                  <a16:creationId xmlns:a16="http://schemas.microsoft.com/office/drawing/2014/main" id="{5068638F-4616-0FD9-F24D-8FB28553F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210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</a:p>
          </p:txBody>
        </p:sp>
        <p:sp>
          <p:nvSpPr>
            <p:cNvPr id="44042" name="Text Box 9">
              <a:extLst>
                <a:ext uri="{FF2B5EF4-FFF2-40B4-BE49-F238E27FC236}">
                  <a16:creationId xmlns:a16="http://schemas.microsoft.com/office/drawing/2014/main" id="{9C197358-27DE-0604-D899-D3C7006CD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37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3</a:t>
              </a:r>
            </a:p>
          </p:txBody>
        </p:sp>
        <p:sp>
          <p:nvSpPr>
            <p:cNvPr id="44043" name="Text Box 10">
              <a:extLst>
                <a:ext uri="{FF2B5EF4-FFF2-40B4-BE49-F238E27FC236}">
                  <a16:creationId xmlns:a16="http://schemas.microsoft.com/office/drawing/2014/main" id="{C91B334B-F200-1BFE-6D4D-5AF6F4F47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541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4</a:t>
              </a:r>
            </a:p>
          </p:txBody>
        </p:sp>
        <p:sp>
          <p:nvSpPr>
            <p:cNvPr id="44044" name="Text Box 11">
              <a:extLst>
                <a:ext uri="{FF2B5EF4-FFF2-40B4-BE49-F238E27FC236}">
                  <a16:creationId xmlns:a16="http://schemas.microsoft.com/office/drawing/2014/main" id="{57B99365-A7F4-9F0E-7400-0ACEE513E0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70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5</a:t>
              </a:r>
            </a:p>
          </p:txBody>
        </p:sp>
        <p:sp>
          <p:nvSpPr>
            <p:cNvPr id="44045" name="Text Box 12">
              <a:extLst>
                <a:ext uri="{FF2B5EF4-FFF2-40B4-BE49-F238E27FC236}">
                  <a16:creationId xmlns:a16="http://schemas.microsoft.com/office/drawing/2014/main" id="{033E8437-997D-A214-518E-3D65F1E41B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87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6</a:t>
              </a:r>
            </a:p>
          </p:txBody>
        </p:sp>
        <p:sp>
          <p:nvSpPr>
            <p:cNvPr id="44046" name="Text Box 13">
              <a:extLst>
                <a:ext uri="{FF2B5EF4-FFF2-40B4-BE49-F238E27FC236}">
                  <a16:creationId xmlns:a16="http://schemas.microsoft.com/office/drawing/2014/main" id="{E1403B1A-6623-2BE2-6A65-857493D80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3037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7</a:t>
              </a:r>
            </a:p>
          </p:txBody>
        </p:sp>
        <p:grpSp>
          <p:nvGrpSpPr>
            <p:cNvPr id="44047" name="Group 14">
              <a:extLst>
                <a:ext uri="{FF2B5EF4-FFF2-40B4-BE49-F238E27FC236}">
                  <a16:creationId xmlns:a16="http://schemas.microsoft.com/office/drawing/2014/main" id="{15C4F54D-27D7-44AC-7215-93F010FE8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2" y="1892"/>
              <a:ext cx="263" cy="1820"/>
              <a:chOff x="1440" y="1578"/>
              <a:chExt cx="672" cy="1820"/>
            </a:xfrm>
          </p:grpSpPr>
          <p:sp>
            <p:nvSpPr>
              <p:cNvPr id="44078" name="Rectangle 15">
                <a:extLst>
                  <a:ext uri="{FF2B5EF4-FFF2-40B4-BE49-F238E27FC236}">
                    <a16:creationId xmlns:a16="http://schemas.microsoft.com/office/drawing/2014/main" id="{138E802D-8552-2090-C800-DE1A0F05A2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79" name="Rectangle 16">
                <a:extLst>
                  <a:ext uri="{FF2B5EF4-FFF2-40B4-BE49-F238E27FC236}">
                    <a16:creationId xmlns:a16="http://schemas.microsoft.com/office/drawing/2014/main" id="{078CD3D9-2CB0-6660-8D09-3B49DD77B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80" name="Rectangle 17">
                <a:extLst>
                  <a:ext uri="{FF2B5EF4-FFF2-40B4-BE49-F238E27FC236}">
                    <a16:creationId xmlns:a16="http://schemas.microsoft.com/office/drawing/2014/main" id="{967F145A-1BBB-858B-AB64-DE3E20E46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81" name="Rectangle 18">
                <a:extLst>
                  <a:ext uri="{FF2B5EF4-FFF2-40B4-BE49-F238E27FC236}">
                    <a16:creationId xmlns:a16="http://schemas.microsoft.com/office/drawing/2014/main" id="{AD937C19-9609-D093-3804-0561E2BC5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82" name="Rectangle 19">
                <a:extLst>
                  <a:ext uri="{FF2B5EF4-FFF2-40B4-BE49-F238E27FC236}">
                    <a16:creationId xmlns:a16="http://schemas.microsoft.com/office/drawing/2014/main" id="{56ABB7AA-01B7-6903-86CC-6D8A9A21F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83" name="Rectangle 20">
                <a:extLst>
                  <a:ext uri="{FF2B5EF4-FFF2-40B4-BE49-F238E27FC236}">
                    <a16:creationId xmlns:a16="http://schemas.microsoft.com/office/drawing/2014/main" id="{563F3FE3-6A62-CF79-8095-87834ECAD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84" name="Rectangle 21">
                <a:extLst>
                  <a:ext uri="{FF2B5EF4-FFF2-40B4-BE49-F238E27FC236}">
                    <a16:creationId xmlns:a16="http://schemas.microsoft.com/office/drawing/2014/main" id="{37B52C78-6DEB-31DD-4CD8-0056DCC88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85" name="Rectangle 22">
                <a:extLst>
                  <a:ext uri="{FF2B5EF4-FFF2-40B4-BE49-F238E27FC236}">
                    <a16:creationId xmlns:a16="http://schemas.microsoft.com/office/drawing/2014/main" id="{9A278E1F-99DA-36AB-5771-8002DC915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86" name="Rectangle 23">
                <a:extLst>
                  <a:ext uri="{FF2B5EF4-FFF2-40B4-BE49-F238E27FC236}">
                    <a16:creationId xmlns:a16="http://schemas.microsoft.com/office/drawing/2014/main" id="{7A5F7387-4CA0-BDA3-3F9F-E5B1148EE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87" name="Rectangle 24">
                <a:extLst>
                  <a:ext uri="{FF2B5EF4-FFF2-40B4-BE49-F238E27FC236}">
                    <a16:creationId xmlns:a16="http://schemas.microsoft.com/office/drawing/2014/main" id="{729C1485-B9DA-1C46-2FB9-58F4B2A51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44048" name="Text Box 25">
              <a:extLst>
                <a:ext uri="{FF2B5EF4-FFF2-40B4-BE49-F238E27FC236}">
                  <a16:creationId xmlns:a16="http://schemas.microsoft.com/office/drawing/2014/main" id="{F06F100D-4E5F-CA3B-7BA0-B2B8CDB982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3" y="3533"/>
              <a:ext cx="22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63</a:t>
              </a:r>
            </a:p>
          </p:txBody>
        </p:sp>
        <p:sp>
          <p:nvSpPr>
            <p:cNvPr id="44049" name="Text Box 26">
              <a:extLst>
                <a:ext uri="{FF2B5EF4-FFF2-40B4-BE49-F238E27FC236}">
                  <a16:creationId xmlns:a16="http://schemas.microsoft.com/office/drawing/2014/main" id="{C7C10F96-6D4E-C165-9479-2968371D49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148" y="328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…</a:t>
              </a:r>
            </a:p>
          </p:txBody>
        </p:sp>
        <p:grpSp>
          <p:nvGrpSpPr>
            <p:cNvPr id="44050" name="Group 27">
              <a:extLst>
                <a:ext uri="{FF2B5EF4-FFF2-40B4-BE49-F238E27FC236}">
                  <a16:creationId xmlns:a16="http://schemas.microsoft.com/office/drawing/2014/main" id="{83C4A388-5B80-5265-7105-40DFE8E84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3" y="1892"/>
              <a:ext cx="1223" cy="1820"/>
              <a:chOff x="1440" y="1578"/>
              <a:chExt cx="672" cy="1820"/>
            </a:xfrm>
          </p:grpSpPr>
          <p:sp>
            <p:nvSpPr>
              <p:cNvPr id="44068" name="Rectangle 28">
                <a:extLst>
                  <a:ext uri="{FF2B5EF4-FFF2-40B4-BE49-F238E27FC236}">
                    <a16:creationId xmlns:a16="http://schemas.microsoft.com/office/drawing/2014/main" id="{57CFCB41-893A-0ABE-35BC-F381316CF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69" name="Rectangle 29">
                <a:extLst>
                  <a:ext uri="{FF2B5EF4-FFF2-40B4-BE49-F238E27FC236}">
                    <a16:creationId xmlns:a16="http://schemas.microsoft.com/office/drawing/2014/main" id="{47EE037C-1254-79B0-5423-79CED53AF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70" name="Rectangle 30">
                <a:extLst>
                  <a:ext uri="{FF2B5EF4-FFF2-40B4-BE49-F238E27FC236}">
                    <a16:creationId xmlns:a16="http://schemas.microsoft.com/office/drawing/2014/main" id="{B9FB4D18-D345-3E8D-F1CE-05A6AEFD1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71" name="Rectangle 31">
                <a:extLst>
                  <a:ext uri="{FF2B5EF4-FFF2-40B4-BE49-F238E27FC236}">
                    <a16:creationId xmlns:a16="http://schemas.microsoft.com/office/drawing/2014/main" id="{59ADEBA0-58DD-D4DE-4310-EF0C9D365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72" name="Rectangle 32">
                <a:extLst>
                  <a:ext uri="{FF2B5EF4-FFF2-40B4-BE49-F238E27FC236}">
                    <a16:creationId xmlns:a16="http://schemas.microsoft.com/office/drawing/2014/main" id="{C260FC00-698B-7051-7798-A4D2BE04D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73" name="Rectangle 33">
                <a:extLst>
                  <a:ext uri="{FF2B5EF4-FFF2-40B4-BE49-F238E27FC236}">
                    <a16:creationId xmlns:a16="http://schemas.microsoft.com/office/drawing/2014/main" id="{0C178A46-3562-3D6D-B5A0-204792347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74" name="Rectangle 34">
                <a:extLst>
                  <a:ext uri="{FF2B5EF4-FFF2-40B4-BE49-F238E27FC236}">
                    <a16:creationId xmlns:a16="http://schemas.microsoft.com/office/drawing/2014/main" id="{88E17F71-8F07-DC06-7D35-8877F02F4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75" name="Rectangle 35">
                <a:extLst>
                  <a:ext uri="{FF2B5EF4-FFF2-40B4-BE49-F238E27FC236}">
                    <a16:creationId xmlns:a16="http://schemas.microsoft.com/office/drawing/2014/main" id="{EE6BE130-5745-724F-B5E2-12F3D0FCF0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76" name="Rectangle 36">
                <a:extLst>
                  <a:ext uri="{FF2B5EF4-FFF2-40B4-BE49-F238E27FC236}">
                    <a16:creationId xmlns:a16="http://schemas.microsoft.com/office/drawing/2014/main" id="{EE0149E7-83BE-1340-3E77-E5575FCA1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77" name="Rectangle 37">
                <a:extLst>
                  <a:ext uri="{FF2B5EF4-FFF2-40B4-BE49-F238E27FC236}">
                    <a16:creationId xmlns:a16="http://schemas.microsoft.com/office/drawing/2014/main" id="{6C5248C4-DB3D-4092-4E49-79322F6E2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grpSp>
          <p:nvGrpSpPr>
            <p:cNvPr id="44051" name="Group 38">
              <a:extLst>
                <a:ext uri="{FF2B5EF4-FFF2-40B4-BE49-F238E27FC236}">
                  <a16:creationId xmlns:a16="http://schemas.microsoft.com/office/drawing/2014/main" id="{A441612B-D4FB-C1BE-85AC-C307A79BA5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4" y="1892"/>
              <a:ext cx="889" cy="1820"/>
              <a:chOff x="1440" y="1578"/>
              <a:chExt cx="672" cy="1820"/>
            </a:xfrm>
          </p:grpSpPr>
          <p:sp>
            <p:nvSpPr>
              <p:cNvPr id="44058" name="Rectangle 39">
                <a:extLst>
                  <a:ext uri="{FF2B5EF4-FFF2-40B4-BE49-F238E27FC236}">
                    <a16:creationId xmlns:a16="http://schemas.microsoft.com/office/drawing/2014/main" id="{4FC48C2A-8C0D-DAA3-2008-FEA57B94A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59" name="Rectangle 40">
                <a:extLst>
                  <a:ext uri="{FF2B5EF4-FFF2-40B4-BE49-F238E27FC236}">
                    <a16:creationId xmlns:a16="http://schemas.microsoft.com/office/drawing/2014/main" id="{70824DB8-B043-BDDF-E608-F390E1B6B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60" name="Rectangle 41">
                <a:extLst>
                  <a:ext uri="{FF2B5EF4-FFF2-40B4-BE49-F238E27FC236}">
                    <a16:creationId xmlns:a16="http://schemas.microsoft.com/office/drawing/2014/main" id="{14978724-7AE4-96DB-A9CF-A16C99B93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61" name="Rectangle 42">
                <a:extLst>
                  <a:ext uri="{FF2B5EF4-FFF2-40B4-BE49-F238E27FC236}">
                    <a16:creationId xmlns:a16="http://schemas.microsoft.com/office/drawing/2014/main" id="{2BA09F26-63BA-098C-A2AE-6799E9F58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62" name="Rectangle 43">
                <a:extLst>
                  <a:ext uri="{FF2B5EF4-FFF2-40B4-BE49-F238E27FC236}">
                    <a16:creationId xmlns:a16="http://schemas.microsoft.com/office/drawing/2014/main" id="{55818296-0A82-46A5-0EC4-68067FF95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63" name="Rectangle 44">
                <a:extLst>
                  <a:ext uri="{FF2B5EF4-FFF2-40B4-BE49-F238E27FC236}">
                    <a16:creationId xmlns:a16="http://schemas.microsoft.com/office/drawing/2014/main" id="{0378C5E9-710A-0F58-5A63-0386F3EA5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64" name="Rectangle 45">
                <a:extLst>
                  <a:ext uri="{FF2B5EF4-FFF2-40B4-BE49-F238E27FC236}">
                    <a16:creationId xmlns:a16="http://schemas.microsoft.com/office/drawing/2014/main" id="{BAAFF524-CF94-68FD-BC44-0003CBD0B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65" name="Rectangle 46">
                <a:extLst>
                  <a:ext uri="{FF2B5EF4-FFF2-40B4-BE49-F238E27FC236}">
                    <a16:creationId xmlns:a16="http://schemas.microsoft.com/office/drawing/2014/main" id="{BADF44FD-6756-3B09-B34C-F1881A499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66" name="Rectangle 47">
                <a:extLst>
                  <a:ext uri="{FF2B5EF4-FFF2-40B4-BE49-F238E27FC236}">
                    <a16:creationId xmlns:a16="http://schemas.microsoft.com/office/drawing/2014/main" id="{2C066DE4-F3D2-60C5-F732-66F87EB5E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4067" name="Rectangle 48">
                <a:extLst>
                  <a:ext uri="{FF2B5EF4-FFF2-40B4-BE49-F238E27FC236}">
                    <a16:creationId xmlns:a16="http://schemas.microsoft.com/office/drawing/2014/main" id="{E142AA2A-4E77-52CF-B464-A371C511E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44052" name="Text Box 49">
              <a:extLst>
                <a:ext uri="{FF2B5EF4-FFF2-40B4-BE49-F238E27FC236}">
                  <a16:creationId xmlns:a16="http://schemas.microsoft.com/office/drawing/2014/main" id="{0EF00637-5E86-46FE-87C2-6ADCDCA1D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517" y="328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…</a:t>
              </a:r>
            </a:p>
          </p:txBody>
        </p:sp>
        <p:sp>
          <p:nvSpPr>
            <p:cNvPr id="44053" name="Text Box 50">
              <a:extLst>
                <a:ext uri="{FF2B5EF4-FFF2-40B4-BE49-F238E27FC236}">
                  <a16:creationId xmlns:a16="http://schemas.microsoft.com/office/drawing/2014/main" id="{9E7F844D-A9CD-BFDB-13BF-6A7AF972B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490" y="328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…</a:t>
              </a:r>
            </a:p>
          </p:txBody>
        </p:sp>
        <p:sp>
          <p:nvSpPr>
            <p:cNvPr id="44054" name="Text Box 51">
              <a:extLst>
                <a:ext uri="{FF2B5EF4-FFF2-40B4-BE49-F238E27FC236}">
                  <a16:creationId xmlns:a16="http://schemas.microsoft.com/office/drawing/2014/main" id="{B334C601-7947-F402-AA8B-2401DB34D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814" y="3283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…</a:t>
              </a:r>
            </a:p>
          </p:txBody>
        </p:sp>
        <p:sp>
          <p:nvSpPr>
            <p:cNvPr id="44055" name="Text Box 52">
              <a:extLst>
                <a:ext uri="{FF2B5EF4-FFF2-40B4-BE49-F238E27FC236}">
                  <a16:creationId xmlns:a16="http://schemas.microsoft.com/office/drawing/2014/main" id="{92431CDF-342F-670C-819F-9867FC26E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" y="1598"/>
              <a:ext cx="6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Valid Bit</a:t>
              </a:r>
            </a:p>
          </p:txBody>
        </p:sp>
        <p:sp>
          <p:nvSpPr>
            <p:cNvPr id="44056" name="Text Box 53">
              <a:extLst>
                <a:ext uri="{FF2B5EF4-FFF2-40B4-BE49-F238E27FC236}">
                  <a16:creationId xmlns:a16="http://schemas.microsoft.com/office/drawing/2014/main" id="{27A92A89-1E1C-40D7-272C-EFBF482039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3" y="1598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Tag</a:t>
              </a:r>
            </a:p>
          </p:txBody>
        </p:sp>
        <p:sp>
          <p:nvSpPr>
            <p:cNvPr id="44057" name="Text Box 54">
              <a:extLst>
                <a:ext uri="{FF2B5EF4-FFF2-40B4-BE49-F238E27FC236}">
                  <a16:creationId xmlns:a16="http://schemas.microsoft.com/office/drawing/2014/main" id="{58BDD5A8-C219-BC49-2AF9-044153588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" y="1598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Data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EAFB8C64-8437-4450-113A-DA4205268B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94AD8556-9DA8-4387-AF48-59658AA9DF32}" type="slidenum">
              <a:rPr lang="en-US" altLang="en-US" smtClean="0"/>
              <a:pPr>
                <a:spcBef>
                  <a:spcPct val="0"/>
                </a:spcBef>
                <a:buSzTx/>
              </a:pPr>
              <a:t>152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B86E8C6-FB20-75A1-3C91-B285868E8F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Cache Miss Types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87DD3CBD-B959-50EC-72EC-A172F090DC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600"/>
              <a:t>Several different types of misses (categorized based on problem/solution)</a:t>
            </a:r>
          </a:p>
          <a:p>
            <a:pPr lvl="1"/>
            <a:r>
              <a:rPr lang="en-US" altLang="en-US" sz="1600"/>
              <a:t>3 C’s of cache design</a:t>
            </a:r>
          </a:p>
          <a:p>
            <a:r>
              <a:rPr lang="en-US" altLang="en-US" sz="1600"/>
              <a:t>Compulsory/Coldstart</a:t>
            </a:r>
          </a:p>
          <a:p>
            <a:pPr lvl="1"/>
            <a:r>
              <a:rPr lang="en-US" altLang="en-US" sz="1600"/>
              <a:t>First access to a block – basically unavoidable (though bigger blocks help)</a:t>
            </a:r>
          </a:p>
          <a:p>
            <a:pPr lvl="1"/>
            <a:r>
              <a:rPr lang="en-US" altLang="en-US" sz="1600"/>
              <a:t>For long-running programs this is a small fraction of misses</a:t>
            </a:r>
          </a:p>
          <a:p>
            <a:r>
              <a:rPr lang="en-US" altLang="en-US" sz="1600"/>
              <a:t>Capacity</a:t>
            </a:r>
          </a:p>
          <a:p>
            <a:pPr lvl="1"/>
            <a:r>
              <a:rPr lang="en-US" altLang="en-US" sz="1600"/>
              <a:t>The block needed was in the cache, but unloaded because too many other accesses intervened.</a:t>
            </a:r>
          </a:p>
          <a:p>
            <a:pPr lvl="1"/>
            <a:r>
              <a:rPr lang="en-US" altLang="en-US" sz="1600"/>
              <a:t>Solution is to increase cache size (but bigger is slower, more expensive)</a:t>
            </a:r>
          </a:p>
          <a:p>
            <a:r>
              <a:rPr lang="en-US" altLang="en-US" sz="1600"/>
              <a:t>Conflict</a:t>
            </a:r>
          </a:p>
          <a:p>
            <a:pPr lvl="1"/>
            <a:r>
              <a:rPr lang="en-US" altLang="en-US" sz="1600"/>
              <a:t>The block needed was in the cache, and there was enough room to hold it and all intervening accesses, but blocks mapped to the same location knocked it out.</a:t>
            </a:r>
          </a:p>
          <a:p>
            <a:r>
              <a:rPr lang="en-US" altLang="en-US" sz="1600"/>
              <a:t>	Solutions</a:t>
            </a:r>
          </a:p>
          <a:p>
            <a:r>
              <a:rPr lang="en-US" altLang="en-US" sz="1600"/>
              <a:t>		Cache size</a:t>
            </a:r>
          </a:p>
          <a:p>
            <a:r>
              <a:rPr lang="en-US" altLang="en-US" sz="1600"/>
              <a:t>		Associativity</a:t>
            </a:r>
          </a:p>
          <a:p>
            <a:endParaRPr lang="en-US" altLang="en-US" sz="1600"/>
          </a:p>
          <a:p>
            <a:r>
              <a:rPr lang="en-US" altLang="en-US" sz="1600"/>
              <a:t>Invalidation</a:t>
            </a:r>
          </a:p>
          <a:p>
            <a:r>
              <a:rPr lang="en-US" altLang="en-US" sz="1600"/>
              <a:t>	I/O or other processes invalidate the cache entry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D8D4FEAC-3583-710A-8D9A-A435AF3646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Categorizing misses amongst the 3 C’s</a:t>
            </a: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DA9236CF-CE34-269E-344E-FF10E3E746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4148497-B206-4EDB-9E3B-D7BF50FB2CC3}" type="slidenum">
              <a:rPr lang="en-US" altLang="en-US" smtClean="0">
                <a:latin typeface="Arial" panose="020B0604020202020204" pitchFamily="34" charset="0"/>
              </a:rPr>
              <a:pPr/>
              <a:t>153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8132" name="Flowchart: Decision 4">
            <a:extLst>
              <a:ext uri="{FF2B5EF4-FFF2-40B4-BE49-F238E27FC236}">
                <a16:creationId xmlns:a16="http://schemas.microsoft.com/office/drawing/2014/main" id="{119B035E-AF54-EEB8-5F10-AFFD0FBD8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2287588"/>
            <a:ext cx="2794000" cy="1955800"/>
          </a:xfrm>
          <a:prstGeom prst="flowChartDecision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Have you touched</a:t>
            </a:r>
          </a:p>
          <a:p>
            <a:pPr algn="ctr"/>
            <a:r>
              <a:rPr lang="en-US" altLang="en-US" sz="1400"/>
              <a:t>this block before?</a:t>
            </a:r>
          </a:p>
        </p:txBody>
      </p:sp>
      <p:sp>
        <p:nvSpPr>
          <p:cNvPr id="48133" name="Flowchart: Decision 5">
            <a:extLst>
              <a:ext uri="{FF2B5EF4-FFF2-40B4-BE49-F238E27FC236}">
                <a16:creationId xmlns:a16="http://schemas.microsoft.com/office/drawing/2014/main" id="{8AEC856E-36B1-4542-A4C3-B25B4C82E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3838" y="2352675"/>
            <a:ext cx="2794000" cy="1831975"/>
          </a:xfrm>
          <a:prstGeom prst="flowChartDecision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Is # of unique blocks</a:t>
            </a:r>
            <a:br>
              <a:rPr lang="en-US" altLang="en-US" sz="1400"/>
            </a:br>
            <a:r>
              <a:rPr lang="en-US" altLang="en-US" sz="1400"/>
              <a:t>touched since last</a:t>
            </a:r>
            <a:br>
              <a:rPr lang="en-US" altLang="en-US" sz="1400"/>
            </a:br>
            <a:r>
              <a:rPr lang="en-US" altLang="en-US" sz="1400"/>
              <a:t>touch ≥ cache size?</a:t>
            </a:r>
          </a:p>
        </p:txBody>
      </p:sp>
      <p:sp>
        <p:nvSpPr>
          <p:cNvPr id="48134" name="TextBox 6">
            <a:extLst>
              <a:ext uri="{FF2B5EF4-FFF2-40B4-BE49-F238E27FC236}">
                <a16:creationId xmlns:a16="http://schemas.microsoft.com/office/drawing/2014/main" id="{682997F3-F8F6-9967-6148-511185381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525" y="1379538"/>
            <a:ext cx="12684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Cache Miss</a:t>
            </a:r>
          </a:p>
        </p:txBody>
      </p:sp>
      <p:sp>
        <p:nvSpPr>
          <p:cNvPr id="48135" name="TextBox 7">
            <a:extLst>
              <a:ext uri="{FF2B5EF4-FFF2-40B4-BE49-F238E27FC236}">
                <a16:creationId xmlns:a16="http://schemas.microsoft.com/office/drawing/2014/main" id="{05570BFF-92A9-F807-AFCB-BA3FAAA95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4781550"/>
            <a:ext cx="12620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Coldstart</a:t>
            </a:r>
          </a:p>
          <a:p>
            <a:pPr algn="ctr"/>
            <a:r>
              <a:rPr lang="en-US" altLang="en-US"/>
              <a:t>(Inevitable)</a:t>
            </a:r>
          </a:p>
        </p:txBody>
      </p:sp>
      <p:sp>
        <p:nvSpPr>
          <p:cNvPr id="48136" name="TextBox 8">
            <a:extLst>
              <a:ext uri="{FF2B5EF4-FFF2-40B4-BE49-F238E27FC236}">
                <a16:creationId xmlns:a16="http://schemas.microsoft.com/office/drawing/2014/main" id="{DAB236F0-28F5-E811-63C1-73ED09521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025" y="4829175"/>
            <a:ext cx="1825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Capacity</a:t>
            </a:r>
          </a:p>
          <a:p>
            <a:pPr algn="ctr"/>
            <a:r>
              <a:rPr lang="en-US" altLang="en-US"/>
              <a:t>(Cache too small)</a:t>
            </a:r>
          </a:p>
        </p:txBody>
      </p:sp>
      <p:sp>
        <p:nvSpPr>
          <p:cNvPr id="48137" name="TextBox 9">
            <a:extLst>
              <a:ext uri="{FF2B5EF4-FFF2-40B4-BE49-F238E27FC236}">
                <a16:creationId xmlns:a16="http://schemas.microsoft.com/office/drawing/2014/main" id="{42592685-28FE-5B1A-8C94-691B9A27D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4829175"/>
            <a:ext cx="18510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Conflict</a:t>
            </a:r>
          </a:p>
          <a:p>
            <a:pPr algn="ctr"/>
            <a:r>
              <a:rPr lang="en-US" altLang="en-US"/>
              <a:t>(Cache too dumb)</a:t>
            </a:r>
          </a:p>
        </p:txBody>
      </p:sp>
      <p:cxnSp>
        <p:nvCxnSpPr>
          <p:cNvPr id="48138" name="Connector: Elbow 11">
            <a:extLst>
              <a:ext uri="{FF2B5EF4-FFF2-40B4-BE49-F238E27FC236}">
                <a16:creationId xmlns:a16="http://schemas.microsoft.com/office/drawing/2014/main" id="{6886D4FE-BE0C-51A5-297E-49854E56A598}"/>
              </a:ext>
            </a:extLst>
          </p:cNvPr>
          <p:cNvCxnSpPr>
            <a:cxnSpLocks noChangeShapeType="1"/>
            <a:stCxn id="48134" idx="2"/>
            <a:endCxn id="48132" idx="0"/>
          </p:cNvCxnSpPr>
          <p:nvPr/>
        </p:nvCxnSpPr>
        <p:spPr bwMode="auto">
          <a:xfrm rot="16200000" flipH="1">
            <a:off x="1518443" y="2018507"/>
            <a:ext cx="538163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Connector: Elbow 13">
            <a:extLst>
              <a:ext uri="{FF2B5EF4-FFF2-40B4-BE49-F238E27FC236}">
                <a16:creationId xmlns:a16="http://schemas.microsoft.com/office/drawing/2014/main" id="{EC545F3D-3ED3-B32F-E600-B17A4AC9C524}"/>
              </a:ext>
            </a:extLst>
          </p:cNvPr>
          <p:cNvCxnSpPr>
            <a:cxnSpLocks noChangeShapeType="1"/>
            <a:stCxn id="48132" idx="2"/>
            <a:endCxn id="48135" idx="0"/>
          </p:cNvCxnSpPr>
          <p:nvPr/>
        </p:nvCxnSpPr>
        <p:spPr bwMode="auto">
          <a:xfrm rot="5400000">
            <a:off x="1518444" y="4512469"/>
            <a:ext cx="538162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Connector: Elbow 15">
            <a:extLst>
              <a:ext uri="{FF2B5EF4-FFF2-40B4-BE49-F238E27FC236}">
                <a16:creationId xmlns:a16="http://schemas.microsoft.com/office/drawing/2014/main" id="{9B9005C4-D8B7-C758-9694-5A89B79CCEAF}"/>
              </a:ext>
            </a:extLst>
          </p:cNvPr>
          <p:cNvCxnSpPr>
            <a:cxnSpLocks noChangeShapeType="1"/>
            <a:stCxn id="48132" idx="3"/>
            <a:endCxn id="48133" idx="1"/>
          </p:cNvCxnSpPr>
          <p:nvPr/>
        </p:nvCxnSpPr>
        <p:spPr bwMode="auto">
          <a:xfrm>
            <a:off x="3184525" y="3265488"/>
            <a:ext cx="849313" cy="317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1" name="Connector: Elbow 17">
            <a:extLst>
              <a:ext uri="{FF2B5EF4-FFF2-40B4-BE49-F238E27FC236}">
                <a16:creationId xmlns:a16="http://schemas.microsoft.com/office/drawing/2014/main" id="{BA0D9FE6-4312-1C32-FCCA-2F7EACE6F3DD}"/>
              </a:ext>
            </a:extLst>
          </p:cNvPr>
          <p:cNvCxnSpPr>
            <a:cxnSpLocks noChangeShapeType="1"/>
            <a:stCxn id="48133" idx="2"/>
            <a:endCxn id="48136" idx="0"/>
          </p:cNvCxnSpPr>
          <p:nvPr/>
        </p:nvCxnSpPr>
        <p:spPr bwMode="auto">
          <a:xfrm rot="5400000">
            <a:off x="5108575" y="4506913"/>
            <a:ext cx="644525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2" name="Connector: Elbow 19">
            <a:extLst>
              <a:ext uri="{FF2B5EF4-FFF2-40B4-BE49-F238E27FC236}">
                <a16:creationId xmlns:a16="http://schemas.microsoft.com/office/drawing/2014/main" id="{34024A04-A8B7-BA29-AD71-5FB526AAD712}"/>
              </a:ext>
            </a:extLst>
          </p:cNvPr>
          <p:cNvCxnSpPr>
            <a:cxnSpLocks noChangeShapeType="1"/>
            <a:stCxn id="48133" idx="3"/>
            <a:endCxn id="48137" idx="0"/>
          </p:cNvCxnSpPr>
          <p:nvPr/>
        </p:nvCxnSpPr>
        <p:spPr bwMode="auto">
          <a:xfrm>
            <a:off x="6827838" y="3268663"/>
            <a:ext cx="1000125" cy="1560512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3" name="TextBox 20">
            <a:extLst>
              <a:ext uri="{FF2B5EF4-FFF2-40B4-BE49-F238E27FC236}">
                <a16:creationId xmlns:a16="http://schemas.microsoft.com/office/drawing/2014/main" id="{EA5DDA51-EB37-ADD7-6B1E-6C460CEDE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213" y="2924175"/>
            <a:ext cx="520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Yes</a:t>
            </a:r>
          </a:p>
        </p:txBody>
      </p:sp>
      <p:sp>
        <p:nvSpPr>
          <p:cNvPr id="48144" name="TextBox 21">
            <a:extLst>
              <a:ext uri="{FF2B5EF4-FFF2-40B4-BE49-F238E27FC236}">
                <a16:creationId xmlns:a16="http://schemas.microsoft.com/office/drawing/2014/main" id="{614EDB25-46CB-838B-C298-98A129B08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950" y="4256088"/>
            <a:ext cx="4667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No</a:t>
            </a:r>
          </a:p>
        </p:txBody>
      </p:sp>
      <p:sp>
        <p:nvSpPr>
          <p:cNvPr id="48145" name="TextBox 22">
            <a:extLst>
              <a:ext uri="{FF2B5EF4-FFF2-40B4-BE49-F238E27FC236}">
                <a16:creationId xmlns:a16="http://schemas.microsoft.com/office/drawing/2014/main" id="{573F50F6-AEC6-8FA0-3D59-15BC2EF5A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4183063"/>
            <a:ext cx="52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Yes</a:t>
            </a:r>
          </a:p>
        </p:txBody>
      </p:sp>
      <p:sp>
        <p:nvSpPr>
          <p:cNvPr id="48146" name="TextBox 23">
            <a:extLst>
              <a:ext uri="{FF2B5EF4-FFF2-40B4-BE49-F238E27FC236}">
                <a16:creationId xmlns:a16="http://schemas.microsoft.com/office/drawing/2014/main" id="{E8F2E659-62CD-5FF0-1B27-66606B209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7038" y="2954338"/>
            <a:ext cx="466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No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96516172-CAF1-990F-6BE7-C2A9075146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93F22FAD-DC79-421C-9798-C764EC92B820}" type="slidenum">
              <a:rPr lang="en-US" altLang="en-US" smtClean="0"/>
              <a:pPr>
                <a:spcBef>
                  <a:spcPct val="0"/>
                </a:spcBef>
                <a:buSzTx/>
              </a:pPr>
              <a:t>154</a:t>
            </a:fld>
            <a:endParaRPr lang="en-US" altLang="en-US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5449A5D7-9709-2BA4-B3BF-8D4C25D23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Fully Associative Cache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243A14F7-8455-0D53-C49C-8280675FC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 cache index – blocks can be in any cache line</a:t>
            </a:r>
          </a:p>
        </p:txBody>
      </p:sp>
      <p:grpSp>
        <p:nvGrpSpPr>
          <p:cNvPr id="49157" name="Group 159">
            <a:extLst>
              <a:ext uri="{FF2B5EF4-FFF2-40B4-BE49-F238E27FC236}">
                <a16:creationId xmlns:a16="http://schemas.microsoft.com/office/drawing/2014/main" id="{C58AA75C-7F2D-DFC2-D697-5B8B1BA0AC20}"/>
              </a:ext>
            </a:extLst>
          </p:cNvPr>
          <p:cNvGrpSpPr>
            <a:grpSpLocks/>
          </p:cNvGrpSpPr>
          <p:nvPr/>
        </p:nvGrpSpPr>
        <p:grpSpPr bwMode="auto">
          <a:xfrm>
            <a:off x="4433888" y="3119438"/>
            <a:ext cx="501650" cy="2930525"/>
            <a:chOff x="253" y="1965"/>
            <a:chExt cx="316" cy="1846"/>
          </a:xfrm>
        </p:grpSpPr>
        <p:sp>
          <p:nvSpPr>
            <p:cNvPr id="49337" name="Text Box 74">
              <a:extLst>
                <a:ext uri="{FF2B5EF4-FFF2-40B4-BE49-F238E27FC236}">
                  <a16:creationId xmlns:a16="http://schemas.microsoft.com/office/drawing/2014/main" id="{CC6E3B84-F8B2-F439-B5BD-B57D12BBA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1965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0</a:t>
              </a:r>
            </a:p>
          </p:txBody>
        </p:sp>
        <p:sp>
          <p:nvSpPr>
            <p:cNvPr id="49338" name="Text Box 75">
              <a:extLst>
                <a:ext uri="{FF2B5EF4-FFF2-40B4-BE49-F238E27FC236}">
                  <a16:creationId xmlns:a16="http://schemas.microsoft.com/office/drawing/2014/main" id="{83BD40F0-535A-AADD-CED2-442560B318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2131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1</a:t>
              </a:r>
            </a:p>
          </p:txBody>
        </p:sp>
        <p:sp>
          <p:nvSpPr>
            <p:cNvPr id="49339" name="Text Box 76">
              <a:extLst>
                <a:ext uri="{FF2B5EF4-FFF2-40B4-BE49-F238E27FC236}">
                  <a16:creationId xmlns:a16="http://schemas.microsoft.com/office/drawing/2014/main" id="{D76D5383-1A46-B10B-C1F3-8EA826F0A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2296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</a:p>
          </p:txBody>
        </p:sp>
        <p:sp>
          <p:nvSpPr>
            <p:cNvPr id="49340" name="Text Box 77">
              <a:extLst>
                <a:ext uri="{FF2B5EF4-FFF2-40B4-BE49-F238E27FC236}">
                  <a16:creationId xmlns:a16="http://schemas.microsoft.com/office/drawing/2014/main" id="{8A9AFB39-D5AF-2A31-3D5C-E8C20621A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246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3</a:t>
              </a:r>
            </a:p>
          </p:txBody>
        </p:sp>
        <p:sp>
          <p:nvSpPr>
            <p:cNvPr id="49341" name="Text Box 78">
              <a:extLst>
                <a:ext uri="{FF2B5EF4-FFF2-40B4-BE49-F238E27FC236}">
                  <a16:creationId xmlns:a16="http://schemas.microsoft.com/office/drawing/2014/main" id="{A1FC32EF-9922-6004-AA78-BDE5469EA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2627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4</a:t>
              </a:r>
            </a:p>
          </p:txBody>
        </p:sp>
        <p:sp>
          <p:nvSpPr>
            <p:cNvPr id="49342" name="Text Box 79">
              <a:extLst>
                <a:ext uri="{FF2B5EF4-FFF2-40B4-BE49-F238E27FC236}">
                  <a16:creationId xmlns:a16="http://schemas.microsoft.com/office/drawing/2014/main" id="{F62758F0-B7AD-0DE1-21B4-F8C880701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2792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5</a:t>
              </a:r>
            </a:p>
          </p:txBody>
        </p:sp>
        <p:sp>
          <p:nvSpPr>
            <p:cNvPr id="49343" name="Text Box 80">
              <a:extLst>
                <a:ext uri="{FF2B5EF4-FFF2-40B4-BE49-F238E27FC236}">
                  <a16:creationId xmlns:a16="http://schemas.microsoft.com/office/drawing/2014/main" id="{91BFE2AC-CE74-55FB-45CD-14EE4E419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2958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6</a:t>
              </a:r>
            </a:p>
          </p:txBody>
        </p:sp>
        <p:sp>
          <p:nvSpPr>
            <p:cNvPr id="49344" name="Text Box 81">
              <a:extLst>
                <a:ext uri="{FF2B5EF4-FFF2-40B4-BE49-F238E27FC236}">
                  <a16:creationId xmlns:a16="http://schemas.microsoft.com/office/drawing/2014/main" id="{54B3081C-7D1B-EFCF-0FA4-35256872CD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3123"/>
              <a:ext cx="1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7</a:t>
              </a:r>
            </a:p>
          </p:txBody>
        </p:sp>
        <p:sp>
          <p:nvSpPr>
            <p:cNvPr id="49345" name="Text Box 93">
              <a:extLst>
                <a:ext uri="{FF2B5EF4-FFF2-40B4-BE49-F238E27FC236}">
                  <a16:creationId xmlns:a16="http://schemas.microsoft.com/office/drawing/2014/main" id="{E4D2605F-2EAB-2E86-DE14-E53F0A9B1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" y="3619"/>
              <a:ext cx="3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400"/>
                <a:t>2</a:t>
              </a:r>
              <a:r>
                <a:rPr lang="en-US" altLang="en-US" sz="1400" baseline="30000"/>
                <a:t>n</a:t>
              </a:r>
              <a:r>
                <a:rPr lang="en-US" altLang="en-US" sz="1400"/>
                <a:t>-1</a:t>
              </a:r>
            </a:p>
          </p:txBody>
        </p:sp>
        <p:sp>
          <p:nvSpPr>
            <p:cNvPr id="49346" name="Text Box 94">
              <a:extLst>
                <a:ext uri="{FF2B5EF4-FFF2-40B4-BE49-F238E27FC236}">
                  <a16:creationId xmlns:a16="http://schemas.microsoft.com/office/drawing/2014/main" id="{2849E8C4-1853-50DD-7B43-1E7ED5969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24" y="336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…</a:t>
              </a:r>
            </a:p>
          </p:txBody>
        </p:sp>
      </p:grpSp>
      <p:grpSp>
        <p:nvGrpSpPr>
          <p:cNvPr id="49158" name="Group 157">
            <a:extLst>
              <a:ext uri="{FF2B5EF4-FFF2-40B4-BE49-F238E27FC236}">
                <a16:creationId xmlns:a16="http://schemas.microsoft.com/office/drawing/2014/main" id="{CE241F83-E0BE-8DC5-0605-EA54963E62BD}"/>
              </a:ext>
            </a:extLst>
          </p:cNvPr>
          <p:cNvGrpSpPr>
            <a:grpSpLocks/>
          </p:cNvGrpSpPr>
          <p:nvPr/>
        </p:nvGrpSpPr>
        <p:grpSpPr bwMode="auto">
          <a:xfrm>
            <a:off x="4857750" y="3140075"/>
            <a:ext cx="492125" cy="2889250"/>
            <a:chOff x="628" y="1978"/>
            <a:chExt cx="310" cy="1820"/>
          </a:xfrm>
        </p:grpSpPr>
        <p:sp>
          <p:nvSpPr>
            <p:cNvPr id="49326" name="Rectangle 83">
              <a:extLst>
                <a:ext uri="{FF2B5EF4-FFF2-40B4-BE49-F238E27FC236}">
                  <a16:creationId xmlns:a16="http://schemas.microsoft.com/office/drawing/2014/main" id="{A74A2A87-AA1E-677F-DC26-BCD48714B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1978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9327" name="Rectangle 84">
              <a:extLst>
                <a:ext uri="{FF2B5EF4-FFF2-40B4-BE49-F238E27FC236}">
                  <a16:creationId xmlns:a16="http://schemas.microsoft.com/office/drawing/2014/main" id="{8E8CFACB-2284-6CCB-1FE7-87A0D07E1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144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9328" name="Rectangle 85">
              <a:extLst>
                <a:ext uri="{FF2B5EF4-FFF2-40B4-BE49-F238E27FC236}">
                  <a16:creationId xmlns:a16="http://schemas.microsoft.com/office/drawing/2014/main" id="{2B8602A1-EEDE-E568-1FA5-E2CFB0D8D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309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9329" name="Rectangle 86">
              <a:extLst>
                <a:ext uri="{FF2B5EF4-FFF2-40B4-BE49-F238E27FC236}">
                  <a16:creationId xmlns:a16="http://schemas.microsoft.com/office/drawing/2014/main" id="{CAE62DC6-D3AC-F8CE-A8B4-F2984F61B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475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9330" name="Rectangle 87">
              <a:extLst>
                <a:ext uri="{FF2B5EF4-FFF2-40B4-BE49-F238E27FC236}">
                  <a16:creationId xmlns:a16="http://schemas.microsoft.com/office/drawing/2014/main" id="{2CDB8AFB-B16A-C764-DAEE-11E46B172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640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9331" name="Rectangle 88">
              <a:extLst>
                <a:ext uri="{FF2B5EF4-FFF2-40B4-BE49-F238E27FC236}">
                  <a16:creationId xmlns:a16="http://schemas.microsoft.com/office/drawing/2014/main" id="{0781E8F4-8CDF-1338-00EE-06375875C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805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9332" name="Rectangle 89">
              <a:extLst>
                <a:ext uri="{FF2B5EF4-FFF2-40B4-BE49-F238E27FC236}">
                  <a16:creationId xmlns:a16="http://schemas.microsoft.com/office/drawing/2014/main" id="{B056955B-7D02-ED45-C7A5-13BD5AE10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971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9333" name="Rectangle 90">
              <a:extLst>
                <a:ext uri="{FF2B5EF4-FFF2-40B4-BE49-F238E27FC236}">
                  <a16:creationId xmlns:a16="http://schemas.microsoft.com/office/drawing/2014/main" id="{663D1EEF-93DC-FEB6-7E16-D86EF1864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3136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9334" name="Rectangle 91">
              <a:extLst>
                <a:ext uri="{FF2B5EF4-FFF2-40B4-BE49-F238E27FC236}">
                  <a16:creationId xmlns:a16="http://schemas.microsoft.com/office/drawing/2014/main" id="{00EA0E82-AE93-21CE-4F78-9FAA138C9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3301"/>
              <a:ext cx="263" cy="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9335" name="Rectangle 92">
              <a:extLst>
                <a:ext uri="{FF2B5EF4-FFF2-40B4-BE49-F238E27FC236}">
                  <a16:creationId xmlns:a16="http://schemas.microsoft.com/office/drawing/2014/main" id="{41EE116C-AC9C-0906-FC65-54C327246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3632"/>
              <a:ext cx="26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9336" name="Text Box 106">
              <a:extLst>
                <a:ext uri="{FF2B5EF4-FFF2-40B4-BE49-F238E27FC236}">
                  <a16:creationId xmlns:a16="http://schemas.microsoft.com/office/drawing/2014/main" id="{FF6A8233-3AE1-D132-C7E0-9391CE4A3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693" y="336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…</a:t>
              </a:r>
            </a:p>
          </p:txBody>
        </p:sp>
      </p:grpSp>
      <p:grpSp>
        <p:nvGrpSpPr>
          <p:cNvPr id="49159" name="Group 158">
            <a:extLst>
              <a:ext uri="{FF2B5EF4-FFF2-40B4-BE49-F238E27FC236}">
                <a16:creationId xmlns:a16="http://schemas.microsoft.com/office/drawing/2014/main" id="{31E5BDB3-CBCA-639C-F169-D46D66934377}"/>
              </a:ext>
            </a:extLst>
          </p:cNvPr>
          <p:cNvGrpSpPr>
            <a:grpSpLocks/>
          </p:cNvGrpSpPr>
          <p:nvPr/>
        </p:nvGrpSpPr>
        <p:grpSpPr bwMode="auto">
          <a:xfrm>
            <a:off x="2525713" y="3140075"/>
            <a:ext cx="1941512" cy="2889250"/>
            <a:chOff x="1159" y="1978"/>
            <a:chExt cx="1223" cy="1820"/>
          </a:xfrm>
        </p:grpSpPr>
        <p:sp>
          <p:nvSpPr>
            <p:cNvPr id="49315" name="Rectangle 96">
              <a:extLst>
                <a:ext uri="{FF2B5EF4-FFF2-40B4-BE49-F238E27FC236}">
                  <a16:creationId xmlns:a16="http://schemas.microsoft.com/office/drawing/2014/main" id="{B90F8518-619A-D5EF-6621-D508F2D1E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1978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9316" name="Rectangle 97">
              <a:extLst>
                <a:ext uri="{FF2B5EF4-FFF2-40B4-BE49-F238E27FC236}">
                  <a16:creationId xmlns:a16="http://schemas.microsoft.com/office/drawing/2014/main" id="{841A75F3-F385-0275-69EF-CEFBE0969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144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9317" name="Rectangle 98">
              <a:extLst>
                <a:ext uri="{FF2B5EF4-FFF2-40B4-BE49-F238E27FC236}">
                  <a16:creationId xmlns:a16="http://schemas.microsoft.com/office/drawing/2014/main" id="{60D7002E-9304-5DDE-CA7C-41FEE61F5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309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9318" name="Rectangle 99">
              <a:extLst>
                <a:ext uri="{FF2B5EF4-FFF2-40B4-BE49-F238E27FC236}">
                  <a16:creationId xmlns:a16="http://schemas.microsoft.com/office/drawing/2014/main" id="{059F418A-A97A-21E9-9F95-A3837673F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475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9319" name="Rectangle 100">
              <a:extLst>
                <a:ext uri="{FF2B5EF4-FFF2-40B4-BE49-F238E27FC236}">
                  <a16:creationId xmlns:a16="http://schemas.microsoft.com/office/drawing/2014/main" id="{8D318828-0BE2-D011-4ABC-79E95A2FC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640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9320" name="Rectangle 101">
              <a:extLst>
                <a:ext uri="{FF2B5EF4-FFF2-40B4-BE49-F238E27FC236}">
                  <a16:creationId xmlns:a16="http://schemas.microsoft.com/office/drawing/2014/main" id="{5A12B5BE-7C38-210B-7076-90F35601D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805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9321" name="Rectangle 102">
              <a:extLst>
                <a:ext uri="{FF2B5EF4-FFF2-40B4-BE49-F238E27FC236}">
                  <a16:creationId xmlns:a16="http://schemas.microsoft.com/office/drawing/2014/main" id="{9B116B6B-D468-24FB-9F93-DE931B23D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971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9322" name="Rectangle 103">
              <a:extLst>
                <a:ext uri="{FF2B5EF4-FFF2-40B4-BE49-F238E27FC236}">
                  <a16:creationId xmlns:a16="http://schemas.microsoft.com/office/drawing/2014/main" id="{0DADDFA0-2779-BDD2-D815-AA1B29251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3136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9323" name="Rectangle 104">
              <a:extLst>
                <a:ext uri="{FF2B5EF4-FFF2-40B4-BE49-F238E27FC236}">
                  <a16:creationId xmlns:a16="http://schemas.microsoft.com/office/drawing/2014/main" id="{9C036317-78AE-6CAA-C32E-40C31F447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3301"/>
              <a:ext cx="1223" cy="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9324" name="Rectangle 105">
              <a:extLst>
                <a:ext uri="{FF2B5EF4-FFF2-40B4-BE49-F238E27FC236}">
                  <a16:creationId xmlns:a16="http://schemas.microsoft.com/office/drawing/2014/main" id="{061C157B-EF68-5C35-05A6-8D7BCDA6B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3632"/>
              <a:ext cx="1223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49325" name="Text Box 107">
              <a:extLst>
                <a:ext uri="{FF2B5EF4-FFF2-40B4-BE49-F238E27FC236}">
                  <a16:creationId xmlns:a16="http://schemas.microsoft.com/office/drawing/2014/main" id="{AB921FBD-87F8-9121-25CD-124F1D816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666" y="3369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…</a:t>
              </a:r>
            </a:p>
          </p:txBody>
        </p:sp>
      </p:grpSp>
      <p:grpSp>
        <p:nvGrpSpPr>
          <p:cNvPr id="49160" name="Group 108">
            <a:extLst>
              <a:ext uri="{FF2B5EF4-FFF2-40B4-BE49-F238E27FC236}">
                <a16:creationId xmlns:a16="http://schemas.microsoft.com/office/drawing/2014/main" id="{E15D2F40-673E-16BC-DFDD-4830B9D8E94B}"/>
              </a:ext>
            </a:extLst>
          </p:cNvPr>
          <p:cNvGrpSpPr>
            <a:grpSpLocks/>
          </p:cNvGrpSpPr>
          <p:nvPr/>
        </p:nvGrpSpPr>
        <p:grpSpPr bwMode="auto">
          <a:xfrm>
            <a:off x="5384800" y="3140075"/>
            <a:ext cx="892175" cy="2889250"/>
            <a:chOff x="2764" y="2008"/>
            <a:chExt cx="889" cy="1820"/>
          </a:xfrm>
        </p:grpSpPr>
        <p:grpSp>
          <p:nvGrpSpPr>
            <p:cNvPr id="49303" name="Group 109">
              <a:extLst>
                <a:ext uri="{FF2B5EF4-FFF2-40B4-BE49-F238E27FC236}">
                  <a16:creationId xmlns:a16="http://schemas.microsoft.com/office/drawing/2014/main" id="{4DAA367E-660E-E743-B75B-87DD8FF61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4" y="2008"/>
              <a:ext cx="889" cy="1820"/>
              <a:chOff x="1440" y="1578"/>
              <a:chExt cx="672" cy="1820"/>
            </a:xfrm>
          </p:grpSpPr>
          <p:sp>
            <p:nvSpPr>
              <p:cNvPr id="49305" name="Rectangle 110">
                <a:extLst>
                  <a:ext uri="{FF2B5EF4-FFF2-40B4-BE49-F238E27FC236}">
                    <a16:creationId xmlns:a16="http://schemas.microsoft.com/office/drawing/2014/main" id="{F4709F82-66FA-FB22-4E80-5CE70043A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306" name="Rectangle 111">
                <a:extLst>
                  <a:ext uri="{FF2B5EF4-FFF2-40B4-BE49-F238E27FC236}">
                    <a16:creationId xmlns:a16="http://schemas.microsoft.com/office/drawing/2014/main" id="{4BD8895D-3DD1-E4D4-A232-AEF790B0C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307" name="Rectangle 112">
                <a:extLst>
                  <a:ext uri="{FF2B5EF4-FFF2-40B4-BE49-F238E27FC236}">
                    <a16:creationId xmlns:a16="http://schemas.microsoft.com/office/drawing/2014/main" id="{45178311-752B-64F9-9FA9-671B49C72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308" name="Rectangle 113">
                <a:extLst>
                  <a:ext uri="{FF2B5EF4-FFF2-40B4-BE49-F238E27FC236}">
                    <a16:creationId xmlns:a16="http://schemas.microsoft.com/office/drawing/2014/main" id="{4FEAD790-BDA3-7F9B-3C43-75B941487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309" name="Rectangle 114">
                <a:extLst>
                  <a:ext uri="{FF2B5EF4-FFF2-40B4-BE49-F238E27FC236}">
                    <a16:creationId xmlns:a16="http://schemas.microsoft.com/office/drawing/2014/main" id="{9324542C-775A-0CC7-7B7A-EE7E1AE94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310" name="Rectangle 115">
                <a:extLst>
                  <a:ext uri="{FF2B5EF4-FFF2-40B4-BE49-F238E27FC236}">
                    <a16:creationId xmlns:a16="http://schemas.microsoft.com/office/drawing/2014/main" id="{9E1E72F8-767D-C10C-CC75-16CC6A89C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311" name="Rectangle 116">
                <a:extLst>
                  <a:ext uri="{FF2B5EF4-FFF2-40B4-BE49-F238E27FC236}">
                    <a16:creationId xmlns:a16="http://schemas.microsoft.com/office/drawing/2014/main" id="{14A724E3-1154-3D10-D12B-B8CCE81E2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312" name="Rectangle 117">
                <a:extLst>
                  <a:ext uri="{FF2B5EF4-FFF2-40B4-BE49-F238E27FC236}">
                    <a16:creationId xmlns:a16="http://schemas.microsoft.com/office/drawing/2014/main" id="{01EE078B-D714-1A26-4D43-C5D02A225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313" name="Rectangle 118">
                <a:extLst>
                  <a:ext uri="{FF2B5EF4-FFF2-40B4-BE49-F238E27FC236}">
                    <a16:creationId xmlns:a16="http://schemas.microsoft.com/office/drawing/2014/main" id="{B3DC826E-9406-279C-661C-1E50E5EAC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314" name="Rectangle 119">
                <a:extLst>
                  <a:ext uri="{FF2B5EF4-FFF2-40B4-BE49-F238E27FC236}">
                    <a16:creationId xmlns:a16="http://schemas.microsoft.com/office/drawing/2014/main" id="{FBEA560B-5C08-C206-7E9E-CE2AD68B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49304" name="Text Box 120">
              <a:extLst>
                <a:ext uri="{FF2B5EF4-FFF2-40B4-BE49-F238E27FC236}">
                  <a16:creationId xmlns:a16="http://schemas.microsoft.com/office/drawing/2014/main" id="{4866F06A-ED09-EB5A-E884-D6DFFBF4E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034" y="3330"/>
              <a:ext cx="2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…</a:t>
              </a:r>
            </a:p>
          </p:txBody>
        </p:sp>
      </p:grpSp>
      <p:sp>
        <p:nvSpPr>
          <p:cNvPr id="49161" name="Text Box 121">
            <a:extLst>
              <a:ext uri="{FF2B5EF4-FFF2-40B4-BE49-F238E27FC236}">
                <a16:creationId xmlns:a16="http://schemas.microsoft.com/office/drawing/2014/main" id="{FC30F354-60F7-4670-B6DA-EAAEA4841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2673350"/>
            <a:ext cx="102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Valid Bit</a:t>
            </a:r>
          </a:p>
        </p:txBody>
      </p:sp>
      <p:sp>
        <p:nvSpPr>
          <p:cNvPr id="49162" name="Text Box 122">
            <a:extLst>
              <a:ext uri="{FF2B5EF4-FFF2-40B4-BE49-F238E27FC236}">
                <a16:creationId xmlns:a16="http://schemas.microsoft.com/office/drawing/2014/main" id="{F50E5D47-4A73-7EDA-59F9-158DF670C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2673350"/>
            <a:ext cx="539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Tag</a:t>
            </a:r>
          </a:p>
        </p:txBody>
      </p:sp>
      <p:sp>
        <p:nvSpPr>
          <p:cNvPr id="49163" name="Text Box 123">
            <a:extLst>
              <a:ext uri="{FF2B5EF4-FFF2-40B4-BE49-F238E27FC236}">
                <a16:creationId xmlns:a16="http://schemas.microsoft.com/office/drawing/2014/main" id="{987E99BE-9725-39F0-F066-21D07CB36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2673350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Data</a:t>
            </a:r>
          </a:p>
        </p:txBody>
      </p:sp>
      <p:grpSp>
        <p:nvGrpSpPr>
          <p:cNvPr id="49164" name="Group 160">
            <a:extLst>
              <a:ext uri="{FF2B5EF4-FFF2-40B4-BE49-F238E27FC236}">
                <a16:creationId xmlns:a16="http://schemas.microsoft.com/office/drawing/2014/main" id="{EC587129-A347-2CFF-6476-5C270B085A4E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1296988"/>
            <a:ext cx="6515100" cy="1138237"/>
            <a:chOff x="751" y="996"/>
            <a:chExt cx="4104" cy="717"/>
          </a:xfrm>
        </p:grpSpPr>
        <p:grpSp>
          <p:nvGrpSpPr>
            <p:cNvPr id="49233" name="Group 4">
              <a:extLst>
                <a:ext uri="{FF2B5EF4-FFF2-40B4-BE49-F238E27FC236}">
                  <a16:creationId xmlns:a16="http://schemas.microsoft.com/office/drawing/2014/main" id="{02579267-7B61-1321-2491-D99294F95D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0" y="1160"/>
              <a:ext cx="4013" cy="268"/>
              <a:chOff x="867" y="1301"/>
              <a:chExt cx="4013" cy="268"/>
            </a:xfrm>
          </p:grpSpPr>
          <p:sp>
            <p:nvSpPr>
              <p:cNvPr id="49269" name="Rectangle 5">
                <a:extLst>
                  <a:ext uri="{FF2B5EF4-FFF2-40B4-BE49-F238E27FC236}">
                    <a16:creationId xmlns:a16="http://schemas.microsoft.com/office/drawing/2014/main" id="{59E0E599-42B4-8604-E1EA-D3D44260B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270" name="Line 6">
                <a:extLst>
                  <a:ext uri="{FF2B5EF4-FFF2-40B4-BE49-F238E27FC236}">
                    <a16:creationId xmlns:a16="http://schemas.microsoft.com/office/drawing/2014/main" id="{9E8E2994-508C-E821-B4A5-8981717852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1" name="Line 7">
                <a:extLst>
                  <a:ext uri="{FF2B5EF4-FFF2-40B4-BE49-F238E27FC236}">
                    <a16:creationId xmlns:a16="http://schemas.microsoft.com/office/drawing/2014/main" id="{DCE2CAF3-7231-1CEF-013B-67725B20A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2" name="Line 8">
                <a:extLst>
                  <a:ext uri="{FF2B5EF4-FFF2-40B4-BE49-F238E27FC236}">
                    <a16:creationId xmlns:a16="http://schemas.microsoft.com/office/drawing/2014/main" id="{5B58A1CC-99DF-98D2-48D3-1C7BDF7723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3" name="Line 9">
                <a:extLst>
                  <a:ext uri="{FF2B5EF4-FFF2-40B4-BE49-F238E27FC236}">
                    <a16:creationId xmlns:a16="http://schemas.microsoft.com/office/drawing/2014/main" id="{F5154DC1-2F2A-ADF9-A5CD-6C0D99B4CE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4" name="Line 10">
                <a:extLst>
                  <a:ext uri="{FF2B5EF4-FFF2-40B4-BE49-F238E27FC236}">
                    <a16:creationId xmlns:a16="http://schemas.microsoft.com/office/drawing/2014/main" id="{BF90D45B-9FCE-E8E1-67BA-C03BFF71D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5" name="Line 11">
                <a:extLst>
                  <a:ext uri="{FF2B5EF4-FFF2-40B4-BE49-F238E27FC236}">
                    <a16:creationId xmlns:a16="http://schemas.microsoft.com/office/drawing/2014/main" id="{52FA18A4-CB23-F2DB-F155-3925AE744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6" name="Line 12">
                <a:extLst>
                  <a:ext uri="{FF2B5EF4-FFF2-40B4-BE49-F238E27FC236}">
                    <a16:creationId xmlns:a16="http://schemas.microsoft.com/office/drawing/2014/main" id="{1054AA69-B06E-B76D-6B75-C40DAEE3E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7" name="Line 13">
                <a:extLst>
                  <a:ext uri="{FF2B5EF4-FFF2-40B4-BE49-F238E27FC236}">
                    <a16:creationId xmlns:a16="http://schemas.microsoft.com/office/drawing/2014/main" id="{A48ED06C-9A51-B3C8-B4E7-9FB1DD719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8" name="Line 14">
                <a:extLst>
                  <a:ext uri="{FF2B5EF4-FFF2-40B4-BE49-F238E27FC236}">
                    <a16:creationId xmlns:a16="http://schemas.microsoft.com/office/drawing/2014/main" id="{BCEA0471-1FBF-CB30-6F69-4116FA875E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79" name="Line 15">
                <a:extLst>
                  <a:ext uri="{FF2B5EF4-FFF2-40B4-BE49-F238E27FC236}">
                    <a16:creationId xmlns:a16="http://schemas.microsoft.com/office/drawing/2014/main" id="{F8D3535A-CBDF-7F98-1FEC-73B7A3297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0" name="Line 16">
                <a:extLst>
                  <a:ext uri="{FF2B5EF4-FFF2-40B4-BE49-F238E27FC236}">
                    <a16:creationId xmlns:a16="http://schemas.microsoft.com/office/drawing/2014/main" id="{A9962C90-5B7C-92AF-2430-D10CB3B6B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1" name="Line 17">
                <a:extLst>
                  <a:ext uri="{FF2B5EF4-FFF2-40B4-BE49-F238E27FC236}">
                    <a16:creationId xmlns:a16="http://schemas.microsoft.com/office/drawing/2014/main" id="{1055225E-EEC6-A0BF-F81D-C67A98F27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2" name="Line 18">
                <a:extLst>
                  <a:ext uri="{FF2B5EF4-FFF2-40B4-BE49-F238E27FC236}">
                    <a16:creationId xmlns:a16="http://schemas.microsoft.com/office/drawing/2014/main" id="{30CD2673-FE0B-9DA0-1783-439DD472EE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3" name="Line 19">
                <a:extLst>
                  <a:ext uri="{FF2B5EF4-FFF2-40B4-BE49-F238E27FC236}">
                    <a16:creationId xmlns:a16="http://schemas.microsoft.com/office/drawing/2014/main" id="{B7C5D557-FFEB-1E89-282E-20D59FC9C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4" name="Line 20">
                <a:extLst>
                  <a:ext uri="{FF2B5EF4-FFF2-40B4-BE49-F238E27FC236}">
                    <a16:creationId xmlns:a16="http://schemas.microsoft.com/office/drawing/2014/main" id="{F77E00B6-CFD7-2B36-AEA0-3C5485D5BE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5" name="Line 21">
                <a:extLst>
                  <a:ext uri="{FF2B5EF4-FFF2-40B4-BE49-F238E27FC236}">
                    <a16:creationId xmlns:a16="http://schemas.microsoft.com/office/drawing/2014/main" id="{E9F734A7-98EC-16D2-D7CA-B3D89CE5D3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6" name="Line 22">
                <a:extLst>
                  <a:ext uri="{FF2B5EF4-FFF2-40B4-BE49-F238E27FC236}">
                    <a16:creationId xmlns:a16="http://schemas.microsoft.com/office/drawing/2014/main" id="{BB304F87-8E46-9964-E40D-E5FB7E921D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7" name="Line 23">
                <a:extLst>
                  <a:ext uri="{FF2B5EF4-FFF2-40B4-BE49-F238E27FC236}">
                    <a16:creationId xmlns:a16="http://schemas.microsoft.com/office/drawing/2014/main" id="{2E01AFB1-D85D-8FD8-A550-95EF131A17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8" name="Line 24">
                <a:extLst>
                  <a:ext uri="{FF2B5EF4-FFF2-40B4-BE49-F238E27FC236}">
                    <a16:creationId xmlns:a16="http://schemas.microsoft.com/office/drawing/2014/main" id="{3B563D89-63F3-3EE4-6431-26900CEA3E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89" name="Line 25">
                <a:extLst>
                  <a:ext uri="{FF2B5EF4-FFF2-40B4-BE49-F238E27FC236}">
                    <a16:creationId xmlns:a16="http://schemas.microsoft.com/office/drawing/2014/main" id="{98F09441-D164-D0FC-FD08-1D2616C06B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0" name="Line 26">
                <a:extLst>
                  <a:ext uri="{FF2B5EF4-FFF2-40B4-BE49-F238E27FC236}">
                    <a16:creationId xmlns:a16="http://schemas.microsoft.com/office/drawing/2014/main" id="{91505D68-5E0F-4C8C-3A37-231384EF7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1" name="Line 27">
                <a:extLst>
                  <a:ext uri="{FF2B5EF4-FFF2-40B4-BE49-F238E27FC236}">
                    <a16:creationId xmlns:a16="http://schemas.microsoft.com/office/drawing/2014/main" id="{23EFB60C-FB1A-FE36-A0B5-E2641597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2" name="Line 28">
                <a:extLst>
                  <a:ext uri="{FF2B5EF4-FFF2-40B4-BE49-F238E27FC236}">
                    <a16:creationId xmlns:a16="http://schemas.microsoft.com/office/drawing/2014/main" id="{3670988A-7F77-094C-257F-8D7EC98ADF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3" name="Line 29">
                <a:extLst>
                  <a:ext uri="{FF2B5EF4-FFF2-40B4-BE49-F238E27FC236}">
                    <a16:creationId xmlns:a16="http://schemas.microsoft.com/office/drawing/2014/main" id="{9BAD7381-156E-0557-E55F-D3F4AAAAA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4" name="Line 30">
                <a:extLst>
                  <a:ext uri="{FF2B5EF4-FFF2-40B4-BE49-F238E27FC236}">
                    <a16:creationId xmlns:a16="http://schemas.microsoft.com/office/drawing/2014/main" id="{CE7EFFC1-888A-FBCC-612C-E96F78BDA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5" name="Line 31">
                <a:extLst>
                  <a:ext uri="{FF2B5EF4-FFF2-40B4-BE49-F238E27FC236}">
                    <a16:creationId xmlns:a16="http://schemas.microsoft.com/office/drawing/2014/main" id="{4ECE232C-972D-DD22-ECF3-A661E1810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6" name="Line 32">
                <a:extLst>
                  <a:ext uri="{FF2B5EF4-FFF2-40B4-BE49-F238E27FC236}">
                    <a16:creationId xmlns:a16="http://schemas.microsoft.com/office/drawing/2014/main" id="{BBB1DC7B-F07D-9E4C-D563-B68997D17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7" name="Line 33">
                <a:extLst>
                  <a:ext uri="{FF2B5EF4-FFF2-40B4-BE49-F238E27FC236}">
                    <a16:creationId xmlns:a16="http://schemas.microsoft.com/office/drawing/2014/main" id="{BC61E29B-EAF8-5FA0-8670-AFAFB9C4C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8" name="Line 34">
                <a:extLst>
                  <a:ext uri="{FF2B5EF4-FFF2-40B4-BE49-F238E27FC236}">
                    <a16:creationId xmlns:a16="http://schemas.microsoft.com/office/drawing/2014/main" id="{9A7E1EBD-A217-DF31-16A0-A80D7618B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99" name="Line 35">
                <a:extLst>
                  <a:ext uri="{FF2B5EF4-FFF2-40B4-BE49-F238E27FC236}">
                    <a16:creationId xmlns:a16="http://schemas.microsoft.com/office/drawing/2014/main" id="{96441FD8-FF20-FDC0-8756-977C9F76A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0" name="Line 36">
                <a:extLst>
                  <a:ext uri="{FF2B5EF4-FFF2-40B4-BE49-F238E27FC236}">
                    <a16:creationId xmlns:a16="http://schemas.microsoft.com/office/drawing/2014/main" id="{D0308985-84A1-CC2B-2A07-5E92452EB7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1" name="Line 37">
                <a:extLst>
                  <a:ext uri="{FF2B5EF4-FFF2-40B4-BE49-F238E27FC236}">
                    <a16:creationId xmlns:a16="http://schemas.microsoft.com/office/drawing/2014/main" id="{891F32EF-9DA9-3D7D-4835-C2CBCA2584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02" name="Line 38">
                <a:extLst>
                  <a:ext uri="{FF2B5EF4-FFF2-40B4-BE49-F238E27FC236}">
                    <a16:creationId xmlns:a16="http://schemas.microsoft.com/office/drawing/2014/main" id="{5664C356-7192-0D75-E4FB-79506DD302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9234" name="Text Box 40">
              <a:extLst>
                <a:ext uri="{FF2B5EF4-FFF2-40B4-BE49-F238E27FC236}">
                  <a16:creationId xmlns:a16="http://schemas.microsoft.com/office/drawing/2014/main" id="{F738FC2A-29E3-EFF2-80AB-BD9073788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49235" name="Text Box 41">
              <a:extLst>
                <a:ext uri="{FF2B5EF4-FFF2-40B4-BE49-F238E27FC236}">
                  <a16:creationId xmlns:a16="http://schemas.microsoft.com/office/drawing/2014/main" id="{4B7F628A-17FE-6BF2-5D94-AEDC927E3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49236" name="Text Box 42">
              <a:extLst>
                <a:ext uri="{FF2B5EF4-FFF2-40B4-BE49-F238E27FC236}">
                  <a16:creationId xmlns:a16="http://schemas.microsoft.com/office/drawing/2014/main" id="{C4F5FD2B-F00F-F3F9-E813-5AEE45886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49237" name="Text Box 43">
              <a:extLst>
                <a:ext uri="{FF2B5EF4-FFF2-40B4-BE49-F238E27FC236}">
                  <a16:creationId xmlns:a16="http://schemas.microsoft.com/office/drawing/2014/main" id="{FD4046D0-7A2F-4FB8-3D75-A192E7402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8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49238" name="Text Box 44">
              <a:extLst>
                <a:ext uri="{FF2B5EF4-FFF2-40B4-BE49-F238E27FC236}">
                  <a16:creationId xmlns:a16="http://schemas.microsoft.com/office/drawing/2014/main" id="{2D98CD50-F99C-FA6F-4E0A-198EDEC83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49239" name="Text Box 45">
              <a:extLst>
                <a:ext uri="{FF2B5EF4-FFF2-40B4-BE49-F238E27FC236}">
                  <a16:creationId xmlns:a16="http://schemas.microsoft.com/office/drawing/2014/main" id="{16CAEC36-2D76-8450-AD00-3B4D06ACAE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49240" name="Text Box 46">
              <a:extLst>
                <a:ext uri="{FF2B5EF4-FFF2-40B4-BE49-F238E27FC236}">
                  <a16:creationId xmlns:a16="http://schemas.microsoft.com/office/drawing/2014/main" id="{E0E5C1D3-C27A-9536-70A7-CBB62AD0E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49241" name="Text Box 47">
              <a:extLst>
                <a:ext uri="{FF2B5EF4-FFF2-40B4-BE49-F238E27FC236}">
                  <a16:creationId xmlns:a16="http://schemas.microsoft.com/office/drawing/2014/main" id="{1E7B6C4A-505B-B17E-7C42-0B4CBBB37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0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49242" name="Text Box 48">
              <a:extLst>
                <a:ext uri="{FF2B5EF4-FFF2-40B4-BE49-F238E27FC236}">
                  <a16:creationId xmlns:a16="http://schemas.microsoft.com/office/drawing/2014/main" id="{8B23E699-A69D-1E0F-6E37-435ACBA005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49243" name="Text Box 49">
              <a:extLst>
                <a:ext uri="{FF2B5EF4-FFF2-40B4-BE49-F238E27FC236}">
                  <a16:creationId xmlns:a16="http://schemas.microsoft.com/office/drawing/2014/main" id="{8F177304-F586-3871-6409-930A58686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49244" name="Text Box 50">
              <a:extLst>
                <a:ext uri="{FF2B5EF4-FFF2-40B4-BE49-F238E27FC236}">
                  <a16:creationId xmlns:a16="http://schemas.microsoft.com/office/drawing/2014/main" id="{6F2285D4-9FD7-5547-72FF-EE2FB62FB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49245" name="Text Box 51">
              <a:extLst>
                <a:ext uri="{FF2B5EF4-FFF2-40B4-BE49-F238E27FC236}">
                  <a16:creationId xmlns:a16="http://schemas.microsoft.com/office/drawing/2014/main" id="{A1E41314-806E-BE17-A96C-A7C837043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49246" name="Text Box 52">
              <a:extLst>
                <a:ext uri="{FF2B5EF4-FFF2-40B4-BE49-F238E27FC236}">
                  <a16:creationId xmlns:a16="http://schemas.microsoft.com/office/drawing/2014/main" id="{BE2E5CE9-5AE2-58A3-9518-6AF01F387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49247" name="Text Box 53">
              <a:extLst>
                <a:ext uri="{FF2B5EF4-FFF2-40B4-BE49-F238E27FC236}">
                  <a16:creationId xmlns:a16="http://schemas.microsoft.com/office/drawing/2014/main" id="{4E275788-179F-E69D-C1F2-2F30BD894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49248" name="Text Box 54">
              <a:extLst>
                <a:ext uri="{FF2B5EF4-FFF2-40B4-BE49-F238E27FC236}">
                  <a16:creationId xmlns:a16="http://schemas.microsoft.com/office/drawing/2014/main" id="{3309C58A-2F61-B1CC-0C97-257B363A5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49249" name="Text Box 55">
              <a:extLst>
                <a:ext uri="{FF2B5EF4-FFF2-40B4-BE49-F238E27FC236}">
                  <a16:creationId xmlns:a16="http://schemas.microsoft.com/office/drawing/2014/main" id="{8EB66E26-E984-F647-1394-44136A0C8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49250" name="Text Box 56">
              <a:extLst>
                <a:ext uri="{FF2B5EF4-FFF2-40B4-BE49-F238E27FC236}">
                  <a16:creationId xmlns:a16="http://schemas.microsoft.com/office/drawing/2014/main" id="{F3E39213-224B-C20D-4071-1BBC7E89F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49251" name="Text Box 57">
              <a:extLst>
                <a:ext uri="{FF2B5EF4-FFF2-40B4-BE49-F238E27FC236}">
                  <a16:creationId xmlns:a16="http://schemas.microsoft.com/office/drawing/2014/main" id="{1E0769EB-65E8-DF75-C0FF-3D2086CFA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6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49252" name="Text Box 58">
              <a:extLst>
                <a:ext uri="{FF2B5EF4-FFF2-40B4-BE49-F238E27FC236}">
                  <a16:creationId xmlns:a16="http://schemas.microsoft.com/office/drawing/2014/main" id="{01E2778E-A736-EBBF-4387-1C710BF68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1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49253" name="Text Box 59">
              <a:extLst>
                <a:ext uri="{FF2B5EF4-FFF2-40B4-BE49-F238E27FC236}">
                  <a16:creationId xmlns:a16="http://schemas.microsoft.com/office/drawing/2014/main" id="{78B4BED8-6F4C-A24E-D9DF-CE9F8FD303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7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49254" name="Text Box 60">
              <a:extLst>
                <a:ext uri="{FF2B5EF4-FFF2-40B4-BE49-F238E27FC236}">
                  <a16:creationId xmlns:a16="http://schemas.microsoft.com/office/drawing/2014/main" id="{DE8FE7A9-837A-514D-2AC4-649D217609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2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49255" name="Text Box 61">
              <a:extLst>
                <a:ext uri="{FF2B5EF4-FFF2-40B4-BE49-F238E27FC236}">
                  <a16:creationId xmlns:a16="http://schemas.microsoft.com/office/drawing/2014/main" id="{234D3506-2653-8780-AFC4-3D12EFFDF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8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49256" name="Text Box 62">
              <a:extLst>
                <a:ext uri="{FF2B5EF4-FFF2-40B4-BE49-F238E27FC236}">
                  <a16:creationId xmlns:a16="http://schemas.microsoft.com/office/drawing/2014/main" id="{484991E3-366B-B503-47DC-2EFF10E6C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49257" name="Text Box 63">
              <a:extLst>
                <a:ext uri="{FF2B5EF4-FFF2-40B4-BE49-F238E27FC236}">
                  <a16:creationId xmlns:a16="http://schemas.microsoft.com/office/drawing/2014/main" id="{06628413-7EDF-EEA7-F5BF-2AF558EFD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49258" name="Text Box 64">
              <a:extLst>
                <a:ext uri="{FF2B5EF4-FFF2-40B4-BE49-F238E27FC236}">
                  <a16:creationId xmlns:a16="http://schemas.microsoft.com/office/drawing/2014/main" id="{EAAD44AF-68DB-9D4D-6F3A-BFDF295E6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49259" name="Text Box 65">
              <a:extLst>
                <a:ext uri="{FF2B5EF4-FFF2-40B4-BE49-F238E27FC236}">
                  <a16:creationId xmlns:a16="http://schemas.microsoft.com/office/drawing/2014/main" id="{9C115E40-56EE-77C7-160E-C315714E9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49260" name="Text Box 66">
              <a:extLst>
                <a:ext uri="{FF2B5EF4-FFF2-40B4-BE49-F238E27FC236}">
                  <a16:creationId xmlns:a16="http://schemas.microsoft.com/office/drawing/2014/main" id="{F75C19DB-1475-E5E8-9A42-0AFE87486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49261" name="Text Box 67">
              <a:extLst>
                <a:ext uri="{FF2B5EF4-FFF2-40B4-BE49-F238E27FC236}">
                  <a16:creationId xmlns:a16="http://schemas.microsoft.com/office/drawing/2014/main" id="{B71E0019-F818-E6F1-B981-DC62D799B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49262" name="Text Box 68">
              <a:extLst>
                <a:ext uri="{FF2B5EF4-FFF2-40B4-BE49-F238E27FC236}">
                  <a16:creationId xmlns:a16="http://schemas.microsoft.com/office/drawing/2014/main" id="{6BFA77E3-D735-A2FA-916E-247DF5482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49263" name="Text Box 69">
              <a:extLst>
                <a:ext uri="{FF2B5EF4-FFF2-40B4-BE49-F238E27FC236}">
                  <a16:creationId xmlns:a16="http://schemas.microsoft.com/office/drawing/2014/main" id="{904E2081-9222-B393-3762-06698F0CD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49264" name="Text Box 70">
              <a:extLst>
                <a:ext uri="{FF2B5EF4-FFF2-40B4-BE49-F238E27FC236}">
                  <a16:creationId xmlns:a16="http://schemas.microsoft.com/office/drawing/2014/main" id="{D35A4441-1454-1FB8-B609-D82C36571C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8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49265" name="Text Box 71">
              <a:extLst>
                <a:ext uri="{FF2B5EF4-FFF2-40B4-BE49-F238E27FC236}">
                  <a16:creationId xmlns:a16="http://schemas.microsoft.com/office/drawing/2014/main" id="{2AA4FCC2-8220-029D-F232-1C389972C6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49266" name="Text Box 72">
              <a:extLst>
                <a:ext uri="{FF2B5EF4-FFF2-40B4-BE49-F238E27FC236}">
                  <a16:creationId xmlns:a16="http://schemas.microsoft.com/office/drawing/2014/main" id="{60267360-6A56-7B0D-F3A4-4B7F35B5D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" y="1199"/>
              <a:ext cx="2886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/>
                <a:t>0 0 0 0 0 0 0 0 0 0 0 0 0 0 0 0 0 1 1 1 0 0 1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/>
                <a:t>Cache Tag = 57</a:t>
              </a:r>
            </a:p>
          </p:txBody>
        </p:sp>
        <p:sp>
          <p:nvSpPr>
            <p:cNvPr id="49267" name="Text Box 73">
              <a:extLst>
                <a:ext uri="{FF2B5EF4-FFF2-40B4-BE49-F238E27FC236}">
                  <a16:creationId xmlns:a16="http://schemas.microsoft.com/office/drawing/2014/main" id="{21EEBB9C-D2A1-3CAE-C1E6-20D6FECE1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" y="1199"/>
              <a:ext cx="1229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/>
                <a:t>0 0 0 0 0 0 0 0 1</a:t>
              </a:r>
            </a:p>
            <a:p>
              <a:pPr algn="ctr">
                <a:spcBef>
                  <a:spcPct val="50000"/>
                </a:spcBef>
              </a:pPr>
              <a:r>
                <a:rPr lang="en-US" altLang="en-US"/>
                <a:t>Byte Select=01</a:t>
              </a:r>
            </a:p>
          </p:txBody>
        </p:sp>
        <p:sp>
          <p:nvSpPr>
            <p:cNvPr id="49268" name="Line 124">
              <a:extLst>
                <a:ext uri="{FF2B5EF4-FFF2-40B4-BE49-F238E27FC236}">
                  <a16:creationId xmlns:a16="http://schemas.microsoft.com/office/drawing/2014/main" id="{75C59E13-EE8B-462F-602E-11B17C167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116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165" name="Group 126">
            <a:extLst>
              <a:ext uri="{FF2B5EF4-FFF2-40B4-BE49-F238E27FC236}">
                <a16:creationId xmlns:a16="http://schemas.microsoft.com/office/drawing/2014/main" id="{D8AD0D50-1F77-696F-2292-F6DBDC88AAED}"/>
              </a:ext>
            </a:extLst>
          </p:cNvPr>
          <p:cNvGrpSpPr>
            <a:grpSpLocks/>
          </p:cNvGrpSpPr>
          <p:nvPr/>
        </p:nvGrpSpPr>
        <p:grpSpPr bwMode="auto">
          <a:xfrm>
            <a:off x="8069263" y="3140075"/>
            <a:ext cx="892175" cy="2889250"/>
            <a:chOff x="2764" y="2008"/>
            <a:chExt cx="889" cy="1820"/>
          </a:xfrm>
        </p:grpSpPr>
        <p:grpSp>
          <p:nvGrpSpPr>
            <p:cNvPr id="49221" name="Group 127">
              <a:extLst>
                <a:ext uri="{FF2B5EF4-FFF2-40B4-BE49-F238E27FC236}">
                  <a16:creationId xmlns:a16="http://schemas.microsoft.com/office/drawing/2014/main" id="{58DF7B97-A8C4-9F82-29C4-CFA5BCCF3B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4" y="2008"/>
              <a:ext cx="889" cy="1820"/>
              <a:chOff x="1440" y="1578"/>
              <a:chExt cx="672" cy="1820"/>
            </a:xfrm>
          </p:grpSpPr>
          <p:sp>
            <p:nvSpPr>
              <p:cNvPr id="49223" name="Rectangle 128">
                <a:extLst>
                  <a:ext uri="{FF2B5EF4-FFF2-40B4-BE49-F238E27FC236}">
                    <a16:creationId xmlns:a16="http://schemas.microsoft.com/office/drawing/2014/main" id="{E8BB918E-FE2A-C643-989A-980A6F8E7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224" name="Rectangle 129">
                <a:extLst>
                  <a:ext uri="{FF2B5EF4-FFF2-40B4-BE49-F238E27FC236}">
                    <a16:creationId xmlns:a16="http://schemas.microsoft.com/office/drawing/2014/main" id="{D9F01B19-B7BB-98CF-4339-7A1AEEA1D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225" name="Rectangle 130">
                <a:extLst>
                  <a:ext uri="{FF2B5EF4-FFF2-40B4-BE49-F238E27FC236}">
                    <a16:creationId xmlns:a16="http://schemas.microsoft.com/office/drawing/2014/main" id="{062A76A9-A308-B3BC-A3B1-967952C0D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226" name="Rectangle 131">
                <a:extLst>
                  <a:ext uri="{FF2B5EF4-FFF2-40B4-BE49-F238E27FC236}">
                    <a16:creationId xmlns:a16="http://schemas.microsoft.com/office/drawing/2014/main" id="{F8D2A0F0-F43C-9673-81BD-91EB0AAE0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227" name="Rectangle 132">
                <a:extLst>
                  <a:ext uri="{FF2B5EF4-FFF2-40B4-BE49-F238E27FC236}">
                    <a16:creationId xmlns:a16="http://schemas.microsoft.com/office/drawing/2014/main" id="{D5E7F627-0089-1448-8B6C-4DD8AD163B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228" name="Rectangle 133">
                <a:extLst>
                  <a:ext uri="{FF2B5EF4-FFF2-40B4-BE49-F238E27FC236}">
                    <a16:creationId xmlns:a16="http://schemas.microsoft.com/office/drawing/2014/main" id="{AD7A74AB-B704-7C27-54BB-AFCBB773F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229" name="Rectangle 134">
                <a:extLst>
                  <a:ext uri="{FF2B5EF4-FFF2-40B4-BE49-F238E27FC236}">
                    <a16:creationId xmlns:a16="http://schemas.microsoft.com/office/drawing/2014/main" id="{B2EA3E5C-BDCE-01B6-5D43-22F955AB9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230" name="Rectangle 135">
                <a:extLst>
                  <a:ext uri="{FF2B5EF4-FFF2-40B4-BE49-F238E27FC236}">
                    <a16:creationId xmlns:a16="http://schemas.microsoft.com/office/drawing/2014/main" id="{5CE69AC7-A34F-E319-01B6-0B01702F3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231" name="Rectangle 136">
                <a:extLst>
                  <a:ext uri="{FF2B5EF4-FFF2-40B4-BE49-F238E27FC236}">
                    <a16:creationId xmlns:a16="http://schemas.microsoft.com/office/drawing/2014/main" id="{52A1DCC5-3476-9DA4-D9B9-63AD11671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232" name="Rectangle 137">
                <a:extLst>
                  <a:ext uri="{FF2B5EF4-FFF2-40B4-BE49-F238E27FC236}">
                    <a16:creationId xmlns:a16="http://schemas.microsoft.com/office/drawing/2014/main" id="{FF80C563-2D0A-0C61-2F9E-2E117F88F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49222" name="Text Box 138">
              <a:extLst>
                <a:ext uri="{FF2B5EF4-FFF2-40B4-BE49-F238E27FC236}">
                  <a16:creationId xmlns:a16="http://schemas.microsoft.com/office/drawing/2014/main" id="{363F5BC4-99EA-503D-811A-A22D91F2F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034" y="3330"/>
              <a:ext cx="2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…</a:t>
              </a:r>
            </a:p>
          </p:txBody>
        </p:sp>
      </p:grpSp>
      <p:grpSp>
        <p:nvGrpSpPr>
          <p:cNvPr id="49166" name="Group 139">
            <a:extLst>
              <a:ext uri="{FF2B5EF4-FFF2-40B4-BE49-F238E27FC236}">
                <a16:creationId xmlns:a16="http://schemas.microsoft.com/office/drawing/2014/main" id="{BD672C0B-042C-6C24-3738-5B54576BC87E}"/>
              </a:ext>
            </a:extLst>
          </p:cNvPr>
          <p:cNvGrpSpPr>
            <a:grpSpLocks/>
          </p:cNvGrpSpPr>
          <p:nvPr/>
        </p:nvGrpSpPr>
        <p:grpSpPr bwMode="auto">
          <a:xfrm>
            <a:off x="6278563" y="3140075"/>
            <a:ext cx="892175" cy="2889250"/>
            <a:chOff x="2764" y="2008"/>
            <a:chExt cx="889" cy="1820"/>
          </a:xfrm>
        </p:grpSpPr>
        <p:grpSp>
          <p:nvGrpSpPr>
            <p:cNvPr id="49209" name="Group 140">
              <a:extLst>
                <a:ext uri="{FF2B5EF4-FFF2-40B4-BE49-F238E27FC236}">
                  <a16:creationId xmlns:a16="http://schemas.microsoft.com/office/drawing/2014/main" id="{E8EB57AB-FDA1-699F-A97D-ED363F448C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4" y="2008"/>
              <a:ext cx="889" cy="1820"/>
              <a:chOff x="1440" y="1578"/>
              <a:chExt cx="672" cy="1820"/>
            </a:xfrm>
          </p:grpSpPr>
          <p:sp>
            <p:nvSpPr>
              <p:cNvPr id="49211" name="Rectangle 141">
                <a:extLst>
                  <a:ext uri="{FF2B5EF4-FFF2-40B4-BE49-F238E27FC236}">
                    <a16:creationId xmlns:a16="http://schemas.microsoft.com/office/drawing/2014/main" id="{9B5EBF08-7D92-6BE1-A6C1-3288DFA4C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578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212" name="Rectangle 142">
                <a:extLst>
                  <a:ext uri="{FF2B5EF4-FFF2-40B4-BE49-F238E27FC236}">
                    <a16:creationId xmlns:a16="http://schemas.microsoft.com/office/drawing/2014/main" id="{DB9F54E9-25FE-F7C8-291A-9E1E07E17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744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213" name="Rectangle 143">
                <a:extLst>
                  <a:ext uri="{FF2B5EF4-FFF2-40B4-BE49-F238E27FC236}">
                    <a16:creationId xmlns:a16="http://schemas.microsoft.com/office/drawing/2014/main" id="{3521FA3F-0A82-0F37-9A7C-E96D2D87D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909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214" name="Rectangle 144">
                <a:extLst>
                  <a:ext uri="{FF2B5EF4-FFF2-40B4-BE49-F238E27FC236}">
                    <a16:creationId xmlns:a16="http://schemas.microsoft.com/office/drawing/2014/main" id="{72C6D81C-6741-F44C-6FE6-7CABC762F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07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215" name="Rectangle 145">
                <a:extLst>
                  <a:ext uri="{FF2B5EF4-FFF2-40B4-BE49-F238E27FC236}">
                    <a16:creationId xmlns:a16="http://schemas.microsoft.com/office/drawing/2014/main" id="{2DF3EBF2-F425-5083-944B-61FAD1E3B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240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216" name="Rectangle 146">
                <a:extLst>
                  <a:ext uri="{FF2B5EF4-FFF2-40B4-BE49-F238E27FC236}">
                    <a16:creationId xmlns:a16="http://schemas.microsoft.com/office/drawing/2014/main" id="{E6AB89BD-7C59-65C5-9C89-736012F09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405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217" name="Rectangle 147">
                <a:extLst>
                  <a:ext uri="{FF2B5EF4-FFF2-40B4-BE49-F238E27FC236}">
                    <a16:creationId xmlns:a16="http://schemas.microsoft.com/office/drawing/2014/main" id="{181D2D99-5230-DFD8-8BC2-0E8D514F9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571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218" name="Rectangle 148">
                <a:extLst>
                  <a:ext uri="{FF2B5EF4-FFF2-40B4-BE49-F238E27FC236}">
                    <a16:creationId xmlns:a16="http://schemas.microsoft.com/office/drawing/2014/main" id="{E20DE0A7-93D0-1F53-35F8-586354D2C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219" name="Rectangle 149">
                <a:extLst>
                  <a:ext uri="{FF2B5EF4-FFF2-40B4-BE49-F238E27FC236}">
                    <a16:creationId xmlns:a16="http://schemas.microsoft.com/office/drawing/2014/main" id="{2A3171BA-E174-55B9-6974-A3CF9CA41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2901"/>
                <a:ext cx="67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49220" name="Rectangle 150">
                <a:extLst>
                  <a:ext uri="{FF2B5EF4-FFF2-40B4-BE49-F238E27FC236}">
                    <a16:creationId xmlns:a16="http://schemas.microsoft.com/office/drawing/2014/main" id="{B37D9CFD-D213-BE48-2703-5148CE090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3232"/>
                <a:ext cx="67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</p:grpSp>
        <p:sp>
          <p:nvSpPr>
            <p:cNvPr id="49210" name="Text Box 151">
              <a:extLst>
                <a:ext uri="{FF2B5EF4-FFF2-40B4-BE49-F238E27FC236}">
                  <a16:creationId xmlns:a16="http://schemas.microsoft.com/office/drawing/2014/main" id="{90FB3AC8-1F1E-9799-3C61-D13DCF531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3034" y="3330"/>
              <a:ext cx="2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b="1"/>
                <a:t>…</a:t>
              </a:r>
            </a:p>
          </p:txBody>
        </p:sp>
      </p:grpSp>
      <p:sp>
        <p:nvSpPr>
          <p:cNvPr id="49167" name="Rectangle 152">
            <a:extLst>
              <a:ext uri="{FF2B5EF4-FFF2-40B4-BE49-F238E27FC236}">
                <a16:creationId xmlns:a16="http://schemas.microsoft.com/office/drawing/2014/main" id="{1B00C6CE-AE41-0884-443B-C6B70B6DE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913" y="3136900"/>
            <a:ext cx="892175" cy="28844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9168" name="Text Box 153">
            <a:extLst>
              <a:ext uri="{FF2B5EF4-FFF2-40B4-BE49-F238E27FC236}">
                <a16:creationId xmlns:a16="http://schemas.microsoft.com/office/drawing/2014/main" id="{FD4251E5-BE17-E389-CD4D-A42AC7E49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175" y="4054475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b="1"/>
              <a:t>…</a:t>
            </a:r>
          </a:p>
        </p:txBody>
      </p:sp>
      <p:sp>
        <p:nvSpPr>
          <p:cNvPr id="49169" name="Text Box 154">
            <a:extLst>
              <a:ext uri="{FF2B5EF4-FFF2-40B4-BE49-F238E27FC236}">
                <a16:creationId xmlns:a16="http://schemas.microsoft.com/office/drawing/2014/main" id="{940FBDAB-E0A1-0889-E0CC-5FD9F6D5B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6425" y="285432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0</a:t>
            </a:r>
          </a:p>
        </p:txBody>
      </p:sp>
      <p:sp>
        <p:nvSpPr>
          <p:cNvPr id="49170" name="Text Box 155">
            <a:extLst>
              <a:ext uri="{FF2B5EF4-FFF2-40B4-BE49-F238E27FC236}">
                <a16:creationId xmlns:a16="http://schemas.microsoft.com/office/drawing/2014/main" id="{8EAA77EE-ED56-0A20-D64E-17C9FE65B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88" y="2854325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1</a:t>
            </a:r>
          </a:p>
        </p:txBody>
      </p:sp>
      <p:sp>
        <p:nvSpPr>
          <p:cNvPr id="49171" name="Text Box 156">
            <a:extLst>
              <a:ext uri="{FF2B5EF4-FFF2-40B4-BE49-F238E27FC236}">
                <a16:creationId xmlns:a16="http://schemas.microsoft.com/office/drawing/2014/main" id="{5743109D-419B-B28D-3EFC-73DAFD40E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8975" y="2854325"/>
            <a:ext cx="5095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2</a:t>
            </a:r>
            <a:r>
              <a:rPr lang="en-US" altLang="en-US" sz="1400" baseline="30000"/>
              <a:t>m</a:t>
            </a:r>
            <a:r>
              <a:rPr lang="en-US" altLang="en-US" sz="1400"/>
              <a:t>-1</a:t>
            </a:r>
          </a:p>
        </p:txBody>
      </p:sp>
      <p:sp>
        <p:nvSpPr>
          <p:cNvPr id="49172" name="Oval 161">
            <a:extLst>
              <a:ext uri="{FF2B5EF4-FFF2-40B4-BE49-F238E27FC236}">
                <a16:creationId xmlns:a16="http://schemas.microsoft.com/office/drawing/2014/main" id="{993B1ED8-CA3F-712F-866C-BEB9B402E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3138488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= =?</a:t>
            </a:r>
          </a:p>
        </p:txBody>
      </p:sp>
      <p:sp>
        <p:nvSpPr>
          <p:cNvPr id="49173" name="Oval 162">
            <a:extLst>
              <a:ext uri="{FF2B5EF4-FFF2-40B4-BE49-F238E27FC236}">
                <a16:creationId xmlns:a16="http://schemas.microsoft.com/office/drawing/2014/main" id="{45436F3E-24D5-5CA1-006B-2BD13C218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3400425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= =?</a:t>
            </a:r>
          </a:p>
        </p:txBody>
      </p:sp>
      <p:sp>
        <p:nvSpPr>
          <p:cNvPr id="49174" name="Oval 163">
            <a:extLst>
              <a:ext uri="{FF2B5EF4-FFF2-40B4-BE49-F238E27FC236}">
                <a16:creationId xmlns:a16="http://schemas.microsoft.com/office/drawing/2014/main" id="{8D955F55-31DD-EA4C-885A-A880734BE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3670300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= =?</a:t>
            </a:r>
          </a:p>
        </p:txBody>
      </p:sp>
      <p:sp>
        <p:nvSpPr>
          <p:cNvPr id="49175" name="Oval 164">
            <a:extLst>
              <a:ext uri="{FF2B5EF4-FFF2-40B4-BE49-F238E27FC236}">
                <a16:creationId xmlns:a16="http://schemas.microsoft.com/office/drawing/2014/main" id="{9B1D6C36-F72D-2265-F87F-C821DB232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3932238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= =?</a:t>
            </a:r>
          </a:p>
        </p:txBody>
      </p:sp>
      <p:sp>
        <p:nvSpPr>
          <p:cNvPr id="49176" name="Oval 165">
            <a:extLst>
              <a:ext uri="{FF2B5EF4-FFF2-40B4-BE49-F238E27FC236}">
                <a16:creationId xmlns:a16="http://schemas.microsoft.com/office/drawing/2014/main" id="{1F71C946-03CE-D730-4BD4-0D9B21164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4183063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= =?</a:t>
            </a:r>
          </a:p>
        </p:txBody>
      </p:sp>
      <p:sp>
        <p:nvSpPr>
          <p:cNvPr id="49177" name="Oval 166">
            <a:extLst>
              <a:ext uri="{FF2B5EF4-FFF2-40B4-BE49-F238E27FC236}">
                <a16:creationId xmlns:a16="http://schemas.microsoft.com/office/drawing/2014/main" id="{73BC2BAB-C3A3-17D3-012A-9707AB556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4454525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= =?</a:t>
            </a:r>
          </a:p>
        </p:txBody>
      </p:sp>
      <p:sp>
        <p:nvSpPr>
          <p:cNvPr id="49178" name="Oval 167">
            <a:extLst>
              <a:ext uri="{FF2B5EF4-FFF2-40B4-BE49-F238E27FC236}">
                <a16:creationId xmlns:a16="http://schemas.microsoft.com/office/drawing/2014/main" id="{6177CDBD-656B-5E15-5B4A-121162103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4714875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= =?</a:t>
            </a:r>
          </a:p>
        </p:txBody>
      </p:sp>
      <p:sp>
        <p:nvSpPr>
          <p:cNvPr id="49179" name="Oval 168">
            <a:extLst>
              <a:ext uri="{FF2B5EF4-FFF2-40B4-BE49-F238E27FC236}">
                <a16:creationId xmlns:a16="http://schemas.microsoft.com/office/drawing/2014/main" id="{38063B6D-5215-6F5F-32EF-4A74542D4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4976813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= =?</a:t>
            </a:r>
          </a:p>
        </p:txBody>
      </p:sp>
      <p:sp>
        <p:nvSpPr>
          <p:cNvPr id="49180" name="Oval 171">
            <a:extLst>
              <a:ext uri="{FF2B5EF4-FFF2-40B4-BE49-F238E27FC236}">
                <a16:creationId xmlns:a16="http://schemas.microsoft.com/office/drawing/2014/main" id="{F017B195-DA62-EA8F-3CB4-114D9A8E1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5759450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= =?</a:t>
            </a:r>
          </a:p>
        </p:txBody>
      </p:sp>
      <p:sp>
        <p:nvSpPr>
          <p:cNvPr id="49181" name="Line 172">
            <a:extLst>
              <a:ext uri="{FF2B5EF4-FFF2-40B4-BE49-F238E27FC236}">
                <a16:creationId xmlns:a16="http://schemas.microsoft.com/office/drawing/2014/main" id="{AC4F15A3-F0A0-9CF5-88C6-1F6928D6A5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8475" y="1982788"/>
            <a:ext cx="19050" cy="3910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2" name="Line 173">
            <a:extLst>
              <a:ext uri="{FF2B5EF4-FFF2-40B4-BE49-F238E27FC236}">
                <a16:creationId xmlns:a16="http://schemas.microsoft.com/office/drawing/2014/main" id="{D984E1D9-40D5-DC2E-7BB6-4CD79ABC54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3270250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3" name="Line 174">
            <a:extLst>
              <a:ext uri="{FF2B5EF4-FFF2-40B4-BE49-F238E27FC236}">
                <a16:creationId xmlns:a16="http://schemas.microsoft.com/office/drawing/2014/main" id="{DAEEF608-B0EE-4176-4E0F-B69E77733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3538538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4" name="Line 175">
            <a:extLst>
              <a:ext uri="{FF2B5EF4-FFF2-40B4-BE49-F238E27FC236}">
                <a16:creationId xmlns:a16="http://schemas.microsoft.com/office/drawing/2014/main" id="{1E5F5924-3ED5-CEB3-0732-103326E643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3797300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5" name="Line 176">
            <a:extLst>
              <a:ext uri="{FF2B5EF4-FFF2-40B4-BE49-F238E27FC236}">
                <a16:creationId xmlns:a16="http://schemas.microsoft.com/office/drawing/2014/main" id="{38B4BD43-4406-657E-B307-42FC3DFCC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4065588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6" name="Line 177">
            <a:extLst>
              <a:ext uri="{FF2B5EF4-FFF2-40B4-BE49-F238E27FC236}">
                <a16:creationId xmlns:a16="http://schemas.microsoft.com/office/drawing/2014/main" id="{7ED2277B-FDFA-6500-CE4C-8A49422C6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4314825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7" name="Line 178">
            <a:extLst>
              <a:ext uri="{FF2B5EF4-FFF2-40B4-BE49-F238E27FC236}">
                <a16:creationId xmlns:a16="http://schemas.microsoft.com/office/drawing/2014/main" id="{C0954449-5BC3-2F9B-5911-1C90492451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4843463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8" name="Line 179">
            <a:extLst>
              <a:ext uri="{FF2B5EF4-FFF2-40B4-BE49-F238E27FC236}">
                <a16:creationId xmlns:a16="http://schemas.microsoft.com/office/drawing/2014/main" id="{8069A7A3-6D6E-8735-3ECF-97E51C18D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5111750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89" name="Line 182">
            <a:extLst>
              <a:ext uri="{FF2B5EF4-FFF2-40B4-BE49-F238E27FC236}">
                <a16:creationId xmlns:a16="http://schemas.microsoft.com/office/drawing/2014/main" id="{BA74DC49-9414-E060-E3F9-682A1E4AD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4584700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90" name="Line 183">
            <a:extLst>
              <a:ext uri="{FF2B5EF4-FFF2-40B4-BE49-F238E27FC236}">
                <a16:creationId xmlns:a16="http://schemas.microsoft.com/office/drawing/2014/main" id="{36BED666-662E-18BA-9037-3AEA87DE3F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063" y="5889625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91" name="AutoShape 184">
            <a:extLst>
              <a:ext uri="{FF2B5EF4-FFF2-40B4-BE49-F238E27FC236}">
                <a16:creationId xmlns:a16="http://schemas.microsoft.com/office/drawing/2014/main" id="{AAB42B8F-4765-1F28-7819-6E52B53BB494}"/>
              </a:ext>
            </a:extLst>
          </p:cNvPr>
          <p:cNvCxnSpPr>
            <a:cxnSpLocks noChangeShapeType="1"/>
            <a:stCxn id="49182" idx="1"/>
            <a:endCxn id="49172" idx="2"/>
          </p:cNvCxnSpPr>
          <p:nvPr/>
        </p:nvCxnSpPr>
        <p:spPr bwMode="auto">
          <a:xfrm>
            <a:off x="581025" y="3270250"/>
            <a:ext cx="203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2" name="AutoShape 185">
            <a:extLst>
              <a:ext uri="{FF2B5EF4-FFF2-40B4-BE49-F238E27FC236}">
                <a16:creationId xmlns:a16="http://schemas.microsoft.com/office/drawing/2014/main" id="{2A149BA7-5884-E219-306F-73221FDC8236}"/>
              </a:ext>
            </a:extLst>
          </p:cNvPr>
          <p:cNvCxnSpPr>
            <a:cxnSpLocks noChangeShapeType="1"/>
            <a:stCxn id="49183" idx="1"/>
            <a:endCxn id="49173" idx="2"/>
          </p:cNvCxnSpPr>
          <p:nvPr/>
        </p:nvCxnSpPr>
        <p:spPr bwMode="auto">
          <a:xfrm flipV="1">
            <a:off x="581025" y="3532188"/>
            <a:ext cx="1003300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3" name="AutoShape 186">
            <a:extLst>
              <a:ext uri="{FF2B5EF4-FFF2-40B4-BE49-F238E27FC236}">
                <a16:creationId xmlns:a16="http://schemas.microsoft.com/office/drawing/2014/main" id="{7ACAA6A6-1968-A872-3CF7-5580BA3E0C72}"/>
              </a:ext>
            </a:extLst>
          </p:cNvPr>
          <p:cNvCxnSpPr>
            <a:cxnSpLocks noChangeShapeType="1"/>
            <a:stCxn id="49184" idx="1"/>
            <a:endCxn id="49174" idx="2"/>
          </p:cNvCxnSpPr>
          <p:nvPr/>
        </p:nvCxnSpPr>
        <p:spPr bwMode="auto">
          <a:xfrm>
            <a:off x="581025" y="3797300"/>
            <a:ext cx="203200" cy="47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4" name="AutoShape 187">
            <a:extLst>
              <a:ext uri="{FF2B5EF4-FFF2-40B4-BE49-F238E27FC236}">
                <a16:creationId xmlns:a16="http://schemas.microsoft.com/office/drawing/2014/main" id="{BA2AF915-7E70-E87E-3754-FF63BE11F90A}"/>
              </a:ext>
            </a:extLst>
          </p:cNvPr>
          <p:cNvCxnSpPr>
            <a:cxnSpLocks noChangeShapeType="1"/>
            <a:stCxn id="49185" idx="1"/>
            <a:endCxn id="49175" idx="2"/>
          </p:cNvCxnSpPr>
          <p:nvPr/>
        </p:nvCxnSpPr>
        <p:spPr bwMode="auto">
          <a:xfrm flipV="1">
            <a:off x="581025" y="4064000"/>
            <a:ext cx="10033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5" name="AutoShape 188">
            <a:extLst>
              <a:ext uri="{FF2B5EF4-FFF2-40B4-BE49-F238E27FC236}">
                <a16:creationId xmlns:a16="http://schemas.microsoft.com/office/drawing/2014/main" id="{6B95DC0E-EF88-6822-0E45-F1B1DF952BE2}"/>
              </a:ext>
            </a:extLst>
          </p:cNvPr>
          <p:cNvCxnSpPr>
            <a:cxnSpLocks noChangeShapeType="1"/>
            <a:stCxn id="49186" idx="1"/>
            <a:endCxn id="49176" idx="2"/>
          </p:cNvCxnSpPr>
          <p:nvPr/>
        </p:nvCxnSpPr>
        <p:spPr bwMode="auto">
          <a:xfrm>
            <a:off x="581025" y="4314825"/>
            <a:ext cx="204788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6" name="AutoShape 189">
            <a:extLst>
              <a:ext uri="{FF2B5EF4-FFF2-40B4-BE49-F238E27FC236}">
                <a16:creationId xmlns:a16="http://schemas.microsoft.com/office/drawing/2014/main" id="{F5FA1FD4-0755-0490-D670-B0B96A86713A}"/>
              </a:ext>
            </a:extLst>
          </p:cNvPr>
          <p:cNvCxnSpPr>
            <a:cxnSpLocks noChangeShapeType="1"/>
            <a:stCxn id="49189" idx="1"/>
            <a:endCxn id="49177" idx="2"/>
          </p:cNvCxnSpPr>
          <p:nvPr/>
        </p:nvCxnSpPr>
        <p:spPr bwMode="auto">
          <a:xfrm>
            <a:off x="581025" y="4584700"/>
            <a:ext cx="1004888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7" name="AutoShape 190">
            <a:extLst>
              <a:ext uri="{FF2B5EF4-FFF2-40B4-BE49-F238E27FC236}">
                <a16:creationId xmlns:a16="http://schemas.microsoft.com/office/drawing/2014/main" id="{08B812CE-8BE8-8702-7FD1-78B47DA0AFB6}"/>
              </a:ext>
            </a:extLst>
          </p:cNvPr>
          <p:cNvCxnSpPr>
            <a:cxnSpLocks noChangeShapeType="1"/>
            <a:stCxn id="49187" idx="1"/>
            <a:endCxn id="49178" idx="2"/>
          </p:cNvCxnSpPr>
          <p:nvPr/>
        </p:nvCxnSpPr>
        <p:spPr bwMode="auto">
          <a:xfrm>
            <a:off x="581025" y="4843463"/>
            <a:ext cx="20478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8" name="AutoShape 191">
            <a:extLst>
              <a:ext uri="{FF2B5EF4-FFF2-40B4-BE49-F238E27FC236}">
                <a16:creationId xmlns:a16="http://schemas.microsoft.com/office/drawing/2014/main" id="{24C03D26-E728-B5DC-90F4-ACBF64C00AD4}"/>
              </a:ext>
            </a:extLst>
          </p:cNvPr>
          <p:cNvCxnSpPr>
            <a:cxnSpLocks noChangeShapeType="1"/>
            <a:stCxn id="49188" idx="1"/>
            <a:endCxn id="49179" idx="2"/>
          </p:cNvCxnSpPr>
          <p:nvPr/>
        </p:nvCxnSpPr>
        <p:spPr bwMode="auto">
          <a:xfrm flipV="1">
            <a:off x="581025" y="5108575"/>
            <a:ext cx="100488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99" name="AutoShape 192">
            <a:extLst>
              <a:ext uri="{FF2B5EF4-FFF2-40B4-BE49-F238E27FC236}">
                <a16:creationId xmlns:a16="http://schemas.microsoft.com/office/drawing/2014/main" id="{84CA82FD-FE2E-A391-19E4-B90F0A83BC69}"/>
              </a:ext>
            </a:extLst>
          </p:cNvPr>
          <p:cNvCxnSpPr>
            <a:cxnSpLocks noChangeShapeType="1"/>
            <a:stCxn id="49190" idx="1"/>
            <a:endCxn id="49180" idx="2"/>
          </p:cNvCxnSpPr>
          <p:nvPr/>
        </p:nvCxnSpPr>
        <p:spPr bwMode="auto">
          <a:xfrm>
            <a:off x="581025" y="5889625"/>
            <a:ext cx="203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0" name="AutoShape 193">
            <a:extLst>
              <a:ext uri="{FF2B5EF4-FFF2-40B4-BE49-F238E27FC236}">
                <a16:creationId xmlns:a16="http://schemas.microsoft.com/office/drawing/2014/main" id="{A5667966-F197-6796-DA54-14CE13D33D4E}"/>
              </a:ext>
            </a:extLst>
          </p:cNvPr>
          <p:cNvCxnSpPr>
            <a:cxnSpLocks noChangeShapeType="1"/>
            <a:stCxn id="49172" idx="6"/>
            <a:endCxn id="49315" idx="1"/>
          </p:cNvCxnSpPr>
          <p:nvPr/>
        </p:nvCxnSpPr>
        <p:spPr bwMode="auto">
          <a:xfrm>
            <a:off x="1393825" y="3270250"/>
            <a:ext cx="1131888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1" name="AutoShape 194">
            <a:extLst>
              <a:ext uri="{FF2B5EF4-FFF2-40B4-BE49-F238E27FC236}">
                <a16:creationId xmlns:a16="http://schemas.microsoft.com/office/drawing/2014/main" id="{B98700CF-9AC8-A0FB-486F-3762E884866B}"/>
              </a:ext>
            </a:extLst>
          </p:cNvPr>
          <p:cNvCxnSpPr>
            <a:cxnSpLocks noChangeShapeType="1"/>
            <a:stCxn id="49173" idx="6"/>
            <a:endCxn id="49316" idx="1"/>
          </p:cNvCxnSpPr>
          <p:nvPr/>
        </p:nvCxnSpPr>
        <p:spPr bwMode="auto">
          <a:xfrm>
            <a:off x="2193925" y="3532188"/>
            <a:ext cx="33178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2" name="AutoShape 195">
            <a:extLst>
              <a:ext uri="{FF2B5EF4-FFF2-40B4-BE49-F238E27FC236}">
                <a16:creationId xmlns:a16="http://schemas.microsoft.com/office/drawing/2014/main" id="{D9602D9A-B1E0-C3A6-D91C-999AD3E1EF7A}"/>
              </a:ext>
            </a:extLst>
          </p:cNvPr>
          <p:cNvCxnSpPr>
            <a:cxnSpLocks noChangeShapeType="1"/>
            <a:stCxn id="49174" idx="6"/>
            <a:endCxn id="49317" idx="1"/>
          </p:cNvCxnSpPr>
          <p:nvPr/>
        </p:nvCxnSpPr>
        <p:spPr bwMode="auto">
          <a:xfrm flipV="1">
            <a:off x="1393825" y="3797300"/>
            <a:ext cx="1131888" cy="47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3" name="AutoShape 196">
            <a:extLst>
              <a:ext uri="{FF2B5EF4-FFF2-40B4-BE49-F238E27FC236}">
                <a16:creationId xmlns:a16="http://schemas.microsoft.com/office/drawing/2014/main" id="{3C2A0C94-9AF0-81F0-D433-4F39A7DCC2CF}"/>
              </a:ext>
            </a:extLst>
          </p:cNvPr>
          <p:cNvCxnSpPr>
            <a:cxnSpLocks noChangeShapeType="1"/>
            <a:stCxn id="49175" idx="6"/>
            <a:endCxn id="49318" idx="1"/>
          </p:cNvCxnSpPr>
          <p:nvPr/>
        </p:nvCxnSpPr>
        <p:spPr bwMode="auto">
          <a:xfrm flipV="1">
            <a:off x="2193925" y="4060825"/>
            <a:ext cx="331788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4" name="AutoShape 197">
            <a:extLst>
              <a:ext uri="{FF2B5EF4-FFF2-40B4-BE49-F238E27FC236}">
                <a16:creationId xmlns:a16="http://schemas.microsoft.com/office/drawing/2014/main" id="{1A84FF43-741D-6030-82E3-368E4F645726}"/>
              </a:ext>
            </a:extLst>
          </p:cNvPr>
          <p:cNvCxnSpPr>
            <a:cxnSpLocks noChangeShapeType="1"/>
            <a:stCxn id="49176" idx="6"/>
            <a:endCxn id="49319" idx="1"/>
          </p:cNvCxnSpPr>
          <p:nvPr/>
        </p:nvCxnSpPr>
        <p:spPr bwMode="auto">
          <a:xfrm>
            <a:off x="1395413" y="4314825"/>
            <a:ext cx="1130300" cy="79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5" name="AutoShape 198">
            <a:extLst>
              <a:ext uri="{FF2B5EF4-FFF2-40B4-BE49-F238E27FC236}">
                <a16:creationId xmlns:a16="http://schemas.microsoft.com/office/drawing/2014/main" id="{D8D6B42B-C7A9-6D35-E0C2-ED95CC9FBB12}"/>
              </a:ext>
            </a:extLst>
          </p:cNvPr>
          <p:cNvCxnSpPr>
            <a:cxnSpLocks noChangeShapeType="1"/>
            <a:stCxn id="49177" idx="6"/>
            <a:endCxn id="49320" idx="1"/>
          </p:cNvCxnSpPr>
          <p:nvPr/>
        </p:nvCxnSpPr>
        <p:spPr bwMode="auto">
          <a:xfrm flipV="1">
            <a:off x="2195513" y="4584700"/>
            <a:ext cx="330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6" name="AutoShape 199">
            <a:extLst>
              <a:ext uri="{FF2B5EF4-FFF2-40B4-BE49-F238E27FC236}">
                <a16:creationId xmlns:a16="http://schemas.microsoft.com/office/drawing/2014/main" id="{E8BE2154-9156-038E-D7FB-E6EAD0B44159}"/>
              </a:ext>
            </a:extLst>
          </p:cNvPr>
          <p:cNvCxnSpPr>
            <a:cxnSpLocks noChangeShapeType="1"/>
            <a:stCxn id="49178" idx="6"/>
            <a:endCxn id="49321" idx="1"/>
          </p:cNvCxnSpPr>
          <p:nvPr/>
        </p:nvCxnSpPr>
        <p:spPr bwMode="auto">
          <a:xfrm>
            <a:off x="1395413" y="4846638"/>
            <a:ext cx="113030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7" name="AutoShape 200">
            <a:extLst>
              <a:ext uri="{FF2B5EF4-FFF2-40B4-BE49-F238E27FC236}">
                <a16:creationId xmlns:a16="http://schemas.microsoft.com/office/drawing/2014/main" id="{5F0ECF54-5056-AE48-9B42-6104E2EE85F8}"/>
              </a:ext>
            </a:extLst>
          </p:cNvPr>
          <p:cNvCxnSpPr>
            <a:cxnSpLocks noChangeShapeType="1"/>
            <a:stCxn id="49179" idx="6"/>
            <a:endCxn id="49322" idx="1"/>
          </p:cNvCxnSpPr>
          <p:nvPr/>
        </p:nvCxnSpPr>
        <p:spPr bwMode="auto">
          <a:xfrm>
            <a:off x="2195513" y="5108575"/>
            <a:ext cx="330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208" name="AutoShape 201">
            <a:extLst>
              <a:ext uri="{FF2B5EF4-FFF2-40B4-BE49-F238E27FC236}">
                <a16:creationId xmlns:a16="http://schemas.microsoft.com/office/drawing/2014/main" id="{17BD239B-211B-1F34-D9D5-F64EC6BA8D36}"/>
              </a:ext>
            </a:extLst>
          </p:cNvPr>
          <p:cNvCxnSpPr>
            <a:cxnSpLocks noChangeShapeType="1"/>
            <a:stCxn id="49180" idx="6"/>
            <a:endCxn id="49324" idx="1"/>
          </p:cNvCxnSpPr>
          <p:nvPr/>
        </p:nvCxnSpPr>
        <p:spPr bwMode="auto">
          <a:xfrm>
            <a:off x="1393825" y="5891213"/>
            <a:ext cx="1131888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04098016-9475-77FF-07D3-AF251BDB8B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F14A3EE5-C744-4369-B198-B6161B165CA9}" type="slidenum">
              <a:rPr lang="en-US" altLang="en-US" smtClean="0"/>
              <a:pPr>
                <a:spcBef>
                  <a:spcPct val="0"/>
                </a:spcBef>
                <a:buSzTx/>
              </a:pPr>
              <a:t>155</a:t>
            </a:fld>
            <a:endParaRPr lang="en-US" altLang="en-US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AC0C1A5-7F27-54BD-5A16-CEA810D82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Fully Associative vs. Direct Mapped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5DFE8810-8CC0-5AC2-D321-243B1D081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:a16="http://schemas.microsoft.com/office/drawing/2014/main" id="{B4A60CF8-6BDB-EA4D-AE1D-6D7BD90C28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921C3279-3BE3-4ACA-96EE-D80EF985F696}" type="slidenum">
              <a:rPr lang="en-US" altLang="en-US" smtClean="0"/>
              <a:pPr>
                <a:spcBef>
                  <a:spcPct val="0"/>
                </a:spcBef>
                <a:buSzTx/>
              </a:pPr>
              <a:t>156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C5F85C70-D94C-B70F-01B7-3534B45C3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N-way Set Associative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8459DD8E-B066-CB81-906A-0A922EA39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 lines are assigned to each cache index</a:t>
            </a:r>
          </a:p>
          <a:p>
            <a:r>
              <a:rPr lang="en-US" altLang="en-US"/>
              <a:t>~ N direct mapped caches working in parallel</a:t>
            </a:r>
          </a:p>
          <a:p>
            <a:endParaRPr lang="en-US" altLang="en-US"/>
          </a:p>
          <a:p>
            <a:r>
              <a:rPr lang="en-US" altLang="en-US"/>
              <a:t>Direct mapped = 1-way set associative</a:t>
            </a:r>
          </a:p>
          <a:p>
            <a:r>
              <a:rPr lang="en-US" altLang="en-US"/>
              <a:t>Fully Associative = 2</a:t>
            </a:r>
            <a:r>
              <a:rPr lang="en-US" altLang="en-US" baseline="30000"/>
              <a:t>N</a:t>
            </a:r>
            <a:r>
              <a:rPr lang="en-US" altLang="en-US"/>
              <a:t>-way set associative (where 2</a:t>
            </a:r>
            <a:r>
              <a:rPr lang="en-US" altLang="en-US" baseline="30000"/>
              <a:t>N</a:t>
            </a:r>
            <a:r>
              <a:rPr lang="en-US" altLang="en-US"/>
              <a:t> is # of cache lines)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>
            <a:extLst>
              <a:ext uri="{FF2B5EF4-FFF2-40B4-BE49-F238E27FC236}">
                <a16:creationId xmlns:a16="http://schemas.microsoft.com/office/drawing/2014/main" id="{69024273-2C20-ED29-130B-A5F61B425A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B2810D66-F0B4-4BEA-8F83-2010BAEE13C6}" type="slidenum">
              <a:rPr lang="en-US" altLang="en-US" smtClean="0"/>
              <a:pPr>
                <a:spcBef>
                  <a:spcPct val="0"/>
                </a:spcBef>
                <a:buSzTx/>
              </a:pPr>
              <a:t>157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509DFEB-B15F-5A0D-38CA-FC403CD1E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2-Way Set Associative Cache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0A79567E-FCED-AD08-1C67-D74CF7CBB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Cache index selects a “set”, two tags compared in parallel</a:t>
            </a:r>
          </a:p>
        </p:txBody>
      </p:sp>
      <p:sp>
        <p:nvSpPr>
          <p:cNvPr id="55301" name="Oval 165">
            <a:extLst>
              <a:ext uri="{FF2B5EF4-FFF2-40B4-BE49-F238E27FC236}">
                <a16:creationId xmlns:a16="http://schemas.microsoft.com/office/drawing/2014/main" id="{2F99C4AC-A4FF-D40E-5BFB-3DD2B9973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5478463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= =?</a:t>
            </a:r>
          </a:p>
        </p:txBody>
      </p:sp>
      <p:sp>
        <p:nvSpPr>
          <p:cNvPr id="55302" name="Line 175">
            <a:extLst>
              <a:ext uri="{FF2B5EF4-FFF2-40B4-BE49-F238E27FC236}">
                <a16:creationId xmlns:a16="http://schemas.microsoft.com/office/drawing/2014/main" id="{F14759C9-77E6-A80A-28E9-767FDB579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1488" y="5813425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303" name="Group 281">
            <a:extLst>
              <a:ext uri="{FF2B5EF4-FFF2-40B4-BE49-F238E27FC236}">
                <a16:creationId xmlns:a16="http://schemas.microsoft.com/office/drawing/2014/main" id="{1C3E81B5-1622-9BAA-F1D4-ED2C8A470BC6}"/>
              </a:ext>
            </a:extLst>
          </p:cNvPr>
          <p:cNvGrpSpPr>
            <a:grpSpLocks/>
          </p:cNvGrpSpPr>
          <p:nvPr/>
        </p:nvGrpSpPr>
        <p:grpSpPr bwMode="auto">
          <a:xfrm>
            <a:off x="1363663" y="1954213"/>
            <a:ext cx="2709862" cy="3362325"/>
            <a:chOff x="1191" y="1684"/>
            <a:chExt cx="1707" cy="2118"/>
          </a:xfrm>
        </p:grpSpPr>
        <p:grpSp>
          <p:nvGrpSpPr>
            <p:cNvPr id="55488" name="Group 205">
              <a:extLst>
                <a:ext uri="{FF2B5EF4-FFF2-40B4-BE49-F238E27FC236}">
                  <a16:creationId xmlns:a16="http://schemas.microsoft.com/office/drawing/2014/main" id="{9A4865B6-6849-16BE-4689-FC2693258F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1" y="1684"/>
              <a:ext cx="436" cy="2114"/>
              <a:chOff x="2958" y="1684"/>
              <a:chExt cx="436" cy="2114"/>
            </a:xfrm>
          </p:grpSpPr>
          <p:grpSp>
            <p:nvGrpSpPr>
              <p:cNvPr id="55521" name="Group 203">
                <a:extLst>
                  <a:ext uri="{FF2B5EF4-FFF2-40B4-BE49-F238E27FC236}">
                    <a16:creationId xmlns:a16="http://schemas.microsoft.com/office/drawing/2014/main" id="{A45ACEF3-C8F0-2DF0-7C09-C3BD4DD5B6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1" y="1978"/>
                <a:ext cx="231" cy="1820"/>
                <a:chOff x="3239" y="1978"/>
                <a:chExt cx="231" cy="1820"/>
              </a:xfrm>
            </p:grpSpPr>
            <p:sp>
              <p:nvSpPr>
                <p:cNvPr id="55523" name="Rectangle 16">
                  <a:extLst>
                    <a:ext uri="{FF2B5EF4-FFF2-40B4-BE49-F238E27FC236}">
                      <a16:creationId xmlns:a16="http://schemas.microsoft.com/office/drawing/2014/main" id="{0064286D-1817-13C6-15C2-C4747C1457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" y="1978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524" name="Rectangle 17">
                  <a:extLst>
                    <a:ext uri="{FF2B5EF4-FFF2-40B4-BE49-F238E27FC236}">
                      <a16:creationId xmlns:a16="http://schemas.microsoft.com/office/drawing/2014/main" id="{310E302F-BEDC-935F-7639-97B396A2D8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" y="2144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525" name="Rectangle 18">
                  <a:extLst>
                    <a:ext uri="{FF2B5EF4-FFF2-40B4-BE49-F238E27FC236}">
                      <a16:creationId xmlns:a16="http://schemas.microsoft.com/office/drawing/2014/main" id="{63A64C0F-4F47-F66B-ED03-C36E334F4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" y="2309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526" name="Rectangle 19">
                  <a:extLst>
                    <a:ext uri="{FF2B5EF4-FFF2-40B4-BE49-F238E27FC236}">
                      <a16:creationId xmlns:a16="http://schemas.microsoft.com/office/drawing/2014/main" id="{5476B027-388E-8BD3-D0C1-52B2571DCA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" y="2475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527" name="Rectangle 20">
                  <a:extLst>
                    <a:ext uri="{FF2B5EF4-FFF2-40B4-BE49-F238E27FC236}">
                      <a16:creationId xmlns:a16="http://schemas.microsoft.com/office/drawing/2014/main" id="{FF31C52D-EB39-6550-F456-610687007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" y="2640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528" name="Rectangle 21">
                  <a:extLst>
                    <a:ext uri="{FF2B5EF4-FFF2-40B4-BE49-F238E27FC236}">
                      <a16:creationId xmlns:a16="http://schemas.microsoft.com/office/drawing/2014/main" id="{4B17E955-26F3-68CF-A5A9-5C3EAC151D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" y="2805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529" name="Rectangle 22">
                  <a:extLst>
                    <a:ext uri="{FF2B5EF4-FFF2-40B4-BE49-F238E27FC236}">
                      <a16:creationId xmlns:a16="http://schemas.microsoft.com/office/drawing/2014/main" id="{7BFB33B6-7102-B5BA-AFB4-37C066B8DA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" y="2971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530" name="Rectangle 23">
                  <a:extLst>
                    <a:ext uri="{FF2B5EF4-FFF2-40B4-BE49-F238E27FC236}">
                      <a16:creationId xmlns:a16="http://schemas.microsoft.com/office/drawing/2014/main" id="{01990259-3A37-509D-7BDD-9C5C380F94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" y="3136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531" name="Rectangle 24">
                  <a:extLst>
                    <a:ext uri="{FF2B5EF4-FFF2-40B4-BE49-F238E27FC236}">
                      <a16:creationId xmlns:a16="http://schemas.microsoft.com/office/drawing/2014/main" id="{E93B3741-1FCD-799A-C6BD-4CB3052189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" y="3301"/>
                  <a:ext cx="104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532" name="Rectangle 25">
                  <a:extLst>
                    <a:ext uri="{FF2B5EF4-FFF2-40B4-BE49-F238E27FC236}">
                      <a16:creationId xmlns:a16="http://schemas.microsoft.com/office/drawing/2014/main" id="{07A43C22-CD46-1ACE-1538-CA6CE50D9A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" y="3632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533" name="Text Box 26">
                  <a:extLst>
                    <a:ext uri="{FF2B5EF4-FFF2-40B4-BE49-F238E27FC236}">
                      <a16:creationId xmlns:a16="http://schemas.microsoft.com/office/drawing/2014/main" id="{D22F690A-12C4-E74B-9198-F2370778F7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225" y="3367"/>
                  <a:ext cx="2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b="1"/>
                    <a:t>…</a:t>
                  </a:r>
                </a:p>
              </p:txBody>
            </p:sp>
          </p:grpSp>
          <p:sp>
            <p:nvSpPr>
              <p:cNvPr id="55522" name="Text Box 52">
                <a:extLst>
                  <a:ext uri="{FF2B5EF4-FFF2-40B4-BE49-F238E27FC236}">
                    <a16:creationId xmlns:a16="http://schemas.microsoft.com/office/drawing/2014/main" id="{9E319E8C-BDB9-62D9-824F-94682B928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1684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Valid</a:t>
                </a:r>
              </a:p>
            </p:txBody>
          </p:sp>
        </p:grpSp>
        <p:grpSp>
          <p:nvGrpSpPr>
            <p:cNvPr id="55489" name="Group 280">
              <a:extLst>
                <a:ext uri="{FF2B5EF4-FFF2-40B4-BE49-F238E27FC236}">
                  <a16:creationId xmlns:a16="http://schemas.microsoft.com/office/drawing/2014/main" id="{CC125E31-D2FC-993E-2457-5D50F9C7CD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91" y="1684"/>
              <a:ext cx="654" cy="2114"/>
              <a:chOff x="1591" y="1684"/>
              <a:chExt cx="654" cy="2114"/>
            </a:xfrm>
          </p:grpSpPr>
          <p:grpSp>
            <p:nvGrpSpPr>
              <p:cNvPr id="55508" name="Group 204">
                <a:extLst>
                  <a:ext uri="{FF2B5EF4-FFF2-40B4-BE49-F238E27FC236}">
                    <a16:creationId xmlns:a16="http://schemas.microsoft.com/office/drawing/2014/main" id="{492FDAE9-6971-686F-3D66-4C1BB7ACD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1" y="1978"/>
                <a:ext cx="654" cy="1820"/>
                <a:chOff x="1591" y="1978"/>
                <a:chExt cx="654" cy="1820"/>
              </a:xfrm>
            </p:grpSpPr>
            <p:sp>
              <p:nvSpPr>
                <p:cNvPr id="55510" name="Rectangle 28">
                  <a:extLst>
                    <a:ext uri="{FF2B5EF4-FFF2-40B4-BE49-F238E27FC236}">
                      <a16:creationId xmlns:a16="http://schemas.microsoft.com/office/drawing/2014/main" id="{CB34601B-1A52-ACA3-29F0-BEF305B499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1" y="1978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511" name="Rectangle 29">
                  <a:extLst>
                    <a:ext uri="{FF2B5EF4-FFF2-40B4-BE49-F238E27FC236}">
                      <a16:creationId xmlns:a16="http://schemas.microsoft.com/office/drawing/2014/main" id="{73452C4A-ED45-53A1-100A-1ACF0EC187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1" y="2144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512" name="Rectangle 30">
                  <a:extLst>
                    <a:ext uri="{FF2B5EF4-FFF2-40B4-BE49-F238E27FC236}">
                      <a16:creationId xmlns:a16="http://schemas.microsoft.com/office/drawing/2014/main" id="{6A3A31B5-862F-9539-14BE-24255DFC96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1" y="2309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513" name="Rectangle 31">
                  <a:extLst>
                    <a:ext uri="{FF2B5EF4-FFF2-40B4-BE49-F238E27FC236}">
                      <a16:creationId xmlns:a16="http://schemas.microsoft.com/office/drawing/2014/main" id="{93F97E24-E783-4077-2485-2251FF9D07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1" y="2475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514" name="Rectangle 32">
                  <a:extLst>
                    <a:ext uri="{FF2B5EF4-FFF2-40B4-BE49-F238E27FC236}">
                      <a16:creationId xmlns:a16="http://schemas.microsoft.com/office/drawing/2014/main" id="{A51CE1BA-C232-B129-CAD3-377C555125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1" y="2640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515" name="Rectangle 33">
                  <a:extLst>
                    <a:ext uri="{FF2B5EF4-FFF2-40B4-BE49-F238E27FC236}">
                      <a16:creationId xmlns:a16="http://schemas.microsoft.com/office/drawing/2014/main" id="{5B651958-7EF6-ACA4-4ECE-3BD4AC5B25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1" y="2805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516" name="Rectangle 34">
                  <a:extLst>
                    <a:ext uri="{FF2B5EF4-FFF2-40B4-BE49-F238E27FC236}">
                      <a16:creationId xmlns:a16="http://schemas.microsoft.com/office/drawing/2014/main" id="{93C878DC-89F9-D0C2-3FE1-6D4BD98FCA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1" y="2971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517" name="Rectangle 35">
                  <a:extLst>
                    <a:ext uri="{FF2B5EF4-FFF2-40B4-BE49-F238E27FC236}">
                      <a16:creationId xmlns:a16="http://schemas.microsoft.com/office/drawing/2014/main" id="{A940DAB1-3AFD-05A4-6940-F990F7FEB0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1" y="3136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518" name="Rectangle 36">
                  <a:extLst>
                    <a:ext uri="{FF2B5EF4-FFF2-40B4-BE49-F238E27FC236}">
                      <a16:creationId xmlns:a16="http://schemas.microsoft.com/office/drawing/2014/main" id="{BD28E5C1-9D66-6CB9-C303-184472942A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1" y="3301"/>
                  <a:ext cx="654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519" name="Rectangle 37">
                  <a:extLst>
                    <a:ext uri="{FF2B5EF4-FFF2-40B4-BE49-F238E27FC236}">
                      <a16:creationId xmlns:a16="http://schemas.microsoft.com/office/drawing/2014/main" id="{9EC5F0A8-02AE-74DA-03CE-6F300C97E6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1" y="3632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520" name="Text Box 38">
                  <a:extLst>
                    <a:ext uri="{FF2B5EF4-FFF2-40B4-BE49-F238E27FC236}">
                      <a16:creationId xmlns:a16="http://schemas.microsoft.com/office/drawing/2014/main" id="{F7CDBD9F-CE6B-2235-5905-1E21DC5BD8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855" y="3368"/>
                  <a:ext cx="2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b="1"/>
                    <a:t>…</a:t>
                  </a:r>
                </a:p>
              </p:txBody>
            </p:sp>
          </p:grpSp>
          <p:sp>
            <p:nvSpPr>
              <p:cNvPr id="55509" name="Text Box 53">
                <a:extLst>
                  <a:ext uri="{FF2B5EF4-FFF2-40B4-BE49-F238E27FC236}">
                    <a16:creationId xmlns:a16="http://schemas.microsoft.com/office/drawing/2014/main" id="{7764AC9F-B04F-50B8-2623-AA622B69D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" y="1684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Tag</a:t>
                </a:r>
              </a:p>
            </p:txBody>
          </p:sp>
        </p:grpSp>
        <p:grpSp>
          <p:nvGrpSpPr>
            <p:cNvPr id="55490" name="Group 206">
              <a:extLst>
                <a:ext uri="{FF2B5EF4-FFF2-40B4-BE49-F238E27FC236}">
                  <a16:creationId xmlns:a16="http://schemas.microsoft.com/office/drawing/2014/main" id="{44D3BEDE-D7CD-8C3A-E73A-67AFF29F09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6" y="1684"/>
              <a:ext cx="562" cy="2118"/>
              <a:chOff x="3392" y="1684"/>
              <a:chExt cx="562" cy="2118"/>
            </a:xfrm>
          </p:grpSpPr>
          <p:sp>
            <p:nvSpPr>
              <p:cNvPr id="55491" name="Rectangle 41">
                <a:extLst>
                  <a:ext uri="{FF2B5EF4-FFF2-40B4-BE49-F238E27FC236}">
                    <a16:creationId xmlns:a16="http://schemas.microsoft.com/office/drawing/2014/main" id="{4A72A704-F2BC-66F6-F6CE-AFB8E733B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1978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5492" name="Rectangle 42">
                <a:extLst>
                  <a:ext uri="{FF2B5EF4-FFF2-40B4-BE49-F238E27FC236}">
                    <a16:creationId xmlns:a16="http://schemas.microsoft.com/office/drawing/2014/main" id="{39AD9CA1-FCFA-524C-2C95-EF8ACA4FB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2144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5493" name="Rectangle 43">
                <a:extLst>
                  <a:ext uri="{FF2B5EF4-FFF2-40B4-BE49-F238E27FC236}">
                    <a16:creationId xmlns:a16="http://schemas.microsoft.com/office/drawing/2014/main" id="{DFC76B77-DF30-1552-4AA7-2E256AB70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2309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5494" name="Rectangle 44">
                <a:extLst>
                  <a:ext uri="{FF2B5EF4-FFF2-40B4-BE49-F238E27FC236}">
                    <a16:creationId xmlns:a16="http://schemas.microsoft.com/office/drawing/2014/main" id="{07DA56F3-A1EE-5865-5B49-371BA7147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2475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5495" name="Rectangle 45">
                <a:extLst>
                  <a:ext uri="{FF2B5EF4-FFF2-40B4-BE49-F238E27FC236}">
                    <a16:creationId xmlns:a16="http://schemas.microsoft.com/office/drawing/2014/main" id="{D1A1A054-7D1A-679C-EE05-01737E81E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2640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5496" name="Rectangle 46">
                <a:extLst>
                  <a:ext uri="{FF2B5EF4-FFF2-40B4-BE49-F238E27FC236}">
                    <a16:creationId xmlns:a16="http://schemas.microsoft.com/office/drawing/2014/main" id="{EB5D7BD2-CA38-F496-3347-4F62A5FA3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2805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5497" name="Rectangle 47">
                <a:extLst>
                  <a:ext uri="{FF2B5EF4-FFF2-40B4-BE49-F238E27FC236}">
                    <a16:creationId xmlns:a16="http://schemas.microsoft.com/office/drawing/2014/main" id="{DFF8B396-C1AC-D7AD-FE1E-B6C0A57E2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2971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5498" name="Rectangle 48">
                <a:extLst>
                  <a:ext uri="{FF2B5EF4-FFF2-40B4-BE49-F238E27FC236}">
                    <a16:creationId xmlns:a16="http://schemas.microsoft.com/office/drawing/2014/main" id="{3E674D4B-75A0-00E5-E6A0-B128EBE31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3136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5499" name="Rectangle 50">
                <a:extLst>
                  <a:ext uri="{FF2B5EF4-FFF2-40B4-BE49-F238E27FC236}">
                    <a16:creationId xmlns:a16="http://schemas.microsoft.com/office/drawing/2014/main" id="{34400025-12F6-1684-1244-E61CAEBD1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3632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5500" name="Text Box 194">
                <a:extLst>
                  <a:ext uri="{FF2B5EF4-FFF2-40B4-BE49-F238E27FC236}">
                    <a16:creationId xmlns:a16="http://schemas.microsoft.com/office/drawing/2014/main" id="{529813D1-7150-71D4-2684-FFEB7F7100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1" y="1684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Block</a:t>
                </a:r>
              </a:p>
            </p:txBody>
          </p:sp>
          <p:sp>
            <p:nvSpPr>
              <p:cNvPr id="55501" name="Line 195">
                <a:extLst>
                  <a:ext uri="{FF2B5EF4-FFF2-40B4-BE49-F238E27FC236}">
                    <a16:creationId xmlns:a16="http://schemas.microsoft.com/office/drawing/2014/main" id="{CB415F5D-D8D5-7716-EB32-190D45E4F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6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502" name="Line 196">
                <a:extLst>
                  <a:ext uri="{FF2B5EF4-FFF2-40B4-BE49-F238E27FC236}">
                    <a16:creationId xmlns:a16="http://schemas.microsoft.com/office/drawing/2014/main" id="{EDF5131E-5AEC-43BB-A3D2-5254F2D10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0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503" name="Line 197">
                <a:extLst>
                  <a:ext uri="{FF2B5EF4-FFF2-40B4-BE49-F238E27FC236}">
                    <a16:creationId xmlns:a16="http://schemas.microsoft.com/office/drawing/2014/main" id="{07924D0D-91DC-365E-FDFC-5199A8D44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504" name="Line 198">
                <a:extLst>
                  <a:ext uri="{FF2B5EF4-FFF2-40B4-BE49-F238E27FC236}">
                    <a16:creationId xmlns:a16="http://schemas.microsoft.com/office/drawing/2014/main" id="{3E3AAD3F-38CA-679D-9DA0-A78B1A7894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505" name="Line 199">
                <a:extLst>
                  <a:ext uri="{FF2B5EF4-FFF2-40B4-BE49-F238E27FC236}">
                    <a16:creationId xmlns:a16="http://schemas.microsoft.com/office/drawing/2014/main" id="{06353D15-C425-2FE5-3BB9-F967843FA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2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506" name="Rectangle 49">
                <a:extLst>
                  <a:ext uri="{FF2B5EF4-FFF2-40B4-BE49-F238E27FC236}">
                    <a16:creationId xmlns:a16="http://schemas.microsoft.com/office/drawing/2014/main" id="{AAA2DA23-1869-FE9F-9DA8-F08C1B3723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3301"/>
                <a:ext cx="56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5507" name="Text Box 51">
                <a:extLst>
                  <a:ext uri="{FF2B5EF4-FFF2-40B4-BE49-F238E27FC236}">
                    <a16:creationId xmlns:a16="http://schemas.microsoft.com/office/drawing/2014/main" id="{A3D0191D-4C82-8F3A-1F90-1BB2F57DA2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515" y="3367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…</a:t>
                </a:r>
              </a:p>
            </p:txBody>
          </p:sp>
        </p:grpSp>
      </p:grpSp>
      <p:grpSp>
        <p:nvGrpSpPr>
          <p:cNvPr id="55304" name="Group 207">
            <a:extLst>
              <a:ext uri="{FF2B5EF4-FFF2-40B4-BE49-F238E27FC236}">
                <a16:creationId xmlns:a16="http://schemas.microsoft.com/office/drawing/2014/main" id="{4125CF37-4C0E-2B44-F0E3-2ED8B558AB87}"/>
              </a:ext>
            </a:extLst>
          </p:cNvPr>
          <p:cNvGrpSpPr>
            <a:grpSpLocks/>
          </p:cNvGrpSpPr>
          <p:nvPr/>
        </p:nvGrpSpPr>
        <p:grpSpPr bwMode="auto">
          <a:xfrm>
            <a:off x="1192213" y="1181100"/>
            <a:ext cx="6515100" cy="688975"/>
            <a:chOff x="751" y="996"/>
            <a:chExt cx="4104" cy="434"/>
          </a:xfrm>
        </p:grpSpPr>
        <p:grpSp>
          <p:nvGrpSpPr>
            <p:cNvPr id="55416" name="Group 208">
              <a:extLst>
                <a:ext uri="{FF2B5EF4-FFF2-40B4-BE49-F238E27FC236}">
                  <a16:creationId xmlns:a16="http://schemas.microsoft.com/office/drawing/2014/main" id="{0FC6E5D9-F550-27E1-BAD2-B51305581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0" y="1160"/>
              <a:ext cx="4013" cy="268"/>
              <a:chOff x="867" y="1301"/>
              <a:chExt cx="4013" cy="268"/>
            </a:xfrm>
          </p:grpSpPr>
          <p:sp>
            <p:nvSpPr>
              <p:cNvPr id="55454" name="Rectangle 209">
                <a:extLst>
                  <a:ext uri="{FF2B5EF4-FFF2-40B4-BE49-F238E27FC236}">
                    <a16:creationId xmlns:a16="http://schemas.microsoft.com/office/drawing/2014/main" id="{FA33DD8A-2E8F-273D-079D-E56F90048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5455" name="Line 210">
                <a:extLst>
                  <a:ext uri="{FF2B5EF4-FFF2-40B4-BE49-F238E27FC236}">
                    <a16:creationId xmlns:a16="http://schemas.microsoft.com/office/drawing/2014/main" id="{144DA5BE-1435-7C90-1D84-ED420F913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56" name="Line 211">
                <a:extLst>
                  <a:ext uri="{FF2B5EF4-FFF2-40B4-BE49-F238E27FC236}">
                    <a16:creationId xmlns:a16="http://schemas.microsoft.com/office/drawing/2014/main" id="{58D88700-39AF-E3F2-EC84-4742A49A6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57" name="Line 212">
                <a:extLst>
                  <a:ext uri="{FF2B5EF4-FFF2-40B4-BE49-F238E27FC236}">
                    <a16:creationId xmlns:a16="http://schemas.microsoft.com/office/drawing/2014/main" id="{20A64E14-063F-1ECA-4A20-1F5CB917B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58" name="Line 213">
                <a:extLst>
                  <a:ext uri="{FF2B5EF4-FFF2-40B4-BE49-F238E27FC236}">
                    <a16:creationId xmlns:a16="http://schemas.microsoft.com/office/drawing/2014/main" id="{4C50BC90-82B1-80C1-C840-7F0EECD182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59" name="Line 214">
                <a:extLst>
                  <a:ext uri="{FF2B5EF4-FFF2-40B4-BE49-F238E27FC236}">
                    <a16:creationId xmlns:a16="http://schemas.microsoft.com/office/drawing/2014/main" id="{E0C1C57C-6A11-DAC5-AA17-571153802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60" name="Line 215">
                <a:extLst>
                  <a:ext uri="{FF2B5EF4-FFF2-40B4-BE49-F238E27FC236}">
                    <a16:creationId xmlns:a16="http://schemas.microsoft.com/office/drawing/2014/main" id="{019674ED-19EB-6EE1-B0CF-DBBBB69D1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61" name="Line 216">
                <a:extLst>
                  <a:ext uri="{FF2B5EF4-FFF2-40B4-BE49-F238E27FC236}">
                    <a16:creationId xmlns:a16="http://schemas.microsoft.com/office/drawing/2014/main" id="{88060801-7051-3636-4425-B65D0AEC5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62" name="Line 217">
                <a:extLst>
                  <a:ext uri="{FF2B5EF4-FFF2-40B4-BE49-F238E27FC236}">
                    <a16:creationId xmlns:a16="http://schemas.microsoft.com/office/drawing/2014/main" id="{92FC8095-3152-9767-F857-ED85C4106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63" name="Line 218">
                <a:extLst>
                  <a:ext uri="{FF2B5EF4-FFF2-40B4-BE49-F238E27FC236}">
                    <a16:creationId xmlns:a16="http://schemas.microsoft.com/office/drawing/2014/main" id="{157B0B46-2CA0-7025-D918-C4DE3689BF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64" name="Line 219">
                <a:extLst>
                  <a:ext uri="{FF2B5EF4-FFF2-40B4-BE49-F238E27FC236}">
                    <a16:creationId xmlns:a16="http://schemas.microsoft.com/office/drawing/2014/main" id="{DAA96222-30F1-EB78-6577-3B1B3F3A74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65" name="Line 220">
                <a:extLst>
                  <a:ext uri="{FF2B5EF4-FFF2-40B4-BE49-F238E27FC236}">
                    <a16:creationId xmlns:a16="http://schemas.microsoft.com/office/drawing/2014/main" id="{0A2E7958-346B-C292-23B2-36ECCED7E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66" name="Line 221">
                <a:extLst>
                  <a:ext uri="{FF2B5EF4-FFF2-40B4-BE49-F238E27FC236}">
                    <a16:creationId xmlns:a16="http://schemas.microsoft.com/office/drawing/2014/main" id="{FCAA7963-FAA4-2B90-9EE0-EA57A50C5C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67" name="Line 222">
                <a:extLst>
                  <a:ext uri="{FF2B5EF4-FFF2-40B4-BE49-F238E27FC236}">
                    <a16:creationId xmlns:a16="http://schemas.microsoft.com/office/drawing/2014/main" id="{6D9D1FDD-5DEF-28CC-C66A-628C8A4D34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68" name="Line 223">
                <a:extLst>
                  <a:ext uri="{FF2B5EF4-FFF2-40B4-BE49-F238E27FC236}">
                    <a16:creationId xmlns:a16="http://schemas.microsoft.com/office/drawing/2014/main" id="{8CDF8216-A3D8-1D57-5808-C6C018FF16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69" name="Line 224">
                <a:extLst>
                  <a:ext uri="{FF2B5EF4-FFF2-40B4-BE49-F238E27FC236}">
                    <a16:creationId xmlns:a16="http://schemas.microsoft.com/office/drawing/2014/main" id="{DA718E70-2971-83C7-C6D3-7D081ABEB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70" name="Line 225">
                <a:extLst>
                  <a:ext uri="{FF2B5EF4-FFF2-40B4-BE49-F238E27FC236}">
                    <a16:creationId xmlns:a16="http://schemas.microsoft.com/office/drawing/2014/main" id="{42593FB3-55C3-B318-7E90-C22DA884CD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71" name="Line 226">
                <a:extLst>
                  <a:ext uri="{FF2B5EF4-FFF2-40B4-BE49-F238E27FC236}">
                    <a16:creationId xmlns:a16="http://schemas.microsoft.com/office/drawing/2014/main" id="{FA2018FC-FD2A-E14D-D0A1-36706EEE8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72" name="Line 227">
                <a:extLst>
                  <a:ext uri="{FF2B5EF4-FFF2-40B4-BE49-F238E27FC236}">
                    <a16:creationId xmlns:a16="http://schemas.microsoft.com/office/drawing/2014/main" id="{02664CAE-CADF-BF46-DEE9-3717E5350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73" name="Line 228">
                <a:extLst>
                  <a:ext uri="{FF2B5EF4-FFF2-40B4-BE49-F238E27FC236}">
                    <a16:creationId xmlns:a16="http://schemas.microsoft.com/office/drawing/2014/main" id="{13787732-3BF9-07E9-9810-323445F68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74" name="Line 229">
                <a:extLst>
                  <a:ext uri="{FF2B5EF4-FFF2-40B4-BE49-F238E27FC236}">
                    <a16:creationId xmlns:a16="http://schemas.microsoft.com/office/drawing/2014/main" id="{E414792D-9F77-25F4-446C-68756ACF45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75" name="Line 230">
                <a:extLst>
                  <a:ext uri="{FF2B5EF4-FFF2-40B4-BE49-F238E27FC236}">
                    <a16:creationId xmlns:a16="http://schemas.microsoft.com/office/drawing/2014/main" id="{59224319-9F36-371D-D3D3-98E685E56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76" name="Line 231">
                <a:extLst>
                  <a:ext uri="{FF2B5EF4-FFF2-40B4-BE49-F238E27FC236}">
                    <a16:creationId xmlns:a16="http://schemas.microsoft.com/office/drawing/2014/main" id="{F1AABE4E-4658-A51C-A017-2F4F7CC120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77" name="Line 232">
                <a:extLst>
                  <a:ext uri="{FF2B5EF4-FFF2-40B4-BE49-F238E27FC236}">
                    <a16:creationId xmlns:a16="http://schemas.microsoft.com/office/drawing/2014/main" id="{08DEFF43-C2F6-FF27-CDEE-DFE93F8F66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78" name="Line 233">
                <a:extLst>
                  <a:ext uri="{FF2B5EF4-FFF2-40B4-BE49-F238E27FC236}">
                    <a16:creationId xmlns:a16="http://schemas.microsoft.com/office/drawing/2014/main" id="{23EC0C05-F757-BFE2-0165-ADEE91237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79" name="Line 234">
                <a:extLst>
                  <a:ext uri="{FF2B5EF4-FFF2-40B4-BE49-F238E27FC236}">
                    <a16:creationId xmlns:a16="http://schemas.microsoft.com/office/drawing/2014/main" id="{0BB52D33-3E61-D7F7-DA19-A208017779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80" name="Line 235">
                <a:extLst>
                  <a:ext uri="{FF2B5EF4-FFF2-40B4-BE49-F238E27FC236}">
                    <a16:creationId xmlns:a16="http://schemas.microsoft.com/office/drawing/2014/main" id="{6F8EC1A3-FF83-40F2-BFF4-DB369565EC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81" name="Line 236">
                <a:extLst>
                  <a:ext uri="{FF2B5EF4-FFF2-40B4-BE49-F238E27FC236}">
                    <a16:creationId xmlns:a16="http://schemas.microsoft.com/office/drawing/2014/main" id="{056FC894-4585-9E47-1185-5E680340C3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82" name="Line 237">
                <a:extLst>
                  <a:ext uri="{FF2B5EF4-FFF2-40B4-BE49-F238E27FC236}">
                    <a16:creationId xmlns:a16="http://schemas.microsoft.com/office/drawing/2014/main" id="{17AA29F6-90D7-6505-731E-C9A733859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83" name="Line 238">
                <a:extLst>
                  <a:ext uri="{FF2B5EF4-FFF2-40B4-BE49-F238E27FC236}">
                    <a16:creationId xmlns:a16="http://schemas.microsoft.com/office/drawing/2014/main" id="{71B1EBE0-B938-C447-AC03-595C7D6B5B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84" name="Line 239">
                <a:extLst>
                  <a:ext uri="{FF2B5EF4-FFF2-40B4-BE49-F238E27FC236}">
                    <a16:creationId xmlns:a16="http://schemas.microsoft.com/office/drawing/2014/main" id="{677CB1C6-5C08-E50B-DA0B-7E48803F8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85" name="Line 240">
                <a:extLst>
                  <a:ext uri="{FF2B5EF4-FFF2-40B4-BE49-F238E27FC236}">
                    <a16:creationId xmlns:a16="http://schemas.microsoft.com/office/drawing/2014/main" id="{4F40D32A-B78D-98B8-03FB-73EAD3E0C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86" name="Line 241">
                <a:extLst>
                  <a:ext uri="{FF2B5EF4-FFF2-40B4-BE49-F238E27FC236}">
                    <a16:creationId xmlns:a16="http://schemas.microsoft.com/office/drawing/2014/main" id="{12BC8A43-8861-31A8-10D9-04D634897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487" name="Line 242">
                <a:extLst>
                  <a:ext uri="{FF2B5EF4-FFF2-40B4-BE49-F238E27FC236}">
                    <a16:creationId xmlns:a16="http://schemas.microsoft.com/office/drawing/2014/main" id="{70ABBC08-D653-9CAD-6F91-CEEF7A099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417" name="Line 243">
              <a:extLst>
                <a:ext uri="{FF2B5EF4-FFF2-40B4-BE49-F238E27FC236}">
                  <a16:creationId xmlns:a16="http://schemas.microsoft.com/office/drawing/2014/main" id="{B7C37872-94F5-86D5-80F0-77255E982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2" y="116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18" name="Text Box 244">
              <a:extLst>
                <a:ext uri="{FF2B5EF4-FFF2-40B4-BE49-F238E27FC236}">
                  <a16:creationId xmlns:a16="http://schemas.microsoft.com/office/drawing/2014/main" id="{4A7438F0-C925-0F72-4032-120CB7F5C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55419" name="Text Box 245">
              <a:extLst>
                <a:ext uri="{FF2B5EF4-FFF2-40B4-BE49-F238E27FC236}">
                  <a16:creationId xmlns:a16="http://schemas.microsoft.com/office/drawing/2014/main" id="{756B64E3-A321-BD99-964C-E79AF157F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55420" name="Text Box 246">
              <a:extLst>
                <a:ext uri="{FF2B5EF4-FFF2-40B4-BE49-F238E27FC236}">
                  <a16:creationId xmlns:a16="http://schemas.microsoft.com/office/drawing/2014/main" id="{FAB2C398-F38D-0039-798A-8EDF47615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3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55421" name="Text Box 247">
              <a:extLst>
                <a:ext uri="{FF2B5EF4-FFF2-40B4-BE49-F238E27FC236}">
                  <a16:creationId xmlns:a16="http://schemas.microsoft.com/office/drawing/2014/main" id="{C60EB63A-CCA1-A999-CC9B-5ED099452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8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55422" name="Text Box 248">
              <a:extLst>
                <a:ext uri="{FF2B5EF4-FFF2-40B4-BE49-F238E27FC236}">
                  <a16:creationId xmlns:a16="http://schemas.microsoft.com/office/drawing/2014/main" id="{90E667AD-FCB8-36AC-5995-804E88D20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4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55423" name="Text Box 249">
              <a:extLst>
                <a:ext uri="{FF2B5EF4-FFF2-40B4-BE49-F238E27FC236}">
                  <a16:creationId xmlns:a16="http://schemas.microsoft.com/office/drawing/2014/main" id="{F8E25C0F-39F3-C95C-DCBB-51D70F52D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9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55424" name="Text Box 250">
              <a:extLst>
                <a:ext uri="{FF2B5EF4-FFF2-40B4-BE49-F238E27FC236}">
                  <a16:creationId xmlns:a16="http://schemas.microsoft.com/office/drawing/2014/main" id="{36405C35-4506-FAC6-05FD-73AD50361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55425" name="Text Box 251">
              <a:extLst>
                <a:ext uri="{FF2B5EF4-FFF2-40B4-BE49-F238E27FC236}">
                  <a16:creationId xmlns:a16="http://schemas.microsoft.com/office/drawing/2014/main" id="{9E67DE49-304E-2D04-2EA5-F2019C174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0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55426" name="Text Box 252">
              <a:extLst>
                <a:ext uri="{FF2B5EF4-FFF2-40B4-BE49-F238E27FC236}">
                  <a16:creationId xmlns:a16="http://schemas.microsoft.com/office/drawing/2014/main" id="{C7AC4B11-EA12-BA07-EBA4-3B722CB35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6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55427" name="Text Box 253">
              <a:extLst>
                <a:ext uri="{FF2B5EF4-FFF2-40B4-BE49-F238E27FC236}">
                  <a16:creationId xmlns:a16="http://schemas.microsoft.com/office/drawing/2014/main" id="{ACB15374-ED0D-1080-9F83-2F7D11844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55428" name="Text Box 254">
              <a:extLst>
                <a:ext uri="{FF2B5EF4-FFF2-40B4-BE49-F238E27FC236}">
                  <a16:creationId xmlns:a16="http://schemas.microsoft.com/office/drawing/2014/main" id="{2CA79495-9F00-E0AF-5C53-501CAF25C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7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55429" name="Text Box 255">
              <a:extLst>
                <a:ext uri="{FF2B5EF4-FFF2-40B4-BE49-F238E27FC236}">
                  <a16:creationId xmlns:a16="http://schemas.microsoft.com/office/drawing/2014/main" id="{8E8E799E-9335-9856-0C13-A97A459A0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55430" name="Text Box 256">
              <a:extLst>
                <a:ext uri="{FF2B5EF4-FFF2-40B4-BE49-F238E27FC236}">
                  <a16:creationId xmlns:a16="http://schemas.microsoft.com/office/drawing/2014/main" id="{288213FE-ACE0-BEBE-283E-64A1A791F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55431" name="Text Box 257">
              <a:extLst>
                <a:ext uri="{FF2B5EF4-FFF2-40B4-BE49-F238E27FC236}">
                  <a16:creationId xmlns:a16="http://schemas.microsoft.com/office/drawing/2014/main" id="{EC9F14DB-4FC6-FEFB-C9D8-A235885628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55432" name="Text Box 258">
              <a:extLst>
                <a:ext uri="{FF2B5EF4-FFF2-40B4-BE49-F238E27FC236}">
                  <a16:creationId xmlns:a16="http://schemas.microsoft.com/office/drawing/2014/main" id="{32EEA209-BE1D-A4B7-FB96-DCE259D0E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55433" name="Text Box 259">
              <a:extLst>
                <a:ext uri="{FF2B5EF4-FFF2-40B4-BE49-F238E27FC236}">
                  <a16:creationId xmlns:a16="http://schemas.microsoft.com/office/drawing/2014/main" id="{9BA37048-6C5B-4798-15CF-367CE7A25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5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55434" name="Text Box 260">
              <a:extLst>
                <a:ext uri="{FF2B5EF4-FFF2-40B4-BE49-F238E27FC236}">
                  <a16:creationId xmlns:a16="http://schemas.microsoft.com/office/drawing/2014/main" id="{C99C770A-9752-B06E-A558-A489B85C7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0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55435" name="Text Box 261">
              <a:extLst>
                <a:ext uri="{FF2B5EF4-FFF2-40B4-BE49-F238E27FC236}">
                  <a16:creationId xmlns:a16="http://schemas.microsoft.com/office/drawing/2014/main" id="{C5DADAD3-F9E7-071F-852E-EDFBA3E8E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6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55436" name="Text Box 262">
              <a:extLst>
                <a:ext uri="{FF2B5EF4-FFF2-40B4-BE49-F238E27FC236}">
                  <a16:creationId xmlns:a16="http://schemas.microsoft.com/office/drawing/2014/main" id="{7073EDE2-0DFD-18CB-71BD-2A356C4FE8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1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55437" name="Text Box 263">
              <a:extLst>
                <a:ext uri="{FF2B5EF4-FFF2-40B4-BE49-F238E27FC236}">
                  <a16:creationId xmlns:a16="http://schemas.microsoft.com/office/drawing/2014/main" id="{19964084-F2F4-D769-AD27-73CB0769E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7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55438" name="Text Box 264">
              <a:extLst>
                <a:ext uri="{FF2B5EF4-FFF2-40B4-BE49-F238E27FC236}">
                  <a16:creationId xmlns:a16="http://schemas.microsoft.com/office/drawing/2014/main" id="{1743EE6E-7D64-DF99-35BE-FCBAAA744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2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55439" name="Text Box 265">
              <a:extLst>
                <a:ext uri="{FF2B5EF4-FFF2-40B4-BE49-F238E27FC236}">
                  <a16:creationId xmlns:a16="http://schemas.microsoft.com/office/drawing/2014/main" id="{4893DA5B-AE91-3C25-B2B9-6A1079307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8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55440" name="Text Box 266">
              <a:extLst>
                <a:ext uri="{FF2B5EF4-FFF2-40B4-BE49-F238E27FC236}">
                  <a16:creationId xmlns:a16="http://schemas.microsoft.com/office/drawing/2014/main" id="{0E5D789C-60CC-2CE1-5AAA-7AD1CA16F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55441" name="Text Box 267">
              <a:extLst>
                <a:ext uri="{FF2B5EF4-FFF2-40B4-BE49-F238E27FC236}">
                  <a16:creationId xmlns:a16="http://schemas.microsoft.com/office/drawing/2014/main" id="{3186F871-F28F-ED1B-92E3-031771311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55442" name="Text Box 268">
              <a:extLst>
                <a:ext uri="{FF2B5EF4-FFF2-40B4-BE49-F238E27FC236}">
                  <a16:creationId xmlns:a16="http://schemas.microsoft.com/office/drawing/2014/main" id="{F16699F9-D1AE-B85D-D07E-C1D15A34F1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5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55443" name="Text Box 269">
              <a:extLst>
                <a:ext uri="{FF2B5EF4-FFF2-40B4-BE49-F238E27FC236}">
                  <a16:creationId xmlns:a16="http://schemas.microsoft.com/office/drawing/2014/main" id="{4743A465-9521-CB27-1AA3-51935F6C9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0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55444" name="Text Box 270">
              <a:extLst>
                <a:ext uri="{FF2B5EF4-FFF2-40B4-BE49-F238E27FC236}">
                  <a16:creationId xmlns:a16="http://schemas.microsoft.com/office/drawing/2014/main" id="{E5B92E94-5AD8-71D0-7652-9E61E4F44D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55445" name="Text Box 271">
              <a:extLst>
                <a:ext uri="{FF2B5EF4-FFF2-40B4-BE49-F238E27FC236}">
                  <a16:creationId xmlns:a16="http://schemas.microsoft.com/office/drawing/2014/main" id="{9CF7151B-28EC-A7FD-FB49-75FE174453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1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55446" name="Text Box 272">
              <a:extLst>
                <a:ext uri="{FF2B5EF4-FFF2-40B4-BE49-F238E27FC236}">
                  <a16:creationId xmlns:a16="http://schemas.microsoft.com/office/drawing/2014/main" id="{21F4E5FA-2EA4-FBB1-61AF-5F595E51FF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55447" name="Text Box 273">
              <a:extLst>
                <a:ext uri="{FF2B5EF4-FFF2-40B4-BE49-F238E27FC236}">
                  <a16:creationId xmlns:a16="http://schemas.microsoft.com/office/drawing/2014/main" id="{442F76D8-1241-3C2C-2D33-AD4742B3A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55448" name="Text Box 274">
              <a:extLst>
                <a:ext uri="{FF2B5EF4-FFF2-40B4-BE49-F238E27FC236}">
                  <a16:creationId xmlns:a16="http://schemas.microsoft.com/office/drawing/2014/main" id="{3F31691D-02EE-4D19-E2E9-25EDD9789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8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55449" name="Text Box 275">
              <a:extLst>
                <a:ext uri="{FF2B5EF4-FFF2-40B4-BE49-F238E27FC236}">
                  <a16:creationId xmlns:a16="http://schemas.microsoft.com/office/drawing/2014/main" id="{529108AD-4C39-66E4-F505-EE4EA56EA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996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55450" name="Text Box 276">
              <a:extLst>
                <a:ext uri="{FF2B5EF4-FFF2-40B4-BE49-F238E27FC236}">
                  <a16:creationId xmlns:a16="http://schemas.microsoft.com/office/drawing/2014/main" id="{F70389DC-CB8A-8CB5-2227-72E71F7C2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" y="1199"/>
              <a:ext cx="187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Cache Tag = 57</a:t>
              </a:r>
            </a:p>
          </p:txBody>
        </p:sp>
        <p:sp>
          <p:nvSpPr>
            <p:cNvPr id="55451" name="Text Box 277">
              <a:extLst>
                <a:ext uri="{FF2B5EF4-FFF2-40B4-BE49-F238E27FC236}">
                  <a16:creationId xmlns:a16="http://schemas.microsoft.com/office/drawing/2014/main" id="{53C6221A-CD79-B67D-52F9-0B0FE5ECF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199"/>
              <a:ext cx="11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Byte Select=01</a:t>
              </a:r>
            </a:p>
          </p:txBody>
        </p:sp>
        <p:sp>
          <p:nvSpPr>
            <p:cNvPr id="55452" name="Line 278">
              <a:extLst>
                <a:ext uri="{FF2B5EF4-FFF2-40B4-BE49-F238E27FC236}">
                  <a16:creationId xmlns:a16="http://schemas.microsoft.com/office/drawing/2014/main" id="{997AACE6-3081-AA38-0369-76530352E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0" y="1160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453" name="Text Box 279">
              <a:extLst>
                <a:ext uri="{FF2B5EF4-FFF2-40B4-BE49-F238E27FC236}">
                  <a16:creationId xmlns:a16="http://schemas.microsoft.com/office/drawing/2014/main" id="{C9667FE4-9C03-DF05-4119-7DE4DDB50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9" y="1199"/>
              <a:ext cx="12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Cache Index = 04</a:t>
              </a:r>
            </a:p>
          </p:txBody>
        </p:sp>
      </p:grpSp>
      <p:grpSp>
        <p:nvGrpSpPr>
          <p:cNvPr id="55305" name="Group 329">
            <a:extLst>
              <a:ext uri="{FF2B5EF4-FFF2-40B4-BE49-F238E27FC236}">
                <a16:creationId xmlns:a16="http://schemas.microsoft.com/office/drawing/2014/main" id="{9B8B97E6-9351-45B8-451B-3947EE60BDCC}"/>
              </a:ext>
            </a:extLst>
          </p:cNvPr>
          <p:cNvGrpSpPr>
            <a:grpSpLocks/>
          </p:cNvGrpSpPr>
          <p:nvPr/>
        </p:nvGrpSpPr>
        <p:grpSpPr bwMode="auto">
          <a:xfrm>
            <a:off x="4684713" y="1954213"/>
            <a:ext cx="2670175" cy="3362325"/>
            <a:chOff x="3253" y="1684"/>
            <a:chExt cx="1682" cy="2118"/>
          </a:xfrm>
        </p:grpSpPr>
        <p:grpSp>
          <p:nvGrpSpPr>
            <p:cNvPr id="55370" name="Group 283">
              <a:extLst>
                <a:ext uri="{FF2B5EF4-FFF2-40B4-BE49-F238E27FC236}">
                  <a16:creationId xmlns:a16="http://schemas.microsoft.com/office/drawing/2014/main" id="{5989FC84-655D-DE92-D800-2E8C477D4C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99" y="1684"/>
              <a:ext cx="436" cy="2114"/>
              <a:chOff x="2958" y="1684"/>
              <a:chExt cx="436" cy="2114"/>
            </a:xfrm>
          </p:grpSpPr>
          <p:grpSp>
            <p:nvGrpSpPr>
              <p:cNvPr id="55403" name="Group 284">
                <a:extLst>
                  <a:ext uri="{FF2B5EF4-FFF2-40B4-BE49-F238E27FC236}">
                    <a16:creationId xmlns:a16="http://schemas.microsoft.com/office/drawing/2014/main" id="{3FE5C960-F70A-17F3-EA5B-D8F20002C8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31" y="1978"/>
                <a:ext cx="231" cy="1820"/>
                <a:chOff x="3239" y="1978"/>
                <a:chExt cx="231" cy="1820"/>
              </a:xfrm>
            </p:grpSpPr>
            <p:sp>
              <p:nvSpPr>
                <p:cNvPr id="55405" name="Rectangle 285">
                  <a:extLst>
                    <a:ext uri="{FF2B5EF4-FFF2-40B4-BE49-F238E27FC236}">
                      <a16:creationId xmlns:a16="http://schemas.microsoft.com/office/drawing/2014/main" id="{AB5D47CB-4783-EF6D-84F7-D32C924677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" y="1978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406" name="Rectangle 286">
                  <a:extLst>
                    <a:ext uri="{FF2B5EF4-FFF2-40B4-BE49-F238E27FC236}">
                      <a16:creationId xmlns:a16="http://schemas.microsoft.com/office/drawing/2014/main" id="{8E60EC76-A1C4-2A4D-CD5C-9ACB27099F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" y="2144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407" name="Rectangle 287">
                  <a:extLst>
                    <a:ext uri="{FF2B5EF4-FFF2-40B4-BE49-F238E27FC236}">
                      <a16:creationId xmlns:a16="http://schemas.microsoft.com/office/drawing/2014/main" id="{F733346B-5A0D-B583-4A5A-AF3D152FF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" y="2309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408" name="Rectangle 288">
                  <a:extLst>
                    <a:ext uri="{FF2B5EF4-FFF2-40B4-BE49-F238E27FC236}">
                      <a16:creationId xmlns:a16="http://schemas.microsoft.com/office/drawing/2014/main" id="{2CBF2E26-599B-9044-F20E-6D59AA76B1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" y="2475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409" name="Rectangle 289">
                  <a:extLst>
                    <a:ext uri="{FF2B5EF4-FFF2-40B4-BE49-F238E27FC236}">
                      <a16:creationId xmlns:a16="http://schemas.microsoft.com/office/drawing/2014/main" id="{0003ED2D-EA09-09A9-6BE4-5ECF6E4C03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" y="2640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410" name="Rectangle 290">
                  <a:extLst>
                    <a:ext uri="{FF2B5EF4-FFF2-40B4-BE49-F238E27FC236}">
                      <a16:creationId xmlns:a16="http://schemas.microsoft.com/office/drawing/2014/main" id="{3CA624BC-3757-11CE-9EA5-D1E4EAAADE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" y="2805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411" name="Rectangle 291">
                  <a:extLst>
                    <a:ext uri="{FF2B5EF4-FFF2-40B4-BE49-F238E27FC236}">
                      <a16:creationId xmlns:a16="http://schemas.microsoft.com/office/drawing/2014/main" id="{624E6D78-9705-C0AD-B383-04A1D30763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" y="2971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412" name="Rectangle 292">
                  <a:extLst>
                    <a:ext uri="{FF2B5EF4-FFF2-40B4-BE49-F238E27FC236}">
                      <a16:creationId xmlns:a16="http://schemas.microsoft.com/office/drawing/2014/main" id="{D8C916F7-4503-191C-9C90-1C00F3286F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" y="3136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413" name="Rectangle 293">
                  <a:extLst>
                    <a:ext uri="{FF2B5EF4-FFF2-40B4-BE49-F238E27FC236}">
                      <a16:creationId xmlns:a16="http://schemas.microsoft.com/office/drawing/2014/main" id="{19450C97-BCE7-5043-D4DD-7546F7B39B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" y="3301"/>
                  <a:ext cx="104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414" name="Rectangle 294">
                  <a:extLst>
                    <a:ext uri="{FF2B5EF4-FFF2-40B4-BE49-F238E27FC236}">
                      <a16:creationId xmlns:a16="http://schemas.microsoft.com/office/drawing/2014/main" id="{9C52D40A-F83D-2176-B4B0-FC78220098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8" y="3632"/>
                  <a:ext cx="10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415" name="Text Box 295">
                  <a:extLst>
                    <a:ext uri="{FF2B5EF4-FFF2-40B4-BE49-F238E27FC236}">
                      <a16:creationId xmlns:a16="http://schemas.microsoft.com/office/drawing/2014/main" id="{2C07D533-C294-8B77-1E43-0AC23FD38A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3225" y="3367"/>
                  <a:ext cx="2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b="1"/>
                    <a:t>…</a:t>
                  </a:r>
                </a:p>
              </p:txBody>
            </p:sp>
          </p:grpSp>
          <p:sp>
            <p:nvSpPr>
              <p:cNvPr id="55404" name="Text Box 296">
                <a:extLst>
                  <a:ext uri="{FF2B5EF4-FFF2-40B4-BE49-F238E27FC236}">
                    <a16:creationId xmlns:a16="http://schemas.microsoft.com/office/drawing/2014/main" id="{551D0326-D8FF-9920-7451-C8031011B7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1684"/>
                <a:ext cx="43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Valid</a:t>
                </a:r>
              </a:p>
            </p:txBody>
          </p:sp>
        </p:grpSp>
        <p:grpSp>
          <p:nvGrpSpPr>
            <p:cNvPr id="55371" name="Group 297">
              <a:extLst>
                <a:ext uri="{FF2B5EF4-FFF2-40B4-BE49-F238E27FC236}">
                  <a16:creationId xmlns:a16="http://schemas.microsoft.com/office/drawing/2014/main" id="{7E941DDB-E752-8EEC-71C9-239DDDD85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1" y="1684"/>
              <a:ext cx="654" cy="2114"/>
              <a:chOff x="1591" y="1684"/>
              <a:chExt cx="654" cy="2114"/>
            </a:xfrm>
          </p:grpSpPr>
          <p:grpSp>
            <p:nvGrpSpPr>
              <p:cNvPr id="55390" name="Group 298">
                <a:extLst>
                  <a:ext uri="{FF2B5EF4-FFF2-40B4-BE49-F238E27FC236}">
                    <a16:creationId xmlns:a16="http://schemas.microsoft.com/office/drawing/2014/main" id="{88957C33-1473-843F-8D42-A854C0238A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91" y="1978"/>
                <a:ext cx="654" cy="1820"/>
                <a:chOff x="1591" y="1978"/>
                <a:chExt cx="654" cy="1820"/>
              </a:xfrm>
            </p:grpSpPr>
            <p:sp>
              <p:nvSpPr>
                <p:cNvPr id="55392" name="Rectangle 299">
                  <a:extLst>
                    <a:ext uri="{FF2B5EF4-FFF2-40B4-BE49-F238E27FC236}">
                      <a16:creationId xmlns:a16="http://schemas.microsoft.com/office/drawing/2014/main" id="{780909C0-8FB4-2ACC-204A-C6F1F75764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1" y="1978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393" name="Rectangle 300">
                  <a:extLst>
                    <a:ext uri="{FF2B5EF4-FFF2-40B4-BE49-F238E27FC236}">
                      <a16:creationId xmlns:a16="http://schemas.microsoft.com/office/drawing/2014/main" id="{2003B85E-E918-D08E-C2BE-E69A1262B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1" y="2144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394" name="Rectangle 301">
                  <a:extLst>
                    <a:ext uri="{FF2B5EF4-FFF2-40B4-BE49-F238E27FC236}">
                      <a16:creationId xmlns:a16="http://schemas.microsoft.com/office/drawing/2014/main" id="{3964EC0A-9E07-027A-C88E-53DCE6BD37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1" y="2309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395" name="Rectangle 302">
                  <a:extLst>
                    <a:ext uri="{FF2B5EF4-FFF2-40B4-BE49-F238E27FC236}">
                      <a16:creationId xmlns:a16="http://schemas.microsoft.com/office/drawing/2014/main" id="{03CBAF26-45CC-84F7-D3A8-2DAF94A582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1" y="2475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396" name="Rectangle 303">
                  <a:extLst>
                    <a:ext uri="{FF2B5EF4-FFF2-40B4-BE49-F238E27FC236}">
                      <a16:creationId xmlns:a16="http://schemas.microsoft.com/office/drawing/2014/main" id="{D70883B9-D9BA-0823-AD88-0A9FA8651A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1" y="2640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397" name="Rectangle 304">
                  <a:extLst>
                    <a:ext uri="{FF2B5EF4-FFF2-40B4-BE49-F238E27FC236}">
                      <a16:creationId xmlns:a16="http://schemas.microsoft.com/office/drawing/2014/main" id="{E544810C-FF83-AC1B-3663-B71ADC35D7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1" y="2805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398" name="Rectangle 305">
                  <a:extLst>
                    <a:ext uri="{FF2B5EF4-FFF2-40B4-BE49-F238E27FC236}">
                      <a16:creationId xmlns:a16="http://schemas.microsoft.com/office/drawing/2014/main" id="{B02C1055-7927-E876-A344-6C05253DE3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1" y="2971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399" name="Rectangle 306">
                  <a:extLst>
                    <a:ext uri="{FF2B5EF4-FFF2-40B4-BE49-F238E27FC236}">
                      <a16:creationId xmlns:a16="http://schemas.microsoft.com/office/drawing/2014/main" id="{76EDEF8A-2E36-93B7-46E3-7721C97C7A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1" y="3136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400" name="Rectangle 307">
                  <a:extLst>
                    <a:ext uri="{FF2B5EF4-FFF2-40B4-BE49-F238E27FC236}">
                      <a16:creationId xmlns:a16="http://schemas.microsoft.com/office/drawing/2014/main" id="{A5273446-9B79-E32D-A184-B3F02FE7D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1" y="3301"/>
                  <a:ext cx="654" cy="33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401" name="Rectangle 308">
                  <a:extLst>
                    <a:ext uri="{FF2B5EF4-FFF2-40B4-BE49-F238E27FC236}">
                      <a16:creationId xmlns:a16="http://schemas.microsoft.com/office/drawing/2014/main" id="{E570D5FD-07B8-7AE7-9086-8A1790D3E2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1" y="3632"/>
                  <a:ext cx="654" cy="16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endParaRPr lang="en-US" altLang="en-US"/>
                </a:p>
              </p:txBody>
            </p:sp>
            <p:sp>
              <p:nvSpPr>
                <p:cNvPr id="55402" name="Text Box 309">
                  <a:extLst>
                    <a:ext uri="{FF2B5EF4-FFF2-40B4-BE49-F238E27FC236}">
                      <a16:creationId xmlns:a16="http://schemas.microsoft.com/office/drawing/2014/main" id="{F3543A45-BD56-9156-AD1C-8A0936B748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5400000">
                  <a:off x="1855" y="3368"/>
                  <a:ext cx="2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/>
                  <a:r>
                    <a:rPr lang="en-US" altLang="en-US" b="1"/>
                    <a:t>…</a:t>
                  </a:r>
                </a:p>
              </p:txBody>
            </p:sp>
          </p:grpSp>
          <p:sp>
            <p:nvSpPr>
              <p:cNvPr id="55391" name="Text Box 310">
                <a:extLst>
                  <a:ext uri="{FF2B5EF4-FFF2-40B4-BE49-F238E27FC236}">
                    <a16:creationId xmlns:a16="http://schemas.microsoft.com/office/drawing/2014/main" id="{874B3E8D-2D3A-9263-F933-65B4852C5E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69" y="1684"/>
                <a:ext cx="34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Tag</a:t>
                </a:r>
              </a:p>
            </p:txBody>
          </p:sp>
        </p:grpSp>
        <p:grpSp>
          <p:nvGrpSpPr>
            <p:cNvPr id="55372" name="Group 311">
              <a:extLst>
                <a:ext uri="{FF2B5EF4-FFF2-40B4-BE49-F238E27FC236}">
                  <a16:creationId xmlns:a16="http://schemas.microsoft.com/office/drawing/2014/main" id="{93F62085-5284-FF8D-872C-D4BF7F4322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3" y="1684"/>
              <a:ext cx="562" cy="2118"/>
              <a:chOff x="3392" y="1684"/>
              <a:chExt cx="562" cy="2118"/>
            </a:xfrm>
          </p:grpSpPr>
          <p:sp>
            <p:nvSpPr>
              <p:cNvPr id="55373" name="Rectangle 312">
                <a:extLst>
                  <a:ext uri="{FF2B5EF4-FFF2-40B4-BE49-F238E27FC236}">
                    <a16:creationId xmlns:a16="http://schemas.microsoft.com/office/drawing/2014/main" id="{CB08DEE8-C596-814F-3D84-F928E60B0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1978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5374" name="Rectangle 313">
                <a:extLst>
                  <a:ext uri="{FF2B5EF4-FFF2-40B4-BE49-F238E27FC236}">
                    <a16:creationId xmlns:a16="http://schemas.microsoft.com/office/drawing/2014/main" id="{11E99723-9040-B921-74A0-A467552F0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2144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5375" name="Rectangle 314">
                <a:extLst>
                  <a:ext uri="{FF2B5EF4-FFF2-40B4-BE49-F238E27FC236}">
                    <a16:creationId xmlns:a16="http://schemas.microsoft.com/office/drawing/2014/main" id="{D50490C6-4065-6B4E-F130-2CE99C922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2309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5376" name="Rectangle 315">
                <a:extLst>
                  <a:ext uri="{FF2B5EF4-FFF2-40B4-BE49-F238E27FC236}">
                    <a16:creationId xmlns:a16="http://schemas.microsoft.com/office/drawing/2014/main" id="{BA31E5A0-1019-6E30-DFE8-49E06B95B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2475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5377" name="Rectangle 316">
                <a:extLst>
                  <a:ext uri="{FF2B5EF4-FFF2-40B4-BE49-F238E27FC236}">
                    <a16:creationId xmlns:a16="http://schemas.microsoft.com/office/drawing/2014/main" id="{46ECCC66-DD02-E591-CF9D-F4F34FA2B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2640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5378" name="Rectangle 317">
                <a:extLst>
                  <a:ext uri="{FF2B5EF4-FFF2-40B4-BE49-F238E27FC236}">
                    <a16:creationId xmlns:a16="http://schemas.microsoft.com/office/drawing/2014/main" id="{60F7E112-347D-94DC-AE56-125A9BB70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2805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5379" name="Rectangle 318">
                <a:extLst>
                  <a:ext uri="{FF2B5EF4-FFF2-40B4-BE49-F238E27FC236}">
                    <a16:creationId xmlns:a16="http://schemas.microsoft.com/office/drawing/2014/main" id="{56E55A4C-714C-7EBD-9493-10A4E9569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2971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5380" name="Rectangle 319">
                <a:extLst>
                  <a:ext uri="{FF2B5EF4-FFF2-40B4-BE49-F238E27FC236}">
                    <a16:creationId xmlns:a16="http://schemas.microsoft.com/office/drawing/2014/main" id="{4D5676AA-D1A1-C733-C2F4-A0331477C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3136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5381" name="Rectangle 320">
                <a:extLst>
                  <a:ext uri="{FF2B5EF4-FFF2-40B4-BE49-F238E27FC236}">
                    <a16:creationId xmlns:a16="http://schemas.microsoft.com/office/drawing/2014/main" id="{6D13B2D9-8CD1-DF99-F2A0-1E59618C8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3632"/>
                <a:ext cx="562" cy="16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5382" name="Text Box 321">
                <a:extLst>
                  <a:ext uri="{FF2B5EF4-FFF2-40B4-BE49-F238E27FC236}">
                    <a16:creationId xmlns:a16="http://schemas.microsoft.com/office/drawing/2014/main" id="{AEA302E8-C7EF-32EF-F60E-3B43F9EF51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1" y="1684"/>
                <a:ext cx="4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/>
                  <a:t>Block</a:t>
                </a:r>
              </a:p>
            </p:txBody>
          </p:sp>
          <p:sp>
            <p:nvSpPr>
              <p:cNvPr id="55383" name="Line 322">
                <a:extLst>
                  <a:ext uri="{FF2B5EF4-FFF2-40B4-BE49-F238E27FC236}">
                    <a16:creationId xmlns:a16="http://schemas.microsoft.com/office/drawing/2014/main" id="{CDF51440-213A-65F6-FF3D-8F11E7BF26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6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84" name="Line 323">
                <a:extLst>
                  <a:ext uri="{FF2B5EF4-FFF2-40B4-BE49-F238E27FC236}">
                    <a16:creationId xmlns:a16="http://schemas.microsoft.com/office/drawing/2014/main" id="{3459DE2E-57A8-C779-B91C-390799483D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0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85" name="Line 324">
                <a:extLst>
                  <a:ext uri="{FF2B5EF4-FFF2-40B4-BE49-F238E27FC236}">
                    <a16:creationId xmlns:a16="http://schemas.microsoft.com/office/drawing/2014/main" id="{84ECCDC6-27BB-69A0-9602-AFB506AF8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86" name="Line 325">
                <a:extLst>
                  <a:ext uri="{FF2B5EF4-FFF2-40B4-BE49-F238E27FC236}">
                    <a16:creationId xmlns:a16="http://schemas.microsoft.com/office/drawing/2014/main" id="{4BEC2341-2E21-88F1-CBE2-8AAF66EA4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87" name="Line 326">
                <a:extLst>
                  <a:ext uri="{FF2B5EF4-FFF2-40B4-BE49-F238E27FC236}">
                    <a16:creationId xmlns:a16="http://schemas.microsoft.com/office/drawing/2014/main" id="{1642536A-3A95-5DC5-41C8-B3BD341AF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2" y="1978"/>
                <a:ext cx="0" cy="18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388" name="Rectangle 327">
                <a:extLst>
                  <a:ext uri="{FF2B5EF4-FFF2-40B4-BE49-F238E27FC236}">
                    <a16:creationId xmlns:a16="http://schemas.microsoft.com/office/drawing/2014/main" id="{D5C7A5B6-F731-47D2-637F-DB8052AF84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" y="3301"/>
                <a:ext cx="562" cy="33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55389" name="Text Box 328">
                <a:extLst>
                  <a:ext uri="{FF2B5EF4-FFF2-40B4-BE49-F238E27FC236}">
                    <a16:creationId xmlns:a16="http://schemas.microsoft.com/office/drawing/2014/main" id="{6412D160-A63D-2D6A-41B1-959EE306F8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3515" y="3367"/>
                <a:ext cx="260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altLang="en-US" b="1"/>
                  <a:t>…</a:t>
                </a:r>
              </a:p>
            </p:txBody>
          </p:sp>
        </p:grpSp>
      </p:grpSp>
      <p:grpSp>
        <p:nvGrpSpPr>
          <p:cNvPr id="55306" name="Group 331">
            <a:extLst>
              <a:ext uri="{FF2B5EF4-FFF2-40B4-BE49-F238E27FC236}">
                <a16:creationId xmlns:a16="http://schemas.microsoft.com/office/drawing/2014/main" id="{68C81D40-B69E-EBEA-AE5B-4401217E2A30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4165601" y="5076825"/>
            <a:ext cx="444500" cy="1177925"/>
            <a:chOff x="2534" y="2682"/>
            <a:chExt cx="280" cy="742"/>
          </a:xfrm>
        </p:grpSpPr>
        <p:sp>
          <p:nvSpPr>
            <p:cNvPr id="55365" name="AutoShape 332">
              <a:extLst>
                <a:ext uri="{FF2B5EF4-FFF2-40B4-BE49-F238E27FC236}">
                  <a16:creationId xmlns:a16="http://schemas.microsoft.com/office/drawing/2014/main" id="{B363025C-CCB0-F739-298E-17B0514984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304" y="2963"/>
              <a:ext cx="742" cy="1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12 w 21600"/>
                <a:gd name="T13" fmla="*/ 4465 h 21600"/>
                <a:gd name="T14" fmla="*/ 17088 w 21600"/>
                <a:gd name="T15" fmla="*/ 1713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6" name="Line 333">
              <a:extLst>
                <a:ext uri="{FF2B5EF4-FFF2-40B4-BE49-F238E27FC236}">
                  <a16:creationId xmlns:a16="http://schemas.microsoft.com/office/drawing/2014/main" id="{3925D7D9-2D19-C7A1-DA96-3E1DC04E4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3" y="3053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7" name="Line 334">
              <a:extLst>
                <a:ext uri="{FF2B5EF4-FFF2-40B4-BE49-F238E27FC236}">
                  <a16:creationId xmlns:a16="http://schemas.microsoft.com/office/drawing/2014/main" id="{70039BE7-0641-8F5D-E79B-F6B6AD732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4" y="2864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8" name="Line 335">
              <a:extLst>
                <a:ext uri="{FF2B5EF4-FFF2-40B4-BE49-F238E27FC236}">
                  <a16:creationId xmlns:a16="http://schemas.microsoft.com/office/drawing/2014/main" id="{21B3FE73-D6C3-B9E1-3748-C3F80D402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4" y="3241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9" name="Line 336">
              <a:extLst>
                <a:ext uri="{FF2B5EF4-FFF2-40B4-BE49-F238E27FC236}">
                  <a16:creationId xmlns:a16="http://schemas.microsoft.com/office/drawing/2014/main" id="{1C9183DF-6F21-DB75-BEAC-61D41D1C76F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649" y="3357"/>
              <a:ext cx="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5307" name="AutoShape 337">
            <a:extLst>
              <a:ext uri="{FF2B5EF4-FFF2-40B4-BE49-F238E27FC236}">
                <a16:creationId xmlns:a16="http://schemas.microsoft.com/office/drawing/2014/main" id="{9BB34B99-296B-009A-FA95-C381D05AAD82}"/>
              </a:ext>
            </a:extLst>
          </p:cNvPr>
          <p:cNvCxnSpPr>
            <a:cxnSpLocks noChangeShapeType="1"/>
            <a:stCxn id="55368" idx="0"/>
            <a:endCxn id="55503" idx="1"/>
          </p:cNvCxnSpPr>
          <p:nvPr/>
        </p:nvCxnSpPr>
        <p:spPr bwMode="auto">
          <a:xfrm flipH="1" flipV="1">
            <a:off x="3629025" y="5316538"/>
            <a:ext cx="458788" cy="1254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8" name="AutoShape 338">
            <a:extLst>
              <a:ext uri="{FF2B5EF4-FFF2-40B4-BE49-F238E27FC236}">
                <a16:creationId xmlns:a16="http://schemas.microsoft.com/office/drawing/2014/main" id="{22A4F0F6-CA9F-C23F-F38D-49F113788978}"/>
              </a:ext>
            </a:extLst>
          </p:cNvPr>
          <p:cNvCxnSpPr>
            <a:cxnSpLocks noChangeShapeType="1"/>
            <a:stCxn id="55367" idx="0"/>
            <a:endCxn id="55385" idx="1"/>
          </p:cNvCxnSpPr>
          <p:nvPr/>
        </p:nvCxnSpPr>
        <p:spPr bwMode="auto">
          <a:xfrm flipV="1">
            <a:off x="4686300" y="5316538"/>
            <a:ext cx="446088" cy="1254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9" name="Oval 339">
            <a:extLst>
              <a:ext uri="{FF2B5EF4-FFF2-40B4-BE49-F238E27FC236}">
                <a16:creationId xmlns:a16="http://schemas.microsoft.com/office/drawing/2014/main" id="{6F622EDF-6090-3B42-BB3F-9BEF0E258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138" y="5481638"/>
            <a:ext cx="609600" cy="26352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= =?</a:t>
            </a:r>
          </a:p>
        </p:txBody>
      </p:sp>
      <p:cxnSp>
        <p:nvCxnSpPr>
          <p:cNvPr id="55310" name="AutoShape 340">
            <a:extLst>
              <a:ext uri="{FF2B5EF4-FFF2-40B4-BE49-F238E27FC236}">
                <a16:creationId xmlns:a16="http://schemas.microsoft.com/office/drawing/2014/main" id="{0CCFD32A-A30B-4F74-46ED-21A079745036}"/>
              </a:ext>
            </a:extLst>
          </p:cNvPr>
          <p:cNvCxnSpPr>
            <a:cxnSpLocks noChangeShapeType="1"/>
            <a:stCxn id="55301" idx="0"/>
            <a:endCxn id="55519" idx="2"/>
          </p:cNvCxnSpPr>
          <p:nvPr/>
        </p:nvCxnSpPr>
        <p:spPr bwMode="auto">
          <a:xfrm flipH="1" flipV="1">
            <a:off x="2517775" y="5310188"/>
            <a:ext cx="3175" cy="168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1" name="AutoShape 341">
            <a:extLst>
              <a:ext uri="{FF2B5EF4-FFF2-40B4-BE49-F238E27FC236}">
                <a16:creationId xmlns:a16="http://schemas.microsoft.com/office/drawing/2014/main" id="{ED3DF4FF-C300-98E5-E66E-3967C4C98D56}"/>
              </a:ext>
            </a:extLst>
          </p:cNvPr>
          <p:cNvCxnSpPr>
            <a:cxnSpLocks noChangeShapeType="1"/>
            <a:stCxn id="55309" idx="0"/>
            <a:endCxn id="55401" idx="2"/>
          </p:cNvCxnSpPr>
          <p:nvPr/>
        </p:nvCxnSpPr>
        <p:spPr bwMode="auto">
          <a:xfrm flipV="1">
            <a:off x="6230938" y="5310188"/>
            <a:ext cx="1587" cy="1714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2" name="Line 342">
            <a:extLst>
              <a:ext uri="{FF2B5EF4-FFF2-40B4-BE49-F238E27FC236}">
                <a16:creationId xmlns:a16="http://schemas.microsoft.com/office/drawing/2014/main" id="{5F1AE54D-6375-F037-E505-B43872747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1663" y="5830888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5313" name="Group 343">
            <a:extLst>
              <a:ext uri="{FF2B5EF4-FFF2-40B4-BE49-F238E27FC236}">
                <a16:creationId xmlns:a16="http://schemas.microsoft.com/office/drawing/2014/main" id="{8864F6C5-8E91-AB83-5A64-BDA3C8DE51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59113" y="5551488"/>
            <a:ext cx="457200" cy="244475"/>
            <a:chOff x="929" y="947"/>
            <a:chExt cx="576" cy="309"/>
          </a:xfrm>
        </p:grpSpPr>
        <p:sp>
          <p:nvSpPr>
            <p:cNvPr id="55359" name="Arc 344">
              <a:extLst>
                <a:ext uri="{FF2B5EF4-FFF2-40B4-BE49-F238E27FC236}">
                  <a16:creationId xmlns:a16="http://schemas.microsoft.com/office/drawing/2014/main" id="{EAA04451-D746-77A1-9FE7-1F83857C530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44" y="950"/>
              <a:ext cx="134" cy="1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0" name="Arc 345">
              <a:extLst>
                <a:ext uri="{FF2B5EF4-FFF2-40B4-BE49-F238E27FC236}">
                  <a16:creationId xmlns:a16="http://schemas.microsoft.com/office/drawing/2014/main" id="{8448BD70-06DF-E11D-3D3F-63A02A6E3999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1251" y="1104"/>
              <a:ext cx="134" cy="152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32"/>
                    <a:pt x="9572" y="88"/>
                    <a:pt x="21438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32"/>
                    <a:pt x="9572" y="88"/>
                    <a:pt x="21438" y="-1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1" name="Freeform 346">
              <a:extLst>
                <a:ext uri="{FF2B5EF4-FFF2-40B4-BE49-F238E27FC236}">
                  <a16:creationId xmlns:a16="http://schemas.microsoft.com/office/drawing/2014/main" id="{96AFF28A-E364-D808-911A-E18D4E6CB0A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57" y="947"/>
              <a:ext cx="197" cy="309"/>
            </a:xfrm>
            <a:custGeom>
              <a:avLst/>
              <a:gdLst>
                <a:gd name="T0" fmla="*/ 184 w 197"/>
                <a:gd name="T1" fmla="*/ 0 h 309"/>
                <a:gd name="T2" fmla="*/ 184 w 197"/>
                <a:gd name="T3" fmla="*/ 0 h 309"/>
                <a:gd name="T4" fmla="*/ 0 w 197"/>
                <a:gd name="T5" fmla="*/ 0 h 309"/>
                <a:gd name="T6" fmla="*/ 0 w 197"/>
                <a:gd name="T7" fmla="*/ 308 h 309"/>
                <a:gd name="T8" fmla="*/ 196 w 197"/>
                <a:gd name="T9" fmla="*/ 308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309"/>
                <a:gd name="T17" fmla="*/ 197 w 197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309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308"/>
                  </a:lnTo>
                  <a:lnTo>
                    <a:pt x="196" y="30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62" name="Line 347">
              <a:extLst>
                <a:ext uri="{FF2B5EF4-FFF2-40B4-BE49-F238E27FC236}">
                  <a16:creationId xmlns:a16="http://schemas.microsoft.com/office/drawing/2014/main" id="{EA65AF2E-0D1C-C6BA-63F5-3D47CE8A203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81" y="1099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3" name="Line 348">
              <a:extLst>
                <a:ext uri="{FF2B5EF4-FFF2-40B4-BE49-F238E27FC236}">
                  <a16:creationId xmlns:a16="http://schemas.microsoft.com/office/drawing/2014/main" id="{0DCDECDB-0549-485A-7D7F-63D09276531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29" y="1023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64" name="Line 349">
              <a:extLst>
                <a:ext uri="{FF2B5EF4-FFF2-40B4-BE49-F238E27FC236}">
                  <a16:creationId xmlns:a16="http://schemas.microsoft.com/office/drawing/2014/main" id="{8AB0863C-C602-3D70-8DA8-3EEC0185D7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29" y="1179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314" name="Group 350">
            <a:extLst>
              <a:ext uri="{FF2B5EF4-FFF2-40B4-BE49-F238E27FC236}">
                <a16:creationId xmlns:a16="http://schemas.microsoft.com/office/drawing/2014/main" id="{26D1B9A3-2432-2F0C-C955-48E8252D9F32}"/>
              </a:ext>
            </a:extLst>
          </p:cNvPr>
          <p:cNvGrpSpPr>
            <a:grpSpLocks noChangeAspect="1"/>
          </p:cNvGrpSpPr>
          <p:nvPr/>
        </p:nvGrpSpPr>
        <p:grpSpPr bwMode="auto">
          <a:xfrm rot="10800000">
            <a:off x="3100388" y="5907088"/>
            <a:ext cx="411162" cy="246062"/>
            <a:chOff x="994" y="1726"/>
            <a:chExt cx="520" cy="311"/>
          </a:xfrm>
        </p:grpSpPr>
        <p:sp>
          <p:nvSpPr>
            <p:cNvPr id="55350" name="Arc 351">
              <a:extLst>
                <a:ext uri="{FF2B5EF4-FFF2-40B4-BE49-F238E27FC236}">
                  <a16:creationId xmlns:a16="http://schemas.microsoft.com/office/drawing/2014/main" id="{A5F1CEC3-DCD4-9732-E432-990E673DCE7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58" y="1726"/>
              <a:ext cx="229" cy="15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1" name="Line 352">
              <a:extLst>
                <a:ext uri="{FF2B5EF4-FFF2-40B4-BE49-F238E27FC236}">
                  <a16:creationId xmlns:a16="http://schemas.microsoft.com/office/drawing/2014/main" id="{657B44D1-A370-8F25-FDD1-547633DEEFA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90" y="1874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2" name="Line 353">
              <a:extLst>
                <a:ext uri="{FF2B5EF4-FFF2-40B4-BE49-F238E27FC236}">
                  <a16:creationId xmlns:a16="http://schemas.microsoft.com/office/drawing/2014/main" id="{D742A0B6-2987-2351-AEAF-84867AD6EF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94" y="1798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3" name="Line 354">
              <a:extLst>
                <a:ext uri="{FF2B5EF4-FFF2-40B4-BE49-F238E27FC236}">
                  <a16:creationId xmlns:a16="http://schemas.microsoft.com/office/drawing/2014/main" id="{741AAA25-2B31-E0C5-6BAB-E2DED2E0C6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94" y="1954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4" name="Arc 355">
              <a:extLst>
                <a:ext uri="{FF2B5EF4-FFF2-40B4-BE49-F238E27FC236}">
                  <a16:creationId xmlns:a16="http://schemas.microsoft.com/office/drawing/2014/main" id="{9855FE2B-AA64-805E-12E1-5C744E37CD3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57" y="1729"/>
              <a:ext cx="73" cy="15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5" name="Arc 356">
              <a:extLst>
                <a:ext uri="{FF2B5EF4-FFF2-40B4-BE49-F238E27FC236}">
                  <a16:creationId xmlns:a16="http://schemas.microsoft.com/office/drawing/2014/main" id="{C415CA93-472C-872D-69C5-86E5AD5DB833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1067" y="1885"/>
              <a:ext cx="74" cy="152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82"/>
                    <a:pt x="9493" y="159"/>
                    <a:pt x="21307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82"/>
                    <a:pt x="9493" y="159"/>
                    <a:pt x="21307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6" name="Arc 357">
              <a:extLst>
                <a:ext uri="{FF2B5EF4-FFF2-40B4-BE49-F238E27FC236}">
                  <a16:creationId xmlns:a16="http://schemas.microsoft.com/office/drawing/2014/main" id="{CB5DAA6C-0476-617B-EB26-C7C498BB5332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1163" y="1880"/>
              <a:ext cx="235" cy="1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06"/>
                    <a:pt x="9614" y="50"/>
                    <a:pt x="21508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6"/>
                    <a:pt x="9614" y="50"/>
                    <a:pt x="21508" y="0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7" name="Line 358">
              <a:extLst>
                <a:ext uri="{FF2B5EF4-FFF2-40B4-BE49-F238E27FC236}">
                  <a16:creationId xmlns:a16="http://schemas.microsoft.com/office/drawing/2014/main" id="{0CF5EF82-7466-60A6-E29F-4E96E034EF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054" y="1726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58" name="Line 359">
              <a:extLst>
                <a:ext uri="{FF2B5EF4-FFF2-40B4-BE49-F238E27FC236}">
                  <a16:creationId xmlns:a16="http://schemas.microsoft.com/office/drawing/2014/main" id="{0898D5DE-DC2F-CFE0-C6EF-7E9A9672FB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050" y="2034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5315" name="AutoShape 360">
            <a:extLst>
              <a:ext uri="{FF2B5EF4-FFF2-40B4-BE49-F238E27FC236}">
                <a16:creationId xmlns:a16="http://schemas.microsoft.com/office/drawing/2014/main" id="{C60E3A04-A11E-D85F-2825-EA2606457D0E}"/>
              </a:ext>
            </a:extLst>
          </p:cNvPr>
          <p:cNvCxnSpPr>
            <a:cxnSpLocks noChangeShapeType="1"/>
            <a:stCxn id="55301" idx="6"/>
            <a:endCxn id="55363" idx="0"/>
          </p:cNvCxnSpPr>
          <p:nvPr/>
        </p:nvCxnSpPr>
        <p:spPr bwMode="auto">
          <a:xfrm>
            <a:off x="2825750" y="5610225"/>
            <a:ext cx="23336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5316" name="Group 363">
            <a:extLst>
              <a:ext uri="{FF2B5EF4-FFF2-40B4-BE49-F238E27FC236}">
                <a16:creationId xmlns:a16="http://schemas.microsoft.com/office/drawing/2014/main" id="{EB3CC2BD-0BF3-8B68-C3AF-E9C4EAD32753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5345113" y="5551488"/>
            <a:ext cx="457200" cy="244475"/>
            <a:chOff x="929" y="947"/>
            <a:chExt cx="576" cy="309"/>
          </a:xfrm>
        </p:grpSpPr>
        <p:sp>
          <p:nvSpPr>
            <p:cNvPr id="55344" name="Arc 364">
              <a:extLst>
                <a:ext uri="{FF2B5EF4-FFF2-40B4-BE49-F238E27FC236}">
                  <a16:creationId xmlns:a16="http://schemas.microsoft.com/office/drawing/2014/main" id="{4DF14054-EF0D-641A-8E91-E60DC2DDA81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244" y="950"/>
              <a:ext cx="134" cy="1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5" name="Arc 365">
              <a:extLst>
                <a:ext uri="{FF2B5EF4-FFF2-40B4-BE49-F238E27FC236}">
                  <a16:creationId xmlns:a16="http://schemas.microsoft.com/office/drawing/2014/main" id="{96159F97-DC1F-3347-892C-DACBE13CF08F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1251" y="1104"/>
              <a:ext cx="134" cy="152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0" y="21599"/>
                  </a:moveTo>
                  <a:cubicBezTo>
                    <a:pt x="0" y="9732"/>
                    <a:pt x="9572" y="88"/>
                    <a:pt x="21438" y="-1"/>
                  </a:cubicBezTo>
                </a:path>
                <a:path w="21600" h="21599" stroke="0" extrusionOk="0">
                  <a:moveTo>
                    <a:pt x="0" y="21599"/>
                  </a:moveTo>
                  <a:cubicBezTo>
                    <a:pt x="0" y="9732"/>
                    <a:pt x="9572" y="88"/>
                    <a:pt x="21438" y="-1"/>
                  </a:cubicBez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6" name="Freeform 366">
              <a:extLst>
                <a:ext uri="{FF2B5EF4-FFF2-40B4-BE49-F238E27FC236}">
                  <a16:creationId xmlns:a16="http://schemas.microsoft.com/office/drawing/2014/main" id="{13D7B871-BDF2-DF00-C4D5-9C215AA5AEE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57" y="947"/>
              <a:ext cx="197" cy="309"/>
            </a:xfrm>
            <a:custGeom>
              <a:avLst/>
              <a:gdLst>
                <a:gd name="T0" fmla="*/ 184 w 197"/>
                <a:gd name="T1" fmla="*/ 0 h 309"/>
                <a:gd name="T2" fmla="*/ 184 w 197"/>
                <a:gd name="T3" fmla="*/ 0 h 309"/>
                <a:gd name="T4" fmla="*/ 0 w 197"/>
                <a:gd name="T5" fmla="*/ 0 h 309"/>
                <a:gd name="T6" fmla="*/ 0 w 197"/>
                <a:gd name="T7" fmla="*/ 308 h 309"/>
                <a:gd name="T8" fmla="*/ 196 w 197"/>
                <a:gd name="T9" fmla="*/ 308 h 3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7"/>
                <a:gd name="T16" fmla="*/ 0 h 309"/>
                <a:gd name="T17" fmla="*/ 197 w 197"/>
                <a:gd name="T18" fmla="*/ 309 h 30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7" h="309">
                  <a:moveTo>
                    <a:pt x="184" y="0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308"/>
                  </a:lnTo>
                  <a:lnTo>
                    <a:pt x="196" y="308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47" name="Line 367">
              <a:extLst>
                <a:ext uri="{FF2B5EF4-FFF2-40B4-BE49-F238E27FC236}">
                  <a16:creationId xmlns:a16="http://schemas.microsoft.com/office/drawing/2014/main" id="{5CE24533-61C8-F56D-7E6B-5E89A15B3B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81" y="1099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8" name="Line 368">
              <a:extLst>
                <a:ext uri="{FF2B5EF4-FFF2-40B4-BE49-F238E27FC236}">
                  <a16:creationId xmlns:a16="http://schemas.microsoft.com/office/drawing/2014/main" id="{5E7FEC9C-FCD4-7FD2-71DA-8549206CA41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29" y="1023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49" name="Line 369">
              <a:extLst>
                <a:ext uri="{FF2B5EF4-FFF2-40B4-BE49-F238E27FC236}">
                  <a16:creationId xmlns:a16="http://schemas.microsoft.com/office/drawing/2014/main" id="{697C8757-02F6-2B7A-0A1B-B4149A7A5F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929" y="1179"/>
              <a:ext cx="1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5317" name="AutoShape 370">
            <a:extLst>
              <a:ext uri="{FF2B5EF4-FFF2-40B4-BE49-F238E27FC236}">
                <a16:creationId xmlns:a16="http://schemas.microsoft.com/office/drawing/2014/main" id="{3B8DAFCB-FC1C-DDA4-BCCF-3C004324C50C}"/>
              </a:ext>
            </a:extLst>
          </p:cNvPr>
          <p:cNvCxnSpPr>
            <a:cxnSpLocks noChangeShapeType="1"/>
            <a:stCxn id="55362" idx="1"/>
            <a:endCxn id="55369" idx="0"/>
          </p:cNvCxnSpPr>
          <p:nvPr/>
        </p:nvCxnSpPr>
        <p:spPr bwMode="auto">
          <a:xfrm flipV="1">
            <a:off x="3516313" y="5665788"/>
            <a:ext cx="346075" cy="6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8" name="AutoShape 371">
            <a:extLst>
              <a:ext uri="{FF2B5EF4-FFF2-40B4-BE49-F238E27FC236}">
                <a16:creationId xmlns:a16="http://schemas.microsoft.com/office/drawing/2014/main" id="{2009ED65-3A96-69E8-A943-D4DD6E72DA27}"/>
              </a:ext>
            </a:extLst>
          </p:cNvPr>
          <p:cNvCxnSpPr>
            <a:cxnSpLocks noChangeShapeType="1"/>
            <a:stCxn id="55532" idx="2"/>
            <a:endCxn id="55302" idx="0"/>
          </p:cNvCxnSpPr>
          <p:nvPr/>
        </p:nvCxnSpPr>
        <p:spPr bwMode="auto">
          <a:xfrm>
            <a:off x="1735138" y="5310188"/>
            <a:ext cx="6350" cy="5032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9" name="AutoShape 373">
            <a:extLst>
              <a:ext uri="{FF2B5EF4-FFF2-40B4-BE49-F238E27FC236}">
                <a16:creationId xmlns:a16="http://schemas.microsoft.com/office/drawing/2014/main" id="{BEF2D2A9-887A-556C-89C6-65C07875E828}"/>
              </a:ext>
            </a:extLst>
          </p:cNvPr>
          <p:cNvCxnSpPr>
            <a:cxnSpLocks noChangeShapeType="1"/>
            <a:stCxn id="55414" idx="2"/>
            <a:endCxn id="55312" idx="1"/>
          </p:cNvCxnSpPr>
          <p:nvPr/>
        </p:nvCxnSpPr>
        <p:spPr bwMode="auto">
          <a:xfrm flipH="1">
            <a:off x="7032625" y="5310188"/>
            <a:ext cx="1588" cy="520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20" name="AutoShape 376">
            <a:extLst>
              <a:ext uri="{FF2B5EF4-FFF2-40B4-BE49-F238E27FC236}">
                <a16:creationId xmlns:a16="http://schemas.microsoft.com/office/drawing/2014/main" id="{307DB54D-0942-7AAC-15D8-642845E73730}"/>
              </a:ext>
            </a:extLst>
          </p:cNvPr>
          <p:cNvCxnSpPr>
            <a:cxnSpLocks noChangeShapeType="1"/>
            <a:stCxn id="55362" idx="1"/>
            <a:endCxn id="55353" idx="0"/>
          </p:cNvCxnSpPr>
          <p:nvPr/>
        </p:nvCxnSpPr>
        <p:spPr bwMode="auto">
          <a:xfrm flipH="1">
            <a:off x="3511550" y="5672138"/>
            <a:ext cx="4763" cy="2984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1" name="Text Box 378">
            <a:extLst>
              <a:ext uri="{FF2B5EF4-FFF2-40B4-BE49-F238E27FC236}">
                <a16:creationId xmlns:a16="http://schemas.microsoft.com/office/drawing/2014/main" id="{32D90698-8076-126D-145E-916E5D1B0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5454650"/>
            <a:ext cx="1360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Addr Cache Tag</a:t>
            </a:r>
          </a:p>
        </p:txBody>
      </p:sp>
      <p:sp>
        <p:nvSpPr>
          <p:cNvPr id="55322" name="Text Box 379">
            <a:extLst>
              <a:ext uri="{FF2B5EF4-FFF2-40B4-BE49-F238E27FC236}">
                <a16:creationId xmlns:a16="http://schemas.microsoft.com/office/drawing/2014/main" id="{1F13F7E4-B2DE-F188-C58F-D36781C80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1413" y="5468938"/>
            <a:ext cx="1360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Addr Cache Tag</a:t>
            </a:r>
          </a:p>
        </p:txBody>
      </p:sp>
      <p:cxnSp>
        <p:nvCxnSpPr>
          <p:cNvPr id="55323" name="AutoShape 380">
            <a:extLst>
              <a:ext uri="{FF2B5EF4-FFF2-40B4-BE49-F238E27FC236}">
                <a16:creationId xmlns:a16="http://schemas.microsoft.com/office/drawing/2014/main" id="{B489C3CE-86D4-38E6-880D-0CFC4278EB4C}"/>
              </a:ext>
            </a:extLst>
          </p:cNvPr>
          <p:cNvCxnSpPr>
            <a:cxnSpLocks noChangeShapeType="1"/>
            <a:stCxn id="55301" idx="2"/>
            <a:endCxn id="55321" idx="3"/>
          </p:cNvCxnSpPr>
          <p:nvPr/>
        </p:nvCxnSpPr>
        <p:spPr bwMode="auto">
          <a:xfrm flipH="1" flipV="1">
            <a:off x="1527175" y="5607050"/>
            <a:ext cx="688975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24" name="AutoShape 381">
            <a:extLst>
              <a:ext uri="{FF2B5EF4-FFF2-40B4-BE49-F238E27FC236}">
                <a16:creationId xmlns:a16="http://schemas.microsoft.com/office/drawing/2014/main" id="{9E096E4A-7232-6BD9-9A13-380C2B7F70E9}"/>
              </a:ext>
            </a:extLst>
          </p:cNvPr>
          <p:cNvCxnSpPr>
            <a:cxnSpLocks noChangeShapeType="1"/>
            <a:stCxn id="55309" idx="6"/>
            <a:endCxn id="55322" idx="1"/>
          </p:cNvCxnSpPr>
          <p:nvPr/>
        </p:nvCxnSpPr>
        <p:spPr bwMode="auto">
          <a:xfrm>
            <a:off x="6535738" y="5613400"/>
            <a:ext cx="955675" cy="79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25" name="AutoShape 382">
            <a:extLst>
              <a:ext uri="{FF2B5EF4-FFF2-40B4-BE49-F238E27FC236}">
                <a16:creationId xmlns:a16="http://schemas.microsoft.com/office/drawing/2014/main" id="{7A6CDB36-3EDE-4662-F1E8-DCE33C0EF361}"/>
              </a:ext>
            </a:extLst>
          </p:cNvPr>
          <p:cNvCxnSpPr>
            <a:cxnSpLocks noChangeShapeType="1"/>
            <a:stCxn id="55348" idx="1"/>
            <a:endCxn id="55309" idx="2"/>
          </p:cNvCxnSpPr>
          <p:nvPr/>
        </p:nvCxnSpPr>
        <p:spPr bwMode="auto">
          <a:xfrm>
            <a:off x="5703888" y="5611813"/>
            <a:ext cx="222250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6" name="Line 384">
            <a:extLst>
              <a:ext uri="{FF2B5EF4-FFF2-40B4-BE49-F238E27FC236}">
                <a16:creationId xmlns:a16="http://schemas.microsoft.com/office/drawing/2014/main" id="{F561A575-EB3C-98A3-6D9F-FEA3949198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813" y="5813425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7" name="Line 385">
            <a:extLst>
              <a:ext uri="{FF2B5EF4-FFF2-40B4-BE49-F238E27FC236}">
                <a16:creationId xmlns:a16="http://schemas.microsoft.com/office/drawing/2014/main" id="{CF448DC6-31E7-E627-8F59-EF712D90A2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9475" y="5827713"/>
            <a:ext cx="80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8" name="Line 387">
            <a:extLst>
              <a:ext uri="{FF2B5EF4-FFF2-40B4-BE49-F238E27FC236}">
                <a16:creationId xmlns:a16="http://schemas.microsoft.com/office/drawing/2014/main" id="{A261E8B5-AEC4-7ECD-B09E-783F67D79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0638" y="6096000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9" name="Line 388">
            <a:extLst>
              <a:ext uri="{FF2B5EF4-FFF2-40B4-BE49-F238E27FC236}">
                <a16:creationId xmlns:a16="http://schemas.microsoft.com/office/drawing/2014/main" id="{E5D47070-0463-2514-F5A7-4D70E06DF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6838" y="5673725"/>
            <a:ext cx="809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0" name="Line 389">
            <a:extLst>
              <a:ext uri="{FF2B5EF4-FFF2-40B4-BE49-F238E27FC236}">
                <a16:creationId xmlns:a16="http://schemas.microsoft.com/office/drawing/2014/main" id="{2B42F1D5-41E5-CA22-521C-8EAB46D81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6450" y="5738813"/>
            <a:ext cx="80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31" name="Line 390">
            <a:extLst>
              <a:ext uri="{FF2B5EF4-FFF2-40B4-BE49-F238E27FC236}">
                <a16:creationId xmlns:a16="http://schemas.microsoft.com/office/drawing/2014/main" id="{9A65CD52-B140-4361-F2E1-A991522287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775" y="5735638"/>
            <a:ext cx="809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5332" name="AutoShape 391">
            <a:extLst>
              <a:ext uri="{FF2B5EF4-FFF2-40B4-BE49-F238E27FC236}">
                <a16:creationId xmlns:a16="http://schemas.microsoft.com/office/drawing/2014/main" id="{01FBCE7F-F6F6-300D-5B58-8393B8B2D20B}"/>
              </a:ext>
            </a:extLst>
          </p:cNvPr>
          <p:cNvCxnSpPr>
            <a:cxnSpLocks noChangeShapeType="1"/>
            <a:stCxn id="55302" idx="1"/>
            <a:endCxn id="55326" idx="0"/>
          </p:cNvCxnSpPr>
          <p:nvPr/>
        </p:nvCxnSpPr>
        <p:spPr bwMode="auto">
          <a:xfrm>
            <a:off x="1822450" y="5813425"/>
            <a:ext cx="995363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3" name="AutoShape 392">
            <a:extLst>
              <a:ext uri="{FF2B5EF4-FFF2-40B4-BE49-F238E27FC236}">
                <a16:creationId xmlns:a16="http://schemas.microsoft.com/office/drawing/2014/main" id="{5BC0F61D-8EBD-FF0F-EFDB-FAE3404C7BFF}"/>
              </a:ext>
            </a:extLst>
          </p:cNvPr>
          <p:cNvCxnSpPr>
            <a:cxnSpLocks noChangeShapeType="1"/>
            <a:stCxn id="55326" idx="1"/>
            <a:endCxn id="55331" idx="0"/>
          </p:cNvCxnSpPr>
          <p:nvPr/>
        </p:nvCxnSpPr>
        <p:spPr bwMode="auto">
          <a:xfrm flipV="1">
            <a:off x="2898775" y="5735638"/>
            <a:ext cx="0" cy="77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4" name="AutoShape 393">
            <a:extLst>
              <a:ext uri="{FF2B5EF4-FFF2-40B4-BE49-F238E27FC236}">
                <a16:creationId xmlns:a16="http://schemas.microsoft.com/office/drawing/2014/main" id="{65A42362-E3FC-D677-FDF0-1D460B6AAD65}"/>
              </a:ext>
            </a:extLst>
          </p:cNvPr>
          <p:cNvCxnSpPr>
            <a:cxnSpLocks noChangeShapeType="1"/>
            <a:stCxn id="55331" idx="1"/>
            <a:endCxn id="55364" idx="0"/>
          </p:cNvCxnSpPr>
          <p:nvPr/>
        </p:nvCxnSpPr>
        <p:spPr bwMode="auto">
          <a:xfrm>
            <a:off x="2979738" y="5735638"/>
            <a:ext cx="7937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5" name="AutoShape 394">
            <a:extLst>
              <a:ext uri="{FF2B5EF4-FFF2-40B4-BE49-F238E27FC236}">
                <a16:creationId xmlns:a16="http://schemas.microsoft.com/office/drawing/2014/main" id="{9F77D0F1-721F-7443-52A6-0C27F6E37230}"/>
              </a:ext>
            </a:extLst>
          </p:cNvPr>
          <p:cNvCxnSpPr>
            <a:cxnSpLocks noChangeShapeType="1"/>
            <a:stCxn id="55312" idx="0"/>
            <a:endCxn id="55327" idx="1"/>
          </p:cNvCxnSpPr>
          <p:nvPr/>
        </p:nvCxnSpPr>
        <p:spPr bwMode="auto">
          <a:xfrm flipH="1" flipV="1">
            <a:off x="6040438" y="5827713"/>
            <a:ext cx="911225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6" name="AutoShape 395">
            <a:extLst>
              <a:ext uri="{FF2B5EF4-FFF2-40B4-BE49-F238E27FC236}">
                <a16:creationId xmlns:a16="http://schemas.microsoft.com/office/drawing/2014/main" id="{FA9D1BA5-BAAD-FF2C-4BB4-04F6BFEDCD70}"/>
              </a:ext>
            </a:extLst>
          </p:cNvPr>
          <p:cNvCxnSpPr>
            <a:cxnSpLocks noChangeShapeType="1"/>
            <a:stCxn id="55327" idx="0"/>
            <a:endCxn id="55330" idx="1"/>
          </p:cNvCxnSpPr>
          <p:nvPr/>
        </p:nvCxnSpPr>
        <p:spPr bwMode="auto">
          <a:xfrm flipV="1">
            <a:off x="5959475" y="5738813"/>
            <a:ext cx="7938" cy="889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7" name="AutoShape 396">
            <a:extLst>
              <a:ext uri="{FF2B5EF4-FFF2-40B4-BE49-F238E27FC236}">
                <a16:creationId xmlns:a16="http://schemas.microsoft.com/office/drawing/2014/main" id="{F54F462D-D9C2-6425-5025-A8B865A8C37A}"/>
              </a:ext>
            </a:extLst>
          </p:cNvPr>
          <p:cNvCxnSpPr>
            <a:cxnSpLocks noChangeShapeType="1"/>
            <a:stCxn id="55330" idx="0"/>
            <a:endCxn id="55349" idx="1"/>
          </p:cNvCxnSpPr>
          <p:nvPr/>
        </p:nvCxnSpPr>
        <p:spPr bwMode="auto">
          <a:xfrm flipH="1" flipV="1">
            <a:off x="5703888" y="5735638"/>
            <a:ext cx="182562" cy="31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8" name="AutoShape 397">
            <a:extLst>
              <a:ext uri="{FF2B5EF4-FFF2-40B4-BE49-F238E27FC236}">
                <a16:creationId xmlns:a16="http://schemas.microsoft.com/office/drawing/2014/main" id="{64B0EF55-0497-092A-FABB-2EFC3F297521}"/>
              </a:ext>
            </a:extLst>
          </p:cNvPr>
          <p:cNvCxnSpPr>
            <a:cxnSpLocks noChangeShapeType="1"/>
            <a:stCxn id="55347" idx="0"/>
            <a:endCxn id="55329" idx="1"/>
          </p:cNvCxnSpPr>
          <p:nvPr/>
        </p:nvCxnSpPr>
        <p:spPr bwMode="auto">
          <a:xfrm flipH="1">
            <a:off x="5257800" y="5672138"/>
            <a:ext cx="18573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39" name="AutoShape 398">
            <a:extLst>
              <a:ext uri="{FF2B5EF4-FFF2-40B4-BE49-F238E27FC236}">
                <a16:creationId xmlns:a16="http://schemas.microsoft.com/office/drawing/2014/main" id="{24CEDEBF-906E-6A3D-1352-FA0A631E8233}"/>
              </a:ext>
            </a:extLst>
          </p:cNvPr>
          <p:cNvCxnSpPr>
            <a:cxnSpLocks noChangeShapeType="1"/>
            <a:stCxn id="55329" idx="0"/>
            <a:endCxn id="55328" idx="1"/>
          </p:cNvCxnSpPr>
          <p:nvPr/>
        </p:nvCxnSpPr>
        <p:spPr bwMode="auto">
          <a:xfrm>
            <a:off x="5176838" y="5673725"/>
            <a:ext cx="4762" cy="422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40" name="AutoShape 399">
            <a:extLst>
              <a:ext uri="{FF2B5EF4-FFF2-40B4-BE49-F238E27FC236}">
                <a16:creationId xmlns:a16="http://schemas.microsoft.com/office/drawing/2014/main" id="{8AC5C7D9-66DC-3387-E776-0CE5AD0F3F26}"/>
              </a:ext>
            </a:extLst>
          </p:cNvPr>
          <p:cNvCxnSpPr>
            <a:cxnSpLocks noChangeShapeType="1"/>
            <a:stCxn id="55328" idx="0"/>
            <a:endCxn id="55352" idx="0"/>
          </p:cNvCxnSpPr>
          <p:nvPr/>
        </p:nvCxnSpPr>
        <p:spPr bwMode="auto">
          <a:xfrm flipH="1" flipV="1">
            <a:off x="3511550" y="6094413"/>
            <a:ext cx="1589088" cy="1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41" name="Text Box 400">
            <a:extLst>
              <a:ext uri="{FF2B5EF4-FFF2-40B4-BE49-F238E27FC236}">
                <a16:creationId xmlns:a16="http://schemas.microsoft.com/office/drawing/2014/main" id="{BD0281CB-5A29-A166-4EE7-DA3C293AC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850" y="5881688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Hit</a:t>
            </a:r>
          </a:p>
        </p:txBody>
      </p:sp>
      <p:sp>
        <p:nvSpPr>
          <p:cNvPr id="55342" name="Text Box 401">
            <a:extLst>
              <a:ext uri="{FF2B5EF4-FFF2-40B4-BE49-F238E27FC236}">
                <a16:creationId xmlns:a16="http://schemas.microsoft.com/office/drawing/2014/main" id="{8A68D0FB-77B6-DEE0-35A3-97A149C75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163" y="6397625"/>
            <a:ext cx="1100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400"/>
              <a:t>Cache Block</a:t>
            </a:r>
          </a:p>
        </p:txBody>
      </p:sp>
      <p:cxnSp>
        <p:nvCxnSpPr>
          <p:cNvPr id="55343" name="AutoShape 403">
            <a:extLst>
              <a:ext uri="{FF2B5EF4-FFF2-40B4-BE49-F238E27FC236}">
                <a16:creationId xmlns:a16="http://schemas.microsoft.com/office/drawing/2014/main" id="{39C97256-675C-03B4-9A2B-5DCA743155DE}"/>
              </a:ext>
            </a:extLst>
          </p:cNvPr>
          <p:cNvCxnSpPr>
            <a:cxnSpLocks noChangeShapeType="1"/>
            <a:stCxn id="55366" idx="1"/>
            <a:endCxn id="55342" idx="0"/>
          </p:cNvCxnSpPr>
          <p:nvPr/>
        </p:nvCxnSpPr>
        <p:spPr bwMode="auto">
          <a:xfrm>
            <a:off x="4386263" y="5884863"/>
            <a:ext cx="4762" cy="5127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>
            <a:extLst>
              <a:ext uri="{FF2B5EF4-FFF2-40B4-BE49-F238E27FC236}">
                <a16:creationId xmlns:a16="http://schemas.microsoft.com/office/drawing/2014/main" id="{D309FF93-931D-A8E0-945F-2BBCCBE751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8272E530-90F7-41A2-8828-D6036B58F420}" type="slidenum">
              <a:rPr lang="en-US" altLang="en-US" smtClean="0"/>
              <a:pPr>
                <a:spcBef>
                  <a:spcPct val="0"/>
                </a:spcBef>
                <a:buSzTx/>
              </a:pPr>
              <a:t>158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FBAC3E0-AABC-B14D-12ED-C7B77A4824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N-way vs. Other Caches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2433E36-9A50-8C18-4D9B-ACD3F2FCD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id="{ACC36922-046B-2CA6-C9A1-428984A67C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43A83A4D-D054-48EC-967E-EEA321E3B9A7}" type="slidenum">
              <a:rPr lang="en-US" altLang="en-US" smtClean="0"/>
              <a:pPr>
                <a:spcBef>
                  <a:spcPct val="0"/>
                </a:spcBef>
                <a:buSzTx/>
              </a:pPr>
              <a:t>159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71FE910D-AEBA-97E9-246B-6B67CD83AC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Cache Miss Comparison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ECFF5E3-86FF-DAB4-0372-27BE45D5C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Fill in the blanks: Zero, Low, Medium, High, Same for all</a:t>
            </a:r>
          </a:p>
        </p:txBody>
      </p:sp>
      <p:graphicFrame>
        <p:nvGraphicFramePr>
          <p:cNvPr id="724057" name="Group 89">
            <a:extLst>
              <a:ext uri="{FF2B5EF4-FFF2-40B4-BE49-F238E27FC236}">
                <a16:creationId xmlns:a16="http://schemas.microsoft.com/office/drawing/2014/main" id="{305F87EF-5EE2-D4D8-B630-CFA913D53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024363"/>
              </p:ext>
            </p:extLst>
          </p:nvPr>
        </p:nvGraphicFramePr>
        <p:xfrm>
          <a:off x="511175" y="1431925"/>
          <a:ext cx="8350250" cy="3475036"/>
        </p:xfrm>
        <a:graphic>
          <a:graphicData uri="http://schemas.openxmlformats.org/drawingml/2006/table">
            <a:tbl>
              <a:tblPr firstRow="1"/>
              <a:tblGrid>
                <a:gridCol w="215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4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3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Direct Mapped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N-Way Set Associative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Fully Associative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Cache Capacity: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Small, Medium, Big?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Compulsory/Coldstart Miss: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Capacity Miss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Conflict Miss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Invalidation Miss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Same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Same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Same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05FB66D9-83C2-8C5F-A8FD-2F833F6E08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18642745-C247-4CF7-A250-39BFDD49FF9C}" type="slidenum">
              <a:rPr lang="en-US" altLang="en-US" smtClean="0"/>
              <a:pPr>
                <a:spcBef>
                  <a:spcPct val="0"/>
                </a:spcBef>
                <a:buSzTx/>
              </a:pPr>
              <a:t>133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9BB3D5C-0855-EF66-B91B-EF4360742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Problem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CA257A0-A1E4-7749-7337-92EA418D4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Cost vs. Performance</a:t>
            </a:r>
          </a:p>
          <a:p>
            <a:r>
              <a:rPr lang="en-US" altLang="en-US"/>
              <a:t>	Fast memory is expensive</a:t>
            </a:r>
          </a:p>
          <a:p>
            <a:r>
              <a:rPr lang="en-US" altLang="en-US"/>
              <a:t>	Slow memory can significantly affect performance</a:t>
            </a:r>
          </a:p>
          <a:p>
            <a:endParaRPr lang="en-US" altLang="en-US"/>
          </a:p>
          <a:p>
            <a:r>
              <a:rPr lang="en-US" altLang="en-US"/>
              <a:t>Design Philosophy</a:t>
            </a:r>
          </a:p>
          <a:p>
            <a:r>
              <a:rPr lang="en-US" altLang="en-US"/>
              <a:t>	Use a hybrid approach that uses aspects of both</a:t>
            </a:r>
          </a:p>
          <a:p>
            <a:r>
              <a:rPr lang="en-US" altLang="en-US"/>
              <a:t>	Keep frequently used things in a small amount of fast/expensive memory</a:t>
            </a:r>
          </a:p>
          <a:p>
            <a:r>
              <a:rPr lang="en-US" altLang="en-US"/>
              <a:t>		“Cache”</a:t>
            </a:r>
          </a:p>
          <a:p>
            <a:r>
              <a:rPr lang="en-US" altLang="en-US"/>
              <a:t>	Place everything else in slower/inexpensive memory (even disk)</a:t>
            </a:r>
          </a:p>
          <a:p>
            <a:r>
              <a:rPr lang="en-US" altLang="en-US"/>
              <a:t>	</a:t>
            </a:r>
            <a:r>
              <a:rPr lang="en-US" altLang="en-US" u="sng"/>
              <a:t>Make the common case fast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>
            <a:extLst>
              <a:ext uri="{FF2B5EF4-FFF2-40B4-BE49-F238E27FC236}">
                <a16:creationId xmlns:a16="http://schemas.microsoft.com/office/drawing/2014/main" id="{392042BF-D5F4-150B-D609-81D512EB52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AED8E82F-1187-42B7-B319-F91E42CD1B8D}" type="slidenum">
              <a:rPr lang="en-US" altLang="en-US" smtClean="0"/>
              <a:pPr>
                <a:spcBef>
                  <a:spcPct val="0"/>
                </a:spcBef>
                <a:buSzTx/>
              </a:pPr>
              <a:t>160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F0AA203-0C1F-53B5-0EE2-8C966D1816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Complex Cache Miss Example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FC54783-D999-339F-BE5B-C21745329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8-word cache, 2-word blocks.  Determine types of misses (CAP, COLD, CONF).</a:t>
            </a:r>
          </a:p>
        </p:txBody>
      </p:sp>
      <p:graphicFrame>
        <p:nvGraphicFramePr>
          <p:cNvPr id="791556" name="Group 4">
            <a:extLst>
              <a:ext uri="{FF2B5EF4-FFF2-40B4-BE49-F238E27FC236}">
                <a16:creationId xmlns:a16="http://schemas.microsoft.com/office/drawing/2014/main" id="{EBB2E5D1-2996-0109-A05E-E95BC22CC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07452"/>
              </p:ext>
            </p:extLst>
          </p:nvPr>
        </p:nvGraphicFramePr>
        <p:xfrm>
          <a:off x="741363" y="1438275"/>
          <a:ext cx="7620000" cy="4332288"/>
        </p:xfrm>
        <a:graphic>
          <a:graphicData uri="http://schemas.openxmlformats.org/drawingml/2006/table">
            <a:tbl>
              <a:tblPr firstRow="1"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Byte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Block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Addr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Direct Mapped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2-Way Assoc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Fully Assoc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Total: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>
            <a:extLst>
              <a:ext uri="{FF2B5EF4-FFF2-40B4-BE49-F238E27FC236}">
                <a16:creationId xmlns:a16="http://schemas.microsoft.com/office/drawing/2014/main" id="{86529276-0901-4992-20DA-1E625110E6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F9F064F7-AF56-499E-89B7-02F99AA49DF9}" type="slidenum">
              <a:rPr lang="en-US" altLang="en-US" smtClean="0"/>
              <a:pPr>
                <a:spcBef>
                  <a:spcPct val="0"/>
                </a:spcBef>
                <a:buSzTx/>
              </a:pPr>
              <a:t>161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BF96676B-DE42-E9F4-B620-F7060C8CC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Writing &amp; Caches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2D7ADF0B-9342-A4CA-0555-76474A118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Direct-mapped cache with 16-byte blocks, initially </a:t>
            </a:r>
            <a:r>
              <a:rPr lang="en-US" altLang="en-US" b="1"/>
              <a:t>empty</a:t>
            </a:r>
          </a:p>
          <a:p>
            <a:endParaRPr lang="en-US" altLang="en-US">
              <a:latin typeface="Courier New" panose="02070309020205020404" pitchFamily="49" charset="0"/>
            </a:endParaRPr>
          </a:p>
          <a:p>
            <a:endParaRPr lang="en-US" altLang="en-US">
              <a:latin typeface="Courier New" panose="02070309020205020404" pitchFamily="49" charset="0"/>
            </a:endParaRPr>
          </a:p>
          <a:p>
            <a:endParaRPr lang="en-US" altLang="en-US">
              <a:latin typeface="Courier New" panose="02070309020205020404" pitchFamily="49" charset="0"/>
            </a:endParaRPr>
          </a:p>
          <a:p>
            <a:endParaRPr lang="en-US" altLang="en-US">
              <a:latin typeface="Courier New" panose="02070309020205020404" pitchFamily="49" charset="0"/>
            </a:endParaRPr>
          </a:p>
        </p:txBody>
      </p:sp>
      <p:grpSp>
        <p:nvGrpSpPr>
          <p:cNvPr id="63493" name="Group 18">
            <a:extLst>
              <a:ext uri="{FF2B5EF4-FFF2-40B4-BE49-F238E27FC236}">
                <a16:creationId xmlns:a16="http://schemas.microsoft.com/office/drawing/2014/main" id="{51F8ABCE-15FD-F945-142A-1ED5358DDBA1}"/>
              </a:ext>
            </a:extLst>
          </p:cNvPr>
          <p:cNvGrpSpPr>
            <a:grpSpLocks/>
          </p:cNvGrpSpPr>
          <p:nvPr/>
        </p:nvGrpSpPr>
        <p:grpSpPr bwMode="auto">
          <a:xfrm>
            <a:off x="1809750" y="4049713"/>
            <a:ext cx="4760913" cy="1882775"/>
            <a:chOff x="1923" y="1732"/>
            <a:chExt cx="2999" cy="1186"/>
          </a:xfrm>
        </p:grpSpPr>
        <p:sp>
          <p:nvSpPr>
            <p:cNvPr id="63499" name="Rectangle 6">
              <a:extLst>
                <a:ext uri="{FF2B5EF4-FFF2-40B4-BE49-F238E27FC236}">
                  <a16:creationId xmlns:a16="http://schemas.microsoft.com/office/drawing/2014/main" id="{D1995785-475A-CA33-D946-E23DCC977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" y="1752"/>
              <a:ext cx="1856" cy="1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3500" name="Text Box 7">
              <a:extLst>
                <a:ext uri="{FF2B5EF4-FFF2-40B4-BE49-F238E27FC236}">
                  <a16:creationId xmlns:a16="http://schemas.microsoft.com/office/drawing/2014/main" id="{1E0B26E7-B68A-094C-91AD-DA0C96FFB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3" y="1732"/>
              <a:ext cx="9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Main Memory:</a:t>
              </a:r>
            </a:p>
          </p:txBody>
        </p:sp>
      </p:grpSp>
      <p:grpSp>
        <p:nvGrpSpPr>
          <p:cNvPr id="63494" name="Group 19">
            <a:extLst>
              <a:ext uri="{FF2B5EF4-FFF2-40B4-BE49-F238E27FC236}">
                <a16:creationId xmlns:a16="http://schemas.microsoft.com/office/drawing/2014/main" id="{2992EF7C-49CC-B765-6D02-86D221FA0A39}"/>
              </a:ext>
            </a:extLst>
          </p:cNvPr>
          <p:cNvGrpSpPr>
            <a:grpSpLocks/>
          </p:cNvGrpSpPr>
          <p:nvPr/>
        </p:nvGrpSpPr>
        <p:grpSpPr bwMode="auto">
          <a:xfrm>
            <a:off x="1909763" y="2633663"/>
            <a:ext cx="4660900" cy="384175"/>
            <a:chOff x="1986" y="955"/>
            <a:chExt cx="2936" cy="242"/>
          </a:xfrm>
        </p:grpSpPr>
        <p:sp>
          <p:nvSpPr>
            <p:cNvPr id="63496" name="Rectangle 4">
              <a:extLst>
                <a:ext uri="{FF2B5EF4-FFF2-40B4-BE49-F238E27FC236}">
                  <a16:creationId xmlns:a16="http://schemas.microsoft.com/office/drawing/2014/main" id="{B7CA8BCC-8E75-B077-1BED-24989E628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0" y="955"/>
              <a:ext cx="1952" cy="2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63497" name="Text Box 5">
              <a:extLst>
                <a:ext uri="{FF2B5EF4-FFF2-40B4-BE49-F238E27FC236}">
                  <a16:creationId xmlns:a16="http://schemas.microsoft.com/office/drawing/2014/main" id="{F80B4512-A949-F805-27B2-D037F54A9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6" y="966"/>
              <a:ext cx="8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/>
                <a:t>Cache Line:</a:t>
              </a:r>
            </a:p>
          </p:txBody>
        </p:sp>
        <p:cxnSp>
          <p:nvCxnSpPr>
            <p:cNvPr id="63498" name="AutoShape 8">
              <a:extLst>
                <a:ext uri="{FF2B5EF4-FFF2-40B4-BE49-F238E27FC236}">
                  <a16:creationId xmlns:a16="http://schemas.microsoft.com/office/drawing/2014/main" id="{42294E09-5EEC-9AD5-77E1-AE9105BB7768}"/>
                </a:ext>
              </a:extLst>
            </p:cNvPr>
            <p:cNvCxnSpPr>
              <a:cxnSpLocks noChangeShapeType="1"/>
              <a:stCxn id="63496" idx="0"/>
              <a:endCxn id="63496" idx="2"/>
            </p:cNvCxnSpPr>
            <p:nvPr/>
          </p:nvCxnSpPr>
          <p:spPr bwMode="auto">
            <a:xfrm>
              <a:off x="3946" y="955"/>
              <a:ext cx="0" cy="237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495" name="Rectangle 10">
            <a:extLst>
              <a:ext uri="{FF2B5EF4-FFF2-40B4-BE49-F238E27FC236}">
                <a16:creationId xmlns:a16="http://schemas.microsoft.com/office/drawing/2014/main" id="{662A75A8-9C4A-3485-5F6A-5D36A35C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225" y="1355725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>
                <a:latin typeface="Courier New" panose="02070309020205020404" pitchFamily="49" charset="0"/>
              </a:rPr>
              <a:t>STUR X0, [X31, #0]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>
            <a:extLst>
              <a:ext uri="{FF2B5EF4-FFF2-40B4-BE49-F238E27FC236}">
                <a16:creationId xmlns:a16="http://schemas.microsoft.com/office/drawing/2014/main" id="{70DE3991-EA37-73D9-D206-3B7E2B01A1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113CFBB3-4590-4F65-808D-F4B3512F33C1}" type="slidenum">
              <a:rPr lang="en-US" altLang="en-US" smtClean="0"/>
              <a:pPr>
                <a:spcBef>
                  <a:spcPct val="0"/>
                </a:spcBef>
                <a:buSzTx/>
              </a:pPr>
              <a:t>162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36FA6D18-ADDA-53E2-0F78-DF6296A46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Writing &amp; Caches (cont.)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60844B4-D5F6-FD86-0ED9-4935C35EA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>
            <a:extLst>
              <a:ext uri="{FF2B5EF4-FFF2-40B4-BE49-F238E27FC236}">
                <a16:creationId xmlns:a16="http://schemas.microsoft.com/office/drawing/2014/main" id="{AE042698-A19E-7B48-965B-2B421B6F85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8B69E78B-8866-4654-B282-5F288E10328B}" type="slidenum">
              <a:rPr lang="en-US" altLang="en-US" smtClean="0"/>
              <a:pPr>
                <a:spcBef>
                  <a:spcPct val="0"/>
                </a:spcBef>
                <a:buSzTx/>
              </a:pPr>
              <a:t>163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C2524409-6DDA-6EDB-ADD5-E60767CD2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Replacement Methods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C38D2096-90B3-90A4-8EC4-6F0044AC9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If we need to load a new cache line, where does it go?</a:t>
            </a:r>
          </a:p>
          <a:p>
            <a:endParaRPr lang="en-US" altLang="en-US"/>
          </a:p>
          <a:p>
            <a:r>
              <a:rPr lang="en-US" altLang="en-US"/>
              <a:t>Direct-mapped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Set Associative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Fully Associative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>
            <a:extLst>
              <a:ext uri="{FF2B5EF4-FFF2-40B4-BE49-F238E27FC236}">
                <a16:creationId xmlns:a16="http://schemas.microsoft.com/office/drawing/2014/main" id="{980A2A8F-7540-252A-4B5F-D0AA023BEF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7C2744D7-F7EC-49AC-8B0D-A7DEAD021400}" type="slidenum">
              <a:rPr lang="en-US" altLang="en-US" smtClean="0"/>
              <a:pPr>
                <a:spcBef>
                  <a:spcPct val="0"/>
                </a:spcBef>
                <a:buSzTx/>
              </a:pPr>
              <a:t>164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026F4C56-7BEE-A12B-57F5-B4F4E788C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Replacement Strategies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2300E5B3-C0AA-E0F0-3E43-B8A5E1DB4C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needed, pick a location</a:t>
            </a:r>
          </a:p>
          <a:p>
            <a:endParaRPr lang="en-US" altLang="en-US"/>
          </a:p>
          <a:p>
            <a:r>
              <a:rPr lang="en-US" altLang="en-US"/>
              <a:t>Approach #1: Random</a:t>
            </a:r>
          </a:p>
          <a:p>
            <a:pPr lvl="1"/>
            <a:r>
              <a:rPr lang="en-US" altLang="en-US"/>
              <a:t>Just arbitrarily pick from possible locations</a:t>
            </a:r>
          </a:p>
          <a:p>
            <a:pPr lvl="1"/>
            <a:endParaRPr lang="en-US" altLang="en-US"/>
          </a:p>
          <a:p>
            <a:r>
              <a:rPr lang="en-US" altLang="en-US"/>
              <a:t>Approach #2: Least Recently Used (LRU)</a:t>
            </a:r>
          </a:p>
          <a:p>
            <a:pPr lvl="1"/>
            <a:r>
              <a:rPr lang="en-US" altLang="en-US"/>
              <a:t>Use temporal locality</a:t>
            </a:r>
          </a:p>
          <a:p>
            <a:pPr lvl="1"/>
            <a:r>
              <a:rPr lang="en-US" altLang="en-US"/>
              <a:t>Must track somehow – extra cache bits to indicate how recently used</a:t>
            </a:r>
          </a:p>
          <a:p>
            <a:endParaRPr lang="en-US" altLang="en-US"/>
          </a:p>
          <a:p>
            <a:r>
              <a:rPr lang="en-US" altLang="en-US"/>
              <a:t>In practice, Random typically only 12% worse than LRU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>
            <a:extLst>
              <a:ext uri="{FF2B5EF4-FFF2-40B4-BE49-F238E27FC236}">
                <a16:creationId xmlns:a16="http://schemas.microsoft.com/office/drawing/2014/main" id="{A3AE8AAE-E847-71CE-5279-1D129E876D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F56772FF-C04C-4927-AF12-F304EC35BA7D}" type="slidenum">
              <a:rPr lang="en-US" altLang="en-US" smtClean="0"/>
              <a:pPr>
                <a:spcBef>
                  <a:spcPct val="0"/>
                </a:spcBef>
                <a:buSzTx/>
              </a:pPr>
              <a:t>165</a:t>
            </a:fld>
            <a:endParaRPr lang="en-US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A50AA232-1D88-BCC4-2036-8B6BC43437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Split Caches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3B79C2F-8320-6804-FCCE-82597CC7F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Instruction vs. Data accesses</a:t>
            </a:r>
          </a:p>
          <a:p>
            <a:pPr lvl="1"/>
            <a:r>
              <a:rPr lang="en-US" altLang="en-US"/>
              <a:t>How do the two compare in usage?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How many accesses/cycle do we need for our pipelined CPU?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Typically split the caches into separate instruction, data caches</a:t>
            </a:r>
          </a:p>
          <a:p>
            <a:r>
              <a:rPr lang="en-US" altLang="en-US"/>
              <a:t>	Higher bandwidth</a:t>
            </a:r>
          </a:p>
          <a:p>
            <a:r>
              <a:rPr lang="en-US" altLang="en-US"/>
              <a:t>	Optimize to usage</a:t>
            </a:r>
          </a:p>
          <a:p>
            <a:r>
              <a:rPr lang="en-US" altLang="en-US"/>
              <a:t>	Slightly higher miss rate because each cache is smaller.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>
            <a:extLst>
              <a:ext uri="{FF2B5EF4-FFF2-40B4-BE49-F238E27FC236}">
                <a16:creationId xmlns:a16="http://schemas.microsoft.com/office/drawing/2014/main" id="{11445897-C48B-68A8-B02F-8D34D61317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415407A6-6C80-4690-BC9F-627C58D65571}" type="slidenum">
              <a:rPr lang="en-US" altLang="en-US" smtClean="0"/>
              <a:pPr>
                <a:spcBef>
                  <a:spcPct val="0"/>
                </a:spcBef>
                <a:buSzTx/>
              </a:pPr>
              <a:t>166</a:t>
            </a:fld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43A0E030-96CA-9898-4EF9-4972F8C3A5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Multi-level Caches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3D3A27B-CB0F-8887-5877-13A3E270B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Instead of just having an on-chip (L1) cache, an off-chip (L2) cache is helpful</a:t>
            </a:r>
          </a:p>
          <a:p>
            <a:endParaRPr lang="en-US" altLang="en-US"/>
          </a:p>
          <a:p>
            <a:r>
              <a:rPr lang="en-US" altLang="en-US"/>
              <a:t>Ex.  Base machine with CPI = 1.0 if all references hit the L1, 2 GHz</a:t>
            </a:r>
          </a:p>
          <a:p>
            <a:r>
              <a:rPr lang="en-US" altLang="en-US"/>
              <a:t>	Main memory access delay of 50ns.  L1 miss rate of 5%</a:t>
            </a:r>
          </a:p>
          <a:p>
            <a:r>
              <a:rPr lang="en-US" altLang="en-US"/>
              <a:t>	How much faster would the machine be if we added a L2 with a miss rate of 10%, and an access time of 20ns.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>
            <a:extLst>
              <a:ext uri="{FF2B5EF4-FFF2-40B4-BE49-F238E27FC236}">
                <a16:creationId xmlns:a16="http://schemas.microsoft.com/office/drawing/2014/main" id="{6D73535F-85E2-D28E-9329-96F99ABD0E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8AAE344D-D7E7-4D0B-820E-CB25DBF7D273}" type="slidenum">
              <a:rPr lang="en-US" altLang="en-US" smtClean="0"/>
              <a:pPr>
                <a:spcBef>
                  <a:spcPct val="0"/>
                </a:spcBef>
                <a:buSzTx/>
              </a:pPr>
              <a:t>167</a:t>
            </a:fld>
            <a:endParaRPr lang="en-US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F1141AD6-C777-4AA6-84C3-F09E7C8E2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Cache Summary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FD142411-B0D2-9F29-829D-8EEA07F37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>
            <a:extLst>
              <a:ext uri="{FF2B5EF4-FFF2-40B4-BE49-F238E27FC236}">
                <a16:creationId xmlns:a16="http://schemas.microsoft.com/office/drawing/2014/main" id="{E167DC44-3C05-4F9C-3BC4-2C9EA187F6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C9B83C07-3337-4C1D-ACE1-08AD8DF9B30F}" type="slidenum">
              <a:rPr lang="en-US" altLang="en-US" smtClean="0"/>
              <a:pPr>
                <a:spcBef>
                  <a:spcPct val="0"/>
                </a:spcBef>
                <a:buSzTx/>
              </a:pPr>
              <a:t>168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CD096BA7-A96D-09FE-EA25-B1E8AC6D4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 Memory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8457FC9-4AF3-78D8-49F7-3EE4917A7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Disk more cost effective than even DRAM</a:t>
            </a:r>
          </a:p>
          <a:p>
            <a:r>
              <a:rPr lang="en-US" altLang="en-US"/>
              <a:t>	Use Disk as memory?</a:t>
            </a:r>
          </a:p>
          <a:p>
            <a:endParaRPr lang="en-US" altLang="en-US"/>
          </a:p>
          <a:p>
            <a:r>
              <a:rPr lang="en-US" altLang="en-US"/>
              <a:t>Virtual Memory: View disk as the lowest level in the memory hierarchy</a:t>
            </a:r>
          </a:p>
          <a:p>
            <a:r>
              <a:rPr lang="en-US" altLang="en-US"/>
              <a:t>	“Page” memory to disk when information won’t fit in main memory</a:t>
            </a: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1E0A59B8-81D5-E05A-6505-DC4E9E098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402258"/>
              </p:ext>
            </p:extLst>
          </p:nvPr>
        </p:nvGraphicFramePr>
        <p:xfrm>
          <a:off x="1116013" y="1166813"/>
          <a:ext cx="6937375" cy="1604964"/>
        </p:xfrm>
        <a:graphic>
          <a:graphicData uri="http://schemas.openxmlformats.org/drawingml/2006/table">
            <a:tbl>
              <a:tblPr firstRow="1"/>
              <a:tblGrid>
                <a:gridCol w="237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6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8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5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Technology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Access Time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Cost/Capacity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SRAM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1-7 cycles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10,000x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1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DRAM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 cycles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200x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7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Disk</a:t>
                      </a:r>
                    </a:p>
                  </a:txBody>
                  <a:tcPr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10K – 10M cycles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1x</a:t>
                      </a: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>
            <a:extLst>
              <a:ext uri="{FF2B5EF4-FFF2-40B4-BE49-F238E27FC236}">
                <a16:creationId xmlns:a16="http://schemas.microsoft.com/office/drawing/2014/main" id="{071018CA-AC3A-9184-3B73-5979108D76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D064C058-6788-4700-A5B1-98A346B09C8B}" type="slidenum">
              <a:rPr lang="en-US" altLang="en-US" smtClean="0"/>
              <a:pPr>
                <a:spcBef>
                  <a:spcPct val="0"/>
                </a:spcBef>
                <a:buSzTx/>
              </a:pPr>
              <a:t>169</a:t>
            </a:fld>
            <a:endParaRPr lang="en-US" altLang="en-US"/>
          </a:p>
        </p:txBody>
      </p:sp>
      <p:sp>
        <p:nvSpPr>
          <p:cNvPr id="79875" name="Rectangle 4">
            <a:extLst>
              <a:ext uri="{FF2B5EF4-FFF2-40B4-BE49-F238E27FC236}">
                <a16:creationId xmlns:a16="http://schemas.microsoft.com/office/drawing/2014/main" id="{4B9E6CBF-A741-108F-860E-CC26423DA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 Addresses</a:t>
            </a:r>
          </a:p>
        </p:txBody>
      </p:sp>
      <p:sp>
        <p:nvSpPr>
          <p:cNvPr id="79876" name="Rectangle 5">
            <a:extLst>
              <a:ext uri="{FF2B5EF4-FFF2-40B4-BE49-F238E27FC236}">
                <a16:creationId xmlns:a16="http://schemas.microsoft.com/office/drawing/2014/main" id="{95F64814-E9CE-2A77-77B8-285A18B0DA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Thought experiment:  What happens when you run two programs at once?</a:t>
            </a:r>
          </a:p>
          <a:p>
            <a:pPr lvl="1"/>
            <a:r>
              <a:rPr lang="en-US" altLang="en-US"/>
              <a:t>How do they share the address space?</a:t>
            </a:r>
          </a:p>
          <a:p>
            <a:endParaRPr lang="en-US" altLang="en-US"/>
          </a:p>
          <a:p>
            <a:r>
              <a:rPr lang="en-US" altLang="en-US"/>
              <a:t>Solution: Virtual addresses</a:t>
            </a:r>
          </a:p>
          <a:p>
            <a:pPr lvl="1"/>
            <a:r>
              <a:rPr lang="en-US" altLang="en-US"/>
              <a:t>Each address the processor generates is a </a:t>
            </a:r>
            <a:r>
              <a:rPr lang="en-US" altLang="en-US" b="1">
                <a:solidFill>
                  <a:srgbClr val="FF00FF"/>
                </a:solidFill>
              </a:rPr>
              <a:t>Virtual Address</a:t>
            </a:r>
          </a:p>
          <a:p>
            <a:pPr lvl="1"/>
            <a:r>
              <a:rPr lang="en-US" altLang="en-US"/>
              <a:t>Virtual Addresses are mapped to </a:t>
            </a:r>
            <a:r>
              <a:rPr lang="en-US" altLang="en-US" b="1">
                <a:solidFill>
                  <a:srgbClr val="FF00FF"/>
                </a:solidFill>
              </a:rPr>
              <a:t>Physical Addresses</a:t>
            </a:r>
          </a:p>
          <a:p>
            <a:pPr lvl="1"/>
            <a:r>
              <a:rPr lang="en-US" altLang="en-US"/>
              <a:t>	Virtual address may correspond to address in memory, or to disk</a:t>
            </a:r>
          </a:p>
          <a:p>
            <a:r>
              <a:rPr lang="en-US" altLang="en-US"/>
              <a:t>Other important terminology</a:t>
            </a:r>
          </a:p>
          <a:p>
            <a:pPr lvl="1"/>
            <a:r>
              <a:rPr lang="en-US" altLang="en-US" b="1">
                <a:solidFill>
                  <a:srgbClr val="FF00FF"/>
                </a:solidFill>
              </a:rPr>
              <a:t>Page</a:t>
            </a:r>
            <a:r>
              <a:rPr lang="en-US" altLang="en-US"/>
              <a:t> – the block for main memory, moved as a group to/from disk</a:t>
            </a:r>
          </a:p>
          <a:p>
            <a:pPr lvl="1"/>
            <a:r>
              <a:rPr lang="en-US" altLang="en-US" b="1">
                <a:solidFill>
                  <a:srgbClr val="FF00FF"/>
                </a:solidFill>
              </a:rPr>
              <a:t>Page fault</a:t>
            </a:r>
            <a:r>
              <a:rPr lang="en-US" altLang="en-US"/>
              <a:t> – “miss” on main memory.  Handled as a </a:t>
            </a:r>
            <a:r>
              <a:rPr lang="en-US" altLang="en-US" b="1" u="sng"/>
              <a:t>processor exception</a:t>
            </a:r>
          </a:p>
          <a:p>
            <a:pPr lvl="1"/>
            <a:r>
              <a:rPr lang="en-US" altLang="en-US" b="1">
                <a:solidFill>
                  <a:srgbClr val="FF00FF"/>
                </a:solidFill>
              </a:rPr>
              <a:t>Memory mapping/address translation</a:t>
            </a:r>
            <a:r>
              <a:rPr lang="en-US" altLang="en-US"/>
              <a:t> – conversion process from virtual to physical addresses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2B37B5E6-6966-06B3-4189-74741F24E9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3499D3CF-A5B9-4889-86C4-51DD333916B3}" type="slidenum">
              <a:rPr lang="en-US" altLang="en-US" smtClean="0"/>
              <a:pPr>
                <a:spcBef>
                  <a:spcPct val="0"/>
                </a:spcBef>
                <a:buSzTx/>
              </a:pPr>
              <a:t>134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842B2F2-5EEE-4715-6FB1-DF0A8D54F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Locality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C0446DC-E088-8AA0-D286-34B9B03B1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Programs access a relatively small portion of the address space at a time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Types of Locality</a:t>
            </a:r>
          </a:p>
          <a:p>
            <a:pPr lvl="1"/>
            <a:r>
              <a:rPr lang="en-US" altLang="en-US"/>
              <a:t>Temporal Locality – If an item has been accessed recently, it will tend to be accessed again soon</a:t>
            </a:r>
          </a:p>
          <a:p>
            <a:pPr lvl="1"/>
            <a:r>
              <a:rPr lang="en-US" altLang="en-US"/>
              <a:t>Spatial Locality – If an item has been accessed recently, nearby items will tend to be accessed soon</a:t>
            </a:r>
          </a:p>
          <a:p>
            <a:pPr lvl="1"/>
            <a:endParaRPr lang="en-US" altLang="en-US"/>
          </a:p>
          <a:p>
            <a:r>
              <a:rPr lang="en-US" altLang="en-US"/>
              <a:t>Locality guides caching</a:t>
            </a:r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1CD734BA-E945-782E-FC3A-32964C642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1628775"/>
            <a:ext cx="673735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SzPct val="100000"/>
            </a:pPr>
            <a:r>
              <a:rPr lang="en-US" altLang="en-US" sz="1600">
                <a:latin typeface="Courier New" panose="02070309020205020404" pitchFamily="49" charset="0"/>
              </a:rPr>
              <a:t>char *index = string;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while (*index != 0) { /* C strings end in 0 */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if (*index &gt;= ‘a’ &amp;&amp; *index &lt;= ‘z’)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	*index = *index +(‘A’ - ‘a’);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	index++;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>
            <a:extLst>
              <a:ext uri="{FF2B5EF4-FFF2-40B4-BE49-F238E27FC236}">
                <a16:creationId xmlns:a16="http://schemas.microsoft.com/office/drawing/2014/main" id="{9982B7A2-8894-DEA9-6420-3F7C21F382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01A82810-14CC-499F-8FC8-00777C78A82D}" type="slidenum">
              <a:rPr lang="en-US" altLang="en-US" smtClean="0"/>
              <a:pPr>
                <a:spcBef>
                  <a:spcPct val="0"/>
                </a:spcBef>
                <a:buSzTx/>
              </a:pPr>
              <a:t>170</a:t>
            </a:fld>
            <a:endParaRPr lang="en-US" altLang="en-US"/>
          </a:p>
        </p:txBody>
      </p:sp>
      <p:grpSp>
        <p:nvGrpSpPr>
          <p:cNvPr id="81923" name="Group 163">
            <a:extLst>
              <a:ext uri="{FF2B5EF4-FFF2-40B4-BE49-F238E27FC236}">
                <a16:creationId xmlns:a16="http://schemas.microsoft.com/office/drawing/2014/main" id="{DBB6A3A0-90EA-0620-0D6D-999D3DCCAC77}"/>
              </a:ext>
            </a:extLst>
          </p:cNvPr>
          <p:cNvGrpSpPr>
            <a:grpSpLocks/>
          </p:cNvGrpSpPr>
          <p:nvPr/>
        </p:nvGrpSpPr>
        <p:grpSpPr bwMode="auto">
          <a:xfrm>
            <a:off x="3644900" y="3295650"/>
            <a:ext cx="1676400" cy="903288"/>
            <a:chOff x="3046" y="2490"/>
            <a:chExt cx="1056" cy="569"/>
          </a:xfrm>
        </p:grpSpPr>
        <p:sp>
          <p:nvSpPr>
            <p:cNvPr id="82075" name="AutoShape 67">
              <a:extLst>
                <a:ext uri="{FF2B5EF4-FFF2-40B4-BE49-F238E27FC236}">
                  <a16:creationId xmlns:a16="http://schemas.microsoft.com/office/drawing/2014/main" id="{8C9D39DC-D38C-906B-A1D8-9EE2EB71E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2490"/>
              <a:ext cx="1056" cy="569"/>
            </a:xfrm>
            <a:prstGeom prst="can">
              <a:avLst>
                <a:gd name="adj" fmla="val 36204"/>
              </a:avLst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82076" name="Oval 84">
              <a:extLst>
                <a:ext uri="{FF2B5EF4-FFF2-40B4-BE49-F238E27FC236}">
                  <a16:creationId xmlns:a16="http://schemas.microsoft.com/office/drawing/2014/main" id="{86E0E408-37CC-6C0A-C19B-40EF12764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4" y="2509"/>
              <a:ext cx="56" cy="5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82077" name="Oval 85">
              <a:extLst>
                <a:ext uri="{FF2B5EF4-FFF2-40B4-BE49-F238E27FC236}">
                  <a16:creationId xmlns:a16="http://schemas.microsoft.com/office/drawing/2014/main" id="{7B62E7CC-4D1E-C256-3DEA-710160520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4" y="2553"/>
              <a:ext cx="56" cy="5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82078" name="Oval 86">
              <a:extLst>
                <a:ext uri="{FF2B5EF4-FFF2-40B4-BE49-F238E27FC236}">
                  <a16:creationId xmlns:a16="http://schemas.microsoft.com/office/drawing/2014/main" id="{79A27B4A-6B34-0B77-FF1B-15936A506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630"/>
              <a:ext cx="56" cy="5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82079" name="Oval 87">
              <a:extLst>
                <a:ext uri="{FF2B5EF4-FFF2-40B4-BE49-F238E27FC236}">
                  <a16:creationId xmlns:a16="http://schemas.microsoft.com/office/drawing/2014/main" id="{FE6D3E00-4761-B07E-363B-693543893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" y="2611"/>
              <a:ext cx="56" cy="5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</p:grpSp>
      <p:sp>
        <p:nvSpPr>
          <p:cNvPr id="81924" name="Rectangle 2">
            <a:extLst>
              <a:ext uri="{FF2B5EF4-FFF2-40B4-BE49-F238E27FC236}">
                <a16:creationId xmlns:a16="http://schemas.microsoft.com/office/drawing/2014/main" id="{55BE9B68-6F06-87E9-3964-7A9CFB746E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 to Physical Addresses</a:t>
            </a:r>
          </a:p>
        </p:txBody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AE528700-6D19-43AF-56EE-9A23EF491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0692BD52-16A2-94FA-1542-7A206789E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1195388"/>
            <a:ext cx="1066800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1927" name="Rectangle 9">
            <a:extLst>
              <a:ext uri="{FF2B5EF4-FFF2-40B4-BE49-F238E27FC236}">
                <a16:creationId xmlns:a16="http://schemas.microsoft.com/office/drawing/2014/main" id="{73EBA816-5974-DFFF-3701-F1804146B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1458913"/>
            <a:ext cx="1066800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1928" name="Rectangle 12">
            <a:extLst>
              <a:ext uri="{FF2B5EF4-FFF2-40B4-BE49-F238E27FC236}">
                <a16:creationId xmlns:a16="http://schemas.microsoft.com/office/drawing/2014/main" id="{A43086F3-98DB-D84B-6529-F1839FA10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1720850"/>
            <a:ext cx="1066800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1929" name="Rectangle 15">
            <a:extLst>
              <a:ext uri="{FF2B5EF4-FFF2-40B4-BE49-F238E27FC236}">
                <a16:creationId xmlns:a16="http://schemas.microsoft.com/office/drawing/2014/main" id="{A014600C-50BC-8D54-9CE2-D386A52EB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1984375"/>
            <a:ext cx="1066800" cy="2635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1930" name="Rectangle 18">
            <a:extLst>
              <a:ext uri="{FF2B5EF4-FFF2-40B4-BE49-F238E27FC236}">
                <a16:creationId xmlns:a16="http://schemas.microsoft.com/office/drawing/2014/main" id="{9DB541C7-4386-A889-9C04-0456F28F7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2246313"/>
            <a:ext cx="1066800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1931" name="Rectangle 21">
            <a:extLst>
              <a:ext uri="{FF2B5EF4-FFF2-40B4-BE49-F238E27FC236}">
                <a16:creationId xmlns:a16="http://schemas.microsoft.com/office/drawing/2014/main" id="{DE0D33D2-7581-172E-372F-664BAE5BC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2508250"/>
            <a:ext cx="1066800" cy="2635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1932" name="Rectangle 24">
            <a:extLst>
              <a:ext uri="{FF2B5EF4-FFF2-40B4-BE49-F238E27FC236}">
                <a16:creationId xmlns:a16="http://schemas.microsoft.com/office/drawing/2014/main" id="{840F3667-9EC7-DB8D-901D-75D4572D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2771775"/>
            <a:ext cx="1066800" cy="2635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1933" name="Rectangle 27">
            <a:extLst>
              <a:ext uri="{FF2B5EF4-FFF2-40B4-BE49-F238E27FC236}">
                <a16:creationId xmlns:a16="http://schemas.microsoft.com/office/drawing/2014/main" id="{53918D7A-AA49-94D0-6337-80C3021F7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3033713"/>
            <a:ext cx="1066800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1934" name="Rectangle 30">
            <a:extLst>
              <a:ext uri="{FF2B5EF4-FFF2-40B4-BE49-F238E27FC236}">
                <a16:creationId xmlns:a16="http://schemas.microsoft.com/office/drawing/2014/main" id="{BF235C69-95F3-958C-FF21-15C6729D7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3297238"/>
            <a:ext cx="1066800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1935" name="Rectangle 33">
            <a:extLst>
              <a:ext uri="{FF2B5EF4-FFF2-40B4-BE49-F238E27FC236}">
                <a16:creationId xmlns:a16="http://schemas.microsoft.com/office/drawing/2014/main" id="{0AF1C347-A137-E2A3-9AC8-3E04A9245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3559175"/>
            <a:ext cx="1066800" cy="263525"/>
          </a:xfrm>
          <a:prstGeom prst="rect">
            <a:avLst/>
          </a:prstGeom>
          <a:solidFill>
            <a:schemeClr val="fol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81936" name="Rectangle 36">
            <a:extLst>
              <a:ext uri="{FF2B5EF4-FFF2-40B4-BE49-F238E27FC236}">
                <a16:creationId xmlns:a16="http://schemas.microsoft.com/office/drawing/2014/main" id="{9FA728A2-1C72-B103-0D62-3B1EE0E27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" y="3821113"/>
            <a:ext cx="1066800" cy="2635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grpSp>
        <p:nvGrpSpPr>
          <p:cNvPr id="81937" name="Group 66">
            <a:extLst>
              <a:ext uri="{FF2B5EF4-FFF2-40B4-BE49-F238E27FC236}">
                <a16:creationId xmlns:a16="http://schemas.microsoft.com/office/drawing/2014/main" id="{F000A711-17A1-550D-2509-76C908EC2D64}"/>
              </a:ext>
            </a:extLst>
          </p:cNvPr>
          <p:cNvGrpSpPr>
            <a:grpSpLocks/>
          </p:cNvGrpSpPr>
          <p:nvPr/>
        </p:nvGrpSpPr>
        <p:grpSpPr bwMode="auto">
          <a:xfrm>
            <a:off x="3930650" y="1204913"/>
            <a:ext cx="1066800" cy="1839912"/>
            <a:chOff x="3226" y="867"/>
            <a:chExt cx="672" cy="1159"/>
          </a:xfrm>
        </p:grpSpPr>
        <p:sp>
          <p:nvSpPr>
            <p:cNvPr id="82068" name="Rectangle 55">
              <a:extLst>
                <a:ext uri="{FF2B5EF4-FFF2-40B4-BE49-F238E27FC236}">
                  <a16:creationId xmlns:a16="http://schemas.microsoft.com/office/drawing/2014/main" id="{7DCC93B5-6C70-51FE-1CFE-73A1D6427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867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82069" name="Rectangle 56">
              <a:extLst>
                <a:ext uri="{FF2B5EF4-FFF2-40B4-BE49-F238E27FC236}">
                  <a16:creationId xmlns:a16="http://schemas.microsoft.com/office/drawing/2014/main" id="{E727B4B8-BF5E-F7B6-82A3-51EB0AF57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1033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82070" name="Rectangle 57">
              <a:extLst>
                <a:ext uri="{FF2B5EF4-FFF2-40B4-BE49-F238E27FC236}">
                  <a16:creationId xmlns:a16="http://schemas.microsoft.com/office/drawing/2014/main" id="{7ABA4D75-032A-FFDC-F41A-C259FE7CC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1198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82071" name="Rectangle 58">
              <a:extLst>
                <a:ext uri="{FF2B5EF4-FFF2-40B4-BE49-F238E27FC236}">
                  <a16:creationId xmlns:a16="http://schemas.microsoft.com/office/drawing/2014/main" id="{E70E6327-7EC3-AF4D-42DE-0E81C496C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1364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82072" name="Rectangle 59">
              <a:extLst>
                <a:ext uri="{FF2B5EF4-FFF2-40B4-BE49-F238E27FC236}">
                  <a16:creationId xmlns:a16="http://schemas.microsoft.com/office/drawing/2014/main" id="{9EBE02E4-1E09-8BB8-5C0E-F0813CAD2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1529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82073" name="Rectangle 60">
              <a:extLst>
                <a:ext uri="{FF2B5EF4-FFF2-40B4-BE49-F238E27FC236}">
                  <a16:creationId xmlns:a16="http://schemas.microsoft.com/office/drawing/2014/main" id="{6004FAF2-4DCC-EFE4-8EE6-512505DC0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1694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82074" name="Rectangle 61">
              <a:extLst>
                <a:ext uri="{FF2B5EF4-FFF2-40B4-BE49-F238E27FC236}">
                  <a16:creationId xmlns:a16="http://schemas.microsoft.com/office/drawing/2014/main" id="{894311C6-3FA0-56A8-603A-F48080170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1860"/>
              <a:ext cx="672" cy="1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</p:grpSp>
      <p:sp>
        <p:nvSpPr>
          <p:cNvPr id="81938" name="Text Box 68">
            <a:extLst>
              <a:ext uri="{FF2B5EF4-FFF2-40B4-BE49-F238E27FC236}">
                <a16:creationId xmlns:a16="http://schemas.microsoft.com/office/drawing/2014/main" id="{3C528E8F-7A9D-D0B6-419A-1039C53E3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822325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Virtual Addresses</a:t>
            </a:r>
          </a:p>
        </p:txBody>
      </p:sp>
      <p:sp>
        <p:nvSpPr>
          <p:cNvPr id="81939" name="Text Box 69">
            <a:extLst>
              <a:ext uri="{FF2B5EF4-FFF2-40B4-BE49-F238E27FC236}">
                <a16:creationId xmlns:a16="http://schemas.microsoft.com/office/drawing/2014/main" id="{67026AA9-37FD-3AFA-D78B-967E600F3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7738" y="800100"/>
            <a:ext cx="195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Physical Addresses</a:t>
            </a:r>
          </a:p>
        </p:txBody>
      </p:sp>
      <p:sp>
        <p:nvSpPr>
          <p:cNvPr id="81940" name="Text Box 71">
            <a:extLst>
              <a:ext uri="{FF2B5EF4-FFF2-40B4-BE49-F238E27FC236}">
                <a16:creationId xmlns:a16="http://schemas.microsoft.com/office/drawing/2014/main" id="{221D95C3-9A4C-28E6-3600-625B3108D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556000"/>
            <a:ext cx="161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Disk Addresses</a:t>
            </a:r>
          </a:p>
        </p:txBody>
      </p:sp>
      <p:cxnSp>
        <p:nvCxnSpPr>
          <p:cNvPr id="81941" name="AutoShape 72">
            <a:extLst>
              <a:ext uri="{FF2B5EF4-FFF2-40B4-BE49-F238E27FC236}">
                <a16:creationId xmlns:a16="http://schemas.microsoft.com/office/drawing/2014/main" id="{D1D2CD91-506C-6A77-4216-794F4E64E36D}"/>
              </a:ext>
            </a:extLst>
          </p:cNvPr>
          <p:cNvCxnSpPr>
            <a:cxnSpLocks noChangeShapeType="1"/>
            <a:stCxn id="81929" idx="3"/>
            <a:endCxn id="82076" idx="2"/>
          </p:cNvCxnSpPr>
          <p:nvPr/>
        </p:nvCxnSpPr>
        <p:spPr bwMode="auto">
          <a:xfrm>
            <a:off x="1746250" y="2116138"/>
            <a:ext cx="2784475" cy="1254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2" name="AutoShape 73">
            <a:extLst>
              <a:ext uri="{FF2B5EF4-FFF2-40B4-BE49-F238E27FC236}">
                <a16:creationId xmlns:a16="http://schemas.microsoft.com/office/drawing/2014/main" id="{2B594AEC-C042-DF63-B533-18CF770E082E}"/>
              </a:ext>
            </a:extLst>
          </p:cNvPr>
          <p:cNvCxnSpPr>
            <a:cxnSpLocks noChangeShapeType="1"/>
            <a:stCxn id="81931" idx="3"/>
            <a:endCxn id="82077" idx="2"/>
          </p:cNvCxnSpPr>
          <p:nvPr/>
        </p:nvCxnSpPr>
        <p:spPr bwMode="auto">
          <a:xfrm>
            <a:off x="1746250" y="2640013"/>
            <a:ext cx="2212975" cy="800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3" name="AutoShape 74">
            <a:extLst>
              <a:ext uri="{FF2B5EF4-FFF2-40B4-BE49-F238E27FC236}">
                <a16:creationId xmlns:a16="http://schemas.microsoft.com/office/drawing/2014/main" id="{78545DA1-486E-4F6D-1048-A8CAF41972BB}"/>
              </a:ext>
            </a:extLst>
          </p:cNvPr>
          <p:cNvCxnSpPr>
            <a:cxnSpLocks noChangeShapeType="1"/>
            <a:stCxn id="81932" idx="3"/>
            <a:endCxn id="82079" idx="2"/>
          </p:cNvCxnSpPr>
          <p:nvPr/>
        </p:nvCxnSpPr>
        <p:spPr bwMode="auto">
          <a:xfrm>
            <a:off x="1746250" y="2903538"/>
            <a:ext cx="3048000" cy="6286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4" name="AutoShape 75">
            <a:extLst>
              <a:ext uri="{FF2B5EF4-FFF2-40B4-BE49-F238E27FC236}">
                <a16:creationId xmlns:a16="http://schemas.microsoft.com/office/drawing/2014/main" id="{F44E7BF9-C986-DD97-FCF7-CF28E90BE47E}"/>
              </a:ext>
            </a:extLst>
          </p:cNvPr>
          <p:cNvCxnSpPr>
            <a:cxnSpLocks noChangeShapeType="1"/>
            <a:stCxn id="81935" idx="3"/>
            <a:endCxn id="82078" idx="2"/>
          </p:cNvCxnSpPr>
          <p:nvPr/>
        </p:nvCxnSpPr>
        <p:spPr bwMode="auto">
          <a:xfrm flipV="1">
            <a:off x="1746250" y="3562350"/>
            <a:ext cx="2701925" cy="128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5" name="AutoShape 76">
            <a:extLst>
              <a:ext uri="{FF2B5EF4-FFF2-40B4-BE49-F238E27FC236}">
                <a16:creationId xmlns:a16="http://schemas.microsoft.com/office/drawing/2014/main" id="{D755BCAA-4F56-E78C-FC98-E68CD26DF87D}"/>
              </a:ext>
            </a:extLst>
          </p:cNvPr>
          <p:cNvCxnSpPr>
            <a:cxnSpLocks noChangeShapeType="1"/>
            <a:stCxn id="81926" idx="3"/>
            <a:endCxn id="82073" idx="1"/>
          </p:cNvCxnSpPr>
          <p:nvPr/>
        </p:nvCxnSpPr>
        <p:spPr bwMode="auto">
          <a:xfrm>
            <a:off x="1746250" y="1327150"/>
            <a:ext cx="2184400" cy="13223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6" name="AutoShape 77">
            <a:extLst>
              <a:ext uri="{FF2B5EF4-FFF2-40B4-BE49-F238E27FC236}">
                <a16:creationId xmlns:a16="http://schemas.microsoft.com/office/drawing/2014/main" id="{8F1DAF0E-65EF-FEFC-29BC-F03C86A54F95}"/>
              </a:ext>
            </a:extLst>
          </p:cNvPr>
          <p:cNvCxnSpPr>
            <a:cxnSpLocks noChangeShapeType="1"/>
            <a:stCxn id="81927" idx="3"/>
            <a:endCxn id="82070" idx="1"/>
          </p:cNvCxnSpPr>
          <p:nvPr/>
        </p:nvCxnSpPr>
        <p:spPr bwMode="auto">
          <a:xfrm>
            <a:off x="1746250" y="1590675"/>
            <a:ext cx="2184400" cy="2714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7" name="AutoShape 78">
            <a:extLst>
              <a:ext uri="{FF2B5EF4-FFF2-40B4-BE49-F238E27FC236}">
                <a16:creationId xmlns:a16="http://schemas.microsoft.com/office/drawing/2014/main" id="{E902BC8F-EEFC-A296-5A7F-177386CBA069}"/>
              </a:ext>
            </a:extLst>
          </p:cNvPr>
          <p:cNvCxnSpPr>
            <a:cxnSpLocks noChangeShapeType="1"/>
            <a:stCxn id="81928" idx="3"/>
            <a:endCxn id="82072" idx="1"/>
          </p:cNvCxnSpPr>
          <p:nvPr/>
        </p:nvCxnSpPr>
        <p:spPr bwMode="auto">
          <a:xfrm>
            <a:off x="1746250" y="1852613"/>
            <a:ext cx="2184400" cy="534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8" name="AutoShape 79">
            <a:extLst>
              <a:ext uri="{FF2B5EF4-FFF2-40B4-BE49-F238E27FC236}">
                <a16:creationId xmlns:a16="http://schemas.microsoft.com/office/drawing/2014/main" id="{353E656F-EB8B-531B-05C7-88B4288EA2BC}"/>
              </a:ext>
            </a:extLst>
          </p:cNvPr>
          <p:cNvCxnSpPr>
            <a:cxnSpLocks noChangeShapeType="1"/>
            <a:stCxn id="81930" idx="3"/>
            <a:endCxn id="82069" idx="1"/>
          </p:cNvCxnSpPr>
          <p:nvPr/>
        </p:nvCxnSpPr>
        <p:spPr bwMode="auto">
          <a:xfrm flipV="1">
            <a:off x="1746250" y="1600200"/>
            <a:ext cx="2184400" cy="777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49" name="AutoShape 80">
            <a:extLst>
              <a:ext uri="{FF2B5EF4-FFF2-40B4-BE49-F238E27FC236}">
                <a16:creationId xmlns:a16="http://schemas.microsoft.com/office/drawing/2014/main" id="{2E1694A8-3482-E8CF-2F20-5B10AF6549B4}"/>
              </a:ext>
            </a:extLst>
          </p:cNvPr>
          <p:cNvCxnSpPr>
            <a:cxnSpLocks noChangeShapeType="1"/>
            <a:stCxn id="81933" idx="3"/>
            <a:endCxn id="82071" idx="1"/>
          </p:cNvCxnSpPr>
          <p:nvPr/>
        </p:nvCxnSpPr>
        <p:spPr bwMode="auto">
          <a:xfrm flipV="1">
            <a:off x="1746250" y="2125663"/>
            <a:ext cx="2184400" cy="1039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50" name="AutoShape 81">
            <a:extLst>
              <a:ext uri="{FF2B5EF4-FFF2-40B4-BE49-F238E27FC236}">
                <a16:creationId xmlns:a16="http://schemas.microsoft.com/office/drawing/2014/main" id="{E720B6AE-44C2-C30E-A095-9481F0867E5C}"/>
              </a:ext>
            </a:extLst>
          </p:cNvPr>
          <p:cNvCxnSpPr>
            <a:cxnSpLocks noChangeShapeType="1"/>
            <a:stCxn id="81934" idx="3"/>
            <a:endCxn id="82068" idx="1"/>
          </p:cNvCxnSpPr>
          <p:nvPr/>
        </p:nvCxnSpPr>
        <p:spPr bwMode="auto">
          <a:xfrm flipV="1">
            <a:off x="1746250" y="1336675"/>
            <a:ext cx="2184400" cy="2092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51" name="AutoShape 82">
            <a:extLst>
              <a:ext uri="{FF2B5EF4-FFF2-40B4-BE49-F238E27FC236}">
                <a16:creationId xmlns:a16="http://schemas.microsoft.com/office/drawing/2014/main" id="{0AE5D5AA-0FF0-5333-F47D-84E1279B59CD}"/>
              </a:ext>
            </a:extLst>
          </p:cNvPr>
          <p:cNvCxnSpPr>
            <a:cxnSpLocks noChangeShapeType="1"/>
            <a:stCxn id="81936" idx="3"/>
            <a:endCxn id="82074" idx="1"/>
          </p:cNvCxnSpPr>
          <p:nvPr/>
        </p:nvCxnSpPr>
        <p:spPr bwMode="auto">
          <a:xfrm flipV="1">
            <a:off x="1746250" y="2913063"/>
            <a:ext cx="2184400" cy="10398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52" name="Text Box 83">
            <a:extLst>
              <a:ext uri="{FF2B5EF4-FFF2-40B4-BE49-F238E27FC236}">
                <a16:creationId xmlns:a16="http://schemas.microsoft.com/office/drawing/2014/main" id="{B0D1A689-92B0-64CF-57A2-1D33EDE6E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550" y="955675"/>
            <a:ext cx="1225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Address</a:t>
            </a:r>
          </a:p>
          <a:p>
            <a:pPr algn="ctr"/>
            <a:r>
              <a:rPr lang="en-US" altLang="en-US"/>
              <a:t>Translation</a:t>
            </a:r>
          </a:p>
        </p:txBody>
      </p:sp>
      <p:grpSp>
        <p:nvGrpSpPr>
          <p:cNvPr id="81953" name="Group 245">
            <a:extLst>
              <a:ext uri="{FF2B5EF4-FFF2-40B4-BE49-F238E27FC236}">
                <a16:creationId xmlns:a16="http://schemas.microsoft.com/office/drawing/2014/main" id="{46CF1BEC-8DE0-F260-C2D1-894F5A8F964D}"/>
              </a:ext>
            </a:extLst>
          </p:cNvPr>
          <p:cNvGrpSpPr>
            <a:grpSpLocks/>
          </p:cNvGrpSpPr>
          <p:nvPr/>
        </p:nvGrpSpPr>
        <p:grpSpPr bwMode="auto">
          <a:xfrm>
            <a:off x="320675" y="4230688"/>
            <a:ext cx="8229600" cy="688975"/>
            <a:chOff x="202" y="2665"/>
            <a:chExt cx="5184" cy="434"/>
          </a:xfrm>
        </p:grpSpPr>
        <p:sp>
          <p:nvSpPr>
            <p:cNvPr id="81998" name="Rectangle 90">
              <a:extLst>
                <a:ext uri="{FF2B5EF4-FFF2-40B4-BE49-F238E27FC236}">
                  <a16:creationId xmlns:a16="http://schemas.microsoft.com/office/drawing/2014/main" id="{7064168B-6615-6429-1A70-2A683CC75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1" y="2829"/>
              <a:ext cx="4013" cy="26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81999" name="Line 91">
              <a:extLst>
                <a:ext uri="{FF2B5EF4-FFF2-40B4-BE49-F238E27FC236}">
                  <a16:creationId xmlns:a16="http://schemas.microsoft.com/office/drawing/2014/main" id="{B686A8B6-605D-C3F7-6E9C-F0D0982A8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1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0" name="Line 92">
              <a:extLst>
                <a:ext uri="{FF2B5EF4-FFF2-40B4-BE49-F238E27FC236}">
                  <a16:creationId xmlns:a16="http://schemas.microsoft.com/office/drawing/2014/main" id="{1C4BCD40-6E85-1B26-5E0A-151904183A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1" name="Line 93">
              <a:extLst>
                <a:ext uri="{FF2B5EF4-FFF2-40B4-BE49-F238E27FC236}">
                  <a16:creationId xmlns:a16="http://schemas.microsoft.com/office/drawing/2014/main" id="{0324E344-693E-1EED-220A-DD79A433B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7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2" name="Line 94">
              <a:extLst>
                <a:ext uri="{FF2B5EF4-FFF2-40B4-BE49-F238E27FC236}">
                  <a16:creationId xmlns:a16="http://schemas.microsoft.com/office/drawing/2014/main" id="{18424927-934B-C673-C21D-7B565F8AE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3" name="Line 95">
              <a:extLst>
                <a:ext uri="{FF2B5EF4-FFF2-40B4-BE49-F238E27FC236}">
                  <a16:creationId xmlns:a16="http://schemas.microsoft.com/office/drawing/2014/main" id="{0FCE91A9-2530-648D-22EA-61207AEDE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9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4" name="Line 96">
              <a:extLst>
                <a:ext uri="{FF2B5EF4-FFF2-40B4-BE49-F238E27FC236}">
                  <a16:creationId xmlns:a16="http://schemas.microsoft.com/office/drawing/2014/main" id="{29227F7C-4F27-2558-53E6-8A88F6C320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5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5" name="Line 97">
              <a:extLst>
                <a:ext uri="{FF2B5EF4-FFF2-40B4-BE49-F238E27FC236}">
                  <a16:creationId xmlns:a16="http://schemas.microsoft.com/office/drawing/2014/main" id="{89398BED-D694-2308-9F57-0C4AFE615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2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6" name="Line 98">
              <a:extLst>
                <a:ext uri="{FF2B5EF4-FFF2-40B4-BE49-F238E27FC236}">
                  <a16:creationId xmlns:a16="http://schemas.microsoft.com/office/drawing/2014/main" id="{69FBF2B5-C5C2-6D8F-577E-2151CD96E1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7" name="Line 99">
              <a:extLst>
                <a:ext uri="{FF2B5EF4-FFF2-40B4-BE49-F238E27FC236}">
                  <a16:creationId xmlns:a16="http://schemas.microsoft.com/office/drawing/2014/main" id="{3CCBEE5F-C845-8679-A697-C1F2D44FE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8" name="Line 100">
              <a:extLst>
                <a:ext uri="{FF2B5EF4-FFF2-40B4-BE49-F238E27FC236}">
                  <a16:creationId xmlns:a16="http://schemas.microsoft.com/office/drawing/2014/main" id="{733EB781-EFEB-47EC-A45F-D89D03CFC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9" name="Line 101">
              <a:extLst>
                <a:ext uri="{FF2B5EF4-FFF2-40B4-BE49-F238E27FC236}">
                  <a16:creationId xmlns:a16="http://schemas.microsoft.com/office/drawing/2014/main" id="{70CE9F07-DB01-43FC-A8ED-E2B6E4E55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6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0" name="Line 102">
              <a:extLst>
                <a:ext uri="{FF2B5EF4-FFF2-40B4-BE49-F238E27FC236}">
                  <a16:creationId xmlns:a16="http://schemas.microsoft.com/office/drawing/2014/main" id="{5BA2C4DA-FBEB-370E-9420-8EE2EA0BF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3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1" name="Line 103">
              <a:extLst>
                <a:ext uri="{FF2B5EF4-FFF2-40B4-BE49-F238E27FC236}">
                  <a16:creationId xmlns:a16="http://schemas.microsoft.com/office/drawing/2014/main" id="{6E5560D0-EA77-18C5-CCFB-B3B865E9C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1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2" name="Line 104">
              <a:extLst>
                <a:ext uri="{FF2B5EF4-FFF2-40B4-BE49-F238E27FC236}">
                  <a16:creationId xmlns:a16="http://schemas.microsoft.com/office/drawing/2014/main" id="{6868E125-C707-4F0C-F8C0-F295E4A5B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2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3" name="Line 105">
              <a:extLst>
                <a:ext uri="{FF2B5EF4-FFF2-40B4-BE49-F238E27FC236}">
                  <a16:creationId xmlns:a16="http://schemas.microsoft.com/office/drawing/2014/main" id="{3E788F1F-1906-8BDE-1FC9-2B74A6F9A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8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4" name="Line 106">
              <a:extLst>
                <a:ext uri="{FF2B5EF4-FFF2-40B4-BE49-F238E27FC236}">
                  <a16:creationId xmlns:a16="http://schemas.microsoft.com/office/drawing/2014/main" id="{520DC4CA-000F-08A8-E8CB-66F5685DAB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5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5" name="Line 107">
              <a:extLst>
                <a:ext uri="{FF2B5EF4-FFF2-40B4-BE49-F238E27FC236}">
                  <a16:creationId xmlns:a16="http://schemas.microsoft.com/office/drawing/2014/main" id="{914C9B1B-8627-E4BD-6421-17CAD510BD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1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6" name="Line 108">
              <a:extLst>
                <a:ext uri="{FF2B5EF4-FFF2-40B4-BE49-F238E27FC236}">
                  <a16:creationId xmlns:a16="http://schemas.microsoft.com/office/drawing/2014/main" id="{4545502F-8577-098F-780F-8948FF8AF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7" name="Line 109">
              <a:extLst>
                <a:ext uri="{FF2B5EF4-FFF2-40B4-BE49-F238E27FC236}">
                  <a16:creationId xmlns:a16="http://schemas.microsoft.com/office/drawing/2014/main" id="{E5E6C463-4776-DA02-5661-B00A69AB00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3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8" name="Line 110">
              <a:extLst>
                <a:ext uri="{FF2B5EF4-FFF2-40B4-BE49-F238E27FC236}">
                  <a16:creationId xmlns:a16="http://schemas.microsoft.com/office/drawing/2014/main" id="{BAF94276-2B17-A4E1-7B2F-D44C9373D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9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9" name="Line 111">
              <a:extLst>
                <a:ext uri="{FF2B5EF4-FFF2-40B4-BE49-F238E27FC236}">
                  <a16:creationId xmlns:a16="http://schemas.microsoft.com/office/drawing/2014/main" id="{A2C40DB2-F449-CFE7-116F-8B92D507C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6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0" name="Line 112">
              <a:extLst>
                <a:ext uri="{FF2B5EF4-FFF2-40B4-BE49-F238E27FC236}">
                  <a16:creationId xmlns:a16="http://schemas.microsoft.com/office/drawing/2014/main" id="{9E8C259F-0B55-9C98-7CFC-0AE11AD540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1" name="Line 113">
              <a:extLst>
                <a:ext uri="{FF2B5EF4-FFF2-40B4-BE49-F238E27FC236}">
                  <a16:creationId xmlns:a16="http://schemas.microsoft.com/office/drawing/2014/main" id="{996DECDD-846A-50DC-FF65-AC2780489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2" name="Line 114">
              <a:extLst>
                <a:ext uri="{FF2B5EF4-FFF2-40B4-BE49-F238E27FC236}">
                  <a16:creationId xmlns:a16="http://schemas.microsoft.com/office/drawing/2014/main" id="{08499B85-F9E0-A275-4353-437F53573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3" name="Line 115">
              <a:extLst>
                <a:ext uri="{FF2B5EF4-FFF2-40B4-BE49-F238E27FC236}">
                  <a16:creationId xmlns:a16="http://schemas.microsoft.com/office/drawing/2014/main" id="{5E18AF03-F213-0C5C-C9BC-C81964FE7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8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4" name="Line 116">
              <a:extLst>
                <a:ext uri="{FF2B5EF4-FFF2-40B4-BE49-F238E27FC236}">
                  <a16:creationId xmlns:a16="http://schemas.microsoft.com/office/drawing/2014/main" id="{605C560E-ED81-C5B5-1DDB-F85CE12A9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4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5" name="Line 117">
              <a:extLst>
                <a:ext uri="{FF2B5EF4-FFF2-40B4-BE49-F238E27FC236}">
                  <a16:creationId xmlns:a16="http://schemas.microsoft.com/office/drawing/2014/main" id="{AA24392F-44ED-FA99-16A5-4BE268679B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0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6" name="Line 118">
              <a:extLst>
                <a:ext uri="{FF2B5EF4-FFF2-40B4-BE49-F238E27FC236}">
                  <a16:creationId xmlns:a16="http://schemas.microsoft.com/office/drawing/2014/main" id="{2DD7040A-1435-501C-82AB-8F1A8050E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6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7" name="Line 119">
              <a:extLst>
                <a:ext uri="{FF2B5EF4-FFF2-40B4-BE49-F238E27FC236}">
                  <a16:creationId xmlns:a16="http://schemas.microsoft.com/office/drawing/2014/main" id="{CF231922-CDC8-8500-48EA-A3A218E4B7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8" name="Line 120">
              <a:extLst>
                <a:ext uri="{FF2B5EF4-FFF2-40B4-BE49-F238E27FC236}">
                  <a16:creationId xmlns:a16="http://schemas.microsoft.com/office/drawing/2014/main" id="{5E37EB4D-D4FB-0D1E-9A3E-3E53EB562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9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9" name="Line 121">
              <a:extLst>
                <a:ext uri="{FF2B5EF4-FFF2-40B4-BE49-F238E27FC236}">
                  <a16:creationId xmlns:a16="http://schemas.microsoft.com/office/drawing/2014/main" id="{D490D020-84F5-098A-5B95-FA7383E5FF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5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0" name="Line 122">
              <a:extLst>
                <a:ext uri="{FF2B5EF4-FFF2-40B4-BE49-F238E27FC236}">
                  <a16:creationId xmlns:a16="http://schemas.microsoft.com/office/drawing/2014/main" id="{B2D8A331-DCE5-D98A-3F02-19C1F1088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1" name="Line 123">
              <a:extLst>
                <a:ext uri="{FF2B5EF4-FFF2-40B4-BE49-F238E27FC236}">
                  <a16:creationId xmlns:a16="http://schemas.microsoft.com/office/drawing/2014/main" id="{9336A059-1E33-6990-522F-272CC8EF0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7" y="2829"/>
              <a:ext cx="0" cy="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2" name="Text Box 125">
              <a:extLst>
                <a:ext uri="{FF2B5EF4-FFF2-40B4-BE49-F238E27FC236}">
                  <a16:creationId xmlns:a16="http://schemas.microsoft.com/office/drawing/2014/main" id="{00C6212F-E661-E11D-CFF4-3D635687A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2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31</a:t>
              </a:r>
            </a:p>
          </p:txBody>
        </p:sp>
        <p:sp>
          <p:nvSpPr>
            <p:cNvPr id="82033" name="Text Box 126">
              <a:extLst>
                <a:ext uri="{FF2B5EF4-FFF2-40B4-BE49-F238E27FC236}">
                  <a16:creationId xmlns:a16="http://schemas.microsoft.com/office/drawing/2014/main" id="{9099FAAA-2BCB-BF03-A781-BDA46B6FF1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8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30</a:t>
              </a:r>
            </a:p>
          </p:txBody>
        </p:sp>
        <p:sp>
          <p:nvSpPr>
            <p:cNvPr id="82034" name="Text Box 127">
              <a:extLst>
                <a:ext uri="{FF2B5EF4-FFF2-40B4-BE49-F238E27FC236}">
                  <a16:creationId xmlns:a16="http://schemas.microsoft.com/office/drawing/2014/main" id="{1AFEEC9A-7F2D-264C-6B4F-1135038C7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4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29</a:t>
              </a:r>
            </a:p>
          </p:txBody>
        </p:sp>
        <p:sp>
          <p:nvSpPr>
            <p:cNvPr id="82035" name="Text Box 128">
              <a:extLst>
                <a:ext uri="{FF2B5EF4-FFF2-40B4-BE49-F238E27FC236}">
                  <a16:creationId xmlns:a16="http://schemas.microsoft.com/office/drawing/2014/main" id="{8EEDDB22-E13C-25B5-3245-61DCFD6A1A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9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28</a:t>
              </a:r>
            </a:p>
          </p:txBody>
        </p:sp>
        <p:sp>
          <p:nvSpPr>
            <p:cNvPr id="82036" name="Text Box 129">
              <a:extLst>
                <a:ext uri="{FF2B5EF4-FFF2-40B4-BE49-F238E27FC236}">
                  <a16:creationId xmlns:a16="http://schemas.microsoft.com/office/drawing/2014/main" id="{68E940E7-E5D0-A161-4C30-2009A76545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27</a:t>
              </a:r>
            </a:p>
          </p:txBody>
        </p:sp>
        <p:sp>
          <p:nvSpPr>
            <p:cNvPr id="82037" name="Text Box 130">
              <a:extLst>
                <a:ext uri="{FF2B5EF4-FFF2-40B4-BE49-F238E27FC236}">
                  <a16:creationId xmlns:a16="http://schemas.microsoft.com/office/drawing/2014/main" id="{DF4A5B9D-9C2E-F0A5-5EA0-B4E314506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26</a:t>
              </a:r>
            </a:p>
          </p:txBody>
        </p:sp>
        <p:sp>
          <p:nvSpPr>
            <p:cNvPr id="82038" name="Text Box 131">
              <a:extLst>
                <a:ext uri="{FF2B5EF4-FFF2-40B4-BE49-F238E27FC236}">
                  <a16:creationId xmlns:a16="http://schemas.microsoft.com/office/drawing/2014/main" id="{446C65C0-D64C-F8CD-7DBE-4CF3DFEC66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25</a:t>
              </a:r>
            </a:p>
          </p:txBody>
        </p:sp>
        <p:sp>
          <p:nvSpPr>
            <p:cNvPr id="82039" name="Text Box 132">
              <a:extLst>
                <a:ext uri="{FF2B5EF4-FFF2-40B4-BE49-F238E27FC236}">
                  <a16:creationId xmlns:a16="http://schemas.microsoft.com/office/drawing/2014/main" id="{6E5B31AC-CFDC-6214-9DF0-F25684A24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1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24</a:t>
              </a:r>
            </a:p>
          </p:txBody>
        </p:sp>
        <p:sp>
          <p:nvSpPr>
            <p:cNvPr id="82040" name="Text Box 133">
              <a:extLst>
                <a:ext uri="{FF2B5EF4-FFF2-40B4-BE49-F238E27FC236}">
                  <a16:creationId xmlns:a16="http://schemas.microsoft.com/office/drawing/2014/main" id="{FA2CB95A-125A-0DE1-1752-481DD2C3F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23</a:t>
              </a:r>
            </a:p>
          </p:txBody>
        </p:sp>
        <p:sp>
          <p:nvSpPr>
            <p:cNvPr id="82041" name="Text Box 134">
              <a:extLst>
                <a:ext uri="{FF2B5EF4-FFF2-40B4-BE49-F238E27FC236}">
                  <a16:creationId xmlns:a16="http://schemas.microsoft.com/office/drawing/2014/main" id="{2FE5C5AE-BF8C-9260-7577-5FE26327F3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22</a:t>
              </a:r>
            </a:p>
          </p:txBody>
        </p:sp>
        <p:sp>
          <p:nvSpPr>
            <p:cNvPr id="82042" name="Text Box 135">
              <a:extLst>
                <a:ext uri="{FF2B5EF4-FFF2-40B4-BE49-F238E27FC236}">
                  <a16:creationId xmlns:a16="http://schemas.microsoft.com/office/drawing/2014/main" id="{EFEE06A1-F67F-2697-D3CD-3023AB3B3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8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21</a:t>
              </a:r>
            </a:p>
          </p:txBody>
        </p:sp>
        <p:sp>
          <p:nvSpPr>
            <p:cNvPr id="82043" name="Text Box 136">
              <a:extLst>
                <a:ext uri="{FF2B5EF4-FFF2-40B4-BE49-F238E27FC236}">
                  <a16:creationId xmlns:a16="http://schemas.microsoft.com/office/drawing/2014/main" id="{E12FABB7-B10D-E42D-E58A-E8FD328D0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4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20</a:t>
              </a:r>
            </a:p>
          </p:txBody>
        </p:sp>
        <p:sp>
          <p:nvSpPr>
            <p:cNvPr id="82044" name="Text Box 137">
              <a:extLst>
                <a:ext uri="{FF2B5EF4-FFF2-40B4-BE49-F238E27FC236}">
                  <a16:creationId xmlns:a16="http://schemas.microsoft.com/office/drawing/2014/main" id="{D1812223-3FD2-2CD0-1B6C-7C5EB7202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19</a:t>
              </a:r>
            </a:p>
          </p:txBody>
        </p:sp>
        <p:sp>
          <p:nvSpPr>
            <p:cNvPr id="82045" name="Text Box 138">
              <a:extLst>
                <a:ext uri="{FF2B5EF4-FFF2-40B4-BE49-F238E27FC236}">
                  <a16:creationId xmlns:a16="http://schemas.microsoft.com/office/drawing/2014/main" id="{132EDC5D-2617-9311-17FE-1DCCB6D8D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5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18</a:t>
              </a:r>
            </a:p>
          </p:txBody>
        </p:sp>
        <p:sp>
          <p:nvSpPr>
            <p:cNvPr id="82046" name="Text Box 139">
              <a:extLst>
                <a:ext uri="{FF2B5EF4-FFF2-40B4-BE49-F238E27FC236}">
                  <a16:creationId xmlns:a16="http://schemas.microsoft.com/office/drawing/2014/main" id="{593A70EE-8C4E-EF57-4026-BAACA2098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17</a:t>
              </a:r>
            </a:p>
          </p:txBody>
        </p:sp>
        <p:sp>
          <p:nvSpPr>
            <p:cNvPr id="82047" name="Text Box 140">
              <a:extLst>
                <a:ext uri="{FF2B5EF4-FFF2-40B4-BE49-F238E27FC236}">
                  <a16:creationId xmlns:a16="http://schemas.microsoft.com/office/drawing/2014/main" id="{753DC94D-107E-A488-8111-F6562845E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16</a:t>
              </a:r>
            </a:p>
          </p:txBody>
        </p:sp>
        <p:sp>
          <p:nvSpPr>
            <p:cNvPr id="82048" name="Text Box 141">
              <a:extLst>
                <a:ext uri="{FF2B5EF4-FFF2-40B4-BE49-F238E27FC236}">
                  <a16:creationId xmlns:a16="http://schemas.microsoft.com/office/drawing/2014/main" id="{01AE3621-22EE-975A-F929-F369D2562B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1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15</a:t>
              </a:r>
            </a:p>
          </p:txBody>
        </p:sp>
        <p:sp>
          <p:nvSpPr>
            <p:cNvPr id="82049" name="Text Box 142">
              <a:extLst>
                <a:ext uri="{FF2B5EF4-FFF2-40B4-BE49-F238E27FC236}">
                  <a16:creationId xmlns:a16="http://schemas.microsoft.com/office/drawing/2014/main" id="{426FBC83-70C6-D053-3021-0D07EA650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7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14</a:t>
              </a:r>
            </a:p>
          </p:txBody>
        </p:sp>
        <p:sp>
          <p:nvSpPr>
            <p:cNvPr id="82050" name="Text Box 143">
              <a:extLst>
                <a:ext uri="{FF2B5EF4-FFF2-40B4-BE49-F238E27FC236}">
                  <a16:creationId xmlns:a16="http://schemas.microsoft.com/office/drawing/2014/main" id="{91D3FE04-91E2-DA40-E583-AB44EE7AA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13</a:t>
              </a:r>
            </a:p>
          </p:txBody>
        </p:sp>
        <p:sp>
          <p:nvSpPr>
            <p:cNvPr id="82051" name="Text Box 144">
              <a:extLst>
                <a:ext uri="{FF2B5EF4-FFF2-40B4-BE49-F238E27FC236}">
                  <a16:creationId xmlns:a16="http://schemas.microsoft.com/office/drawing/2014/main" id="{E60DB887-4062-E97A-C564-07212C404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8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12</a:t>
              </a:r>
            </a:p>
          </p:txBody>
        </p:sp>
        <p:sp>
          <p:nvSpPr>
            <p:cNvPr id="82052" name="Text Box 145">
              <a:extLst>
                <a:ext uri="{FF2B5EF4-FFF2-40B4-BE49-F238E27FC236}">
                  <a16:creationId xmlns:a16="http://schemas.microsoft.com/office/drawing/2014/main" id="{7BD2B616-78AB-1F2F-9DCF-9AAEF8351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3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11</a:t>
              </a:r>
            </a:p>
          </p:txBody>
        </p:sp>
        <p:sp>
          <p:nvSpPr>
            <p:cNvPr id="82053" name="Text Box 146">
              <a:extLst>
                <a:ext uri="{FF2B5EF4-FFF2-40B4-BE49-F238E27FC236}">
                  <a16:creationId xmlns:a16="http://schemas.microsoft.com/office/drawing/2014/main" id="{E39FB055-2812-0B6F-6C5E-B4653CAC7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9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10</a:t>
              </a:r>
            </a:p>
          </p:txBody>
        </p:sp>
        <p:sp>
          <p:nvSpPr>
            <p:cNvPr id="82054" name="Text Box 147">
              <a:extLst>
                <a:ext uri="{FF2B5EF4-FFF2-40B4-BE49-F238E27FC236}">
                  <a16:creationId xmlns:a16="http://schemas.microsoft.com/office/drawing/2014/main" id="{EC429FA0-B6D0-F384-2693-AEE61B32B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09</a:t>
              </a:r>
            </a:p>
          </p:txBody>
        </p:sp>
        <p:sp>
          <p:nvSpPr>
            <p:cNvPr id="82055" name="Text Box 148">
              <a:extLst>
                <a:ext uri="{FF2B5EF4-FFF2-40B4-BE49-F238E27FC236}">
                  <a16:creationId xmlns:a16="http://schemas.microsoft.com/office/drawing/2014/main" id="{A4DAE278-A0D9-B381-0A00-2028A2C2D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08</a:t>
              </a:r>
            </a:p>
          </p:txBody>
        </p:sp>
        <p:sp>
          <p:nvSpPr>
            <p:cNvPr id="82056" name="Text Box 149">
              <a:extLst>
                <a:ext uri="{FF2B5EF4-FFF2-40B4-BE49-F238E27FC236}">
                  <a16:creationId xmlns:a16="http://schemas.microsoft.com/office/drawing/2014/main" id="{7D2804D4-A2F7-E115-17F4-2D20D19C0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07</a:t>
              </a:r>
            </a:p>
          </p:txBody>
        </p:sp>
        <p:sp>
          <p:nvSpPr>
            <p:cNvPr id="82057" name="Text Box 150">
              <a:extLst>
                <a:ext uri="{FF2B5EF4-FFF2-40B4-BE49-F238E27FC236}">
                  <a16:creationId xmlns:a16="http://schemas.microsoft.com/office/drawing/2014/main" id="{B94329E8-D8BC-BE0F-0B43-DF1541F4C7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1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06</a:t>
              </a:r>
            </a:p>
          </p:txBody>
        </p:sp>
        <p:sp>
          <p:nvSpPr>
            <p:cNvPr id="82058" name="Text Box 151">
              <a:extLst>
                <a:ext uri="{FF2B5EF4-FFF2-40B4-BE49-F238E27FC236}">
                  <a16:creationId xmlns:a16="http://schemas.microsoft.com/office/drawing/2014/main" id="{FE7F87DB-D716-53AC-81FE-077B76D7F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7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05</a:t>
              </a:r>
            </a:p>
          </p:txBody>
        </p:sp>
        <p:sp>
          <p:nvSpPr>
            <p:cNvPr id="82059" name="Text Box 152">
              <a:extLst>
                <a:ext uri="{FF2B5EF4-FFF2-40B4-BE49-F238E27FC236}">
                  <a16:creationId xmlns:a16="http://schemas.microsoft.com/office/drawing/2014/main" id="{62DF746B-A2D7-AA35-F156-F41F313899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2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04</a:t>
              </a:r>
            </a:p>
          </p:txBody>
        </p:sp>
        <p:sp>
          <p:nvSpPr>
            <p:cNvPr id="82060" name="Text Box 153">
              <a:extLst>
                <a:ext uri="{FF2B5EF4-FFF2-40B4-BE49-F238E27FC236}">
                  <a16:creationId xmlns:a16="http://schemas.microsoft.com/office/drawing/2014/main" id="{D067DFE5-E105-08FD-0B83-0CBAE0F3F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8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03</a:t>
              </a:r>
            </a:p>
          </p:txBody>
        </p:sp>
        <p:sp>
          <p:nvSpPr>
            <p:cNvPr id="82061" name="Text Box 154">
              <a:extLst>
                <a:ext uri="{FF2B5EF4-FFF2-40B4-BE49-F238E27FC236}">
                  <a16:creationId xmlns:a16="http://schemas.microsoft.com/office/drawing/2014/main" id="{53625355-F8C7-088E-522B-C20657346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3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02</a:t>
              </a:r>
            </a:p>
          </p:txBody>
        </p:sp>
        <p:sp>
          <p:nvSpPr>
            <p:cNvPr id="82062" name="Text Box 155">
              <a:extLst>
                <a:ext uri="{FF2B5EF4-FFF2-40B4-BE49-F238E27FC236}">
                  <a16:creationId xmlns:a16="http://schemas.microsoft.com/office/drawing/2014/main" id="{3449F88B-EC65-2CAE-C5D7-F71A9FCC8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9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01</a:t>
              </a:r>
            </a:p>
          </p:txBody>
        </p:sp>
        <p:sp>
          <p:nvSpPr>
            <p:cNvPr id="82063" name="Text Box 156">
              <a:extLst>
                <a:ext uri="{FF2B5EF4-FFF2-40B4-BE49-F238E27FC236}">
                  <a16:creationId xmlns:a16="http://schemas.microsoft.com/office/drawing/2014/main" id="{4861FF97-17E5-66EC-987B-E583BFDB5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4" y="2665"/>
              <a:ext cx="2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200"/>
                <a:t>00</a:t>
              </a:r>
            </a:p>
          </p:txBody>
        </p:sp>
        <p:sp>
          <p:nvSpPr>
            <p:cNvPr id="82064" name="Text Box 157">
              <a:extLst>
                <a:ext uri="{FF2B5EF4-FFF2-40B4-BE49-F238E27FC236}">
                  <a16:creationId xmlns:a16="http://schemas.microsoft.com/office/drawing/2014/main" id="{E9782613-F94E-50AA-BC4D-B2F35291E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2868"/>
              <a:ext cx="21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Virtual Page Number</a:t>
              </a:r>
            </a:p>
          </p:txBody>
        </p:sp>
        <p:sp>
          <p:nvSpPr>
            <p:cNvPr id="82065" name="Text Box 158">
              <a:extLst>
                <a:ext uri="{FF2B5EF4-FFF2-40B4-BE49-F238E27FC236}">
                  <a16:creationId xmlns:a16="http://schemas.microsoft.com/office/drawing/2014/main" id="{2E490830-EACE-F80B-25B4-DB780F6FF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5" y="2868"/>
              <a:ext cx="1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Page Offset</a:t>
              </a:r>
            </a:p>
          </p:txBody>
        </p:sp>
        <p:sp>
          <p:nvSpPr>
            <p:cNvPr id="82066" name="Line 159">
              <a:extLst>
                <a:ext uri="{FF2B5EF4-FFF2-40B4-BE49-F238E27FC236}">
                  <a16:creationId xmlns:a16="http://schemas.microsoft.com/office/drawing/2014/main" id="{863D281A-B5D6-045C-981B-EE3DAE02DD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3" y="2829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7" name="Text Box 162">
              <a:extLst>
                <a:ext uri="{FF2B5EF4-FFF2-40B4-BE49-F238E27FC236}">
                  <a16:creationId xmlns:a16="http://schemas.microsoft.com/office/drawing/2014/main" id="{BA2EFDF5-1066-95AF-8AAF-9E8724CB5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" y="2842"/>
              <a:ext cx="10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/>
                <a:t>Virtual Address:</a:t>
              </a:r>
            </a:p>
          </p:txBody>
        </p:sp>
      </p:grpSp>
      <p:grpSp>
        <p:nvGrpSpPr>
          <p:cNvPr id="81954" name="Group 244">
            <a:extLst>
              <a:ext uri="{FF2B5EF4-FFF2-40B4-BE49-F238E27FC236}">
                <a16:creationId xmlns:a16="http://schemas.microsoft.com/office/drawing/2014/main" id="{00DCBF46-5C2D-3782-72C0-8E3CF1639D88}"/>
              </a:ext>
            </a:extLst>
          </p:cNvPr>
          <p:cNvGrpSpPr>
            <a:grpSpLocks/>
          </p:cNvGrpSpPr>
          <p:nvPr/>
        </p:nvGrpSpPr>
        <p:grpSpPr bwMode="auto">
          <a:xfrm>
            <a:off x="193675" y="5691188"/>
            <a:ext cx="8274050" cy="427037"/>
            <a:chOff x="122" y="3585"/>
            <a:chExt cx="5212" cy="269"/>
          </a:xfrm>
        </p:grpSpPr>
        <p:grpSp>
          <p:nvGrpSpPr>
            <p:cNvPr id="81959" name="Group 167">
              <a:extLst>
                <a:ext uri="{FF2B5EF4-FFF2-40B4-BE49-F238E27FC236}">
                  <a16:creationId xmlns:a16="http://schemas.microsoft.com/office/drawing/2014/main" id="{D7D70A73-96B0-B0DD-BEE7-A3BF66E00E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1" y="3585"/>
              <a:ext cx="4013" cy="268"/>
              <a:chOff x="867" y="1301"/>
              <a:chExt cx="4013" cy="268"/>
            </a:xfrm>
          </p:grpSpPr>
          <p:sp>
            <p:nvSpPr>
              <p:cNvPr id="81964" name="Rectangle 168">
                <a:extLst>
                  <a:ext uri="{FF2B5EF4-FFF2-40B4-BE49-F238E27FC236}">
                    <a16:creationId xmlns:a16="http://schemas.microsoft.com/office/drawing/2014/main" id="{E3B2F972-1239-E071-5CD2-E4C9F8C37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7" y="1301"/>
                <a:ext cx="4013" cy="26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altLang="en-US"/>
              </a:p>
            </p:txBody>
          </p:sp>
          <p:sp>
            <p:nvSpPr>
              <p:cNvPr id="81965" name="Line 169">
                <a:extLst>
                  <a:ext uri="{FF2B5EF4-FFF2-40B4-BE49-F238E27FC236}">
                    <a16:creationId xmlns:a16="http://schemas.microsoft.com/office/drawing/2014/main" id="{99A5249A-C08C-BC98-AF20-5F0CAFB32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66" name="Line 170">
                <a:extLst>
                  <a:ext uri="{FF2B5EF4-FFF2-40B4-BE49-F238E27FC236}">
                    <a16:creationId xmlns:a16="http://schemas.microsoft.com/office/drawing/2014/main" id="{7C0F2153-83EB-20FE-5AA6-B82331048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9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67" name="Line 171">
                <a:extLst>
                  <a:ext uri="{FF2B5EF4-FFF2-40B4-BE49-F238E27FC236}">
                    <a16:creationId xmlns:a16="http://schemas.microsoft.com/office/drawing/2014/main" id="{A1A15A38-AB3A-2FA0-D3A7-08A0515E21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68" name="Line 172">
                <a:extLst>
                  <a:ext uri="{FF2B5EF4-FFF2-40B4-BE49-F238E27FC236}">
                    <a16:creationId xmlns:a16="http://schemas.microsoft.com/office/drawing/2014/main" id="{40D5F239-68A5-5E7E-D696-188F71D20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69" name="Line 173">
                <a:extLst>
                  <a:ext uri="{FF2B5EF4-FFF2-40B4-BE49-F238E27FC236}">
                    <a16:creationId xmlns:a16="http://schemas.microsoft.com/office/drawing/2014/main" id="{67A28AB3-8DCD-C279-0A66-EE4364683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0" name="Line 174">
                <a:extLst>
                  <a:ext uri="{FF2B5EF4-FFF2-40B4-BE49-F238E27FC236}">
                    <a16:creationId xmlns:a16="http://schemas.microsoft.com/office/drawing/2014/main" id="{C44E1C87-3787-CEDF-8681-4DB9705EC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1" name="Line 175">
                <a:extLst>
                  <a:ext uri="{FF2B5EF4-FFF2-40B4-BE49-F238E27FC236}">
                    <a16:creationId xmlns:a16="http://schemas.microsoft.com/office/drawing/2014/main" id="{375EC4D0-6DE0-0C11-92C2-D80F3DEB3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2" name="Line 176">
                <a:extLst>
                  <a:ext uri="{FF2B5EF4-FFF2-40B4-BE49-F238E27FC236}">
                    <a16:creationId xmlns:a16="http://schemas.microsoft.com/office/drawing/2014/main" id="{4AF2BC2F-3877-C4AD-32BD-AC3813550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3" name="Line 177">
                <a:extLst>
                  <a:ext uri="{FF2B5EF4-FFF2-40B4-BE49-F238E27FC236}">
                    <a16:creationId xmlns:a16="http://schemas.microsoft.com/office/drawing/2014/main" id="{30263935-CDB6-23CF-87AF-F4690CBCC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4" name="Line 178">
                <a:extLst>
                  <a:ext uri="{FF2B5EF4-FFF2-40B4-BE49-F238E27FC236}">
                    <a16:creationId xmlns:a16="http://schemas.microsoft.com/office/drawing/2014/main" id="{8DB43642-C2DC-B5AC-42E6-5FA3B241E3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5" name="Line 179">
                <a:extLst>
                  <a:ext uri="{FF2B5EF4-FFF2-40B4-BE49-F238E27FC236}">
                    <a16:creationId xmlns:a16="http://schemas.microsoft.com/office/drawing/2014/main" id="{9ABF25EF-520F-E56F-E612-3061476AE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6" name="Line 180">
                <a:extLst>
                  <a:ext uri="{FF2B5EF4-FFF2-40B4-BE49-F238E27FC236}">
                    <a16:creationId xmlns:a16="http://schemas.microsoft.com/office/drawing/2014/main" id="{5C353A3C-61BF-FD6E-F6FC-BB1C32A79F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7" name="Line 181">
                <a:extLst>
                  <a:ext uri="{FF2B5EF4-FFF2-40B4-BE49-F238E27FC236}">
                    <a16:creationId xmlns:a16="http://schemas.microsoft.com/office/drawing/2014/main" id="{BB2CE147-783F-7A0E-E0B4-9176506B5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1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8" name="Line 182">
                <a:extLst>
                  <a:ext uri="{FF2B5EF4-FFF2-40B4-BE49-F238E27FC236}">
                    <a16:creationId xmlns:a16="http://schemas.microsoft.com/office/drawing/2014/main" id="{97050D93-224C-07E3-038B-579BD2FA02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9" name="Line 183">
                <a:extLst>
                  <a:ext uri="{FF2B5EF4-FFF2-40B4-BE49-F238E27FC236}">
                    <a16:creationId xmlns:a16="http://schemas.microsoft.com/office/drawing/2014/main" id="{31DB8FFA-61B5-8087-8972-499E853A3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0" name="Line 184">
                <a:extLst>
                  <a:ext uri="{FF2B5EF4-FFF2-40B4-BE49-F238E27FC236}">
                    <a16:creationId xmlns:a16="http://schemas.microsoft.com/office/drawing/2014/main" id="{854754ED-C3EE-F850-E3A3-200A45CD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1" name="Line 185">
                <a:extLst>
                  <a:ext uri="{FF2B5EF4-FFF2-40B4-BE49-F238E27FC236}">
                    <a16:creationId xmlns:a16="http://schemas.microsoft.com/office/drawing/2014/main" id="{8B8A72B7-A7CE-BE06-1900-3FCB0F488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2" name="Line 186">
                <a:extLst>
                  <a:ext uri="{FF2B5EF4-FFF2-40B4-BE49-F238E27FC236}">
                    <a16:creationId xmlns:a16="http://schemas.microsoft.com/office/drawing/2014/main" id="{9F80B7AD-3E3D-D457-0012-ACD6EAF85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3" name="Line 187">
                <a:extLst>
                  <a:ext uri="{FF2B5EF4-FFF2-40B4-BE49-F238E27FC236}">
                    <a16:creationId xmlns:a16="http://schemas.microsoft.com/office/drawing/2014/main" id="{B658250B-A19F-DBBE-EBE9-BC6ECA925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9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4" name="Line 188">
                <a:extLst>
                  <a:ext uri="{FF2B5EF4-FFF2-40B4-BE49-F238E27FC236}">
                    <a16:creationId xmlns:a16="http://schemas.microsoft.com/office/drawing/2014/main" id="{3663F767-5C76-C434-EBCD-E29F8FC252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2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5" name="Line 189">
                <a:extLst>
                  <a:ext uri="{FF2B5EF4-FFF2-40B4-BE49-F238E27FC236}">
                    <a16:creationId xmlns:a16="http://schemas.microsoft.com/office/drawing/2014/main" id="{01B53BC3-6419-0271-80C1-2084A0962A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6" name="Line 190">
                <a:extLst>
                  <a:ext uri="{FF2B5EF4-FFF2-40B4-BE49-F238E27FC236}">
                    <a16:creationId xmlns:a16="http://schemas.microsoft.com/office/drawing/2014/main" id="{36D24D9A-9260-3B07-8F97-D2B2F2625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7" name="Line 191">
                <a:extLst>
                  <a:ext uri="{FF2B5EF4-FFF2-40B4-BE49-F238E27FC236}">
                    <a16:creationId xmlns:a16="http://schemas.microsoft.com/office/drawing/2014/main" id="{951A984D-0E0C-2D65-8CCA-C99F8DD7D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8" name="Line 192">
                <a:extLst>
                  <a:ext uri="{FF2B5EF4-FFF2-40B4-BE49-F238E27FC236}">
                    <a16:creationId xmlns:a16="http://schemas.microsoft.com/office/drawing/2014/main" id="{59D69C35-FADC-36BB-69D9-EEAF967527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89" name="Line 193">
                <a:extLst>
                  <a:ext uri="{FF2B5EF4-FFF2-40B4-BE49-F238E27FC236}">
                    <a16:creationId xmlns:a16="http://schemas.microsoft.com/office/drawing/2014/main" id="{310C9C93-5B85-1A58-07FD-F92B789A9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4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90" name="Line 194">
                <a:extLst>
                  <a:ext uri="{FF2B5EF4-FFF2-40B4-BE49-F238E27FC236}">
                    <a16:creationId xmlns:a16="http://schemas.microsoft.com/office/drawing/2014/main" id="{5B58F59D-7B23-4751-007D-C9C1F41592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0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91" name="Line 195">
                <a:extLst>
                  <a:ext uri="{FF2B5EF4-FFF2-40B4-BE49-F238E27FC236}">
                    <a16:creationId xmlns:a16="http://schemas.microsoft.com/office/drawing/2014/main" id="{F56683C5-B84C-819E-A6C5-B6172934C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6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92" name="Line 196">
                <a:extLst>
                  <a:ext uri="{FF2B5EF4-FFF2-40B4-BE49-F238E27FC236}">
                    <a16:creationId xmlns:a16="http://schemas.microsoft.com/office/drawing/2014/main" id="{849AC6EB-148F-DD12-39A8-737828E7D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2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93" name="Line 197">
                <a:extLst>
                  <a:ext uri="{FF2B5EF4-FFF2-40B4-BE49-F238E27FC236}">
                    <a16:creationId xmlns:a16="http://schemas.microsoft.com/office/drawing/2014/main" id="{26766D27-808F-DDCB-14C1-03300D7F2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8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94" name="Line 198">
                <a:extLst>
                  <a:ext uri="{FF2B5EF4-FFF2-40B4-BE49-F238E27FC236}">
                    <a16:creationId xmlns:a16="http://schemas.microsoft.com/office/drawing/2014/main" id="{9B7C7ABF-4674-44BC-C399-8FA952BCE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5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95" name="Line 199">
                <a:extLst>
                  <a:ext uri="{FF2B5EF4-FFF2-40B4-BE49-F238E27FC236}">
                    <a16:creationId xmlns:a16="http://schemas.microsoft.com/office/drawing/2014/main" id="{5A2E6D69-8AE9-C251-7990-E5C316387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96" name="Line 200">
                <a:extLst>
                  <a:ext uri="{FF2B5EF4-FFF2-40B4-BE49-F238E27FC236}">
                    <a16:creationId xmlns:a16="http://schemas.microsoft.com/office/drawing/2014/main" id="{C82B4C41-6FDE-D5EA-3F91-47886B4AE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7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97" name="Line 201">
                <a:extLst>
                  <a:ext uri="{FF2B5EF4-FFF2-40B4-BE49-F238E27FC236}">
                    <a16:creationId xmlns:a16="http://schemas.microsoft.com/office/drawing/2014/main" id="{5401EE5C-91C8-E136-FE62-C1F4CCDCD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3" y="1301"/>
                <a:ext cx="0" cy="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960" name="Text Box 234">
              <a:extLst>
                <a:ext uri="{FF2B5EF4-FFF2-40B4-BE49-F238E27FC236}">
                  <a16:creationId xmlns:a16="http://schemas.microsoft.com/office/drawing/2014/main" id="{1A07DC08-6A36-5592-DB05-729D4030F6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8" y="3600"/>
              <a:ext cx="21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Physical Page Number</a:t>
              </a:r>
            </a:p>
          </p:txBody>
        </p:sp>
        <p:sp>
          <p:nvSpPr>
            <p:cNvPr id="81961" name="Text Box 235">
              <a:extLst>
                <a:ext uri="{FF2B5EF4-FFF2-40B4-BE49-F238E27FC236}">
                  <a16:creationId xmlns:a16="http://schemas.microsoft.com/office/drawing/2014/main" id="{26C29B97-8781-A395-79DA-DFB2EF940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5" y="3600"/>
              <a:ext cx="18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/>
                <a:t>Page Offset</a:t>
              </a:r>
            </a:p>
          </p:txBody>
        </p:sp>
        <p:sp>
          <p:nvSpPr>
            <p:cNvPr id="81962" name="Line 236">
              <a:extLst>
                <a:ext uri="{FF2B5EF4-FFF2-40B4-BE49-F238E27FC236}">
                  <a16:creationId xmlns:a16="http://schemas.microsoft.com/office/drawing/2014/main" id="{1DB1F001-7E08-79EE-3479-736C0760E2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585"/>
              <a:ext cx="0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63" name="Text Box 237">
              <a:extLst>
                <a:ext uri="{FF2B5EF4-FFF2-40B4-BE49-F238E27FC236}">
                  <a16:creationId xmlns:a16="http://schemas.microsoft.com/office/drawing/2014/main" id="{7B14E015-7840-8149-EC1B-F2A3CB794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" y="3598"/>
              <a:ext cx="115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/>
              <a:r>
                <a:rPr lang="en-US" altLang="en-US"/>
                <a:t>Physical Address:</a:t>
              </a:r>
            </a:p>
          </p:txBody>
        </p:sp>
      </p:grpSp>
      <p:sp>
        <p:nvSpPr>
          <p:cNvPr id="81955" name="AutoShape 238">
            <a:extLst>
              <a:ext uri="{FF2B5EF4-FFF2-40B4-BE49-F238E27FC236}">
                <a16:creationId xmlns:a16="http://schemas.microsoft.com/office/drawing/2014/main" id="{979539EB-9981-4BBD-B9B8-2081E7D27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313" y="5202238"/>
            <a:ext cx="1533525" cy="274637"/>
          </a:xfrm>
          <a:prstGeom prst="roundRect">
            <a:avLst>
              <a:gd name="adj" fmla="val 50000"/>
            </a:avLst>
          </a:prstGeom>
          <a:solidFill>
            <a:srgbClr val="FF9999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/>
              <a:t>Translation</a:t>
            </a:r>
          </a:p>
        </p:txBody>
      </p:sp>
      <p:cxnSp>
        <p:nvCxnSpPr>
          <p:cNvPr id="81956" name="AutoShape 239">
            <a:extLst>
              <a:ext uri="{FF2B5EF4-FFF2-40B4-BE49-F238E27FC236}">
                <a16:creationId xmlns:a16="http://schemas.microsoft.com/office/drawing/2014/main" id="{5155DA06-6833-1BDC-D76F-6FDF803D2912}"/>
              </a:ext>
            </a:extLst>
          </p:cNvPr>
          <p:cNvCxnSpPr>
            <a:cxnSpLocks noChangeShapeType="1"/>
            <a:stCxn id="82064" idx="2"/>
            <a:endCxn id="81955" idx="0"/>
          </p:cNvCxnSpPr>
          <p:nvPr/>
        </p:nvCxnSpPr>
        <p:spPr bwMode="auto">
          <a:xfrm flipH="1">
            <a:off x="3775075" y="4919663"/>
            <a:ext cx="4763" cy="282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57" name="AutoShape 240">
            <a:extLst>
              <a:ext uri="{FF2B5EF4-FFF2-40B4-BE49-F238E27FC236}">
                <a16:creationId xmlns:a16="http://schemas.microsoft.com/office/drawing/2014/main" id="{BD7678C0-EEE3-D563-2C25-1FD51DC14B0A}"/>
              </a:ext>
            </a:extLst>
          </p:cNvPr>
          <p:cNvCxnSpPr>
            <a:cxnSpLocks noChangeShapeType="1"/>
            <a:stCxn id="81955" idx="2"/>
            <a:endCxn id="81960" idx="0"/>
          </p:cNvCxnSpPr>
          <p:nvPr/>
        </p:nvCxnSpPr>
        <p:spPr bwMode="auto">
          <a:xfrm>
            <a:off x="3775075" y="5476875"/>
            <a:ext cx="9525" cy="2381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958" name="AutoShape 241">
            <a:extLst>
              <a:ext uri="{FF2B5EF4-FFF2-40B4-BE49-F238E27FC236}">
                <a16:creationId xmlns:a16="http://schemas.microsoft.com/office/drawing/2014/main" id="{EB50E32F-C5C1-A474-786F-C411514832AD}"/>
              </a:ext>
            </a:extLst>
          </p:cNvPr>
          <p:cNvCxnSpPr>
            <a:cxnSpLocks noChangeShapeType="1"/>
            <a:stCxn id="82065" idx="2"/>
            <a:endCxn id="81961" idx="0"/>
          </p:cNvCxnSpPr>
          <p:nvPr/>
        </p:nvCxnSpPr>
        <p:spPr bwMode="auto">
          <a:xfrm>
            <a:off x="6973888" y="4919663"/>
            <a:ext cx="0" cy="7953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>
            <a:extLst>
              <a:ext uri="{FF2B5EF4-FFF2-40B4-BE49-F238E27FC236}">
                <a16:creationId xmlns:a16="http://schemas.microsoft.com/office/drawing/2014/main" id="{F4A6825E-3DB1-3EE1-C8DC-253B9C52E7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DBAC925E-22B1-4A38-B95E-A1F53B977825}" type="slidenum">
              <a:rPr lang="en-US" altLang="en-US" smtClean="0"/>
              <a:pPr>
                <a:spcBef>
                  <a:spcPct val="0"/>
                </a:spcBef>
                <a:buSzTx/>
              </a:pPr>
              <a:t>171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30190925-A543-2A5C-9581-E27343C61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Virtual Memory Summary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96E9382D-B843-D138-6243-70E7D91EF4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Main Memory is a cache</a:t>
            </a:r>
          </a:p>
          <a:p>
            <a:pPr lvl="1"/>
            <a:r>
              <a:rPr lang="en-US" altLang="en-US"/>
              <a:t>Large cache lines/page size – spatial locality</a:t>
            </a:r>
          </a:p>
          <a:p>
            <a:pPr lvl="1"/>
            <a:r>
              <a:rPr lang="en-US" altLang="en-US"/>
              <a:t>Huge page fault/cache miss penalty – fully associative, software managed</a:t>
            </a:r>
          </a:p>
          <a:p>
            <a:pPr lvl="1"/>
            <a:r>
              <a:rPr lang="en-US" altLang="en-US"/>
              <a:t>Translation complex – cache the misses themselves</a:t>
            </a:r>
          </a:p>
          <a:p>
            <a:pPr lvl="1"/>
            <a:endParaRPr lang="en-US" altLang="en-US"/>
          </a:p>
          <a:p>
            <a:r>
              <a:rPr lang="en-US" altLang="en-US"/>
              <a:t>Thrashing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EE5C1D3D-2F7E-DD6A-6996-21AA27922A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9A20D820-4431-4D50-AC62-462C19AF233C}" type="slidenum">
              <a:rPr lang="en-US" altLang="en-US" smtClean="0"/>
              <a:pPr>
                <a:spcBef>
                  <a:spcPct val="0"/>
                </a:spcBef>
                <a:buSzTx/>
              </a:pPr>
              <a:t>135</a:t>
            </a:fld>
            <a:endParaRPr lang="en-US" altLang="en-US"/>
          </a:p>
        </p:txBody>
      </p:sp>
      <p:sp>
        <p:nvSpPr>
          <p:cNvPr id="11267" name="Rectangle 36">
            <a:extLst>
              <a:ext uri="{FF2B5EF4-FFF2-40B4-BE49-F238E27FC236}">
                <a16:creationId xmlns:a16="http://schemas.microsoft.com/office/drawing/2014/main" id="{1650D7A8-3136-1A6D-8C5F-7D3B9388B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Solution</a:t>
            </a:r>
          </a:p>
        </p:txBody>
      </p:sp>
      <p:sp>
        <p:nvSpPr>
          <p:cNvPr id="11268" name="Rectangle 37">
            <a:extLst>
              <a:ext uri="{FF2B5EF4-FFF2-40B4-BE49-F238E27FC236}">
                <a16:creationId xmlns:a16="http://schemas.microsoft.com/office/drawing/2014/main" id="{9620CDE5-C773-8018-A3C3-7DD6F5B51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By taking advantage of the principle of locality:</a:t>
            </a:r>
          </a:p>
          <a:p>
            <a:pPr lvl="1"/>
            <a:r>
              <a:rPr lang="en-US" altLang="en-US"/>
              <a:t>Provide as much memory as is available in the cheapest technology.</a:t>
            </a:r>
          </a:p>
          <a:p>
            <a:pPr lvl="1"/>
            <a:r>
              <a:rPr lang="en-US" altLang="en-US"/>
              <a:t>Provide access at the speed offered by the fastest technology.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EE57DAC4-8BCD-0567-2E76-AB395F405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2786063"/>
            <a:ext cx="2032000" cy="736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1270" name="Rectangle 5">
            <a:extLst>
              <a:ext uri="{FF2B5EF4-FFF2-40B4-BE49-F238E27FC236}">
                <a16:creationId xmlns:a16="http://schemas.microsoft.com/office/drawing/2014/main" id="{D696D005-15A1-D55F-E1DF-23346D2E3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3019425"/>
            <a:ext cx="85883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Control</a:t>
            </a:r>
          </a:p>
        </p:txBody>
      </p:sp>
      <p:sp>
        <p:nvSpPr>
          <p:cNvPr id="11271" name="Rectangle 6">
            <a:extLst>
              <a:ext uri="{FF2B5EF4-FFF2-40B4-BE49-F238E27FC236}">
                <a16:creationId xmlns:a16="http://schemas.microsoft.com/office/drawing/2014/main" id="{7583FDF0-6386-F7F9-AF20-B5539BBA0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538" y="3776663"/>
            <a:ext cx="1422400" cy="1117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1272" name="Rectangle 7">
            <a:extLst>
              <a:ext uri="{FF2B5EF4-FFF2-40B4-BE49-F238E27FC236}">
                <a16:creationId xmlns:a16="http://schemas.microsoft.com/office/drawing/2014/main" id="{417305B3-D7DE-1C19-BA9C-753472AD8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4044950"/>
            <a:ext cx="9937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Datapath</a:t>
            </a:r>
          </a:p>
        </p:txBody>
      </p:sp>
      <p:sp>
        <p:nvSpPr>
          <p:cNvPr id="11273" name="Rectangle 8">
            <a:extLst>
              <a:ext uri="{FF2B5EF4-FFF2-40B4-BE49-F238E27FC236}">
                <a16:creationId xmlns:a16="http://schemas.microsoft.com/office/drawing/2014/main" id="{FBCEC7FE-43B9-0A99-2EC9-AB52D1E39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8" y="2405063"/>
            <a:ext cx="1117600" cy="2641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1274" name="Rectangle 9">
            <a:extLst>
              <a:ext uri="{FF2B5EF4-FFF2-40B4-BE49-F238E27FC236}">
                <a16:creationId xmlns:a16="http://schemas.microsoft.com/office/drawing/2014/main" id="{EE54AD8E-A9D2-2327-5BCD-D87E0357C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3257550"/>
            <a:ext cx="11049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Secondary</a:t>
            </a:r>
          </a:p>
          <a:p>
            <a:pPr algn="ctr"/>
            <a:r>
              <a:rPr lang="en-US" altLang="en-US" sz="1600" b="1"/>
              <a:t>Storage</a:t>
            </a:r>
          </a:p>
          <a:p>
            <a:pPr algn="ctr"/>
            <a:r>
              <a:rPr lang="en-US" altLang="en-US" sz="1600" b="1"/>
              <a:t>(Flash)</a:t>
            </a:r>
          </a:p>
        </p:txBody>
      </p:sp>
      <p:sp>
        <p:nvSpPr>
          <p:cNvPr id="11275" name="Rectangle 10">
            <a:extLst>
              <a:ext uri="{FF2B5EF4-FFF2-40B4-BE49-F238E27FC236}">
                <a16:creationId xmlns:a16="http://schemas.microsoft.com/office/drawing/2014/main" id="{34BB3256-5CA8-8FA1-7551-A585D1BE3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8" y="2405063"/>
            <a:ext cx="2565400" cy="2641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1276" name="Rectangle 11">
            <a:extLst>
              <a:ext uri="{FF2B5EF4-FFF2-40B4-BE49-F238E27FC236}">
                <a16:creationId xmlns:a16="http://schemas.microsoft.com/office/drawing/2014/main" id="{F94EC877-59DE-7D2D-EE78-A69B64B50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0" y="2392363"/>
            <a:ext cx="10287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Processor</a:t>
            </a:r>
          </a:p>
        </p:txBody>
      </p:sp>
      <p:sp>
        <p:nvSpPr>
          <p:cNvPr id="11277" name="Line 12">
            <a:extLst>
              <a:ext uri="{FF2B5EF4-FFF2-40B4-BE49-F238E27FC236}">
                <a16:creationId xmlns:a16="http://schemas.microsoft.com/office/drawing/2014/main" id="{05501873-3AC3-7680-3C5C-48ABD728CA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4288" y="2397125"/>
            <a:ext cx="3663950" cy="1385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3">
            <a:extLst>
              <a:ext uri="{FF2B5EF4-FFF2-40B4-BE49-F238E27FC236}">
                <a16:creationId xmlns:a16="http://schemas.microsoft.com/office/drawing/2014/main" id="{58045FA2-444C-7311-9588-FA6DC09290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5" y="4821238"/>
            <a:ext cx="3778250" cy="233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Rectangle 14">
            <a:extLst>
              <a:ext uri="{FF2B5EF4-FFF2-40B4-BE49-F238E27FC236}">
                <a16:creationId xmlns:a16="http://schemas.microsoft.com/office/drawing/2014/main" id="{19D3FBA4-802B-9EE3-3895-F43ACBB14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138" y="3852863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1280" name="Rectangle 15">
            <a:extLst>
              <a:ext uri="{FF2B5EF4-FFF2-40B4-BE49-F238E27FC236}">
                <a16:creationId xmlns:a16="http://schemas.microsoft.com/office/drawing/2014/main" id="{46C03795-6073-A887-54D4-3A5C1DA85B2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811338" y="4164012"/>
            <a:ext cx="9842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1"/>
              <a:t>Registers</a:t>
            </a:r>
          </a:p>
        </p:txBody>
      </p:sp>
      <p:sp>
        <p:nvSpPr>
          <p:cNvPr id="11281" name="Rectangle 16">
            <a:extLst>
              <a:ext uri="{FF2B5EF4-FFF2-40B4-BE49-F238E27FC236}">
                <a16:creationId xmlns:a16="http://schemas.microsoft.com/office/drawing/2014/main" id="{2EC189BA-6FC4-2FA0-D08C-0AEDB2A8D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730625"/>
            <a:ext cx="660400" cy="10985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1282" name="Rectangle 17">
            <a:extLst>
              <a:ext uri="{FF2B5EF4-FFF2-40B4-BE49-F238E27FC236}">
                <a16:creationId xmlns:a16="http://schemas.microsoft.com/office/drawing/2014/main" id="{105109BD-E258-9483-7C08-2662A8E00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8" y="3294063"/>
            <a:ext cx="889000" cy="1600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1283" name="Rectangle 18">
            <a:extLst>
              <a:ext uri="{FF2B5EF4-FFF2-40B4-BE49-F238E27FC236}">
                <a16:creationId xmlns:a16="http://schemas.microsoft.com/office/drawing/2014/main" id="{EDC19342-1889-EE58-E866-5E8F0A773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538" y="2887663"/>
            <a:ext cx="1041400" cy="208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1284" name="Rectangle 19">
            <a:extLst>
              <a:ext uri="{FF2B5EF4-FFF2-40B4-BE49-F238E27FC236}">
                <a16:creationId xmlns:a16="http://schemas.microsoft.com/office/drawing/2014/main" id="{DD8EE073-43DD-92CA-10A8-7AFB34219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5863" y="3638550"/>
            <a:ext cx="9477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Main</a:t>
            </a:r>
          </a:p>
          <a:p>
            <a:pPr algn="ctr"/>
            <a:r>
              <a:rPr lang="en-US" altLang="en-US" sz="1600" b="1"/>
              <a:t>Memory</a:t>
            </a:r>
          </a:p>
          <a:p>
            <a:pPr algn="ctr"/>
            <a:r>
              <a:rPr lang="en-US" altLang="en-US" sz="1600" b="1"/>
              <a:t>(DRAM)</a:t>
            </a:r>
          </a:p>
        </p:txBody>
      </p:sp>
      <p:sp>
        <p:nvSpPr>
          <p:cNvPr id="11285" name="Rectangle 20">
            <a:extLst>
              <a:ext uri="{FF2B5EF4-FFF2-40B4-BE49-F238E27FC236}">
                <a16:creationId xmlns:a16="http://schemas.microsoft.com/office/drawing/2014/main" id="{A64E9CAA-B830-29F8-E6B3-33314A842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3638550"/>
            <a:ext cx="914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Second</a:t>
            </a:r>
          </a:p>
          <a:p>
            <a:pPr algn="ctr"/>
            <a:r>
              <a:rPr lang="en-US" altLang="en-US" sz="1600" b="1"/>
              <a:t>Level</a:t>
            </a:r>
          </a:p>
          <a:p>
            <a:pPr algn="ctr"/>
            <a:r>
              <a:rPr lang="en-US" altLang="en-US" sz="1600" b="1"/>
              <a:t>Cache</a:t>
            </a:r>
          </a:p>
          <a:p>
            <a:pPr algn="ctr"/>
            <a:r>
              <a:rPr lang="en-US" altLang="en-US" sz="1600" b="1"/>
              <a:t>(SRAM)</a:t>
            </a:r>
          </a:p>
        </p:txBody>
      </p:sp>
      <p:sp>
        <p:nvSpPr>
          <p:cNvPr id="11286" name="Rectangle 21">
            <a:extLst>
              <a:ext uri="{FF2B5EF4-FFF2-40B4-BE49-F238E27FC236}">
                <a16:creationId xmlns:a16="http://schemas.microsoft.com/office/drawing/2014/main" id="{2775DE98-5BD2-0C65-C3F7-F1E01B5D32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573337" y="4017963"/>
            <a:ext cx="9493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600" b="1"/>
              <a:t>On-Chip</a:t>
            </a:r>
          </a:p>
          <a:p>
            <a:pPr algn="ctr"/>
            <a:r>
              <a:rPr lang="en-US" altLang="en-US" sz="1600" b="1"/>
              <a:t>Cache</a:t>
            </a:r>
          </a:p>
        </p:txBody>
      </p:sp>
      <p:sp>
        <p:nvSpPr>
          <p:cNvPr id="11287" name="Text Box 39">
            <a:extLst>
              <a:ext uri="{FF2B5EF4-FFF2-40B4-BE49-F238E27FC236}">
                <a16:creationId xmlns:a16="http://schemas.microsoft.com/office/drawing/2014/main" id="{ABBE4CAE-C1B0-8BD6-F781-1770F602E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5132388"/>
            <a:ext cx="7904162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087438" algn="l"/>
                <a:tab pos="2519363" algn="l"/>
                <a:tab pos="2743200" algn="l"/>
                <a:tab pos="4003675" algn="l"/>
                <a:tab pos="55975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087438" algn="l"/>
                <a:tab pos="2519363" algn="l"/>
                <a:tab pos="2743200" algn="l"/>
                <a:tab pos="4003675" algn="l"/>
                <a:tab pos="55975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087438" algn="l"/>
                <a:tab pos="2519363" algn="l"/>
                <a:tab pos="2743200" algn="l"/>
                <a:tab pos="4003675" algn="l"/>
                <a:tab pos="55975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087438" algn="l"/>
                <a:tab pos="2519363" algn="l"/>
                <a:tab pos="2743200" algn="l"/>
                <a:tab pos="4003675" algn="l"/>
                <a:tab pos="55975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087438" algn="l"/>
                <a:tab pos="2519363" algn="l"/>
                <a:tab pos="2743200" algn="l"/>
                <a:tab pos="4003675" algn="l"/>
                <a:tab pos="55975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7438" algn="l"/>
                <a:tab pos="2519363" algn="l"/>
                <a:tab pos="2743200" algn="l"/>
                <a:tab pos="4003675" algn="l"/>
                <a:tab pos="55975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7438" algn="l"/>
                <a:tab pos="2519363" algn="l"/>
                <a:tab pos="2743200" algn="l"/>
                <a:tab pos="4003675" algn="l"/>
                <a:tab pos="55975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7438" algn="l"/>
                <a:tab pos="2519363" algn="l"/>
                <a:tab pos="2743200" algn="l"/>
                <a:tab pos="4003675" algn="l"/>
                <a:tab pos="55975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7438" algn="l"/>
                <a:tab pos="2519363" algn="l"/>
                <a:tab pos="2743200" algn="l"/>
                <a:tab pos="4003675" algn="l"/>
                <a:tab pos="5597525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Name	Register	Cache	Main Memory	Disk Memory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Speed	1 cycle	1-7 cycles	100 cycles	10,000 cycles</a:t>
            </a:r>
            <a:br>
              <a:rPr lang="en-US" altLang="en-US" dirty="0"/>
            </a:br>
            <a:r>
              <a:rPr lang="en-US" altLang="en-US" dirty="0"/>
              <a:t>Capacity	1x (norm.)	64-4Kx	4Mx	1Gx</a:t>
            </a:r>
            <a:endParaRPr lang="en-US" altLang="en-US" i="1" dirty="0"/>
          </a:p>
        </p:txBody>
      </p:sp>
      <p:sp>
        <p:nvSpPr>
          <p:cNvPr id="11288" name="Line 40">
            <a:extLst>
              <a:ext uri="{FF2B5EF4-FFF2-40B4-BE49-F238E27FC236}">
                <a16:creationId xmlns:a16="http://schemas.microsoft.com/office/drawing/2014/main" id="{5A2D001F-427A-7FB9-E89F-31C6309071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38" y="5527675"/>
            <a:ext cx="70500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>
            <a:extLst>
              <a:ext uri="{FF2B5EF4-FFF2-40B4-BE49-F238E27FC236}">
                <a16:creationId xmlns:a16="http://schemas.microsoft.com/office/drawing/2014/main" id="{7541BFF7-A2C9-0AE0-7ACB-52ED3C6178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79D02273-4974-4F8F-B97C-FC51E4BA1E84}" type="slidenum">
              <a:rPr lang="en-US" altLang="en-US" smtClean="0"/>
              <a:pPr>
                <a:spcBef>
                  <a:spcPct val="0"/>
                </a:spcBef>
                <a:buSzTx/>
              </a:pPr>
              <a:t>136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AE5AF368-528A-B3B7-981E-C92F6C94E6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Cache Terminology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9195457-334C-4236-0A0F-991FAEFE6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FF00FF"/>
                </a:solidFill>
              </a:rPr>
              <a:t>Block</a:t>
            </a:r>
            <a:r>
              <a:rPr lang="en-US" altLang="en-US"/>
              <a:t> – Minimum unit of information transfer between levels of the hierarchy</a:t>
            </a:r>
          </a:p>
          <a:p>
            <a:pPr lvl="1"/>
            <a:r>
              <a:rPr lang="en-US" altLang="en-US"/>
              <a:t>Block addressing varies by technology at each level</a:t>
            </a:r>
          </a:p>
          <a:p>
            <a:pPr lvl="1"/>
            <a:r>
              <a:rPr lang="en-US" altLang="en-US"/>
              <a:t>Blocks are moved one level at a time</a:t>
            </a:r>
          </a:p>
          <a:p>
            <a:r>
              <a:rPr lang="en-US" altLang="en-US" b="1">
                <a:solidFill>
                  <a:srgbClr val="FF00FF"/>
                </a:solidFill>
              </a:rPr>
              <a:t>Upper</a:t>
            </a:r>
            <a:r>
              <a:rPr lang="en-US" altLang="en-US"/>
              <a:t> vs. </a:t>
            </a:r>
            <a:r>
              <a:rPr lang="en-US" altLang="en-US" b="1">
                <a:solidFill>
                  <a:srgbClr val="FF00FF"/>
                </a:solidFill>
              </a:rPr>
              <a:t>lower</a:t>
            </a:r>
            <a:r>
              <a:rPr lang="en-US" altLang="en-US"/>
              <a:t> level – “upper” is closer to CPU, “lower” is futher away</a:t>
            </a:r>
          </a:p>
          <a:p>
            <a:r>
              <a:rPr lang="en-US" altLang="en-US" b="1">
                <a:solidFill>
                  <a:srgbClr val="FF00FF"/>
                </a:solidFill>
              </a:rPr>
              <a:t>Hit</a:t>
            </a:r>
            <a:r>
              <a:rPr lang="en-US" altLang="en-US"/>
              <a:t> – Data appears in a block in that level</a:t>
            </a:r>
          </a:p>
          <a:p>
            <a:r>
              <a:rPr lang="en-US" altLang="en-US"/>
              <a:t>	</a:t>
            </a:r>
            <a:r>
              <a:rPr lang="en-US" altLang="en-US" b="1">
                <a:solidFill>
                  <a:srgbClr val="FF00FF"/>
                </a:solidFill>
              </a:rPr>
              <a:t>Hit rate</a:t>
            </a:r>
            <a:r>
              <a:rPr lang="en-US" altLang="en-US"/>
              <a:t> – percent of accesses hitting in that level</a:t>
            </a:r>
          </a:p>
          <a:p>
            <a:r>
              <a:rPr lang="en-US" altLang="en-US"/>
              <a:t>	</a:t>
            </a:r>
            <a:r>
              <a:rPr lang="en-US" altLang="en-US" b="1">
                <a:solidFill>
                  <a:srgbClr val="FF00FF"/>
                </a:solidFill>
              </a:rPr>
              <a:t>Hit time</a:t>
            </a:r>
            <a:r>
              <a:rPr lang="en-US" altLang="en-US"/>
              <a:t> – Time to access this level</a:t>
            </a:r>
          </a:p>
          <a:p>
            <a:r>
              <a:rPr lang="en-US" altLang="en-US"/>
              <a:t>		Hit time = Access time + Time to determine hit/miss</a:t>
            </a:r>
          </a:p>
          <a:p>
            <a:r>
              <a:rPr lang="en-US" altLang="en-US" b="1">
                <a:solidFill>
                  <a:srgbClr val="FF00FF"/>
                </a:solidFill>
              </a:rPr>
              <a:t>Miss</a:t>
            </a:r>
            <a:r>
              <a:rPr lang="en-US" altLang="en-US"/>
              <a:t> – Data does not appear in that level and must be fetched from lower level</a:t>
            </a:r>
          </a:p>
          <a:p>
            <a:r>
              <a:rPr lang="en-US" altLang="en-US"/>
              <a:t>	</a:t>
            </a:r>
            <a:r>
              <a:rPr lang="en-US" altLang="en-US" b="1">
                <a:solidFill>
                  <a:srgbClr val="FF00FF"/>
                </a:solidFill>
              </a:rPr>
              <a:t>Miss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FF00FF"/>
                </a:solidFill>
              </a:rPr>
              <a:t>rate</a:t>
            </a:r>
            <a:r>
              <a:rPr lang="en-US" altLang="en-US"/>
              <a:t> – percent of misses at that level = (1 – hit rate)</a:t>
            </a:r>
          </a:p>
          <a:p>
            <a:r>
              <a:rPr lang="en-US" altLang="en-US"/>
              <a:t>	</a:t>
            </a:r>
            <a:r>
              <a:rPr lang="en-US" altLang="en-US" b="1">
                <a:solidFill>
                  <a:srgbClr val="FF00FF"/>
                </a:solidFill>
              </a:rPr>
              <a:t>Miss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FF00FF"/>
                </a:solidFill>
              </a:rPr>
              <a:t>penalty</a:t>
            </a:r>
            <a:r>
              <a:rPr lang="en-US" altLang="en-US"/>
              <a:t> – Overhead in getting data from a lower level</a:t>
            </a:r>
          </a:p>
          <a:p>
            <a:r>
              <a:rPr lang="en-US" altLang="en-US"/>
              <a:t>		</a:t>
            </a:r>
            <a:r>
              <a:rPr lang="en-US" altLang="en-US" sz="1400"/>
              <a:t>Miss penalty = Lower level access time + Replacement time + Time to deliver to processor</a:t>
            </a:r>
          </a:p>
          <a:p>
            <a:r>
              <a:rPr lang="en-US" altLang="en-US" sz="1400"/>
              <a:t>		Miss penalty is usually MUCH larger than the hit time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A5B4D5A8-80C6-0C36-837B-E8860F6F12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A7C7CC15-87A7-486B-A2B6-70A0C310A642}" type="slidenum">
              <a:rPr lang="en-US" altLang="en-US" smtClean="0"/>
              <a:pPr>
                <a:spcBef>
                  <a:spcPct val="0"/>
                </a:spcBef>
                <a:buSzTx/>
              </a:pPr>
              <a:t>137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2A8AF3EF-FCF2-0577-B3E6-62A0B67D6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Cache Access Time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20C8FF9-25D0-1B76-18AC-59C48B80A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Average access time</a:t>
            </a:r>
          </a:p>
          <a:p>
            <a:pPr lvl="1"/>
            <a:r>
              <a:rPr lang="en-US" altLang="en-US"/>
              <a:t>Access time = (hit time) + (miss penalty)x(miss rate)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Want high hit rate &amp; low hit time, since miss penalty is large</a:t>
            </a:r>
          </a:p>
          <a:p>
            <a:pPr lvl="1"/>
            <a:endParaRPr lang="en-US" altLang="en-US"/>
          </a:p>
          <a:p>
            <a:r>
              <a:rPr lang="en-US" altLang="en-US"/>
              <a:t>Average Memory Access Time (AMAT)</a:t>
            </a:r>
          </a:p>
          <a:p>
            <a:r>
              <a:rPr lang="en-US" altLang="en-US"/>
              <a:t>	Apply average access time to entire hierarchy.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C7C86E78-1791-6BE1-6E4F-EF96AADD2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919FD1DD-D2B7-41D6-B2C8-D29AEF9D8903}" type="slidenum">
              <a:rPr lang="en-US" altLang="en-US" smtClean="0"/>
              <a:pPr>
                <a:spcBef>
                  <a:spcPct val="0"/>
                </a:spcBef>
                <a:buSzTx/>
              </a:pPr>
              <a:t>138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C84784E-36C1-3DDD-472B-767E96850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Cache Access Time Example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469B3EC-F893-BB84-0818-E50B3E166C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Note: Numbers are </a:t>
            </a:r>
            <a:r>
              <a:rPr lang="en-US" altLang="en-US" b="1">
                <a:solidFill>
                  <a:srgbClr val="FF00FF"/>
                </a:solidFill>
              </a:rPr>
              <a:t>local</a:t>
            </a:r>
            <a:r>
              <a:rPr lang="en-US" altLang="en-US"/>
              <a:t> hit rates – the ratio of access that go to that cache that hit (remember, higher levels filter accesses to lower levels)</a:t>
            </a:r>
          </a:p>
          <a:p>
            <a:endParaRPr lang="en-US" altLang="en-US"/>
          </a:p>
          <a:p>
            <a:r>
              <a:rPr lang="en-US" altLang="en-US"/>
              <a:t>	</a:t>
            </a:r>
          </a:p>
        </p:txBody>
      </p:sp>
      <p:graphicFrame>
        <p:nvGraphicFramePr>
          <p:cNvPr id="683103" name="Group 95">
            <a:extLst>
              <a:ext uri="{FF2B5EF4-FFF2-40B4-BE49-F238E27FC236}">
                <a16:creationId xmlns:a16="http://schemas.microsoft.com/office/drawing/2014/main" id="{99DD9DE6-AFC5-8A9D-8EB7-722B4DD7D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191968"/>
              </p:ext>
            </p:extLst>
          </p:nvPr>
        </p:nvGraphicFramePr>
        <p:xfrm>
          <a:off x="987425" y="1055688"/>
          <a:ext cx="7304088" cy="2028825"/>
        </p:xfrm>
        <a:graphic>
          <a:graphicData uri="http://schemas.openxmlformats.org/drawingml/2006/table">
            <a:tbl>
              <a:tblPr firstRow="1"/>
              <a:tblGrid>
                <a:gridCol w="141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09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Level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Hit Time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Hit Rate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Access Time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7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 cycle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95%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L2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 cycles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90%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7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Main Memory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50 cycles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99%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7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Disk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50,000 cycles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100%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AC7A0E22-96B5-E4E4-2ECD-9A33C3DBAF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1700">
              <a:spcBef>
                <a:spcPct val="20000"/>
              </a:spcBef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17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</a:pPr>
            <a:fld id="{BD9F40E3-D1AA-414C-9022-C74E0595AF2B}" type="slidenum">
              <a:rPr lang="en-US" altLang="en-US" smtClean="0"/>
              <a:pPr>
                <a:spcBef>
                  <a:spcPct val="0"/>
                </a:spcBef>
                <a:buSzTx/>
              </a:pPr>
              <a:t>139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5D616F7-07E4-7EC9-632C-95686FE692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A Cache Miss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11600BE-35AC-651A-69BA-8B8CCE6B6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Processor expects a cache hit (1 cycle), so no effect on hit.</a:t>
            </a:r>
          </a:p>
          <a:p>
            <a:r>
              <a:rPr lang="en-US" altLang="en-US"/>
              <a:t>Instruction Miss</a:t>
            </a:r>
          </a:p>
          <a:p>
            <a:r>
              <a:rPr lang="en-US" altLang="en-US"/>
              <a:t>	1. Send the original PC to the memory</a:t>
            </a:r>
          </a:p>
          <a:p>
            <a:r>
              <a:rPr lang="en-US" altLang="en-US"/>
              <a:t>	2. Instruct memory to perform a read and wait (no write enables)</a:t>
            </a:r>
          </a:p>
          <a:p>
            <a:r>
              <a:rPr lang="en-US" altLang="en-US"/>
              <a:t>	3. Write the result to the appropriate cache line</a:t>
            </a:r>
          </a:p>
          <a:p>
            <a:r>
              <a:rPr lang="en-US" altLang="en-US"/>
              <a:t>	4. Restart the instruction</a:t>
            </a:r>
          </a:p>
          <a:p>
            <a:r>
              <a:rPr lang="en-US" altLang="en-US"/>
              <a:t>Data Miss</a:t>
            </a:r>
          </a:p>
          <a:p>
            <a:r>
              <a:rPr lang="en-US" altLang="en-US"/>
              <a:t>	1. Stall the pipeline (freeze following instructions)</a:t>
            </a:r>
          </a:p>
          <a:p>
            <a:r>
              <a:rPr lang="en-US" altLang="en-US"/>
              <a:t>	2. Instruct memory to perform a read and wait</a:t>
            </a:r>
          </a:p>
          <a:p>
            <a:r>
              <a:rPr lang="en-US" altLang="en-US"/>
              <a:t>	3. Return the result from memory and allow the pipeline to continue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s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ecture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5272</TotalTime>
  <Pages>8</Pages>
  <Words>2696</Words>
  <Application>Microsoft Office PowerPoint</Application>
  <PresentationFormat>On-screen Show (4:3)</PresentationFormat>
  <Paragraphs>839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Courier New</vt:lpstr>
      <vt:lpstr>Times New Roman</vt:lpstr>
      <vt:lpstr>Lectures</vt:lpstr>
      <vt:lpstr>Memory Hierarchy: Caches, Virtual Memory</vt:lpstr>
      <vt:lpstr>Random Access Memory</vt:lpstr>
      <vt:lpstr>The Problem</vt:lpstr>
      <vt:lpstr>Locality</vt:lpstr>
      <vt:lpstr>The Solution</vt:lpstr>
      <vt:lpstr>Cache Terminology</vt:lpstr>
      <vt:lpstr>Cache Access Time</vt:lpstr>
      <vt:lpstr>Cache Access Time Example</vt:lpstr>
      <vt:lpstr>Handling A Cache Miss</vt:lpstr>
      <vt:lpstr>Exploiting Locality</vt:lpstr>
      <vt:lpstr>Cache Arrangement</vt:lpstr>
      <vt:lpstr>Direct Mapped Cache</vt:lpstr>
      <vt:lpstr>Finding A Block</vt:lpstr>
      <vt:lpstr>Cache Tag &amp; Index</vt:lpstr>
      <vt:lpstr>Cache Access Example</vt:lpstr>
      <vt:lpstr>Cache Size Example</vt:lpstr>
      <vt:lpstr>Cache Block Overhead</vt:lpstr>
      <vt:lpstr>Cache Blocks</vt:lpstr>
      <vt:lpstr>Cache Block Example</vt:lpstr>
      <vt:lpstr>Block Size Tradeoff</vt:lpstr>
      <vt:lpstr>Direct Mapped Cache Problems</vt:lpstr>
      <vt:lpstr>Cache Miss Types</vt:lpstr>
      <vt:lpstr>Categorizing misses amongst the 3 C’s</vt:lpstr>
      <vt:lpstr>Fully Associative Cache</vt:lpstr>
      <vt:lpstr>Fully Associative vs. Direct Mapped</vt:lpstr>
      <vt:lpstr>N-way Set Associative</vt:lpstr>
      <vt:lpstr>2-Way Set Associative Cache</vt:lpstr>
      <vt:lpstr>N-way vs. Other Caches</vt:lpstr>
      <vt:lpstr>Cache Miss Comparison</vt:lpstr>
      <vt:lpstr>Complex Cache Miss Example</vt:lpstr>
      <vt:lpstr>Writing &amp; Caches</vt:lpstr>
      <vt:lpstr>Writing &amp; Caches (cont.)</vt:lpstr>
      <vt:lpstr>Replacement Methods</vt:lpstr>
      <vt:lpstr>Replacement Strategies</vt:lpstr>
      <vt:lpstr>Split Caches</vt:lpstr>
      <vt:lpstr>Multi-level Caches</vt:lpstr>
      <vt:lpstr>Cache Summary</vt:lpstr>
      <vt:lpstr>Virtual Memory</vt:lpstr>
      <vt:lpstr>Virtual Addresses</vt:lpstr>
      <vt:lpstr>Virtual to Physical Addresses</vt:lpstr>
      <vt:lpstr>Virtual Memory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C91: VLSI Systems Design</dc:title>
  <dc:subject/>
  <dc:creator>Scott Hauck</dc:creator>
  <cp:keywords/>
  <dc:description/>
  <cp:lastModifiedBy>Scott Hauck</cp:lastModifiedBy>
  <cp:revision>465</cp:revision>
  <cp:lastPrinted>2021-12-15T19:29:38Z</cp:lastPrinted>
  <dcterms:created xsi:type="dcterms:W3CDTF">1998-01-02T09:45:45Z</dcterms:created>
  <dcterms:modified xsi:type="dcterms:W3CDTF">2025-08-27T23:47:30Z</dcterms:modified>
</cp:coreProperties>
</file>