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sldIdLst>
    <p:sldId id="353" r:id="rId3"/>
    <p:sldId id="257" r:id="rId4"/>
    <p:sldId id="258" r:id="rId5"/>
    <p:sldId id="259" r:id="rId6"/>
    <p:sldId id="260" r:id="rId7"/>
    <p:sldId id="261" r:id="rId8"/>
    <p:sldId id="262" r:id="rId9"/>
    <p:sldId id="354" r:id="rId10"/>
    <p:sldId id="355" r:id="rId11"/>
    <p:sldId id="356" r:id="rId12"/>
    <p:sldId id="357" r:id="rId13"/>
    <p:sldId id="358" r:id="rId14"/>
    <p:sldId id="359" r:id="rId15"/>
    <p:sldId id="360" r:id="rId16"/>
    <p:sldId id="361" r:id="rId17"/>
    <p:sldId id="362" r:id="rId18"/>
    <p:sldId id="373" r:id="rId19"/>
    <p:sldId id="363" r:id="rId20"/>
    <p:sldId id="374" r:id="rId21"/>
    <p:sldId id="375" r:id="rId22"/>
    <p:sldId id="376" r:id="rId23"/>
    <p:sldId id="364" r:id="rId24"/>
    <p:sldId id="377" r:id="rId25"/>
    <p:sldId id="365" r:id="rId26"/>
    <p:sldId id="366" r:id="rId27"/>
    <p:sldId id="378" r:id="rId28"/>
    <p:sldId id="367" r:id="rId29"/>
    <p:sldId id="379" r:id="rId30"/>
    <p:sldId id="380" r:id="rId31"/>
    <p:sldId id="368" r:id="rId32"/>
    <p:sldId id="381" r:id="rId33"/>
    <p:sldId id="369" r:id="rId34"/>
    <p:sldId id="370" r:id="rId35"/>
    <p:sldId id="382" r:id="rId36"/>
    <p:sldId id="371" r:id="rId37"/>
    <p:sldId id="383" r:id="rId38"/>
    <p:sldId id="384" r:id="rId39"/>
    <p:sldId id="385" r:id="rId40"/>
    <p:sldId id="372" r:id="rId41"/>
    <p:sldId id="386" r:id="rId42"/>
    <p:sldId id="387" r:id="rId43"/>
    <p:sldId id="388" r:id="rId44"/>
    <p:sldId id="290" r:id="rId45"/>
    <p:sldId id="291" r:id="rId46"/>
    <p:sldId id="292" r:id="rId47"/>
    <p:sldId id="293" r:id="rId48"/>
    <p:sldId id="294" r:id="rId49"/>
    <p:sldId id="295" r:id="rId5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6" autoAdjust="0"/>
  </p:normalViewPr>
  <p:slideViewPr>
    <p:cSldViewPr snapToGrid="0">
      <p:cViewPr varScale="1">
        <p:scale>
          <a:sx n="103" d="100"/>
          <a:sy n="103"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13E75-EFCF-AC5B-F33C-15792B93999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DF5C1FE-9157-9803-9BED-B95D789BE3A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91C5952-B4CB-D991-8814-CE0E3D5F5AB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斜体文本</a:t>
            </a:r>
            <a:r>
              <a:rPr lang="zh-CN" altLang="en-US" sz="3200" dirty="0"/>
              <a:t>：</a:t>
            </a:r>
          </a:p>
          <a:p>
            <a:pPr>
              <a:buFont typeface="Arial" panose="020B0604020202020204" pitchFamily="34" charset="0"/>
              <a:buChar char="•"/>
            </a:pPr>
            <a:r>
              <a:rPr lang="zh-CN" altLang="en-US" sz="3200" dirty="0"/>
              <a:t>由单个下划线 </a:t>
            </a:r>
            <a:r>
              <a:rPr lang="en-US" altLang="zh-CN" sz="3200" dirty="0"/>
              <a:t>_ </a:t>
            </a:r>
            <a:r>
              <a:rPr lang="zh-CN" altLang="en-US" sz="3200" dirty="0"/>
              <a:t>包裹。</a:t>
            </a:r>
          </a:p>
          <a:p>
            <a:pPr>
              <a:buFont typeface="Arial" panose="020B0604020202020204" pitchFamily="34" charset="0"/>
              <a:buChar char="•"/>
            </a:pPr>
            <a:r>
              <a:rPr lang="zh-CN" altLang="en-US" sz="3200" dirty="0"/>
              <a:t>示例：</a:t>
            </a:r>
            <a:r>
              <a:rPr lang="en-US" altLang="zh-CN" sz="3200" dirty="0"/>
              <a:t>_italics_</a:t>
            </a:r>
            <a:r>
              <a:rPr lang="zh-CN" altLang="en-US" sz="3200" dirty="0"/>
              <a:t>。</a:t>
            </a:r>
          </a:p>
          <a:p>
            <a:r>
              <a:rPr lang="zh-CN" altLang="en-US" sz="3200" b="1" dirty="0"/>
              <a:t>粗体文本</a:t>
            </a:r>
            <a:r>
              <a:rPr lang="zh-CN" altLang="en-US" sz="3200" dirty="0"/>
              <a:t>：</a:t>
            </a:r>
          </a:p>
          <a:p>
            <a:pPr>
              <a:buFont typeface="Arial" panose="020B0604020202020204" pitchFamily="34" charset="0"/>
              <a:buChar char="•"/>
            </a:pPr>
            <a:r>
              <a:rPr lang="zh-CN" altLang="en-US" sz="3200" dirty="0"/>
              <a:t>由两个星号 ** 包裹。</a:t>
            </a:r>
          </a:p>
          <a:p>
            <a:pPr>
              <a:buFont typeface="Arial" panose="020B0604020202020204" pitchFamily="34" charset="0"/>
              <a:buChar char="•"/>
            </a:pPr>
            <a:r>
              <a:rPr lang="zh-CN" altLang="en-US" sz="3200" dirty="0"/>
              <a:t>示例：**</a:t>
            </a:r>
            <a:r>
              <a:rPr lang="en-US" altLang="zh-CN" sz="3200" dirty="0"/>
              <a:t>bold**</a:t>
            </a:r>
            <a:r>
              <a:rPr lang="zh-CN" altLang="en-US" sz="3200" dirty="0"/>
              <a:t>。</a:t>
            </a:r>
          </a:p>
          <a:p>
            <a:r>
              <a:rPr lang="zh-CN" altLang="en-US" sz="3200" b="1" dirty="0"/>
              <a:t>删除线文本</a:t>
            </a:r>
            <a:r>
              <a:rPr lang="zh-CN" altLang="en-US" sz="3200" dirty="0"/>
              <a:t>：</a:t>
            </a:r>
          </a:p>
          <a:p>
            <a:pPr>
              <a:buFont typeface="Arial" panose="020B0604020202020204" pitchFamily="34" charset="0"/>
              <a:buChar char="•"/>
            </a:pPr>
            <a:r>
              <a:rPr lang="zh-CN" altLang="en-US" sz="3200" dirty="0"/>
              <a:t>由两个波浪号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~~strikethrough~~</a:t>
            </a:r>
            <a:r>
              <a:rPr lang="zh-CN" altLang="en-US" sz="3200" dirty="0"/>
              <a:t>。</a:t>
            </a:r>
          </a:p>
          <a:p>
            <a:r>
              <a:rPr lang="zh-CN" altLang="en-US" sz="3200" b="1" dirty="0"/>
              <a:t>链接</a:t>
            </a:r>
            <a:r>
              <a:rPr lang="zh-CN" altLang="en-US" sz="3200" dirty="0"/>
              <a:t>：</a:t>
            </a:r>
          </a:p>
          <a:p>
            <a:pPr>
              <a:buFont typeface="Arial" panose="020B0604020202020204" pitchFamily="34" charset="0"/>
              <a:buChar char="•"/>
            </a:pPr>
            <a:r>
              <a:rPr lang="zh-CN" altLang="en-US" sz="3200" dirty="0"/>
              <a:t>使用 </a:t>
            </a:r>
            <a:r>
              <a:rPr lang="en-US" altLang="zh-CN" sz="3200" dirty="0"/>
              <a:t>[</a:t>
            </a:r>
            <a:r>
              <a:rPr lang="zh-CN" altLang="en-US" sz="3200" dirty="0"/>
              <a:t>链接文本</a:t>
            </a:r>
            <a:r>
              <a:rPr lang="en-US" altLang="zh-CN" sz="3200" dirty="0"/>
              <a:t>](URL) </a:t>
            </a:r>
            <a:r>
              <a:rPr lang="zh-CN" altLang="en-US" sz="3200" dirty="0"/>
              <a:t>的格式表示。</a:t>
            </a:r>
          </a:p>
          <a:p>
            <a:pPr>
              <a:buFont typeface="Arial" panose="020B0604020202020204" pitchFamily="34" charset="0"/>
              <a:buChar char="•"/>
            </a:pPr>
            <a:r>
              <a:rPr lang="zh-CN" altLang="en-US" sz="3200" dirty="0"/>
              <a:t>示例：</a:t>
            </a:r>
            <a:r>
              <a:rPr lang="en-US" altLang="zh-CN" sz="3200" dirty="0"/>
              <a:t>[click here](www.google.com)</a:t>
            </a:r>
            <a:r>
              <a:rPr lang="zh-CN" altLang="en-US" sz="3200" dirty="0"/>
              <a:t>。</a:t>
            </a:r>
          </a:p>
          <a:p>
            <a:pPr>
              <a:buFont typeface="Arial" panose="020B0604020202020204" pitchFamily="34" charset="0"/>
              <a:buChar char="•"/>
            </a:pPr>
            <a:r>
              <a:rPr lang="zh-CN" altLang="en-US" sz="3200" dirty="0"/>
              <a:t>你不需要考虑链接内部还有其他链接的情况。</a:t>
            </a:r>
          </a:p>
          <a:p>
            <a:r>
              <a:rPr lang="zh-CN" altLang="en-US" sz="3200" b="1" dirty="0"/>
              <a:t>行内代码</a:t>
            </a:r>
            <a:r>
              <a:rPr lang="zh-CN" altLang="en-US" sz="3200" dirty="0"/>
              <a:t>：</a:t>
            </a:r>
          </a:p>
          <a:p>
            <a:pPr>
              <a:buFont typeface="Arial" panose="020B0604020202020204" pitchFamily="34" charset="0"/>
              <a:buChar char="•"/>
            </a:pPr>
            <a:r>
              <a:rPr lang="zh-CN" altLang="en-US" sz="3200" dirty="0"/>
              <a:t>使用反引号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`code`</a:t>
            </a:r>
            <a:r>
              <a:rPr lang="zh-CN" altLang="en-US" sz="3200" dirty="0"/>
              <a:t>。</a:t>
            </a:r>
          </a:p>
          <a:p>
            <a:r>
              <a:rPr lang="zh-CN" altLang="en-US" sz="3200" b="1" dirty="0"/>
              <a:t>脚注</a:t>
            </a:r>
            <a:r>
              <a:rPr lang="zh-CN" altLang="en-US" sz="3200" dirty="0"/>
              <a:t>：</a:t>
            </a:r>
          </a:p>
          <a:p>
            <a:pPr>
              <a:buFont typeface="Arial" panose="020B0604020202020204" pitchFamily="34" charset="0"/>
              <a:buChar char="•"/>
            </a:pPr>
            <a:r>
              <a:rPr lang="zh-CN" altLang="en-US" sz="3200" dirty="0"/>
              <a:t>使用 </a:t>
            </a:r>
            <a:r>
              <a:rPr lang="en-US" altLang="zh-CN" sz="3200" dirty="0"/>
              <a:t>[^ℤ+] </a:t>
            </a:r>
            <a:r>
              <a:rPr lang="zh-CN" altLang="en-US" sz="3200" dirty="0"/>
              <a:t>格式，其中 </a:t>
            </a:r>
            <a:r>
              <a:rPr lang="en-US" altLang="zh-CN" sz="3200" dirty="0"/>
              <a:t>ℤ+ </a:t>
            </a:r>
            <a:r>
              <a:rPr lang="zh-CN" altLang="en-US" sz="3200" dirty="0"/>
              <a:t>表示正整数（如 </a:t>
            </a:r>
            <a:r>
              <a:rPr lang="en-US" altLang="zh-CN" sz="3200" dirty="0"/>
              <a:t>1, 2, 3...</a:t>
            </a:r>
            <a:r>
              <a:rPr lang="zh-CN" altLang="en-US" sz="3200" dirty="0"/>
              <a:t>）。</a:t>
            </a:r>
          </a:p>
          <a:p>
            <a:pPr>
              <a:buFont typeface="Arial" panose="020B0604020202020204" pitchFamily="34" charset="0"/>
              <a:buChar char="•"/>
            </a:pPr>
            <a:r>
              <a:rPr lang="zh-CN" altLang="en-US" sz="3200" dirty="0"/>
              <a:t>示例：</a:t>
            </a:r>
            <a:r>
              <a:rPr lang="en-US" altLang="zh-CN" sz="3200" dirty="0"/>
              <a:t>[^1]</a:t>
            </a:r>
            <a:r>
              <a:rPr lang="zh-CN" altLang="en-US" sz="3200" dirty="0"/>
              <a:t>、</a:t>
            </a:r>
            <a:r>
              <a:rPr lang="en-US" altLang="zh-CN" sz="3200" dirty="0"/>
              <a:t>[^2] </a:t>
            </a:r>
            <a:r>
              <a:rPr lang="zh-CN" altLang="en-US" sz="3200" dirty="0"/>
              <a:t>等等。注意，脚注的数字不需要按顺序，也不需要验证引用的顺序。</a:t>
            </a:r>
          </a:p>
          <a:p>
            <a:pPr>
              <a:buFont typeface="Arial" panose="020B0604020202020204" pitchFamily="34" charset="0"/>
              <a:buChar char="•"/>
            </a:pPr>
            <a:r>
              <a:rPr lang="zh-CN" altLang="en-US" sz="3200" dirty="0"/>
              <a:t>例如，可能出现只有一个脚注 </a:t>
            </a:r>
            <a:r>
              <a:rPr lang="en-US" altLang="zh-CN" sz="3200" dirty="0"/>
              <a:t>[^10] </a:t>
            </a:r>
            <a:r>
              <a:rPr lang="zh-CN" altLang="en-US" sz="3200" dirty="0"/>
              <a:t>的情况。</a:t>
            </a:r>
          </a:p>
          <a:p>
            <a:pPr>
              <a:buFont typeface="Arial" panose="020B0604020202020204" pitchFamily="34" charset="0"/>
              <a:buChar char="•"/>
            </a:pPr>
            <a:r>
              <a:rPr lang="zh-CN" altLang="en-US" sz="3200" dirty="0"/>
              <a:t>注意，</a:t>
            </a:r>
            <a:r>
              <a:rPr lang="en-US" altLang="zh-CN" sz="3200" dirty="0"/>
              <a:t>[ </a:t>
            </a:r>
            <a:r>
              <a:rPr lang="zh-CN" altLang="en-US" sz="3200" dirty="0"/>
              <a:t>和 </a:t>
            </a:r>
            <a:r>
              <a:rPr lang="en-US" altLang="zh-CN" sz="3200" dirty="0"/>
              <a:t>] </a:t>
            </a:r>
            <a:r>
              <a:rPr lang="zh-CN" altLang="en-US" sz="3200" dirty="0"/>
              <a:t>之间不允许有空格，如 </a:t>
            </a:r>
            <a:r>
              <a:rPr lang="en-US" altLang="zh-CN" sz="3200" dirty="0"/>
              <a:t>[^ 1]</a:t>
            </a:r>
            <a:r>
              <a:rPr lang="zh-CN" altLang="en-US" sz="3200" dirty="0"/>
              <a:t>、</a:t>
            </a:r>
            <a:r>
              <a:rPr lang="en-US" altLang="zh-CN" sz="3200" dirty="0"/>
              <a:t>[^2 ]</a:t>
            </a:r>
            <a:r>
              <a:rPr lang="zh-CN" altLang="en-US" sz="3200" dirty="0"/>
              <a:t>、</a:t>
            </a:r>
            <a:r>
              <a:rPr lang="en-US" altLang="zh-CN" sz="3200" dirty="0"/>
              <a:t>[ ^3] </a:t>
            </a:r>
            <a:r>
              <a:rPr lang="zh-CN" altLang="en-US" sz="3200" dirty="0"/>
              <a:t>都是不合法的。</a:t>
            </a:r>
          </a:p>
        </p:txBody>
      </p:sp>
      <p:sp>
        <p:nvSpPr>
          <p:cNvPr id="360" name="灯片编号占位符 3">
            <a:extLst>
              <a:ext uri="{FF2B5EF4-FFF2-40B4-BE49-F238E27FC236}">
                <a16:creationId xmlns:a16="http://schemas.microsoft.com/office/drawing/2014/main" id="{2E328C66-B060-DD54-7B19-615C6FC7FA7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17</a:t>
            </a:fld>
            <a:endParaRPr lang="en-US" sz="1800" b="0" strike="noStrike" spc="-1">
              <a:latin typeface="Arial"/>
            </a:endParaRPr>
          </a:p>
        </p:txBody>
      </p:sp>
    </p:spTree>
    <p:extLst>
      <p:ext uri="{BB962C8B-B14F-4D97-AF65-F5344CB8AC3E}">
        <p14:creationId xmlns:p14="http://schemas.microsoft.com/office/powerpoint/2010/main" val="3279544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6726E-9F79-841E-AF44-F65B3F5E60A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8A363A5-9C77-E845-A7B9-6905ABDD9DE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A5864B0-0BF3-A177-4007-2A8BF73EF1F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F8BF972-09AB-5C97-CA85-9F2F835B43B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18</a:t>
            </a:fld>
            <a:endParaRPr lang="en-US" sz="1800" b="0" strike="noStrike" spc="-1">
              <a:latin typeface="Arial"/>
            </a:endParaRPr>
          </a:p>
        </p:txBody>
      </p:sp>
    </p:spTree>
    <p:extLst>
      <p:ext uri="{BB962C8B-B14F-4D97-AF65-F5344CB8AC3E}">
        <p14:creationId xmlns:p14="http://schemas.microsoft.com/office/powerpoint/2010/main" val="278391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C022C-93E1-1E08-FE57-45317459F1A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5974865-32A7-5511-DDC2-69BDDB121FA4}"/>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56E66D2-197F-D2F1-350F-F66E818210E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en-US" altLang="zh-CN" sz="3200" b="1" dirty="0" err="1"/>
              <a:t>imageParser</a:t>
            </a:r>
            <a:r>
              <a:rPr lang="en-US" altLang="zh-CN" sz="3200" dirty="0"/>
              <a:t> </a:t>
            </a:r>
            <a:r>
              <a:rPr lang="zh-CN" altLang="en-US" sz="3200" dirty="0"/>
              <a:t>是一个用于解析 </a:t>
            </a:r>
            <a:r>
              <a:rPr lang="en-US" altLang="zh-CN" sz="3200" dirty="0"/>
              <a:t>Markdown </a:t>
            </a:r>
            <a:r>
              <a:rPr lang="zh-CN" altLang="en-US" sz="3200" dirty="0"/>
              <a:t>图像的解析器。</a:t>
            </a:r>
          </a:p>
          <a:p>
            <a:pPr>
              <a:buFont typeface="Arial" panose="020B0604020202020204" pitchFamily="34" charset="0"/>
              <a:buChar char="•"/>
            </a:pPr>
            <a:r>
              <a:rPr lang="zh-CN" altLang="en-US" sz="3200" dirty="0"/>
              <a:t>它依次解析 </a:t>
            </a:r>
            <a:r>
              <a:rPr lang="en-US" altLang="zh-CN" sz="3200" dirty="0"/>
              <a:t>Markdown </a:t>
            </a:r>
            <a:r>
              <a:rPr lang="zh-CN" altLang="en-US" sz="3200" dirty="0"/>
              <a:t>中的图像语法，包括 </a:t>
            </a:r>
            <a:r>
              <a:rPr lang="en-US" altLang="zh-CN" sz="3200" dirty="0"/>
              <a:t>!</a:t>
            </a:r>
            <a:r>
              <a:rPr lang="zh-CN" altLang="en-US" sz="3200" dirty="0"/>
              <a:t>，</a:t>
            </a:r>
            <a:r>
              <a:rPr lang="en-US" altLang="zh-CN" sz="3200" dirty="0"/>
              <a:t>[] </a:t>
            </a:r>
            <a:r>
              <a:rPr lang="zh-CN" altLang="en-US" sz="3200" dirty="0"/>
              <a:t>中的替代文本，</a:t>
            </a:r>
            <a:r>
              <a:rPr lang="en-US" altLang="zh-CN" sz="3200" dirty="0"/>
              <a:t>() </a:t>
            </a:r>
            <a:r>
              <a:rPr lang="zh-CN" altLang="en-US" sz="3200" dirty="0"/>
              <a:t>中的 </a:t>
            </a:r>
            <a:r>
              <a:rPr lang="en-US" altLang="zh-CN" sz="3200" dirty="0"/>
              <a:t>URL </a:t>
            </a:r>
            <a:r>
              <a:rPr lang="zh-CN" altLang="en-US" sz="3200" dirty="0"/>
              <a:t>和描述文本。</a:t>
            </a:r>
          </a:p>
          <a:p>
            <a:pPr>
              <a:buFont typeface="Arial" panose="020B0604020202020204" pitchFamily="34" charset="0"/>
              <a:buChar char="•"/>
            </a:pPr>
            <a:r>
              <a:rPr lang="zh-CN" altLang="en-US" sz="3200" dirty="0"/>
              <a:t>最终返回一个 </a:t>
            </a:r>
            <a:r>
              <a:rPr lang="en-US" altLang="zh-CN" sz="3200" dirty="0"/>
              <a:t>Image </a:t>
            </a:r>
            <a:r>
              <a:rPr lang="zh-CN" altLang="en-US" sz="3200" dirty="0"/>
              <a:t>数据类型，包含图像的替代文本、链接和描述文本。</a:t>
            </a:r>
          </a:p>
          <a:p>
            <a:r>
              <a:rPr lang="zh-CN" altLang="en-US" sz="3200" dirty="0"/>
              <a:t>例如，对于 </a:t>
            </a:r>
            <a:r>
              <a:rPr lang="en-US" altLang="zh-CN" sz="3200" dirty="0"/>
              <a:t>Markdown </a:t>
            </a:r>
            <a:r>
              <a:rPr lang="zh-CN" altLang="en-US" sz="3200" dirty="0"/>
              <a:t>语法 </a:t>
            </a:r>
            <a:r>
              <a:rPr lang="en-US" altLang="zh-CN" sz="3200" dirty="0"/>
              <a:t>![example](https://example.com "caption text")</a:t>
            </a:r>
            <a:r>
              <a:rPr lang="zh-CN" altLang="en-US" sz="3200" dirty="0"/>
              <a:t>，解析器会返回一个 </a:t>
            </a:r>
            <a:r>
              <a:rPr lang="en-US" altLang="zh-CN" sz="3200" dirty="0"/>
              <a:t>Image </a:t>
            </a:r>
            <a:r>
              <a:rPr lang="zh-CN" altLang="en-US" sz="3200" dirty="0"/>
              <a:t>元素，其内容为：</a:t>
            </a:r>
          </a:p>
          <a:p>
            <a:pPr>
              <a:buFont typeface="Arial" panose="020B0604020202020204" pitchFamily="34" charset="0"/>
              <a:buChar char="•"/>
            </a:pPr>
            <a:r>
              <a:rPr lang="zh-CN" altLang="en-US" sz="3200" dirty="0"/>
              <a:t>替代文本（</a:t>
            </a:r>
            <a:r>
              <a:rPr lang="en-US" altLang="zh-CN" sz="3200" dirty="0" err="1"/>
              <a:t>altText</a:t>
            </a:r>
            <a:r>
              <a:rPr lang="zh-CN" altLang="en-US" sz="3200" dirty="0"/>
              <a:t>）为 </a:t>
            </a:r>
            <a:r>
              <a:rPr lang="en-US" altLang="zh-CN" sz="3200" dirty="0"/>
              <a:t>"example"</a:t>
            </a:r>
            <a:r>
              <a:rPr lang="zh-CN" altLang="en-US" sz="3200" dirty="0"/>
              <a:t>。</a:t>
            </a:r>
          </a:p>
          <a:p>
            <a:pPr>
              <a:buFont typeface="Arial" panose="020B0604020202020204" pitchFamily="34" charset="0"/>
              <a:buChar char="•"/>
            </a:pPr>
            <a:r>
              <a:rPr lang="zh-CN" altLang="en-US" sz="3200" dirty="0"/>
              <a:t>链接（</a:t>
            </a:r>
            <a:r>
              <a:rPr lang="en-US" altLang="zh-CN" sz="3200" dirty="0" err="1"/>
              <a:t>url</a:t>
            </a:r>
            <a:r>
              <a:rPr lang="zh-CN" altLang="en-US" sz="3200" dirty="0"/>
              <a:t>）为 </a:t>
            </a:r>
            <a:r>
              <a:rPr lang="en-US" altLang="zh-CN" sz="3200" dirty="0"/>
              <a:t>"https://example.com"</a:t>
            </a:r>
            <a:r>
              <a:rPr lang="zh-CN" altLang="en-US" sz="3200" dirty="0"/>
              <a:t>。</a:t>
            </a:r>
          </a:p>
          <a:p>
            <a:pPr>
              <a:buFont typeface="Arial" panose="020B0604020202020204" pitchFamily="34" charset="0"/>
              <a:buChar char="•"/>
            </a:pPr>
            <a:r>
              <a:rPr lang="zh-CN" altLang="en-US" sz="3200" dirty="0"/>
              <a:t>描述文本（</a:t>
            </a:r>
            <a:r>
              <a:rPr lang="en-US" altLang="zh-CN" sz="3200" dirty="0" err="1"/>
              <a:t>captionText</a:t>
            </a:r>
            <a:r>
              <a:rPr lang="zh-CN" altLang="en-US" sz="3200" dirty="0"/>
              <a:t>）为 </a:t>
            </a:r>
            <a:r>
              <a:rPr lang="en-US" altLang="zh-CN" sz="3200" dirty="0"/>
              <a:t>"caption text"</a:t>
            </a:r>
            <a:r>
              <a:rPr lang="zh-CN" altLang="en-US" sz="3200" dirty="0"/>
              <a:t>。</a:t>
            </a:r>
          </a:p>
        </p:txBody>
      </p:sp>
      <p:sp>
        <p:nvSpPr>
          <p:cNvPr id="360" name="灯片编号占位符 3">
            <a:extLst>
              <a:ext uri="{FF2B5EF4-FFF2-40B4-BE49-F238E27FC236}">
                <a16:creationId xmlns:a16="http://schemas.microsoft.com/office/drawing/2014/main" id="{9AC9339E-151A-A421-2569-58BBAC558758}"/>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19</a:t>
            </a:fld>
            <a:endParaRPr lang="en-US" sz="1800" b="0" strike="noStrike" spc="-1">
              <a:latin typeface="Arial"/>
            </a:endParaRPr>
          </a:p>
        </p:txBody>
      </p:sp>
    </p:spTree>
    <p:extLst>
      <p:ext uri="{BB962C8B-B14F-4D97-AF65-F5344CB8AC3E}">
        <p14:creationId xmlns:p14="http://schemas.microsoft.com/office/powerpoint/2010/main" val="3315879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6050C-9B8C-CDAC-E32C-329431A88A3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465364C6-9BE0-1065-98A0-9B4997C131A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90581982-0C94-E1CD-6C76-56B39A1B09D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en-US" altLang="zh-CN" sz="3200" b="1" dirty="0" err="1"/>
              <a:t>footnoteRefParser</a:t>
            </a:r>
            <a:r>
              <a:rPr lang="zh-CN" altLang="en-US" sz="3200" dirty="0"/>
              <a:t> 函数用于解析 </a:t>
            </a:r>
            <a:r>
              <a:rPr lang="en-US" altLang="zh-CN" sz="3200" dirty="0"/>
              <a:t>Markdown </a:t>
            </a:r>
            <a:r>
              <a:rPr lang="zh-CN" altLang="en-US" sz="3200" dirty="0"/>
              <a:t>脚注引用。它解析的目标是类似于 </a:t>
            </a:r>
            <a:r>
              <a:rPr lang="en-US" altLang="zh-CN" sz="3200" dirty="0"/>
              <a:t>[^1]: </a:t>
            </a:r>
            <a:r>
              <a:rPr lang="zh-CN" altLang="en-US" sz="3200" dirty="0"/>
              <a:t>这是脚注内容 的格式：</a:t>
            </a:r>
            <a:r>
              <a:rPr lang="en-US" altLang="zh-CN" sz="3200" dirty="0"/>
              <a:t>[^ </a:t>
            </a:r>
            <a:r>
              <a:rPr lang="zh-CN" altLang="en-US" sz="3200" dirty="0"/>
              <a:t>表示脚注的开始。</a:t>
            </a:r>
          </a:p>
          <a:p>
            <a:pPr>
              <a:buFont typeface="Arial" panose="020B0604020202020204" pitchFamily="34" charset="0"/>
              <a:buChar char="•"/>
            </a:pPr>
            <a:r>
              <a:rPr lang="en-US" altLang="zh-CN" sz="3200" dirty="0"/>
              <a:t>1 </a:t>
            </a:r>
            <a:r>
              <a:rPr lang="zh-CN" altLang="en-US" sz="3200" dirty="0"/>
              <a:t>是脚注的编号，可以是任意一个或多个数字。</a:t>
            </a:r>
          </a:p>
          <a:p>
            <a:pPr>
              <a:buFont typeface="Arial" panose="020B0604020202020204" pitchFamily="34" charset="0"/>
              <a:buChar char="•"/>
            </a:pPr>
            <a:r>
              <a:rPr lang="en-US" altLang="zh-CN" sz="3200" dirty="0"/>
              <a:t>]: </a:t>
            </a:r>
            <a:r>
              <a:rPr lang="zh-CN" altLang="en-US" sz="3200" dirty="0"/>
              <a:t>表示脚注的结束部分。</a:t>
            </a:r>
          </a:p>
          <a:p>
            <a:pPr>
              <a:buFont typeface="Arial" panose="020B0604020202020204" pitchFamily="34" charset="0"/>
              <a:buChar char="•"/>
            </a:pPr>
            <a:r>
              <a:rPr lang="zh-CN" altLang="en-US" sz="3200" dirty="0"/>
              <a:t>接下来是脚注的内容，例如 </a:t>
            </a:r>
            <a:r>
              <a:rPr lang="en-US" altLang="zh-CN" sz="3200" dirty="0"/>
              <a:t>"</a:t>
            </a:r>
            <a:r>
              <a:rPr lang="zh-CN" altLang="en-US" sz="3200" dirty="0"/>
              <a:t>这是脚注内容</a:t>
            </a:r>
            <a:r>
              <a:rPr lang="en-US" altLang="zh-CN" sz="3200" dirty="0"/>
              <a:t>"</a:t>
            </a:r>
            <a:r>
              <a:rPr lang="zh-CN" altLang="en-US" sz="3200" dirty="0"/>
              <a:t>。</a:t>
            </a:r>
          </a:p>
          <a:p>
            <a:r>
              <a:rPr lang="zh-CN" altLang="en-US" sz="3200" dirty="0"/>
              <a:t>解析成功后，返回一个 </a:t>
            </a:r>
            <a:r>
              <a:rPr lang="en-US" altLang="zh-CN" sz="3200" dirty="0" err="1"/>
              <a:t>FootnoteReference</a:t>
            </a:r>
            <a:r>
              <a:rPr lang="zh-CN" altLang="en-US" sz="3200" dirty="0"/>
              <a:t>，其中包含编号和内容的 </a:t>
            </a:r>
            <a:r>
              <a:rPr lang="en-US" altLang="zh-CN" sz="3200" dirty="0"/>
              <a:t>Markdown </a:t>
            </a:r>
            <a:r>
              <a:rPr lang="zh-CN" altLang="en-US" sz="3200" dirty="0"/>
              <a:t>元素。</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5A83273-AA2D-F106-28D1-1A3BB097979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20</a:t>
            </a:fld>
            <a:endParaRPr lang="en-US" sz="1800" b="0" strike="noStrike" spc="-1">
              <a:latin typeface="Arial"/>
            </a:endParaRPr>
          </a:p>
        </p:txBody>
      </p:sp>
    </p:spTree>
    <p:extLst>
      <p:ext uri="{BB962C8B-B14F-4D97-AF65-F5344CB8AC3E}">
        <p14:creationId xmlns:p14="http://schemas.microsoft.com/office/powerpoint/2010/main" val="2717992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819A9-91CC-5706-1B82-923B810F0735}"/>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6F4F0D3-838C-4035-487F-479FB70BD369}"/>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24D5202B-E329-6564-334C-BD82434CCD1E}"/>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FD095DD-9417-9812-EB78-8A6F8250204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21</a:t>
            </a:fld>
            <a:endParaRPr lang="en-US" sz="1800" b="0" strike="noStrike" spc="-1">
              <a:latin typeface="Arial"/>
            </a:endParaRPr>
          </a:p>
        </p:txBody>
      </p:sp>
    </p:spTree>
    <p:extLst>
      <p:ext uri="{BB962C8B-B14F-4D97-AF65-F5344CB8AC3E}">
        <p14:creationId xmlns:p14="http://schemas.microsoft.com/office/powerpoint/2010/main" val="1176007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4654A-B033-4F94-23F9-54876932FB6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F5A8D7FE-4610-A0F5-E1E2-921569432A6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B9AD96B-9186-8F75-4F33-AE2AFCBF6A4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8F0AFDB-7BA5-9A2A-BE8A-8BAF371C776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22</a:t>
            </a:fld>
            <a:endParaRPr lang="en-US" sz="1800" b="0" strike="noStrike" spc="-1">
              <a:latin typeface="Arial"/>
            </a:endParaRPr>
          </a:p>
        </p:txBody>
      </p:sp>
    </p:spTree>
    <p:extLst>
      <p:ext uri="{BB962C8B-B14F-4D97-AF65-F5344CB8AC3E}">
        <p14:creationId xmlns:p14="http://schemas.microsoft.com/office/powerpoint/2010/main" val="3864536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C9E16-14E2-AEA8-AB18-CFAF8FAC81F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F7B032D-F883-76D6-9673-ED02E4BD7463}"/>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7E45E6E5-53C2-D5A7-6D34-A2093B9588A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3E55EF5-FAF0-6537-5670-7F33B3CE18A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23</a:t>
            </a:fld>
            <a:endParaRPr lang="en-US" sz="1800" b="0" strike="noStrike" spc="-1">
              <a:latin typeface="Arial"/>
            </a:endParaRPr>
          </a:p>
        </p:txBody>
      </p:sp>
    </p:spTree>
    <p:extLst>
      <p:ext uri="{BB962C8B-B14F-4D97-AF65-F5344CB8AC3E}">
        <p14:creationId xmlns:p14="http://schemas.microsoft.com/office/powerpoint/2010/main" val="343015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79DA0-D621-6673-C7BB-E57DBA368A02}"/>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E4DC614-A8DF-4F1B-8272-3A7083CB87B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B5605DD-BC73-62F9-15EC-9579A7FF929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E49C8C4-BF0D-EA23-E3F2-E979FEBE037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24</a:t>
            </a:fld>
            <a:endParaRPr lang="en-US" sz="1800" b="0" strike="noStrike" spc="-1">
              <a:latin typeface="Arial"/>
            </a:endParaRPr>
          </a:p>
        </p:txBody>
      </p:sp>
    </p:spTree>
    <p:extLst>
      <p:ext uri="{BB962C8B-B14F-4D97-AF65-F5344CB8AC3E}">
        <p14:creationId xmlns:p14="http://schemas.microsoft.com/office/powerpoint/2010/main" val="217128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A28B-2D28-A08B-AF33-E77AD7C8E2C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AE60CD7-A93D-43AB-BFEE-CC4C67886F6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5B258ED-380A-0DF4-34D7-7D9BFBB4E91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3596C36-E99C-36D3-8B7D-76AA567F0AB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25</a:t>
            </a:fld>
            <a:endParaRPr lang="en-US" sz="1800" b="0" strike="noStrike" spc="-1">
              <a:latin typeface="Arial"/>
            </a:endParaRPr>
          </a:p>
        </p:txBody>
      </p:sp>
    </p:spTree>
    <p:extLst>
      <p:ext uri="{BB962C8B-B14F-4D97-AF65-F5344CB8AC3E}">
        <p14:creationId xmlns:p14="http://schemas.microsoft.com/office/powerpoint/2010/main" val="2957653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F4C68-3D6B-8471-D3B9-5F8D6B8FDF7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A0301C0-0B41-E1FF-2C81-FE80ABE195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361DE47-D566-D9D4-7E07-A41ED81E841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5F8E9E9-DEFA-7936-9FFF-2B3870DE1B1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26</a:t>
            </a:fld>
            <a:endParaRPr lang="en-US" sz="1800" b="0" strike="noStrike" spc="-1">
              <a:latin typeface="Arial"/>
            </a:endParaRPr>
          </a:p>
        </p:txBody>
      </p:sp>
    </p:spTree>
    <p:extLst>
      <p:ext uri="{BB962C8B-B14F-4D97-AF65-F5344CB8AC3E}">
        <p14:creationId xmlns:p14="http://schemas.microsoft.com/office/powerpoint/2010/main" val="275443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74F6C-3A8A-9BEE-D842-A0F2D2847F0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9546D75-5892-A1F5-9E20-6776A464B45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755C6DB-D2BD-612E-77A3-3A5B986C857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884FDDC-FD2B-695C-F40F-BBF87598917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721794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9A525-B3A9-7B14-B1EF-62FD59897A8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A499CD0-4DBE-756D-AA1B-7D3B81554628}"/>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07B1F65D-0AC8-0192-B38E-61F13562DF9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FDBA0D1-12BC-39A4-17B9-EEA8252FB7B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27</a:t>
            </a:fld>
            <a:endParaRPr lang="en-US" sz="1800" b="0" strike="noStrike" spc="-1">
              <a:latin typeface="Arial"/>
            </a:endParaRPr>
          </a:p>
        </p:txBody>
      </p:sp>
    </p:spTree>
    <p:extLst>
      <p:ext uri="{BB962C8B-B14F-4D97-AF65-F5344CB8AC3E}">
        <p14:creationId xmlns:p14="http://schemas.microsoft.com/office/powerpoint/2010/main" val="1316154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B5F10-B059-7F7E-8DCB-6ECE08645E8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232C140-867A-8685-E991-8F65FDCB022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321DDA8-158D-E90B-FF98-C53AA70382D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1E8B5E8-A5C0-A39D-7E00-35A36BEAFF4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28</a:t>
            </a:fld>
            <a:endParaRPr lang="en-US" sz="1800" b="0" strike="noStrike" spc="-1">
              <a:latin typeface="Arial"/>
            </a:endParaRPr>
          </a:p>
        </p:txBody>
      </p:sp>
    </p:spTree>
    <p:extLst>
      <p:ext uri="{BB962C8B-B14F-4D97-AF65-F5344CB8AC3E}">
        <p14:creationId xmlns:p14="http://schemas.microsoft.com/office/powerpoint/2010/main" val="695473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C76E6-B62D-E1B4-56A8-F634E0CC6E3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8FFCB9E-4D58-ED48-5B24-E98D9DF3D98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25D5D5B-D291-8F8C-353A-DF7DFC9EC3E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6BA05454-9BA1-8BB4-89EC-275D8A1388A8}"/>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29</a:t>
            </a:fld>
            <a:endParaRPr lang="en-US" sz="1800" b="0" strike="noStrike" spc="-1">
              <a:latin typeface="Arial"/>
            </a:endParaRPr>
          </a:p>
        </p:txBody>
      </p:sp>
    </p:spTree>
    <p:extLst>
      <p:ext uri="{BB962C8B-B14F-4D97-AF65-F5344CB8AC3E}">
        <p14:creationId xmlns:p14="http://schemas.microsoft.com/office/powerpoint/2010/main" val="1275921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5AA58-3B39-E1AB-C32A-B64245CAAE1B}"/>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90C2589-8EF7-3651-CADE-9B4915AF2C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FA6AFBF-561D-BB44-8952-82E15B4D5E7C}"/>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CD818BC-2570-4978-EE98-35848805D0B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30</a:t>
            </a:fld>
            <a:endParaRPr lang="en-US" sz="1800" b="0" strike="noStrike" spc="-1">
              <a:latin typeface="Arial"/>
            </a:endParaRPr>
          </a:p>
        </p:txBody>
      </p:sp>
    </p:spTree>
    <p:extLst>
      <p:ext uri="{BB962C8B-B14F-4D97-AF65-F5344CB8AC3E}">
        <p14:creationId xmlns:p14="http://schemas.microsoft.com/office/powerpoint/2010/main" val="3033261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E25C7-B490-6362-D979-9F3011E2DC3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8912599-84F7-AE80-CFF0-2DDF73038BB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7E01143-C148-49F7-B144-96CD9599705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D454410-2708-119B-E520-047A72BB4DEF}"/>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31</a:t>
            </a:fld>
            <a:endParaRPr lang="en-US" sz="1800" b="0" strike="noStrike" spc="-1">
              <a:latin typeface="Arial"/>
            </a:endParaRPr>
          </a:p>
        </p:txBody>
      </p:sp>
    </p:spTree>
    <p:extLst>
      <p:ext uri="{BB962C8B-B14F-4D97-AF65-F5344CB8AC3E}">
        <p14:creationId xmlns:p14="http://schemas.microsoft.com/office/powerpoint/2010/main" val="1213341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65E4E-ADBE-F9F7-33CC-44853844DF5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7C9E34A-7B0B-2E1E-0463-A95DB90D5A7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C4B005E-EDFF-015A-78A5-906C81782C15}"/>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ED40A978-2602-9E29-D3EB-9198D5E78A2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32</a:t>
            </a:fld>
            <a:endParaRPr lang="en-US" sz="1800" b="0" strike="noStrike" spc="-1">
              <a:latin typeface="Arial"/>
            </a:endParaRPr>
          </a:p>
        </p:txBody>
      </p:sp>
    </p:spTree>
    <p:extLst>
      <p:ext uri="{BB962C8B-B14F-4D97-AF65-F5344CB8AC3E}">
        <p14:creationId xmlns:p14="http://schemas.microsoft.com/office/powerpoint/2010/main" val="433460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15E1E-A908-6CAA-E484-A643D0513E8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AD730FB-C013-58C1-C2B9-0B34EF44B80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76D3C642-AAEE-6786-432E-5561EA129AE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FE49176-9F4A-60C3-B26F-90BB36A645B1}"/>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33</a:t>
            </a:fld>
            <a:endParaRPr lang="en-US" sz="1800" b="0" strike="noStrike" spc="-1">
              <a:latin typeface="Arial"/>
            </a:endParaRPr>
          </a:p>
        </p:txBody>
      </p:sp>
    </p:spTree>
    <p:extLst>
      <p:ext uri="{BB962C8B-B14F-4D97-AF65-F5344CB8AC3E}">
        <p14:creationId xmlns:p14="http://schemas.microsoft.com/office/powerpoint/2010/main" val="4215939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E7E7D-73A9-6E95-D8C4-B641E6853F4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03EE292-D70A-544C-87A0-8592EC90A6E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43F3610-B034-8D5F-399A-8C492AB7F1D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9CC1F6E6-E853-C482-C59E-EB62B895BC3B}"/>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34</a:t>
            </a:fld>
            <a:endParaRPr lang="en-US" sz="1800" b="0" strike="noStrike" spc="-1">
              <a:latin typeface="Arial"/>
            </a:endParaRPr>
          </a:p>
        </p:txBody>
      </p:sp>
    </p:spTree>
    <p:extLst>
      <p:ext uri="{BB962C8B-B14F-4D97-AF65-F5344CB8AC3E}">
        <p14:creationId xmlns:p14="http://schemas.microsoft.com/office/powerpoint/2010/main" val="1174410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46502-4D8B-F661-619F-E3322123EA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4A83459-A2B8-F5FF-9161-9DF644D2F952}"/>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94D05BA-D087-8FA4-25F2-E02B9E9114C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3E22ECD7-5290-5A2A-2B5B-771D0074502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35</a:t>
            </a:fld>
            <a:endParaRPr lang="en-US" sz="1800" b="0" strike="noStrike" spc="-1">
              <a:latin typeface="Arial"/>
            </a:endParaRPr>
          </a:p>
        </p:txBody>
      </p:sp>
    </p:spTree>
    <p:extLst>
      <p:ext uri="{BB962C8B-B14F-4D97-AF65-F5344CB8AC3E}">
        <p14:creationId xmlns:p14="http://schemas.microsoft.com/office/powerpoint/2010/main" val="850266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47D0A-8386-F98D-48A2-ABB99507C9FF}"/>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FAD64A2-C598-E61A-BC6C-75E5B5B8A8F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F8446627-D97F-996C-4DFD-EDA14AA20CCE}"/>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63DC7CE-F01B-BAED-B8DA-EBA9F95E5AF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36</a:t>
            </a:fld>
            <a:endParaRPr lang="en-US" sz="1800" b="0" strike="noStrike" spc="-1">
              <a:latin typeface="Arial"/>
            </a:endParaRPr>
          </a:p>
        </p:txBody>
      </p:sp>
    </p:spTree>
    <p:extLst>
      <p:ext uri="{BB962C8B-B14F-4D97-AF65-F5344CB8AC3E}">
        <p14:creationId xmlns:p14="http://schemas.microsoft.com/office/powerpoint/2010/main" val="208386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B682-C9AE-87AE-5CE5-C27F08C944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B3B33F4-2DE0-1845-A939-619D82690D9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36C7717-5ADB-D1D3-B9A8-ECBFB42011B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67A6067F-20EB-7250-B348-7E22A92D020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1117182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0F8E0-A0B5-E35F-FEB2-0E85B8F9EC1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2858678-48E0-BBCC-1484-CB2D10F4807C}"/>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47F45BE-5E5A-E636-462A-3AB61FC83E8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40D1D096-4943-7CFD-8280-0E90EB228A3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37</a:t>
            </a:fld>
            <a:endParaRPr lang="en-US" sz="1800" b="0" strike="noStrike" spc="-1">
              <a:latin typeface="Arial"/>
            </a:endParaRPr>
          </a:p>
        </p:txBody>
      </p:sp>
    </p:spTree>
    <p:extLst>
      <p:ext uri="{BB962C8B-B14F-4D97-AF65-F5344CB8AC3E}">
        <p14:creationId xmlns:p14="http://schemas.microsoft.com/office/powerpoint/2010/main" val="181375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261C4-D79F-EB80-EB65-C4A381F93E8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3B9C611-2A6C-ED2C-DE0B-C902E3BDD2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F4D3319-37FD-0594-3100-5F1583D85FC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7EDC2BC-CE34-6E01-43EB-ACEF357F2DF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38</a:t>
            </a:fld>
            <a:endParaRPr lang="en-US" sz="1800" b="0" strike="noStrike" spc="-1">
              <a:latin typeface="Arial"/>
            </a:endParaRPr>
          </a:p>
        </p:txBody>
      </p:sp>
    </p:spTree>
    <p:extLst>
      <p:ext uri="{BB962C8B-B14F-4D97-AF65-F5344CB8AC3E}">
        <p14:creationId xmlns:p14="http://schemas.microsoft.com/office/powerpoint/2010/main" val="2013015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D26CF-47E1-ACDB-ABF0-E844CF24F64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F433891D-D9C5-3131-2BFC-12CF6BAAE9E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015EA74-4792-9686-B3A3-27E4124F822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ACB0C95-7A6D-525C-9C58-49D1639BEF4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39</a:t>
            </a:fld>
            <a:endParaRPr lang="en-US" sz="1800" b="0" strike="noStrike" spc="-1">
              <a:latin typeface="Arial"/>
            </a:endParaRPr>
          </a:p>
        </p:txBody>
      </p:sp>
    </p:spTree>
    <p:extLst>
      <p:ext uri="{BB962C8B-B14F-4D97-AF65-F5344CB8AC3E}">
        <p14:creationId xmlns:p14="http://schemas.microsoft.com/office/powerpoint/2010/main" val="38347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B61F1-4B6A-45C3-1757-F93889ED22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6B2712B7-E1CE-F944-6A1C-7CD35BD90DC3}"/>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623965D-6C81-EFE0-1E18-E70A7BF192FC}"/>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07D4CC42-5DAA-3E98-6CE7-A0509D443FD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40</a:t>
            </a:fld>
            <a:endParaRPr lang="en-US" sz="1800" b="0" strike="noStrike" spc="-1">
              <a:latin typeface="Arial"/>
            </a:endParaRPr>
          </a:p>
        </p:txBody>
      </p:sp>
    </p:spTree>
    <p:extLst>
      <p:ext uri="{BB962C8B-B14F-4D97-AF65-F5344CB8AC3E}">
        <p14:creationId xmlns:p14="http://schemas.microsoft.com/office/powerpoint/2010/main" val="2825578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91CD1-3C69-F1CC-802B-33E83102193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A36887F-30A0-F6D2-16A5-141B729B14F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98DDACC-1AC1-3DD6-1B41-86DDB277997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DCCAF45-B9AA-CF73-8670-7D43FD1B392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41</a:t>
            </a:fld>
            <a:endParaRPr lang="en-US" sz="1800" b="0" strike="noStrike" spc="-1">
              <a:latin typeface="Arial"/>
            </a:endParaRPr>
          </a:p>
        </p:txBody>
      </p:sp>
    </p:spTree>
    <p:extLst>
      <p:ext uri="{BB962C8B-B14F-4D97-AF65-F5344CB8AC3E}">
        <p14:creationId xmlns:p14="http://schemas.microsoft.com/office/powerpoint/2010/main" val="450882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27F56-E024-8FB5-EADE-D167A025749F}"/>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72012C1-C920-98E5-9CBE-27C99DE8F8F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37DA0DF-1A5D-63BC-4DD6-2C9AA476F17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95B4416-4E1B-C985-3EC8-2EF6D9C30FA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42</a:t>
            </a:fld>
            <a:endParaRPr lang="en-US" sz="1800" b="0" strike="noStrike" spc="-1">
              <a:latin typeface="Arial"/>
            </a:endParaRPr>
          </a:p>
        </p:txBody>
      </p:sp>
    </p:spTree>
    <p:extLst>
      <p:ext uri="{BB962C8B-B14F-4D97-AF65-F5344CB8AC3E}">
        <p14:creationId xmlns:p14="http://schemas.microsoft.com/office/powerpoint/2010/main" val="265926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3482E-F94B-9389-E8FA-6C479F8643B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5F71AEE6-73AB-4C2E-C9EF-49944D76CA7D}"/>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4CF5711-885E-B775-3C1D-BB0C6F84059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288DABD-B87A-9416-CC19-4E40F5B03CF3}"/>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44933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E22A-F9E4-4692-2E1B-EDE57CB691A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E0B8BE9-8F31-635F-615F-18DA82D1437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2FBA364D-5230-A695-503A-D314E292143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b="1" dirty="0"/>
              <a:t>1. </a:t>
            </a:r>
            <a:r>
              <a:rPr lang="zh-CN" altLang="en-US" b="1" dirty="0"/>
              <a:t>项目设置与提交</a:t>
            </a:r>
          </a:p>
          <a:p>
            <a:r>
              <a:rPr lang="zh-CN" altLang="en-US" b="1" dirty="0"/>
              <a:t>提交要求：</a:t>
            </a:r>
          </a:p>
          <a:p>
            <a:pPr>
              <a:buFont typeface="+mj-lt"/>
              <a:buAutoNum type="arabicPeriod"/>
            </a:pPr>
            <a:r>
              <a:rPr lang="zh-CN" altLang="en-US" b="1" dirty="0"/>
              <a:t>压缩包格式</a:t>
            </a:r>
            <a:r>
              <a:rPr lang="zh-CN" altLang="en-US" dirty="0"/>
              <a:t>：</a:t>
            </a:r>
          </a:p>
          <a:p>
            <a:pPr marL="742950" lvl="1" indent="-285750">
              <a:buFont typeface="+mj-lt"/>
              <a:buAutoNum type="arabicPeriod"/>
            </a:pPr>
            <a:r>
              <a:rPr lang="zh-CN" altLang="en-US" dirty="0"/>
              <a:t>提交一个以 </a:t>
            </a:r>
            <a:r>
              <a:rPr lang="en-US" altLang="zh-CN" dirty="0"/>
              <a:t>&lt;</a:t>
            </a:r>
            <a:r>
              <a:rPr lang="en-US" altLang="zh-CN" dirty="0" err="1"/>
              <a:t>studentNo</a:t>
            </a:r>
            <a:r>
              <a:rPr lang="en-US" altLang="zh-CN" dirty="0"/>
              <a:t>&gt;_&lt;name&gt;.zip </a:t>
            </a:r>
            <a:r>
              <a:rPr lang="zh-CN" altLang="en-US" dirty="0"/>
              <a:t>命名的压缩包，解压后为 </a:t>
            </a:r>
            <a:r>
              <a:rPr lang="en-US" altLang="zh-CN" dirty="0"/>
              <a:t>&lt;</a:t>
            </a:r>
            <a:r>
              <a:rPr lang="en-US" altLang="zh-CN" dirty="0" err="1"/>
              <a:t>studentNo</a:t>
            </a:r>
            <a:r>
              <a:rPr lang="en-US" altLang="zh-CN" dirty="0"/>
              <a:t>&gt;_&lt;name&gt; </a:t>
            </a:r>
            <a:r>
              <a:rPr lang="zh-CN" altLang="en-US" dirty="0"/>
              <a:t>的文件夹。</a:t>
            </a:r>
          </a:p>
          <a:p>
            <a:pPr marL="742950" lvl="1" indent="-285750">
              <a:buFont typeface="+mj-lt"/>
              <a:buAutoNum type="arabicPeriod"/>
            </a:pPr>
            <a:r>
              <a:rPr lang="zh-CN" altLang="en-US" dirty="0"/>
              <a:t>文件夹必须包含所有要评分的代码文件和报告 </a:t>
            </a:r>
            <a:r>
              <a:rPr lang="en-US" altLang="zh-CN" dirty="0"/>
              <a:t>(&lt;</a:t>
            </a:r>
            <a:r>
              <a:rPr lang="en-US" altLang="zh-CN" dirty="0" err="1"/>
              <a:t>studentNo</a:t>
            </a:r>
            <a:r>
              <a:rPr lang="en-US" altLang="zh-CN" dirty="0"/>
              <a:t>&gt;_&lt;name&gt;.pdf)</a:t>
            </a:r>
            <a:r>
              <a:rPr lang="zh-CN" altLang="en-US" dirty="0"/>
              <a:t>。</a:t>
            </a:r>
          </a:p>
          <a:p>
            <a:pPr>
              <a:buFont typeface="+mj-lt"/>
              <a:buAutoNum type="arabicPeriod"/>
            </a:pPr>
            <a:r>
              <a:rPr lang="zh-CN" altLang="en-US" b="1" dirty="0"/>
              <a:t>编译与测试</a:t>
            </a:r>
            <a:r>
              <a:rPr lang="zh-CN" altLang="en-US" dirty="0"/>
              <a:t>：</a:t>
            </a:r>
          </a:p>
          <a:p>
            <a:pPr marL="742950" lvl="1" indent="-285750">
              <a:buFont typeface="+mj-lt"/>
              <a:buAutoNum type="arabicPeriod"/>
            </a:pPr>
            <a:r>
              <a:rPr lang="zh-CN" altLang="en-US" dirty="0"/>
              <a:t>在提交前运行 </a:t>
            </a:r>
            <a:r>
              <a:rPr lang="en-US" altLang="zh-CN" dirty="0"/>
              <a:t>stack clean --full</a:t>
            </a:r>
            <a:r>
              <a:rPr lang="zh-CN" altLang="en-US" dirty="0"/>
              <a:t>，以确保提交的包体积最小。</a:t>
            </a:r>
          </a:p>
          <a:p>
            <a:pPr marL="742950" lvl="1" indent="-285750">
              <a:buFont typeface="+mj-lt"/>
              <a:buAutoNum type="arabicPeriod"/>
            </a:pPr>
            <a:r>
              <a:rPr lang="zh-CN" altLang="en-US" dirty="0"/>
              <a:t>确保代码能正确编译并执行：运行 </a:t>
            </a:r>
            <a:r>
              <a:rPr lang="en-US" altLang="zh-CN" dirty="0"/>
              <a:t>stack build </a:t>
            </a:r>
            <a:r>
              <a:rPr lang="zh-CN" altLang="en-US" dirty="0"/>
              <a:t>和 </a:t>
            </a:r>
            <a:r>
              <a:rPr lang="en-US" altLang="zh-CN" dirty="0"/>
              <a:t>stack test </a:t>
            </a:r>
            <a:r>
              <a:rPr lang="zh-CN" altLang="en-US" dirty="0"/>
              <a:t>测试你的代码。</a:t>
            </a:r>
          </a:p>
        </p:txBody>
      </p:sp>
      <p:sp>
        <p:nvSpPr>
          <p:cNvPr id="360" name="灯片编号占位符 3">
            <a:extLst>
              <a:ext uri="{FF2B5EF4-FFF2-40B4-BE49-F238E27FC236}">
                <a16:creationId xmlns:a16="http://schemas.microsoft.com/office/drawing/2014/main" id="{4226DADB-0077-AF88-2750-B70A4167808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224555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B077E-DF23-E415-6496-9E7D6382F09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B99A40C3-2F6B-DE97-7E82-0FBF23A2285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9406251-CBF1-6808-1CD7-3688665F4C7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dirty="0"/>
              <a:t>具体流程包括：</a:t>
            </a:r>
          </a:p>
          <a:p>
            <a:pPr>
              <a:buFont typeface="+mj-lt"/>
              <a:buAutoNum type="arabicPeriod"/>
            </a:pPr>
            <a:r>
              <a:rPr lang="zh-CN" altLang="en-US" sz="3200" dirty="0"/>
              <a:t>一个网页将通过基于 </a:t>
            </a:r>
            <a:r>
              <a:rPr lang="en-US" altLang="zh-CN" sz="3200" dirty="0"/>
              <a:t>HTML </a:t>
            </a:r>
            <a:r>
              <a:rPr lang="zh-CN" altLang="en-US" sz="3200" dirty="0"/>
              <a:t>的 </a:t>
            </a:r>
            <a:r>
              <a:rPr lang="en-US" altLang="zh-CN" sz="3200" dirty="0"/>
              <a:t>WebSocket </a:t>
            </a:r>
            <a:r>
              <a:rPr lang="zh-CN" altLang="en-US" sz="3200" dirty="0"/>
              <a:t>连接将 </a:t>
            </a:r>
            <a:r>
              <a:rPr lang="en-US" altLang="zh-CN" sz="3200" dirty="0"/>
              <a:t>Markdown </a:t>
            </a:r>
            <a:r>
              <a:rPr lang="zh-CN" altLang="en-US" sz="3200" dirty="0"/>
              <a:t>文本发送到 </a:t>
            </a:r>
            <a:r>
              <a:rPr lang="en-US" altLang="zh-CN" sz="3200" dirty="0"/>
              <a:t>Haskell </a:t>
            </a:r>
            <a:r>
              <a:rPr lang="zh-CN" altLang="en-US" sz="3200" dirty="0"/>
              <a:t>后端服务器。</a:t>
            </a:r>
          </a:p>
          <a:p>
            <a:pPr>
              <a:buFont typeface="+mj-lt"/>
              <a:buAutoNum type="arabicPeriod"/>
            </a:pPr>
            <a:r>
              <a:rPr lang="en-US" altLang="zh-CN" sz="3200" dirty="0"/>
              <a:t>Haskell </a:t>
            </a:r>
            <a:r>
              <a:rPr lang="zh-CN" altLang="en-US" sz="3200" dirty="0"/>
              <a:t>服务器会解析 </a:t>
            </a:r>
            <a:r>
              <a:rPr lang="en-US" altLang="zh-CN" sz="3200" dirty="0"/>
              <a:t>Markdown</a:t>
            </a:r>
            <a:r>
              <a:rPr lang="zh-CN" altLang="en-US" sz="3200" dirty="0"/>
              <a:t>，并将其转换为对应的 </a:t>
            </a:r>
            <a:r>
              <a:rPr lang="en-US" altLang="zh-CN" sz="3200" dirty="0"/>
              <a:t>HTML</a:t>
            </a:r>
            <a:r>
              <a:rPr lang="zh-CN" altLang="en-US" sz="3200" dirty="0"/>
              <a:t>，最后返回给网页。</a:t>
            </a:r>
          </a:p>
          <a:p>
            <a:pPr>
              <a:buFont typeface="+mj-lt"/>
              <a:buAutoNum type="arabicPeriod"/>
            </a:pPr>
            <a:r>
              <a:rPr lang="zh-CN" altLang="en-US" sz="3200" dirty="0"/>
              <a:t>作业中提供了一些框架代码，用于处理网页与后端之间的基本通信。</a:t>
            </a:r>
          </a:p>
        </p:txBody>
      </p:sp>
      <p:sp>
        <p:nvSpPr>
          <p:cNvPr id="360" name="灯片编号占位符 3">
            <a:extLst>
              <a:ext uri="{FF2B5EF4-FFF2-40B4-BE49-F238E27FC236}">
                <a16:creationId xmlns:a16="http://schemas.microsoft.com/office/drawing/2014/main" id="{7C6C4178-D160-5203-41E8-CF7A79A4191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290354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7DC7E-8763-4C81-3463-2D23166E6ED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93C7864-BABD-9EE5-1898-565A2BA761F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AA16C56C-EC41-8272-C62F-6FD842B472D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zh-CN" altLang="en-US" sz="3200" dirty="0"/>
              <a:t>只需要</a:t>
            </a:r>
            <a:r>
              <a:rPr lang="zh-CN" altLang="en-US" sz="3200" b="1" dirty="0"/>
              <a:t>解析</a:t>
            </a:r>
            <a:r>
              <a:rPr lang="zh-CN" altLang="en-US" sz="3200" dirty="0"/>
              <a:t>表达式，将其转换为所需的数据类型，然后再将结果转换为 </a:t>
            </a:r>
            <a:r>
              <a:rPr lang="en-US" altLang="zh-CN" sz="3200" dirty="0"/>
              <a:t>HTML </a:t>
            </a:r>
            <a:r>
              <a:rPr lang="zh-CN" altLang="en-US" sz="3200" dirty="0"/>
              <a:t>字符串，使其可以通过现有的解释器进行渲染。</a:t>
            </a:r>
            <a:r>
              <a:rPr lang="zh-CN" altLang="en-US" sz="3200" b="1" dirty="0"/>
              <a:t>不需要</a:t>
            </a:r>
            <a:r>
              <a:rPr lang="zh-CN" altLang="en-US" sz="3200" dirty="0"/>
              <a:t>实际渲染 </a:t>
            </a:r>
            <a:r>
              <a:rPr lang="en-US" altLang="zh-CN" sz="3200" dirty="0"/>
              <a:t>Markdown </a:t>
            </a:r>
            <a:r>
              <a:rPr lang="zh-CN" altLang="en-US" sz="3200" dirty="0"/>
              <a:t>或 </a:t>
            </a:r>
            <a:r>
              <a:rPr lang="en-US" altLang="zh-CN" sz="3200" dirty="0"/>
              <a:t>HTML </a:t>
            </a:r>
            <a:r>
              <a:rPr lang="zh-CN" altLang="en-US" sz="3200" dirty="0"/>
              <a:t>字符串。也就是说，你的任务只是实现从 </a:t>
            </a:r>
            <a:r>
              <a:rPr lang="en-US" altLang="zh-CN" sz="3200" dirty="0"/>
              <a:t>Markdown </a:t>
            </a:r>
            <a:r>
              <a:rPr lang="zh-CN" altLang="en-US" sz="3200" dirty="0"/>
              <a:t>到 </a:t>
            </a:r>
            <a:r>
              <a:rPr lang="en-US" altLang="zh-CN" sz="3200" dirty="0"/>
              <a:t>HTML </a:t>
            </a:r>
            <a:r>
              <a:rPr lang="zh-CN" altLang="en-US" sz="3200" dirty="0"/>
              <a:t>的转换逻辑，具体的渲染（显示）工作由解释器负责。</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0168B89-7FD2-E262-6EC0-063D9347402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14</a:t>
            </a:fld>
            <a:endParaRPr lang="en-US" sz="1800" b="0" strike="noStrike" spc="-1">
              <a:latin typeface="Arial"/>
            </a:endParaRPr>
          </a:p>
        </p:txBody>
      </p:sp>
    </p:spTree>
    <p:extLst>
      <p:ext uri="{BB962C8B-B14F-4D97-AF65-F5344CB8AC3E}">
        <p14:creationId xmlns:p14="http://schemas.microsoft.com/office/powerpoint/2010/main" val="206870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B1426-D0D8-E066-D510-A8529F75737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788D18CC-E2E2-383E-91C4-C2422688F45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B6A6773-EA34-732B-5116-4FAA16E38ADF}"/>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4400" dirty="0"/>
              <a:t>你需要在 </a:t>
            </a:r>
            <a:r>
              <a:rPr lang="en-US" altLang="zh-CN" sz="4400" dirty="0" err="1"/>
              <a:t>Assignment.hs</a:t>
            </a:r>
            <a:r>
              <a:rPr lang="en-US" altLang="zh-CN" sz="4400" dirty="0"/>
              <a:t> </a:t>
            </a:r>
            <a:r>
              <a:rPr lang="zh-CN" altLang="en-US" sz="4400" dirty="0"/>
              <a:t>文件中导出以下两个函数：</a:t>
            </a:r>
          </a:p>
          <a:p>
            <a:pPr>
              <a:buFont typeface="Arial" panose="020B0604020202020204" pitchFamily="34" charset="0"/>
              <a:buChar char="•"/>
            </a:pPr>
            <a:r>
              <a:rPr lang="en-US" altLang="zh-CN" sz="4400" b="1" dirty="0" err="1"/>
              <a:t>markdownParser</a:t>
            </a:r>
            <a:r>
              <a:rPr lang="en-US" altLang="zh-CN" sz="4400" b="1" dirty="0"/>
              <a:t> :: Parser ADT</a:t>
            </a:r>
            <a:r>
              <a:rPr lang="zh-CN" altLang="en-US" sz="4400" dirty="0"/>
              <a:t>：这个函数负责将 </a:t>
            </a:r>
            <a:r>
              <a:rPr lang="en-US" altLang="zh-CN" sz="4400" dirty="0"/>
              <a:t>Markdown </a:t>
            </a:r>
            <a:r>
              <a:rPr lang="zh-CN" altLang="en-US" sz="4400" dirty="0"/>
              <a:t>文本解析为 </a:t>
            </a:r>
            <a:r>
              <a:rPr lang="en-US" altLang="zh-CN" sz="4400" dirty="0"/>
              <a:t>ADT</a:t>
            </a:r>
            <a:r>
              <a:rPr lang="zh-CN" altLang="en-US" sz="4400" dirty="0"/>
              <a:t>。</a:t>
            </a:r>
          </a:p>
          <a:p>
            <a:pPr>
              <a:buFont typeface="Arial" panose="020B0604020202020204" pitchFamily="34" charset="0"/>
              <a:buChar char="•"/>
            </a:pPr>
            <a:r>
              <a:rPr lang="en-US" altLang="zh-CN" sz="4400" b="1" dirty="0" err="1"/>
              <a:t>convertADTHTML</a:t>
            </a:r>
            <a:r>
              <a:rPr lang="en-US" altLang="zh-CN" sz="4400" b="1" dirty="0"/>
              <a:t> :: ADT -&gt; String</a:t>
            </a:r>
            <a:r>
              <a:rPr lang="zh-CN" altLang="en-US" sz="4400" dirty="0"/>
              <a:t>：这个函数负责将 </a:t>
            </a:r>
            <a:r>
              <a:rPr lang="en-US" altLang="zh-CN" sz="4400" dirty="0"/>
              <a:t>ADT </a:t>
            </a:r>
            <a:r>
              <a:rPr lang="zh-CN" altLang="en-US" sz="4400" dirty="0"/>
              <a:t>转换为 </a:t>
            </a:r>
            <a:r>
              <a:rPr lang="en-US" altLang="zh-CN" sz="4400" dirty="0"/>
              <a:t>HTML </a:t>
            </a:r>
            <a:r>
              <a:rPr lang="zh-CN" altLang="en-US" sz="4400" dirty="0"/>
              <a:t>字符串。</a:t>
            </a:r>
          </a:p>
        </p:txBody>
      </p:sp>
      <p:sp>
        <p:nvSpPr>
          <p:cNvPr id="360" name="灯片编号占位符 3">
            <a:extLst>
              <a:ext uri="{FF2B5EF4-FFF2-40B4-BE49-F238E27FC236}">
                <a16:creationId xmlns:a16="http://schemas.microsoft.com/office/drawing/2014/main" id="{5F8DFF04-C73F-457B-C65B-4209C7C842C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15</a:t>
            </a:fld>
            <a:endParaRPr lang="en-US" sz="1800" b="0" strike="noStrike" spc="-1">
              <a:latin typeface="Arial"/>
            </a:endParaRPr>
          </a:p>
        </p:txBody>
      </p:sp>
    </p:spTree>
    <p:extLst>
      <p:ext uri="{BB962C8B-B14F-4D97-AF65-F5344CB8AC3E}">
        <p14:creationId xmlns:p14="http://schemas.microsoft.com/office/powerpoint/2010/main" val="285216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80713-7ED0-DE8E-C530-27584C0EFF2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C8A17D10-E7D9-D8AA-C6F0-F0F6EB52F21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6E44CEB-6F1B-11CB-06A5-99AEBB10894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斜体文本</a:t>
            </a:r>
            <a:r>
              <a:rPr lang="zh-CN" altLang="en-US" sz="3200" dirty="0"/>
              <a:t>：</a:t>
            </a:r>
          </a:p>
          <a:p>
            <a:pPr>
              <a:buFont typeface="Arial" panose="020B0604020202020204" pitchFamily="34" charset="0"/>
              <a:buChar char="•"/>
            </a:pPr>
            <a:r>
              <a:rPr lang="zh-CN" altLang="en-US" sz="3200" dirty="0"/>
              <a:t>由单个下划线 </a:t>
            </a:r>
            <a:r>
              <a:rPr lang="en-US" altLang="zh-CN" sz="3200" dirty="0"/>
              <a:t>_ </a:t>
            </a:r>
            <a:r>
              <a:rPr lang="zh-CN" altLang="en-US" sz="3200" dirty="0"/>
              <a:t>包裹。</a:t>
            </a:r>
          </a:p>
          <a:p>
            <a:pPr>
              <a:buFont typeface="Arial" panose="020B0604020202020204" pitchFamily="34" charset="0"/>
              <a:buChar char="•"/>
            </a:pPr>
            <a:r>
              <a:rPr lang="zh-CN" altLang="en-US" sz="3200" dirty="0"/>
              <a:t>示例：</a:t>
            </a:r>
            <a:r>
              <a:rPr lang="en-US" altLang="zh-CN" sz="3200" dirty="0"/>
              <a:t>_italics_</a:t>
            </a:r>
            <a:r>
              <a:rPr lang="zh-CN" altLang="en-US" sz="3200" dirty="0"/>
              <a:t>。</a:t>
            </a:r>
          </a:p>
          <a:p>
            <a:r>
              <a:rPr lang="zh-CN" altLang="en-US" sz="3200" b="1" dirty="0"/>
              <a:t>粗体文本</a:t>
            </a:r>
            <a:r>
              <a:rPr lang="zh-CN" altLang="en-US" sz="3200" dirty="0"/>
              <a:t>：</a:t>
            </a:r>
          </a:p>
          <a:p>
            <a:pPr>
              <a:buFont typeface="Arial" panose="020B0604020202020204" pitchFamily="34" charset="0"/>
              <a:buChar char="•"/>
            </a:pPr>
            <a:r>
              <a:rPr lang="zh-CN" altLang="en-US" sz="3200" dirty="0"/>
              <a:t>由两个星号 ** 包裹。</a:t>
            </a:r>
          </a:p>
          <a:p>
            <a:pPr>
              <a:buFont typeface="Arial" panose="020B0604020202020204" pitchFamily="34" charset="0"/>
              <a:buChar char="•"/>
            </a:pPr>
            <a:r>
              <a:rPr lang="zh-CN" altLang="en-US" sz="3200" dirty="0"/>
              <a:t>示例：**</a:t>
            </a:r>
            <a:r>
              <a:rPr lang="en-US" altLang="zh-CN" sz="3200" dirty="0"/>
              <a:t>bold**</a:t>
            </a:r>
            <a:r>
              <a:rPr lang="zh-CN" altLang="en-US" sz="3200" dirty="0"/>
              <a:t>。</a:t>
            </a:r>
          </a:p>
          <a:p>
            <a:r>
              <a:rPr lang="zh-CN" altLang="en-US" sz="3200" b="1" dirty="0"/>
              <a:t>删除线文本</a:t>
            </a:r>
            <a:r>
              <a:rPr lang="zh-CN" altLang="en-US" sz="3200" dirty="0"/>
              <a:t>：</a:t>
            </a:r>
          </a:p>
          <a:p>
            <a:pPr>
              <a:buFont typeface="Arial" panose="020B0604020202020204" pitchFamily="34" charset="0"/>
              <a:buChar char="•"/>
            </a:pPr>
            <a:r>
              <a:rPr lang="zh-CN" altLang="en-US" sz="3200" dirty="0"/>
              <a:t>由两个波浪号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~~strikethrough~~</a:t>
            </a:r>
            <a:r>
              <a:rPr lang="zh-CN" altLang="en-US" sz="3200" dirty="0"/>
              <a:t>。</a:t>
            </a:r>
          </a:p>
          <a:p>
            <a:r>
              <a:rPr lang="zh-CN" altLang="en-US" sz="3200" b="1" dirty="0"/>
              <a:t>链接</a:t>
            </a:r>
            <a:r>
              <a:rPr lang="zh-CN" altLang="en-US" sz="3200" dirty="0"/>
              <a:t>：</a:t>
            </a:r>
          </a:p>
          <a:p>
            <a:pPr>
              <a:buFont typeface="Arial" panose="020B0604020202020204" pitchFamily="34" charset="0"/>
              <a:buChar char="•"/>
            </a:pPr>
            <a:r>
              <a:rPr lang="zh-CN" altLang="en-US" sz="3200" dirty="0"/>
              <a:t>使用 </a:t>
            </a:r>
            <a:r>
              <a:rPr lang="en-US" altLang="zh-CN" sz="3200" dirty="0"/>
              <a:t>[</a:t>
            </a:r>
            <a:r>
              <a:rPr lang="zh-CN" altLang="en-US" sz="3200" dirty="0"/>
              <a:t>链接文本</a:t>
            </a:r>
            <a:r>
              <a:rPr lang="en-US" altLang="zh-CN" sz="3200" dirty="0"/>
              <a:t>](URL) </a:t>
            </a:r>
            <a:r>
              <a:rPr lang="zh-CN" altLang="en-US" sz="3200" dirty="0"/>
              <a:t>的格式表示。</a:t>
            </a:r>
          </a:p>
          <a:p>
            <a:pPr>
              <a:buFont typeface="Arial" panose="020B0604020202020204" pitchFamily="34" charset="0"/>
              <a:buChar char="•"/>
            </a:pPr>
            <a:r>
              <a:rPr lang="zh-CN" altLang="en-US" sz="3200" dirty="0"/>
              <a:t>示例：</a:t>
            </a:r>
            <a:r>
              <a:rPr lang="en-US" altLang="zh-CN" sz="3200" dirty="0"/>
              <a:t>[click here](www.google.com)</a:t>
            </a:r>
            <a:r>
              <a:rPr lang="zh-CN" altLang="en-US" sz="3200" dirty="0"/>
              <a:t>。</a:t>
            </a:r>
          </a:p>
          <a:p>
            <a:pPr>
              <a:buFont typeface="Arial" panose="020B0604020202020204" pitchFamily="34" charset="0"/>
              <a:buChar char="•"/>
            </a:pPr>
            <a:r>
              <a:rPr lang="zh-CN" altLang="en-US" sz="3200" dirty="0"/>
              <a:t>你不需要考虑链接内部还有其他链接的情况。</a:t>
            </a:r>
          </a:p>
          <a:p>
            <a:r>
              <a:rPr lang="zh-CN" altLang="en-US" sz="3200" b="1" dirty="0"/>
              <a:t>行内代码</a:t>
            </a:r>
            <a:r>
              <a:rPr lang="zh-CN" altLang="en-US" sz="3200" dirty="0"/>
              <a:t>：</a:t>
            </a:r>
          </a:p>
          <a:p>
            <a:pPr>
              <a:buFont typeface="Arial" panose="020B0604020202020204" pitchFamily="34" charset="0"/>
              <a:buChar char="•"/>
            </a:pPr>
            <a:r>
              <a:rPr lang="zh-CN" altLang="en-US" sz="3200" dirty="0"/>
              <a:t>使用反引号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`code`</a:t>
            </a:r>
            <a:r>
              <a:rPr lang="zh-CN" altLang="en-US" sz="3200" dirty="0"/>
              <a:t>。</a:t>
            </a:r>
          </a:p>
          <a:p>
            <a:r>
              <a:rPr lang="zh-CN" altLang="en-US" sz="3200" b="1" dirty="0"/>
              <a:t>脚注</a:t>
            </a:r>
            <a:r>
              <a:rPr lang="zh-CN" altLang="en-US" sz="3200" dirty="0"/>
              <a:t>：</a:t>
            </a:r>
          </a:p>
          <a:p>
            <a:pPr>
              <a:buFont typeface="Arial" panose="020B0604020202020204" pitchFamily="34" charset="0"/>
              <a:buChar char="•"/>
            </a:pPr>
            <a:r>
              <a:rPr lang="zh-CN" altLang="en-US" sz="3200" dirty="0"/>
              <a:t>使用 </a:t>
            </a:r>
            <a:r>
              <a:rPr lang="en-US" altLang="zh-CN" sz="3200" dirty="0"/>
              <a:t>[^ℤ+] </a:t>
            </a:r>
            <a:r>
              <a:rPr lang="zh-CN" altLang="en-US" sz="3200" dirty="0"/>
              <a:t>格式，其中 </a:t>
            </a:r>
            <a:r>
              <a:rPr lang="en-US" altLang="zh-CN" sz="3200" dirty="0"/>
              <a:t>ℤ+ </a:t>
            </a:r>
            <a:r>
              <a:rPr lang="zh-CN" altLang="en-US" sz="3200" dirty="0"/>
              <a:t>表示正整数（如 </a:t>
            </a:r>
            <a:r>
              <a:rPr lang="en-US" altLang="zh-CN" sz="3200" dirty="0"/>
              <a:t>1, 2, 3...</a:t>
            </a:r>
            <a:r>
              <a:rPr lang="zh-CN" altLang="en-US" sz="3200" dirty="0"/>
              <a:t>）。</a:t>
            </a:r>
          </a:p>
          <a:p>
            <a:pPr>
              <a:buFont typeface="Arial" panose="020B0604020202020204" pitchFamily="34" charset="0"/>
              <a:buChar char="•"/>
            </a:pPr>
            <a:r>
              <a:rPr lang="zh-CN" altLang="en-US" sz="3200" dirty="0"/>
              <a:t>示例：</a:t>
            </a:r>
            <a:r>
              <a:rPr lang="en-US" altLang="zh-CN" sz="3200" dirty="0"/>
              <a:t>[^1]</a:t>
            </a:r>
            <a:r>
              <a:rPr lang="zh-CN" altLang="en-US" sz="3200" dirty="0"/>
              <a:t>、</a:t>
            </a:r>
            <a:r>
              <a:rPr lang="en-US" altLang="zh-CN" sz="3200" dirty="0"/>
              <a:t>[^2] </a:t>
            </a:r>
            <a:r>
              <a:rPr lang="zh-CN" altLang="en-US" sz="3200" dirty="0"/>
              <a:t>等等。注意，脚注的数字不需要按顺序，也不需要验证引用的顺序。</a:t>
            </a:r>
          </a:p>
          <a:p>
            <a:pPr>
              <a:buFont typeface="Arial" panose="020B0604020202020204" pitchFamily="34" charset="0"/>
              <a:buChar char="•"/>
            </a:pPr>
            <a:r>
              <a:rPr lang="zh-CN" altLang="en-US" sz="3200" dirty="0"/>
              <a:t>例如，可能出现只有一个脚注 </a:t>
            </a:r>
            <a:r>
              <a:rPr lang="en-US" altLang="zh-CN" sz="3200" dirty="0"/>
              <a:t>[^10] </a:t>
            </a:r>
            <a:r>
              <a:rPr lang="zh-CN" altLang="en-US" sz="3200" dirty="0"/>
              <a:t>的情况。</a:t>
            </a:r>
          </a:p>
          <a:p>
            <a:pPr>
              <a:buFont typeface="Arial" panose="020B0604020202020204" pitchFamily="34" charset="0"/>
              <a:buChar char="•"/>
            </a:pPr>
            <a:r>
              <a:rPr lang="zh-CN" altLang="en-US" sz="3200" dirty="0"/>
              <a:t>注意，</a:t>
            </a:r>
            <a:r>
              <a:rPr lang="en-US" altLang="zh-CN" sz="3200" dirty="0"/>
              <a:t>[ </a:t>
            </a:r>
            <a:r>
              <a:rPr lang="zh-CN" altLang="en-US" sz="3200" dirty="0"/>
              <a:t>和 </a:t>
            </a:r>
            <a:r>
              <a:rPr lang="en-US" altLang="zh-CN" sz="3200" dirty="0"/>
              <a:t>] </a:t>
            </a:r>
            <a:r>
              <a:rPr lang="zh-CN" altLang="en-US" sz="3200" dirty="0"/>
              <a:t>之间不允许有空格，如 </a:t>
            </a:r>
            <a:r>
              <a:rPr lang="en-US" altLang="zh-CN" sz="3200" dirty="0"/>
              <a:t>[^ 1]</a:t>
            </a:r>
            <a:r>
              <a:rPr lang="zh-CN" altLang="en-US" sz="3200" dirty="0"/>
              <a:t>、</a:t>
            </a:r>
            <a:r>
              <a:rPr lang="en-US" altLang="zh-CN" sz="3200" dirty="0"/>
              <a:t>[^2 ]</a:t>
            </a:r>
            <a:r>
              <a:rPr lang="zh-CN" altLang="en-US" sz="3200" dirty="0"/>
              <a:t>、</a:t>
            </a:r>
            <a:r>
              <a:rPr lang="en-US" altLang="zh-CN" sz="3200" dirty="0"/>
              <a:t>[ ^3] </a:t>
            </a:r>
            <a:r>
              <a:rPr lang="zh-CN" altLang="en-US" sz="3200" dirty="0"/>
              <a:t>都是不合法的。</a:t>
            </a:r>
          </a:p>
        </p:txBody>
      </p:sp>
      <p:sp>
        <p:nvSpPr>
          <p:cNvPr id="360" name="灯片编号占位符 3">
            <a:extLst>
              <a:ext uri="{FF2B5EF4-FFF2-40B4-BE49-F238E27FC236}">
                <a16:creationId xmlns:a16="http://schemas.microsoft.com/office/drawing/2014/main" id="{92266587-B862-6175-7DD4-8A0F09E380C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16</a:t>
            </a:fld>
            <a:endParaRPr lang="en-US" sz="1800" b="0" strike="noStrike" spc="-1">
              <a:latin typeface="Arial"/>
            </a:endParaRPr>
          </a:p>
        </p:txBody>
      </p:sp>
    </p:spTree>
    <p:extLst>
      <p:ext uri="{BB962C8B-B14F-4D97-AF65-F5344CB8AC3E}">
        <p14:creationId xmlns:p14="http://schemas.microsoft.com/office/powerpoint/2010/main" val="486047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ki/Haskel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latin typeface="Arial"/>
              </a:rPr>
              <a:t>Programming Paradigms 2024 </a:t>
            </a:r>
          </a:p>
          <a:p>
            <a:pPr>
              <a:lnSpc>
                <a:spcPct val="100000"/>
              </a:lnSpc>
              <a:buNone/>
              <a:tabLst>
                <a:tab pos="0" algn="l"/>
              </a:tabLst>
            </a:pPr>
            <a:r>
              <a:rPr lang="en-US" sz="3200" b="0" strike="noStrike" spc="-1" dirty="0">
                <a:solidFill>
                  <a:srgbClr val="000000"/>
                </a:solidFill>
                <a:latin typeface="微软雅黑"/>
                <a:ea typeface="微软雅黑"/>
              </a:rPr>
              <a:t>			               </a:t>
            </a:r>
            <a:r>
              <a:rPr lang="en-US" altLang="zh-CN" sz="3200" b="0" strike="noStrike" spc="-1" dirty="0">
                <a:solidFill>
                  <a:srgbClr val="000000"/>
                </a:solidFill>
                <a:latin typeface="微软雅黑"/>
                <a:ea typeface="微软雅黑"/>
              </a:rPr>
              <a:t>Assignment 2</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3DF00-7572-C920-717A-F166E0ECEAA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E5FD298-5F58-D80F-EB72-B80FC1772613}"/>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582ED52-F0C7-934A-7395-5B92DC7C20E1}"/>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C85EA8E-432C-494C-9078-2C335E165C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9F5993C-6526-2A3A-D1C9-C42DB6695D24}"/>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9D85B97-BDBC-4CB8-DE25-C68BD661166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A2F3B04-A0F9-7FFF-3DD5-0061E42B2DC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F29E7D18-BECD-0B91-E797-11D6D782834B}"/>
              </a:ext>
            </a:extLst>
          </p:cNvPr>
          <p:cNvSpPr txBox="1"/>
          <p:nvPr/>
        </p:nvSpPr>
        <p:spPr>
          <a:xfrm>
            <a:off x="3960386" y="569124"/>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5" name="图片 4">
            <a:extLst>
              <a:ext uri="{FF2B5EF4-FFF2-40B4-BE49-F238E27FC236}">
                <a16:creationId xmlns:a16="http://schemas.microsoft.com/office/drawing/2014/main" id="{C5B31AA6-6E1C-A88B-63D2-658B94CFDA6E}"/>
              </a:ext>
            </a:extLst>
          </p:cNvPr>
          <p:cNvPicPr>
            <a:picLocks noChangeAspect="1"/>
          </p:cNvPicPr>
          <p:nvPr/>
        </p:nvPicPr>
        <p:blipFill>
          <a:blip r:embed="rId3"/>
          <a:stretch>
            <a:fillRect/>
          </a:stretch>
        </p:blipFill>
        <p:spPr>
          <a:xfrm>
            <a:off x="185094" y="1189332"/>
            <a:ext cx="5084429" cy="5576053"/>
          </a:xfrm>
          <a:prstGeom prst="rect">
            <a:avLst/>
          </a:prstGeom>
        </p:spPr>
      </p:pic>
      <p:pic>
        <p:nvPicPr>
          <p:cNvPr id="8" name="图片 7">
            <a:extLst>
              <a:ext uri="{FF2B5EF4-FFF2-40B4-BE49-F238E27FC236}">
                <a16:creationId xmlns:a16="http://schemas.microsoft.com/office/drawing/2014/main" id="{1FECFBA8-34DA-1805-5B05-3F3293D00035}"/>
              </a:ext>
            </a:extLst>
          </p:cNvPr>
          <p:cNvPicPr>
            <a:picLocks noChangeAspect="1"/>
          </p:cNvPicPr>
          <p:nvPr/>
        </p:nvPicPr>
        <p:blipFill>
          <a:blip r:embed="rId4"/>
          <a:stretch>
            <a:fillRect/>
          </a:stretch>
        </p:blipFill>
        <p:spPr>
          <a:xfrm>
            <a:off x="6343611" y="365273"/>
            <a:ext cx="4799101" cy="4965064"/>
          </a:xfrm>
          <a:prstGeom prst="rect">
            <a:avLst/>
          </a:prstGeom>
        </p:spPr>
      </p:pic>
      <p:pic>
        <p:nvPicPr>
          <p:cNvPr id="10" name="图片 9">
            <a:extLst>
              <a:ext uri="{FF2B5EF4-FFF2-40B4-BE49-F238E27FC236}">
                <a16:creationId xmlns:a16="http://schemas.microsoft.com/office/drawing/2014/main" id="{539AD3A0-AB67-419D-D5A2-60DBF34B5D33}"/>
              </a:ext>
            </a:extLst>
          </p:cNvPr>
          <p:cNvPicPr>
            <a:picLocks noChangeAspect="1"/>
          </p:cNvPicPr>
          <p:nvPr/>
        </p:nvPicPr>
        <p:blipFill>
          <a:blip r:embed="rId5"/>
          <a:stretch>
            <a:fillRect/>
          </a:stretch>
        </p:blipFill>
        <p:spPr>
          <a:xfrm>
            <a:off x="6347262" y="5302097"/>
            <a:ext cx="4795449" cy="1299559"/>
          </a:xfrm>
          <a:prstGeom prst="rect">
            <a:avLst/>
          </a:prstGeom>
        </p:spPr>
      </p:pic>
    </p:spTree>
    <p:extLst>
      <p:ext uri="{BB962C8B-B14F-4D97-AF65-F5344CB8AC3E}">
        <p14:creationId xmlns:p14="http://schemas.microsoft.com/office/powerpoint/2010/main" val="184704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8E72A-591E-D3F3-027A-79F07FBC1E7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679833B6-CE37-1AFC-51AC-776B0E3C395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1DAA097C-E89B-E0A0-5847-5C8C02939E7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B29E609-9C12-A0FF-F233-2E84D1C5C45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AC5EE1C-2E81-4B8C-3E36-DEF7EDC1872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BDD187F-2A56-A5E2-B375-E37CF5738BFF}"/>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D009D1C-1675-D758-57A8-B80CC6605D7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F3D317D5-5876-6988-6B84-24C262DA8AC0}"/>
              </a:ext>
            </a:extLst>
          </p:cNvPr>
          <p:cNvSpPr txBox="1"/>
          <p:nvPr/>
        </p:nvSpPr>
        <p:spPr>
          <a:xfrm>
            <a:off x="4543903" y="727667"/>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7" name="图片 6">
            <a:extLst>
              <a:ext uri="{FF2B5EF4-FFF2-40B4-BE49-F238E27FC236}">
                <a16:creationId xmlns:a16="http://schemas.microsoft.com/office/drawing/2014/main" id="{16CF1257-53A2-619A-8AEA-DDE11318CDEE}"/>
              </a:ext>
            </a:extLst>
          </p:cNvPr>
          <p:cNvPicPr>
            <a:picLocks noChangeAspect="1"/>
          </p:cNvPicPr>
          <p:nvPr/>
        </p:nvPicPr>
        <p:blipFill>
          <a:blip r:embed="rId3"/>
          <a:stretch>
            <a:fillRect/>
          </a:stretch>
        </p:blipFill>
        <p:spPr>
          <a:xfrm>
            <a:off x="565920" y="1583714"/>
            <a:ext cx="1495425" cy="771525"/>
          </a:xfrm>
          <a:prstGeom prst="rect">
            <a:avLst/>
          </a:prstGeom>
        </p:spPr>
      </p:pic>
      <p:pic>
        <p:nvPicPr>
          <p:cNvPr id="10" name="图片 9">
            <a:extLst>
              <a:ext uri="{FF2B5EF4-FFF2-40B4-BE49-F238E27FC236}">
                <a16:creationId xmlns:a16="http://schemas.microsoft.com/office/drawing/2014/main" id="{051C0167-86E0-6ADE-BE79-FC41D903FD99}"/>
              </a:ext>
            </a:extLst>
          </p:cNvPr>
          <p:cNvPicPr>
            <a:picLocks noChangeAspect="1"/>
          </p:cNvPicPr>
          <p:nvPr/>
        </p:nvPicPr>
        <p:blipFill>
          <a:blip r:embed="rId4"/>
          <a:stretch>
            <a:fillRect/>
          </a:stretch>
        </p:blipFill>
        <p:spPr>
          <a:xfrm>
            <a:off x="2459015" y="1442774"/>
            <a:ext cx="5342426" cy="5315580"/>
          </a:xfrm>
          <a:prstGeom prst="rect">
            <a:avLst/>
          </a:prstGeom>
        </p:spPr>
      </p:pic>
    </p:spTree>
    <p:extLst>
      <p:ext uri="{BB962C8B-B14F-4D97-AF65-F5344CB8AC3E}">
        <p14:creationId xmlns:p14="http://schemas.microsoft.com/office/powerpoint/2010/main" val="414452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6DB1C-90D7-FEB9-B474-AD96F7618D2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9014E8F-83DF-C7D0-C3F2-64CB283C281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D798F099-2996-2094-C5C1-662F4186AC0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CAC4915-F044-EF07-CB4F-CA9099857B8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70CC697-EA36-86BC-5A2D-3AC880A0ADC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DB70DCEA-157B-E2E3-9F12-08B1634C505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9434A2D-674C-CED5-2479-EA0CDC6E769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78C59147-674C-244B-DB66-329163C02A69}"/>
              </a:ext>
            </a:extLst>
          </p:cNvPr>
          <p:cNvPicPr>
            <a:picLocks noChangeAspect="1"/>
          </p:cNvPicPr>
          <p:nvPr/>
        </p:nvPicPr>
        <p:blipFill>
          <a:blip r:embed="rId3"/>
          <a:stretch>
            <a:fillRect/>
          </a:stretch>
        </p:blipFill>
        <p:spPr>
          <a:xfrm>
            <a:off x="6096000" y="175982"/>
            <a:ext cx="6018482" cy="6506035"/>
          </a:xfrm>
          <a:prstGeom prst="rect">
            <a:avLst/>
          </a:prstGeom>
        </p:spPr>
      </p:pic>
      <p:sp>
        <p:nvSpPr>
          <p:cNvPr id="3" name="文本框 2">
            <a:extLst>
              <a:ext uri="{FF2B5EF4-FFF2-40B4-BE49-F238E27FC236}">
                <a16:creationId xmlns:a16="http://schemas.microsoft.com/office/drawing/2014/main" id="{69D1849C-518A-FF9F-EEDB-4ADC53A56F0F}"/>
              </a:ext>
            </a:extLst>
          </p:cNvPr>
          <p:cNvSpPr txBox="1"/>
          <p:nvPr/>
        </p:nvSpPr>
        <p:spPr>
          <a:xfrm>
            <a:off x="418770" y="1130497"/>
            <a:ext cx="6096000" cy="646331"/>
          </a:xfrm>
          <a:prstGeom prst="rect">
            <a:avLst/>
          </a:prstGeom>
          <a:noFill/>
        </p:spPr>
        <p:txBody>
          <a:bodyPr wrap="square">
            <a:spAutoFit/>
          </a:bodyPr>
          <a:lstStyle/>
          <a:p>
            <a:pPr marL="285750" indent="-285750">
              <a:buFont typeface="Arial" panose="020B0604020202020204" pitchFamily="34" charset="0"/>
              <a:buChar char="•"/>
            </a:pPr>
            <a:r>
              <a:rPr lang="zh-CN" altLang="en-US" dirty="0"/>
              <a:t>需要独立完成一个解析器，将 Markdown 文本转换为 HTML，使用函数式编程技术（Haskell 实现）。</a:t>
            </a:r>
          </a:p>
        </p:txBody>
      </p:sp>
      <p:sp>
        <p:nvSpPr>
          <p:cNvPr id="7" name="文本框 6">
            <a:extLst>
              <a:ext uri="{FF2B5EF4-FFF2-40B4-BE49-F238E27FC236}">
                <a16:creationId xmlns:a16="http://schemas.microsoft.com/office/drawing/2014/main" id="{78C49A54-183F-563D-9AC1-25036AD7613C}"/>
              </a:ext>
            </a:extLst>
          </p:cNvPr>
          <p:cNvSpPr txBox="1"/>
          <p:nvPr/>
        </p:nvSpPr>
        <p:spPr>
          <a:xfrm>
            <a:off x="158750" y="1948825"/>
            <a:ext cx="6096000" cy="3416320"/>
          </a:xfrm>
          <a:prstGeom prst="rect">
            <a:avLst/>
          </a:prstGeom>
          <a:noFill/>
        </p:spPr>
        <p:txBody>
          <a:bodyPr wrap="square">
            <a:spAutoFit/>
          </a:bodyPr>
          <a:lstStyle/>
          <a:p>
            <a:r>
              <a:rPr lang="en-US" altLang="zh-CN" b="1" dirty="0"/>
              <a:t>1. </a:t>
            </a:r>
            <a:r>
              <a:rPr lang="zh-CN" altLang="en-US" b="1" dirty="0"/>
              <a:t>项目设置与提交</a:t>
            </a:r>
          </a:p>
          <a:p>
            <a:r>
              <a:rPr lang="zh-CN" altLang="en-US" b="1" dirty="0"/>
              <a:t>提交要求：</a:t>
            </a:r>
          </a:p>
          <a:p>
            <a:pPr>
              <a:buFont typeface="+mj-lt"/>
              <a:buAutoNum type="arabicPeriod"/>
            </a:pPr>
            <a:r>
              <a:rPr lang="zh-CN" altLang="en-US" b="1" dirty="0"/>
              <a:t>压缩包格式</a:t>
            </a:r>
            <a:r>
              <a:rPr lang="zh-CN" altLang="en-US" dirty="0"/>
              <a:t>：</a:t>
            </a:r>
          </a:p>
          <a:p>
            <a:pPr marL="742950" lvl="1" indent="-285750">
              <a:buFont typeface="+mj-lt"/>
              <a:buAutoNum type="arabicPeriod"/>
            </a:pPr>
            <a:r>
              <a:rPr lang="zh-CN" altLang="en-US" dirty="0"/>
              <a:t>提交一个以 </a:t>
            </a:r>
            <a:r>
              <a:rPr lang="en-US" altLang="zh-CN" dirty="0"/>
              <a:t>&lt;</a:t>
            </a:r>
            <a:r>
              <a:rPr lang="en-US" altLang="zh-CN" dirty="0" err="1"/>
              <a:t>studentNo</a:t>
            </a:r>
            <a:r>
              <a:rPr lang="en-US" altLang="zh-CN" dirty="0"/>
              <a:t>&gt;_&lt;name&gt;.zip </a:t>
            </a:r>
            <a:r>
              <a:rPr lang="zh-CN" altLang="en-US" dirty="0"/>
              <a:t>命名的压缩包，解压后为 </a:t>
            </a:r>
            <a:r>
              <a:rPr lang="en-US" altLang="zh-CN" dirty="0"/>
              <a:t>&lt;</a:t>
            </a:r>
            <a:r>
              <a:rPr lang="en-US" altLang="zh-CN" dirty="0" err="1"/>
              <a:t>studentNo</a:t>
            </a:r>
            <a:r>
              <a:rPr lang="en-US" altLang="zh-CN" dirty="0"/>
              <a:t>&gt;_&lt;name&gt; </a:t>
            </a:r>
            <a:r>
              <a:rPr lang="zh-CN" altLang="en-US" dirty="0"/>
              <a:t>的文件夹。</a:t>
            </a:r>
          </a:p>
          <a:p>
            <a:pPr marL="742950" lvl="1" indent="-285750">
              <a:buFont typeface="+mj-lt"/>
              <a:buAutoNum type="arabicPeriod"/>
            </a:pPr>
            <a:r>
              <a:rPr lang="zh-CN" altLang="en-US" dirty="0"/>
              <a:t>文件夹必须包含所有要评分的代码文件和报告 </a:t>
            </a:r>
            <a:r>
              <a:rPr lang="en-US" altLang="zh-CN" dirty="0"/>
              <a:t>(&lt;</a:t>
            </a:r>
            <a:r>
              <a:rPr lang="en-US" altLang="zh-CN" dirty="0" err="1"/>
              <a:t>studentNo</a:t>
            </a:r>
            <a:r>
              <a:rPr lang="en-US" altLang="zh-CN" dirty="0"/>
              <a:t>&gt;_&lt;name&gt;.pdf)</a:t>
            </a:r>
            <a:r>
              <a:rPr lang="zh-CN" altLang="en-US" dirty="0"/>
              <a:t>。</a:t>
            </a:r>
          </a:p>
          <a:p>
            <a:pPr>
              <a:buFont typeface="+mj-lt"/>
              <a:buAutoNum type="arabicPeriod"/>
            </a:pPr>
            <a:r>
              <a:rPr lang="zh-CN" altLang="en-US" b="1" dirty="0"/>
              <a:t>编译与测试</a:t>
            </a:r>
            <a:r>
              <a:rPr lang="zh-CN" altLang="en-US" dirty="0"/>
              <a:t>：</a:t>
            </a:r>
          </a:p>
          <a:p>
            <a:pPr marL="742950" lvl="1" indent="-285750">
              <a:buFont typeface="+mj-lt"/>
              <a:buAutoNum type="arabicPeriod"/>
            </a:pPr>
            <a:r>
              <a:rPr lang="zh-CN" altLang="en-US" dirty="0"/>
              <a:t>在提交前运行 </a:t>
            </a:r>
            <a:r>
              <a:rPr lang="en-US" altLang="zh-CN" dirty="0"/>
              <a:t>stack clean --full</a:t>
            </a:r>
            <a:r>
              <a:rPr lang="zh-CN" altLang="en-US" dirty="0"/>
              <a:t>，以确保提交的包体积最小。</a:t>
            </a:r>
          </a:p>
          <a:p>
            <a:pPr marL="742950" lvl="1" indent="-285750">
              <a:buFont typeface="+mj-lt"/>
              <a:buAutoNum type="arabicPeriod"/>
            </a:pPr>
            <a:r>
              <a:rPr lang="zh-CN" altLang="en-US" dirty="0"/>
              <a:t>确保代码能正确编译并执行：运行 </a:t>
            </a:r>
            <a:r>
              <a:rPr lang="en-US" altLang="zh-CN" dirty="0"/>
              <a:t>stack build </a:t>
            </a:r>
            <a:r>
              <a:rPr lang="zh-CN" altLang="en-US" dirty="0"/>
              <a:t>和 </a:t>
            </a:r>
            <a:r>
              <a:rPr lang="en-US" altLang="zh-CN" dirty="0"/>
              <a:t>stack test </a:t>
            </a:r>
            <a:r>
              <a:rPr lang="zh-CN" altLang="en-US" dirty="0"/>
              <a:t>测试你的代码。</a:t>
            </a:r>
          </a:p>
        </p:txBody>
      </p:sp>
    </p:spTree>
    <p:extLst>
      <p:ext uri="{BB962C8B-B14F-4D97-AF65-F5344CB8AC3E}">
        <p14:creationId xmlns:p14="http://schemas.microsoft.com/office/powerpoint/2010/main" val="342289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28725-EB75-E508-CA2A-22538D2797D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C048D23-5425-45CD-6B67-BB6E53F586E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C5B5F5F-6F52-6FE7-79A8-8C3BCFCBF5B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3C163D14-19DD-1847-7E0C-2B6EAF3A097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EC4A61E-B307-022D-AAE1-FD74CD5909A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4C9B279-BCE3-FF35-70BA-C949D72B3D18}"/>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5421F49-1ACC-2474-210C-CEDDFA95E2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36D187A-FF01-DCBF-4E45-B55B9D71DF18}"/>
              </a:ext>
            </a:extLst>
          </p:cNvPr>
          <p:cNvPicPr>
            <a:picLocks noChangeAspect="1"/>
          </p:cNvPicPr>
          <p:nvPr/>
        </p:nvPicPr>
        <p:blipFill>
          <a:blip r:embed="rId3"/>
          <a:stretch>
            <a:fillRect/>
          </a:stretch>
        </p:blipFill>
        <p:spPr>
          <a:xfrm>
            <a:off x="4981575" y="1396260"/>
            <a:ext cx="7296150" cy="5343525"/>
          </a:xfrm>
          <a:prstGeom prst="rect">
            <a:avLst/>
          </a:prstGeom>
        </p:spPr>
      </p:pic>
      <p:sp>
        <p:nvSpPr>
          <p:cNvPr id="4" name="文本框 3">
            <a:extLst>
              <a:ext uri="{FF2B5EF4-FFF2-40B4-BE49-F238E27FC236}">
                <a16:creationId xmlns:a16="http://schemas.microsoft.com/office/drawing/2014/main" id="{4453CDEC-67DE-ED73-0658-E58B6EF28FE4}"/>
              </a:ext>
            </a:extLst>
          </p:cNvPr>
          <p:cNvSpPr txBox="1"/>
          <p:nvPr/>
        </p:nvSpPr>
        <p:spPr>
          <a:xfrm>
            <a:off x="447675" y="2413338"/>
            <a:ext cx="4346575" cy="3416320"/>
          </a:xfrm>
          <a:prstGeom prst="rect">
            <a:avLst/>
          </a:prstGeom>
          <a:noFill/>
        </p:spPr>
        <p:txBody>
          <a:bodyPr wrap="square">
            <a:spAutoFit/>
          </a:bodyPr>
          <a:lstStyle/>
          <a:p>
            <a:r>
              <a:rPr lang="zh-CN" altLang="en-US" sz="1800" dirty="0"/>
              <a:t>具体流程包括：</a:t>
            </a:r>
            <a:endParaRPr lang="en-US" altLang="zh-CN" sz="1800" dirty="0"/>
          </a:p>
          <a:p>
            <a:endParaRPr lang="zh-CN" altLang="en-US" sz="1800" dirty="0"/>
          </a:p>
          <a:p>
            <a:pPr>
              <a:buFont typeface="+mj-lt"/>
              <a:buAutoNum type="arabicPeriod"/>
            </a:pPr>
            <a:r>
              <a:rPr lang="zh-CN" altLang="en-US" sz="1800" dirty="0"/>
              <a:t>一个网页将通过基于 </a:t>
            </a:r>
            <a:r>
              <a:rPr lang="en-US" altLang="zh-CN" sz="1800" dirty="0"/>
              <a:t>HTML </a:t>
            </a:r>
            <a:r>
              <a:rPr lang="zh-CN" altLang="en-US" sz="1800" dirty="0"/>
              <a:t>的 </a:t>
            </a:r>
            <a:r>
              <a:rPr lang="en-US" altLang="zh-CN" sz="1800" dirty="0"/>
              <a:t>WebSocket </a:t>
            </a:r>
            <a:r>
              <a:rPr lang="zh-CN" altLang="en-US" sz="1800" dirty="0"/>
              <a:t>连接将 </a:t>
            </a:r>
            <a:r>
              <a:rPr lang="en-US" altLang="zh-CN" sz="1800" dirty="0"/>
              <a:t>Markdown </a:t>
            </a:r>
            <a:r>
              <a:rPr lang="zh-CN" altLang="en-US" sz="1800" dirty="0"/>
              <a:t>文本发送到 </a:t>
            </a:r>
            <a:r>
              <a:rPr lang="en-US" altLang="zh-CN" sz="1800" dirty="0"/>
              <a:t>Haskell </a:t>
            </a:r>
            <a:r>
              <a:rPr lang="zh-CN" altLang="en-US" sz="1800" dirty="0"/>
              <a:t>后端服务器。</a:t>
            </a:r>
            <a:endParaRPr lang="en-US" altLang="zh-CN" sz="1800" dirty="0"/>
          </a:p>
          <a:p>
            <a:pPr>
              <a:buFont typeface="+mj-lt"/>
              <a:buAutoNum type="arabicPeriod"/>
            </a:pPr>
            <a:endParaRPr lang="zh-CN" altLang="en-US" sz="1800" dirty="0"/>
          </a:p>
          <a:p>
            <a:pPr>
              <a:buFont typeface="+mj-lt"/>
              <a:buAutoNum type="arabicPeriod"/>
            </a:pPr>
            <a:r>
              <a:rPr lang="en-US" altLang="zh-CN" sz="1800" dirty="0"/>
              <a:t>Haskell </a:t>
            </a:r>
            <a:r>
              <a:rPr lang="zh-CN" altLang="en-US" sz="1800" dirty="0"/>
              <a:t>服务器会解析 </a:t>
            </a:r>
            <a:r>
              <a:rPr lang="en-US" altLang="zh-CN" sz="1800" dirty="0"/>
              <a:t>Markdown</a:t>
            </a:r>
            <a:r>
              <a:rPr lang="zh-CN" altLang="en-US" sz="1800" dirty="0"/>
              <a:t>，并将其转换为对应的 </a:t>
            </a:r>
            <a:r>
              <a:rPr lang="en-US" altLang="zh-CN" sz="1800" dirty="0"/>
              <a:t>HTML</a:t>
            </a:r>
            <a:r>
              <a:rPr lang="zh-CN" altLang="en-US" sz="1800" dirty="0"/>
              <a:t>，最后返回给网页。</a:t>
            </a:r>
            <a:endParaRPr lang="en-US" altLang="zh-CN" sz="1800" dirty="0"/>
          </a:p>
          <a:p>
            <a:pPr>
              <a:buFont typeface="+mj-lt"/>
              <a:buAutoNum type="arabicPeriod"/>
            </a:pPr>
            <a:endParaRPr lang="zh-CN" altLang="en-US" sz="1800" dirty="0"/>
          </a:p>
          <a:p>
            <a:pPr>
              <a:buFont typeface="+mj-lt"/>
              <a:buAutoNum type="arabicPeriod"/>
            </a:pPr>
            <a:r>
              <a:rPr lang="zh-CN" altLang="en-US" sz="1800" dirty="0"/>
              <a:t>作业中提供了一些框架代码，用于处理网页与后端之间的基本通信。</a:t>
            </a:r>
          </a:p>
        </p:txBody>
      </p:sp>
    </p:spTree>
    <p:extLst>
      <p:ext uri="{BB962C8B-B14F-4D97-AF65-F5344CB8AC3E}">
        <p14:creationId xmlns:p14="http://schemas.microsoft.com/office/powerpoint/2010/main" val="14813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93B44-831A-1667-DC03-A687CF23E2A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3DB0528-E7C9-AE63-4258-32A51F0CF75B}"/>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0D4C8BF-DB9B-055E-889A-8E8995A5092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4BFC1AB-E0F2-2202-8D5F-221D921B6D5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22CFE5D-4127-1ADB-C5AF-BA567F787DD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0780998-006F-1DE3-A873-A451B6379EA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574F343-E5BD-0729-1ABC-4230BB1983B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8" name="图片 7">
            <a:extLst>
              <a:ext uri="{FF2B5EF4-FFF2-40B4-BE49-F238E27FC236}">
                <a16:creationId xmlns:a16="http://schemas.microsoft.com/office/drawing/2014/main" id="{B59DEA4B-F597-D650-6166-073ED62F3477}"/>
              </a:ext>
            </a:extLst>
          </p:cNvPr>
          <p:cNvPicPr>
            <a:picLocks noChangeAspect="1"/>
          </p:cNvPicPr>
          <p:nvPr/>
        </p:nvPicPr>
        <p:blipFill>
          <a:blip r:embed="rId3"/>
          <a:stretch>
            <a:fillRect/>
          </a:stretch>
        </p:blipFill>
        <p:spPr>
          <a:xfrm>
            <a:off x="4610535" y="1679575"/>
            <a:ext cx="7439025" cy="3829050"/>
          </a:xfrm>
          <a:prstGeom prst="rect">
            <a:avLst/>
          </a:prstGeom>
        </p:spPr>
      </p:pic>
      <p:sp>
        <p:nvSpPr>
          <p:cNvPr id="3" name="文本框 2">
            <a:extLst>
              <a:ext uri="{FF2B5EF4-FFF2-40B4-BE49-F238E27FC236}">
                <a16:creationId xmlns:a16="http://schemas.microsoft.com/office/drawing/2014/main" id="{B8900642-DFE0-DF94-B3A9-D72A0490D9F3}"/>
              </a:ext>
            </a:extLst>
          </p:cNvPr>
          <p:cNvSpPr txBox="1"/>
          <p:nvPr/>
        </p:nvSpPr>
        <p:spPr>
          <a:xfrm>
            <a:off x="565920" y="1817549"/>
            <a:ext cx="3810000" cy="2862322"/>
          </a:xfrm>
          <a:prstGeom prst="rect">
            <a:avLst/>
          </a:prstGeom>
          <a:noFill/>
        </p:spPr>
        <p:txBody>
          <a:bodyPr wrap="square">
            <a:spAutoFit/>
          </a:bodyPr>
          <a:lstStyle/>
          <a:p>
            <a:pPr marL="285750" indent="-285750">
              <a:lnSpc>
                <a:spcPct val="100000"/>
              </a:lnSpc>
              <a:buFont typeface="Arial" panose="020B0604020202020204" pitchFamily="34" charset="0"/>
              <a:buChar char="•"/>
            </a:pPr>
            <a:r>
              <a:rPr lang="zh-CN" altLang="en-US" sz="1800" dirty="0"/>
              <a:t>只需要</a:t>
            </a:r>
            <a:r>
              <a:rPr lang="zh-CN" altLang="en-US" sz="1800" b="1" dirty="0"/>
              <a:t>解析</a:t>
            </a:r>
            <a:r>
              <a:rPr lang="zh-CN" altLang="en-US" sz="1800" dirty="0"/>
              <a:t>表达式，将其转换为所需的数据类型，然后再将结果转换为 </a:t>
            </a:r>
            <a:r>
              <a:rPr lang="en-US" altLang="zh-CN" sz="1800" dirty="0"/>
              <a:t>HTML </a:t>
            </a:r>
            <a:r>
              <a:rPr lang="zh-CN" altLang="en-US" sz="1800" dirty="0"/>
              <a:t>字符串，使其可以通过现有的解释器进行渲染。</a:t>
            </a:r>
            <a:endParaRPr lang="en-US" altLang="zh-CN" sz="1800" dirty="0"/>
          </a:p>
          <a:p>
            <a:pPr marL="285750" indent="-285750">
              <a:lnSpc>
                <a:spcPct val="100000"/>
              </a:lnSpc>
              <a:buFont typeface="Arial" panose="020B0604020202020204" pitchFamily="34" charset="0"/>
              <a:buChar char="•"/>
            </a:pPr>
            <a:endParaRPr lang="en-US" altLang="zh-CN" sz="1800" dirty="0"/>
          </a:p>
          <a:p>
            <a:pPr marL="285750" indent="-285750">
              <a:lnSpc>
                <a:spcPct val="100000"/>
              </a:lnSpc>
              <a:buFont typeface="Arial" panose="020B0604020202020204" pitchFamily="34" charset="0"/>
              <a:buChar char="•"/>
            </a:pPr>
            <a:r>
              <a:rPr lang="zh-CN" altLang="en-US" sz="1800" b="1" dirty="0"/>
              <a:t>不需要</a:t>
            </a:r>
            <a:r>
              <a:rPr lang="zh-CN" altLang="en-US" sz="1800" dirty="0"/>
              <a:t>实际渲染 </a:t>
            </a:r>
            <a:r>
              <a:rPr lang="en-US" altLang="zh-CN" sz="1800" dirty="0"/>
              <a:t>Markdown </a:t>
            </a:r>
            <a:r>
              <a:rPr lang="zh-CN" altLang="en-US" sz="1800" dirty="0"/>
              <a:t>或 </a:t>
            </a:r>
            <a:r>
              <a:rPr lang="en-US" altLang="zh-CN" sz="1800" dirty="0"/>
              <a:t>HTML </a:t>
            </a:r>
            <a:r>
              <a:rPr lang="zh-CN" altLang="en-US" sz="1800" dirty="0"/>
              <a:t>字符串。也就是说，你的任务只是实现从 </a:t>
            </a:r>
            <a:r>
              <a:rPr lang="en-US" altLang="zh-CN" sz="1800" dirty="0"/>
              <a:t>Markdown </a:t>
            </a:r>
            <a:r>
              <a:rPr lang="zh-CN" altLang="en-US" sz="1800" dirty="0"/>
              <a:t>到 </a:t>
            </a:r>
            <a:r>
              <a:rPr lang="en-US" altLang="zh-CN" sz="1800" dirty="0"/>
              <a:t>HTML </a:t>
            </a:r>
            <a:r>
              <a:rPr lang="zh-CN" altLang="en-US" sz="1800" dirty="0"/>
              <a:t>的转换逻辑，具体的渲染（显示）工作由解释器负责。</a:t>
            </a:r>
            <a:endParaRPr lang="en-US" altLang="zh-CN" sz="1200" b="0" strike="noStrike" spc="-1" dirty="0">
              <a:latin typeface="Arial"/>
            </a:endParaRPr>
          </a:p>
        </p:txBody>
      </p:sp>
    </p:spTree>
    <p:extLst>
      <p:ext uri="{BB962C8B-B14F-4D97-AF65-F5344CB8AC3E}">
        <p14:creationId xmlns:p14="http://schemas.microsoft.com/office/powerpoint/2010/main" val="275386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C40EF-4D5A-F123-2CFB-539F00734E2C}"/>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D5A48DD9-D6C9-DB6C-070B-1E21C93B622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B591247-38AD-C96A-F356-D2CBAFAA07F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2516058-8A45-D615-9146-CDAF757A0C2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5345DAD-911F-9FDF-0FF7-F3F55BAE184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269B124-E3D1-5AA5-3709-FC1DB167CB6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E85A765-BE5B-5967-2520-80C8FE08A0AD}"/>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6426673D-BD0D-2806-21FF-33B7CA7996D5}"/>
              </a:ext>
            </a:extLst>
          </p:cNvPr>
          <p:cNvPicPr>
            <a:picLocks noChangeAspect="1"/>
          </p:cNvPicPr>
          <p:nvPr/>
        </p:nvPicPr>
        <p:blipFill>
          <a:blip r:embed="rId3"/>
          <a:stretch>
            <a:fillRect/>
          </a:stretch>
        </p:blipFill>
        <p:spPr>
          <a:xfrm>
            <a:off x="6617423" y="191700"/>
            <a:ext cx="5495558" cy="6626073"/>
          </a:xfrm>
          <a:prstGeom prst="rect">
            <a:avLst/>
          </a:prstGeom>
        </p:spPr>
      </p:pic>
      <p:sp>
        <p:nvSpPr>
          <p:cNvPr id="4" name="文本框 3">
            <a:extLst>
              <a:ext uri="{FF2B5EF4-FFF2-40B4-BE49-F238E27FC236}">
                <a16:creationId xmlns:a16="http://schemas.microsoft.com/office/drawing/2014/main" id="{73EB418D-E766-98B3-8269-10DF6E8257FB}"/>
              </a:ext>
            </a:extLst>
          </p:cNvPr>
          <p:cNvSpPr txBox="1"/>
          <p:nvPr/>
        </p:nvSpPr>
        <p:spPr>
          <a:xfrm>
            <a:off x="393700" y="1674674"/>
            <a:ext cx="6096000" cy="2031325"/>
          </a:xfrm>
          <a:prstGeom prst="rect">
            <a:avLst/>
          </a:prstGeom>
          <a:noFill/>
        </p:spPr>
        <p:txBody>
          <a:bodyPr wrap="square">
            <a:spAutoFit/>
          </a:bodyPr>
          <a:lstStyle/>
          <a:p>
            <a:pPr marL="285750" indent="-285750">
              <a:lnSpc>
                <a:spcPct val="100000"/>
              </a:lnSpc>
              <a:buFont typeface="Arial" panose="020B0604020202020204" pitchFamily="34" charset="0"/>
              <a:buChar char="•"/>
            </a:pPr>
            <a:r>
              <a:rPr lang="zh-CN" altLang="en-US" sz="1800" dirty="0"/>
              <a:t>你需要将输入解析为一个</a:t>
            </a:r>
            <a:r>
              <a:rPr lang="zh-CN" altLang="en-US" sz="1800" b="1" dirty="0"/>
              <a:t>中间表示</a:t>
            </a:r>
            <a:r>
              <a:rPr lang="zh-CN" altLang="en-US" sz="1800" dirty="0"/>
              <a:t>（例如</a:t>
            </a:r>
            <a:r>
              <a:rPr lang="zh-CN" altLang="en-US" sz="1800" b="1" dirty="0"/>
              <a:t>抽象语法树</a:t>
            </a:r>
            <a:r>
              <a:rPr lang="zh-CN" altLang="en-US" sz="1800" dirty="0"/>
              <a:t> </a:t>
            </a:r>
            <a:r>
              <a:rPr lang="en-US" altLang="zh-CN" sz="1800" dirty="0"/>
              <a:t>- Abstract Syntax Tree, ADT</a:t>
            </a:r>
            <a:r>
              <a:rPr lang="zh-CN" altLang="en-US" sz="1800" dirty="0"/>
              <a:t>），以便转换为 </a:t>
            </a:r>
            <a:r>
              <a:rPr lang="en-US" altLang="zh-CN" sz="1800" dirty="0"/>
              <a:t>HTML</a:t>
            </a:r>
            <a:r>
              <a:rPr lang="zh-CN" altLang="en-US" sz="1800" dirty="0"/>
              <a:t>。这样做可以让 </a:t>
            </a:r>
            <a:r>
              <a:rPr lang="en-US" altLang="zh-CN" sz="1800" dirty="0"/>
              <a:t>ADT </a:t>
            </a:r>
            <a:r>
              <a:rPr lang="zh-CN" altLang="en-US" sz="1800" dirty="0"/>
              <a:t>和 </a:t>
            </a:r>
            <a:r>
              <a:rPr lang="en-US" altLang="zh-CN" sz="1800" dirty="0"/>
              <a:t>HTML </a:t>
            </a:r>
            <a:r>
              <a:rPr lang="zh-CN" altLang="en-US" sz="1800" dirty="0"/>
              <a:t>之间的转换更为容易。</a:t>
            </a:r>
            <a:endParaRPr lang="en-US" altLang="zh-CN" sz="1800" dirty="0"/>
          </a:p>
          <a:p>
            <a:pPr marL="285750" indent="-285750">
              <a:lnSpc>
                <a:spcPct val="100000"/>
              </a:lnSpc>
              <a:buFont typeface="Arial" panose="020B0604020202020204" pitchFamily="34" charset="0"/>
              <a:buChar char="•"/>
            </a:pPr>
            <a:endParaRPr lang="en-US" altLang="zh-CN" b="1" dirty="0"/>
          </a:p>
          <a:p>
            <a:pPr marL="285750" indent="-285750">
              <a:lnSpc>
                <a:spcPct val="100000"/>
              </a:lnSpc>
              <a:buFont typeface="Arial" panose="020B0604020202020204" pitchFamily="34" charset="0"/>
              <a:buChar char="•"/>
            </a:pPr>
            <a:r>
              <a:rPr lang="en-US" altLang="zh-CN" sz="1800" b="1" dirty="0"/>
              <a:t>ADT </a:t>
            </a:r>
            <a:r>
              <a:rPr lang="zh-CN" altLang="en-US" sz="1800" b="1" dirty="0"/>
              <a:t>的实现</a:t>
            </a:r>
            <a:r>
              <a:rPr lang="zh-CN" altLang="en-US" sz="1800" dirty="0"/>
              <a:t>需要添加 </a:t>
            </a:r>
            <a:r>
              <a:rPr lang="en-US" altLang="zh-CN" sz="1800" dirty="0"/>
              <a:t>deriving Show</a:t>
            </a:r>
            <a:r>
              <a:rPr lang="zh-CN" altLang="en-US" sz="1800" dirty="0"/>
              <a:t>，以方便测试代码是否正确。你不能覆盖这个默认的 </a:t>
            </a:r>
            <a:r>
              <a:rPr lang="en-US" altLang="zh-CN" sz="1800" dirty="0"/>
              <a:t>Show </a:t>
            </a:r>
            <a:r>
              <a:rPr lang="zh-CN" altLang="en-US" sz="1800" dirty="0"/>
              <a:t>实例，因为评分者会依赖这个功能来测试你的代码。</a:t>
            </a:r>
            <a:endParaRPr lang="en-US" altLang="zh-CN" sz="1200" b="0" strike="noStrike" spc="-1" dirty="0">
              <a:latin typeface="Arial"/>
            </a:endParaRPr>
          </a:p>
        </p:txBody>
      </p:sp>
      <p:sp>
        <p:nvSpPr>
          <p:cNvPr id="6" name="文本框 5">
            <a:extLst>
              <a:ext uri="{FF2B5EF4-FFF2-40B4-BE49-F238E27FC236}">
                <a16:creationId xmlns:a16="http://schemas.microsoft.com/office/drawing/2014/main" id="{FB07C4E9-FF37-EC8F-D4CF-470FCAAA6CFD}"/>
              </a:ext>
            </a:extLst>
          </p:cNvPr>
          <p:cNvSpPr txBox="1"/>
          <p:nvPr/>
        </p:nvSpPr>
        <p:spPr>
          <a:xfrm>
            <a:off x="393700" y="4100036"/>
            <a:ext cx="6096000" cy="1477328"/>
          </a:xfrm>
          <a:prstGeom prst="rect">
            <a:avLst/>
          </a:prstGeom>
          <a:noFill/>
        </p:spPr>
        <p:txBody>
          <a:bodyPr wrap="square">
            <a:spAutoFit/>
          </a:bodyPr>
          <a:lstStyle/>
          <a:p>
            <a:r>
              <a:rPr lang="zh-CN" altLang="en-US" sz="1800" dirty="0"/>
              <a:t>你需要在 </a:t>
            </a:r>
            <a:r>
              <a:rPr lang="en-US" altLang="zh-CN" sz="1800" dirty="0" err="1"/>
              <a:t>Assignment.hs</a:t>
            </a:r>
            <a:r>
              <a:rPr lang="en-US" altLang="zh-CN" sz="1800" dirty="0"/>
              <a:t> </a:t>
            </a:r>
            <a:r>
              <a:rPr lang="zh-CN" altLang="en-US" sz="1800" dirty="0"/>
              <a:t>文件中导出以下两个函数：</a:t>
            </a:r>
          </a:p>
          <a:p>
            <a:pPr marL="285750" indent="-285750">
              <a:buFont typeface="Arial" panose="020B0604020202020204" pitchFamily="34" charset="0"/>
              <a:buChar char="•"/>
            </a:pPr>
            <a:r>
              <a:rPr lang="en-US" altLang="zh-CN" sz="1800" b="1" dirty="0" err="1"/>
              <a:t>markdownParser</a:t>
            </a:r>
            <a:r>
              <a:rPr lang="en-US" altLang="zh-CN" sz="1800" b="1" dirty="0"/>
              <a:t> :: Parser ADT</a:t>
            </a:r>
            <a:r>
              <a:rPr lang="zh-CN" altLang="en-US" sz="1800" dirty="0"/>
              <a:t>：这个函数负责将 </a:t>
            </a:r>
            <a:r>
              <a:rPr lang="en-US" altLang="zh-CN" sz="1800" dirty="0"/>
              <a:t>Markdown </a:t>
            </a:r>
            <a:r>
              <a:rPr lang="zh-CN" altLang="en-US" sz="1800" dirty="0"/>
              <a:t>文本解析为 </a:t>
            </a:r>
            <a:r>
              <a:rPr lang="en-US" altLang="zh-CN" sz="1800" dirty="0"/>
              <a:t>ADT</a:t>
            </a:r>
            <a:r>
              <a:rPr lang="zh-CN" altLang="en-US" sz="1800" dirty="0"/>
              <a:t>。</a:t>
            </a:r>
          </a:p>
          <a:p>
            <a:pPr marL="285750" indent="-285750">
              <a:buFont typeface="Arial" panose="020B0604020202020204" pitchFamily="34" charset="0"/>
              <a:buChar char="•"/>
            </a:pPr>
            <a:r>
              <a:rPr lang="en-US" altLang="zh-CN" sz="1800" b="1" dirty="0" err="1"/>
              <a:t>convertADTHTML</a:t>
            </a:r>
            <a:r>
              <a:rPr lang="en-US" altLang="zh-CN" sz="1800" b="1" dirty="0"/>
              <a:t> :: ADT -&gt; String</a:t>
            </a:r>
            <a:r>
              <a:rPr lang="zh-CN" altLang="en-US" sz="1800" dirty="0"/>
              <a:t>：这个函数负责将 </a:t>
            </a:r>
            <a:r>
              <a:rPr lang="en-US" altLang="zh-CN" sz="1800" dirty="0"/>
              <a:t>ADT </a:t>
            </a:r>
            <a:r>
              <a:rPr lang="zh-CN" altLang="en-US" sz="1800" dirty="0"/>
              <a:t>转换为 </a:t>
            </a:r>
            <a:r>
              <a:rPr lang="en-US" altLang="zh-CN" sz="1800" dirty="0"/>
              <a:t>HTML </a:t>
            </a:r>
            <a:r>
              <a:rPr lang="zh-CN" altLang="en-US" sz="1800" dirty="0"/>
              <a:t>字符串。</a:t>
            </a:r>
          </a:p>
        </p:txBody>
      </p:sp>
    </p:spTree>
    <p:extLst>
      <p:ext uri="{BB962C8B-B14F-4D97-AF65-F5344CB8AC3E}">
        <p14:creationId xmlns:p14="http://schemas.microsoft.com/office/powerpoint/2010/main" val="166060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746BE-AE15-8DA6-F92C-36AE4F20F2E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2A2B4D9-81B0-2982-5309-0CD540B0C48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F2A48F8-1D9F-4CE6-889C-A51E89C9BA55}"/>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A436F9D0-4EFE-E7E9-20AC-5FE9DB0952B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0955838-D987-4E52-E6E9-A33372E5A2F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9CD53A1-1347-C517-651C-4AE39393AC2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FEE1D20-B177-4E8E-750A-C77439CCE52F}"/>
              </a:ext>
            </a:extLst>
          </p:cNvPr>
          <p:cNvSpPr/>
          <p:nvPr/>
        </p:nvSpPr>
        <p:spPr>
          <a:xfrm>
            <a:off x="565920" y="223105"/>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EA5D9D98-6E81-CD26-8D97-320C63CBAE99}"/>
              </a:ext>
            </a:extLst>
          </p:cNvPr>
          <p:cNvPicPr>
            <a:picLocks noChangeAspect="1"/>
          </p:cNvPicPr>
          <p:nvPr/>
        </p:nvPicPr>
        <p:blipFill>
          <a:blip r:embed="rId3"/>
          <a:stretch>
            <a:fillRect/>
          </a:stretch>
        </p:blipFill>
        <p:spPr>
          <a:xfrm>
            <a:off x="7042385" y="145790"/>
            <a:ext cx="5194667" cy="6712210"/>
          </a:xfrm>
          <a:prstGeom prst="rect">
            <a:avLst/>
          </a:prstGeom>
        </p:spPr>
      </p:pic>
      <p:sp>
        <p:nvSpPr>
          <p:cNvPr id="3" name="文本框 2">
            <a:extLst>
              <a:ext uri="{FF2B5EF4-FFF2-40B4-BE49-F238E27FC236}">
                <a16:creationId xmlns:a16="http://schemas.microsoft.com/office/drawing/2014/main" id="{30801960-3A17-DB5C-6505-B300CD5C138B}"/>
              </a:ext>
            </a:extLst>
          </p:cNvPr>
          <p:cNvSpPr txBox="1"/>
          <p:nvPr/>
        </p:nvSpPr>
        <p:spPr>
          <a:xfrm>
            <a:off x="0" y="671691"/>
            <a:ext cx="7340600" cy="6186309"/>
          </a:xfrm>
          <a:prstGeom prst="rect">
            <a:avLst/>
          </a:prstGeom>
          <a:noFill/>
        </p:spPr>
        <p:txBody>
          <a:bodyPr wrap="square">
            <a:spAutoFit/>
          </a:bodyPr>
          <a:lstStyle/>
          <a:p>
            <a:r>
              <a:rPr lang="zh-CN" altLang="en-US" sz="1800" b="1" dirty="0"/>
              <a:t>斜体文本</a:t>
            </a:r>
            <a:r>
              <a:rPr lang="zh-CN" altLang="en-US" sz="1800" dirty="0"/>
              <a:t>：</a:t>
            </a:r>
          </a:p>
          <a:p>
            <a:pPr marL="285750" indent="-285750">
              <a:buFont typeface="Arial" panose="020B0604020202020204" pitchFamily="34" charset="0"/>
              <a:buChar char="•"/>
            </a:pPr>
            <a:r>
              <a:rPr lang="zh-CN" altLang="en-US" sz="1800" dirty="0"/>
              <a:t>由单个下划线 </a:t>
            </a:r>
            <a:r>
              <a:rPr lang="en-US" altLang="zh-CN" sz="1800" dirty="0"/>
              <a:t>_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_italics_</a:t>
            </a:r>
            <a:r>
              <a:rPr lang="zh-CN" altLang="en-US" sz="1800" dirty="0"/>
              <a:t>。</a:t>
            </a:r>
          </a:p>
          <a:p>
            <a:r>
              <a:rPr lang="zh-CN" altLang="en-US" sz="1800" b="1" dirty="0"/>
              <a:t>粗体文本</a:t>
            </a:r>
            <a:r>
              <a:rPr lang="zh-CN" altLang="en-US" sz="1800" dirty="0"/>
              <a:t>：</a:t>
            </a:r>
          </a:p>
          <a:p>
            <a:pPr marL="285750" indent="-285750">
              <a:buFont typeface="Arial" panose="020B0604020202020204" pitchFamily="34" charset="0"/>
              <a:buChar char="•"/>
            </a:pPr>
            <a:r>
              <a:rPr lang="zh-CN" altLang="en-US" sz="1800" dirty="0"/>
              <a:t>由两个星号 ** 包裹。</a:t>
            </a:r>
          </a:p>
          <a:p>
            <a:pPr marL="285750" indent="-285750">
              <a:buFont typeface="Arial" panose="020B0604020202020204" pitchFamily="34" charset="0"/>
              <a:buChar char="•"/>
            </a:pPr>
            <a:r>
              <a:rPr lang="zh-CN" altLang="en-US" sz="1800" dirty="0"/>
              <a:t>示例：**</a:t>
            </a:r>
            <a:r>
              <a:rPr lang="en-US" altLang="zh-CN" sz="1800" dirty="0"/>
              <a:t>bold**</a:t>
            </a:r>
            <a:r>
              <a:rPr lang="zh-CN" altLang="en-US" sz="1800" dirty="0"/>
              <a:t>。</a:t>
            </a:r>
          </a:p>
          <a:p>
            <a:r>
              <a:rPr lang="zh-CN" altLang="en-US" sz="1800" b="1" dirty="0"/>
              <a:t>删除线文本</a:t>
            </a:r>
            <a:r>
              <a:rPr lang="zh-CN" altLang="en-US" sz="1800" dirty="0"/>
              <a:t>：</a:t>
            </a:r>
          </a:p>
          <a:p>
            <a:pPr marL="285750" indent="-285750">
              <a:buFont typeface="Arial" panose="020B0604020202020204" pitchFamily="34" charset="0"/>
              <a:buChar char="•"/>
            </a:pPr>
            <a:r>
              <a:rPr lang="zh-CN" altLang="en-US" sz="1800" dirty="0"/>
              <a:t>由两个波浪号 </a:t>
            </a:r>
            <a:r>
              <a:rPr lang="en-US" altLang="zh-CN" sz="1800" dirty="0"/>
              <a:t>~~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~~strikethrough~~</a:t>
            </a:r>
            <a:r>
              <a:rPr lang="zh-CN" altLang="en-US" sz="1800" dirty="0"/>
              <a:t>。</a:t>
            </a:r>
          </a:p>
          <a:p>
            <a:r>
              <a:rPr lang="zh-CN" altLang="en-US" sz="1800" b="1" dirty="0"/>
              <a:t>链接</a:t>
            </a:r>
            <a:r>
              <a:rPr lang="zh-CN" altLang="en-US" sz="1800" dirty="0"/>
              <a:t>：</a:t>
            </a:r>
          </a:p>
          <a:p>
            <a:pPr marL="285750" indent="-285750">
              <a:buFont typeface="Arial" panose="020B0604020202020204" pitchFamily="34" charset="0"/>
              <a:buChar char="•"/>
            </a:pPr>
            <a:r>
              <a:rPr lang="zh-CN" altLang="en-US" sz="1800" dirty="0"/>
              <a:t>使用 </a:t>
            </a:r>
            <a:r>
              <a:rPr lang="en-US" altLang="zh-CN" sz="1800" dirty="0"/>
              <a:t>[</a:t>
            </a:r>
            <a:r>
              <a:rPr lang="zh-CN" altLang="en-US" sz="1800" dirty="0"/>
              <a:t>链接文本</a:t>
            </a:r>
            <a:r>
              <a:rPr lang="en-US" altLang="zh-CN" sz="1800" dirty="0"/>
              <a:t>](URL) </a:t>
            </a:r>
            <a:r>
              <a:rPr lang="zh-CN" altLang="en-US" sz="1800" dirty="0"/>
              <a:t>的格式表示。</a:t>
            </a:r>
          </a:p>
          <a:p>
            <a:pPr marL="285750" indent="-285750">
              <a:buFont typeface="Arial" panose="020B0604020202020204" pitchFamily="34" charset="0"/>
              <a:buChar char="•"/>
            </a:pPr>
            <a:r>
              <a:rPr lang="zh-CN" altLang="en-US" sz="1800" dirty="0"/>
              <a:t>示例：</a:t>
            </a:r>
            <a:r>
              <a:rPr lang="en-US" altLang="zh-CN" sz="1800" dirty="0"/>
              <a:t>[click here](www.google.com)</a:t>
            </a:r>
            <a:r>
              <a:rPr lang="zh-CN" altLang="en-US" sz="1800" dirty="0"/>
              <a:t>。</a:t>
            </a:r>
          </a:p>
          <a:p>
            <a:pPr marL="285750" indent="-285750">
              <a:buFont typeface="Arial" panose="020B0604020202020204" pitchFamily="34" charset="0"/>
              <a:buChar char="•"/>
            </a:pPr>
            <a:r>
              <a:rPr lang="zh-CN" altLang="en-US" sz="1800" dirty="0"/>
              <a:t>你不需要考虑链接内部还有其他链接的情况。</a:t>
            </a:r>
          </a:p>
          <a:p>
            <a:r>
              <a:rPr lang="zh-CN" altLang="en-US" sz="1800" b="1" dirty="0"/>
              <a:t>行内代码</a:t>
            </a:r>
            <a:r>
              <a:rPr lang="zh-CN" altLang="en-US" sz="1800" dirty="0"/>
              <a:t>：</a:t>
            </a:r>
          </a:p>
          <a:p>
            <a:pPr marL="285750" indent="-285750">
              <a:buFont typeface="Arial" panose="020B0604020202020204" pitchFamily="34" charset="0"/>
              <a:buChar char="•"/>
            </a:pPr>
            <a:r>
              <a:rPr lang="zh-CN" altLang="en-US" sz="1800" dirty="0"/>
              <a:t>使用反引号 </a:t>
            </a:r>
            <a:r>
              <a:rPr lang="en-US" altLang="zh-CN" sz="1800" dirty="0"/>
              <a:t>`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`code`</a:t>
            </a:r>
            <a:r>
              <a:rPr lang="zh-CN" altLang="en-US" sz="1800" dirty="0"/>
              <a:t>。</a:t>
            </a:r>
          </a:p>
          <a:p>
            <a:r>
              <a:rPr lang="zh-CN" altLang="en-US" sz="1800" b="1" dirty="0"/>
              <a:t>脚注</a:t>
            </a:r>
            <a:r>
              <a:rPr lang="zh-CN" altLang="en-US" sz="1800" dirty="0"/>
              <a:t>：</a:t>
            </a:r>
          </a:p>
          <a:p>
            <a:pPr marL="285750" indent="-285750">
              <a:buFont typeface="Arial" panose="020B0604020202020204" pitchFamily="34" charset="0"/>
              <a:buChar char="•"/>
            </a:pPr>
            <a:r>
              <a:rPr lang="zh-CN" altLang="en-US" sz="1800" dirty="0"/>
              <a:t>使用 </a:t>
            </a:r>
            <a:r>
              <a:rPr lang="en-US" altLang="zh-CN" sz="1800" dirty="0"/>
              <a:t>[^ℤ+] </a:t>
            </a:r>
            <a:r>
              <a:rPr lang="zh-CN" altLang="en-US" sz="1800" dirty="0"/>
              <a:t>格式，其中 </a:t>
            </a:r>
            <a:r>
              <a:rPr lang="en-US" altLang="zh-CN" sz="1800" dirty="0"/>
              <a:t>ℤ+ </a:t>
            </a:r>
            <a:r>
              <a:rPr lang="zh-CN" altLang="en-US" sz="1800" dirty="0"/>
              <a:t>表示正整数（如 </a:t>
            </a:r>
            <a:r>
              <a:rPr lang="en-US" altLang="zh-CN" sz="1800" dirty="0"/>
              <a:t>1, 2, 3...</a:t>
            </a:r>
            <a:r>
              <a:rPr lang="zh-CN" altLang="en-US" sz="1800" dirty="0"/>
              <a:t>）。</a:t>
            </a:r>
          </a:p>
          <a:p>
            <a:pPr marL="285750" indent="-285750">
              <a:buFont typeface="Arial" panose="020B0604020202020204" pitchFamily="34" charset="0"/>
              <a:buChar char="•"/>
            </a:pPr>
            <a:r>
              <a:rPr lang="zh-CN" altLang="en-US" sz="1800" dirty="0"/>
              <a:t>示例：</a:t>
            </a:r>
            <a:r>
              <a:rPr lang="en-US" altLang="zh-CN" sz="1800" dirty="0"/>
              <a:t>[^1]</a:t>
            </a:r>
            <a:r>
              <a:rPr lang="zh-CN" altLang="en-US" sz="1800" dirty="0"/>
              <a:t>、</a:t>
            </a:r>
            <a:r>
              <a:rPr lang="en-US" altLang="zh-CN" sz="1800" dirty="0"/>
              <a:t>[^2] </a:t>
            </a:r>
            <a:r>
              <a:rPr lang="zh-CN" altLang="en-US" sz="1800" dirty="0"/>
              <a:t>等等。注意，脚注的数字不需要按顺序，也不需要验证引用的顺序。</a:t>
            </a:r>
          </a:p>
          <a:p>
            <a:pPr marL="285750" indent="-285750">
              <a:buFont typeface="Arial" panose="020B0604020202020204" pitchFamily="34" charset="0"/>
              <a:buChar char="•"/>
            </a:pPr>
            <a:r>
              <a:rPr lang="zh-CN" altLang="en-US" sz="1800" dirty="0"/>
              <a:t>例如，可能出现只有一个脚注 </a:t>
            </a:r>
            <a:r>
              <a:rPr lang="en-US" altLang="zh-CN" sz="1800" dirty="0"/>
              <a:t>[^10] </a:t>
            </a:r>
            <a:r>
              <a:rPr lang="zh-CN" altLang="en-US" sz="1800" dirty="0"/>
              <a:t>的情况。</a:t>
            </a:r>
          </a:p>
          <a:p>
            <a:pPr marL="285750" indent="-285750">
              <a:buFont typeface="Arial" panose="020B0604020202020204" pitchFamily="34" charset="0"/>
              <a:buChar char="•"/>
            </a:pPr>
            <a:r>
              <a:rPr lang="zh-CN" altLang="en-US" sz="1800" dirty="0"/>
              <a:t>注意，</a:t>
            </a:r>
            <a:r>
              <a:rPr lang="en-US" altLang="zh-CN" sz="1800" dirty="0"/>
              <a:t>[ </a:t>
            </a:r>
            <a:r>
              <a:rPr lang="zh-CN" altLang="en-US" sz="1800" dirty="0"/>
              <a:t>和 </a:t>
            </a:r>
            <a:r>
              <a:rPr lang="en-US" altLang="zh-CN" sz="1800" dirty="0"/>
              <a:t>] </a:t>
            </a:r>
            <a:r>
              <a:rPr lang="zh-CN" altLang="en-US" sz="1800" dirty="0"/>
              <a:t>之间不允许有空格，如 </a:t>
            </a:r>
            <a:r>
              <a:rPr lang="en-US" altLang="zh-CN" sz="1800" dirty="0"/>
              <a:t>[^ 1]</a:t>
            </a:r>
            <a:r>
              <a:rPr lang="zh-CN" altLang="en-US" sz="1800" dirty="0"/>
              <a:t>、</a:t>
            </a:r>
            <a:r>
              <a:rPr lang="en-US" altLang="zh-CN" sz="1800" dirty="0"/>
              <a:t>[^2 ]</a:t>
            </a:r>
            <a:r>
              <a:rPr lang="zh-CN" altLang="en-US" sz="1800" dirty="0"/>
              <a:t>、</a:t>
            </a:r>
            <a:r>
              <a:rPr lang="en-US" altLang="zh-CN" sz="1800" dirty="0"/>
              <a:t>[ ^3] </a:t>
            </a:r>
            <a:r>
              <a:rPr lang="zh-CN" altLang="en-US" sz="1800" dirty="0"/>
              <a:t>都是不合法的。</a:t>
            </a:r>
          </a:p>
        </p:txBody>
      </p:sp>
    </p:spTree>
    <p:extLst>
      <p:ext uri="{BB962C8B-B14F-4D97-AF65-F5344CB8AC3E}">
        <p14:creationId xmlns:p14="http://schemas.microsoft.com/office/powerpoint/2010/main" val="21543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CBBB8-5C9A-A1F9-1758-2925A178965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3BF7A13-71AA-C1CA-058A-D5FA35D91AD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ABBF94D-8DC8-BA5A-E3EC-C2F6066214C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D9950E7-0F4C-0A00-C5F2-C44DBC86FEF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32D58F0-15A9-9864-22C0-6879994F828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465BAB8-49E5-BFED-219F-3E08136E33A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279AB82-10B2-56FE-8813-3066420A8517}"/>
              </a:ext>
            </a:extLst>
          </p:cNvPr>
          <p:cNvSpPr/>
          <p:nvPr/>
        </p:nvSpPr>
        <p:spPr>
          <a:xfrm>
            <a:off x="565920" y="223105"/>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E72AA802-8F37-28AF-6569-6FC887FE0D7E}"/>
              </a:ext>
            </a:extLst>
          </p:cNvPr>
          <p:cNvPicPr>
            <a:picLocks noChangeAspect="1"/>
          </p:cNvPicPr>
          <p:nvPr/>
        </p:nvPicPr>
        <p:blipFill>
          <a:blip r:embed="rId3"/>
          <a:stretch>
            <a:fillRect/>
          </a:stretch>
        </p:blipFill>
        <p:spPr>
          <a:xfrm>
            <a:off x="1291274" y="1518935"/>
            <a:ext cx="9515368" cy="2103492"/>
          </a:xfrm>
          <a:prstGeom prst="rect">
            <a:avLst/>
          </a:prstGeom>
        </p:spPr>
      </p:pic>
      <p:pic>
        <p:nvPicPr>
          <p:cNvPr id="9" name="图片 8">
            <a:extLst>
              <a:ext uri="{FF2B5EF4-FFF2-40B4-BE49-F238E27FC236}">
                <a16:creationId xmlns:a16="http://schemas.microsoft.com/office/drawing/2014/main" id="{E843CACE-CF0D-0A87-B6FE-DFFC2F5963D1}"/>
              </a:ext>
            </a:extLst>
          </p:cNvPr>
          <p:cNvPicPr>
            <a:picLocks noChangeAspect="1"/>
          </p:cNvPicPr>
          <p:nvPr/>
        </p:nvPicPr>
        <p:blipFill>
          <a:blip r:embed="rId4"/>
          <a:stretch>
            <a:fillRect/>
          </a:stretch>
        </p:blipFill>
        <p:spPr>
          <a:xfrm>
            <a:off x="2687030" y="4287319"/>
            <a:ext cx="7262220" cy="2056011"/>
          </a:xfrm>
          <a:prstGeom prst="rect">
            <a:avLst/>
          </a:prstGeom>
        </p:spPr>
      </p:pic>
    </p:spTree>
    <p:extLst>
      <p:ext uri="{BB962C8B-B14F-4D97-AF65-F5344CB8AC3E}">
        <p14:creationId xmlns:p14="http://schemas.microsoft.com/office/powerpoint/2010/main" val="322934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71769-4C37-95D9-BD26-485B353D48F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714571A-53A9-1B19-0E42-EBEF9EED23E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F0B57A1-9E2E-7B08-514C-D385F7DADBF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4A91202-8944-8909-037A-37AC01A0BD6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5265441-9FA1-42AB-32E5-09595BFE2EA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969FE82-248D-1D73-B70C-06B33B453A2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2B91FE76-0155-50CA-7825-8B601F521F4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5B7E017-EAD9-A7BF-6100-6B004A0BACBD}"/>
              </a:ext>
            </a:extLst>
          </p:cNvPr>
          <p:cNvPicPr>
            <a:picLocks noChangeAspect="1"/>
          </p:cNvPicPr>
          <p:nvPr/>
        </p:nvPicPr>
        <p:blipFill>
          <a:blip r:embed="rId3"/>
          <a:srcRect b="47971"/>
          <a:stretch/>
        </p:blipFill>
        <p:spPr>
          <a:xfrm>
            <a:off x="0" y="1610036"/>
            <a:ext cx="5562845" cy="4120662"/>
          </a:xfrm>
          <a:prstGeom prst="rect">
            <a:avLst/>
          </a:prstGeom>
        </p:spPr>
      </p:pic>
      <p:pic>
        <p:nvPicPr>
          <p:cNvPr id="5" name="图片 4">
            <a:extLst>
              <a:ext uri="{FF2B5EF4-FFF2-40B4-BE49-F238E27FC236}">
                <a16:creationId xmlns:a16="http://schemas.microsoft.com/office/drawing/2014/main" id="{919F723F-3421-72C8-EDFE-EF9BE09739CA}"/>
              </a:ext>
            </a:extLst>
          </p:cNvPr>
          <p:cNvPicPr>
            <a:picLocks noChangeAspect="1"/>
          </p:cNvPicPr>
          <p:nvPr/>
        </p:nvPicPr>
        <p:blipFill>
          <a:blip r:embed="rId3"/>
          <a:srcRect t="52466"/>
          <a:stretch/>
        </p:blipFill>
        <p:spPr>
          <a:xfrm>
            <a:off x="5833165" y="1781907"/>
            <a:ext cx="5765675" cy="3901898"/>
          </a:xfrm>
          <a:prstGeom prst="rect">
            <a:avLst/>
          </a:prstGeom>
        </p:spPr>
      </p:pic>
    </p:spTree>
    <p:extLst>
      <p:ext uri="{BB962C8B-B14F-4D97-AF65-F5344CB8AC3E}">
        <p14:creationId xmlns:p14="http://schemas.microsoft.com/office/powerpoint/2010/main" val="2607934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7BC1-17C1-8AEE-C793-62EB136923B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FBCB4289-034D-7FE5-EC44-48E07E0E7CB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A7BDF7E-0988-DCF8-175E-90DC63A60F6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3AB347E-182D-5FF2-BCB7-337142152FE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3D869078-9400-FDE2-FA7A-E61D2DF24DB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1B17296-5619-DEA4-6F2A-C04BFB62465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F030092-0C88-59FC-347C-71E2A4F99D9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4" name="文本框 3">
            <a:extLst>
              <a:ext uri="{FF2B5EF4-FFF2-40B4-BE49-F238E27FC236}">
                <a16:creationId xmlns:a16="http://schemas.microsoft.com/office/drawing/2014/main" id="{63902D27-4B53-C84C-A0CE-6DC8C948DF75}"/>
              </a:ext>
            </a:extLst>
          </p:cNvPr>
          <p:cNvSpPr txBox="1"/>
          <p:nvPr/>
        </p:nvSpPr>
        <p:spPr>
          <a:xfrm>
            <a:off x="3821723" y="499874"/>
            <a:ext cx="6096000" cy="369332"/>
          </a:xfrm>
          <a:prstGeom prst="rect">
            <a:avLst/>
          </a:prstGeom>
          <a:noFill/>
        </p:spPr>
        <p:txBody>
          <a:bodyPr wrap="square">
            <a:spAutoFit/>
          </a:bodyPr>
          <a:lstStyle/>
          <a:p>
            <a:r>
              <a:rPr lang="zh-CN" altLang="en-US" dirty="0"/>
              <a:t>![Alt Text](URL "Caption Text")</a:t>
            </a:r>
          </a:p>
        </p:txBody>
      </p:sp>
      <p:pic>
        <p:nvPicPr>
          <p:cNvPr id="7" name="图片 6">
            <a:extLst>
              <a:ext uri="{FF2B5EF4-FFF2-40B4-BE49-F238E27FC236}">
                <a16:creationId xmlns:a16="http://schemas.microsoft.com/office/drawing/2014/main" id="{A51C23A3-F7C5-3555-2005-F2CCFFFD2377}"/>
              </a:ext>
            </a:extLst>
          </p:cNvPr>
          <p:cNvPicPr>
            <a:picLocks noChangeAspect="1"/>
          </p:cNvPicPr>
          <p:nvPr/>
        </p:nvPicPr>
        <p:blipFill>
          <a:blip r:embed="rId3"/>
          <a:stretch>
            <a:fillRect/>
          </a:stretch>
        </p:blipFill>
        <p:spPr>
          <a:xfrm>
            <a:off x="499291" y="1047794"/>
            <a:ext cx="5034159" cy="5267017"/>
          </a:xfrm>
          <a:prstGeom prst="rect">
            <a:avLst/>
          </a:prstGeom>
        </p:spPr>
      </p:pic>
      <p:sp>
        <p:nvSpPr>
          <p:cNvPr id="9" name="文本框 8">
            <a:extLst>
              <a:ext uri="{FF2B5EF4-FFF2-40B4-BE49-F238E27FC236}">
                <a16:creationId xmlns:a16="http://schemas.microsoft.com/office/drawing/2014/main" id="{CA91BA2D-5579-2FD5-256F-D6FC44B69956}"/>
              </a:ext>
            </a:extLst>
          </p:cNvPr>
          <p:cNvSpPr txBox="1"/>
          <p:nvPr/>
        </p:nvSpPr>
        <p:spPr>
          <a:xfrm>
            <a:off x="5729050" y="1859339"/>
            <a:ext cx="6094970" cy="3139321"/>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err="1"/>
              <a:t>imageParser</a:t>
            </a:r>
            <a:r>
              <a:rPr lang="en-US" altLang="zh-CN" sz="1800" dirty="0"/>
              <a:t> </a:t>
            </a:r>
            <a:r>
              <a:rPr lang="zh-CN" altLang="en-US" sz="1800" dirty="0"/>
              <a:t>是一个用于解析 </a:t>
            </a:r>
            <a:r>
              <a:rPr lang="en-US" altLang="zh-CN" sz="1800" dirty="0"/>
              <a:t>Markdown </a:t>
            </a:r>
            <a:r>
              <a:rPr lang="zh-CN" altLang="en-US" sz="1800" dirty="0"/>
              <a:t>图像的解析器。</a:t>
            </a:r>
          </a:p>
          <a:p>
            <a:pPr marL="285750" indent="-285750">
              <a:buFont typeface="Arial" panose="020B0604020202020204" pitchFamily="34" charset="0"/>
              <a:buChar char="•"/>
            </a:pPr>
            <a:r>
              <a:rPr lang="zh-CN" altLang="en-US" sz="1800" dirty="0"/>
              <a:t>它依次解析 </a:t>
            </a:r>
            <a:r>
              <a:rPr lang="en-US" altLang="zh-CN" sz="1800" dirty="0"/>
              <a:t>Markdown </a:t>
            </a:r>
            <a:r>
              <a:rPr lang="zh-CN" altLang="en-US" sz="1800" dirty="0"/>
              <a:t>中的图像语法，包括 </a:t>
            </a:r>
            <a:r>
              <a:rPr lang="en-US" altLang="zh-CN" sz="1800" dirty="0"/>
              <a:t>!</a:t>
            </a:r>
            <a:r>
              <a:rPr lang="zh-CN" altLang="en-US" sz="1800" dirty="0"/>
              <a:t>，</a:t>
            </a:r>
            <a:r>
              <a:rPr lang="en-US" altLang="zh-CN" sz="1800" dirty="0"/>
              <a:t>[] </a:t>
            </a:r>
            <a:r>
              <a:rPr lang="zh-CN" altLang="en-US" sz="1800" dirty="0"/>
              <a:t>中的替代文本，</a:t>
            </a:r>
            <a:r>
              <a:rPr lang="en-US" altLang="zh-CN" sz="1800" dirty="0"/>
              <a:t>() </a:t>
            </a:r>
            <a:r>
              <a:rPr lang="zh-CN" altLang="en-US" sz="1800" dirty="0"/>
              <a:t>中的 </a:t>
            </a:r>
            <a:r>
              <a:rPr lang="en-US" altLang="zh-CN" sz="1800" dirty="0"/>
              <a:t>URL </a:t>
            </a:r>
            <a:r>
              <a:rPr lang="zh-CN" altLang="en-US" sz="1800" dirty="0"/>
              <a:t>和描述文本。</a:t>
            </a:r>
          </a:p>
          <a:p>
            <a:pPr marL="285750" indent="-285750">
              <a:buFont typeface="Arial" panose="020B0604020202020204" pitchFamily="34" charset="0"/>
              <a:buChar char="•"/>
            </a:pPr>
            <a:r>
              <a:rPr lang="zh-CN" altLang="en-US" sz="1800" dirty="0"/>
              <a:t>最终返回一个 </a:t>
            </a:r>
            <a:r>
              <a:rPr lang="en-US" altLang="zh-CN" sz="1800" dirty="0"/>
              <a:t>Image </a:t>
            </a:r>
            <a:r>
              <a:rPr lang="zh-CN" altLang="en-US" sz="1800" dirty="0"/>
              <a:t>数据类型，包含图像的替代文本、链接和描述文本。</a:t>
            </a:r>
          </a:p>
          <a:p>
            <a:r>
              <a:rPr lang="zh-CN" altLang="en-US" sz="1800" dirty="0"/>
              <a:t>例如，对于 </a:t>
            </a:r>
            <a:r>
              <a:rPr lang="en-US" altLang="zh-CN" sz="1800" dirty="0"/>
              <a:t>Markdown </a:t>
            </a:r>
            <a:r>
              <a:rPr lang="zh-CN" altLang="en-US" sz="1800" dirty="0"/>
              <a:t>语法 </a:t>
            </a:r>
            <a:r>
              <a:rPr lang="en-US" altLang="zh-CN" sz="1800" dirty="0"/>
              <a:t>![example](https://example.com "caption text")</a:t>
            </a:r>
            <a:r>
              <a:rPr lang="zh-CN" altLang="en-US" sz="1800" dirty="0"/>
              <a:t>，解析器会返回一个 </a:t>
            </a:r>
            <a:r>
              <a:rPr lang="en-US" altLang="zh-CN" sz="1800" dirty="0"/>
              <a:t>Image </a:t>
            </a:r>
            <a:r>
              <a:rPr lang="zh-CN" altLang="en-US" sz="1800" dirty="0"/>
              <a:t>元素，其内容为：</a:t>
            </a:r>
          </a:p>
          <a:p>
            <a:pPr marL="285750" indent="-285750">
              <a:buFont typeface="Arial" panose="020B0604020202020204" pitchFamily="34" charset="0"/>
              <a:buChar char="•"/>
            </a:pPr>
            <a:r>
              <a:rPr lang="zh-CN" altLang="en-US" sz="1800" dirty="0"/>
              <a:t>替代文本（</a:t>
            </a:r>
            <a:r>
              <a:rPr lang="en-US" altLang="zh-CN" sz="1800" dirty="0" err="1"/>
              <a:t>altText</a:t>
            </a:r>
            <a:r>
              <a:rPr lang="zh-CN" altLang="en-US" sz="1800" dirty="0"/>
              <a:t>）为 </a:t>
            </a:r>
            <a:r>
              <a:rPr lang="en-US" altLang="zh-CN" sz="1800" dirty="0"/>
              <a:t>"example"</a:t>
            </a:r>
            <a:r>
              <a:rPr lang="zh-CN" altLang="en-US" sz="1800" dirty="0"/>
              <a:t>。</a:t>
            </a:r>
          </a:p>
          <a:p>
            <a:pPr marL="285750" indent="-285750">
              <a:buFont typeface="Arial" panose="020B0604020202020204" pitchFamily="34" charset="0"/>
              <a:buChar char="•"/>
            </a:pPr>
            <a:r>
              <a:rPr lang="zh-CN" altLang="en-US" sz="1800" dirty="0"/>
              <a:t>链接（</a:t>
            </a:r>
            <a:r>
              <a:rPr lang="en-US" altLang="zh-CN" sz="1800" dirty="0" err="1"/>
              <a:t>url</a:t>
            </a:r>
            <a:r>
              <a:rPr lang="zh-CN" altLang="en-US" sz="1800" dirty="0"/>
              <a:t>）为 </a:t>
            </a:r>
            <a:r>
              <a:rPr lang="en-US" altLang="zh-CN" sz="1800" dirty="0"/>
              <a:t>"https://example.com"</a:t>
            </a:r>
            <a:r>
              <a:rPr lang="zh-CN" altLang="en-US" sz="1800" dirty="0"/>
              <a:t>。</a:t>
            </a:r>
          </a:p>
          <a:p>
            <a:pPr marL="285750" indent="-285750">
              <a:buFont typeface="Arial" panose="020B0604020202020204" pitchFamily="34" charset="0"/>
              <a:buChar char="•"/>
            </a:pPr>
            <a:r>
              <a:rPr lang="zh-CN" altLang="en-US" sz="1800" dirty="0"/>
              <a:t>描述文本（</a:t>
            </a:r>
            <a:r>
              <a:rPr lang="en-US" altLang="zh-CN" sz="1800" dirty="0" err="1"/>
              <a:t>captionText</a:t>
            </a:r>
            <a:r>
              <a:rPr lang="zh-CN" altLang="en-US" sz="1800" dirty="0"/>
              <a:t>）为 </a:t>
            </a:r>
            <a:r>
              <a:rPr lang="en-US" altLang="zh-CN" sz="1800" dirty="0"/>
              <a:t>"caption text"</a:t>
            </a:r>
            <a:r>
              <a:rPr lang="zh-CN" altLang="en-US" sz="1800" dirty="0"/>
              <a:t>。</a:t>
            </a:r>
          </a:p>
        </p:txBody>
      </p:sp>
    </p:spTree>
    <p:extLst>
      <p:ext uri="{BB962C8B-B14F-4D97-AF65-F5344CB8AC3E}">
        <p14:creationId xmlns:p14="http://schemas.microsoft.com/office/powerpoint/2010/main" val="336423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4AD8F-165B-C7B6-ED90-B28E67B4B717}"/>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992F75B8-7A03-BD7D-0035-3D4D40FDEFAB}"/>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E630D03B-76AD-EA16-9205-A3315AB3F4EF}"/>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0A3172E-C213-B39A-2314-8FEF3E7C4F4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FC4AD69-23B8-7C51-8852-2A23E1EF396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0E2C414-37BD-8B02-DD76-36A91595237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0B73D2B-BF1D-259B-1FF0-72E25BCD35F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FE9480F2-CB69-3815-1304-658080E70334}"/>
              </a:ext>
            </a:extLst>
          </p:cNvPr>
          <p:cNvPicPr>
            <a:picLocks noChangeAspect="1"/>
          </p:cNvPicPr>
          <p:nvPr/>
        </p:nvPicPr>
        <p:blipFill>
          <a:blip r:embed="rId3"/>
          <a:stretch>
            <a:fillRect/>
          </a:stretch>
        </p:blipFill>
        <p:spPr>
          <a:xfrm>
            <a:off x="96362" y="1693334"/>
            <a:ext cx="6992985" cy="3636352"/>
          </a:xfrm>
          <a:prstGeom prst="rect">
            <a:avLst/>
          </a:prstGeom>
        </p:spPr>
      </p:pic>
      <p:sp>
        <p:nvSpPr>
          <p:cNvPr id="6" name="文本框 5">
            <a:extLst>
              <a:ext uri="{FF2B5EF4-FFF2-40B4-BE49-F238E27FC236}">
                <a16:creationId xmlns:a16="http://schemas.microsoft.com/office/drawing/2014/main" id="{97069944-2C4F-38CB-832F-68B0EA86C9E9}"/>
              </a:ext>
            </a:extLst>
          </p:cNvPr>
          <p:cNvSpPr txBox="1"/>
          <p:nvPr/>
        </p:nvSpPr>
        <p:spPr>
          <a:xfrm>
            <a:off x="7165181" y="1803350"/>
            <a:ext cx="4580179" cy="3139321"/>
          </a:xfrm>
          <a:prstGeom prst="rect">
            <a:avLst/>
          </a:prstGeom>
          <a:noFill/>
        </p:spPr>
        <p:txBody>
          <a:bodyPr wrap="square">
            <a:spAutoFit/>
          </a:bodyPr>
          <a:lstStyle/>
          <a:p>
            <a:pPr>
              <a:buFont typeface="Arial" panose="020B0604020202020204" pitchFamily="34" charset="0"/>
              <a:buChar char="•"/>
            </a:pPr>
            <a:r>
              <a:rPr lang="en-US" altLang="zh-CN" sz="1800" b="1" dirty="0" err="1"/>
              <a:t>footnoteRefParser</a:t>
            </a:r>
            <a:r>
              <a:rPr lang="zh-CN" altLang="en-US" sz="1800" dirty="0"/>
              <a:t> 函数用于解析 </a:t>
            </a:r>
            <a:r>
              <a:rPr lang="en-US" altLang="zh-CN" sz="1800" dirty="0"/>
              <a:t>Markdown </a:t>
            </a:r>
            <a:r>
              <a:rPr lang="zh-CN" altLang="en-US" sz="1800" dirty="0"/>
              <a:t>脚注引用。它解析的目标是类似于 </a:t>
            </a:r>
            <a:r>
              <a:rPr lang="en-US" altLang="zh-CN" sz="1800" dirty="0"/>
              <a:t>[^1]: </a:t>
            </a:r>
            <a:r>
              <a:rPr lang="zh-CN" altLang="en-US" sz="1800" dirty="0"/>
              <a:t>这是脚注内容 的格式：</a:t>
            </a:r>
            <a:endParaRPr lang="en-US" altLang="zh-CN" sz="1800" dirty="0"/>
          </a:p>
          <a:p>
            <a:pPr>
              <a:buFont typeface="Arial" panose="020B0604020202020204" pitchFamily="34" charset="0"/>
              <a:buChar char="•"/>
            </a:pPr>
            <a:r>
              <a:rPr lang="en-US" altLang="zh-CN" sz="1800" dirty="0"/>
              <a:t>[^ </a:t>
            </a:r>
            <a:r>
              <a:rPr lang="zh-CN" altLang="en-US" sz="1800" dirty="0"/>
              <a:t>表示脚注的开始。</a:t>
            </a:r>
          </a:p>
          <a:p>
            <a:pPr>
              <a:buFont typeface="Arial" panose="020B0604020202020204" pitchFamily="34" charset="0"/>
              <a:buChar char="•"/>
            </a:pPr>
            <a:r>
              <a:rPr lang="en-US" altLang="zh-CN" sz="1800" dirty="0"/>
              <a:t>1 </a:t>
            </a:r>
            <a:r>
              <a:rPr lang="zh-CN" altLang="en-US" sz="1800" dirty="0"/>
              <a:t>是脚注的编号，可以是任意一个或多个数字。</a:t>
            </a:r>
          </a:p>
          <a:p>
            <a:pPr>
              <a:buFont typeface="Arial" panose="020B0604020202020204" pitchFamily="34" charset="0"/>
              <a:buChar char="•"/>
            </a:pPr>
            <a:r>
              <a:rPr lang="en-US" altLang="zh-CN" sz="1800" dirty="0"/>
              <a:t>]: </a:t>
            </a:r>
            <a:r>
              <a:rPr lang="zh-CN" altLang="en-US" sz="1800" dirty="0"/>
              <a:t>表示脚注的结束部分。</a:t>
            </a:r>
          </a:p>
          <a:p>
            <a:pPr>
              <a:buFont typeface="Arial" panose="020B0604020202020204" pitchFamily="34" charset="0"/>
              <a:buChar char="•"/>
            </a:pPr>
            <a:r>
              <a:rPr lang="zh-CN" altLang="en-US" sz="1800" dirty="0"/>
              <a:t>接下来是脚注的内容，例如 </a:t>
            </a:r>
            <a:r>
              <a:rPr lang="en-US" altLang="zh-CN" sz="1800" dirty="0"/>
              <a:t>"</a:t>
            </a:r>
            <a:r>
              <a:rPr lang="zh-CN" altLang="en-US" sz="1800" dirty="0"/>
              <a:t>这是脚注内容</a:t>
            </a:r>
            <a:r>
              <a:rPr lang="en-US" altLang="zh-CN" sz="1800" dirty="0"/>
              <a:t>"</a:t>
            </a:r>
            <a:r>
              <a:rPr lang="zh-CN" altLang="en-US" sz="1800" dirty="0"/>
              <a:t>。</a:t>
            </a:r>
          </a:p>
          <a:p>
            <a:r>
              <a:rPr lang="zh-CN" altLang="en-US" sz="1800" dirty="0"/>
              <a:t>解析成功后，返回一个 </a:t>
            </a:r>
            <a:r>
              <a:rPr lang="en-US" altLang="zh-CN" sz="1800" dirty="0" err="1"/>
              <a:t>FootnoteReference</a:t>
            </a:r>
            <a:r>
              <a:rPr lang="zh-CN" altLang="en-US" sz="1800" dirty="0"/>
              <a:t>，其中包含编号和内容的 </a:t>
            </a:r>
            <a:r>
              <a:rPr lang="en-US" altLang="zh-CN" sz="1800" dirty="0"/>
              <a:t>Markdown </a:t>
            </a:r>
            <a:r>
              <a:rPr lang="zh-CN" altLang="en-US" sz="1800" dirty="0"/>
              <a:t>元素。</a:t>
            </a:r>
            <a:endParaRPr lang="en-US" altLang="zh-CN" sz="1200" b="0" strike="noStrike" spc="-1" dirty="0">
              <a:latin typeface="Arial"/>
            </a:endParaRPr>
          </a:p>
        </p:txBody>
      </p:sp>
    </p:spTree>
    <p:extLst>
      <p:ext uri="{BB962C8B-B14F-4D97-AF65-F5344CB8AC3E}">
        <p14:creationId xmlns:p14="http://schemas.microsoft.com/office/powerpoint/2010/main" val="4942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FC8AF-D31F-DD40-5783-6BFA37FF4DD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8670D25-6277-454E-C00A-61EDF02A283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040FC12-1034-9A06-B5AC-70A95E0202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2CD76DC-F1E8-AD94-E939-5DC0F08EB52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5C0D624-EAC8-B239-85A4-3F553133B9DE}"/>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FB54E08-9F49-0BDD-6C11-F4FF8AF029D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3C26A1B-54ED-8403-9621-A3BB3D3258DE}"/>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D8D9EF2B-E9E9-3EA5-4D9D-6202F58AEB2A}"/>
              </a:ext>
            </a:extLst>
          </p:cNvPr>
          <p:cNvPicPr>
            <a:picLocks noChangeAspect="1"/>
          </p:cNvPicPr>
          <p:nvPr/>
        </p:nvPicPr>
        <p:blipFill>
          <a:blip r:embed="rId3"/>
          <a:stretch>
            <a:fillRect/>
          </a:stretch>
        </p:blipFill>
        <p:spPr>
          <a:xfrm>
            <a:off x="2431470" y="2104292"/>
            <a:ext cx="7066053" cy="2176828"/>
          </a:xfrm>
          <a:prstGeom prst="rect">
            <a:avLst/>
          </a:prstGeom>
        </p:spPr>
      </p:pic>
    </p:spTree>
    <p:extLst>
      <p:ext uri="{BB962C8B-B14F-4D97-AF65-F5344CB8AC3E}">
        <p14:creationId xmlns:p14="http://schemas.microsoft.com/office/powerpoint/2010/main" val="8690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EE130-2946-B1DF-67D9-97E161C0651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DAC506F-EFDF-93AD-4DA9-F806B9ED349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F790362-A23E-6CEE-62BF-30E4E133F11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1CF9F843-96F9-3A5B-C0ED-1B16F9B7D7C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2CD31CA-8838-1E83-F09D-704C2C101B9B}"/>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875DF97-55EE-65A4-7B96-E9F06515EFB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F086351-E092-8FDF-55C5-4F92F451522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B5441CA7-37A7-99D5-57F6-C06CD77C577B}"/>
              </a:ext>
            </a:extLst>
          </p:cNvPr>
          <p:cNvPicPr>
            <a:picLocks noChangeAspect="1"/>
          </p:cNvPicPr>
          <p:nvPr/>
        </p:nvPicPr>
        <p:blipFill>
          <a:blip r:embed="rId3"/>
          <a:stretch>
            <a:fillRect/>
          </a:stretch>
        </p:blipFill>
        <p:spPr>
          <a:xfrm>
            <a:off x="142440" y="0"/>
            <a:ext cx="4856992" cy="6858000"/>
          </a:xfrm>
          <a:prstGeom prst="rect">
            <a:avLst/>
          </a:prstGeom>
        </p:spPr>
      </p:pic>
      <p:pic>
        <p:nvPicPr>
          <p:cNvPr id="3" name="图片 2">
            <a:extLst>
              <a:ext uri="{FF2B5EF4-FFF2-40B4-BE49-F238E27FC236}">
                <a16:creationId xmlns:a16="http://schemas.microsoft.com/office/drawing/2014/main" id="{2C6EE076-5BD0-310E-3A6B-2FD61C2E445B}"/>
              </a:ext>
            </a:extLst>
          </p:cNvPr>
          <p:cNvPicPr>
            <a:picLocks noChangeAspect="1"/>
          </p:cNvPicPr>
          <p:nvPr/>
        </p:nvPicPr>
        <p:blipFill>
          <a:blip r:embed="rId4"/>
          <a:stretch>
            <a:fillRect/>
          </a:stretch>
        </p:blipFill>
        <p:spPr>
          <a:xfrm>
            <a:off x="4999432" y="1891159"/>
            <a:ext cx="6619093" cy="3075682"/>
          </a:xfrm>
          <a:prstGeom prst="rect">
            <a:avLst/>
          </a:prstGeom>
        </p:spPr>
      </p:pic>
    </p:spTree>
    <p:extLst>
      <p:ext uri="{BB962C8B-B14F-4D97-AF65-F5344CB8AC3E}">
        <p14:creationId xmlns:p14="http://schemas.microsoft.com/office/powerpoint/2010/main" val="195014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329CF-3F45-E97D-147D-10C7A4480CA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69B2178B-F26B-381C-3082-30844FB325C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278871D-9D60-0C38-DCB3-5DADCF8519A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E1D57FA-AEAE-99AC-F575-889AD748519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2459831-BB55-C17A-88E8-A3931B6D370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7D9F46D-03F4-2702-A524-AAD6690107D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00B5499C-2BD0-6585-34CB-06EE023E904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51B4809A-26A1-C474-9235-C36067252934}"/>
              </a:ext>
            </a:extLst>
          </p:cNvPr>
          <p:cNvPicPr>
            <a:picLocks noChangeAspect="1"/>
          </p:cNvPicPr>
          <p:nvPr/>
        </p:nvPicPr>
        <p:blipFill>
          <a:blip r:embed="rId3"/>
          <a:stretch>
            <a:fillRect/>
          </a:stretch>
        </p:blipFill>
        <p:spPr>
          <a:xfrm>
            <a:off x="2206510" y="1019433"/>
            <a:ext cx="7227874" cy="2644345"/>
          </a:xfrm>
          <a:prstGeom prst="rect">
            <a:avLst/>
          </a:prstGeom>
        </p:spPr>
      </p:pic>
      <p:pic>
        <p:nvPicPr>
          <p:cNvPr id="7" name="图片 6">
            <a:extLst>
              <a:ext uri="{FF2B5EF4-FFF2-40B4-BE49-F238E27FC236}">
                <a16:creationId xmlns:a16="http://schemas.microsoft.com/office/drawing/2014/main" id="{5DBFC2FA-09F2-C390-469A-10564BE5FADE}"/>
              </a:ext>
            </a:extLst>
          </p:cNvPr>
          <p:cNvPicPr>
            <a:picLocks noChangeAspect="1"/>
          </p:cNvPicPr>
          <p:nvPr/>
        </p:nvPicPr>
        <p:blipFill>
          <a:blip r:embed="rId4"/>
          <a:stretch>
            <a:fillRect/>
          </a:stretch>
        </p:blipFill>
        <p:spPr>
          <a:xfrm>
            <a:off x="1219308" y="4726460"/>
            <a:ext cx="8894212" cy="799338"/>
          </a:xfrm>
          <a:prstGeom prst="rect">
            <a:avLst/>
          </a:prstGeom>
        </p:spPr>
      </p:pic>
    </p:spTree>
    <p:extLst>
      <p:ext uri="{BB962C8B-B14F-4D97-AF65-F5344CB8AC3E}">
        <p14:creationId xmlns:p14="http://schemas.microsoft.com/office/powerpoint/2010/main" val="386855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ECF00-3359-FB72-8116-213076B2F6E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735AAAF-8567-AB46-ED4D-34084A649C7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3599096-5597-1842-5179-82499EC92E4C}"/>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E9763A6-3D63-16AD-E510-0A29E4EE4D3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7BE9265-7961-B46E-C4FB-8042439A86A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4865194-9195-5F14-35BC-E598A742C70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91ABABE-5BDF-A228-5466-DB75D57DBE9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C228262-BE8C-A473-82D8-D3543472A96F}"/>
              </a:ext>
            </a:extLst>
          </p:cNvPr>
          <p:cNvPicPr>
            <a:picLocks noChangeAspect="1"/>
          </p:cNvPicPr>
          <p:nvPr/>
        </p:nvPicPr>
        <p:blipFill>
          <a:blip r:embed="rId3"/>
          <a:stretch>
            <a:fillRect/>
          </a:stretch>
        </p:blipFill>
        <p:spPr>
          <a:xfrm>
            <a:off x="6592161" y="0"/>
            <a:ext cx="4848999" cy="6858000"/>
          </a:xfrm>
          <a:prstGeom prst="rect">
            <a:avLst/>
          </a:prstGeom>
        </p:spPr>
      </p:pic>
      <p:pic>
        <p:nvPicPr>
          <p:cNvPr id="4" name="图片 3">
            <a:extLst>
              <a:ext uri="{FF2B5EF4-FFF2-40B4-BE49-F238E27FC236}">
                <a16:creationId xmlns:a16="http://schemas.microsoft.com/office/drawing/2014/main" id="{4BBB92DE-B72C-EEEC-38D4-09907CCAD394}"/>
              </a:ext>
            </a:extLst>
          </p:cNvPr>
          <p:cNvPicPr>
            <a:picLocks noChangeAspect="1"/>
          </p:cNvPicPr>
          <p:nvPr/>
        </p:nvPicPr>
        <p:blipFill>
          <a:blip r:embed="rId4"/>
          <a:stretch>
            <a:fillRect/>
          </a:stretch>
        </p:blipFill>
        <p:spPr>
          <a:xfrm>
            <a:off x="629932" y="1007711"/>
            <a:ext cx="5196279" cy="1997848"/>
          </a:xfrm>
          <a:prstGeom prst="rect">
            <a:avLst/>
          </a:prstGeom>
        </p:spPr>
      </p:pic>
      <p:pic>
        <p:nvPicPr>
          <p:cNvPr id="6" name="图片 5">
            <a:extLst>
              <a:ext uri="{FF2B5EF4-FFF2-40B4-BE49-F238E27FC236}">
                <a16:creationId xmlns:a16="http://schemas.microsoft.com/office/drawing/2014/main" id="{B2C653EF-7CE0-AF06-5FBA-06D249E03A06}"/>
              </a:ext>
            </a:extLst>
          </p:cNvPr>
          <p:cNvPicPr>
            <a:picLocks noChangeAspect="1"/>
          </p:cNvPicPr>
          <p:nvPr/>
        </p:nvPicPr>
        <p:blipFill>
          <a:blip r:embed="rId5"/>
          <a:stretch>
            <a:fillRect/>
          </a:stretch>
        </p:blipFill>
        <p:spPr>
          <a:xfrm>
            <a:off x="189738" y="3373396"/>
            <a:ext cx="6369804" cy="2106214"/>
          </a:xfrm>
          <a:prstGeom prst="rect">
            <a:avLst/>
          </a:prstGeom>
        </p:spPr>
      </p:pic>
      <p:pic>
        <p:nvPicPr>
          <p:cNvPr id="8" name="图片 7">
            <a:extLst>
              <a:ext uri="{FF2B5EF4-FFF2-40B4-BE49-F238E27FC236}">
                <a16:creationId xmlns:a16="http://schemas.microsoft.com/office/drawing/2014/main" id="{CB97738E-0D69-779B-7674-FEC0B17F34F2}"/>
              </a:ext>
            </a:extLst>
          </p:cNvPr>
          <p:cNvPicPr>
            <a:picLocks noChangeAspect="1"/>
          </p:cNvPicPr>
          <p:nvPr/>
        </p:nvPicPr>
        <p:blipFill>
          <a:blip r:embed="rId6"/>
          <a:stretch>
            <a:fillRect/>
          </a:stretch>
        </p:blipFill>
        <p:spPr>
          <a:xfrm>
            <a:off x="142440" y="5968375"/>
            <a:ext cx="6563745" cy="585434"/>
          </a:xfrm>
          <a:prstGeom prst="rect">
            <a:avLst/>
          </a:prstGeom>
        </p:spPr>
      </p:pic>
    </p:spTree>
    <p:extLst>
      <p:ext uri="{BB962C8B-B14F-4D97-AF65-F5344CB8AC3E}">
        <p14:creationId xmlns:p14="http://schemas.microsoft.com/office/powerpoint/2010/main" val="1689416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BC379-244B-6007-CE46-559D1BFF79B6}"/>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1D9019F3-334A-A2E7-063F-783E504D3FB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EDCBD2A-7EBE-9295-CE0D-8B64F8B9C3FC}"/>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C250020-100C-079E-B93C-98A2B0856325}"/>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1C58B3E-7977-0E4C-0162-48768D4100D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88BE144-0A75-2EE0-CBF4-C63013A80E1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EF5E062-8AC9-57CB-9E96-9E0F37DBF4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A424BC37-7355-20C3-1CDF-C6F018B26B98}"/>
              </a:ext>
            </a:extLst>
          </p:cNvPr>
          <p:cNvPicPr>
            <a:picLocks noChangeAspect="1"/>
          </p:cNvPicPr>
          <p:nvPr/>
        </p:nvPicPr>
        <p:blipFill>
          <a:blip r:embed="rId3"/>
          <a:stretch>
            <a:fillRect/>
          </a:stretch>
        </p:blipFill>
        <p:spPr>
          <a:xfrm>
            <a:off x="7407460" y="0"/>
            <a:ext cx="4727448" cy="6858000"/>
          </a:xfrm>
          <a:prstGeom prst="rect">
            <a:avLst/>
          </a:prstGeom>
        </p:spPr>
      </p:pic>
      <p:pic>
        <p:nvPicPr>
          <p:cNvPr id="6" name="图片 5">
            <a:extLst>
              <a:ext uri="{FF2B5EF4-FFF2-40B4-BE49-F238E27FC236}">
                <a16:creationId xmlns:a16="http://schemas.microsoft.com/office/drawing/2014/main" id="{4B46EDFD-CFF0-D5D5-2040-8EE2986A414C}"/>
              </a:ext>
            </a:extLst>
          </p:cNvPr>
          <p:cNvPicPr>
            <a:picLocks noChangeAspect="1"/>
          </p:cNvPicPr>
          <p:nvPr/>
        </p:nvPicPr>
        <p:blipFill>
          <a:blip r:embed="rId4"/>
          <a:stretch>
            <a:fillRect/>
          </a:stretch>
        </p:blipFill>
        <p:spPr>
          <a:xfrm>
            <a:off x="294299" y="1550773"/>
            <a:ext cx="6619663" cy="4882427"/>
          </a:xfrm>
          <a:prstGeom prst="rect">
            <a:avLst/>
          </a:prstGeom>
        </p:spPr>
      </p:pic>
    </p:spTree>
    <p:extLst>
      <p:ext uri="{BB962C8B-B14F-4D97-AF65-F5344CB8AC3E}">
        <p14:creationId xmlns:p14="http://schemas.microsoft.com/office/powerpoint/2010/main" val="929278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04330-A4E0-FA23-A124-D00F177B4F8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A5F27E1-91A2-108D-D2B1-49F389A5EF7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303CB08-9175-278C-7C2B-55466E99CD3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AA3FE52-C7B6-6E26-E077-C7E797F6AD0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D08AC6C-0E6F-E552-5625-720D90439BD2}"/>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8294972-01E4-5F73-C24A-6738AF2B3FC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038943E-0CA7-F6E7-B9CE-CD8C3E502C1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2862C6AA-D6EC-AB5A-DCBE-08F26F2DBCDD}"/>
              </a:ext>
            </a:extLst>
          </p:cNvPr>
          <p:cNvPicPr>
            <a:picLocks noChangeAspect="1"/>
          </p:cNvPicPr>
          <p:nvPr/>
        </p:nvPicPr>
        <p:blipFill>
          <a:blip r:embed="rId3"/>
          <a:stretch>
            <a:fillRect/>
          </a:stretch>
        </p:blipFill>
        <p:spPr>
          <a:xfrm>
            <a:off x="6443633" y="37070"/>
            <a:ext cx="4727448" cy="6858000"/>
          </a:xfrm>
          <a:prstGeom prst="rect">
            <a:avLst/>
          </a:prstGeom>
        </p:spPr>
      </p:pic>
      <p:pic>
        <p:nvPicPr>
          <p:cNvPr id="2" name="图片 1">
            <a:extLst>
              <a:ext uri="{FF2B5EF4-FFF2-40B4-BE49-F238E27FC236}">
                <a16:creationId xmlns:a16="http://schemas.microsoft.com/office/drawing/2014/main" id="{D8D28849-3879-FD91-1FDE-071892366561}"/>
              </a:ext>
            </a:extLst>
          </p:cNvPr>
          <p:cNvPicPr>
            <a:picLocks noChangeAspect="1"/>
          </p:cNvPicPr>
          <p:nvPr/>
        </p:nvPicPr>
        <p:blipFill>
          <a:blip r:embed="rId4"/>
          <a:stretch>
            <a:fillRect/>
          </a:stretch>
        </p:blipFill>
        <p:spPr>
          <a:xfrm>
            <a:off x="560160" y="253314"/>
            <a:ext cx="4963957" cy="6537704"/>
          </a:xfrm>
          <a:prstGeom prst="rect">
            <a:avLst/>
          </a:prstGeom>
        </p:spPr>
      </p:pic>
    </p:spTree>
    <p:extLst>
      <p:ext uri="{BB962C8B-B14F-4D97-AF65-F5344CB8AC3E}">
        <p14:creationId xmlns:p14="http://schemas.microsoft.com/office/powerpoint/2010/main" val="283161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03F85-1408-9770-EC88-9342AA91C011}"/>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6335FBA-37E9-8B9F-B954-0EFF46314FC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7AC20BB-71CE-FBC6-8546-00FA7B65167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D47E84B-1CE0-BFCD-44A5-F33D8483107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CE43B89-7BEE-90B0-CF12-BCFF9E06196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E9D73C7-47A6-3BC6-F836-AA1657D5255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37312A06-86B7-DA86-57CE-B05ABFFB8C7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01437551-6E8E-371B-AF88-E693F6083A53}"/>
              </a:ext>
            </a:extLst>
          </p:cNvPr>
          <p:cNvPicPr>
            <a:picLocks noChangeAspect="1"/>
          </p:cNvPicPr>
          <p:nvPr/>
        </p:nvPicPr>
        <p:blipFill>
          <a:blip r:embed="rId3"/>
          <a:stretch>
            <a:fillRect/>
          </a:stretch>
        </p:blipFill>
        <p:spPr>
          <a:xfrm>
            <a:off x="4146742" y="0"/>
            <a:ext cx="4616475" cy="6858000"/>
          </a:xfrm>
          <a:prstGeom prst="rect">
            <a:avLst/>
          </a:prstGeom>
        </p:spPr>
      </p:pic>
    </p:spTree>
    <p:extLst>
      <p:ext uri="{BB962C8B-B14F-4D97-AF65-F5344CB8AC3E}">
        <p14:creationId xmlns:p14="http://schemas.microsoft.com/office/powerpoint/2010/main" val="260828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82E66-CB4D-3F13-9656-941E44295F4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C455C74F-D144-96B5-B9FC-3E9D5539CB5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01567F3-F3F6-8E78-8719-F435D418FBB3}"/>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F85903E1-93E7-6CAD-1B80-A517CB21B956}"/>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D600697-1ECE-384A-7B62-49746A0B3F43}"/>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16D3A51-08B5-CED6-9424-5A818F251C4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50E1A2B7-3F18-20DD-0EB4-0AA2E8D0B6ED}"/>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E0ED0DD6-F88C-5CB2-A87B-915E9C08C077}"/>
              </a:ext>
            </a:extLst>
          </p:cNvPr>
          <p:cNvPicPr>
            <a:picLocks noChangeAspect="1"/>
          </p:cNvPicPr>
          <p:nvPr/>
        </p:nvPicPr>
        <p:blipFill>
          <a:blip r:embed="rId3"/>
          <a:stretch>
            <a:fillRect/>
          </a:stretch>
        </p:blipFill>
        <p:spPr>
          <a:xfrm>
            <a:off x="331499" y="1037967"/>
            <a:ext cx="11413861" cy="2527987"/>
          </a:xfrm>
          <a:prstGeom prst="rect">
            <a:avLst/>
          </a:prstGeom>
        </p:spPr>
      </p:pic>
      <p:pic>
        <p:nvPicPr>
          <p:cNvPr id="6" name="图片 5">
            <a:extLst>
              <a:ext uri="{FF2B5EF4-FFF2-40B4-BE49-F238E27FC236}">
                <a16:creationId xmlns:a16="http://schemas.microsoft.com/office/drawing/2014/main" id="{BF444A30-60FB-ACBB-B75D-63CA2C32BEDB}"/>
              </a:ext>
            </a:extLst>
          </p:cNvPr>
          <p:cNvPicPr>
            <a:picLocks noChangeAspect="1"/>
          </p:cNvPicPr>
          <p:nvPr/>
        </p:nvPicPr>
        <p:blipFill>
          <a:blip r:embed="rId4"/>
          <a:stretch>
            <a:fillRect/>
          </a:stretch>
        </p:blipFill>
        <p:spPr>
          <a:xfrm>
            <a:off x="331499" y="3774991"/>
            <a:ext cx="10955616" cy="1105930"/>
          </a:xfrm>
          <a:prstGeom prst="rect">
            <a:avLst/>
          </a:prstGeom>
        </p:spPr>
      </p:pic>
    </p:spTree>
    <p:extLst>
      <p:ext uri="{BB962C8B-B14F-4D97-AF65-F5344CB8AC3E}">
        <p14:creationId xmlns:p14="http://schemas.microsoft.com/office/powerpoint/2010/main" val="3585093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91213-C1B9-B866-9BB6-32D57A9A07F7}"/>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3474D365-C87E-F0C9-34FA-A1615BB06780}"/>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60BC1A76-8841-AC28-AC21-5BA5C58385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46A5B0E7-7CF0-9E57-A27E-1C2BCD6F26D8}"/>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B2343C9-7C70-F8E9-E237-0D3EDC75BD3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10A82DF-36FA-F093-7ED8-E789DC933F65}"/>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980FE11-AEBF-105E-A886-71C3D59A52F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8E023B42-5136-1685-8492-4A847698E9A0}"/>
              </a:ext>
            </a:extLst>
          </p:cNvPr>
          <p:cNvPicPr>
            <a:picLocks noChangeAspect="1"/>
          </p:cNvPicPr>
          <p:nvPr/>
        </p:nvPicPr>
        <p:blipFill>
          <a:blip r:embed="rId3"/>
          <a:stretch>
            <a:fillRect/>
          </a:stretch>
        </p:blipFill>
        <p:spPr>
          <a:xfrm>
            <a:off x="457826" y="1315994"/>
            <a:ext cx="5725534" cy="4666184"/>
          </a:xfrm>
          <a:prstGeom prst="rect">
            <a:avLst/>
          </a:prstGeom>
        </p:spPr>
      </p:pic>
      <p:pic>
        <p:nvPicPr>
          <p:cNvPr id="7" name="图片 6">
            <a:extLst>
              <a:ext uri="{FF2B5EF4-FFF2-40B4-BE49-F238E27FC236}">
                <a16:creationId xmlns:a16="http://schemas.microsoft.com/office/drawing/2014/main" id="{CB957AA4-0402-0C22-5115-CFD91B521463}"/>
              </a:ext>
            </a:extLst>
          </p:cNvPr>
          <p:cNvPicPr>
            <a:picLocks noChangeAspect="1"/>
          </p:cNvPicPr>
          <p:nvPr/>
        </p:nvPicPr>
        <p:blipFill>
          <a:blip r:embed="rId4"/>
          <a:stretch>
            <a:fillRect/>
          </a:stretch>
        </p:blipFill>
        <p:spPr>
          <a:xfrm>
            <a:off x="6353837" y="3361038"/>
            <a:ext cx="5470183" cy="810875"/>
          </a:xfrm>
          <a:prstGeom prst="rect">
            <a:avLst/>
          </a:prstGeom>
        </p:spPr>
      </p:pic>
    </p:spTree>
    <p:extLst>
      <p:ext uri="{BB962C8B-B14F-4D97-AF65-F5344CB8AC3E}">
        <p14:creationId xmlns:p14="http://schemas.microsoft.com/office/powerpoint/2010/main" val="63128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ED660-F83E-8523-1E9F-B527B854A5E5}"/>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3BC992D-1A88-B9AB-341D-16675381791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012131E-A30D-AB13-3F85-102D6011B03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480B75A6-5860-1FF2-79D5-928CB274FB5B}"/>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E25BBA0-0A99-C4DF-6D1C-4465E7BADA2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6F0B0F5-EFF0-D102-97B6-42BE3554077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AE1C298-31B2-7193-5B53-F2F29CA9C90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A96EAC3D-DDB9-4792-22FE-8757CB04555B}"/>
              </a:ext>
            </a:extLst>
          </p:cNvPr>
          <p:cNvPicPr>
            <a:picLocks noChangeAspect="1"/>
          </p:cNvPicPr>
          <p:nvPr/>
        </p:nvPicPr>
        <p:blipFill>
          <a:blip r:embed="rId3"/>
          <a:stretch>
            <a:fillRect/>
          </a:stretch>
        </p:blipFill>
        <p:spPr>
          <a:xfrm>
            <a:off x="7418471" y="0"/>
            <a:ext cx="4773529" cy="6858000"/>
          </a:xfrm>
          <a:prstGeom prst="rect">
            <a:avLst/>
          </a:prstGeom>
        </p:spPr>
      </p:pic>
      <p:pic>
        <p:nvPicPr>
          <p:cNvPr id="3" name="图片 2">
            <a:extLst>
              <a:ext uri="{FF2B5EF4-FFF2-40B4-BE49-F238E27FC236}">
                <a16:creationId xmlns:a16="http://schemas.microsoft.com/office/drawing/2014/main" id="{E8245A63-B221-0255-AC07-DC9C2F7EE665}"/>
              </a:ext>
            </a:extLst>
          </p:cNvPr>
          <p:cNvPicPr>
            <a:picLocks noChangeAspect="1"/>
          </p:cNvPicPr>
          <p:nvPr/>
        </p:nvPicPr>
        <p:blipFill>
          <a:blip r:embed="rId4"/>
          <a:stretch>
            <a:fillRect/>
          </a:stretch>
        </p:blipFill>
        <p:spPr>
          <a:xfrm>
            <a:off x="294300" y="1637270"/>
            <a:ext cx="7005945" cy="771370"/>
          </a:xfrm>
          <a:prstGeom prst="rect">
            <a:avLst/>
          </a:prstGeom>
        </p:spPr>
      </p:pic>
      <p:pic>
        <p:nvPicPr>
          <p:cNvPr id="6" name="图片 5">
            <a:extLst>
              <a:ext uri="{FF2B5EF4-FFF2-40B4-BE49-F238E27FC236}">
                <a16:creationId xmlns:a16="http://schemas.microsoft.com/office/drawing/2014/main" id="{4CCD2E2A-60F3-842D-9083-BD37979ACA61}"/>
              </a:ext>
            </a:extLst>
          </p:cNvPr>
          <p:cNvPicPr>
            <a:picLocks noChangeAspect="1"/>
          </p:cNvPicPr>
          <p:nvPr/>
        </p:nvPicPr>
        <p:blipFill>
          <a:blip r:embed="rId5"/>
          <a:stretch>
            <a:fillRect/>
          </a:stretch>
        </p:blipFill>
        <p:spPr>
          <a:xfrm>
            <a:off x="294300" y="3095824"/>
            <a:ext cx="6929683" cy="771370"/>
          </a:xfrm>
          <a:prstGeom prst="rect">
            <a:avLst/>
          </a:prstGeom>
        </p:spPr>
      </p:pic>
      <p:pic>
        <p:nvPicPr>
          <p:cNvPr id="8" name="图片 7">
            <a:extLst>
              <a:ext uri="{FF2B5EF4-FFF2-40B4-BE49-F238E27FC236}">
                <a16:creationId xmlns:a16="http://schemas.microsoft.com/office/drawing/2014/main" id="{73BB9324-2688-AEAB-3D77-23B2D8DDED92}"/>
              </a:ext>
            </a:extLst>
          </p:cNvPr>
          <p:cNvPicPr>
            <a:picLocks noChangeAspect="1"/>
          </p:cNvPicPr>
          <p:nvPr/>
        </p:nvPicPr>
        <p:blipFill>
          <a:blip r:embed="rId6"/>
          <a:stretch>
            <a:fillRect/>
          </a:stretch>
        </p:blipFill>
        <p:spPr>
          <a:xfrm>
            <a:off x="294300" y="4429897"/>
            <a:ext cx="5512558" cy="928912"/>
          </a:xfrm>
          <a:prstGeom prst="rect">
            <a:avLst/>
          </a:prstGeom>
        </p:spPr>
      </p:pic>
      <p:pic>
        <p:nvPicPr>
          <p:cNvPr id="10" name="图片 9">
            <a:extLst>
              <a:ext uri="{FF2B5EF4-FFF2-40B4-BE49-F238E27FC236}">
                <a16:creationId xmlns:a16="http://schemas.microsoft.com/office/drawing/2014/main" id="{6F4294CF-E9AF-8BEE-9B16-E2811E2BCCB2}"/>
              </a:ext>
            </a:extLst>
          </p:cNvPr>
          <p:cNvPicPr>
            <a:picLocks noChangeAspect="1"/>
          </p:cNvPicPr>
          <p:nvPr/>
        </p:nvPicPr>
        <p:blipFill>
          <a:blip r:embed="rId7"/>
          <a:stretch>
            <a:fillRect/>
          </a:stretch>
        </p:blipFill>
        <p:spPr>
          <a:xfrm>
            <a:off x="294300" y="5449330"/>
            <a:ext cx="6972389" cy="597938"/>
          </a:xfrm>
          <a:prstGeom prst="rect">
            <a:avLst/>
          </a:prstGeom>
        </p:spPr>
      </p:pic>
    </p:spTree>
    <p:extLst>
      <p:ext uri="{BB962C8B-B14F-4D97-AF65-F5344CB8AC3E}">
        <p14:creationId xmlns:p14="http://schemas.microsoft.com/office/powerpoint/2010/main" val="35697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EA241-2F5A-6A4D-E587-74319283E91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F0F29CDE-FE2A-22FD-EF58-A19564A594E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23B3E24-2508-1F66-35A7-2D5B92D84D8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D13B505-83D8-030B-F371-B5BD013131C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7737C8C-D7B5-A8C0-3545-FAB48A49F447}"/>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DB3652C-C5BD-8A7A-F39B-D4ABD761384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57E2EA1-2404-8548-2C44-E485D3539FF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1FA6DBA3-6BA8-7C4B-C176-C80914DF051B}"/>
              </a:ext>
            </a:extLst>
          </p:cNvPr>
          <p:cNvPicPr>
            <a:picLocks noChangeAspect="1"/>
          </p:cNvPicPr>
          <p:nvPr/>
        </p:nvPicPr>
        <p:blipFill>
          <a:blip r:embed="rId3"/>
          <a:stretch>
            <a:fillRect/>
          </a:stretch>
        </p:blipFill>
        <p:spPr>
          <a:xfrm>
            <a:off x="784991" y="1594023"/>
            <a:ext cx="9363692" cy="4266042"/>
          </a:xfrm>
          <a:prstGeom prst="rect">
            <a:avLst/>
          </a:prstGeom>
        </p:spPr>
      </p:pic>
    </p:spTree>
    <p:extLst>
      <p:ext uri="{BB962C8B-B14F-4D97-AF65-F5344CB8AC3E}">
        <p14:creationId xmlns:p14="http://schemas.microsoft.com/office/powerpoint/2010/main" val="3364732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28EC-A1D8-785E-3F99-3F33A8AC203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F063A07-8567-0FA4-C287-2E895074F25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23F9DFA-FE34-3908-EFC0-9D84215C11E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7A3772B-B69D-676F-E6A9-A6FF2AB9C8C1}"/>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5B3484B-1030-1AA3-2E21-F058958BC02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0497B4C-DE40-2479-39BD-D04ECD80C5F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4814F5B-C82B-1F3A-6441-EF5A34125FA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3481039-928C-288E-1B88-43A13ABFCD2D}"/>
              </a:ext>
            </a:extLst>
          </p:cNvPr>
          <p:cNvPicPr>
            <a:picLocks noChangeAspect="1"/>
          </p:cNvPicPr>
          <p:nvPr/>
        </p:nvPicPr>
        <p:blipFill>
          <a:blip r:embed="rId3"/>
          <a:stretch>
            <a:fillRect/>
          </a:stretch>
        </p:blipFill>
        <p:spPr>
          <a:xfrm>
            <a:off x="7408382" y="0"/>
            <a:ext cx="4725605" cy="6858000"/>
          </a:xfrm>
          <a:prstGeom prst="rect">
            <a:avLst/>
          </a:prstGeom>
        </p:spPr>
      </p:pic>
      <p:pic>
        <p:nvPicPr>
          <p:cNvPr id="4" name="图片 3">
            <a:extLst>
              <a:ext uri="{FF2B5EF4-FFF2-40B4-BE49-F238E27FC236}">
                <a16:creationId xmlns:a16="http://schemas.microsoft.com/office/drawing/2014/main" id="{E7E3191F-A850-165A-E881-1AD73EB4205E}"/>
              </a:ext>
            </a:extLst>
          </p:cNvPr>
          <p:cNvPicPr>
            <a:picLocks noChangeAspect="1"/>
          </p:cNvPicPr>
          <p:nvPr/>
        </p:nvPicPr>
        <p:blipFill>
          <a:blip r:embed="rId4"/>
          <a:stretch>
            <a:fillRect/>
          </a:stretch>
        </p:blipFill>
        <p:spPr>
          <a:xfrm>
            <a:off x="175402" y="1507525"/>
            <a:ext cx="7327271" cy="802433"/>
          </a:xfrm>
          <a:prstGeom prst="rect">
            <a:avLst/>
          </a:prstGeom>
        </p:spPr>
      </p:pic>
      <p:pic>
        <p:nvPicPr>
          <p:cNvPr id="6" name="图片 5">
            <a:extLst>
              <a:ext uri="{FF2B5EF4-FFF2-40B4-BE49-F238E27FC236}">
                <a16:creationId xmlns:a16="http://schemas.microsoft.com/office/drawing/2014/main" id="{D88638D7-8553-5192-7A13-8F035597C4D3}"/>
              </a:ext>
            </a:extLst>
          </p:cNvPr>
          <p:cNvPicPr>
            <a:picLocks noChangeAspect="1"/>
          </p:cNvPicPr>
          <p:nvPr/>
        </p:nvPicPr>
        <p:blipFill>
          <a:blip r:embed="rId5"/>
          <a:stretch>
            <a:fillRect/>
          </a:stretch>
        </p:blipFill>
        <p:spPr>
          <a:xfrm>
            <a:off x="175402" y="2650406"/>
            <a:ext cx="7232980" cy="1588502"/>
          </a:xfrm>
          <a:prstGeom prst="rect">
            <a:avLst/>
          </a:prstGeom>
        </p:spPr>
      </p:pic>
      <p:pic>
        <p:nvPicPr>
          <p:cNvPr id="8" name="图片 7">
            <a:extLst>
              <a:ext uri="{FF2B5EF4-FFF2-40B4-BE49-F238E27FC236}">
                <a16:creationId xmlns:a16="http://schemas.microsoft.com/office/drawing/2014/main" id="{9A4B2668-9C9C-AA87-4723-D8C80C075BE7}"/>
              </a:ext>
            </a:extLst>
          </p:cNvPr>
          <p:cNvPicPr>
            <a:picLocks noChangeAspect="1"/>
          </p:cNvPicPr>
          <p:nvPr/>
        </p:nvPicPr>
        <p:blipFill>
          <a:blip r:embed="rId6"/>
          <a:stretch>
            <a:fillRect/>
          </a:stretch>
        </p:blipFill>
        <p:spPr>
          <a:xfrm>
            <a:off x="175402" y="4661473"/>
            <a:ext cx="7267822" cy="1588502"/>
          </a:xfrm>
          <a:prstGeom prst="rect">
            <a:avLst/>
          </a:prstGeom>
        </p:spPr>
      </p:pic>
    </p:spTree>
    <p:extLst>
      <p:ext uri="{BB962C8B-B14F-4D97-AF65-F5344CB8AC3E}">
        <p14:creationId xmlns:p14="http://schemas.microsoft.com/office/powerpoint/2010/main" val="2951854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CDF44-4E22-BDB1-1024-5907EB62A62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2598369-EC37-041C-45A8-104646FB469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84A8E5B-00B0-46BC-234B-D032E116476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3D20551-F787-68B8-B452-044F977314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B2927747-A109-4009-92F5-ACD0BC392DF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5AA73BA-0DCC-252D-61A4-D26A99E6362D}"/>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A17EF47-AD81-F2FD-B0A5-F4588CECFE3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6" name="图片 5">
            <a:extLst>
              <a:ext uri="{FF2B5EF4-FFF2-40B4-BE49-F238E27FC236}">
                <a16:creationId xmlns:a16="http://schemas.microsoft.com/office/drawing/2014/main" id="{FFE8D0AD-71CC-0D34-95FC-08B41978AE45}"/>
              </a:ext>
            </a:extLst>
          </p:cNvPr>
          <p:cNvPicPr>
            <a:picLocks noChangeAspect="1"/>
          </p:cNvPicPr>
          <p:nvPr/>
        </p:nvPicPr>
        <p:blipFill>
          <a:blip r:embed="rId3"/>
          <a:stretch>
            <a:fillRect/>
          </a:stretch>
        </p:blipFill>
        <p:spPr>
          <a:xfrm>
            <a:off x="2853103" y="82061"/>
            <a:ext cx="4668715" cy="6858000"/>
          </a:xfrm>
          <a:prstGeom prst="rect">
            <a:avLst/>
          </a:prstGeom>
        </p:spPr>
      </p:pic>
      <p:pic>
        <p:nvPicPr>
          <p:cNvPr id="8" name="图片 7">
            <a:extLst>
              <a:ext uri="{FF2B5EF4-FFF2-40B4-BE49-F238E27FC236}">
                <a16:creationId xmlns:a16="http://schemas.microsoft.com/office/drawing/2014/main" id="{65FEC8D5-B314-9F2E-52E5-DB380DBF0B79}"/>
              </a:ext>
            </a:extLst>
          </p:cNvPr>
          <p:cNvPicPr>
            <a:picLocks noChangeAspect="1"/>
          </p:cNvPicPr>
          <p:nvPr/>
        </p:nvPicPr>
        <p:blipFill>
          <a:blip r:embed="rId4"/>
          <a:stretch>
            <a:fillRect/>
          </a:stretch>
        </p:blipFill>
        <p:spPr>
          <a:xfrm>
            <a:off x="7609415" y="1342291"/>
            <a:ext cx="4399172" cy="4900979"/>
          </a:xfrm>
          <a:prstGeom prst="rect">
            <a:avLst/>
          </a:prstGeom>
        </p:spPr>
      </p:pic>
    </p:spTree>
    <p:extLst>
      <p:ext uri="{BB962C8B-B14F-4D97-AF65-F5344CB8AC3E}">
        <p14:creationId xmlns:p14="http://schemas.microsoft.com/office/powerpoint/2010/main" val="892395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739E5-B05F-56D6-9786-80636A7C179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9C9DFA5-5D7C-DBB6-BE55-E0293433E060}"/>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E815F8F7-346B-9454-F9BB-A45D5B54B56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49ECF15-A54A-793F-FB58-D4E83153C2A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8BABC5F-FEEA-DA04-085D-B7256C48C62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BCD141A-8BDE-C9ED-CA33-347326815BB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1BB032A-B0F3-A729-864F-29A7B942845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D769274-F361-8D6C-1C61-269336114898}"/>
              </a:ext>
            </a:extLst>
          </p:cNvPr>
          <p:cNvPicPr>
            <a:picLocks noChangeAspect="1"/>
          </p:cNvPicPr>
          <p:nvPr/>
        </p:nvPicPr>
        <p:blipFill>
          <a:blip r:embed="rId3"/>
          <a:stretch>
            <a:fillRect/>
          </a:stretch>
        </p:blipFill>
        <p:spPr>
          <a:xfrm>
            <a:off x="334709" y="1859692"/>
            <a:ext cx="10127031" cy="4178362"/>
          </a:xfrm>
          <a:prstGeom prst="rect">
            <a:avLst/>
          </a:prstGeom>
        </p:spPr>
      </p:pic>
    </p:spTree>
    <p:extLst>
      <p:ext uri="{BB962C8B-B14F-4D97-AF65-F5344CB8AC3E}">
        <p14:creationId xmlns:p14="http://schemas.microsoft.com/office/powerpoint/2010/main" val="3142746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FE118-FE92-C7BF-841B-3F306F785010}"/>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7049F5A-1073-4B4D-6014-A13B935B55CD}"/>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F4DA6F5-6BD6-7B43-7B7C-EED248B3E35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ACCEE2E-DF6F-954A-0D9D-CE94D9F29E1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6F81E00-3493-F456-30E3-12AAC4AB0E9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0BE94617-3FC2-19EA-0A5E-038DE27769B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7CBDD151-06FB-3A1A-5A4C-01E5D076A8A5}"/>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3CA45B5D-D397-1601-C10C-CFA58155D2E4}"/>
              </a:ext>
            </a:extLst>
          </p:cNvPr>
          <p:cNvPicPr>
            <a:picLocks noChangeAspect="1"/>
          </p:cNvPicPr>
          <p:nvPr/>
        </p:nvPicPr>
        <p:blipFill>
          <a:blip r:embed="rId3"/>
          <a:stretch>
            <a:fillRect/>
          </a:stretch>
        </p:blipFill>
        <p:spPr>
          <a:xfrm>
            <a:off x="2724665" y="958500"/>
            <a:ext cx="6600092" cy="5210599"/>
          </a:xfrm>
          <a:prstGeom prst="rect">
            <a:avLst/>
          </a:prstGeom>
        </p:spPr>
      </p:pic>
    </p:spTree>
    <p:extLst>
      <p:ext uri="{BB962C8B-B14F-4D97-AF65-F5344CB8AC3E}">
        <p14:creationId xmlns:p14="http://schemas.microsoft.com/office/powerpoint/2010/main" val="1723340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F621A-FF71-19EC-B5AE-D8080625EE2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04D9AB4-F862-D107-B05C-FE57E1B1F1D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C3A06491-8A04-9DC2-D272-8E8F3CBDB3C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72CDFF4-9A0B-CB07-0505-F9F8ADA8E4B6}"/>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FD81C3B-E4A3-CD98-E27E-426D3A468E17}"/>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CF9A9B4-FD88-CB49-40BB-43D4AD291ED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8C06A85-EF5F-DD4F-B28C-ED48F1C57C2F}"/>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3937FF60-40A8-BA70-0D25-DC3BA4D4551F}"/>
              </a:ext>
            </a:extLst>
          </p:cNvPr>
          <p:cNvPicPr>
            <a:picLocks noChangeAspect="1"/>
          </p:cNvPicPr>
          <p:nvPr/>
        </p:nvPicPr>
        <p:blipFill>
          <a:blip r:embed="rId3"/>
          <a:stretch>
            <a:fillRect/>
          </a:stretch>
        </p:blipFill>
        <p:spPr>
          <a:xfrm>
            <a:off x="294300" y="2106828"/>
            <a:ext cx="10783390" cy="2993382"/>
          </a:xfrm>
          <a:prstGeom prst="rect">
            <a:avLst/>
          </a:prstGeom>
        </p:spPr>
      </p:pic>
    </p:spTree>
    <p:extLst>
      <p:ext uri="{BB962C8B-B14F-4D97-AF65-F5344CB8AC3E}">
        <p14:creationId xmlns:p14="http://schemas.microsoft.com/office/powerpoint/2010/main" val="1846441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B5D8D-71BC-8A39-C3DE-6090FBF9DA1C}"/>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C6DDB666-EA22-9890-C4EE-F118A8704B7E}"/>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5CBB8C6-846C-7D7B-B075-8EF057AF2CF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A015E8F-B0ED-91CE-76F1-1F599770C10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3F7DF55-1506-7AD6-1A37-C0F0B2E0BB9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D91A957-FBD9-0888-9977-CFFC1F79386F}"/>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92433C8-6958-3CFD-71B6-44F6C1786B8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BDBCDC8-A1A0-A677-DABC-40C78E2503B6}"/>
              </a:ext>
            </a:extLst>
          </p:cNvPr>
          <p:cNvPicPr>
            <a:picLocks noChangeAspect="1"/>
          </p:cNvPicPr>
          <p:nvPr/>
        </p:nvPicPr>
        <p:blipFill>
          <a:blip r:embed="rId3"/>
          <a:stretch>
            <a:fillRect/>
          </a:stretch>
        </p:blipFill>
        <p:spPr>
          <a:xfrm>
            <a:off x="2311670" y="908140"/>
            <a:ext cx="7277174" cy="5321811"/>
          </a:xfrm>
          <a:prstGeom prst="rect">
            <a:avLst/>
          </a:prstGeom>
        </p:spPr>
      </p:pic>
    </p:spTree>
    <p:extLst>
      <p:ext uri="{BB962C8B-B14F-4D97-AF65-F5344CB8AC3E}">
        <p14:creationId xmlns:p14="http://schemas.microsoft.com/office/powerpoint/2010/main" val="2274926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B06A-17FD-BB25-D4A5-8E67F7C23AC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F50AF01-96F6-0F48-4442-E0CAB8D2E75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9D0CEAD5-E069-ACCD-09A0-81D6C8477D91}"/>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B54DAE0-E342-5842-8D65-9B9C2189850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7F9BBB5-E32A-45F8-7EB4-B316002F72E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1DA4DF31-A683-1144-D5BA-BE83D5E3FFF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AD74D62-7EE9-3F24-4D9E-0B292C35EE0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387553D6-EA7D-2E70-F843-7710AB5211B6}"/>
              </a:ext>
            </a:extLst>
          </p:cNvPr>
          <p:cNvPicPr>
            <a:picLocks noChangeAspect="1"/>
          </p:cNvPicPr>
          <p:nvPr/>
        </p:nvPicPr>
        <p:blipFill>
          <a:blip r:embed="rId3"/>
          <a:stretch>
            <a:fillRect/>
          </a:stretch>
        </p:blipFill>
        <p:spPr>
          <a:xfrm>
            <a:off x="1276552" y="3428017"/>
            <a:ext cx="8201081" cy="1998185"/>
          </a:xfrm>
          <a:prstGeom prst="rect">
            <a:avLst/>
          </a:prstGeom>
        </p:spPr>
      </p:pic>
      <p:pic>
        <p:nvPicPr>
          <p:cNvPr id="6" name="图片 5">
            <a:extLst>
              <a:ext uri="{FF2B5EF4-FFF2-40B4-BE49-F238E27FC236}">
                <a16:creationId xmlns:a16="http://schemas.microsoft.com/office/drawing/2014/main" id="{5450D137-9DED-E751-5480-D5A617D291C6}"/>
              </a:ext>
            </a:extLst>
          </p:cNvPr>
          <p:cNvPicPr>
            <a:picLocks noChangeAspect="1"/>
          </p:cNvPicPr>
          <p:nvPr/>
        </p:nvPicPr>
        <p:blipFill>
          <a:blip r:embed="rId4"/>
          <a:stretch>
            <a:fillRect/>
          </a:stretch>
        </p:blipFill>
        <p:spPr>
          <a:xfrm>
            <a:off x="1644630" y="1989438"/>
            <a:ext cx="7254268" cy="697309"/>
          </a:xfrm>
          <a:prstGeom prst="rect">
            <a:avLst/>
          </a:prstGeom>
        </p:spPr>
      </p:pic>
    </p:spTree>
    <p:extLst>
      <p:ext uri="{BB962C8B-B14F-4D97-AF65-F5344CB8AC3E}">
        <p14:creationId xmlns:p14="http://schemas.microsoft.com/office/powerpoint/2010/main" val="2999724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A18EE-EA2C-A8B5-6CAF-8BD3F37A4DE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206997F-185B-56AE-16AC-E13F7888B8A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EB10399-0489-57EE-942C-670E71304B5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24C0C2FE-21A1-B9E4-9C84-A75F89A6C95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1969779-B5FF-BC00-40C6-14CC4FFFE05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7E9C611-8DC4-3EE6-3926-0ADC3FF3CD0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7DB0795-3590-11A3-C11E-0B1A79DEA62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CD327CEC-FAF7-DF3F-631F-67B42913D6C5}"/>
              </a:ext>
            </a:extLst>
          </p:cNvPr>
          <p:cNvPicPr>
            <a:picLocks noChangeAspect="1"/>
          </p:cNvPicPr>
          <p:nvPr/>
        </p:nvPicPr>
        <p:blipFill>
          <a:blip r:embed="rId3"/>
          <a:stretch>
            <a:fillRect/>
          </a:stretch>
        </p:blipFill>
        <p:spPr>
          <a:xfrm>
            <a:off x="3084595" y="410580"/>
            <a:ext cx="6740769" cy="6289714"/>
          </a:xfrm>
          <a:prstGeom prst="rect">
            <a:avLst/>
          </a:prstGeom>
        </p:spPr>
      </p:pic>
    </p:spTree>
    <p:extLst>
      <p:ext uri="{BB962C8B-B14F-4D97-AF65-F5344CB8AC3E}">
        <p14:creationId xmlns:p14="http://schemas.microsoft.com/office/powerpoint/2010/main" val="342119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a:t>
            </a:r>
            <a:r>
              <a:rPr lang="zh-CN" altLang="en-US" sz="2400" spc="-1" dirty="0">
                <a:solidFill>
                  <a:srgbClr val="000000"/>
                </a:solidFill>
                <a:latin typeface="微软雅黑"/>
                <a:ea typeface="微软雅黑"/>
              </a:rPr>
              <a:t>完成作业</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07104-D0B9-DEA3-D356-9952F745B37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D7400E5-4AF1-40CC-0F8D-B28B2739AD8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65873AB-62A5-FDC0-DD5C-00A6A72AABD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099C570-4266-69BD-89D8-90214E7CC52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88009310-613F-2AF8-CFC1-7AC2FBF5F6A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F9B0972-44BF-2795-3A65-12BEC28B2425}"/>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FFE9A3C-7D32-F02A-2431-ADD24D783D1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585BB391-63E0-3126-29F3-38686F937B47}"/>
              </a:ext>
            </a:extLst>
          </p:cNvPr>
          <p:cNvPicPr>
            <a:picLocks noChangeAspect="1"/>
          </p:cNvPicPr>
          <p:nvPr/>
        </p:nvPicPr>
        <p:blipFill>
          <a:blip r:embed="rId3"/>
          <a:stretch>
            <a:fillRect/>
          </a:stretch>
        </p:blipFill>
        <p:spPr>
          <a:xfrm>
            <a:off x="1885943" y="1501347"/>
            <a:ext cx="7966852" cy="3052326"/>
          </a:xfrm>
          <a:prstGeom prst="rect">
            <a:avLst/>
          </a:prstGeom>
        </p:spPr>
      </p:pic>
    </p:spTree>
    <p:extLst>
      <p:ext uri="{BB962C8B-B14F-4D97-AF65-F5344CB8AC3E}">
        <p14:creationId xmlns:p14="http://schemas.microsoft.com/office/powerpoint/2010/main" val="1458116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3EC83-C175-B14A-DF64-391D804C871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01879104-AB45-9CA5-F6F7-5AEBC7D98382}"/>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3B2D46D-0F10-2FEC-0149-BDB2BB348B1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8FCDE32-EFEA-4C5C-DC82-A5128F46C0C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9B6CDF4-36F5-F25C-B77C-A74C5E1F3E9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40435D8-1D2D-EAB9-EC8A-3E369BFE669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77EF535-08B0-E06E-88AC-42A155A4501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1F82A992-87A1-37D9-8540-76E8D86AAC73}"/>
              </a:ext>
            </a:extLst>
          </p:cNvPr>
          <p:cNvPicPr>
            <a:picLocks noChangeAspect="1"/>
          </p:cNvPicPr>
          <p:nvPr/>
        </p:nvPicPr>
        <p:blipFill>
          <a:blip r:embed="rId3"/>
          <a:stretch>
            <a:fillRect/>
          </a:stretch>
        </p:blipFill>
        <p:spPr>
          <a:xfrm>
            <a:off x="994718" y="1627291"/>
            <a:ext cx="9780739" cy="4062996"/>
          </a:xfrm>
          <a:prstGeom prst="rect">
            <a:avLst/>
          </a:prstGeom>
        </p:spPr>
      </p:pic>
    </p:spTree>
    <p:extLst>
      <p:ext uri="{BB962C8B-B14F-4D97-AF65-F5344CB8AC3E}">
        <p14:creationId xmlns:p14="http://schemas.microsoft.com/office/powerpoint/2010/main" val="1154052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451D-8161-BDDD-2E8D-3F697FBF865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DEAC299F-DE0A-FFA9-E59E-8539E3C4632C}"/>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C50912E-92A6-7439-6D2D-B9984F78F78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DFA9D20-A909-BAD9-7D2E-D7B44A08377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44D9BC0-699B-1820-360F-1EAC203AD8B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DCC8E3F-DD83-5E99-9B40-1E675F3B3BB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7A4BAD3-B8C0-9E1E-1CAF-F1227CFB2C6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2668BD8A-25A2-2AC3-C86F-981C6CC9C811}"/>
              </a:ext>
            </a:extLst>
          </p:cNvPr>
          <p:cNvPicPr>
            <a:picLocks noChangeAspect="1"/>
          </p:cNvPicPr>
          <p:nvPr/>
        </p:nvPicPr>
        <p:blipFill>
          <a:blip r:embed="rId3"/>
          <a:stretch>
            <a:fillRect/>
          </a:stretch>
        </p:blipFill>
        <p:spPr>
          <a:xfrm>
            <a:off x="294300" y="2452816"/>
            <a:ext cx="11022665" cy="1235676"/>
          </a:xfrm>
          <a:prstGeom prst="rect">
            <a:avLst/>
          </a:prstGeom>
        </p:spPr>
      </p:pic>
    </p:spTree>
    <p:extLst>
      <p:ext uri="{BB962C8B-B14F-4D97-AF65-F5344CB8AC3E}">
        <p14:creationId xmlns:p14="http://schemas.microsoft.com/office/powerpoint/2010/main" val="1091723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pdf</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BD97EF26-67D2-2A53-3BC9-7A14EA9B1A0D}"/>
              </a:ext>
            </a:extLst>
          </p:cNvPr>
          <p:cNvSpPr txBox="1"/>
          <p:nvPr/>
        </p:nvSpPr>
        <p:spPr>
          <a:xfrm>
            <a:off x="4848703" y="934595"/>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sp>
        <p:nvSpPr>
          <p:cNvPr id="7" name="文本框 6">
            <a:extLst>
              <a:ext uri="{FF2B5EF4-FFF2-40B4-BE49-F238E27FC236}">
                <a16:creationId xmlns:a16="http://schemas.microsoft.com/office/drawing/2014/main" id="{D162C35C-D314-268E-8CDA-79B1B642200C}"/>
              </a:ext>
            </a:extLst>
          </p:cNvPr>
          <p:cNvSpPr txBox="1"/>
          <p:nvPr/>
        </p:nvSpPr>
        <p:spPr>
          <a:xfrm>
            <a:off x="1247297" y="3386435"/>
            <a:ext cx="9760672" cy="646331"/>
          </a:xfrm>
          <a:prstGeom prst="rect">
            <a:avLst/>
          </a:prstGeom>
          <a:noFill/>
        </p:spPr>
        <p:txBody>
          <a:bodyPr wrap="square">
            <a:spAutoFit/>
          </a:bodyPr>
          <a:lstStyle/>
          <a:p>
            <a:r>
              <a:rPr lang="zh-CN" altLang="en-US" b="0" i="0" dirty="0">
                <a:solidFill>
                  <a:srgbClr val="333333"/>
                </a:solidFill>
                <a:effectLst/>
                <a:latin typeface="-apple-system"/>
              </a:rPr>
              <a:t>与</a:t>
            </a:r>
            <a:r>
              <a:rPr lang="en-US" altLang="zh-CN" b="0" i="0" dirty="0">
                <a:solidFill>
                  <a:srgbClr val="333333"/>
                </a:solidFill>
                <a:effectLst/>
                <a:latin typeface="-apple-system"/>
              </a:rPr>
              <a:t>java</a:t>
            </a:r>
            <a:r>
              <a:rPr lang="zh-CN" altLang="en-US" b="0" i="0" dirty="0">
                <a:solidFill>
                  <a:srgbClr val="333333"/>
                </a:solidFill>
                <a:effectLst/>
                <a:latin typeface="-apple-system"/>
              </a:rPr>
              <a:t>和</a:t>
            </a:r>
            <a:r>
              <a:rPr lang="en-US" altLang="zh-CN" b="0" i="0" dirty="0">
                <a:solidFill>
                  <a:srgbClr val="333333"/>
                </a:solidFill>
                <a:effectLst/>
                <a:latin typeface="-apple-system"/>
              </a:rPr>
              <a:t>pascal</a:t>
            </a:r>
            <a:r>
              <a:rPr lang="zh-CN" altLang="en-US" b="0" i="0" dirty="0">
                <a:solidFill>
                  <a:srgbClr val="333333"/>
                </a:solidFill>
                <a:effectLst/>
                <a:latin typeface="-apple-system"/>
              </a:rPr>
              <a:t>不同，</a:t>
            </a:r>
            <a:r>
              <a:rPr lang="en-US" altLang="zh-CN" b="0" i="0" dirty="0" err="1">
                <a:solidFill>
                  <a:srgbClr val="333333"/>
                </a:solidFill>
                <a:effectLst/>
                <a:latin typeface="-apple-system"/>
              </a:rPr>
              <a:t>haskell</a:t>
            </a:r>
            <a:r>
              <a:rPr lang="zh-CN" altLang="en-US" b="0" i="0" dirty="0">
                <a:solidFill>
                  <a:srgbClr val="333333"/>
                </a:solidFill>
                <a:effectLst/>
                <a:latin typeface="-apple-system"/>
              </a:rPr>
              <a:t>支持类型推导。写下一个数字，你就没必要另告诉</a:t>
            </a:r>
            <a:r>
              <a:rPr lang="en-US" altLang="zh-CN" b="0" i="0" dirty="0" err="1">
                <a:solidFill>
                  <a:srgbClr val="333333"/>
                </a:solidFill>
                <a:effectLst/>
                <a:latin typeface="-apple-system"/>
              </a:rPr>
              <a:t>haskell</a:t>
            </a:r>
            <a:r>
              <a:rPr lang="zh-CN" altLang="en-US" b="0" i="0" dirty="0">
                <a:solidFill>
                  <a:srgbClr val="333333"/>
                </a:solidFill>
                <a:effectLst/>
                <a:latin typeface="-apple-system"/>
              </a:rPr>
              <a:t>说“它是个数字”，它自己能推导出来。</a:t>
            </a:r>
            <a:endParaRPr lang="zh-CN" altLang="en-US" dirty="0"/>
          </a:p>
        </p:txBody>
      </p:sp>
      <p:sp>
        <p:nvSpPr>
          <p:cNvPr id="9" name="文本框 8">
            <a:extLst>
              <a:ext uri="{FF2B5EF4-FFF2-40B4-BE49-F238E27FC236}">
                <a16:creationId xmlns:a16="http://schemas.microsoft.com/office/drawing/2014/main" id="{1F66BC28-0CDE-5105-AE4F-BEA93CE144D4}"/>
              </a:ext>
            </a:extLst>
          </p:cNvPr>
          <p:cNvSpPr txBox="1"/>
          <p:nvPr/>
        </p:nvSpPr>
        <p:spPr>
          <a:xfrm>
            <a:off x="1247297" y="1616544"/>
            <a:ext cx="9331569" cy="1477328"/>
          </a:xfrm>
          <a:prstGeom prst="rect">
            <a:avLst/>
          </a:prstGeom>
          <a:noFill/>
        </p:spPr>
        <p:txBody>
          <a:bodyPr wrap="square">
            <a:spAutoFit/>
          </a:bodyPr>
          <a:lstStyle/>
          <a:p>
            <a:r>
              <a:rPr lang="en-US" altLang="zh-CN" dirty="0">
                <a:solidFill>
                  <a:srgbClr val="333333"/>
                </a:solidFill>
                <a:latin typeface="-apple-system"/>
                <a:hlinkClick r:id="rId3">
                  <a:extLst>
                    <a:ext uri="{A12FA001-AC4F-418D-AE19-62706E023703}">
                      <ahyp:hlinkClr xmlns:ahyp="http://schemas.microsoft.com/office/drawing/2018/hyperlinkcolor" val="tx"/>
                    </a:ext>
                  </a:extLst>
                </a:hlinkClick>
              </a:rPr>
              <a:t>Haskell</a:t>
            </a:r>
            <a:r>
              <a:rPr lang="zh-CN" altLang="en-US" dirty="0">
                <a:solidFill>
                  <a:srgbClr val="333333"/>
                </a:solidFill>
                <a:latin typeface="-apple-system"/>
              </a:rPr>
              <a:t>（发音为</a:t>
            </a:r>
            <a:r>
              <a:rPr lang="en-US" altLang="zh-CN" dirty="0">
                <a:solidFill>
                  <a:srgbClr val="333333"/>
                </a:solidFill>
                <a:latin typeface="-apple-system"/>
              </a:rPr>
              <a:t>/ˈ</a:t>
            </a:r>
            <a:r>
              <a:rPr lang="en-US" altLang="zh-CN" dirty="0" err="1">
                <a:solidFill>
                  <a:srgbClr val="333333"/>
                </a:solidFill>
                <a:latin typeface="-apple-system"/>
              </a:rPr>
              <a:t>hæskəl</a:t>
            </a:r>
            <a:r>
              <a:rPr lang="en-US" altLang="zh-CN" dirty="0">
                <a:solidFill>
                  <a:srgbClr val="333333"/>
                </a:solidFill>
                <a:latin typeface="-apple-system"/>
              </a:rPr>
              <a:t>/</a:t>
            </a:r>
            <a:r>
              <a:rPr lang="zh-CN" altLang="en-US" dirty="0">
                <a:solidFill>
                  <a:srgbClr val="333333"/>
                </a:solidFill>
                <a:latin typeface="-apple-system"/>
              </a:rPr>
              <a:t>）是一种标准化的，通用的纯函数式编程语言，有以下特性：</a:t>
            </a:r>
            <a:endParaRPr lang="en-US" altLang="zh-CN" dirty="0">
              <a:solidFill>
                <a:srgbClr val="333333"/>
              </a:solidFill>
              <a:latin typeface="-apple-system"/>
            </a:endParaRPr>
          </a:p>
          <a:p>
            <a:endParaRPr lang="en-US" altLang="zh-CN" dirty="0">
              <a:solidFill>
                <a:srgbClr val="333333"/>
              </a:solidFill>
              <a:latin typeface="-apple-system"/>
            </a:endParaRPr>
          </a:p>
          <a:p>
            <a:pPr marL="285750" indent="-285750">
              <a:buFont typeface="Arial" panose="020B0604020202020204" pitchFamily="34" charset="0"/>
              <a:buChar char="•"/>
            </a:pPr>
            <a:r>
              <a:rPr lang="zh-CN" altLang="en-US" dirty="0">
                <a:solidFill>
                  <a:srgbClr val="333333"/>
                </a:solidFill>
                <a:latin typeface="-apple-system"/>
              </a:rPr>
              <a:t>惰性求值：</a:t>
            </a:r>
            <a:r>
              <a:rPr lang="zh-CN" altLang="en-US" dirty="0"/>
              <a:t>在需要时才计算表达式。</a:t>
            </a:r>
            <a:endParaRPr lang="en-US" altLang="zh-CN" dirty="0"/>
          </a:p>
          <a:p>
            <a:pPr marL="285750" indent="-285750">
              <a:buFont typeface="Arial" panose="020B0604020202020204" pitchFamily="34" charset="0"/>
              <a:buChar char="•"/>
            </a:pPr>
            <a:endParaRPr lang="en-US" altLang="zh-CN" dirty="0">
              <a:solidFill>
                <a:srgbClr val="333333"/>
              </a:solidFill>
              <a:latin typeface="-apple-system"/>
            </a:endParaRPr>
          </a:p>
          <a:p>
            <a:pPr marL="285750" indent="-285750">
              <a:buFont typeface="Arial" panose="020B0604020202020204" pitchFamily="34" charset="0"/>
              <a:buChar char="•"/>
            </a:pPr>
            <a:r>
              <a:rPr lang="zh-CN" altLang="en-US" dirty="0">
                <a:solidFill>
                  <a:srgbClr val="333333"/>
                </a:solidFill>
                <a:latin typeface="-apple-system"/>
              </a:rPr>
              <a:t>强静态类型：意思是</a:t>
            </a:r>
            <a:r>
              <a:rPr lang="zh-CN" altLang="en-US" b="0" i="0" dirty="0">
                <a:solidFill>
                  <a:srgbClr val="333333"/>
                </a:solidFill>
                <a:effectLst/>
                <a:latin typeface="-apple-system"/>
              </a:rPr>
              <a:t>在编译时每个表达式的类型都已明确</a:t>
            </a:r>
            <a:r>
              <a:rPr lang="zh-CN" altLang="en-US" dirty="0">
                <a:solidFill>
                  <a:srgbClr val="333333"/>
                </a:solidFill>
                <a:latin typeface="-apple-system"/>
              </a:rPr>
              <a:t>。</a:t>
            </a:r>
          </a:p>
        </p:txBody>
      </p:sp>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00384-2D39-EDFE-B234-75907FFFBB4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42D335C-00B9-5666-2446-B940FE7DD33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8D2A42F-4886-B2A3-EC41-8A50CCD803A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F213300-06E1-A247-EA5F-C0B35182B67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4344708-5FF7-59CC-A20A-B456960D0A0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8BA7DCA-905E-599D-1639-EF080910DD9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47779B7-1F02-6213-1600-CE68C8BEDABE}"/>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D56D0D47-55C9-1EF7-EB77-9E32BFA5EB23}"/>
              </a:ext>
            </a:extLst>
          </p:cNvPr>
          <p:cNvSpPr txBox="1"/>
          <p:nvPr/>
        </p:nvSpPr>
        <p:spPr>
          <a:xfrm>
            <a:off x="4543903" y="727667"/>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4" name="图片 3">
            <a:extLst>
              <a:ext uri="{FF2B5EF4-FFF2-40B4-BE49-F238E27FC236}">
                <a16:creationId xmlns:a16="http://schemas.microsoft.com/office/drawing/2014/main" id="{5E8E9369-9488-65CF-B1E7-9A158BE6F6AC}"/>
              </a:ext>
            </a:extLst>
          </p:cNvPr>
          <p:cNvPicPr>
            <a:picLocks noChangeAspect="1"/>
          </p:cNvPicPr>
          <p:nvPr/>
        </p:nvPicPr>
        <p:blipFill>
          <a:blip r:embed="rId3"/>
          <a:stretch>
            <a:fillRect/>
          </a:stretch>
        </p:blipFill>
        <p:spPr>
          <a:xfrm>
            <a:off x="503185" y="1307095"/>
            <a:ext cx="3927874" cy="5199185"/>
          </a:xfrm>
          <a:prstGeom prst="rect">
            <a:avLst/>
          </a:prstGeom>
        </p:spPr>
      </p:pic>
      <p:pic>
        <p:nvPicPr>
          <p:cNvPr id="6" name="图片 5">
            <a:extLst>
              <a:ext uri="{FF2B5EF4-FFF2-40B4-BE49-F238E27FC236}">
                <a16:creationId xmlns:a16="http://schemas.microsoft.com/office/drawing/2014/main" id="{623AA463-C1F6-8770-BD3F-B5119D55C8FD}"/>
              </a:ext>
            </a:extLst>
          </p:cNvPr>
          <p:cNvPicPr>
            <a:picLocks noChangeAspect="1"/>
          </p:cNvPicPr>
          <p:nvPr/>
        </p:nvPicPr>
        <p:blipFill>
          <a:blip r:embed="rId4"/>
          <a:stretch>
            <a:fillRect/>
          </a:stretch>
        </p:blipFill>
        <p:spPr>
          <a:xfrm>
            <a:off x="6593132" y="1396260"/>
            <a:ext cx="5152228" cy="4998522"/>
          </a:xfrm>
          <a:prstGeom prst="rect">
            <a:avLst/>
          </a:prstGeom>
        </p:spPr>
      </p:pic>
    </p:spTree>
    <p:extLst>
      <p:ext uri="{BB962C8B-B14F-4D97-AF65-F5344CB8AC3E}">
        <p14:creationId xmlns:p14="http://schemas.microsoft.com/office/powerpoint/2010/main" val="30976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3476</TotalTime>
  <Words>3713</Words>
  <Application>Microsoft Office PowerPoint</Application>
  <PresentationFormat>宽屏</PresentationFormat>
  <Paragraphs>331</Paragraphs>
  <Slides>48</Slides>
  <Notes>35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48</vt:i4>
      </vt:variant>
    </vt:vector>
  </HeadingPairs>
  <TitlesOfParts>
    <vt:vector size="59" baseType="lpstr">
      <vt:lpstr>-apple-system</vt:lpstr>
      <vt:lpstr>等线</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689</cp:revision>
  <dcterms:created xsi:type="dcterms:W3CDTF">2020-11-13T09:39:00Z</dcterms:created>
  <dcterms:modified xsi:type="dcterms:W3CDTF">2024-10-17T16:50:53Z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