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9"/>
  </p:notesMasterIdLst>
  <p:sldIdLst>
    <p:sldId id="353" r:id="rId3"/>
    <p:sldId id="257" r:id="rId4"/>
    <p:sldId id="258" r:id="rId5"/>
    <p:sldId id="259" r:id="rId6"/>
    <p:sldId id="260" r:id="rId7"/>
    <p:sldId id="261" r:id="rId8"/>
    <p:sldId id="262" r:id="rId9"/>
    <p:sldId id="354" r:id="rId10"/>
    <p:sldId id="355" r:id="rId11"/>
    <p:sldId id="367" r:id="rId12"/>
    <p:sldId id="356" r:id="rId13"/>
    <p:sldId id="357" r:id="rId14"/>
    <p:sldId id="358" r:id="rId15"/>
    <p:sldId id="359" r:id="rId16"/>
    <p:sldId id="360" r:id="rId17"/>
    <p:sldId id="361" r:id="rId18"/>
    <p:sldId id="363" r:id="rId19"/>
    <p:sldId id="364" r:id="rId20"/>
    <p:sldId id="365" r:id="rId21"/>
    <p:sldId id="366" r:id="rId22"/>
    <p:sldId id="368" r:id="rId23"/>
    <p:sldId id="370" r:id="rId24"/>
    <p:sldId id="369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292" r:id="rId37"/>
    <p:sldId id="293" r:id="rId3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33" autoAdjust="0"/>
  </p:normalViewPr>
  <p:slideViewPr>
    <p:cSldViewPr snapToGrid="0">
      <p:cViewPr varScale="1">
        <p:scale>
          <a:sx n="109" d="100"/>
          <a:sy n="109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单击以移动幻灯片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zh-CN" sz="2000" b="0" strike="noStrike" spc="-1">
                <a:latin typeface="Arial"/>
              </a:rPr>
              <a:t>点击编辑备注格式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C62054A-8343-4823-AF86-5D92B727225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43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6494E-664E-295F-7725-02BCC70B3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EB4F578B-39FF-E8EA-93A6-895EBA957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4E6D76F-3E27-4445-8CFD-E83906B3C2A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C7F5C628-8B1C-655E-3DC4-70F2AA87E8B6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61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B8194-140F-CC2B-9608-047E3F79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D0A5A9BE-7D5D-7D8E-BDEE-2CC067114E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44331298-42AD-FCBC-930F-5A1468D33BC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A8A69AAF-B61A-15F0-30A1-495D56664C3A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687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0F81C-9167-189E-8D79-36E2E9B9C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2E827A6C-A57D-AE94-F87B-8578BD047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50461CF-519B-E2F8-04A9-3E2E899EAA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EB11D8A8-9754-221A-A6C0-C52D9CA2F8A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263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B559A-7523-FD55-557C-C556AF3C4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7C4CB83-7644-CE7C-205B-3FA17AD46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3AE635AC-B942-0346-FFFF-60F71F5CD92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B0B3CE7A-E112-9FC7-C21E-4F88C2523E7C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8536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CD8D8-2318-9461-8EA3-60175DD89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D43E423E-683E-E27A-CFD0-CDA24C9AF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39FF74AD-677F-8C67-BAE6-4ED6680724C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8E33F6C0-0ADF-FEA9-DDBC-901CF50CF682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12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26842-A08E-3F2D-DFCB-8436613C9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20794AB-B12A-5847-ED53-C3647E9B4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74FD388B-3465-D88C-DEDB-53A7F096097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CBC8C8C-F546-9A62-0A80-17E24AF56F39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86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8E2C5-5244-CACC-2FA9-011F07A9F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244C3DE9-4AD7-315A-4817-CFF2093A9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5EA2DBC0-FBB5-861D-DBAD-350749C9908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3383874C-9A1A-DFF9-EE27-16C309128787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941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94942-4BFA-786A-BA3A-C177D39C0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8DF15A6-95C6-BD12-8D17-8E6972059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C38D7837-BF71-D0D2-3166-774ACA88DDA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A3BAAB55-D43B-57D9-B1E4-EF4456D46264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3929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5CBC-D25A-D320-9E41-1824171B3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BE225FDA-AE10-5577-36DD-D2658E273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C0AC50AA-42EF-57CE-063B-3601166D279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30941548-B270-9AE9-5C50-82B6751066A1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0025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7B83-8FFB-2DF7-1F4B-E01AEE926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363F870C-6E32-5211-F06F-C86CA7EBC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B0467A1D-EB42-E793-76BA-31562423288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DEC3A22D-338C-A259-248B-1BF75DEB840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875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70C9F-F4D8-FE65-90A0-109432591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0C113CBB-0AAF-7E00-8946-79675D6D1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CBA744E6-F050-9AAA-3FAE-E0DBC49A657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2C574AC-9517-D315-C9E6-EBFA78EAA516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9230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1DA08-0D1A-9142-F6B4-521074AE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96C6E2BC-94D6-71CA-32A5-AC7427E9E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DC1A100-0DFC-505C-AA88-3B0858C69E4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5C58636-48DD-F919-60A6-833A9EB1F7A1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393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A4A88-AACE-B9D1-E5D7-4ECD61E4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C9B63AD3-2F1B-ADC2-2E84-61B0607944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1D7E8E18-5C1B-90EF-52C7-C814474A7B1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FF03C3B7-D4D8-3345-6DC7-8BE80826B6E5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2612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41AA0-5F37-6B64-0E34-08ED37F43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D68D342-60B7-CF20-CF40-6805309830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9D25CE8F-75EE-504E-3B1E-9E27AACA38E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5F0DC1D8-0831-6FEC-CF1C-8A7D3A9BA96A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1828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34EBE-4453-06E2-6841-DBA2F9BE0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C875306E-D1E2-4852-6C54-6BB39CC82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3631E52A-51B3-83D0-6785-9824E26AEE3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661D230D-7174-59CD-F9D0-0D347305316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972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526B1-F959-6043-A9B1-07CB28202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C2C90753-1DAB-C831-297C-9CCCB2396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4D06D3E4-9D94-0793-FEFC-8781A03FB19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B3CFCAE0-D666-57B8-0701-9D8CF99DCA3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1502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514BB-9E6A-EFA8-A42B-D10EED6C5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7D728B56-C923-B45E-F3D6-04F474890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700107C-3CDC-3014-D160-3820809DCC3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43AEFB15-F968-2203-52E9-3AA830CA85F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0107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05820-1E4C-9936-7915-126A6FDE3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A20E6B7-DF90-CBF1-29DA-BEF873921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F3FA1687-F2B6-C1B3-94BA-6723EBEF7BB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4977CF5-9D02-247B-DC46-D83F887384BC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5166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049F2-C1D5-3A1B-D919-F72BC8EF0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9F35A95B-470C-F9BF-AECB-E198D3C14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BBADAC57-C8F2-0BC3-28A1-D26EDB60903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83719DC2-BF61-787F-E459-D4C2C17DD55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513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E7EE1-2435-AB33-84C4-CC5E5FB10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52F2918F-21B2-0E01-09E1-03380D729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E85E7B59-148A-E504-8DB1-D45A61CCD1C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209C810-0B69-4778-440D-E2E5AE36549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099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6C5AB-410D-7DD8-ED1C-A96844CAB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C22DD190-80FB-080F-1B7F-F1137E70F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A5260435-EB0E-22C0-2FB6-CC7D2CD36AB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B4153A04-F1DB-9B56-81F4-6AB675FE46E5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9255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8206E-55E5-8FC6-EC7F-25943C520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6A0DD87E-973D-2554-C25D-C3C8FA6B9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C23600F4-B346-51A6-018F-067571B77A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D717D3BF-E162-4C38-85CD-66707391CF02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706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9E767-2579-E74A-32BD-C2D49F368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72D39E9-AA7D-F64B-0D69-43F99583B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8FD6C73E-40D4-0372-1C67-E85E71AC8E9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8DD8A4F0-139E-B547-43A3-3C082BB7280A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2661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0C019-8480-3962-31FF-CB42B8869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D0935C0B-D8AB-8421-E967-0AF50304E0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12F4DF0C-FF61-4C87-81D7-7362F54CC61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FEA6613-B6B5-28D3-4A6B-88FA6C3641B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1360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098FC-9C1D-BB59-B530-89C95B96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1EC15970-63EC-401D-B2A7-82443753D3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C7340CBA-697C-7118-7BB4-7241405A290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B5D67A79-5D18-C059-9BB6-9C097CB4E06A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542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4EA6-996A-A3A4-06B5-AB5724469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9F28FDA0-8117-3F26-FEFA-48ED0CA2A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8EDA5D56-ED5C-6CE9-B891-5342AAD435C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E771F57E-BD48-0140-04A3-6647148B626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027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2E57C6-0B00-47B8-9F41-F1ADC472D8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423F1C-7897-435B-AF83-04AC36245F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3F09BC-484D-48FC-AE27-E070CB2F46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6247BA-612B-404F-B645-F7231D5EFD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40381B-A30C-4B08-B17C-314A78CCD5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35D416-09E2-45C2-80C0-8EA8556438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C6ECB7-2BE4-41E3-8B26-24F54B9C18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2A8159-7C0E-439F-9460-52F05B3A2A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CBEE00-1731-4D31-9D7F-71F92BE156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1D9FC90-BBF2-403B-B415-842FDCBFCE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8419B0-81C5-4468-A908-E90AA6E7B2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122BCD-2CD9-4DC8-B93E-47E40F4792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65D423-6278-43F7-A5B3-995F822724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2379FD-3205-496D-B230-D6F74590EA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2F35D3-72B1-4B78-9D1A-0BA116C25FA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866BBF-6279-41A3-BE55-6B16E3F39A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5C1ABD-C769-4667-B11A-09ABD3B594F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5BF0E8-2010-47D6-93C7-68C1317BA6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BB2243-ABB2-4CD2-B725-3F35D52913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27D39C-1C2E-4D00-A616-B6D7C22D80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616D5-677C-41FF-A3FC-4A90A0B990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AAE29F-BF8D-469E-BFD1-C45F966C05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44E81B-F347-44F5-A1A8-BAB14054C7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6AD54A-FB72-4FD9-AB23-D2101AF2BB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7177B67-6BF7-4C8F-A02B-6C65936C2286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单击以编辑标题文本格式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3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点击以编辑提纲文本格式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864000" lvl="1" indent="-32400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第二提纲级别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296000" lvl="2" indent="-288000">
              <a:lnSpc>
                <a:spcPct val="13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第三提纲级别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728000" lvl="3" indent="-216000">
              <a:lnSpc>
                <a:spcPct val="13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第四提纲级别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2160000" lvl="4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第五提纲级别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2592000" lvl="5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第六提纲级别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3024000" lvl="6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第七提纲级别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262626"/>
                </a:solidFill>
                <a:latin typeface="Arial"/>
                <a:ea typeface="汉仪旗黑-85S"/>
              </a:rPr>
              <a:t>单击此处编辑标题</a:t>
            </a:r>
            <a:endParaRPr lang="en-US" sz="4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15880" y="3646440"/>
            <a:ext cx="5409360" cy="131040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46800" anchor="t">
            <a:noAutofit/>
          </a:bodyPr>
          <a:lstStyle/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zh-CN" sz="1600" b="0" strike="noStrike" spc="-1">
                <a:solidFill>
                  <a:srgbClr val="262626"/>
                </a:solidFill>
                <a:latin typeface="Arial"/>
                <a:ea typeface="微软雅黑"/>
              </a:rPr>
              <a:t>单击此处编辑文本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87984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&lt;日期/时间&gt;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4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5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C13C63E-8C5F-4890-A930-71A57B640692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0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94" name="文本框 2"/>
          <p:cNvSpPr/>
          <p:nvPr/>
        </p:nvSpPr>
        <p:spPr>
          <a:xfrm>
            <a:off x="837720" y="2557080"/>
            <a:ext cx="10834560" cy="9541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ECE15 </a:t>
            </a:r>
            <a:r>
              <a:rPr lang="en-GB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Programming in C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		               F</a:t>
            </a:r>
            <a:r>
              <a:rPr lang="en-US" alt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inal Exam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5" name="文本框 9"/>
          <p:cNvSpPr/>
          <p:nvPr/>
        </p:nvSpPr>
        <p:spPr>
          <a:xfrm>
            <a:off x="837720" y="5956200"/>
            <a:ext cx="367380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TUTOR: JannLeo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76B6-8CD7-51E7-7420-D81887928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B9946B52-2718-07D4-0311-A0EA333F6D38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4F8C031-CA69-6357-A739-667EFD5E956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B5DEB982-19B8-191D-D170-44FF2A329EE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56F14F5E-F0D2-4A9F-335A-D2961CE13B5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4C5FC66E-936F-E2FA-4EDD-A6E9810C1256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A68C2C8A-57F4-8E92-60E7-3A0265C146E2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A46340-4BEA-A867-54C1-8D212FD62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25" y="0"/>
            <a:ext cx="6100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80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949B0-CB30-4169-ED75-28F7ECD62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A6DFE585-096F-764E-8395-7F292680B1EE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6B0031E5-AA84-5346-D3A4-08F6EBDE9F48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AB9D75BA-2CD6-7C5B-A372-21AE6C5D9E09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AF3B4C8-CBA1-7277-E243-9E4B5F4BA4D0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63BE5A61-2715-A3A9-5274-8EAFB4DA3B8D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A7A28DE-8357-46CC-C43A-CAD9BC6F673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6668C7-77D6-9006-CBF9-10D1C297D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778" y="580292"/>
            <a:ext cx="8444199" cy="62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1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01DFA-42FD-110F-D414-229334903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EEE43BEB-BDA3-5D17-0FFF-AD3C5C323F88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62D1FCD-6FE0-8CCB-868C-F5A423D0E04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6171BFFF-7977-E7E5-DD2D-44432797FC54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5DEFE617-AE6D-6D6C-4CE5-CB77148EA9E2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B435D9B3-EC8D-B670-9256-1F02AD1AC329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169E344-F7B9-488A-ACED-46BC599353CC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03CED8-2BA3-6F4C-75C2-6121A45F3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997" y="958500"/>
            <a:ext cx="95535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1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D8B02-63BE-371A-9DDF-7AD4667DB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68A621D3-1343-1066-3383-31E0E5DC02E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60637821-D9DF-3891-090F-5D24F4EA639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AAFFE68-0E99-CE26-0E5E-9BBABC6C9389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F2DBF87-8364-CE62-2060-3816E2D3FFA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5258E21F-6A82-3C77-F32D-37A1C0C8E5F5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93D2E5C-0E96-E0FD-C223-BE6A125D9EF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DF0D82-834F-9BDA-A2BD-1262120CD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330" y="1334233"/>
            <a:ext cx="93726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22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08D8E-2947-0791-69BA-1A59BF0B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53546EA6-CF2F-C6AC-DC14-EC2ACD01A49F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C13D1056-A69F-6592-3940-6707BA8BCBD1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8182B46-F76B-8397-AE62-40BABE4DFE4E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685C2F68-8C0F-0579-687D-7FD46ED9F10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932C0501-9DF1-5050-CB00-7E8C54780106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E3C3C3F-B0C4-6C15-A3D4-115A7F1A1C63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060D57-C750-5204-4A42-3B1D51C77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337" y="123093"/>
            <a:ext cx="7948863" cy="6858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06980E-4E36-4C84-5263-07A878095ABA}"/>
              </a:ext>
            </a:extLst>
          </p:cNvPr>
          <p:cNvSpPr txBox="1"/>
          <p:nvPr/>
        </p:nvSpPr>
        <p:spPr>
          <a:xfrm>
            <a:off x="294300" y="1396260"/>
            <a:ext cx="3423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For(int x =1 ; x+=3;x&lt;10){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8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792F1-65F7-7BA6-F5D8-715D9A7A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F9E9CA9-B13C-9B40-08D4-2831E1DD4C4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5FDC88E-4320-9AD6-31DA-C6F0006ADE37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37DFE77-DD3A-631D-0557-36705C9DAE1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BED2362-458D-02E6-8212-F06A09220CBF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D8FE3E9-C34A-2AC6-0303-E4C51012F51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3ADBD11-7126-E60A-A984-53EC7781637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826B96-D714-71BC-2653-9EAA40DA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351451"/>
            <a:ext cx="95821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59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F3EB-21B5-C21C-0B0B-7D889BF05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396042C-ADFA-3388-85F9-4C22B1229EB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E88603E-C93B-1F88-45F0-3E2D5B595948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62F99374-A171-CFCB-943A-F56699445152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16C39DD-1B92-75C7-F184-60F735D986A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59082646-B12B-F128-6D33-1DFFD1CB1B1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4C5803DA-8130-7FEA-2900-CA1DB2B3A614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BF3D6A-5A7D-2B50-34FD-1CA66C775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88" y="310661"/>
            <a:ext cx="6810479" cy="623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35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EF38C-1623-373C-E6B6-04FFFF9B5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1B211C7F-64F5-B71C-25E0-D46C8623E7F0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BC14F9C-C15D-5B3E-DEAE-BBCE3728E043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4F50395-4FB9-C954-C7D0-802F801FF7EE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C5CB0072-BE7D-066A-E7B5-AE9F0F840005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FA7B472-E9A9-EBE4-4C9A-E95AB97858FA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98EA2303-79E1-7276-405E-52887F0988F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557BA-FB2F-F87F-B3E0-724AD8B7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25177" cy="6858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D10174-29AE-4D1E-3239-F141EF06F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68" y="410580"/>
            <a:ext cx="5321601" cy="9594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1EFC91-D90A-3763-C22B-6F3CBAC4B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360" y="1676400"/>
            <a:ext cx="586851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61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16634-CFA2-96CB-78EE-C32DCDA48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C79FF332-83D6-E51E-2A48-5DD0BEB70F3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078A4C7-86FE-51AF-7192-D976A3B4238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05A469CB-A396-21EA-F8C8-E7AF81CCA52C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4F237F4D-91A6-1008-A11B-607742F4BD66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66CBA89F-21EB-A161-DFE4-2C9FEB2F161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8839183E-829F-D829-C14C-8D150CC95CF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D0E776-FF20-8FE3-05CC-6EA02B7B1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4" y="-27180"/>
            <a:ext cx="6519892" cy="35202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DD027B-8ADB-3B06-379A-284351401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363" y="-31494"/>
            <a:ext cx="5356197" cy="43085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4A943F-2EED-147F-4563-F01C77506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801" y="4343670"/>
            <a:ext cx="6113219" cy="240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0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A77B8-88E0-C5BF-5131-EB67F6B63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61080840-3F34-BDE3-F65B-CBC2840C758B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FD7590E-E8B6-FD0B-6210-F00E44C2926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287FA3ED-28E1-F2D8-BB35-006E9374B132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4F5E956-60A7-9AF4-D967-2739FE4E8B3F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9B9AC0E-95E1-144E-00BF-A4911A1B06F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0108D62-98F9-E825-D90A-5C58C8B89C7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2071BD-1127-B108-1B50-432FE1148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9" y="916598"/>
            <a:ext cx="6654312" cy="236508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604250-C4EE-3F4B-5790-8103201DC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021" y="131885"/>
            <a:ext cx="4925999" cy="45544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DC82476-F38B-8533-C5A3-FB87F6481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40" y="4567685"/>
            <a:ext cx="7530679" cy="19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7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7" name="菱形 1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菱形 2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01" name="文本框 18"/>
          <p:cNvSpPr/>
          <p:nvPr/>
        </p:nvSpPr>
        <p:spPr>
          <a:xfrm>
            <a:off x="565920" y="942840"/>
            <a:ext cx="5093640" cy="522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本科深圳大学计算机科学与技术，硕士利兹大学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Embedded System Engineering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GPA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均前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5%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并获得优秀毕业生（一等一），擅长计算机、电子等专业。逻辑清晰，语言精准。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擅长科目：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	Data Comms&amp; Ntwk Security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FPGA Design Syst Chip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Control Systems Design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Emb Microprocessor Syst Design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Programming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JAVA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程序设计、离散数学、数据库系统、数据结构与算法、专业基础英语、计算机安全导论、操作系统、并行计算、多媒体系统导论、计算机系统、自动机与形式语言、程序设计基础、概率论与数理统计、高等数学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A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、线性代数、面向对象程序设计、计算机网络、算法设计与分析、专业研究英语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教学风格：轻松愉快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102" name="图片 20"/>
          <p:cNvPicPr/>
          <p:nvPr/>
        </p:nvPicPr>
        <p:blipFill>
          <a:blip r:embed="rId2"/>
          <a:stretch/>
        </p:blipFill>
        <p:spPr>
          <a:xfrm>
            <a:off x="6095880" y="2530800"/>
            <a:ext cx="3246480" cy="1796040"/>
          </a:xfrm>
          <a:prstGeom prst="rect">
            <a:avLst/>
          </a:prstGeom>
          <a:ln w="0">
            <a:noFill/>
          </a:ln>
        </p:spPr>
      </p:pic>
      <p:sp>
        <p:nvSpPr>
          <p:cNvPr id="103" name="文本框 9"/>
          <p:cNvSpPr/>
          <p:nvPr/>
        </p:nvSpPr>
        <p:spPr>
          <a:xfrm>
            <a:off x="6364800" y="1732680"/>
            <a:ext cx="270864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TUTOR: </a:t>
            </a:r>
            <a:r>
              <a:rPr lang="zh-CN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刘俊楠</a:t>
            </a:r>
            <a:endParaRPr lang="en-US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0CBE5-F1F3-40B8-A343-740B8AE5F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A36088AF-6559-9294-7036-755C482F1D04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08B19DF-A3DC-EA33-0491-C8674FE4E763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CBDBA365-8F1B-E936-DCA3-E6DCABB7517D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05851B3C-B4AC-9B19-D5F6-6DD64E8649EE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2DE5732E-8A5E-455F-1ADF-DADBEB81D03E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AEC81C4-AD17-CFD3-9AA1-08AAA3B08F9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EEAEAD-E491-409E-143A-AE9CB99A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812"/>
            <a:ext cx="6104329" cy="415143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EA8806D-7FF5-0601-1C4B-0B6E6EC9A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3360" y="588718"/>
            <a:ext cx="5788636" cy="385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34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D5AFD-97E2-6374-C20B-155F7D902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C1608A32-D3F4-C67C-56ED-ADD514CB5D87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9D192644-09D7-11EE-0E29-6E774F81AAAB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B37442BC-3351-265E-010F-23056E4EED12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A405FF0-9415-DE44-7978-47B233EE5B2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48D6022B-4578-19B2-93C7-DCB50AE7DE35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67AE171-8E5E-1F9D-8576-386A5F5453A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5E024B-B72A-B00C-5146-C53277601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1267067"/>
            <a:ext cx="7684844" cy="48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2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80305-3ED9-BA2B-29A4-EE13F6199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BCE4E5A5-517E-BEE5-44EF-E587DF51FE6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BD31069-8AD8-B40D-1839-76C8489F5CBC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2E5C9ED-D885-DB2D-61F4-C7BC293387C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845CD3CA-C931-7B45-B95E-BEB56A2ABA93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CB055EE8-AC6E-B7AC-41B0-E30023EE561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6913B6EC-69DF-4D4D-5978-7CEF3C5934F5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41E5A6-2654-255F-70DD-EB8C97F81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171" y="684540"/>
            <a:ext cx="7754782" cy="52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42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81178-9A6B-483E-3002-8EDBBEF9A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A2736DA9-1DCE-3978-8873-9A12A710D587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2A2B268D-E7B2-5053-B1D3-A578AC440AAD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7B19AAE-56BC-EAE2-8ABC-D48AD13367DA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EA7BC13A-86A2-4B3C-8565-902A04332386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4F3427DB-49F6-E19B-1EF3-9740BE2D1201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6D260D0-93EF-4FA2-A440-54145247E193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905639-D2D0-1675-9CAF-574498DDE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029" y="958500"/>
            <a:ext cx="9010766" cy="55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9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0818-8618-BB44-C849-3547EC9AB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E8912704-B829-0B13-EB53-6C0BAD4792C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F04649E-BFC4-BA10-9F66-09A598D0202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446B2419-4CCF-CC4F-4D4E-CE3DB31A625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FC713D53-9B98-CFC9-2391-720FBE78F47F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4022082-B949-D10A-702A-988D5FC7D638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B30CE4F-D996-8EA8-B872-D6ECAE0913F9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AAA4AB-2C27-1118-F57E-23B97A77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454" y="1187327"/>
            <a:ext cx="8830657" cy="47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18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2D25-ABC8-4A32-30DF-2EA5B56AC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AFE86EED-CB53-99F0-559A-3E20FC3EEDA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741A1A8-6BC9-B267-7F3B-D5B89400746C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22D7287E-90C4-9E99-1213-BD4FCCA447F6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640F79A9-4AEC-467B-8793-762281CCA55A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8EF2249-AB56-C172-B849-B46574822E7E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1FFBF66-498A-AA24-E7A7-2734CD2C7D6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3C61E4-3235-8361-F09C-D54FCC13F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85" y="1396260"/>
            <a:ext cx="8635750" cy="426976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F4FBF42-5808-5FB3-DA60-1DC2243DE0B9}"/>
              </a:ext>
            </a:extLst>
          </p:cNvPr>
          <p:cNvSpPr txBox="1"/>
          <p:nvPr/>
        </p:nvSpPr>
        <p:spPr>
          <a:xfrm>
            <a:off x="7661031" y="2426677"/>
            <a:ext cx="14360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3.50</a:t>
            </a:r>
          </a:p>
          <a:p>
            <a:r>
              <a:rPr lang="en-US" altLang="zh-CN" dirty="0"/>
              <a:t>h</a:t>
            </a:r>
          </a:p>
          <a:p>
            <a:r>
              <a:rPr lang="en-US" altLang="zh-CN" dirty="0"/>
              <a:t>4.50</a:t>
            </a:r>
          </a:p>
          <a:p>
            <a:r>
              <a:rPr lang="en-US" altLang="zh-CN" dirty="0"/>
              <a:t>1</a:t>
            </a:r>
          </a:p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9069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3C1FB-56FD-1B34-EB9F-892F7349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977CFD4E-A5E6-06A4-1C97-69747DED9EBC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25EF8215-1B7C-2105-9F66-517E0C843110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6B721B1-399D-7A79-B5FD-60FA7F729269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C1CC4E3C-4AFA-1472-1BFC-5534D6C8EAE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74BB613-DFB8-7089-8933-E0CA9DF87EB7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F7E45ED-AC21-FEE4-E928-326C5932FF7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59E031-2378-B559-61CB-A2639AAC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389" y="296628"/>
            <a:ext cx="7833580" cy="62647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ACE73D-E6CE-7155-20E1-B5A98414E12E}"/>
              </a:ext>
            </a:extLst>
          </p:cNvPr>
          <p:cNvSpPr txBox="1"/>
          <p:nvPr/>
        </p:nvSpPr>
        <p:spPr>
          <a:xfrm>
            <a:off x="7643446" y="1119554"/>
            <a:ext cx="16412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</a:p>
          <a:p>
            <a:r>
              <a:rPr lang="en-US" altLang="zh-CN" dirty="0"/>
              <a:t>2</a:t>
            </a:r>
          </a:p>
          <a:p>
            <a:r>
              <a:rPr lang="en-US" altLang="zh-CN" dirty="0"/>
              <a:t>9</a:t>
            </a:r>
          </a:p>
          <a:p>
            <a:r>
              <a:rPr lang="en-US" altLang="zh-CN" dirty="0"/>
              <a:t>12</a:t>
            </a:r>
          </a:p>
          <a:p>
            <a:r>
              <a:rPr lang="en-US" altLang="zh-CN" dirty="0"/>
              <a:t>6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669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E1AAC-E4D3-4760-EF3B-062313610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0B07F3A-3905-A991-65ED-7636640DA69B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E850E0E-0523-4065-3F9E-9B1B18B7FAA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C12EC2E5-5931-F9A3-314B-D9CE6A24F1A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E4E27B3-22B5-1E09-B6A9-EB6655EC8416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6F06E6F2-CBB4-849B-A8E3-90AB48B75E9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DC33EAA-2E8E-5B1F-9B46-45CB5F2D6C9C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C02B25-844D-E81E-5C14-A110DAF89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48" y="1193922"/>
            <a:ext cx="8962576" cy="51054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E0B39D-2F59-8F16-E7B6-FACE0C3B3D10}"/>
              </a:ext>
            </a:extLst>
          </p:cNvPr>
          <p:cNvSpPr txBox="1"/>
          <p:nvPr/>
        </p:nvSpPr>
        <p:spPr>
          <a:xfrm>
            <a:off x="7836877" y="2192215"/>
            <a:ext cx="154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0:2         1:1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640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5AB87-6FCA-A2F2-25A5-BE4216238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553E722-4BCF-2FA9-FBD2-BD25AFE7504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CB641AC6-C1E3-D9AE-90D4-3229945ECEA1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18A5E8BF-C889-7F7B-12BF-C052382C154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DBBA875-0F35-D7F1-B475-EF1B84932313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C2B8BA8E-EEE6-BFA8-FE62-A712AD3F022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BD8674DA-F318-208E-A6FB-1729849D9648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FA41CB-852B-2EFF-674D-064BBA060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48" y="-27180"/>
            <a:ext cx="7038975" cy="1885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F2AF1E-B9E4-5F24-9A22-F819C8AB5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970" y="1955189"/>
            <a:ext cx="720090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78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BBBBB-1874-9CE9-DB45-93F6B92EB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7514FB74-E495-94AB-01A4-9AD47220D814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F7CB96E-114D-1129-53D9-3609F9A41696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0E49957A-3EF2-AAF6-E292-9931E61F3176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F468F6E1-AA80-2971-BA94-5409EAA06FBA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7BE2D651-B58A-F48D-077A-8D6FE87EF1D9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A7D2B589-6B16-15DD-F8AB-96A1476BC13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DC520C8-EB84-BB3C-7E95-551211A6A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0" y="965077"/>
            <a:ext cx="7036044" cy="546812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321739C-3F10-C6E6-7A8B-64B5472B3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10" y="188789"/>
            <a:ext cx="72580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94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1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0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学情交流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0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FE601-91FA-A2B9-35BC-0D40601C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1A73DA2D-E0A1-950D-F38C-305C5E223A0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DA955ED-D77F-2533-7C26-1DD6BA00D52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11568B1-5E9A-3419-C5A8-E4A42F72DBC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FC61B2BB-F6C4-87A1-F4D4-4B6B845449B4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80C7BFB1-A969-8687-0AE0-FFB01636D32D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178E46B-CB25-832E-5606-CC47A6131C38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E0E731-6DF6-6DDA-B197-45DC9796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180"/>
            <a:ext cx="6097100" cy="510165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109CC6A-0262-F477-027E-5F9A40E05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699" y="2365787"/>
            <a:ext cx="6610350" cy="32099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79B2DF-CD40-B6E9-3F38-6B6BB4527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7499" y="6076950"/>
            <a:ext cx="70961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539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3793-19FD-5DA0-5051-4E11B7FBB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0EFC089-42B3-9AE6-8176-6B17C8050B0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87D5B6B5-CBAB-AC70-D370-AFA161B253C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6FBF0F51-FA6B-12F2-44DC-E53AA020DEB6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A28122CA-7967-9897-9228-DDB8AD6ED7E0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7F470D20-D1D1-0B77-1FDB-F75C60C7BF6A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F6AFE4B-0CFE-E65A-4E22-1CDEDDD5EF08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9D6B23-6924-9A2A-2F29-8807F005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8" y="44430"/>
            <a:ext cx="7010400" cy="6686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125B6C-E996-D04F-D19F-8FDF0E405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535" y="1030110"/>
            <a:ext cx="7058025" cy="2667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CFC7D-1AF0-393E-E2AC-F5DE5E224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585" y="3699028"/>
            <a:ext cx="70389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37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A2B73-66C6-24D3-58EF-AF557464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93D513D-022C-5855-6908-9367C6F5FBE6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8FFC8AE-6D6E-FC73-369C-2FFBD4824179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27FE1C6A-2ECC-2C05-7B5E-0FDA6CD11384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CB12C58-035F-D889-9AE4-91FC5E315E9A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806BB44A-C05F-FBA4-378C-32BE6586E3C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F222CEEF-B5EA-0893-9690-150D6101F14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C9D216-68EF-8B5F-CBBE-B18B82FFC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93" y="1114425"/>
            <a:ext cx="70675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39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26089-452E-B9A2-E43F-FC419AC1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3E42D6C6-6EF7-F5C4-09AE-3030423E0F16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C92F252-8C81-7A2A-7ABE-53BB0C128F03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DB8F112C-8861-A1A0-993E-992CE7C6480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B62698AC-1611-34F7-8B82-FD41A3E9FF49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1788FCB-83CD-6BDB-73DB-5517850DB45F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67539387-BDEC-A147-0844-9C5653CD200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F3EE41-C7D9-13CA-1FFD-E23701366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65" y="1510812"/>
            <a:ext cx="72675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73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C999-65FD-0C33-AB60-1D0B51064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DFC8FB76-18FE-E858-95AF-4F039535064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87A1088-0219-A5B8-6D4C-5201ED28D5B8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9467484-55FC-AA0E-2617-86D4D87675E8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62BC069D-CE85-5D3B-3FD3-2E6E52896674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22CD5410-48A9-BA5C-FF9D-5A2CBA48F2B8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0EA72B6-4C3A-D372-C118-557563FF2777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4B530F-00E9-1C84-6012-140AF756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93" y="1732084"/>
            <a:ext cx="8810429" cy="325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86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6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33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课后作业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3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3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42" name="文本框 3"/>
          <p:cNvSpPr/>
          <p:nvPr/>
        </p:nvSpPr>
        <p:spPr>
          <a:xfrm>
            <a:off x="1711800" y="2234880"/>
            <a:ext cx="10604880" cy="5804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复习期末考试卷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43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课后作业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44" name="文本框 8"/>
          <p:cNvSpPr/>
          <p:nvPr/>
        </p:nvSpPr>
        <p:spPr>
          <a:xfrm>
            <a:off x="165240" y="200160"/>
            <a:ext cx="406368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0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1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学情交流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3" name="文本框 1"/>
          <p:cNvSpPr/>
          <p:nvPr/>
        </p:nvSpPr>
        <p:spPr>
          <a:xfrm>
            <a:off x="1070280" y="1286640"/>
            <a:ext cx="10464480" cy="39018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遇到的困难：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不知道</a:t>
            </a: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如何应对期末考试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，需要讲解和辅导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解决方案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先巩固回忆基础知识</a:t>
            </a:r>
            <a:endParaRPr lang="en-US" altLang="zh-CN" sz="2400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再回头来看作业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2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1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本课信息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16" name="图片 2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1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2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本课信息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3" name="文本框 2"/>
          <p:cNvSpPr/>
          <p:nvPr/>
        </p:nvSpPr>
        <p:spPr>
          <a:xfrm>
            <a:off x="1052280" y="1216800"/>
            <a:ext cx="10464480" cy="445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课程目标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先弄明白往年考试题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了解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考试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的内容并解决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课程内容安排（知识讲解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+x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道练习题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课后作业等）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梳理整体架构的流程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各个模块的讲解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课程预计时长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1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小时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3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2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知识分析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2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65448E-BA7C-6359-E6EA-C00FADC12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112" y="298730"/>
            <a:ext cx="7699296" cy="61486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7FA90A-709C-F7FC-14AA-09FD33950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139" y="3929795"/>
            <a:ext cx="17430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3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97287-D279-0F40-ED00-C9FD29375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0B316E6F-F163-CD2D-1613-5F438D27B6F9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8FF1EED-235A-7D75-107C-9062F9A0B7D1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06100B7-D3E8-940A-88EB-26AB6C1A23F8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40648395-68C9-DF86-3D77-84F4913C4D40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E26305F-ADC7-8374-FEE6-4F9C8593B15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71A9713-74B3-9511-1C83-0882C50897C9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C279D35-6F9E-3E6E-1095-DF467FE11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285" y="1174872"/>
            <a:ext cx="95821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5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3077</TotalTime>
  <Words>349</Words>
  <Application>Microsoft Office PowerPoint</Application>
  <PresentationFormat>宽屏</PresentationFormat>
  <Paragraphs>101</Paragraphs>
  <Slides>36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微软雅黑</vt:lpstr>
      <vt:lpstr>StarSymbol</vt:lpstr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hfy</dc:creator>
  <dc:description/>
  <cp:lastModifiedBy>Junnan Liu [el23jl2]</cp:lastModifiedBy>
  <cp:revision>173</cp:revision>
  <dcterms:created xsi:type="dcterms:W3CDTF">2020-11-13T09:39:00Z</dcterms:created>
  <dcterms:modified xsi:type="dcterms:W3CDTF">2024-12-11T14:04:19Z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0x010100FEAC714E6D3A4A498155A0BD9A20CC1D</vt:lpwstr>
  </property>
  <property fmtid="{D5CDD505-2E9C-101B-9397-08002B2CF9AE}" pid="3" name="ICV">
    <vt:lpwstr>D0D9B43A1E064A8F81BA14C0305F1E1A</vt:lpwstr>
  </property>
  <property fmtid="{D5CDD505-2E9C-101B-9397-08002B2CF9AE}" pid="4" name="KSOProductBuildVer">
    <vt:lpwstr>2052-11.1.0.13703</vt:lpwstr>
  </property>
  <property fmtid="{D5CDD505-2E9C-101B-9397-08002B2CF9AE}" pid="5" name="Notes">
    <vt:i4>24</vt:i4>
  </property>
  <property fmtid="{D5CDD505-2E9C-101B-9397-08002B2CF9AE}" pid="6" name="PresentationFormat">
    <vt:lpwstr>宽屏</vt:lpwstr>
  </property>
  <property fmtid="{D5CDD505-2E9C-101B-9397-08002B2CF9AE}" pid="7" name="Slides">
    <vt:i4>40</vt:i4>
  </property>
</Properties>
</file>