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70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7" r:id="rId2"/>
    <p:sldId id="258" r:id="rId3"/>
    <p:sldId id="266" r:id="rId4"/>
    <p:sldId id="268" r:id="rId5"/>
    <p:sldId id="263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287" r:id="rId18"/>
    <p:sldId id="366" r:id="rId19"/>
    <p:sldId id="363" r:id="rId20"/>
    <p:sldId id="367" r:id="rId21"/>
    <p:sldId id="368" r:id="rId22"/>
    <p:sldId id="369" r:id="rId23"/>
    <p:sldId id="370" r:id="rId24"/>
    <p:sldId id="371" r:id="rId25"/>
    <p:sldId id="372" r:id="rId26"/>
    <p:sldId id="332" r:id="rId27"/>
    <p:sldId id="322" r:id="rId28"/>
    <p:sldId id="323" r:id="rId29"/>
    <p:sldId id="324" r:id="rId3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00FF"/>
    <a:srgbClr val="00FFFF"/>
    <a:srgbClr val="00FF00"/>
    <a:srgbClr val="FF00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ABFFEF-C9B2-470B-B2F7-50EF70C543BE}" v="2" dt="2025-08-27T23:47:41.635"/>
    <p1510:client id="{7A5F8EB2-78A2-4795-82F6-B3C048325CE5}" v="89" dt="2025-08-27T23:25:11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30ABFFEF-C9B2-470B-B2F7-50EF70C543BE}"/>
    <pc:docChg chg="delSld modSld">
      <pc:chgData name="Scott Hauck" userId="34b3899fdf42c681" providerId="LiveId" clId="{30ABFFEF-C9B2-470B-B2F7-50EF70C543BE}" dt="2025-08-27T23:47:41.635" v="16"/>
      <pc:docMkLst>
        <pc:docMk/>
      </pc:docMkLst>
      <pc:sldChg chg="del">
        <pc:chgData name="Scott Hauck" userId="34b3899fdf42c681" providerId="LiveId" clId="{30ABFFEF-C9B2-470B-B2F7-50EF70C543BE}" dt="2025-08-27T23:47:39.246" v="12" actId="2696"/>
        <pc:sldMkLst>
          <pc:docMk/>
          <pc:sldMk cId="0" sldId="274"/>
        </pc:sldMkLst>
      </pc:sldChg>
      <pc:sldChg chg="modSp del">
        <pc:chgData name="Scott Hauck" userId="34b3899fdf42c681" providerId="LiveId" clId="{30ABFFEF-C9B2-470B-B2F7-50EF70C543BE}" dt="2025-08-27T23:47:41.633" v="15" actId="2696"/>
        <pc:sldMkLst>
          <pc:docMk/>
          <pc:sldMk cId="0" sldId="276"/>
        </pc:sldMkLst>
        <pc:spChg chg="mod">
          <ac:chgData name="Scott Hauck" userId="34b3899fdf42c681" providerId="LiveId" clId="{30ABFFEF-C9B2-470B-B2F7-50EF70C543BE}" dt="2025-08-27T23:47:39.261" v="14"/>
          <ac:spMkLst>
            <pc:docMk/>
            <pc:sldMk cId="0" sldId="276"/>
            <ac:spMk id="49155" creationId="{A4F7000A-8295-4907-C719-AFF867803FE5}"/>
          </ac:spMkLst>
        </pc:spChg>
      </pc:sldChg>
      <pc:sldChg chg="del">
        <pc:chgData name="Scott Hauck" userId="34b3899fdf42c681" providerId="LiveId" clId="{30ABFFEF-C9B2-470B-B2F7-50EF70C543BE}" dt="2025-08-27T23:47:39.123" v="0" actId="2696"/>
        <pc:sldMkLst>
          <pc:docMk/>
          <pc:sldMk cId="0" sldId="278"/>
        </pc:sldMkLst>
      </pc:sldChg>
      <pc:sldChg chg="modSp">
        <pc:chgData name="Scott Hauck" userId="34b3899fdf42c681" providerId="LiveId" clId="{30ABFFEF-C9B2-470B-B2F7-50EF70C543BE}" dt="2025-08-27T23:47:41.635" v="16"/>
        <pc:sldMkLst>
          <pc:docMk/>
          <pc:sldMk cId="0" sldId="324"/>
        </pc:sldMkLst>
        <pc:spChg chg="mod">
          <ac:chgData name="Scott Hauck" userId="34b3899fdf42c681" providerId="LiveId" clId="{30ABFFEF-C9B2-470B-B2F7-50EF70C543BE}" dt="2025-08-27T23:47:41.635" v="16"/>
          <ac:spMkLst>
            <pc:docMk/>
            <pc:sldMk cId="0" sldId="324"/>
            <ac:spMk id="47108" creationId="{138857B9-106D-BFCB-B0E4-6EE8C8B05937}"/>
          </ac:spMkLst>
        </pc:spChg>
      </pc:sldChg>
      <pc:sldChg chg="del">
        <pc:chgData name="Scott Hauck" userId="34b3899fdf42c681" providerId="LiveId" clId="{30ABFFEF-C9B2-470B-B2F7-50EF70C543BE}" dt="2025-08-27T23:47:39.136" v="1" actId="2696"/>
        <pc:sldMkLst>
          <pc:docMk/>
          <pc:sldMk cId="0" sldId="326"/>
        </pc:sldMkLst>
      </pc:sldChg>
      <pc:sldChg chg="del">
        <pc:chgData name="Scott Hauck" userId="34b3899fdf42c681" providerId="LiveId" clId="{30ABFFEF-C9B2-470B-B2F7-50EF70C543BE}" dt="2025-08-27T23:47:39.156" v="3" actId="2696"/>
        <pc:sldMkLst>
          <pc:docMk/>
          <pc:sldMk cId="0" sldId="328"/>
        </pc:sldMkLst>
      </pc:sldChg>
      <pc:sldChg chg="del">
        <pc:chgData name="Scott Hauck" userId="34b3899fdf42c681" providerId="LiveId" clId="{30ABFFEF-C9B2-470B-B2F7-50EF70C543BE}" dt="2025-08-27T23:47:39.178" v="5" actId="2696"/>
        <pc:sldMkLst>
          <pc:docMk/>
          <pc:sldMk cId="0" sldId="329"/>
        </pc:sldMkLst>
      </pc:sldChg>
      <pc:sldChg chg="del">
        <pc:chgData name="Scott Hauck" userId="34b3899fdf42c681" providerId="LiveId" clId="{30ABFFEF-C9B2-470B-B2F7-50EF70C543BE}" dt="2025-08-27T23:47:39.200" v="7" actId="2696"/>
        <pc:sldMkLst>
          <pc:docMk/>
          <pc:sldMk cId="0" sldId="331"/>
        </pc:sldMkLst>
      </pc:sldChg>
      <pc:sldChg chg="del">
        <pc:chgData name="Scott Hauck" userId="34b3899fdf42c681" providerId="LiveId" clId="{30ABFFEF-C9B2-470B-B2F7-50EF70C543BE}" dt="2025-08-27T23:47:39.222" v="9" actId="2696"/>
        <pc:sldMkLst>
          <pc:docMk/>
          <pc:sldMk cId="0" sldId="338"/>
        </pc:sldMkLst>
      </pc:sldChg>
      <pc:sldChg chg="del">
        <pc:chgData name="Scott Hauck" userId="34b3899fdf42c681" providerId="LiveId" clId="{30ABFFEF-C9B2-470B-B2F7-50EF70C543BE}" dt="2025-08-27T23:47:39.260" v="13" actId="2696"/>
        <pc:sldMkLst>
          <pc:docMk/>
          <pc:sldMk cId="0" sldId="342"/>
        </pc:sldMkLst>
      </pc:sldChg>
      <pc:sldChg chg="del">
        <pc:chgData name="Scott Hauck" userId="34b3899fdf42c681" providerId="LiveId" clId="{30ABFFEF-C9B2-470B-B2F7-50EF70C543BE}" dt="2025-08-27T23:47:39.145" v="2" actId="2696"/>
        <pc:sldMkLst>
          <pc:docMk/>
          <pc:sldMk cId="0" sldId="343"/>
        </pc:sldMkLst>
      </pc:sldChg>
      <pc:sldChg chg="del">
        <pc:chgData name="Scott Hauck" userId="34b3899fdf42c681" providerId="LiveId" clId="{30ABFFEF-C9B2-470B-B2F7-50EF70C543BE}" dt="2025-08-27T23:47:39.168" v="4" actId="2696"/>
        <pc:sldMkLst>
          <pc:docMk/>
          <pc:sldMk cId="0" sldId="344"/>
        </pc:sldMkLst>
      </pc:sldChg>
      <pc:sldChg chg="del">
        <pc:chgData name="Scott Hauck" userId="34b3899fdf42c681" providerId="LiveId" clId="{30ABFFEF-C9B2-470B-B2F7-50EF70C543BE}" dt="2025-08-27T23:47:39.190" v="6" actId="2696"/>
        <pc:sldMkLst>
          <pc:docMk/>
          <pc:sldMk cId="0" sldId="345"/>
        </pc:sldMkLst>
      </pc:sldChg>
      <pc:sldChg chg="del">
        <pc:chgData name="Scott Hauck" userId="34b3899fdf42c681" providerId="LiveId" clId="{30ABFFEF-C9B2-470B-B2F7-50EF70C543BE}" dt="2025-08-27T23:47:39.211" v="8" actId="2696"/>
        <pc:sldMkLst>
          <pc:docMk/>
          <pc:sldMk cId="0" sldId="346"/>
        </pc:sldMkLst>
      </pc:sldChg>
      <pc:sldChg chg="del">
        <pc:chgData name="Scott Hauck" userId="34b3899fdf42c681" providerId="LiveId" clId="{30ABFFEF-C9B2-470B-B2F7-50EF70C543BE}" dt="2025-08-27T23:47:39.233" v="10" actId="2696"/>
        <pc:sldMkLst>
          <pc:docMk/>
          <pc:sldMk cId="0" sldId="350"/>
        </pc:sldMkLst>
      </pc:sldChg>
      <pc:sldChg chg="del">
        <pc:chgData name="Scott Hauck" userId="34b3899fdf42c681" providerId="LiveId" clId="{30ABFFEF-C9B2-470B-B2F7-50EF70C543BE}" dt="2025-08-27T23:47:39.242" v="11" actId="2696"/>
        <pc:sldMkLst>
          <pc:docMk/>
          <pc:sldMk cId="0" sldId="351"/>
        </pc:sldMkLst>
      </pc:sldChg>
    </pc:docChg>
  </pc:docChgLst>
  <pc:docChgLst>
    <pc:chgData name="Scott Hauck" userId="34b3899fdf42c681" providerId="LiveId" clId="{7A5F8EB2-78A2-4795-82F6-B3C048325CE5}"/>
    <pc:docChg chg="modSld">
      <pc:chgData name="Scott Hauck" userId="34b3899fdf42c681" providerId="LiveId" clId="{7A5F8EB2-78A2-4795-82F6-B3C048325CE5}" dt="2025-08-27T23:25:11.728" v="87" actId="207"/>
      <pc:docMkLst>
        <pc:docMk/>
      </pc:docMkLst>
      <pc:sldChg chg="modSp">
        <pc:chgData name="Scott Hauck" userId="34b3899fdf42c681" providerId="LiveId" clId="{7A5F8EB2-78A2-4795-82F6-B3C048325CE5}" dt="2025-08-27T23:20:44.674" v="16" actId="207"/>
        <pc:sldMkLst>
          <pc:docMk/>
          <pc:sldMk cId="0" sldId="257"/>
        </pc:sldMkLst>
        <pc:spChg chg="mod">
          <ac:chgData name="Scott Hauck" userId="34b3899fdf42c681" providerId="LiveId" clId="{7A5F8EB2-78A2-4795-82F6-B3C048325CE5}" dt="2025-08-27T23:20:44.674" v="16" actId="207"/>
          <ac:spMkLst>
            <pc:docMk/>
            <pc:sldMk cId="0" sldId="257"/>
            <ac:spMk id="3076" creationId="{6886BD75-2153-3164-EDDA-7C4E07CCEDD5}"/>
          </ac:spMkLst>
        </pc:spChg>
      </pc:sldChg>
      <pc:sldChg chg="modSp">
        <pc:chgData name="Scott Hauck" userId="34b3899fdf42c681" providerId="LiveId" clId="{7A5F8EB2-78A2-4795-82F6-B3C048325CE5}" dt="2025-08-26T23:59:01.561" v="0" actId="20577"/>
        <pc:sldMkLst>
          <pc:docMk/>
          <pc:sldMk cId="0" sldId="278"/>
        </pc:sldMkLst>
        <pc:spChg chg="mod">
          <ac:chgData name="Scott Hauck" userId="34b3899fdf42c681" providerId="LiveId" clId="{7A5F8EB2-78A2-4795-82F6-B3C048325CE5}" dt="2025-08-26T23:59:01.561" v="0" actId="20577"/>
          <ac:spMkLst>
            <pc:docMk/>
            <pc:sldMk cId="0" sldId="278"/>
            <ac:spMk id="51203" creationId="{EE23E422-200D-6FB9-7FDE-32F9B8C73B2E}"/>
          </ac:spMkLst>
        </pc:spChg>
      </pc:sldChg>
      <pc:sldChg chg="modSp">
        <pc:chgData name="Scott Hauck" userId="34b3899fdf42c681" providerId="LiveId" clId="{7A5F8EB2-78A2-4795-82F6-B3C048325CE5}" dt="2025-08-26T23:59:02.496" v="1" actId="20577"/>
        <pc:sldMkLst>
          <pc:docMk/>
          <pc:sldMk cId="0" sldId="326"/>
        </pc:sldMkLst>
        <pc:spChg chg="mod">
          <ac:chgData name="Scott Hauck" userId="34b3899fdf42c681" providerId="LiveId" clId="{7A5F8EB2-78A2-4795-82F6-B3C048325CE5}" dt="2025-08-26T23:59:02.496" v="1" actId="20577"/>
          <ac:spMkLst>
            <pc:docMk/>
            <pc:sldMk cId="0" sldId="326"/>
            <ac:spMk id="53253" creationId="{0618B382-9C60-B9F5-711C-A55EE1272198}"/>
          </ac:spMkLst>
        </pc:spChg>
      </pc:sldChg>
      <pc:sldChg chg="modSp">
        <pc:chgData name="Scott Hauck" userId="34b3899fdf42c681" providerId="LiveId" clId="{7A5F8EB2-78A2-4795-82F6-B3C048325CE5}" dt="2025-08-26T23:59:04.984" v="3" actId="20577"/>
        <pc:sldMkLst>
          <pc:docMk/>
          <pc:sldMk cId="0" sldId="328"/>
        </pc:sldMkLst>
        <pc:spChg chg="mod">
          <ac:chgData name="Scott Hauck" userId="34b3899fdf42c681" providerId="LiveId" clId="{7A5F8EB2-78A2-4795-82F6-B3C048325CE5}" dt="2025-08-26T23:59:04.984" v="3" actId="20577"/>
          <ac:spMkLst>
            <pc:docMk/>
            <pc:sldMk cId="0" sldId="328"/>
            <ac:spMk id="56323" creationId="{A53264A7-F4B4-3A9A-C1C3-285FF941E991}"/>
          </ac:spMkLst>
        </pc:spChg>
      </pc:sldChg>
      <pc:sldChg chg="modSp">
        <pc:chgData name="Scott Hauck" userId="34b3899fdf42c681" providerId="LiveId" clId="{7A5F8EB2-78A2-4795-82F6-B3C048325CE5}" dt="2025-08-26T23:59:07.630" v="5" actId="20577"/>
        <pc:sldMkLst>
          <pc:docMk/>
          <pc:sldMk cId="0" sldId="329"/>
        </pc:sldMkLst>
        <pc:spChg chg="mod">
          <ac:chgData name="Scott Hauck" userId="34b3899fdf42c681" providerId="LiveId" clId="{7A5F8EB2-78A2-4795-82F6-B3C048325CE5}" dt="2025-08-26T23:59:07.630" v="5" actId="20577"/>
          <ac:spMkLst>
            <pc:docMk/>
            <pc:sldMk cId="0" sldId="329"/>
            <ac:spMk id="59395" creationId="{79206B3A-97B6-235F-B7C6-84BA8B139818}"/>
          </ac:spMkLst>
        </pc:spChg>
      </pc:sldChg>
      <pc:sldChg chg="modSp">
        <pc:chgData name="Scott Hauck" userId="34b3899fdf42c681" providerId="LiveId" clId="{7A5F8EB2-78A2-4795-82F6-B3C048325CE5}" dt="2025-08-26T23:59:10.519" v="7" actId="20577"/>
        <pc:sldMkLst>
          <pc:docMk/>
          <pc:sldMk cId="0" sldId="331"/>
        </pc:sldMkLst>
        <pc:spChg chg="mod">
          <ac:chgData name="Scott Hauck" userId="34b3899fdf42c681" providerId="LiveId" clId="{7A5F8EB2-78A2-4795-82F6-B3C048325CE5}" dt="2025-08-26T23:59:10.519" v="7" actId="20577"/>
          <ac:spMkLst>
            <pc:docMk/>
            <pc:sldMk cId="0" sldId="331"/>
            <ac:spMk id="62469" creationId="{AF41199C-1EC0-D5FC-5B37-45329318518B}"/>
          </ac:spMkLst>
        </pc:spChg>
      </pc:sldChg>
      <pc:sldChg chg="modSp">
        <pc:chgData name="Scott Hauck" userId="34b3899fdf42c681" providerId="LiveId" clId="{7A5F8EB2-78A2-4795-82F6-B3C048325CE5}" dt="2025-08-26T23:59:13.874" v="9" actId="20577"/>
        <pc:sldMkLst>
          <pc:docMk/>
          <pc:sldMk cId="0" sldId="338"/>
        </pc:sldMkLst>
        <pc:spChg chg="mod">
          <ac:chgData name="Scott Hauck" userId="34b3899fdf42c681" providerId="LiveId" clId="{7A5F8EB2-78A2-4795-82F6-B3C048325CE5}" dt="2025-08-26T23:59:13.874" v="9" actId="20577"/>
          <ac:spMkLst>
            <pc:docMk/>
            <pc:sldMk cId="0" sldId="338"/>
            <ac:spMk id="65538" creationId="{FA8EE34E-FADE-548B-9334-FEA9C4737190}"/>
          </ac:spMkLst>
        </pc:spChg>
      </pc:sldChg>
      <pc:sldChg chg="modSp">
        <pc:chgData name="Scott Hauck" userId="34b3899fdf42c681" providerId="LiveId" clId="{7A5F8EB2-78A2-4795-82F6-B3C048325CE5}" dt="2025-08-26T23:59:19.855" v="12" actId="20577"/>
        <pc:sldMkLst>
          <pc:docMk/>
          <pc:sldMk cId="0" sldId="342"/>
        </pc:sldMkLst>
        <pc:spChg chg="mod">
          <ac:chgData name="Scott Hauck" userId="34b3899fdf42c681" providerId="LiveId" clId="{7A5F8EB2-78A2-4795-82F6-B3C048325CE5}" dt="2025-08-26T23:59:19.855" v="12" actId="20577"/>
          <ac:spMkLst>
            <pc:docMk/>
            <pc:sldMk cId="0" sldId="342"/>
            <ac:spMk id="71683" creationId="{5F3F91A5-0B9D-3D0E-E2AB-EC0348321FED}"/>
          </ac:spMkLst>
        </pc:spChg>
      </pc:sldChg>
      <pc:sldChg chg="modSp">
        <pc:chgData name="Scott Hauck" userId="34b3899fdf42c681" providerId="LiveId" clId="{7A5F8EB2-78A2-4795-82F6-B3C048325CE5}" dt="2025-08-26T23:59:04.247" v="2" actId="20577"/>
        <pc:sldMkLst>
          <pc:docMk/>
          <pc:sldMk cId="0" sldId="343"/>
        </pc:sldMkLst>
        <pc:spChg chg="mod">
          <ac:chgData name="Scott Hauck" userId="34b3899fdf42c681" providerId="LiveId" clId="{7A5F8EB2-78A2-4795-82F6-B3C048325CE5}" dt="2025-08-26T23:59:04.247" v="2" actId="20577"/>
          <ac:spMkLst>
            <pc:docMk/>
            <pc:sldMk cId="0" sldId="343"/>
            <ac:spMk id="55300" creationId="{15C5F551-013D-7F7D-A7CA-923A8E428093}"/>
          </ac:spMkLst>
        </pc:spChg>
      </pc:sldChg>
      <pc:sldChg chg="modSp">
        <pc:chgData name="Scott Hauck" userId="34b3899fdf42c681" providerId="LiveId" clId="{7A5F8EB2-78A2-4795-82F6-B3C048325CE5}" dt="2025-08-26T23:59:06.889" v="4" actId="20577"/>
        <pc:sldMkLst>
          <pc:docMk/>
          <pc:sldMk cId="0" sldId="344"/>
        </pc:sldMkLst>
        <pc:spChg chg="mod">
          <ac:chgData name="Scott Hauck" userId="34b3899fdf42c681" providerId="LiveId" clId="{7A5F8EB2-78A2-4795-82F6-B3C048325CE5}" dt="2025-08-26T23:59:06.889" v="4" actId="20577"/>
          <ac:spMkLst>
            <pc:docMk/>
            <pc:sldMk cId="0" sldId="344"/>
            <ac:spMk id="58372" creationId="{5EFA7B01-EC3A-1FC3-802D-A6DEC1531091}"/>
          </ac:spMkLst>
        </pc:spChg>
      </pc:sldChg>
      <pc:sldChg chg="modSp">
        <pc:chgData name="Scott Hauck" userId="34b3899fdf42c681" providerId="LiveId" clId="{7A5F8EB2-78A2-4795-82F6-B3C048325CE5}" dt="2025-08-26T23:59:09.738" v="6" actId="20577"/>
        <pc:sldMkLst>
          <pc:docMk/>
          <pc:sldMk cId="0" sldId="345"/>
        </pc:sldMkLst>
        <pc:spChg chg="mod">
          <ac:chgData name="Scott Hauck" userId="34b3899fdf42c681" providerId="LiveId" clId="{7A5F8EB2-78A2-4795-82F6-B3C048325CE5}" dt="2025-08-26T23:59:09.738" v="6" actId="20577"/>
          <ac:spMkLst>
            <pc:docMk/>
            <pc:sldMk cId="0" sldId="345"/>
            <ac:spMk id="61444" creationId="{AF3E4056-A0CB-3A9D-9921-0ED95E21B7B7}"/>
          </ac:spMkLst>
        </pc:spChg>
      </pc:sldChg>
      <pc:sldChg chg="modSp">
        <pc:chgData name="Scott Hauck" userId="34b3899fdf42c681" providerId="LiveId" clId="{7A5F8EB2-78A2-4795-82F6-B3C048325CE5}" dt="2025-08-26T23:59:12.504" v="8" actId="20577"/>
        <pc:sldMkLst>
          <pc:docMk/>
          <pc:sldMk cId="0" sldId="346"/>
        </pc:sldMkLst>
        <pc:spChg chg="mod">
          <ac:chgData name="Scott Hauck" userId="34b3899fdf42c681" providerId="LiveId" clId="{7A5F8EB2-78A2-4795-82F6-B3C048325CE5}" dt="2025-08-26T23:59:12.504" v="8" actId="20577"/>
          <ac:spMkLst>
            <pc:docMk/>
            <pc:sldMk cId="0" sldId="346"/>
            <ac:spMk id="64516" creationId="{DC9E79E0-EAC5-5080-E9DE-52FB65E1E7F9}"/>
          </ac:spMkLst>
        </pc:spChg>
      </pc:sldChg>
      <pc:sldChg chg="modSp">
        <pc:chgData name="Scott Hauck" userId="34b3899fdf42c681" providerId="LiveId" clId="{7A5F8EB2-78A2-4795-82F6-B3C048325CE5}" dt="2025-08-26T23:59:16.621" v="10" actId="20577"/>
        <pc:sldMkLst>
          <pc:docMk/>
          <pc:sldMk cId="0" sldId="350"/>
        </pc:sldMkLst>
        <pc:spChg chg="mod">
          <ac:chgData name="Scott Hauck" userId="34b3899fdf42c681" providerId="LiveId" clId="{7A5F8EB2-78A2-4795-82F6-B3C048325CE5}" dt="2025-08-26T23:59:16.621" v="10" actId="20577"/>
          <ac:spMkLst>
            <pc:docMk/>
            <pc:sldMk cId="0" sldId="350"/>
            <ac:spMk id="66563" creationId="{23BC4E51-AABE-B345-06CF-5AA7F8FC5E3A}"/>
          </ac:spMkLst>
        </pc:spChg>
      </pc:sldChg>
      <pc:sldChg chg="modSp">
        <pc:chgData name="Scott Hauck" userId="34b3899fdf42c681" providerId="LiveId" clId="{7A5F8EB2-78A2-4795-82F6-B3C048325CE5}" dt="2025-08-27T23:19:54.206" v="15"/>
        <pc:sldMkLst>
          <pc:docMk/>
          <pc:sldMk cId="0" sldId="351"/>
        </pc:sldMkLst>
        <pc:spChg chg="mod">
          <ac:chgData name="Scott Hauck" userId="34b3899fdf42c681" providerId="LiveId" clId="{7A5F8EB2-78A2-4795-82F6-B3C048325CE5}" dt="2025-08-26T23:59:17.549" v="11" actId="20577"/>
          <ac:spMkLst>
            <pc:docMk/>
            <pc:sldMk cId="0" sldId="351"/>
            <ac:spMk id="67587" creationId="{D8B76CB4-925B-11BD-7DCA-9CB0C3E55DF2}"/>
          </ac:spMkLst>
        </pc:spChg>
        <pc:graphicFrameChg chg="mod">
          <ac:chgData name="Scott Hauck" userId="34b3899fdf42c681" providerId="LiveId" clId="{7A5F8EB2-78A2-4795-82F6-B3C048325CE5}" dt="2025-08-27T23:19:54.206" v="15"/>
          <ac:graphicFrameMkLst>
            <pc:docMk/>
            <pc:sldMk cId="0" sldId="351"/>
            <ac:graphicFrameMk id="382053" creationId="{8AF9F223-696E-4F13-B317-68EF33F192BD}"/>
          </ac:graphicFrameMkLst>
        </pc:graphicFrameChg>
      </pc:sldChg>
      <pc:sldChg chg="modSp">
        <pc:chgData name="Scott Hauck" userId="34b3899fdf42c681" providerId="LiveId" clId="{7A5F8EB2-78A2-4795-82F6-B3C048325CE5}" dt="2025-08-27T23:21:11.394" v="17" actId="207"/>
        <pc:sldMkLst>
          <pc:docMk/>
          <pc:sldMk cId="0" sldId="356"/>
        </pc:sldMkLst>
        <pc:spChg chg="mod">
          <ac:chgData name="Scott Hauck" userId="34b3899fdf42c681" providerId="LiveId" clId="{7A5F8EB2-78A2-4795-82F6-B3C048325CE5}" dt="2025-08-27T23:21:11.394" v="17" actId="207"/>
          <ac:spMkLst>
            <pc:docMk/>
            <pc:sldMk cId="0" sldId="356"/>
            <ac:spMk id="276" creationId="{E4D0CA11-5D67-4EA9-8DCA-53453BE06A3A}"/>
          </ac:spMkLst>
        </pc:spChg>
      </pc:sldChg>
      <pc:sldChg chg="modSp">
        <pc:chgData name="Scott Hauck" userId="34b3899fdf42c681" providerId="LiveId" clId="{7A5F8EB2-78A2-4795-82F6-B3C048325CE5}" dt="2025-08-27T23:21:27.237" v="20" actId="207"/>
        <pc:sldMkLst>
          <pc:docMk/>
          <pc:sldMk cId="0" sldId="358"/>
        </pc:sldMkLst>
        <pc:spChg chg="mod">
          <ac:chgData name="Scott Hauck" userId="34b3899fdf42c681" providerId="LiveId" clId="{7A5F8EB2-78A2-4795-82F6-B3C048325CE5}" dt="2025-08-27T23:21:27.237" v="20" actId="207"/>
          <ac:spMkLst>
            <pc:docMk/>
            <pc:sldMk cId="0" sldId="358"/>
            <ac:spMk id="276" creationId="{399A2334-5B71-4706-9E37-3E03C583AD4B}"/>
          </ac:spMkLst>
        </pc:spChg>
        <pc:spChg chg="mod">
          <ac:chgData name="Scott Hauck" userId="34b3899fdf42c681" providerId="LiveId" clId="{7A5F8EB2-78A2-4795-82F6-B3C048325CE5}" dt="2025-08-27T23:21:24.138" v="19" actId="207"/>
          <ac:spMkLst>
            <pc:docMk/>
            <pc:sldMk cId="0" sldId="358"/>
            <ac:spMk id="277" creationId="{B35636A3-5298-4530-B5F5-D064E17961EB}"/>
          </ac:spMkLst>
        </pc:spChg>
        <pc:spChg chg="mod">
          <ac:chgData name="Scott Hauck" userId="34b3899fdf42c681" providerId="LiveId" clId="{7A5F8EB2-78A2-4795-82F6-B3C048325CE5}" dt="2025-08-27T23:21:20.532" v="18" actId="207"/>
          <ac:spMkLst>
            <pc:docMk/>
            <pc:sldMk cId="0" sldId="358"/>
            <ac:spMk id="278" creationId="{5A4FC43D-AB6A-4158-84D2-05AF608FC992}"/>
          </ac:spMkLst>
        </pc:spChg>
      </pc:sldChg>
      <pc:sldChg chg="modSp">
        <pc:chgData name="Scott Hauck" userId="34b3899fdf42c681" providerId="LiveId" clId="{7A5F8EB2-78A2-4795-82F6-B3C048325CE5}" dt="2025-08-27T23:21:46.354" v="26" actId="207"/>
        <pc:sldMkLst>
          <pc:docMk/>
          <pc:sldMk cId="0" sldId="360"/>
        </pc:sldMkLst>
        <pc:spChg chg="mod">
          <ac:chgData name="Scott Hauck" userId="34b3899fdf42c681" providerId="LiveId" clId="{7A5F8EB2-78A2-4795-82F6-B3C048325CE5}" dt="2025-08-27T23:21:34.968" v="22" actId="207"/>
          <ac:spMkLst>
            <pc:docMk/>
            <pc:sldMk cId="0" sldId="360"/>
            <ac:spMk id="236" creationId="{7B7E9715-D6CE-4EC1-AB78-ECC17A702434}"/>
          </ac:spMkLst>
        </pc:spChg>
        <pc:spChg chg="mod">
          <ac:chgData name="Scott Hauck" userId="34b3899fdf42c681" providerId="LiveId" clId="{7A5F8EB2-78A2-4795-82F6-B3C048325CE5}" dt="2025-08-27T23:21:32.575" v="21" actId="207"/>
          <ac:spMkLst>
            <pc:docMk/>
            <pc:sldMk cId="0" sldId="360"/>
            <ac:spMk id="240" creationId="{577DEE56-1FE9-4FB9-B28F-E9A0AECC1FAF}"/>
          </ac:spMkLst>
        </pc:spChg>
        <pc:spChg chg="mod">
          <ac:chgData name="Scott Hauck" userId="34b3899fdf42c681" providerId="LiveId" clId="{7A5F8EB2-78A2-4795-82F6-B3C048325CE5}" dt="2025-08-27T23:21:43.647" v="25" actId="207"/>
          <ac:spMkLst>
            <pc:docMk/>
            <pc:sldMk cId="0" sldId="360"/>
            <ac:spMk id="241" creationId="{EAAC898C-3415-4462-8DD9-C7BE00E904DE}"/>
          </ac:spMkLst>
        </pc:spChg>
        <pc:spChg chg="mod">
          <ac:chgData name="Scott Hauck" userId="34b3899fdf42c681" providerId="LiveId" clId="{7A5F8EB2-78A2-4795-82F6-B3C048325CE5}" dt="2025-08-27T23:21:46.354" v="26" actId="207"/>
          <ac:spMkLst>
            <pc:docMk/>
            <pc:sldMk cId="0" sldId="360"/>
            <ac:spMk id="243" creationId="{FD1A28B9-857B-4CCF-9FDB-C81F31342B72}"/>
          </ac:spMkLst>
        </pc:spChg>
        <pc:spChg chg="mod">
          <ac:chgData name="Scott Hauck" userId="34b3899fdf42c681" providerId="LiveId" clId="{7A5F8EB2-78A2-4795-82F6-B3C048325CE5}" dt="2025-08-27T23:21:37.564" v="23" actId="207"/>
          <ac:spMkLst>
            <pc:docMk/>
            <pc:sldMk cId="0" sldId="360"/>
            <ac:spMk id="244" creationId="{D91D2638-57E4-45A6-8883-4D5BF7067D04}"/>
          </ac:spMkLst>
        </pc:spChg>
        <pc:spChg chg="mod">
          <ac:chgData name="Scott Hauck" userId="34b3899fdf42c681" providerId="LiveId" clId="{7A5F8EB2-78A2-4795-82F6-B3C048325CE5}" dt="2025-08-27T23:21:40.743" v="24" actId="207"/>
          <ac:spMkLst>
            <pc:docMk/>
            <pc:sldMk cId="0" sldId="360"/>
            <ac:spMk id="245" creationId="{872C27C8-3F9D-4480-A84F-C9FC8E231BFC}"/>
          </ac:spMkLst>
        </pc:spChg>
      </pc:sldChg>
      <pc:sldChg chg="modSp">
        <pc:chgData name="Scott Hauck" userId="34b3899fdf42c681" providerId="LiveId" clId="{7A5F8EB2-78A2-4795-82F6-B3C048325CE5}" dt="2025-08-27T23:22:08.705" v="33" actId="207"/>
        <pc:sldMkLst>
          <pc:docMk/>
          <pc:sldMk cId="0" sldId="362"/>
        </pc:sldMkLst>
        <pc:spChg chg="mod">
          <ac:chgData name="Scott Hauck" userId="34b3899fdf42c681" providerId="LiveId" clId="{7A5F8EB2-78A2-4795-82F6-B3C048325CE5}" dt="2025-08-27T23:21:53.990" v="28" actId="207"/>
          <ac:spMkLst>
            <pc:docMk/>
            <pc:sldMk cId="0" sldId="362"/>
            <ac:spMk id="272" creationId="{C2BE9F25-2B0C-4961-9546-EC03ECC68B84}"/>
          </ac:spMkLst>
        </pc:spChg>
        <pc:spChg chg="mod">
          <ac:chgData name="Scott Hauck" userId="34b3899fdf42c681" providerId="LiveId" clId="{7A5F8EB2-78A2-4795-82F6-B3C048325CE5}" dt="2025-08-27T23:21:51.807" v="27" actId="207"/>
          <ac:spMkLst>
            <pc:docMk/>
            <pc:sldMk cId="0" sldId="362"/>
            <ac:spMk id="275" creationId="{AB89E200-9B0E-4FBB-9D08-09BAFDA5293F}"/>
          </ac:spMkLst>
        </pc:spChg>
        <pc:spChg chg="mod">
          <ac:chgData name="Scott Hauck" userId="34b3899fdf42c681" providerId="LiveId" clId="{7A5F8EB2-78A2-4795-82F6-B3C048325CE5}" dt="2025-08-27T23:22:08.705" v="33" actId="207"/>
          <ac:spMkLst>
            <pc:docMk/>
            <pc:sldMk cId="0" sldId="362"/>
            <ac:spMk id="276" creationId="{515327A1-F86E-416C-83F0-A46086044AAB}"/>
          </ac:spMkLst>
        </pc:spChg>
        <pc:spChg chg="mod">
          <ac:chgData name="Scott Hauck" userId="34b3899fdf42c681" providerId="LiveId" clId="{7A5F8EB2-78A2-4795-82F6-B3C048325CE5}" dt="2025-08-27T23:22:03.012" v="31" actId="207"/>
          <ac:spMkLst>
            <pc:docMk/>
            <pc:sldMk cId="0" sldId="362"/>
            <ac:spMk id="277" creationId="{6CDE4B2F-CD23-4488-B2A7-4EE4A9D67FA8}"/>
          </ac:spMkLst>
        </pc:spChg>
        <pc:spChg chg="mod">
          <ac:chgData name="Scott Hauck" userId="34b3899fdf42c681" providerId="LiveId" clId="{7A5F8EB2-78A2-4795-82F6-B3C048325CE5}" dt="2025-08-27T23:21:56.509" v="29" actId="207"/>
          <ac:spMkLst>
            <pc:docMk/>
            <pc:sldMk cId="0" sldId="362"/>
            <ac:spMk id="278" creationId="{70C524D3-E0CB-451D-8C65-0D0A1D5D5197}"/>
          </ac:spMkLst>
        </pc:spChg>
        <pc:spChg chg="mod">
          <ac:chgData name="Scott Hauck" userId="34b3899fdf42c681" providerId="LiveId" clId="{7A5F8EB2-78A2-4795-82F6-B3C048325CE5}" dt="2025-08-27T23:22:00.297" v="30" actId="207"/>
          <ac:spMkLst>
            <pc:docMk/>
            <pc:sldMk cId="0" sldId="362"/>
            <ac:spMk id="279" creationId="{35BAA60E-4F8F-4499-AEE1-1DBC51ED0078}"/>
          </ac:spMkLst>
        </pc:spChg>
        <pc:spChg chg="mod">
          <ac:chgData name="Scott Hauck" userId="34b3899fdf42c681" providerId="LiveId" clId="{7A5F8EB2-78A2-4795-82F6-B3C048325CE5}" dt="2025-08-27T23:22:06.089" v="32" actId="207"/>
          <ac:spMkLst>
            <pc:docMk/>
            <pc:sldMk cId="0" sldId="362"/>
            <ac:spMk id="283" creationId="{D0D7CA8E-FF6D-4918-9179-79C42F6BECD7}"/>
          </ac:spMkLst>
        </pc:spChg>
      </pc:sldChg>
      <pc:sldChg chg="modSp">
        <pc:chgData name="Scott Hauck" userId="34b3899fdf42c681" providerId="LiveId" clId="{7A5F8EB2-78A2-4795-82F6-B3C048325CE5}" dt="2025-08-27T23:18:40.209" v="14"/>
        <pc:sldMkLst>
          <pc:docMk/>
          <pc:sldMk cId="0" sldId="363"/>
        </pc:sldMkLst>
        <pc:graphicFrameChg chg="mod">
          <ac:chgData name="Scott Hauck" userId="34b3899fdf42c681" providerId="LiveId" clId="{7A5F8EB2-78A2-4795-82F6-B3C048325CE5}" dt="2025-08-27T23:18:40.209" v="14"/>
          <ac:graphicFrameMkLst>
            <pc:docMk/>
            <pc:sldMk cId="0" sldId="363"/>
            <ac:graphicFrameMk id="382053" creationId="{11CF3FDA-7B0C-4D73-A5C4-412389E27E11}"/>
          </ac:graphicFrameMkLst>
        </pc:graphicFrameChg>
      </pc:sldChg>
      <pc:sldChg chg="modSp">
        <pc:chgData name="Scott Hauck" userId="34b3899fdf42c681" providerId="LiveId" clId="{7A5F8EB2-78A2-4795-82F6-B3C048325CE5}" dt="2025-08-27T23:22:46.288" v="42" actId="207"/>
        <pc:sldMkLst>
          <pc:docMk/>
          <pc:sldMk cId="0" sldId="367"/>
        </pc:sldMkLst>
        <pc:spChg chg="mod">
          <ac:chgData name="Scott Hauck" userId="34b3899fdf42c681" providerId="LiveId" clId="{7A5F8EB2-78A2-4795-82F6-B3C048325CE5}" dt="2025-08-27T23:22:21.589" v="34" actId="207"/>
          <ac:spMkLst>
            <pc:docMk/>
            <pc:sldMk cId="0" sldId="367"/>
            <ac:spMk id="272" creationId="{4F469D26-DCA9-4D31-8303-71FDB375346B}"/>
          </ac:spMkLst>
        </pc:spChg>
        <pc:spChg chg="mod">
          <ac:chgData name="Scott Hauck" userId="34b3899fdf42c681" providerId="LiveId" clId="{7A5F8EB2-78A2-4795-82F6-B3C048325CE5}" dt="2025-08-27T23:22:30.274" v="36" actId="207"/>
          <ac:spMkLst>
            <pc:docMk/>
            <pc:sldMk cId="0" sldId="367"/>
            <ac:spMk id="275" creationId="{B81A31B3-556D-491E-A8BD-6418C55E60F0}"/>
          </ac:spMkLst>
        </pc:spChg>
        <pc:spChg chg="mod">
          <ac:chgData name="Scott Hauck" userId="34b3899fdf42c681" providerId="LiveId" clId="{7A5F8EB2-78A2-4795-82F6-B3C048325CE5}" dt="2025-08-27T23:22:38.118" v="39" actId="207"/>
          <ac:spMkLst>
            <pc:docMk/>
            <pc:sldMk cId="0" sldId="367"/>
            <ac:spMk id="276" creationId="{9DA5D032-8DB1-42E9-986D-89A9F64E139A}"/>
          </ac:spMkLst>
        </pc:spChg>
        <pc:spChg chg="mod">
          <ac:chgData name="Scott Hauck" userId="34b3899fdf42c681" providerId="LiveId" clId="{7A5F8EB2-78A2-4795-82F6-B3C048325CE5}" dt="2025-08-27T23:22:41.044" v="40" actId="207"/>
          <ac:spMkLst>
            <pc:docMk/>
            <pc:sldMk cId="0" sldId="367"/>
            <ac:spMk id="277" creationId="{CBE185A6-4661-466F-9655-95930A5A9752}"/>
          </ac:spMkLst>
        </pc:spChg>
        <pc:spChg chg="mod">
          <ac:chgData name="Scott Hauck" userId="34b3899fdf42c681" providerId="LiveId" clId="{7A5F8EB2-78A2-4795-82F6-B3C048325CE5}" dt="2025-08-27T23:22:32.756" v="37" actId="207"/>
          <ac:spMkLst>
            <pc:docMk/>
            <pc:sldMk cId="0" sldId="367"/>
            <ac:spMk id="278" creationId="{768D3CE5-9E90-4EE4-9B7D-5560FB3A855B}"/>
          </ac:spMkLst>
        </pc:spChg>
        <pc:spChg chg="mod">
          <ac:chgData name="Scott Hauck" userId="34b3899fdf42c681" providerId="LiveId" clId="{7A5F8EB2-78A2-4795-82F6-B3C048325CE5}" dt="2025-08-27T23:22:43.520" v="41" actId="207"/>
          <ac:spMkLst>
            <pc:docMk/>
            <pc:sldMk cId="0" sldId="367"/>
            <ac:spMk id="279" creationId="{35FDCCD4-72D6-4705-990E-74F858CDE158}"/>
          </ac:spMkLst>
        </pc:spChg>
        <pc:spChg chg="mod">
          <ac:chgData name="Scott Hauck" userId="34b3899fdf42c681" providerId="LiveId" clId="{7A5F8EB2-78A2-4795-82F6-B3C048325CE5}" dt="2025-08-27T23:22:46.288" v="42" actId="207"/>
          <ac:spMkLst>
            <pc:docMk/>
            <pc:sldMk cId="0" sldId="367"/>
            <ac:spMk id="280" creationId="{83485C40-859C-43DE-A705-50C3A6DA6418}"/>
          </ac:spMkLst>
        </pc:spChg>
        <pc:spChg chg="mod">
          <ac:chgData name="Scott Hauck" userId="34b3899fdf42c681" providerId="LiveId" clId="{7A5F8EB2-78A2-4795-82F6-B3C048325CE5}" dt="2025-08-27T23:22:35.576" v="38" actId="207"/>
          <ac:spMkLst>
            <pc:docMk/>
            <pc:sldMk cId="0" sldId="367"/>
            <ac:spMk id="283" creationId="{AF37FD40-E75E-4595-A2CD-794C7E1015E6}"/>
          </ac:spMkLst>
        </pc:spChg>
        <pc:spChg chg="mod">
          <ac:chgData name="Scott Hauck" userId="34b3899fdf42c681" providerId="LiveId" clId="{7A5F8EB2-78A2-4795-82F6-B3C048325CE5}" dt="2025-08-27T23:22:27.228" v="35" actId="167"/>
          <ac:spMkLst>
            <pc:docMk/>
            <pc:sldMk cId="0" sldId="367"/>
            <ac:spMk id="34823" creationId="{5185CC8D-9AF9-F872-E817-E9EC0F245195}"/>
          </ac:spMkLst>
        </pc:spChg>
      </pc:sldChg>
      <pc:sldChg chg="modSp">
        <pc:chgData name="Scott Hauck" userId="34b3899fdf42c681" providerId="LiveId" clId="{7A5F8EB2-78A2-4795-82F6-B3C048325CE5}" dt="2025-08-27T23:23:20.946" v="51" actId="207"/>
        <pc:sldMkLst>
          <pc:docMk/>
          <pc:sldMk cId="0" sldId="368"/>
        </pc:sldMkLst>
        <pc:spChg chg="mod">
          <ac:chgData name="Scott Hauck" userId="34b3899fdf42c681" providerId="LiveId" clId="{7A5F8EB2-78A2-4795-82F6-B3C048325CE5}" dt="2025-08-27T23:22:57.704" v="44" actId="207"/>
          <ac:spMkLst>
            <pc:docMk/>
            <pc:sldMk cId="0" sldId="368"/>
            <ac:spMk id="272" creationId="{297F5EF1-A1CA-42B3-914E-5C2457E1DB9E}"/>
          </ac:spMkLst>
        </pc:spChg>
        <pc:spChg chg="mod">
          <ac:chgData name="Scott Hauck" userId="34b3899fdf42c681" providerId="LiveId" clId="{7A5F8EB2-78A2-4795-82F6-B3C048325CE5}" dt="2025-08-27T23:23:00.081" v="45" actId="207"/>
          <ac:spMkLst>
            <pc:docMk/>
            <pc:sldMk cId="0" sldId="368"/>
            <ac:spMk id="275" creationId="{517247C5-E8FE-42B2-A9B3-77CC898D24A4}"/>
          </ac:spMkLst>
        </pc:spChg>
        <pc:spChg chg="mod">
          <ac:chgData name="Scott Hauck" userId="34b3899fdf42c681" providerId="LiveId" clId="{7A5F8EB2-78A2-4795-82F6-B3C048325CE5}" dt="2025-08-27T23:23:18.464" v="50" actId="207"/>
          <ac:spMkLst>
            <pc:docMk/>
            <pc:sldMk cId="0" sldId="368"/>
            <ac:spMk id="276" creationId="{68B30715-4801-4110-B944-35168105F399}"/>
          </ac:spMkLst>
        </pc:spChg>
        <pc:spChg chg="mod">
          <ac:chgData name="Scott Hauck" userId="34b3899fdf42c681" providerId="LiveId" clId="{7A5F8EB2-78A2-4795-82F6-B3C048325CE5}" dt="2025-08-27T23:23:20.946" v="51" actId="207"/>
          <ac:spMkLst>
            <pc:docMk/>
            <pc:sldMk cId="0" sldId="368"/>
            <ac:spMk id="277" creationId="{CD92930D-1E0C-4467-B5BA-CAE8A996E852}"/>
          </ac:spMkLst>
        </pc:spChg>
        <pc:spChg chg="mod">
          <ac:chgData name="Scott Hauck" userId="34b3899fdf42c681" providerId="LiveId" clId="{7A5F8EB2-78A2-4795-82F6-B3C048325CE5}" dt="2025-08-27T23:23:03.064" v="46" actId="207"/>
          <ac:spMkLst>
            <pc:docMk/>
            <pc:sldMk cId="0" sldId="368"/>
            <ac:spMk id="278" creationId="{7A4B0CF9-36A3-46A4-B2FE-D1A4D8803049}"/>
          </ac:spMkLst>
        </pc:spChg>
        <pc:spChg chg="mod">
          <ac:chgData name="Scott Hauck" userId="34b3899fdf42c681" providerId="LiveId" clId="{7A5F8EB2-78A2-4795-82F6-B3C048325CE5}" dt="2025-08-27T23:23:06.041" v="47" actId="207"/>
          <ac:spMkLst>
            <pc:docMk/>
            <pc:sldMk cId="0" sldId="368"/>
            <ac:spMk id="279" creationId="{59A5E4DE-C621-4C46-A4D0-C5EBD1B3FD80}"/>
          </ac:spMkLst>
        </pc:spChg>
        <pc:spChg chg="mod">
          <ac:chgData name="Scott Hauck" userId="34b3899fdf42c681" providerId="LiveId" clId="{7A5F8EB2-78A2-4795-82F6-B3C048325CE5}" dt="2025-08-27T23:23:08.982" v="48" actId="207"/>
          <ac:spMkLst>
            <pc:docMk/>
            <pc:sldMk cId="0" sldId="368"/>
            <ac:spMk id="280" creationId="{ED7DE235-5C5B-49A2-B0BC-2F27BCA44FDE}"/>
          </ac:spMkLst>
        </pc:spChg>
        <pc:spChg chg="mod">
          <ac:chgData name="Scott Hauck" userId="34b3899fdf42c681" providerId="LiveId" clId="{7A5F8EB2-78A2-4795-82F6-B3C048325CE5}" dt="2025-08-27T23:23:16.145" v="49" actId="207"/>
          <ac:spMkLst>
            <pc:docMk/>
            <pc:sldMk cId="0" sldId="368"/>
            <ac:spMk id="283" creationId="{1DBC917D-79EB-4C42-BED1-37838E2D6767}"/>
          </ac:spMkLst>
        </pc:spChg>
        <pc:spChg chg="mod">
          <ac:chgData name="Scott Hauck" userId="34b3899fdf42c681" providerId="LiveId" clId="{7A5F8EB2-78A2-4795-82F6-B3C048325CE5}" dt="2025-08-27T23:22:53.636" v="43" actId="167"/>
          <ac:spMkLst>
            <pc:docMk/>
            <pc:sldMk cId="0" sldId="368"/>
            <ac:spMk id="35847" creationId="{BC6198B5-BFEC-3DED-D53A-940E19A19A98}"/>
          </ac:spMkLst>
        </pc:spChg>
      </pc:sldChg>
      <pc:sldChg chg="modSp">
        <pc:chgData name="Scott Hauck" userId="34b3899fdf42c681" providerId="LiveId" clId="{7A5F8EB2-78A2-4795-82F6-B3C048325CE5}" dt="2025-08-27T23:23:47.660" v="60" actId="207"/>
        <pc:sldMkLst>
          <pc:docMk/>
          <pc:sldMk cId="0" sldId="369"/>
        </pc:sldMkLst>
        <pc:spChg chg="mod">
          <ac:chgData name="Scott Hauck" userId="34b3899fdf42c681" providerId="LiveId" clId="{7A5F8EB2-78A2-4795-82F6-B3C048325CE5}" dt="2025-08-27T23:23:29.045" v="53" actId="207"/>
          <ac:spMkLst>
            <pc:docMk/>
            <pc:sldMk cId="0" sldId="369"/>
            <ac:spMk id="272" creationId="{4CC4A68A-244F-4484-A71B-47F15C8CCA2E}"/>
          </ac:spMkLst>
        </pc:spChg>
        <pc:spChg chg="mod">
          <ac:chgData name="Scott Hauck" userId="34b3899fdf42c681" providerId="LiveId" clId="{7A5F8EB2-78A2-4795-82F6-B3C048325CE5}" dt="2025-08-27T23:23:31.121" v="54" actId="207"/>
          <ac:spMkLst>
            <pc:docMk/>
            <pc:sldMk cId="0" sldId="369"/>
            <ac:spMk id="275" creationId="{3BD7C2DF-E9F4-4F4F-AD9E-46BC5610091A}"/>
          </ac:spMkLst>
        </pc:spChg>
        <pc:spChg chg="mod">
          <ac:chgData name="Scott Hauck" userId="34b3899fdf42c681" providerId="LiveId" clId="{7A5F8EB2-78A2-4795-82F6-B3C048325CE5}" dt="2025-08-27T23:23:47.660" v="60" actId="207"/>
          <ac:spMkLst>
            <pc:docMk/>
            <pc:sldMk cId="0" sldId="369"/>
            <ac:spMk id="276" creationId="{2E231319-9B28-4F03-AC93-8C23ACA16740}"/>
          </ac:spMkLst>
        </pc:spChg>
        <pc:spChg chg="mod">
          <ac:chgData name="Scott Hauck" userId="34b3899fdf42c681" providerId="LiveId" clId="{7A5F8EB2-78A2-4795-82F6-B3C048325CE5}" dt="2025-08-27T23:23:42.664" v="58" actId="207"/>
          <ac:spMkLst>
            <pc:docMk/>
            <pc:sldMk cId="0" sldId="369"/>
            <ac:spMk id="277" creationId="{B95D4EE0-77A9-4CEC-8EF3-85DF58B8429A}"/>
          </ac:spMkLst>
        </pc:spChg>
        <pc:spChg chg="mod">
          <ac:chgData name="Scott Hauck" userId="34b3899fdf42c681" providerId="LiveId" clId="{7A5F8EB2-78A2-4795-82F6-B3C048325CE5}" dt="2025-08-27T23:23:33.560" v="55" actId="207"/>
          <ac:spMkLst>
            <pc:docMk/>
            <pc:sldMk cId="0" sldId="369"/>
            <ac:spMk id="278" creationId="{753960FE-E4B0-4F75-B957-4D532051A733}"/>
          </ac:spMkLst>
        </pc:spChg>
        <pc:spChg chg="mod">
          <ac:chgData name="Scott Hauck" userId="34b3899fdf42c681" providerId="LiveId" clId="{7A5F8EB2-78A2-4795-82F6-B3C048325CE5}" dt="2025-08-27T23:23:39.696" v="57" actId="207"/>
          <ac:spMkLst>
            <pc:docMk/>
            <pc:sldMk cId="0" sldId="369"/>
            <ac:spMk id="279" creationId="{A45D5527-CBAA-4EEF-B202-DA151158236F}"/>
          </ac:spMkLst>
        </pc:spChg>
        <pc:spChg chg="mod">
          <ac:chgData name="Scott Hauck" userId="34b3899fdf42c681" providerId="LiveId" clId="{7A5F8EB2-78A2-4795-82F6-B3C048325CE5}" dt="2025-08-27T23:23:36.365" v="56" actId="207"/>
          <ac:spMkLst>
            <pc:docMk/>
            <pc:sldMk cId="0" sldId="369"/>
            <ac:spMk id="280" creationId="{2867AD1F-29D5-4263-A524-A935694620DD}"/>
          </ac:spMkLst>
        </pc:spChg>
        <pc:spChg chg="mod">
          <ac:chgData name="Scott Hauck" userId="34b3899fdf42c681" providerId="LiveId" clId="{7A5F8EB2-78A2-4795-82F6-B3C048325CE5}" dt="2025-08-27T23:23:45.177" v="59" actId="207"/>
          <ac:spMkLst>
            <pc:docMk/>
            <pc:sldMk cId="0" sldId="369"/>
            <ac:spMk id="283" creationId="{97608787-9C90-4AF2-9A06-F5F67C1604C9}"/>
          </ac:spMkLst>
        </pc:spChg>
        <pc:spChg chg="mod">
          <ac:chgData name="Scott Hauck" userId="34b3899fdf42c681" providerId="LiveId" clId="{7A5F8EB2-78A2-4795-82F6-B3C048325CE5}" dt="2025-08-27T23:23:26.173" v="52" actId="167"/>
          <ac:spMkLst>
            <pc:docMk/>
            <pc:sldMk cId="0" sldId="369"/>
            <ac:spMk id="36871" creationId="{CEF141F0-9A00-603C-B456-9EA1044ECC96}"/>
          </ac:spMkLst>
        </pc:spChg>
      </pc:sldChg>
      <pc:sldChg chg="modSp">
        <pc:chgData name="Scott Hauck" userId="34b3899fdf42c681" providerId="LiveId" clId="{7A5F8EB2-78A2-4795-82F6-B3C048325CE5}" dt="2025-08-27T23:24:15.049" v="69" actId="207"/>
        <pc:sldMkLst>
          <pc:docMk/>
          <pc:sldMk cId="0" sldId="370"/>
        </pc:sldMkLst>
        <pc:spChg chg="mod">
          <ac:chgData name="Scott Hauck" userId="34b3899fdf42c681" providerId="LiveId" clId="{7A5F8EB2-78A2-4795-82F6-B3C048325CE5}" dt="2025-08-27T23:23:55.638" v="62" actId="207"/>
          <ac:spMkLst>
            <pc:docMk/>
            <pc:sldMk cId="0" sldId="370"/>
            <ac:spMk id="272" creationId="{3C97651A-68D4-4170-8CAA-BB47A30D9841}"/>
          </ac:spMkLst>
        </pc:spChg>
        <pc:spChg chg="mod">
          <ac:chgData name="Scott Hauck" userId="34b3899fdf42c681" providerId="LiveId" clId="{7A5F8EB2-78A2-4795-82F6-B3C048325CE5}" dt="2025-08-27T23:23:58.040" v="63" actId="207"/>
          <ac:spMkLst>
            <pc:docMk/>
            <pc:sldMk cId="0" sldId="370"/>
            <ac:spMk id="275" creationId="{5B4D1B72-EF56-4073-8650-3FE72FC2179C}"/>
          </ac:spMkLst>
        </pc:spChg>
        <pc:spChg chg="mod">
          <ac:chgData name="Scott Hauck" userId="34b3899fdf42c681" providerId="LiveId" clId="{7A5F8EB2-78A2-4795-82F6-B3C048325CE5}" dt="2025-08-27T23:24:15.049" v="69" actId="207"/>
          <ac:spMkLst>
            <pc:docMk/>
            <pc:sldMk cId="0" sldId="370"/>
            <ac:spMk id="276" creationId="{AA6CB318-1DB7-454F-A846-EB316C8C6BB9}"/>
          </ac:spMkLst>
        </pc:spChg>
        <pc:spChg chg="mod">
          <ac:chgData name="Scott Hauck" userId="34b3899fdf42c681" providerId="LiveId" clId="{7A5F8EB2-78A2-4795-82F6-B3C048325CE5}" dt="2025-08-27T23:24:11.805" v="68" actId="207"/>
          <ac:spMkLst>
            <pc:docMk/>
            <pc:sldMk cId="0" sldId="370"/>
            <ac:spMk id="277" creationId="{97C6CAB5-0EF2-48D4-B6B7-17FFE3101E6F}"/>
          </ac:spMkLst>
        </pc:spChg>
        <pc:spChg chg="mod">
          <ac:chgData name="Scott Hauck" userId="34b3899fdf42c681" providerId="LiveId" clId="{7A5F8EB2-78A2-4795-82F6-B3C048325CE5}" dt="2025-08-27T23:24:00.619" v="64" actId="207"/>
          <ac:spMkLst>
            <pc:docMk/>
            <pc:sldMk cId="0" sldId="370"/>
            <ac:spMk id="278" creationId="{91F8B015-E18A-4B83-A1B6-F8CE46DA818C}"/>
          </ac:spMkLst>
        </pc:spChg>
        <pc:spChg chg="mod">
          <ac:chgData name="Scott Hauck" userId="34b3899fdf42c681" providerId="LiveId" clId="{7A5F8EB2-78A2-4795-82F6-B3C048325CE5}" dt="2025-08-27T23:24:08.931" v="67" actId="207"/>
          <ac:spMkLst>
            <pc:docMk/>
            <pc:sldMk cId="0" sldId="370"/>
            <ac:spMk id="279" creationId="{407E4341-D195-4A83-954D-EA09EF43B95E}"/>
          </ac:spMkLst>
        </pc:spChg>
        <pc:spChg chg="mod">
          <ac:chgData name="Scott Hauck" userId="34b3899fdf42c681" providerId="LiveId" clId="{7A5F8EB2-78A2-4795-82F6-B3C048325CE5}" dt="2025-08-27T23:24:06.089" v="66" actId="207"/>
          <ac:spMkLst>
            <pc:docMk/>
            <pc:sldMk cId="0" sldId="370"/>
            <ac:spMk id="280" creationId="{A0303D9F-6168-48B9-A0B3-DCD5B811AFD8}"/>
          </ac:spMkLst>
        </pc:spChg>
        <pc:spChg chg="mod">
          <ac:chgData name="Scott Hauck" userId="34b3899fdf42c681" providerId="LiveId" clId="{7A5F8EB2-78A2-4795-82F6-B3C048325CE5}" dt="2025-08-27T23:24:03.074" v="65" actId="207"/>
          <ac:spMkLst>
            <pc:docMk/>
            <pc:sldMk cId="0" sldId="370"/>
            <ac:spMk id="283" creationId="{58F51E3E-B03D-4B9B-8EAB-2690EC74305D}"/>
          </ac:spMkLst>
        </pc:spChg>
        <pc:spChg chg="mod">
          <ac:chgData name="Scott Hauck" userId="34b3899fdf42c681" providerId="LiveId" clId="{7A5F8EB2-78A2-4795-82F6-B3C048325CE5}" dt="2025-08-27T23:23:52.738" v="61" actId="167"/>
          <ac:spMkLst>
            <pc:docMk/>
            <pc:sldMk cId="0" sldId="370"/>
            <ac:spMk id="37895" creationId="{91D9EA1A-069F-ACB7-0442-2F53041C3BED}"/>
          </ac:spMkLst>
        </pc:spChg>
      </pc:sldChg>
      <pc:sldChg chg="modSp">
        <pc:chgData name="Scott Hauck" userId="34b3899fdf42c681" providerId="LiveId" clId="{7A5F8EB2-78A2-4795-82F6-B3C048325CE5}" dt="2025-08-27T23:24:41.129" v="78" actId="207"/>
        <pc:sldMkLst>
          <pc:docMk/>
          <pc:sldMk cId="0" sldId="371"/>
        </pc:sldMkLst>
        <pc:spChg chg="mod">
          <ac:chgData name="Scott Hauck" userId="34b3899fdf42c681" providerId="LiveId" clId="{7A5F8EB2-78A2-4795-82F6-B3C048325CE5}" dt="2025-08-27T23:24:26.173" v="72" actId="207"/>
          <ac:spMkLst>
            <pc:docMk/>
            <pc:sldMk cId="0" sldId="371"/>
            <ac:spMk id="272" creationId="{6563CDD8-E816-47FC-A776-013D997E5F2B}"/>
          </ac:spMkLst>
        </pc:spChg>
        <pc:spChg chg="mod">
          <ac:chgData name="Scott Hauck" userId="34b3899fdf42c681" providerId="LiveId" clId="{7A5F8EB2-78A2-4795-82F6-B3C048325CE5}" dt="2025-08-27T23:24:23.683" v="71" actId="207"/>
          <ac:spMkLst>
            <pc:docMk/>
            <pc:sldMk cId="0" sldId="371"/>
            <ac:spMk id="275" creationId="{092DA043-2F1B-4599-AAC1-18C52BBEFF05}"/>
          </ac:spMkLst>
        </pc:spChg>
        <pc:spChg chg="mod">
          <ac:chgData name="Scott Hauck" userId="34b3899fdf42c681" providerId="LiveId" clId="{7A5F8EB2-78A2-4795-82F6-B3C048325CE5}" dt="2025-08-27T23:24:41.129" v="78" actId="207"/>
          <ac:spMkLst>
            <pc:docMk/>
            <pc:sldMk cId="0" sldId="371"/>
            <ac:spMk id="276" creationId="{C4C00BC6-2954-4AA8-AD1B-B3451224EFCF}"/>
          </ac:spMkLst>
        </pc:spChg>
        <pc:spChg chg="mod">
          <ac:chgData name="Scott Hauck" userId="34b3899fdf42c681" providerId="LiveId" clId="{7A5F8EB2-78A2-4795-82F6-B3C048325CE5}" dt="2025-08-27T23:24:36.350" v="76" actId="207"/>
          <ac:spMkLst>
            <pc:docMk/>
            <pc:sldMk cId="0" sldId="371"/>
            <ac:spMk id="277" creationId="{F0D5E7BA-DE54-451B-95B9-A3BC878898B4}"/>
          </ac:spMkLst>
        </pc:spChg>
        <pc:spChg chg="mod">
          <ac:chgData name="Scott Hauck" userId="34b3899fdf42c681" providerId="LiveId" clId="{7A5F8EB2-78A2-4795-82F6-B3C048325CE5}" dt="2025-08-27T23:24:28.845" v="73" actId="207"/>
          <ac:spMkLst>
            <pc:docMk/>
            <pc:sldMk cId="0" sldId="371"/>
            <ac:spMk id="278" creationId="{B1C12181-A77C-4D07-A502-42414D9AE501}"/>
          </ac:spMkLst>
        </pc:spChg>
        <pc:spChg chg="mod">
          <ac:chgData name="Scott Hauck" userId="34b3899fdf42c681" providerId="LiveId" clId="{7A5F8EB2-78A2-4795-82F6-B3C048325CE5}" dt="2025-08-27T23:24:34.153" v="75" actId="207"/>
          <ac:spMkLst>
            <pc:docMk/>
            <pc:sldMk cId="0" sldId="371"/>
            <ac:spMk id="279" creationId="{DBF00AFE-06C2-4931-AA0A-9519D1D951B8}"/>
          </ac:spMkLst>
        </pc:spChg>
        <pc:spChg chg="mod">
          <ac:chgData name="Scott Hauck" userId="34b3899fdf42c681" providerId="LiveId" clId="{7A5F8EB2-78A2-4795-82F6-B3C048325CE5}" dt="2025-08-27T23:24:31.588" v="74" actId="207"/>
          <ac:spMkLst>
            <pc:docMk/>
            <pc:sldMk cId="0" sldId="371"/>
            <ac:spMk id="280" creationId="{4FF10AAD-A521-419B-A098-0921D719775E}"/>
          </ac:spMkLst>
        </pc:spChg>
        <pc:spChg chg="mod">
          <ac:chgData name="Scott Hauck" userId="34b3899fdf42c681" providerId="LiveId" clId="{7A5F8EB2-78A2-4795-82F6-B3C048325CE5}" dt="2025-08-27T23:24:38.699" v="77" actId="207"/>
          <ac:spMkLst>
            <pc:docMk/>
            <pc:sldMk cId="0" sldId="371"/>
            <ac:spMk id="283" creationId="{1A290C25-1E09-49B5-98DB-4EBCD20ABA78}"/>
          </ac:spMkLst>
        </pc:spChg>
        <pc:spChg chg="mod">
          <ac:chgData name="Scott Hauck" userId="34b3899fdf42c681" providerId="LiveId" clId="{7A5F8EB2-78A2-4795-82F6-B3C048325CE5}" dt="2025-08-27T23:24:20.764" v="70" actId="167"/>
          <ac:spMkLst>
            <pc:docMk/>
            <pc:sldMk cId="0" sldId="371"/>
            <ac:spMk id="38919" creationId="{71D905A4-BE16-4ED9-23D6-4166E50742B5}"/>
          </ac:spMkLst>
        </pc:spChg>
      </pc:sldChg>
      <pc:sldChg chg="modSp">
        <pc:chgData name="Scott Hauck" userId="34b3899fdf42c681" providerId="LiveId" clId="{7A5F8EB2-78A2-4795-82F6-B3C048325CE5}" dt="2025-08-27T23:25:11.728" v="87" actId="207"/>
        <pc:sldMkLst>
          <pc:docMk/>
          <pc:sldMk cId="0" sldId="372"/>
        </pc:sldMkLst>
        <pc:spChg chg="mod">
          <ac:chgData name="Scott Hauck" userId="34b3899fdf42c681" providerId="LiveId" clId="{7A5F8EB2-78A2-4795-82F6-B3C048325CE5}" dt="2025-08-27T23:24:53.616" v="81" actId="207"/>
          <ac:spMkLst>
            <pc:docMk/>
            <pc:sldMk cId="0" sldId="372"/>
            <ac:spMk id="272" creationId="{662350A2-B590-4067-93DA-988C5B59056D}"/>
          </ac:spMkLst>
        </pc:spChg>
        <pc:spChg chg="mod">
          <ac:chgData name="Scott Hauck" userId="34b3899fdf42c681" providerId="LiveId" clId="{7A5F8EB2-78A2-4795-82F6-B3C048325CE5}" dt="2025-08-27T23:24:51.561" v="80" actId="207"/>
          <ac:spMkLst>
            <pc:docMk/>
            <pc:sldMk cId="0" sldId="372"/>
            <ac:spMk id="275" creationId="{5BDD3DD2-5902-4AF0-8F01-82D1C92A76B5}"/>
          </ac:spMkLst>
        </pc:spChg>
        <pc:spChg chg="mod">
          <ac:chgData name="Scott Hauck" userId="34b3899fdf42c681" providerId="LiveId" clId="{7A5F8EB2-78A2-4795-82F6-B3C048325CE5}" dt="2025-08-27T23:25:08.976" v="86" actId="207"/>
          <ac:spMkLst>
            <pc:docMk/>
            <pc:sldMk cId="0" sldId="372"/>
            <ac:spMk id="276" creationId="{2019CF23-6EC2-4F30-8970-E92136B3693B}"/>
          </ac:spMkLst>
        </pc:spChg>
        <pc:spChg chg="mod">
          <ac:chgData name="Scott Hauck" userId="34b3899fdf42c681" providerId="LiveId" clId="{7A5F8EB2-78A2-4795-82F6-B3C048325CE5}" dt="2025-08-27T23:25:02.495" v="84" actId="207"/>
          <ac:spMkLst>
            <pc:docMk/>
            <pc:sldMk cId="0" sldId="372"/>
            <ac:spMk id="277" creationId="{E2067EBB-B9B2-41AA-87CA-23E857DE96CF}"/>
          </ac:spMkLst>
        </pc:spChg>
        <pc:spChg chg="mod">
          <ac:chgData name="Scott Hauck" userId="34b3899fdf42c681" providerId="LiveId" clId="{7A5F8EB2-78A2-4795-82F6-B3C048325CE5}" dt="2025-08-27T23:25:11.728" v="87" actId="207"/>
          <ac:spMkLst>
            <pc:docMk/>
            <pc:sldMk cId="0" sldId="372"/>
            <ac:spMk id="278" creationId="{C8B3C954-D8F8-40ED-B8E7-4098E81AAB67}"/>
          </ac:spMkLst>
        </pc:spChg>
        <pc:spChg chg="mod">
          <ac:chgData name="Scott Hauck" userId="34b3899fdf42c681" providerId="LiveId" clId="{7A5F8EB2-78A2-4795-82F6-B3C048325CE5}" dt="2025-08-27T23:25:00.028" v="83" actId="207"/>
          <ac:spMkLst>
            <pc:docMk/>
            <pc:sldMk cId="0" sldId="372"/>
            <ac:spMk id="279" creationId="{3E024343-4DD0-43FC-9451-D7D56B826978}"/>
          </ac:spMkLst>
        </pc:spChg>
        <pc:spChg chg="mod">
          <ac:chgData name="Scott Hauck" userId="34b3899fdf42c681" providerId="LiveId" clId="{7A5F8EB2-78A2-4795-82F6-B3C048325CE5}" dt="2025-08-27T23:24:57.345" v="82" actId="207"/>
          <ac:spMkLst>
            <pc:docMk/>
            <pc:sldMk cId="0" sldId="372"/>
            <ac:spMk id="280" creationId="{FE654066-5E1A-4F6A-8AF0-74B3573BF0DD}"/>
          </ac:spMkLst>
        </pc:spChg>
        <pc:spChg chg="mod">
          <ac:chgData name="Scott Hauck" userId="34b3899fdf42c681" providerId="LiveId" clId="{7A5F8EB2-78A2-4795-82F6-B3C048325CE5}" dt="2025-08-27T23:25:05.976" v="85" actId="207"/>
          <ac:spMkLst>
            <pc:docMk/>
            <pc:sldMk cId="0" sldId="372"/>
            <ac:spMk id="283" creationId="{C6616299-FF9C-4B0F-A4E7-853EB3532650}"/>
          </ac:spMkLst>
        </pc:spChg>
        <pc:spChg chg="mod">
          <ac:chgData name="Scott Hauck" userId="34b3899fdf42c681" providerId="LiveId" clId="{7A5F8EB2-78A2-4795-82F6-B3C048325CE5}" dt="2025-08-27T23:24:48.628" v="79" actId="167"/>
          <ac:spMkLst>
            <pc:docMk/>
            <pc:sldMk cId="0" sldId="372"/>
            <ac:spMk id="39943" creationId="{8149CB86-B21A-CCAF-BE75-E9B9BCA9594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83B78EF-04A5-4D5D-B6E5-9E5BD0E3FB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6425"/>
            <a:ext cx="5146675" cy="4184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36" tIns="45455" rIns="92536" bIns="45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D437DA1-51C0-C442-3D7F-FD3AEA244FE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7288" y="701675"/>
            <a:ext cx="4695825" cy="35226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2C4ABA5-B8A1-3F8C-5BDA-D27030AFC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E47B6A-9F02-E23E-2352-30D1794FF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22FFDEF-98BA-1241-CC5A-48D4048BC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34C6EF6-2A8F-C214-B6CE-E3E653A67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60C35C6-ADAB-E613-46D3-287638D14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87F1F8C-2E6F-8AE8-7C52-6D6C50533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5D8CDBA-87B9-67BC-30A4-609AF31D7A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768C3B-A11D-6B2A-CE42-20584DE0F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18114B2-1A22-A26B-F3DE-D9E41E5AA7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181310A-59A6-D108-37F6-F80CC5487C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C381BF2-7582-C62A-F59A-EFF0EC96DE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F035834-1CC5-EA6B-AA2D-468E37A75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08BBF4B-1644-9534-2B03-BC1308F4A7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5F8D607-19CD-F910-A757-4DC3C65CB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0440888-3394-2C4C-270E-171791D6E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4788DED-E59C-C060-4438-2A8EE95B8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236CEEE-AC06-551D-1A49-84B889CF4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C6CD8F-A52F-113F-9FBC-006637B1B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A23C8F-F99A-4A37-43B8-F1A0918FB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3AA08BA-2DC1-36FA-F75A-44878C308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6A10436-C4A0-F4A9-AB31-26F6B82F00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3E3B10D-A437-58C9-E1E6-A44EBB9D1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EBF7190-FBA1-A249-1652-2336DBEE7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C6698D4-C742-B105-3889-C82862B05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15398A5-E00D-8572-B9C3-7BDC5F586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71E3358-7BA3-D532-6948-BC7851EC3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1875DD4-3F24-691D-FC41-F6790E4C1A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A71AD6-B13C-D05E-8573-533191519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8B92FA6-C787-9C83-8638-40F22D9055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7EC27D0-8EC7-5651-8A41-D4E481C151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D98B64-8E0D-F4A1-6F2B-4068E74FE5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F95872D-5BF0-9C71-B444-00E9A3E6F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8A49EAE-3047-CE3E-2763-CECDB9A09E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F56AEC-035A-4E20-9153-88BB03ECF5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88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0081E5C-6A83-964F-849F-43E5ABF33B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3226D6-2EBC-40CC-B0CA-85A5E999E9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0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C6EE5ED-285F-74FB-85F5-2ED64AD5E5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08E03-528A-4F59-A7D5-047BFA88A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14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6D83705-E8C8-4A83-1C2F-CD79E4A28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C8F46-5D32-4DB8-A330-F51BEC6544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08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30F942-C3DA-B252-394E-FF571CC472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D1BB10-496E-4A3D-93BB-1946030FF1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005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D270480-FF3F-7F52-B221-585402894B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E3271-0FDC-40C0-A59E-B8EDF5F396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57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5A23CA46-F20E-A758-5940-DD74F80E2E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80D114-8C49-4106-BD1F-229AA7E9A6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04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7E0AE51-D57A-D958-7EE4-825DFBE491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E75720-2DB2-4DD4-A9BA-5FCE3231FC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9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9858E71F-DD53-14EB-6173-333C48E24D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673BD5-EDA2-44BC-B33C-DD12A6DDAC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7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09F099-16A7-1BEA-D3D1-4020DACE84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313BF7-72E8-41A0-98AA-BAEFBE6FC0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46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0D0B0B1-9745-6C1F-7F1B-1A4E3E715E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340C33-74EB-4457-9154-E06D06DA91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16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3427EB2-C80B-63FF-C2B9-5A426F090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DE3CFA-9D5B-1C76-7D59-CEFA7B177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2BB4787E-377F-C88C-AA50-C70DA2806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DE0C9BF1-4032-4C60-3B6E-8D7B34BE3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8AB26C1-687C-4C47-8E28-EAFCE3DDF6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fld id="{8C81B924-1C3A-47E7-94BC-F78FB39405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F9EF1DBE-F945-F016-8098-ADA8E13D9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D6921E2-B3E3-4163-845D-53FAE9474FCB}" type="slidenum">
              <a:rPr lang="en-US" altLang="en-US"/>
              <a:pPr>
                <a:spcBef>
                  <a:spcPct val="0"/>
                </a:spcBef>
                <a:buSzTx/>
              </a:pPr>
              <a:t>70</a:t>
            </a:fld>
            <a:endParaRPr lang="en-US" altLang="en-US"/>
          </a:p>
        </p:txBody>
      </p:sp>
      <p:sp>
        <p:nvSpPr>
          <p:cNvPr id="3075" name="Rectangle 21">
            <a:extLst>
              <a:ext uri="{FF2B5EF4-FFF2-40B4-BE49-F238E27FC236}">
                <a16:creationId xmlns:a16="http://schemas.microsoft.com/office/drawing/2014/main" id="{18E6C191-C561-CD1E-0A6B-93401B637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Datapath &amp; Control</a:t>
            </a:r>
          </a:p>
        </p:txBody>
      </p:sp>
      <p:sp>
        <p:nvSpPr>
          <p:cNvPr id="3076" name="Rectangle 22">
            <a:extLst>
              <a:ext uri="{FF2B5EF4-FFF2-40B4-BE49-F238E27FC236}">
                <a16:creationId xmlns:a16="http://schemas.microsoft.com/office/drawing/2014/main" id="{6886BD75-2153-3164-EDDA-7C4E07CCED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Readings: 4.1-4.4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Datapath: System for performing operations on data, plus memory access.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Control: Control the </a:t>
            </a:r>
            <a:r>
              <a:rPr lang="en-US" altLang="en-US" dirty="0" err="1"/>
              <a:t>datapath</a:t>
            </a:r>
            <a:r>
              <a:rPr lang="en-US" altLang="en-US" dirty="0"/>
              <a:t> in response to instructions.</a:t>
            </a:r>
          </a:p>
        </p:txBody>
      </p:sp>
      <p:grpSp>
        <p:nvGrpSpPr>
          <p:cNvPr id="3077" name="Group 4">
            <a:extLst>
              <a:ext uri="{FF2B5EF4-FFF2-40B4-BE49-F238E27FC236}">
                <a16:creationId xmlns:a16="http://schemas.microsoft.com/office/drawing/2014/main" id="{FD2555C4-7324-E97C-0445-ECF5FE538DBF}"/>
              </a:ext>
            </a:extLst>
          </p:cNvPr>
          <p:cNvGrpSpPr>
            <a:grpSpLocks/>
          </p:cNvGrpSpPr>
          <p:nvPr/>
        </p:nvGrpSpPr>
        <p:grpSpPr bwMode="auto">
          <a:xfrm>
            <a:off x="1027113" y="1876425"/>
            <a:ext cx="5143500" cy="2857500"/>
            <a:chOff x="2362" y="1521"/>
            <a:chExt cx="3240" cy="1800"/>
          </a:xfrm>
        </p:grpSpPr>
        <p:sp>
          <p:nvSpPr>
            <p:cNvPr id="3078" name="Rectangle 5">
              <a:extLst>
                <a:ext uri="{FF2B5EF4-FFF2-40B4-BE49-F238E27FC236}">
                  <a16:creationId xmlns:a16="http://schemas.microsoft.com/office/drawing/2014/main" id="{C2D7CD55-3E8F-872D-BA81-7DF9029BD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1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79" name="Rectangle 6">
              <a:extLst>
                <a:ext uri="{FF2B5EF4-FFF2-40B4-BE49-F238E27FC236}">
                  <a16:creationId xmlns:a16="http://schemas.microsoft.com/office/drawing/2014/main" id="{A2944F67-1BE9-23CA-C2AD-8ACF5A8C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777"/>
              <a:ext cx="920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0" name="Rectangle 7">
              <a:extLst>
                <a:ext uri="{FF2B5EF4-FFF2-40B4-BE49-F238E27FC236}">
                  <a16:creationId xmlns:a16="http://schemas.microsoft.com/office/drawing/2014/main" id="{C874028C-0A7D-A687-D89B-A8171F71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61"/>
              <a:ext cx="8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Processor</a:t>
              </a:r>
            </a:p>
          </p:txBody>
        </p:sp>
        <p:sp>
          <p:nvSpPr>
            <p:cNvPr id="3081" name="Rectangle 8">
              <a:extLst>
                <a:ext uri="{FF2B5EF4-FFF2-40B4-BE49-F238E27FC236}">
                  <a16:creationId xmlns:a16="http://schemas.microsoft.com/office/drawing/2014/main" id="{3BA9A88E-7FFD-5FFB-C1BB-CF1F64A60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2" name="Rectangle 9">
              <a:extLst>
                <a:ext uri="{FF2B5EF4-FFF2-40B4-BE49-F238E27FC236}">
                  <a16:creationId xmlns:a16="http://schemas.microsoft.com/office/drawing/2014/main" id="{90DD04C9-C74B-00EB-BD29-0515ECDE5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3" name="Rectangle 10">
              <a:extLst>
                <a:ext uri="{FF2B5EF4-FFF2-40B4-BE49-F238E27FC236}">
                  <a16:creationId xmlns:a16="http://schemas.microsoft.com/office/drawing/2014/main" id="{3BBEE719-17E0-5C56-CDD8-71917C9A1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Computer</a:t>
              </a:r>
            </a:p>
          </p:txBody>
        </p:sp>
        <p:sp>
          <p:nvSpPr>
            <p:cNvPr id="3084" name="AutoShape 11">
              <a:extLst>
                <a:ext uri="{FF2B5EF4-FFF2-40B4-BE49-F238E27FC236}">
                  <a16:creationId xmlns:a16="http://schemas.microsoft.com/office/drawing/2014/main" id="{28055074-79B3-A416-071C-7C80D7E1A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20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5" name="AutoShape 12">
              <a:extLst>
                <a:ext uri="{FF2B5EF4-FFF2-40B4-BE49-F238E27FC236}">
                  <a16:creationId xmlns:a16="http://schemas.microsoft.com/office/drawing/2014/main" id="{432FBAB7-144D-15B3-50C8-55D5EE450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68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6" name="Rectangle 13">
              <a:extLst>
                <a:ext uri="{FF2B5EF4-FFF2-40B4-BE49-F238E27FC236}">
                  <a16:creationId xmlns:a16="http://schemas.microsoft.com/office/drawing/2014/main" id="{49615C8B-BA29-8339-040E-CBA075531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317"/>
              <a:ext cx="6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87" name="Rectangle 14">
              <a:extLst>
                <a:ext uri="{FF2B5EF4-FFF2-40B4-BE49-F238E27FC236}">
                  <a16:creationId xmlns:a16="http://schemas.microsoft.com/office/drawing/2014/main" id="{FAA6F822-2011-3FD1-C0DA-278F86A8B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97"/>
              <a:ext cx="7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Datapath</a:t>
              </a:r>
            </a:p>
          </p:txBody>
        </p:sp>
        <p:sp>
          <p:nvSpPr>
            <p:cNvPr id="3088" name="Rectangle 15">
              <a:extLst>
                <a:ext uri="{FF2B5EF4-FFF2-40B4-BE49-F238E27FC236}">
                  <a16:creationId xmlns:a16="http://schemas.microsoft.com/office/drawing/2014/main" id="{5C7B50A1-C7ED-9439-1F12-297398AD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901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3089" name="Rectangle 16">
              <a:extLst>
                <a:ext uri="{FF2B5EF4-FFF2-40B4-BE49-F238E27FC236}">
                  <a16:creationId xmlns:a16="http://schemas.microsoft.com/office/drawing/2014/main" id="{4A483F6C-8D25-7195-A495-DA0FF44F5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901"/>
              <a:ext cx="6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Devices</a:t>
              </a:r>
            </a:p>
          </p:txBody>
        </p:sp>
        <p:sp>
          <p:nvSpPr>
            <p:cNvPr id="3090" name="AutoShape 17">
              <a:extLst>
                <a:ext uri="{FF2B5EF4-FFF2-40B4-BE49-F238E27FC236}">
                  <a16:creationId xmlns:a16="http://schemas.microsoft.com/office/drawing/2014/main" id="{B13E673F-F9AC-5EDA-4744-2BB915B0D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24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91" name="AutoShape 18">
              <a:extLst>
                <a:ext uri="{FF2B5EF4-FFF2-40B4-BE49-F238E27FC236}">
                  <a16:creationId xmlns:a16="http://schemas.microsoft.com/office/drawing/2014/main" id="{F7D49C3A-CA2C-7752-C496-93741580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72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92" name="Rectangle 19">
              <a:extLst>
                <a:ext uri="{FF2B5EF4-FFF2-40B4-BE49-F238E27FC236}">
                  <a16:creationId xmlns:a16="http://schemas.microsoft.com/office/drawing/2014/main" id="{15C9D101-D37B-86F7-89C9-AE2DA5584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49"/>
              <a:ext cx="6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Input</a:t>
              </a:r>
            </a:p>
          </p:txBody>
        </p:sp>
        <p:sp>
          <p:nvSpPr>
            <p:cNvPr id="3093" name="Rectangle 20">
              <a:extLst>
                <a:ext uri="{FF2B5EF4-FFF2-40B4-BE49-F238E27FC236}">
                  <a16:creationId xmlns:a16="http://schemas.microsoft.com/office/drawing/2014/main" id="{D0BC3C02-3040-9C88-1A31-8FC204995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829"/>
              <a:ext cx="6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0A10FB6-CB5B-1BF5-9217-A7AC48DC5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Rectangle 383">
            <a:extLst>
              <a:ext uri="{FF2B5EF4-FFF2-40B4-BE49-F238E27FC236}">
                <a16:creationId xmlns:a16="http://schemas.microsoft.com/office/drawing/2014/main" id="{3C6E73EE-A9E1-301D-F945-D2397529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484" name="Title 1">
            <a:extLst>
              <a:ext uri="{FF2B5EF4-FFF2-40B4-BE49-F238E27FC236}">
                <a16:creationId xmlns:a16="http://schemas.microsoft.com/office/drawing/2014/main" id="{1768D70F-CC3F-B79A-419C-4BB9E2B79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Datapath + Load</a:t>
            </a:r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8B6D954F-93AF-401A-302D-32E8AAE30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FE86D16-6589-43B3-9EFE-B10A164CC2FE}" type="slidenum">
              <a:rPr lang="en-US" altLang="en-US">
                <a:latin typeface="Arial" panose="020B0604020202020204" pitchFamily="34" charset="0"/>
              </a:rPr>
              <a:pPr/>
              <a:t>79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0486" name="Group 113">
            <a:extLst>
              <a:ext uri="{FF2B5EF4-FFF2-40B4-BE49-F238E27FC236}">
                <a16:creationId xmlns:a16="http://schemas.microsoft.com/office/drawing/2014/main" id="{B1CD8293-25B8-1C2B-55D8-BBC5839825F7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516438"/>
            <a:ext cx="1597025" cy="1217612"/>
            <a:chOff x="1011" y="2247"/>
            <a:chExt cx="1006" cy="767"/>
          </a:xfrm>
        </p:grpSpPr>
        <p:sp>
          <p:nvSpPr>
            <p:cNvPr id="20546" name="Rectangle 114">
              <a:extLst>
                <a:ext uri="{FF2B5EF4-FFF2-40B4-BE49-F238E27FC236}">
                  <a16:creationId xmlns:a16="http://schemas.microsoft.com/office/drawing/2014/main" id="{C7FDD566-8B06-E6AD-B04C-6978F81B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Aw Ab  Aa Da</a:t>
              </a:r>
            </a:p>
            <a:p>
              <a:pPr algn="ctr"/>
              <a:r>
                <a:rPr lang="en-US" altLang="en-US"/>
                <a:t>Dw                 </a:t>
              </a:r>
            </a:p>
            <a:p>
              <a:pPr algn="ctr"/>
              <a:r>
                <a:rPr lang="en-US" altLang="en-US" b="1"/>
                <a:t>    RegFile  </a:t>
              </a:r>
              <a:r>
                <a:rPr lang="en-US" altLang="en-US"/>
                <a:t>Db</a:t>
              </a:r>
              <a:endParaRPr lang="en-US" altLang="en-US" b="1"/>
            </a:p>
            <a:p>
              <a:pPr algn="ctr"/>
              <a:r>
                <a:rPr lang="en-US" altLang="en-US"/>
                <a:t>              </a:t>
              </a:r>
            </a:p>
          </p:txBody>
        </p:sp>
        <p:sp>
          <p:nvSpPr>
            <p:cNvPr id="20547" name="Line 115">
              <a:extLst>
                <a:ext uri="{FF2B5EF4-FFF2-40B4-BE49-F238E27FC236}">
                  <a16:creationId xmlns:a16="http://schemas.microsoft.com/office/drawing/2014/main" id="{B792CC7C-57BF-1D03-F56B-A60A1551D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116">
              <a:extLst>
                <a:ext uri="{FF2B5EF4-FFF2-40B4-BE49-F238E27FC236}">
                  <a16:creationId xmlns:a16="http://schemas.microsoft.com/office/drawing/2014/main" id="{01352533-BA4D-BB6B-1E2E-2D602EFB13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Line 117">
              <a:extLst>
                <a:ext uri="{FF2B5EF4-FFF2-40B4-BE49-F238E27FC236}">
                  <a16:creationId xmlns:a16="http://schemas.microsoft.com/office/drawing/2014/main" id="{6924255F-0919-DE19-6C90-0F49C8BC8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76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0" name="Line 118">
              <a:extLst>
                <a:ext uri="{FF2B5EF4-FFF2-40B4-BE49-F238E27FC236}">
                  <a16:creationId xmlns:a16="http://schemas.microsoft.com/office/drawing/2014/main" id="{3D0AFC27-0B12-9905-363C-362CA02F91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1" name="Line 119">
              <a:extLst>
                <a:ext uri="{FF2B5EF4-FFF2-40B4-BE49-F238E27FC236}">
                  <a16:creationId xmlns:a16="http://schemas.microsoft.com/office/drawing/2014/main" id="{BC715980-1152-5AE8-4B2C-543F13773A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2" name="Line 120">
              <a:extLst>
                <a:ext uri="{FF2B5EF4-FFF2-40B4-BE49-F238E27FC236}">
                  <a16:creationId xmlns:a16="http://schemas.microsoft.com/office/drawing/2014/main" id="{1CDF2FBB-7EFE-3BC2-7D1D-84AE03A33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7" name="Group 35">
            <a:extLst>
              <a:ext uri="{FF2B5EF4-FFF2-40B4-BE49-F238E27FC236}">
                <a16:creationId xmlns:a16="http://schemas.microsoft.com/office/drawing/2014/main" id="{703D544C-0B53-64EC-771A-73CEAC7444D8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5340350"/>
            <a:ext cx="1247775" cy="1217613"/>
            <a:chOff x="3738" y="3015"/>
            <a:chExt cx="786" cy="767"/>
          </a:xfrm>
        </p:grpSpPr>
        <p:sp>
          <p:nvSpPr>
            <p:cNvPr id="20543" name="Rectangle 36">
              <a:extLst>
                <a:ext uri="{FF2B5EF4-FFF2-40B4-BE49-F238E27FC236}">
                  <a16:creationId xmlns:a16="http://schemas.microsoft.com/office/drawing/2014/main" id="{2C52F99A-66AC-A2B4-F57B-03F22DD7B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          Addr</a:t>
              </a:r>
            </a:p>
            <a:p>
              <a:pPr algn="ctr"/>
              <a:r>
                <a:rPr lang="en-US" altLang="en-US"/>
                <a:t>          Dout</a:t>
              </a:r>
            </a:p>
            <a:p>
              <a:pPr algn="ctr"/>
              <a:r>
                <a:rPr lang="en-US" altLang="en-US" b="1"/>
                <a:t>Data</a:t>
              </a:r>
            </a:p>
            <a:p>
              <a:pPr algn="ctr"/>
              <a:r>
                <a:rPr lang="en-US" altLang="en-US" b="1"/>
                <a:t>Memory</a:t>
              </a:r>
            </a:p>
          </p:txBody>
        </p:sp>
        <p:sp>
          <p:nvSpPr>
            <p:cNvPr id="20544" name="Line 37">
              <a:extLst>
                <a:ext uri="{FF2B5EF4-FFF2-40B4-BE49-F238E27FC236}">
                  <a16:creationId xmlns:a16="http://schemas.microsoft.com/office/drawing/2014/main" id="{A6920AE7-770F-5551-C32D-D12448393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Line 40">
              <a:extLst>
                <a:ext uri="{FF2B5EF4-FFF2-40B4-BE49-F238E27FC236}">
                  <a16:creationId xmlns:a16="http://schemas.microsoft.com/office/drawing/2014/main" id="{4E79E3EE-45D3-EDA0-A019-5B9FA82342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88" name="Group 31">
            <a:extLst>
              <a:ext uri="{FF2B5EF4-FFF2-40B4-BE49-F238E27FC236}">
                <a16:creationId xmlns:a16="http://schemas.microsoft.com/office/drawing/2014/main" id="{60020CCF-526C-6FB2-4F66-FE6F6D54DCC9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6013450"/>
            <a:ext cx="568325" cy="460375"/>
            <a:chOff x="1875" y="3176"/>
            <a:chExt cx="358" cy="517"/>
          </a:xfrm>
        </p:grpSpPr>
        <p:sp>
          <p:nvSpPr>
            <p:cNvPr id="20540" name="Rectangle 32">
              <a:extLst>
                <a:ext uri="{FF2B5EF4-FFF2-40B4-BE49-F238E27FC236}">
                  <a16:creationId xmlns:a16="http://schemas.microsoft.com/office/drawing/2014/main" id="{4F64A31B-29C0-EFDA-C8E7-C72B8C86F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176"/>
              <a:ext cx="256" cy="5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SE</a:t>
              </a:r>
            </a:p>
          </p:txBody>
        </p:sp>
        <p:sp>
          <p:nvSpPr>
            <p:cNvPr id="20541" name="Line 33">
              <a:extLst>
                <a:ext uri="{FF2B5EF4-FFF2-40B4-BE49-F238E27FC236}">
                  <a16:creationId xmlns:a16="http://schemas.microsoft.com/office/drawing/2014/main" id="{1ED65D2B-0DA7-F5D7-0D77-FE74698C69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34">
              <a:extLst>
                <a:ext uri="{FF2B5EF4-FFF2-40B4-BE49-F238E27FC236}">
                  <a16:creationId xmlns:a16="http://schemas.microsoft.com/office/drawing/2014/main" id="{8DDC85C4-B11B-B9B2-007B-72D11A3EE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TextBox 160">
            <a:extLst>
              <a:ext uri="{FF2B5EF4-FFF2-40B4-BE49-F238E27FC236}">
                <a16:creationId xmlns:a16="http://schemas.microsoft.com/office/drawing/2014/main" id="{E33B2CC0-D237-B96B-C72F-7B1A0525E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379730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Rm</a:t>
            </a:r>
          </a:p>
        </p:txBody>
      </p:sp>
      <p:sp>
        <p:nvSpPr>
          <p:cNvPr id="20490" name="TextBox 161">
            <a:extLst>
              <a:ext uri="{FF2B5EF4-FFF2-40B4-BE49-F238E27FC236}">
                <a16:creationId xmlns:a16="http://schemas.microsoft.com/office/drawing/2014/main" id="{0BA0E50B-20AE-7FC6-1FBC-61F0B544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3797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Rn</a:t>
            </a:r>
          </a:p>
        </p:txBody>
      </p:sp>
      <p:sp>
        <p:nvSpPr>
          <p:cNvPr id="20491" name="TextBox 162">
            <a:extLst>
              <a:ext uri="{FF2B5EF4-FFF2-40B4-BE49-F238E27FC236}">
                <a16:creationId xmlns:a16="http://schemas.microsoft.com/office/drawing/2014/main" id="{F0C64842-255B-A31E-B782-153BF8FC6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37973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Rd</a:t>
            </a:r>
          </a:p>
        </p:txBody>
      </p:sp>
      <p:cxnSp>
        <p:nvCxnSpPr>
          <p:cNvPr id="20492" name="Straight Connector 165">
            <a:extLst>
              <a:ext uri="{FF2B5EF4-FFF2-40B4-BE49-F238E27FC236}">
                <a16:creationId xmlns:a16="http://schemas.microsoft.com/office/drawing/2014/main" id="{0DEB207B-5B16-8394-3C0F-31917C71DB89}"/>
              </a:ext>
            </a:extLst>
          </p:cNvPr>
          <p:cNvCxnSpPr>
            <a:cxnSpLocks noChangeShapeType="1"/>
            <a:stCxn id="20490" idx="2"/>
            <a:endCxn id="20551" idx="1"/>
          </p:cNvCxnSpPr>
          <p:nvPr/>
        </p:nvCxnSpPr>
        <p:spPr bwMode="auto">
          <a:xfrm flipH="1">
            <a:off x="2416175" y="4167188"/>
            <a:ext cx="9525" cy="3508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Straight Connector 176">
            <a:extLst>
              <a:ext uri="{FF2B5EF4-FFF2-40B4-BE49-F238E27FC236}">
                <a16:creationId xmlns:a16="http://schemas.microsoft.com/office/drawing/2014/main" id="{F0DDBC63-9857-FE49-E4DD-71A43B776658}"/>
              </a:ext>
            </a:extLst>
          </p:cNvPr>
          <p:cNvCxnSpPr>
            <a:cxnSpLocks noChangeShapeType="1"/>
            <a:stCxn id="20489" idx="2"/>
          </p:cNvCxnSpPr>
          <p:nvPr/>
        </p:nvCxnSpPr>
        <p:spPr bwMode="auto">
          <a:xfrm flipH="1">
            <a:off x="2039938" y="4167188"/>
            <a:ext cx="7937" cy="2873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Straight Connector 178">
            <a:extLst>
              <a:ext uri="{FF2B5EF4-FFF2-40B4-BE49-F238E27FC236}">
                <a16:creationId xmlns:a16="http://schemas.microsoft.com/office/drawing/2014/main" id="{BDCA8B27-BB42-6721-6B9D-0420CEDDBFA2}"/>
              </a:ext>
            </a:extLst>
          </p:cNvPr>
          <p:cNvCxnSpPr>
            <a:cxnSpLocks noChangeShapeType="1"/>
            <a:endCxn id="20550" idx="1"/>
          </p:cNvCxnSpPr>
          <p:nvPr/>
        </p:nvCxnSpPr>
        <p:spPr bwMode="auto">
          <a:xfrm flipH="1">
            <a:off x="2039938" y="4430713"/>
            <a:ext cx="0" cy="873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Straight Connector 180">
            <a:extLst>
              <a:ext uri="{FF2B5EF4-FFF2-40B4-BE49-F238E27FC236}">
                <a16:creationId xmlns:a16="http://schemas.microsoft.com/office/drawing/2014/main" id="{ED5C14F6-C8F9-7A29-5519-56E4F6C4B9A3}"/>
              </a:ext>
            </a:extLst>
          </p:cNvPr>
          <p:cNvCxnSpPr>
            <a:cxnSpLocks noChangeShapeType="1"/>
            <a:stCxn id="20491" idx="2"/>
            <a:endCxn id="20548" idx="1"/>
          </p:cNvCxnSpPr>
          <p:nvPr/>
        </p:nvCxnSpPr>
        <p:spPr bwMode="auto">
          <a:xfrm flipH="1">
            <a:off x="1663700" y="4167188"/>
            <a:ext cx="6350" cy="3508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 Box 104">
            <a:extLst>
              <a:ext uri="{FF2B5EF4-FFF2-40B4-BE49-F238E27FC236}">
                <a16:creationId xmlns:a16="http://schemas.microsoft.com/office/drawing/2014/main" id="{E4D0CA11-5D67-4EA9-8DCA-53453BE06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5972175"/>
            <a:ext cx="94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rgbClr val="0000FF"/>
                </a:solidFill>
              </a:rPr>
              <a:t>ALUOp</a:t>
            </a:r>
            <a:endParaRPr lang="en-US" altLang="en-US" dirty="0">
              <a:solidFill>
                <a:srgbClr val="0000FF"/>
              </a:solidFill>
            </a:endParaRPr>
          </a:p>
        </p:txBody>
      </p:sp>
      <p:cxnSp>
        <p:nvCxnSpPr>
          <p:cNvPr id="20497" name="Straight Connector 294">
            <a:extLst>
              <a:ext uri="{FF2B5EF4-FFF2-40B4-BE49-F238E27FC236}">
                <a16:creationId xmlns:a16="http://schemas.microsoft.com/office/drawing/2014/main" id="{D35F6AAB-D53D-E3AF-E9B8-8BBB0011C88E}"/>
              </a:ext>
            </a:extLst>
          </p:cNvPr>
          <p:cNvCxnSpPr>
            <a:cxnSpLocks noChangeShapeType="1"/>
            <a:stCxn id="276" idx="0"/>
            <a:endCxn id="20532" idx="1"/>
          </p:cNvCxnSpPr>
          <p:nvPr/>
        </p:nvCxnSpPr>
        <p:spPr bwMode="auto">
          <a:xfrm flipH="1" flipV="1">
            <a:off x="4310063" y="5726113"/>
            <a:ext cx="7937" cy="246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98" name="Group 307">
            <a:extLst>
              <a:ext uri="{FF2B5EF4-FFF2-40B4-BE49-F238E27FC236}">
                <a16:creationId xmlns:a16="http://schemas.microsoft.com/office/drawing/2014/main" id="{3EF3B581-E5DF-1F0C-AA84-AD44A3E4A42A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4446588"/>
            <a:ext cx="657225" cy="1330325"/>
            <a:chOff x="5088808" y="3807062"/>
            <a:chExt cx="657225" cy="1330325"/>
          </a:xfrm>
        </p:grpSpPr>
        <p:grpSp>
          <p:nvGrpSpPr>
            <p:cNvPr id="20531" name="Group 3">
              <a:extLst>
                <a:ext uri="{FF2B5EF4-FFF2-40B4-BE49-F238E27FC236}">
                  <a16:creationId xmlns:a16="http://schemas.microsoft.com/office/drawing/2014/main" id="{F0A1E8BB-59CB-AE05-FBC3-6DB700A154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20533" name="AutoShape 4">
                <a:extLst>
                  <a:ext uri="{FF2B5EF4-FFF2-40B4-BE49-F238E27FC236}">
                    <a16:creationId xmlns:a16="http://schemas.microsoft.com/office/drawing/2014/main" id="{63308259-1C9C-6AF9-A0ED-5A80AC62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4" name="Line 5">
                <a:extLst>
                  <a:ext uri="{FF2B5EF4-FFF2-40B4-BE49-F238E27FC236}">
                    <a16:creationId xmlns:a16="http://schemas.microsoft.com/office/drawing/2014/main" id="{67E55EBD-372F-0482-19DB-9944AE9F1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5" name="Line 6">
                <a:extLst>
                  <a:ext uri="{FF2B5EF4-FFF2-40B4-BE49-F238E27FC236}">
                    <a16:creationId xmlns:a16="http://schemas.microsoft.com/office/drawing/2014/main" id="{2070407D-0134-E597-6E37-DF7CE84D5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6" name="Line 7">
                <a:extLst>
                  <a:ext uri="{FF2B5EF4-FFF2-40B4-BE49-F238E27FC236}">
                    <a16:creationId xmlns:a16="http://schemas.microsoft.com/office/drawing/2014/main" id="{F26CADE6-532A-57CA-AD84-64F962EEC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7" name="Line 8">
                <a:extLst>
                  <a:ext uri="{FF2B5EF4-FFF2-40B4-BE49-F238E27FC236}">
                    <a16:creationId xmlns:a16="http://schemas.microsoft.com/office/drawing/2014/main" id="{C3D14A96-88E2-C6B5-761F-7C87CD733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8" name="Line 9">
                <a:extLst>
                  <a:ext uri="{FF2B5EF4-FFF2-40B4-BE49-F238E27FC236}">
                    <a16:creationId xmlns:a16="http://schemas.microsoft.com/office/drawing/2014/main" id="{4C709FDC-A828-F6F1-A934-84766A092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9" name="Line 10">
                <a:extLst>
                  <a:ext uri="{FF2B5EF4-FFF2-40B4-BE49-F238E27FC236}">
                    <a16:creationId xmlns:a16="http://schemas.microsoft.com/office/drawing/2014/main" id="{01B4C645-5DAB-EB2D-650C-40713F80F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32" name="Line 11">
              <a:extLst>
                <a:ext uri="{FF2B5EF4-FFF2-40B4-BE49-F238E27FC236}">
                  <a16:creationId xmlns:a16="http://schemas.microsoft.com/office/drawing/2014/main" id="{BAA90A97-7968-A04E-74D8-C285EBA675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9" name="Group 184">
            <a:extLst>
              <a:ext uri="{FF2B5EF4-FFF2-40B4-BE49-F238E27FC236}">
                <a16:creationId xmlns:a16="http://schemas.microsoft.com/office/drawing/2014/main" id="{62AEB8E3-79BB-F32C-4979-B3251325A791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098550"/>
            <a:ext cx="3059112" cy="2427288"/>
            <a:chOff x="3471152" y="1402569"/>
            <a:chExt cx="3058670" cy="2426856"/>
          </a:xfrm>
        </p:grpSpPr>
        <p:grpSp>
          <p:nvGrpSpPr>
            <p:cNvPr id="20500" name="Group 14">
              <a:extLst>
                <a:ext uri="{FF2B5EF4-FFF2-40B4-BE49-F238E27FC236}">
                  <a16:creationId xmlns:a16="http://schemas.microsoft.com/office/drawing/2014/main" id="{20174588-FD20-EACD-A0B9-600C29677A2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1419778"/>
              <a:ext cx="568325" cy="995363"/>
              <a:chOff x="1875" y="3066"/>
              <a:chExt cx="358" cy="627"/>
            </a:xfrm>
          </p:grpSpPr>
          <p:sp>
            <p:nvSpPr>
              <p:cNvPr id="20528" name="Rectangle 15">
                <a:extLst>
                  <a:ext uri="{FF2B5EF4-FFF2-40B4-BE49-F238E27FC236}">
                    <a16:creationId xmlns:a16="http://schemas.microsoft.com/office/drawing/2014/main" id="{10813334-664C-FF91-C331-B7F9C42B6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20529" name="Line 16">
                <a:extLst>
                  <a:ext uri="{FF2B5EF4-FFF2-40B4-BE49-F238E27FC236}">
                    <a16:creationId xmlns:a16="http://schemas.microsoft.com/office/drawing/2014/main" id="{EE667677-3BAD-CA13-6EC9-673CC47E1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30" name="Line 17">
                <a:extLst>
                  <a:ext uri="{FF2B5EF4-FFF2-40B4-BE49-F238E27FC236}">
                    <a16:creationId xmlns:a16="http://schemas.microsoft.com/office/drawing/2014/main" id="{DB71BEAD-DFD2-13DC-DAFC-172168A48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501" name="Group 32">
              <a:extLst>
                <a:ext uri="{FF2B5EF4-FFF2-40B4-BE49-F238E27FC236}">
                  <a16:creationId xmlns:a16="http://schemas.microsoft.com/office/drawing/2014/main" id="{754D780F-EED8-8E08-A38B-43443675B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2335161"/>
              <a:ext cx="1381125" cy="980378"/>
              <a:chOff x="4616" y="1688"/>
              <a:chExt cx="870" cy="930"/>
            </a:xfrm>
          </p:grpSpPr>
          <p:sp>
            <p:nvSpPr>
              <p:cNvPr id="20525" name="Rectangle 33">
                <a:extLst>
                  <a:ext uri="{FF2B5EF4-FFF2-40B4-BE49-F238E27FC236}">
                    <a16:creationId xmlns:a16="http://schemas.microsoft.com/office/drawing/2014/main" id="{356651A3-145F-48C2-323D-D445C531C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20526" name="Line 34">
                <a:extLst>
                  <a:ext uri="{FF2B5EF4-FFF2-40B4-BE49-F238E27FC236}">
                    <a16:creationId xmlns:a16="http://schemas.microsoft.com/office/drawing/2014/main" id="{99F437BD-7A12-6D90-1D30-D3289A669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7" name="Line 36">
                <a:extLst>
                  <a:ext uri="{FF2B5EF4-FFF2-40B4-BE49-F238E27FC236}">
                    <a16:creationId xmlns:a16="http://schemas.microsoft.com/office/drawing/2014/main" id="{7F1E6C9E-0792-5DA4-8423-E2857498F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02" name="Straight Connector 187">
              <a:extLst>
                <a:ext uri="{FF2B5EF4-FFF2-40B4-BE49-F238E27FC236}">
                  <a16:creationId xmlns:a16="http://schemas.microsoft.com/office/drawing/2014/main" id="{AC40C12B-D3A7-C47A-E05C-568716796829}"/>
                </a:ext>
              </a:extLst>
            </p:cNvPr>
            <p:cNvCxnSpPr>
              <a:cxnSpLocks noChangeShapeType="1"/>
              <a:stCxn id="20510" idx="2"/>
              <a:endCxn id="20527" idx="0"/>
            </p:cNvCxnSpPr>
            <p:nvPr/>
          </p:nvCxnSpPr>
          <p:spPr bwMode="auto">
            <a:xfrm flipH="1">
              <a:off x="4164096" y="2305772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3" name="TextBox 188">
              <a:extLst>
                <a:ext uri="{FF2B5EF4-FFF2-40B4-BE49-F238E27FC236}">
                  <a16:creationId xmlns:a16="http://schemas.microsoft.com/office/drawing/2014/main" id="{909600B6-E421-1B80-002B-059127A16C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460093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20504" name="Straight Connector 190">
              <a:extLst>
                <a:ext uri="{FF2B5EF4-FFF2-40B4-BE49-F238E27FC236}">
                  <a16:creationId xmlns:a16="http://schemas.microsoft.com/office/drawing/2014/main" id="{A624007D-B607-CA77-0EA6-4FBDB7B42477}"/>
                </a:ext>
              </a:extLst>
            </p:cNvPr>
            <p:cNvCxnSpPr>
              <a:cxnSpLocks noChangeShapeType="1"/>
              <a:stCxn id="20526" idx="0"/>
              <a:endCxn id="20503" idx="0"/>
            </p:cNvCxnSpPr>
            <p:nvPr/>
          </p:nvCxnSpPr>
          <p:spPr bwMode="auto">
            <a:xfrm>
              <a:off x="4160921" y="3316067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05" name="TextBox 191">
              <a:extLst>
                <a:ext uri="{FF2B5EF4-FFF2-40B4-BE49-F238E27FC236}">
                  <a16:creationId xmlns:a16="http://schemas.microsoft.com/office/drawing/2014/main" id="{721C89EE-ED81-D2CF-2CE1-B751D3CAF1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130" y="2857347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20506" name="Straight Connector 193">
              <a:extLst>
                <a:ext uri="{FF2B5EF4-FFF2-40B4-BE49-F238E27FC236}">
                  <a16:creationId xmlns:a16="http://schemas.microsoft.com/office/drawing/2014/main" id="{CA888579-ED07-CDA1-0E0B-C44400BD015D}"/>
                </a:ext>
              </a:extLst>
            </p:cNvPr>
            <p:cNvCxnSpPr>
              <a:cxnSpLocks noChangeShapeType="1"/>
              <a:stCxn id="20505" idx="3"/>
              <a:endCxn id="20524" idx="0"/>
            </p:cNvCxnSpPr>
            <p:nvPr/>
          </p:nvCxnSpPr>
          <p:spPr bwMode="auto">
            <a:xfrm flipV="1">
              <a:off x="5450212" y="3036171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507" name="Group 3">
              <a:extLst>
                <a:ext uri="{FF2B5EF4-FFF2-40B4-BE49-F238E27FC236}">
                  <a16:creationId xmlns:a16="http://schemas.microsoft.com/office/drawing/2014/main" id="{1CA1AB5C-A448-DA74-B445-80410069B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6922" y="1985246"/>
              <a:ext cx="657225" cy="1330325"/>
              <a:chOff x="3040" y="2253"/>
              <a:chExt cx="414" cy="838"/>
            </a:xfrm>
          </p:grpSpPr>
          <p:sp>
            <p:nvSpPr>
              <p:cNvPr id="20518" name="AutoShape 4">
                <a:extLst>
                  <a:ext uri="{FF2B5EF4-FFF2-40B4-BE49-F238E27FC236}">
                    <a16:creationId xmlns:a16="http://schemas.microsoft.com/office/drawing/2014/main" id="{7127B425-B792-2CD8-6AF0-9069C88ED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20519" name="Line 5">
                <a:extLst>
                  <a:ext uri="{FF2B5EF4-FFF2-40B4-BE49-F238E27FC236}">
                    <a16:creationId xmlns:a16="http://schemas.microsoft.com/office/drawing/2014/main" id="{2FC6C48B-B9B2-65FB-197C-421353F1D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0" name="Line 6">
                <a:extLst>
                  <a:ext uri="{FF2B5EF4-FFF2-40B4-BE49-F238E27FC236}">
                    <a16:creationId xmlns:a16="http://schemas.microsoft.com/office/drawing/2014/main" id="{72328A12-25E8-D1E9-4960-7D63CA1253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1" name="Line 7">
                <a:extLst>
                  <a:ext uri="{FF2B5EF4-FFF2-40B4-BE49-F238E27FC236}">
                    <a16:creationId xmlns:a16="http://schemas.microsoft.com/office/drawing/2014/main" id="{E97430A9-1169-ED51-CEC3-D70AC4BB47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2" name="Line 8">
                <a:extLst>
                  <a:ext uri="{FF2B5EF4-FFF2-40B4-BE49-F238E27FC236}">
                    <a16:creationId xmlns:a16="http://schemas.microsoft.com/office/drawing/2014/main" id="{902DE076-9EEF-B280-44BA-1B4EEB74F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3" name="Line 9">
                <a:extLst>
                  <a:ext uri="{FF2B5EF4-FFF2-40B4-BE49-F238E27FC236}">
                    <a16:creationId xmlns:a16="http://schemas.microsoft.com/office/drawing/2014/main" id="{A7FBAFC0-9E22-5F1E-F0BE-5E3B2BFF0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24" name="Line 10">
                <a:extLst>
                  <a:ext uri="{FF2B5EF4-FFF2-40B4-BE49-F238E27FC236}">
                    <a16:creationId xmlns:a16="http://schemas.microsoft.com/office/drawing/2014/main" id="{1EAF7A35-AC2B-6F63-E9D1-AB6BB792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0508" name="Straight Connector 195">
              <a:extLst>
                <a:ext uri="{FF2B5EF4-FFF2-40B4-BE49-F238E27FC236}">
                  <a16:creationId xmlns:a16="http://schemas.microsoft.com/office/drawing/2014/main" id="{9A848F55-8D9B-8CAE-2E32-6242A80E5B42}"/>
                </a:ext>
              </a:extLst>
            </p:cNvPr>
            <p:cNvCxnSpPr>
              <a:cxnSpLocks noChangeShapeType="1"/>
              <a:stCxn id="20522" idx="1"/>
              <a:endCxn id="20517" idx="0"/>
            </p:cNvCxnSpPr>
            <p:nvPr/>
          </p:nvCxnSpPr>
          <p:spPr bwMode="auto">
            <a:xfrm flipV="1">
              <a:off x="6204148" y="2645836"/>
              <a:ext cx="193912" cy="45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Straight Connector 197">
              <a:extLst>
                <a:ext uri="{FF2B5EF4-FFF2-40B4-BE49-F238E27FC236}">
                  <a16:creationId xmlns:a16="http://schemas.microsoft.com/office/drawing/2014/main" id="{106001B1-3CFF-E44B-9272-283B5C49267D}"/>
                </a:ext>
              </a:extLst>
            </p:cNvPr>
            <p:cNvCxnSpPr>
              <a:cxnSpLocks noChangeShapeType="1"/>
              <a:stCxn id="20510" idx="3"/>
              <a:endCxn id="20523" idx="0"/>
            </p:cNvCxnSpPr>
            <p:nvPr/>
          </p:nvCxnSpPr>
          <p:spPr bwMode="auto">
            <a:xfrm>
              <a:off x="4213176" y="2261322"/>
              <a:ext cx="1333746" cy="332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0" name="Rectangle 84">
              <a:extLst>
                <a:ext uri="{FF2B5EF4-FFF2-40B4-BE49-F238E27FC236}">
                  <a16:creationId xmlns:a16="http://schemas.microsoft.com/office/drawing/2014/main" id="{ECBDD8B6-5008-9904-4C58-05280F2A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2216872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0511" name="Straight Connector 199">
              <a:extLst>
                <a:ext uri="{FF2B5EF4-FFF2-40B4-BE49-F238E27FC236}">
                  <a16:creationId xmlns:a16="http://schemas.microsoft.com/office/drawing/2014/main" id="{6DF97F49-8AF2-7D27-1297-C7BCE679CD53}"/>
                </a:ext>
              </a:extLst>
            </p:cNvPr>
            <p:cNvCxnSpPr>
              <a:cxnSpLocks noChangeShapeType="1"/>
              <a:stCxn id="20529" idx="0"/>
              <a:endCxn id="20510" idx="0"/>
            </p:cNvCxnSpPr>
            <p:nvPr/>
          </p:nvCxnSpPr>
          <p:spPr bwMode="auto">
            <a:xfrm>
              <a:off x="4163913" y="2201623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2" name="Line 70">
              <a:extLst>
                <a:ext uri="{FF2B5EF4-FFF2-40B4-BE49-F238E27FC236}">
                  <a16:creationId xmlns:a16="http://schemas.microsoft.com/office/drawing/2014/main" id="{B9477C3F-5578-CEB0-A617-50691A272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Line 70">
              <a:extLst>
                <a:ext uri="{FF2B5EF4-FFF2-40B4-BE49-F238E27FC236}">
                  <a16:creationId xmlns:a16="http://schemas.microsoft.com/office/drawing/2014/main" id="{0A80E515-C4E5-5D0D-60FA-085118369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514" name="Straight Connector 202">
              <a:extLst>
                <a:ext uri="{FF2B5EF4-FFF2-40B4-BE49-F238E27FC236}">
                  <a16:creationId xmlns:a16="http://schemas.microsoft.com/office/drawing/2014/main" id="{BC6D62BF-9D89-2040-FCE9-E734F4F1D52B}"/>
                </a:ext>
              </a:extLst>
            </p:cNvPr>
            <p:cNvCxnSpPr>
              <a:cxnSpLocks noChangeShapeType="1"/>
              <a:stCxn id="20517" idx="1"/>
              <a:endCxn id="20512" idx="1"/>
            </p:cNvCxnSpPr>
            <p:nvPr/>
          </p:nvCxnSpPr>
          <p:spPr bwMode="auto">
            <a:xfrm flipV="1">
              <a:off x="6529822" y="1402570"/>
              <a:ext cx="0" cy="12432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Straight Connector 203">
              <a:extLst>
                <a:ext uri="{FF2B5EF4-FFF2-40B4-BE49-F238E27FC236}">
                  <a16:creationId xmlns:a16="http://schemas.microsoft.com/office/drawing/2014/main" id="{931F4729-863F-CFDB-5D74-4FEA24739F1C}"/>
                </a:ext>
              </a:extLst>
            </p:cNvPr>
            <p:cNvCxnSpPr>
              <a:cxnSpLocks noChangeShapeType="1"/>
              <a:stCxn id="20512" idx="0"/>
              <a:endCxn id="20513" idx="1"/>
            </p:cNvCxnSpPr>
            <p:nvPr/>
          </p:nvCxnSpPr>
          <p:spPr bwMode="auto">
            <a:xfrm flipH="1">
              <a:off x="4298370" y="1402569"/>
              <a:ext cx="2099690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Straight Connector 204">
              <a:extLst>
                <a:ext uri="{FF2B5EF4-FFF2-40B4-BE49-F238E27FC236}">
                  <a16:creationId xmlns:a16="http://schemas.microsoft.com/office/drawing/2014/main" id="{515A6E90-0BB7-5E3C-2AC4-7CEA4F681D74}"/>
                </a:ext>
              </a:extLst>
            </p:cNvPr>
            <p:cNvCxnSpPr>
              <a:cxnSpLocks noChangeShapeType="1"/>
              <a:stCxn id="20513" idx="0"/>
              <a:endCxn id="20530" idx="1"/>
            </p:cNvCxnSpPr>
            <p:nvPr/>
          </p:nvCxnSpPr>
          <p:spPr bwMode="auto">
            <a:xfrm flipH="1">
              <a:off x="4165502" y="1402569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7" name="Line 70">
              <a:extLst>
                <a:ext uri="{FF2B5EF4-FFF2-40B4-BE49-F238E27FC236}">
                  <a16:creationId xmlns:a16="http://schemas.microsoft.com/office/drawing/2014/main" id="{8324AE99-CF98-BD87-367A-36093F263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26458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B8C7D913-1948-B6E4-A482-7C4F4B8673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C67DC9D-6079-4A45-AFD5-105617976D6F}" type="slidenum">
              <a:rPr lang="en-US" altLang="en-US"/>
              <a:pPr>
                <a:spcBef>
                  <a:spcPct val="0"/>
                </a:spcBef>
                <a:buSzTx/>
              </a:pPr>
              <a:t>80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E0A5B45-83BC-A0F3-D898-E0A56C3092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Store RTL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DE3AA41-90EF-7B55-4C66-3BE634BC9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Store Instruction: </a:t>
            </a:r>
            <a:r>
              <a:rPr lang="en-US" altLang="en-US">
                <a:latin typeface="Courier New" panose="02070309020205020404" pitchFamily="49" charset="0"/>
              </a:rPr>
              <a:t>STUR Rd, [Rn, DAddr9]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</a:p>
        </p:txBody>
      </p:sp>
      <p:grpSp>
        <p:nvGrpSpPr>
          <p:cNvPr id="21509" name="Group 2">
            <a:extLst>
              <a:ext uri="{FF2B5EF4-FFF2-40B4-BE49-F238E27FC236}">
                <a16:creationId xmlns:a16="http://schemas.microsoft.com/office/drawing/2014/main" id="{69A20B2A-F9B2-F599-CB99-03951E73DC14}"/>
              </a:ext>
            </a:extLst>
          </p:cNvPr>
          <p:cNvGrpSpPr>
            <a:grpSpLocks/>
          </p:cNvGrpSpPr>
          <p:nvPr/>
        </p:nvGrpSpPr>
        <p:grpSpPr bwMode="auto">
          <a:xfrm>
            <a:off x="1033463" y="5380038"/>
            <a:ext cx="6515100" cy="692150"/>
            <a:chOff x="251680" y="1316161"/>
            <a:chExt cx="6515100" cy="691595"/>
          </a:xfrm>
        </p:grpSpPr>
        <p:grpSp>
          <p:nvGrpSpPr>
            <p:cNvPr id="21510" name="Group 8">
              <a:extLst>
                <a:ext uri="{FF2B5EF4-FFF2-40B4-BE49-F238E27FC236}">
                  <a16:creationId xmlns:a16="http://schemas.microsoft.com/office/drawing/2014/main" id="{ABE83346-0DF8-FEC8-E20D-CFB8EFBC89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21552" name="Rectangle 9">
                <a:extLst>
                  <a:ext uri="{FF2B5EF4-FFF2-40B4-BE49-F238E27FC236}">
                    <a16:creationId xmlns:a16="http://schemas.microsoft.com/office/drawing/2014/main" id="{565CDF7A-D3F4-32A6-5CD0-76ACA9EFA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1553" name="Line 10">
                <a:extLst>
                  <a:ext uri="{FF2B5EF4-FFF2-40B4-BE49-F238E27FC236}">
                    <a16:creationId xmlns:a16="http://schemas.microsoft.com/office/drawing/2014/main" id="{F42D0841-CD70-2297-14C2-CBD113BA84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4" name="Line 11">
                <a:extLst>
                  <a:ext uri="{FF2B5EF4-FFF2-40B4-BE49-F238E27FC236}">
                    <a16:creationId xmlns:a16="http://schemas.microsoft.com/office/drawing/2014/main" id="{9E82E1F2-138F-B942-EB7B-FBFB350B9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5" name="Line 12">
                <a:extLst>
                  <a:ext uri="{FF2B5EF4-FFF2-40B4-BE49-F238E27FC236}">
                    <a16:creationId xmlns:a16="http://schemas.microsoft.com/office/drawing/2014/main" id="{1440DBFC-9ACB-605C-0119-5B864F6329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6" name="Line 13">
                <a:extLst>
                  <a:ext uri="{FF2B5EF4-FFF2-40B4-BE49-F238E27FC236}">
                    <a16:creationId xmlns:a16="http://schemas.microsoft.com/office/drawing/2014/main" id="{06DDC8B0-417D-5B05-3C88-CD73249FD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7" name="Line 14">
                <a:extLst>
                  <a:ext uri="{FF2B5EF4-FFF2-40B4-BE49-F238E27FC236}">
                    <a16:creationId xmlns:a16="http://schemas.microsoft.com/office/drawing/2014/main" id="{73DD6BA1-0830-3B47-64BF-C4892B5D46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8" name="Line 15">
                <a:extLst>
                  <a:ext uri="{FF2B5EF4-FFF2-40B4-BE49-F238E27FC236}">
                    <a16:creationId xmlns:a16="http://schemas.microsoft.com/office/drawing/2014/main" id="{6F329E29-A4CE-B412-7360-C6FB11AD2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59" name="Line 16">
                <a:extLst>
                  <a:ext uri="{FF2B5EF4-FFF2-40B4-BE49-F238E27FC236}">
                    <a16:creationId xmlns:a16="http://schemas.microsoft.com/office/drawing/2014/main" id="{2A200831-D4D9-C536-1656-FCFDC0428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0" name="Line 17">
                <a:extLst>
                  <a:ext uri="{FF2B5EF4-FFF2-40B4-BE49-F238E27FC236}">
                    <a16:creationId xmlns:a16="http://schemas.microsoft.com/office/drawing/2014/main" id="{D1D2BCB0-FCCA-AED2-0A39-77E03EEFA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1" name="Line 18">
                <a:extLst>
                  <a:ext uri="{FF2B5EF4-FFF2-40B4-BE49-F238E27FC236}">
                    <a16:creationId xmlns:a16="http://schemas.microsoft.com/office/drawing/2014/main" id="{E4853547-43A9-D8BC-3F13-3406B439C0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2" name="Line 19">
                <a:extLst>
                  <a:ext uri="{FF2B5EF4-FFF2-40B4-BE49-F238E27FC236}">
                    <a16:creationId xmlns:a16="http://schemas.microsoft.com/office/drawing/2014/main" id="{5115EC18-F22A-228D-60E3-4DF109B92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3" name="Line 20">
                <a:extLst>
                  <a:ext uri="{FF2B5EF4-FFF2-40B4-BE49-F238E27FC236}">
                    <a16:creationId xmlns:a16="http://schemas.microsoft.com/office/drawing/2014/main" id="{9F4EEDFF-C8C4-5884-AAD6-EA9FBD63F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4" name="Line 21">
                <a:extLst>
                  <a:ext uri="{FF2B5EF4-FFF2-40B4-BE49-F238E27FC236}">
                    <a16:creationId xmlns:a16="http://schemas.microsoft.com/office/drawing/2014/main" id="{B034FCAD-52DC-612A-C184-FE6E28214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5" name="Line 22">
                <a:extLst>
                  <a:ext uri="{FF2B5EF4-FFF2-40B4-BE49-F238E27FC236}">
                    <a16:creationId xmlns:a16="http://schemas.microsoft.com/office/drawing/2014/main" id="{34BC0A1B-1E54-38DE-658E-19A2C2655A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6" name="Line 23">
                <a:extLst>
                  <a:ext uri="{FF2B5EF4-FFF2-40B4-BE49-F238E27FC236}">
                    <a16:creationId xmlns:a16="http://schemas.microsoft.com/office/drawing/2014/main" id="{E90B4391-E1A3-D3AD-D997-558498715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7" name="Line 24">
                <a:extLst>
                  <a:ext uri="{FF2B5EF4-FFF2-40B4-BE49-F238E27FC236}">
                    <a16:creationId xmlns:a16="http://schemas.microsoft.com/office/drawing/2014/main" id="{3A720A77-8E9A-990C-A23C-0103597A9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8" name="Line 25">
                <a:extLst>
                  <a:ext uri="{FF2B5EF4-FFF2-40B4-BE49-F238E27FC236}">
                    <a16:creationId xmlns:a16="http://schemas.microsoft.com/office/drawing/2014/main" id="{7C30014B-502D-AC8B-B62B-6F0E160D2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69" name="Line 26">
                <a:extLst>
                  <a:ext uri="{FF2B5EF4-FFF2-40B4-BE49-F238E27FC236}">
                    <a16:creationId xmlns:a16="http://schemas.microsoft.com/office/drawing/2014/main" id="{17731ED6-2EB0-59C8-B37E-D10A7173E4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0" name="Line 27">
                <a:extLst>
                  <a:ext uri="{FF2B5EF4-FFF2-40B4-BE49-F238E27FC236}">
                    <a16:creationId xmlns:a16="http://schemas.microsoft.com/office/drawing/2014/main" id="{A25B32C2-359F-A069-5DCB-CBB082973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1" name="Line 28">
                <a:extLst>
                  <a:ext uri="{FF2B5EF4-FFF2-40B4-BE49-F238E27FC236}">
                    <a16:creationId xmlns:a16="http://schemas.microsoft.com/office/drawing/2014/main" id="{34EE238A-9BDC-4BC8-43B4-8761E7784A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2" name="Line 29">
                <a:extLst>
                  <a:ext uri="{FF2B5EF4-FFF2-40B4-BE49-F238E27FC236}">
                    <a16:creationId xmlns:a16="http://schemas.microsoft.com/office/drawing/2014/main" id="{0E329F31-9AD8-D436-C59F-6832EFF6D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3" name="Line 30">
                <a:extLst>
                  <a:ext uri="{FF2B5EF4-FFF2-40B4-BE49-F238E27FC236}">
                    <a16:creationId xmlns:a16="http://schemas.microsoft.com/office/drawing/2014/main" id="{59F7260D-DAB8-8827-3F9E-54789BC99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4" name="Line 31">
                <a:extLst>
                  <a:ext uri="{FF2B5EF4-FFF2-40B4-BE49-F238E27FC236}">
                    <a16:creationId xmlns:a16="http://schemas.microsoft.com/office/drawing/2014/main" id="{286D5ABE-A058-51AE-9FD9-2D92BE46E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5" name="Line 32">
                <a:extLst>
                  <a:ext uri="{FF2B5EF4-FFF2-40B4-BE49-F238E27FC236}">
                    <a16:creationId xmlns:a16="http://schemas.microsoft.com/office/drawing/2014/main" id="{7E2F3129-8FB6-52D7-6936-B58C11BC7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6" name="Line 33">
                <a:extLst>
                  <a:ext uri="{FF2B5EF4-FFF2-40B4-BE49-F238E27FC236}">
                    <a16:creationId xmlns:a16="http://schemas.microsoft.com/office/drawing/2014/main" id="{30604EDB-C0A0-C3C1-CE6C-F1DCD5BB9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7" name="Line 34">
                <a:extLst>
                  <a:ext uri="{FF2B5EF4-FFF2-40B4-BE49-F238E27FC236}">
                    <a16:creationId xmlns:a16="http://schemas.microsoft.com/office/drawing/2014/main" id="{B16E216D-2CF8-2A7F-6A79-A4D53C8C2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8" name="Line 35">
                <a:extLst>
                  <a:ext uri="{FF2B5EF4-FFF2-40B4-BE49-F238E27FC236}">
                    <a16:creationId xmlns:a16="http://schemas.microsoft.com/office/drawing/2014/main" id="{57E79B20-8127-2869-12DA-670433FE1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79" name="Line 36">
                <a:extLst>
                  <a:ext uri="{FF2B5EF4-FFF2-40B4-BE49-F238E27FC236}">
                    <a16:creationId xmlns:a16="http://schemas.microsoft.com/office/drawing/2014/main" id="{2DD7AFAB-F019-ADD2-3835-D4FB88508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0" name="Line 37">
                <a:extLst>
                  <a:ext uri="{FF2B5EF4-FFF2-40B4-BE49-F238E27FC236}">
                    <a16:creationId xmlns:a16="http://schemas.microsoft.com/office/drawing/2014/main" id="{1319DA42-7349-5A26-0F94-179E5E3D3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1" name="Line 38">
                <a:extLst>
                  <a:ext uri="{FF2B5EF4-FFF2-40B4-BE49-F238E27FC236}">
                    <a16:creationId xmlns:a16="http://schemas.microsoft.com/office/drawing/2014/main" id="{2420CDF6-7B3C-BEB0-F728-525E7BBC7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2" name="Line 39">
                <a:extLst>
                  <a:ext uri="{FF2B5EF4-FFF2-40B4-BE49-F238E27FC236}">
                    <a16:creationId xmlns:a16="http://schemas.microsoft.com/office/drawing/2014/main" id="{0B49EE38-A073-EABD-E56A-494D80E51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3" name="Line 40">
                <a:extLst>
                  <a:ext uri="{FF2B5EF4-FFF2-40B4-BE49-F238E27FC236}">
                    <a16:creationId xmlns:a16="http://schemas.microsoft.com/office/drawing/2014/main" id="{C099D1D1-4C90-33C8-A081-26B2126380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4" name="Line 41">
                <a:extLst>
                  <a:ext uri="{FF2B5EF4-FFF2-40B4-BE49-F238E27FC236}">
                    <a16:creationId xmlns:a16="http://schemas.microsoft.com/office/drawing/2014/main" id="{116D4AA9-4CBD-563F-238B-7D8A2D9C2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85" name="Line 42">
                <a:extLst>
                  <a:ext uri="{FF2B5EF4-FFF2-40B4-BE49-F238E27FC236}">
                    <a16:creationId xmlns:a16="http://schemas.microsoft.com/office/drawing/2014/main" id="{54C777EF-E1D8-5FF9-3941-5982B9217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511" name="Line 44">
              <a:extLst>
                <a:ext uri="{FF2B5EF4-FFF2-40B4-BE49-F238E27FC236}">
                  <a16:creationId xmlns:a16="http://schemas.microsoft.com/office/drawing/2014/main" id="{9547F928-6614-575B-1695-E218DF9D3D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45">
              <a:extLst>
                <a:ext uri="{FF2B5EF4-FFF2-40B4-BE49-F238E27FC236}">
                  <a16:creationId xmlns:a16="http://schemas.microsoft.com/office/drawing/2014/main" id="{61E5EB59-B88F-5CD9-9D4D-C4DE095F1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46">
              <a:extLst>
                <a:ext uri="{FF2B5EF4-FFF2-40B4-BE49-F238E27FC236}">
                  <a16:creationId xmlns:a16="http://schemas.microsoft.com/office/drawing/2014/main" id="{AC473D25-FE5D-D74B-0618-87A24E22C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47">
              <a:extLst>
                <a:ext uri="{FF2B5EF4-FFF2-40B4-BE49-F238E27FC236}">
                  <a16:creationId xmlns:a16="http://schemas.microsoft.com/office/drawing/2014/main" id="{DD636295-A212-CBB6-FA78-BBECCC41C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5" name="Text Box 48">
              <a:extLst>
                <a:ext uri="{FF2B5EF4-FFF2-40B4-BE49-F238E27FC236}">
                  <a16:creationId xmlns:a16="http://schemas.microsoft.com/office/drawing/2014/main" id="{8CA045F8-5935-0DE4-F854-44D731E28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21516" name="Text Box 49">
              <a:extLst>
                <a:ext uri="{FF2B5EF4-FFF2-40B4-BE49-F238E27FC236}">
                  <a16:creationId xmlns:a16="http://schemas.microsoft.com/office/drawing/2014/main" id="{A94BD8A5-2D31-B081-A420-C65257AF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21517" name="Text Box 50">
              <a:extLst>
                <a:ext uri="{FF2B5EF4-FFF2-40B4-BE49-F238E27FC236}">
                  <a16:creationId xmlns:a16="http://schemas.microsoft.com/office/drawing/2014/main" id="{746DE357-7E81-E428-DBCE-2FEADB1F0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21518" name="Text Box 51">
              <a:extLst>
                <a:ext uri="{FF2B5EF4-FFF2-40B4-BE49-F238E27FC236}">
                  <a16:creationId xmlns:a16="http://schemas.microsoft.com/office/drawing/2014/main" id="{5FC7FDA5-E7E7-7761-294F-337379B408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21519" name="Text Box 52">
              <a:extLst>
                <a:ext uri="{FF2B5EF4-FFF2-40B4-BE49-F238E27FC236}">
                  <a16:creationId xmlns:a16="http://schemas.microsoft.com/office/drawing/2014/main" id="{573E947A-E3D5-3BF0-3333-17A2E498D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21520" name="Text Box 53">
              <a:extLst>
                <a:ext uri="{FF2B5EF4-FFF2-40B4-BE49-F238E27FC236}">
                  <a16:creationId xmlns:a16="http://schemas.microsoft.com/office/drawing/2014/main" id="{998F3A0F-21C4-4BF9-2A9A-408C27668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21521" name="Text Box 54">
              <a:extLst>
                <a:ext uri="{FF2B5EF4-FFF2-40B4-BE49-F238E27FC236}">
                  <a16:creationId xmlns:a16="http://schemas.microsoft.com/office/drawing/2014/main" id="{C0DBCE41-3BD2-77C4-0E74-5E5E4DA47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21522" name="Text Box 55">
              <a:extLst>
                <a:ext uri="{FF2B5EF4-FFF2-40B4-BE49-F238E27FC236}">
                  <a16:creationId xmlns:a16="http://schemas.microsoft.com/office/drawing/2014/main" id="{B8535F3B-CBD6-6935-5784-E577F241D6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21523" name="Text Box 56">
              <a:extLst>
                <a:ext uri="{FF2B5EF4-FFF2-40B4-BE49-F238E27FC236}">
                  <a16:creationId xmlns:a16="http://schemas.microsoft.com/office/drawing/2014/main" id="{4145A339-D8C5-07CA-96FE-4782C2D007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21524" name="Text Box 57">
              <a:extLst>
                <a:ext uri="{FF2B5EF4-FFF2-40B4-BE49-F238E27FC236}">
                  <a16:creationId xmlns:a16="http://schemas.microsoft.com/office/drawing/2014/main" id="{708D8F29-AF13-7543-B879-B87355457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21525" name="Text Box 58">
              <a:extLst>
                <a:ext uri="{FF2B5EF4-FFF2-40B4-BE49-F238E27FC236}">
                  <a16:creationId xmlns:a16="http://schemas.microsoft.com/office/drawing/2014/main" id="{D8CC34FA-0C6F-F7CF-C9A4-3595A3D5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21526" name="Text Box 59">
              <a:extLst>
                <a:ext uri="{FF2B5EF4-FFF2-40B4-BE49-F238E27FC236}">
                  <a16:creationId xmlns:a16="http://schemas.microsoft.com/office/drawing/2014/main" id="{05A18C7C-3EFD-D792-4675-F3A745A8A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21527" name="Text Box 60">
              <a:extLst>
                <a:ext uri="{FF2B5EF4-FFF2-40B4-BE49-F238E27FC236}">
                  <a16:creationId xmlns:a16="http://schemas.microsoft.com/office/drawing/2014/main" id="{86FFDEC5-63BB-29DD-7172-FFB3C9AA0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21528" name="Text Box 61">
              <a:extLst>
                <a:ext uri="{FF2B5EF4-FFF2-40B4-BE49-F238E27FC236}">
                  <a16:creationId xmlns:a16="http://schemas.microsoft.com/office/drawing/2014/main" id="{A5BCDF67-A02E-A79B-A5DB-5B56E792E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21529" name="Text Box 62">
              <a:extLst>
                <a:ext uri="{FF2B5EF4-FFF2-40B4-BE49-F238E27FC236}">
                  <a16:creationId xmlns:a16="http://schemas.microsoft.com/office/drawing/2014/main" id="{3441EEA9-DD46-F951-3CA0-66E5F73C1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21530" name="Text Box 63">
              <a:extLst>
                <a:ext uri="{FF2B5EF4-FFF2-40B4-BE49-F238E27FC236}">
                  <a16:creationId xmlns:a16="http://schemas.microsoft.com/office/drawing/2014/main" id="{8DDDBC89-1929-706A-2132-5C7F27C42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21531" name="Text Box 64">
              <a:extLst>
                <a:ext uri="{FF2B5EF4-FFF2-40B4-BE49-F238E27FC236}">
                  <a16:creationId xmlns:a16="http://schemas.microsoft.com/office/drawing/2014/main" id="{3F958BF4-DE40-07E1-F044-8FF677A3C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21532" name="Text Box 65">
              <a:extLst>
                <a:ext uri="{FF2B5EF4-FFF2-40B4-BE49-F238E27FC236}">
                  <a16:creationId xmlns:a16="http://schemas.microsoft.com/office/drawing/2014/main" id="{7DDD3E50-0656-EB82-9618-7E4F2F6EE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21533" name="Text Box 66">
              <a:extLst>
                <a:ext uri="{FF2B5EF4-FFF2-40B4-BE49-F238E27FC236}">
                  <a16:creationId xmlns:a16="http://schemas.microsoft.com/office/drawing/2014/main" id="{28ACE148-AEAA-66E2-7765-BE6072BEF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21534" name="Text Box 67">
              <a:extLst>
                <a:ext uri="{FF2B5EF4-FFF2-40B4-BE49-F238E27FC236}">
                  <a16:creationId xmlns:a16="http://schemas.microsoft.com/office/drawing/2014/main" id="{F9D60C5B-5484-863F-305C-9DF21B489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21535" name="Text Box 68">
              <a:extLst>
                <a:ext uri="{FF2B5EF4-FFF2-40B4-BE49-F238E27FC236}">
                  <a16:creationId xmlns:a16="http://schemas.microsoft.com/office/drawing/2014/main" id="{5E55D69B-8E15-C613-24D3-A927F108C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21536" name="Text Box 69">
              <a:extLst>
                <a:ext uri="{FF2B5EF4-FFF2-40B4-BE49-F238E27FC236}">
                  <a16:creationId xmlns:a16="http://schemas.microsoft.com/office/drawing/2014/main" id="{469C9A45-6D04-B660-7FEE-F64C095ADD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21537" name="Text Box 70">
              <a:extLst>
                <a:ext uri="{FF2B5EF4-FFF2-40B4-BE49-F238E27FC236}">
                  <a16:creationId xmlns:a16="http://schemas.microsoft.com/office/drawing/2014/main" id="{238CD107-E352-DEA3-C204-0C02F6643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21538" name="Text Box 71">
              <a:extLst>
                <a:ext uri="{FF2B5EF4-FFF2-40B4-BE49-F238E27FC236}">
                  <a16:creationId xmlns:a16="http://schemas.microsoft.com/office/drawing/2014/main" id="{B444C66F-8D00-02CA-5896-8AAE7BD4A3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21539" name="Text Box 72">
              <a:extLst>
                <a:ext uri="{FF2B5EF4-FFF2-40B4-BE49-F238E27FC236}">
                  <a16:creationId xmlns:a16="http://schemas.microsoft.com/office/drawing/2014/main" id="{506CAF0A-0196-C92D-3601-55E4D3C7B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21540" name="Text Box 73">
              <a:extLst>
                <a:ext uri="{FF2B5EF4-FFF2-40B4-BE49-F238E27FC236}">
                  <a16:creationId xmlns:a16="http://schemas.microsoft.com/office/drawing/2014/main" id="{AB9ACBB8-AB9F-A59A-541B-5BE4CF3AE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21541" name="Text Box 74">
              <a:extLst>
                <a:ext uri="{FF2B5EF4-FFF2-40B4-BE49-F238E27FC236}">
                  <a16:creationId xmlns:a16="http://schemas.microsoft.com/office/drawing/2014/main" id="{8E7F7492-97AB-6E00-F07C-0E3E0EE72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21542" name="Text Box 75">
              <a:extLst>
                <a:ext uri="{FF2B5EF4-FFF2-40B4-BE49-F238E27FC236}">
                  <a16:creationId xmlns:a16="http://schemas.microsoft.com/office/drawing/2014/main" id="{F700EB4C-809D-3085-E546-47580082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21543" name="Text Box 76">
              <a:extLst>
                <a:ext uri="{FF2B5EF4-FFF2-40B4-BE49-F238E27FC236}">
                  <a16:creationId xmlns:a16="http://schemas.microsoft.com/office/drawing/2014/main" id="{D0EFDBE8-0834-28B5-4C33-59F2966A6F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21544" name="Text Box 77">
              <a:extLst>
                <a:ext uri="{FF2B5EF4-FFF2-40B4-BE49-F238E27FC236}">
                  <a16:creationId xmlns:a16="http://schemas.microsoft.com/office/drawing/2014/main" id="{A28CE010-F4B0-2C7D-76A2-3A2E6FEAC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21545" name="Text Box 78">
              <a:extLst>
                <a:ext uri="{FF2B5EF4-FFF2-40B4-BE49-F238E27FC236}">
                  <a16:creationId xmlns:a16="http://schemas.microsoft.com/office/drawing/2014/main" id="{C6B409F7-A8D1-C007-01C5-E06AB2BFC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21546" name="Text Box 79">
              <a:extLst>
                <a:ext uri="{FF2B5EF4-FFF2-40B4-BE49-F238E27FC236}">
                  <a16:creationId xmlns:a16="http://schemas.microsoft.com/office/drawing/2014/main" id="{095F82FD-34F0-9667-7BDF-28022ACAA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21547" name="Text Box 80">
              <a:extLst>
                <a:ext uri="{FF2B5EF4-FFF2-40B4-BE49-F238E27FC236}">
                  <a16:creationId xmlns:a16="http://schemas.microsoft.com/office/drawing/2014/main" id="{65F23E40-F39E-D652-528C-9E470DF50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21548" name="Text Box 81">
              <a:extLst>
                <a:ext uri="{FF2B5EF4-FFF2-40B4-BE49-F238E27FC236}">
                  <a16:creationId xmlns:a16="http://schemas.microsoft.com/office/drawing/2014/main" id="{81E5A109-E5AC-91B5-BA3F-72A2B279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DAddr9</a:t>
              </a:r>
            </a:p>
          </p:txBody>
        </p:sp>
        <p:sp>
          <p:nvSpPr>
            <p:cNvPr id="21549" name="Text Box 82">
              <a:extLst>
                <a:ext uri="{FF2B5EF4-FFF2-40B4-BE49-F238E27FC236}">
                  <a16:creationId xmlns:a16="http://schemas.microsoft.com/office/drawing/2014/main" id="{06D9D5E7-E024-9A74-DADA-1F4EE8BAD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21550" name="Text Box 83">
              <a:extLst>
                <a:ext uri="{FF2B5EF4-FFF2-40B4-BE49-F238E27FC236}">
                  <a16:creationId xmlns:a16="http://schemas.microsoft.com/office/drawing/2014/main" id="{67A42232-DF82-DFD4-5254-EACD0385F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21551" name="Text Box 84">
              <a:extLst>
                <a:ext uri="{FF2B5EF4-FFF2-40B4-BE49-F238E27FC236}">
                  <a16:creationId xmlns:a16="http://schemas.microsoft.com/office/drawing/2014/main" id="{6D58FE65-825C-A0FD-EE8D-F30EDC453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C05A82E2-919C-308A-990A-2A5F68C8D0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3555" name="Rectangle 383">
            <a:extLst>
              <a:ext uri="{FF2B5EF4-FFF2-40B4-BE49-F238E27FC236}">
                <a16:creationId xmlns:a16="http://schemas.microsoft.com/office/drawing/2014/main" id="{1601DB9C-AA2A-57C5-66DE-0C201495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8C35133B-C925-F268-B3EF-DA766F5E0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Datapath + Store</a:t>
            </a:r>
          </a:p>
        </p:txBody>
      </p:sp>
      <p:sp>
        <p:nvSpPr>
          <p:cNvPr id="23557" name="Slide Number Placeholder 3">
            <a:extLst>
              <a:ext uri="{FF2B5EF4-FFF2-40B4-BE49-F238E27FC236}">
                <a16:creationId xmlns:a16="http://schemas.microsoft.com/office/drawing/2014/main" id="{B701733D-5DED-5EFE-ABF8-DACBB7CB0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A30080-84DD-4340-87D7-64B206456C36}" type="slidenum">
              <a:rPr lang="en-US" altLang="en-US">
                <a:latin typeface="Arial" panose="020B0604020202020204" pitchFamily="34" charset="0"/>
              </a:rPr>
              <a:pPr/>
              <a:t>81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3558" name="Group 113">
            <a:extLst>
              <a:ext uri="{FF2B5EF4-FFF2-40B4-BE49-F238E27FC236}">
                <a16:creationId xmlns:a16="http://schemas.microsoft.com/office/drawing/2014/main" id="{D6BEAA13-BCC9-6C54-4BE9-2900B7B230B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516438"/>
            <a:ext cx="1597025" cy="1217612"/>
            <a:chOff x="1011" y="2247"/>
            <a:chExt cx="1006" cy="767"/>
          </a:xfrm>
        </p:grpSpPr>
        <p:sp>
          <p:nvSpPr>
            <p:cNvPr id="23653" name="Rectangle 114">
              <a:extLst>
                <a:ext uri="{FF2B5EF4-FFF2-40B4-BE49-F238E27FC236}">
                  <a16:creationId xmlns:a16="http://schemas.microsoft.com/office/drawing/2014/main" id="{B50BDEBF-92CF-E622-3301-BF041075A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2298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Aw Ab  Aa Da</a:t>
              </a:r>
            </a:p>
            <a:p>
              <a:pPr algn="ctr"/>
              <a:r>
                <a:rPr lang="en-US" altLang="en-US"/>
                <a:t>Dw                 </a:t>
              </a:r>
            </a:p>
            <a:p>
              <a:pPr algn="ctr"/>
              <a:r>
                <a:rPr lang="en-US" altLang="en-US" b="1"/>
                <a:t>    RegFile  </a:t>
              </a:r>
              <a:r>
                <a:rPr lang="en-US" altLang="en-US"/>
                <a:t>Db</a:t>
              </a:r>
              <a:endParaRPr lang="en-US" altLang="en-US" b="1"/>
            </a:p>
            <a:p>
              <a:pPr algn="ctr"/>
              <a:r>
                <a:rPr lang="en-US" altLang="en-US"/>
                <a:t>              </a:t>
              </a:r>
            </a:p>
          </p:txBody>
        </p:sp>
        <p:sp>
          <p:nvSpPr>
            <p:cNvPr id="23654" name="Line 115">
              <a:extLst>
                <a:ext uri="{FF2B5EF4-FFF2-40B4-BE49-F238E27FC236}">
                  <a16:creationId xmlns:a16="http://schemas.microsoft.com/office/drawing/2014/main" id="{315E8E5F-18E9-537B-C910-5F3126FE3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1" y="25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5" name="Line 116">
              <a:extLst>
                <a:ext uri="{FF2B5EF4-FFF2-40B4-BE49-F238E27FC236}">
                  <a16:creationId xmlns:a16="http://schemas.microsoft.com/office/drawing/2014/main" id="{35212D73-942B-5A9C-C67B-1AD64E6CC5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149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6" name="Line 117">
              <a:extLst>
                <a:ext uri="{FF2B5EF4-FFF2-40B4-BE49-F238E27FC236}">
                  <a16:creationId xmlns:a16="http://schemas.microsoft.com/office/drawing/2014/main" id="{4E443A1C-0BBA-6C68-79CE-A2203C4C13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76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7" name="Line 118">
              <a:extLst>
                <a:ext uri="{FF2B5EF4-FFF2-40B4-BE49-F238E27FC236}">
                  <a16:creationId xmlns:a16="http://schemas.microsoft.com/office/drawing/2014/main" id="{0470BD99-3230-6C55-7732-F6D023F29D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86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8" name="Line 119">
              <a:extLst>
                <a:ext uri="{FF2B5EF4-FFF2-40B4-BE49-F238E27FC236}">
                  <a16:creationId xmlns:a16="http://schemas.microsoft.com/office/drawing/2014/main" id="{584F0DE5-A7A6-F9F0-F0B1-1589909F0D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623" y="22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9" name="Line 120">
              <a:extLst>
                <a:ext uri="{FF2B5EF4-FFF2-40B4-BE49-F238E27FC236}">
                  <a16:creationId xmlns:a16="http://schemas.microsoft.com/office/drawing/2014/main" id="{2BD7B665-85F6-B445-D50F-FDE4C7650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238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59" name="Group 35">
            <a:extLst>
              <a:ext uri="{FF2B5EF4-FFF2-40B4-BE49-F238E27FC236}">
                <a16:creationId xmlns:a16="http://schemas.microsoft.com/office/drawing/2014/main" id="{3F5E8B27-327C-7AC2-05A7-4BDB93692A7B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5340350"/>
            <a:ext cx="1247775" cy="1217613"/>
            <a:chOff x="3738" y="3015"/>
            <a:chExt cx="786" cy="767"/>
          </a:xfrm>
        </p:grpSpPr>
        <p:sp>
          <p:nvSpPr>
            <p:cNvPr id="23650" name="Rectangle 36">
              <a:extLst>
                <a:ext uri="{FF2B5EF4-FFF2-40B4-BE49-F238E27FC236}">
                  <a16:creationId xmlns:a16="http://schemas.microsoft.com/office/drawing/2014/main" id="{6900C7EB-09B5-6F26-0EEC-CF5E6302B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3066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          Addr</a:t>
              </a:r>
            </a:p>
            <a:p>
              <a:pPr algn="ctr"/>
              <a:r>
                <a:rPr lang="en-US" altLang="en-US"/>
                <a:t>          Dout</a:t>
              </a:r>
            </a:p>
            <a:p>
              <a:pPr algn="ctr"/>
              <a:r>
                <a:rPr lang="en-US" altLang="en-US" b="1"/>
                <a:t>Data</a:t>
              </a:r>
            </a:p>
            <a:p>
              <a:pPr algn="ctr"/>
              <a:r>
                <a:rPr lang="en-US" altLang="en-US" b="1"/>
                <a:t>Memory</a:t>
              </a:r>
            </a:p>
          </p:txBody>
        </p:sp>
        <p:sp>
          <p:nvSpPr>
            <p:cNvPr id="23651" name="Line 37">
              <a:extLst>
                <a:ext uri="{FF2B5EF4-FFF2-40B4-BE49-F238E27FC236}">
                  <a16:creationId xmlns:a16="http://schemas.microsoft.com/office/drawing/2014/main" id="{D678C4D9-DBA7-1E63-A1E5-E04011120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33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52" name="Line 40">
              <a:extLst>
                <a:ext uri="{FF2B5EF4-FFF2-40B4-BE49-F238E27FC236}">
                  <a16:creationId xmlns:a16="http://schemas.microsoft.com/office/drawing/2014/main" id="{E090E1F8-48E5-6EBB-7F9F-08D467D174D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4264" y="30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60" name="Group 19">
            <a:extLst>
              <a:ext uri="{FF2B5EF4-FFF2-40B4-BE49-F238E27FC236}">
                <a16:creationId xmlns:a16="http://schemas.microsoft.com/office/drawing/2014/main" id="{13A2CDC8-B86C-C2C2-DC4B-49830E7387C8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4967288"/>
            <a:ext cx="346075" cy="590550"/>
            <a:chOff x="4832" y="2440"/>
            <a:chExt cx="280" cy="742"/>
          </a:xfrm>
        </p:grpSpPr>
        <p:sp>
          <p:nvSpPr>
            <p:cNvPr id="23645" name="AutoShape 20">
              <a:extLst>
                <a:ext uri="{FF2B5EF4-FFF2-40B4-BE49-F238E27FC236}">
                  <a16:creationId xmlns:a16="http://schemas.microsoft.com/office/drawing/2014/main" id="{097F1881-1E8D-9280-EF6B-5BBE05F63F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0    1</a:t>
              </a:r>
            </a:p>
          </p:txBody>
        </p:sp>
        <p:sp>
          <p:nvSpPr>
            <p:cNvPr id="23646" name="Line 21">
              <a:extLst>
                <a:ext uri="{FF2B5EF4-FFF2-40B4-BE49-F238E27FC236}">
                  <a16:creationId xmlns:a16="http://schemas.microsoft.com/office/drawing/2014/main" id="{59F2245A-9B1B-9AF2-8C71-CB304FE6A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7" name="Line 22">
              <a:extLst>
                <a:ext uri="{FF2B5EF4-FFF2-40B4-BE49-F238E27FC236}">
                  <a16:creationId xmlns:a16="http://schemas.microsoft.com/office/drawing/2014/main" id="{4A130B43-CD8F-0547-961B-8BD722BA2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8" name="Line 23">
              <a:extLst>
                <a:ext uri="{FF2B5EF4-FFF2-40B4-BE49-F238E27FC236}">
                  <a16:creationId xmlns:a16="http://schemas.microsoft.com/office/drawing/2014/main" id="{EBD053DF-D36A-79DE-6705-233AA370F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9" name="Line 24">
              <a:extLst>
                <a:ext uri="{FF2B5EF4-FFF2-40B4-BE49-F238E27FC236}">
                  <a16:creationId xmlns:a16="http://schemas.microsoft.com/office/drawing/2014/main" id="{1E25FE0C-7348-04EE-902C-2D1E5143C6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23561" name="TextBox 119">
            <a:extLst>
              <a:ext uri="{FF2B5EF4-FFF2-40B4-BE49-F238E27FC236}">
                <a16:creationId xmlns:a16="http://schemas.microsoft.com/office/drawing/2014/main" id="{4177A571-104A-DF0D-478B-B78A82B30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6013450"/>
            <a:ext cx="9413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DAddr9</a:t>
            </a:r>
          </a:p>
        </p:txBody>
      </p:sp>
      <p:grpSp>
        <p:nvGrpSpPr>
          <p:cNvPr id="23562" name="Group 31">
            <a:extLst>
              <a:ext uri="{FF2B5EF4-FFF2-40B4-BE49-F238E27FC236}">
                <a16:creationId xmlns:a16="http://schemas.microsoft.com/office/drawing/2014/main" id="{F6863CE9-7C01-81B4-1702-2964E5CB6201}"/>
              </a:ext>
            </a:extLst>
          </p:cNvPr>
          <p:cNvGrpSpPr>
            <a:grpSpLocks/>
          </p:cNvGrpSpPr>
          <p:nvPr/>
        </p:nvGrpSpPr>
        <p:grpSpPr bwMode="auto">
          <a:xfrm>
            <a:off x="2497138" y="6013450"/>
            <a:ext cx="568325" cy="460375"/>
            <a:chOff x="1875" y="3176"/>
            <a:chExt cx="358" cy="517"/>
          </a:xfrm>
        </p:grpSpPr>
        <p:sp>
          <p:nvSpPr>
            <p:cNvPr id="23642" name="Rectangle 32">
              <a:extLst>
                <a:ext uri="{FF2B5EF4-FFF2-40B4-BE49-F238E27FC236}">
                  <a16:creationId xmlns:a16="http://schemas.microsoft.com/office/drawing/2014/main" id="{8CD321F4-ED8E-9837-F5CF-D5975AEF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176"/>
              <a:ext cx="256" cy="5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SE</a:t>
              </a:r>
            </a:p>
          </p:txBody>
        </p:sp>
        <p:sp>
          <p:nvSpPr>
            <p:cNvPr id="23643" name="Line 33">
              <a:extLst>
                <a:ext uri="{FF2B5EF4-FFF2-40B4-BE49-F238E27FC236}">
                  <a16:creationId xmlns:a16="http://schemas.microsoft.com/office/drawing/2014/main" id="{48BDE597-41BF-84A7-6210-9709CE00A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4" name="Line 34">
              <a:extLst>
                <a:ext uri="{FF2B5EF4-FFF2-40B4-BE49-F238E27FC236}">
                  <a16:creationId xmlns:a16="http://schemas.microsoft.com/office/drawing/2014/main" id="{AF12C0CB-D570-E19E-9DBE-37DDAEB82B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3563" name="Straight Connector 125">
            <a:extLst>
              <a:ext uri="{FF2B5EF4-FFF2-40B4-BE49-F238E27FC236}">
                <a16:creationId xmlns:a16="http://schemas.microsoft.com/office/drawing/2014/main" id="{4CA4F0F2-BB15-B5DB-822E-1F5D48AF7A35}"/>
              </a:ext>
            </a:extLst>
          </p:cNvPr>
          <p:cNvCxnSpPr>
            <a:cxnSpLocks noChangeShapeType="1"/>
            <a:stCxn id="23561" idx="3"/>
            <a:endCxn id="23643" idx="0"/>
          </p:cNvCxnSpPr>
          <p:nvPr/>
        </p:nvCxnSpPr>
        <p:spPr bwMode="auto">
          <a:xfrm flipV="1">
            <a:off x="2344738" y="6194425"/>
            <a:ext cx="1524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64" name="Group 19">
            <a:extLst>
              <a:ext uri="{FF2B5EF4-FFF2-40B4-BE49-F238E27FC236}">
                <a16:creationId xmlns:a16="http://schemas.microsoft.com/office/drawing/2014/main" id="{77F43ABC-1691-F504-A213-6BEBB9E07E2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411538" y="5200650"/>
            <a:ext cx="346075" cy="590550"/>
            <a:chOff x="4832" y="2440"/>
            <a:chExt cx="280" cy="742"/>
          </a:xfrm>
        </p:grpSpPr>
        <p:sp>
          <p:nvSpPr>
            <p:cNvPr id="23637" name="AutoShape 20">
              <a:extLst>
                <a:ext uri="{FF2B5EF4-FFF2-40B4-BE49-F238E27FC236}">
                  <a16:creationId xmlns:a16="http://schemas.microsoft.com/office/drawing/2014/main" id="{AB3BCA2A-303F-5DAB-4D01-3EC2802680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602" y="2721"/>
              <a:ext cx="742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0    1</a:t>
              </a:r>
            </a:p>
          </p:txBody>
        </p:sp>
        <p:sp>
          <p:nvSpPr>
            <p:cNvPr id="23638" name="Line 21">
              <a:extLst>
                <a:ext uri="{FF2B5EF4-FFF2-40B4-BE49-F238E27FC236}">
                  <a16:creationId xmlns:a16="http://schemas.microsoft.com/office/drawing/2014/main" id="{8FF34F53-F71D-8514-55A8-E7F053395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1" y="281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39" name="Line 22">
              <a:extLst>
                <a:ext uri="{FF2B5EF4-FFF2-40B4-BE49-F238E27FC236}">
                  <a16:creationId xmlns:a16="http://schemas.microsoft.com/office/drawing/2014/main" id="{05EF8B8C-16A1-3B3E-31A5-A20377EE0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" y="30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0" name="Line 23">
              <a:extLst>
                <a:ext uri="{FF2B5EF4-FFF2-40B4-BE49-F238E27FC236}">
                  <a16:creationId xmlns:a16="http://schemas.microsoft.com/office/drawing/2014/main" id="{B342EB60-DF9D-23DD-5253-7CFBC46EF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" y="262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3641" name="Line 24">
              <a:extLst>
                <a:ext uri="{FF2B5EF4-FFF2-40B4-BE49-F238E27FC236}">
                  <a16:creationId xmlns:a16="http://schemas.microsoft.com/office/drawing/2014/main" id="{85E5A112-E979-8CC8-F5C0-C579259EA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4947" y="250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cxnSp>
        <p:nvCxnSpPr>
          <p:cNvPr id="23565" name="Straight Connector 133">
            <a:extLst>
              <a:ext uri="{FF2B5EF4-FFF2-40B4-BE49-F238E27FC236}">
                <a16:creationId xmlns:a16="http://schemas.microsoft.com/office/drawing/2014/main" id="{D2F1454B-558C-19D3-C906-CF7B799EBA0A}"/>
              </a:ext>
            </a:extLst>
          </p:cNvPr>
          <p:cNvCxnSpPr>
            <a:cxnSpLocks noChangeShapeType="1"/>
            <a:stCxn id="23659" idx="1"/>
            <a:endCxn id="23635" idx="0"/>
          </p:cNvCxnSpPr>
          <p:nvPr/>
        </p:nvCxnSpPr>
        <p:spPr bwMode="auto">
          <a:xfrm flipV="1">
            <a:off x="3000375" y="4725988"/>
            <a:ext cx="9525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Straight Connector 138">
            <a:extLst>
              <a:ext uri="{FF2B5EF4-FFF2-40B4-BE49-F238E27FC236}">
                <a16:creationId xmlns:a16="http://schemas.microsoft.com/office/drawing/2014/main" id="{DCD90764-881D-053C-369E-11A11FABDB48}"/>
              </a:ext>
            </a:extLst>
          </p:cNvPr>
          <p:cNvCxnSpPr>
            <a:cxnSpLocks noChangeShapeType="1"/>
            <a:stCxn id="23644" idx="1"/>
            <a:endCxn id="23640" idx="0"/>
          </p:cNvCxnSpPr>
          <p:nvPr/>
        </p:nvCxnSpPr>
        <p:spPr bwMode="auto">
          <a:xfrm flipV="1">
            <a:off x="3065463" y="5645150"/>
            <a:ext cx="346075" cy="550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Straight Connector 143">
            <a:extLst>
              <a:ext uri="{FF2B5EF4-FFF2-40B4-BE49-F238E27FC236}">
                <a16:creationId xmlns:a16="http://schemas.microsoft.com/office/drawing/2014/main" id="{8CC5298B-DD3A-3341-D55F-CC89F233FF9D}"/>
              </a:ext>
            </a:extLst>
          </p:cNvPr>
          <p:cNvCxnSpPr>
            <a:cxnSpLocks noChangeShapeType="1"/>
            <a:stCxn id="23638" idx="1"/>
            <a:endCxn id="23636" idx="0"/>
          </p:cNvCxnSpPr>
          <p:nvPr/>
        </p:nvCxnSpPr>
        <p:spPr bwMode="auto">
          <a:xfrm>
            <a:off x="3757613" y="5495925"/>
            <a:ext cx="19526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8" name="Rectangle 84">
            <a:extLst>
              <a:ext uri="{FF2B5EF4-FFF2-40B4-BE49-F238E27FC236}">
                <a16:creationId xmlns:a16="http://schemas.microsoft.com/office/drawing/2014/main" id="{7E429357-E533-6A73-CF35-77F8BED2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6750" y="5065713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23569" name="Straight Connector 146">
            <a:extLst>
              <a:ext uri="{FF2B5EF4-FFF2-40B4-BE49-F238E27FC236}">
                <a16:creationId xmlns:a16="http://schemas.microsoft.com/office/drawing/2014/main" id="{38C9EA2C-F0FA-D6C4-D454-E0F380ADD663}"/>
              </a:ext>
            </a:extLst>
          </p:cNvPr>
          <p:cNvCxnSpPr>
            <a:cxnSpLocks noChangeShapeType="1"/>
            <a:stCxn id="23634" idx="1"/>
            <a:endCxn id="23568" idx="1"/>
          </p:cNvCxnSpPr>
          <p:nvPr/>
        </p:nvCxnSpPr>
        <p:spPr bwMode="auto">
          <a:xfrm flipV="1">
            <a:off x="4610100" y="5110163"/>
            <a:ext cx="1136650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Straight Connector 148">
            <a:extLst>
              <a:ext uri="{FF2B5EF4-FFF2-40B4-BE49-F238E27FC236}">
                <a16:creationId xmlns:a16="http://schemas.microsoft.com/office/drawing/2014/main" id="{B60B7F5A-7966-E79B-D7E9-47A6919DB717}"/>
              </a:ext>
            </a:extLst>
          </p:cNvPr>
          <p:cNvCxnSpPr>
            <a:cxnSpLocks noChangeShapeType="1"/>
            <a:stCxn id="23568" idx="3"/>
            <a:endCxn id="23648" idx="0"/>
          </p:cNvCxnSpPr>
          <p:nvPr/>
        </p:nvCxnSpPr>
        <p:spPr bwMode="auto">
          <a:xfrm>
            <a:off x="5835650" y="5110163"/>
            <a:ext cx="67310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Straight Connector 150">
            <a:extLst>
              <a:ext uri="{FF2B5EF4-FFF2-40B4-BE49-F238E27FC236}">
                <a16:creationId xmlns:a16="http://schemas.microsoft.com/office/drawing/2014/main" id="{4F87BF4B-2365-AF20-E89C-1C14365C8931}"/>
              </a:ext>
            </a:extLst>
          </p:cNvPr>
          <p:cNvCxnSpPr>
            <a:cxnSpLocks noChangeShapeType="1"/>
            <a:stCxn id="23651" idx="1"/>
            <a:endCxn id="23647" idx="0"/>
          </p:cNvCxnSpPr>
          <p:nvPr/>
        </p:nvCxnSpPr>
        <p:spPr bwMode="auto">
          <a:xfrm flipV="1">
            <a:off x="6161088" y="5413375"/>
            <a:ext cx="347662" cy="466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Box 160">
            <a:extLst>
              <a:ext uri="{FF2B5EF4-FFF2-40B4-BE49-F238E27FC236}">
                <a16:creationId xmlns:a16="http://schemas.microsoft.com/office/drawing/2014/main" id="{68DAFFEF-F8D1-48C7-B5F1-F80117D87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3" y="3505200"/>
            <a:ext cx="51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Rm</a:t>
            </a:r>
          </a:p>
        </p:txBody>
      </p:sp>
      <p:sp>
        <p:nvSpPr>
          <p:cNvPr id="23573" name="TextBox 161">
            <a:extLst>
              <a:ext uri="{FF2B5EF4-FFF2-40B4-BE49-F238E27FC236}">
                <a16:creationId xmlns:a16="http://schemas.microsoft.com/office/drawing/2014/main" id="{FE611B26-3E1C-54C6-3C7C-34C327BCE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35052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Rn</a:t>
            </a:r>
          </a:p>
        </p:txBody>
      </p:sp>
      <p:sp>
        <p:nvSpPr>
          <p:cNvPr id="23574" name="TextBox 162">
            <a:extLst>
              <a:ext uri="{FF2B5EF4-FFF2-40B4-BE49-F238E27FC236}">
                <a16:creationId xmlns:a16="http://schemas.microsoft.com/office/drawing/2014/main" id="{A14A86FF-F717-6B2E-470F-084858724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3505200"/>
            <a:ext cx="454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Rd</a:t>
            </a:r>
          </a:p>
        </p:txBody>
      </p:sp>
      <p:cxnSp>
        <p:nvCxnSpPr>
          <p:cNvPr id="23575" name="Straight Connector 165">
            <a:extLst>
              <a:ext uri="{FF2B5EF4-FFF2-40B4-BE49-F238E27FC236}">
                <a16:creationId xmlns:a16="http://schemas.microsoft.com/office/drawing/2014/main" id="{4AE013BB-5581-0916-E703-2DA060BC585A}"/>
              </a:ext>
            </a:extLst>
          </p:cNvPr>
          <p:cNvCxnSpPr>
            <a:cxnSpLocks noChangeShapeType="1"/>
            <a:stCxn id="23573" idx="2"/>
            <a:endCxn id="23658" idx="1"/>
          </p:cNvCxnSpPr>
          <p:nvPr/>
        </p:nvCxnSpPr>
        <p:spPr bwMode="auto">
          <a:xfrm flipH="1">
            <a:off x="2416175" y="3875088"/>
            <a:ext cx="9525" cy="642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Straight Connector 176">
            <a:extLst>
              <a:ext uri="{FF2B5EF4-FFF2-40B4-BE49-F238E27FC236}">
                <a16:creationId xmlns:a16="http://schemas.microsoft.com/office/drawing/2014/main" id="{D4EBF785-EE66-0A46-9D8F-97B488F41630}"/>
              </a:ext>
            </a:extLst>
          </p:cNvPr>
          <p:cNvCxnSpPr>
            <a:cxnSpLocks noChangeShapeType="1"/>
            <a:stCxn id="23572" idx="2"/>
            <a:endCxn id="23657" idx="1"/>
          </p:cNvCxnSpPr>
          <p:nvPr/>
        </p:nvCxnSpPr>
        <p:spPr bwMode="auto">
          <a:xfrm flipH="1">
            <a:off x="2039938" y="3875088"/>
            <a:ext cx="7937" cy="642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Straight Connector 180">
            <a:extLst>
              <a:ext uri="{FF2B5EF4-FFF2-40B4-BE49-F238E27FC236}">
                <a16:creationId xmlns:a16="http://schemas.microsoft.com/office/drawing/2014/main" id="{FCC834F0-C523-EBB3-0763-06E95E0B8561}"/>
              </a:ext>
            </a:extLst>
          </p:cNvPr>
          <p:cNvCxnSpPr>
            <a:cxnSpLocks noChangeShapeType="1"/>
            <a:stCxn id="23574" idx="2"/>
            <a:endCxn id="23655" idx="1"/>
          </p:cNvCxnSpPr>
          <p:nvPr/>
        </p:nvCxnSpPr>
        <p:spPr bwMode="auto">
          <a:xfrm flipH="1">
            <a:off x="1663700" y="3875088"/>
            <a:ext cx="6350" cy="6429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Connector 189">
            <a:extLst>
              <a:ext uri="{FF2B5EF4-FFF2-40B4-BE49-F238E27FC236}">
                <a16:creationId xmlns:a16="http://schemas.microsoft.com/office/drawing/2014/main" id="{CC15F322-1472-14CD-04F9-5A9ACC721047}"/>
              </a:ext>
            </a:extLst>
          </p:cNvPr>
          <p:cNvCxnSpPr>
            <a:cxnSpLocks noChangeShapeType="1"/>
            <a:stCxn id="23568" idx="2"/>
            <a:endCxn id="23652" idx="1"/>
          </p:cNvCxnSpPr>
          <p:nvPr/>
        </p:nvCxnSpPr>
        <p:spPr bwMode="auto">
          <a:xfrm flipH="1">
            <a:off x="5788025" y="5154613"/>
            <a:ext cx="3175" cy="1873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Straight Connector 196">
            <a:extLst>
              <a:ext uri="{FF2B5EF4-FFF2-40B4-BE49-F238E27FC236}">
                <a16:creationId xmlns:a16="http://schemas.microsoft.com/office/drawing/2014/main" id="{FFB7269A-C932-31AA-8D3C-AF972C42CA6C}"/>
              </a:ext>
            </a:extLst>
          </p:cNvPr>
          <p:cNvCxnSpPr>
            <a:cxnSpLocks noChangeShapeType="1"/>
            <a:stCxn id="23656" idx="1"/>
            <a:endCxn id="23639" idx="0"/>
          </p:cNvCxnSpPr>
          <p:nvPr/>
        </p:nvCxnSpPr>
        <p:spPr bwMode="auto">
          <a:xfrm>
            <a:off x="3000375" y="5345113"/>
            <a:ext cx="41116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Line 70">
            <a:extLst>
              <a:ext uri="{FF2B5EF4-FFF2-40B4-BE49-F238E27FC236}">
                <a16:creationId xmlns:a16="http://schemas.microsoft.com/office/drawing/2014/main" id="{466405BD-2D43-75CF-2B78-C0F37769C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888" y="5264150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Line 70">
            <a:extLst>
              <a:ext uri="{FF2B5EF4-FFF2-40B4-BE49-F238E27FC236}">
                <a16:creationId xmlns:a16="http://schemas.microsoft.com/office/drawing/2014/main" id="{2EF8071C-28C5-FAAB-C903-99FB21B5BE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3888" y="6664325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Line 70">
            <a:extLst>
              <a:ext uri="{FF2B5EF4-FFF2-40B4-BE49-F238E27FC236}">
                <a16:creationId xmlns:a16="http://schemas.microsoft.com/office/drawing/2014/main" id="{4489473A-B186-4158-1AE1-A9D715C0D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6664325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Line 70">
            <a:extLst>
              <a:ext uri="{FF2B5EF4-FFF2-40B4-BE49-F238E27FC236}">
                <a16:creationId xmlns:a16="http://schemas.microsoft.com/office/drawing/2014/main" id="{913DE135-04CE-098B-AE2F-0D6F5A59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6975" y="5043488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84" name="Straight Connector 232">
            <a:extLst>
              <a:ext uri="{FF2B5EF4-FFF2-40B4-BE49-F238E27FC236}">
                <a16:creationId xmlns:a16="http://schemas.microsoft.com/office/drawing/2014/main" id="{5D535D83-321C-FD36-2483-ED5E866958C2}"/>
              </a:ext>
            </a:extLst>
          </p:cNvPr>
          <p:cNvCxnSpPr>
            <a:cxnSpLocks noChangeShapeType="1"/>
            <a:stCxn id="23646" idx="1"/>
            <a:endCxn id="23580" idx="0"/>
          </p:cNvCxnSpPr>
          <p:nvPr/>
        </p:nvCxnSpPr>
        <p:spPr bwMode="auto">
          <a:xfrm>
            <a:off x="6854825" y="5262563"/>
            <a:ext cx="11906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Straight Connector 234">
            <a:extLst>
              <a:ext uri="{FF2B5EF4-FFF2-40B4-BE49-F238E27FC236}">
                <a16:creationId xmlns:a16="http://schemas.microsoft.com/office/drawing/2014/main" id="{E32B97FF-786F-182D-2964-99964FE89811}"/>
              </a:ext>
            </a:extLst>
          </p:cNvPr>
          <p:cNvCxnSpPr>
            <a:cxnSpLocks noChangeShapeType="1"/>
            <a:stCxn id="23580" idx="1"/>
            <a:endCxn id="23581" idx="1"/>
          </p:cNvCxnSpPr>
          <p:nvPr/>
        </p:nvCxnSpPr>
        <p:spPr bwMode="auto">
          <a:xfrm>
            <a:off x="7105650" y="5264150"/>
            <a:ext cx="0" cy="1400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Straight Connector 236">
            <a:extLst>
              <a:ext uri="{FF2B5EF4-FFF2-40B4-BE49-F238E27FC236}">
                <a16:creationId xmlns:a16="http://schemas.microsoft.com/office/drawing/2014/main" id="{1C2CA38B-78FF-E8D4-43D7-D40B065D796C}"/>
              </a:ext>
            </a:extLst>
          </p:cNvPr>
          <p:cNvCxnSpPr>
            <a:cxnSpLocks noChangeShapeType="1"/>
            <a:stCxn id="23581" idx="0"/>
            <a:endCxn id="23582" idx="1"/>
          </p:cNvCxnSpPr>
          <p:nvPr/>
        </p:nvCxnSpPr>
        <p:spPr bwMode="auto">
          <a:xfrm flipH="1">
            <a:off x="1328738" y="6664325"/>
            <a:ext cx="56451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Straight Connector 238">
            <a:extLst>
              <a:ext uri="{FF2B5EF4-FFF2-40B4-BE49-F238E27FC236}">
                <a16:creationId xmlns:a16="http://schemas.microsoft.com/office/drawing/2014/main" id="{FBA96706-62A9-CB2D-610B-F7B9CA249BA7}"/>
              </a:ext>
            </a:extLst>
          </p:cNvPr>
          <p:cNvCxnSpPr>
            <a:cxnSpLocks noChangeShapeType="1"/>
            <a:stCxn id="23583" idx="0"/>
            <a:endCxn id="23582" idx="0"/>
          </p:cNvCxnSpPr>
          <p:nvPr/>
        </p:nvCxnSpPr>
        <p:spPr bwMode="auto">
          <a:xfrm>
            <a:off x="1196975" y="5043488"/>
            <a:ext cx="0" cy="162083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Straight Connector 241">
            <a:extLst>
              <a:ext uri="{FF2B5EF4-FFF2-40B4-BE49-F238E27FC236}">
                <a16:creationId xmlns:a16="http://schemas.microsoft.com/office/drawing/2014/main" id="{4B73149E-A441-BAC2-9A2F-697FC5A18A11}"/>
              </a:ext>
            </a:extLst>
          </p:cNvPr>
          <p:cNvCxnSpPr>
            <a:cxnSpLocks noChangeShapeType="1"/>
            <a:stCxn id="23583" idx="1"/>
            <a:endCxn id="23654" idx="0"/>
          </p:cNvCxnSpPr>
          <p:nvPr/>
        </p:nvCxnSpPr>
        <p:spPr bwMode="auto">
          <a:xfrm flipV="1">
            <a:off x="1328738" y="5037138"/>
            <a:ext cx="74612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" name="Text Box 104">
            <a:extLst>
              <a:ext uri="{FF2B5EF4-FFF2-40B4-BE49-F238E27FC236}">
                <a16:creationId xmlns:a16="http://schemas.microsoft.com/office/drawing/2014/main" id="{399A2334-5B71-4706-9E37-3E03C583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5972175"/>
            <a:ext cx="941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rgbClr val="0000FF"/>
                </a:solidFill>
              </a:rPr>
              <a:t>ALUOp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77" name="Text Box 104">
            <a:extLst>
              <a:ext uri="{FF2B5EF4-FFF2-40B4-BE49-F238E27FC236}">
                <a16:creationId xmlns:a16="http://schemas.microsoft.com/office/drawing/2014/main" id="{B35636A3-5298-4530-B5F5-D064E1796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5200" y="4389438"/>
            <a:ext cx="1284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rgbClr val="0000FF"/>
                </a:solidFill>
              </a:rPr>
              <a:t>MemToReg</a:t>
            </a:r>
            <a:endParaRPr lang="en-US" altLang="en-US" dirty="0">
              <a:solidFill>
                <a:srgbClr val="0000FF"/>
              </a:solidFill>
            </a:endParaRPr>
          </a:p>
        </p:txBody>
      </p:sp>
      <p:sp>
        <p:nvSpPr>
          <p:cNvPr id="278" name="Text Box 104">
            <a:extLst>
              <a:ext uri="{FF2B5EF4-FFF2-40B4-BE49-F238E27FC236}">
                <a16:creationId xmlns:a16="http://schemas.microsoft.com/office/drawing/2014/main" id="{5A4FC43D-AB6A-4158-84D2-05AF608F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6180138"/>
            <a:ext cx="96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rgbClr val="0000FF"/>
                </a:solidFill>
              </a:rPr>
              <a:t>ALUSrc</a:t>
            </a:r>
            <a:endParaRPr lang="en-US" altLang="en-US" dirty="0">
              <a:solidFill>
                <a:srgbClr val="0000FF"/>
              </a:solidFill>
            </a:endParaRPr>
          </a:p>
        </p:txBody>
      </p:sp>
      <p:cxnSp>
        <p:nvCxnSpPr>
          <p:cNvPr id="23592" name="Straight Connector 286">
            <a:extLst>
              <a:ext uri="{FF2B5EF4-FFF2-40B4-BE49-F238E27FC236}">
                <a16:creationId xmlns:a16="http://schemas.microsoft.com/office/drawing/2014/main" id="{C1E010C2-B38F-5FD4-F89E-55576585906D}"/>
              </a:ext>
            </a:extLst>
          </p:cNvPr>
          <p:cNvCxnSpPr>
            <a:cxnSpLocks noChangeShapeType="1"/>
            <a:stCxn id="277" idx="2"/>
            <a:endCxn id="23649" idx="0"/>
          </p:cNvCxnSpPr>
          <p:nvPr/>
        </p:nvCxnSpPr>
        <p:spPr bwMode="auto">
          <a:xfrm flipH="1">
            <a:off x="6681788" y="4759325"/>
            <a:ext cx="4762" cy="2413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3" name="Straight Connector 292">
            <a:extLst>
              <a:ext uri="{FF2B5EF4-FFF2-40B4-BE49-F238E27FC236}">
                <a16:creationId xmlns:a16="http://schemas.microsoft.com/office/drawing/2014/main" id="{E6BF9C05-2720-6E99-32DA-6A2B20303476}"/>
              </a:ext>
            </a:extLst>
          </p:cNvPr>
          <p:cNvCxnSpPr>
            <a:cxnSpLocks noChangeShapeType="1"/>
            <a:stCxn id="278" idx="0"/>
            <a:endCxn id="23641" idx="0"/>
          </p:cNvCxnSpPr>
          <p:nvPr/>
        </p:nvCxnSpPr>
        <p:spPr bwMode="auto">
          <a:xfrm flipH="1" flipV="1">
            <a:off x="3586163" y="5756275"/>
            <a:ext cx="0" cy="4238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4" name="Straight Connector 294">
            <a:extLst>
              <a:ext uri="{FF2B5EF4-FFF2-40B4-BE49-F238E27FC236}">
                <a16:creationId xmlns:a16="http://schemas.microsoft.com/office/drawing/2014/main" id="{F6AC27D9-00D2-E11D-BCF2-42D50066130C}"/>
              </a:ext>
            </a:extLst>
          </p:cNvPr>
          <p:cNvCxnSpPr>
            <a:cxnSpLocks noChangeShapeType="1"/>
            <a:stCxn id="276" idx="0"/>
            <a:endCxn id="23629" idx="1"/>
          </p:cNvCxnSpPr>
          <p:nvPr/>
        </p:nvCxnSpPr>
        <p:spPr bwMode="auto">
          <a:xfrm flipH="1" flipV="1">
            <a:off x="4310063" y="5726113"/>
            <a:ext cx="7937" cy="2460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95" name="Group 307">
            <a:extLst>
              <a:ext uri="{FF2B5EF4-FFF2-40B4-BE49-F238E27FC236}">
                <a16:creationId xmlns:a16="http://schemas.microsoft.com/office/drawing/2014/main" id="{23AC2FDC-9E6F-6FD5-8716-ADE9F2C4591B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4446588"/>
            <a:ext cx="657225" cy="1330325"/>
            <a:chOff x="5088808" y="3807062"/>
            <a:chExt cx="657225" cy="1330325"/>
          </a:xfrm>
        </p:grpSpPr>
        <p:grpSp>
          <p:nvGrpSpPr>
            <p:cNvPr id="23628" name="Group 3">
              <a:extLst>
                <a:ext uri="{FF2B5EF4-FFF2-40B4-BE49-F238E27FC236}">
                  <a16:creationId xmlns:a16="http://schemas.microsoft.com/office/drawing/2014/main" id="{419108A7-F7E3-AD02-7346-2287DBB1D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23630" name="AutoShape 4">
                <a:extLst>
                  <a:ext uri="{FF2B5EF4-FFF2-40B4-BE49-F238E27FC236}">
                    <a16:creationId xmlns:a16="http://schemas.microsoft.com/office/drawing/2014/main" id="{A48238A9-2C07-D88C-C00E-BD5585757C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Line 5">
                <a:extLst>
                  <a:ext uri="{FF2B5EF4-FFF2-40B4-BE49-F238E27FC236}">
                    <a16:creationId xmlns:a16="http://schemas.microsoft.com/office/drawing/2014/main" id="{3DA1F325-5850-7ACE-2C3E-F3BA544BBA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Line 6">
                <a:extLst>
                  <a:ext uri="{FF2B5EF4-FFF2-40B4-BE49-F238E27FC236}">
                    <a16:creationId xmlns:a16="http://schemas.microsoft.com/office/drawing/2014/main" id="{D6E2F145-7B5B-8B9C-8A66-D84233D84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Line 7">
                <a:extLst>
                  <a:ext uri="{FF2B5EF4-FFF2-40B4-BE49-F238E27FC236}">
                    <a16:creationId xmlns:a16="http://schemas.microsoft.com/office/drawing/2014/main" id="{D9CDEA5F-A072-AEE9-B45A-68C690A44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4" name="Line 8">
                <a:extLst>
                  <a:ext uri="{FF2B5EF4-FFF2-40B4-BE49-F238E27FC236}">
                    <a16:creationId xmlns:a16="http://schemas.microsoft.com/office/drawing/2014/main" id="{262EF397-6340-19F8-4189-B02D1C706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Line 9">
                <a:extLst>
                  <a:ext uri="{FF2B5EF4-FFF2-40B4-BE49-F238E27FC236}">
                    <a16:creationId xmlns:a16="http://schemas.microsoft.com/office/drawing/2014/main" id="{FCC26933-F012-90FD-8756-5078D0644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Line 10">
                <a:extLst>
                  <a:ext uri="{FF2B5EF4-FFF2-40B4-BE49-F238E27FC236}">
                    <a16:creationId xmlns:a16="http://schemas.microsoft.com/office/drawing/2014/main" id="{8277E163-BE38-7F1C-2209-BF9A33794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3629" name="Line 11">
              <a:extLst>
                <a:ext uri="{FF2B5EF4-FFF2-40B4-BE49-F238E27FC236}">
                  <a16:creationId xmlns:a16="http://schemas.microsoft.com/office/drawing/2014/main" id="{C84DE187-5DC1-0268-4D99-308551B5D6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596" name="Group 184">
            <a:extLst>
              <a:ext uri="{FF2B5EF4-FFF2-40B4-BE49-F238E27FC236}">
                <a16:creationId xmlns:a16="http://schemas.microsoft.com/office/drawing/2014/main" id="{2157E903-43D8-5CC0-BF6C-181F8CD8459B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098550"/>
            <a:ext cx="3059112" cy="2427288"/>
            <a:chOff x="3471152" y="1402569"/>
            <a:chExt cx="3058670" cy="2426856"/>
          </a:xfrm>
        </p:grpSpPr>
        <p:grpSp>
          <p:nvGrpSpPr>
            <p:cNvPr id="23597" name="Group 14">
              <a:extLst>
                <a:ext uri="{FF2B5EF4-FFF2-40B4-BE49-F238E27FC236}">
                  <a16:creationId xmlns:a16="http://schemas.microsoft.com/office/drawing/2014/main" id="{2CE64EBC-8B7E-3F81-5FE6-4292784FAE1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1419778"/>
              <a:ext cx="568325" cy="995363"/>
              <a:chOff x="1875" y="3066"/>
              <a:chExt cx="358" cy="627"/>
            </a:xfrm>
          </p:grpSpPr>
          <p:sp>
            <p:nvSpPr>
              <p:cNvPr id="23625" name="Rectangle 15">
                <a:extLst>
                  <a:ext uri="{FF2B5EF4-FFF2-40B4-BE49-F238E27FC236}">
                    <a16:creationId xmlns:a16="http://schemas.microsoft.com/office/drawing/2014/main" id="{9CC0EB97-F5EC-12B0-C84A-8A5EBA4F5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23626" name="Line 16">
                <a:extLst>
                  <a:ext uri="{FF2B5EF4-FFF2-40B4-BE49-F238E27FC236}">
                    <a16:creationId xmlns:a16="http://schemas.microsoft.com/office/drawing/2014/main" id="{C54E3DB3-FFC5-5224-1BF8-0FA872E2E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Line 17">
                <a:extLst>
                  <a:ext uri="{FF2B5EF4-FFF2-40B4-BE49-F238E27FC236}">
                    <a16:creationId xmlns:a16="http://schemas.microsoft.com/office/drawing/2014/main" id="{F8DCFCAC-95BD-1DE2-5C37-4D414BA86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98" name="Group 32">
              <a:extLst>
                <a:ext uri="{FF2B5EF4-FFF2-40B4-BE49-F238E27FC236}">
                  <a16:creationId xmlns:a16="http://schemas.microsoft.com/office/drawing/2014/main" id="{54AF5429-7E61-EECD-56FB-9882730C7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2335161"/>
              <a:ext cx="1381125" cy="980378"/>
              <a:chOff x="4616" y="1688"/>
              <a:chExt cx="870" cy="930"/>
            </a:xfrm>
          </p:grpSpPr>
          <p:sp>
            <p:nvSpPr>
              <p:cNvPr id="23622" name="Rectangle 33">
                <a:extLst>
                  <a:ext uri="{FF2B5EF4-FFF2-40B4-BE49-F238E27FC236}">
                    <a16:creationId xmlns:a16="http://schemas.microsoft.com/office/drawing/2014/main" id="{FC10839C-B077-C9D1-FBCA-9A58F8A30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23623" name="Line 34">
                <a:extLst>
                  <a:ext uri="{FF2B5EF4-FFF2-40B4-BE49-F238E27FC236}">
                    <a16:creationId xmlns:a16="http://schemas.microsoft.com/office/drawing/2014/main" id="{1E5939B6-3540-A5D3-ECD2-43204F2EA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Line 36">
                <a:extLst>
                  <a:ext uri="{FF2B5EF4-FFF2-40B4-BE49-F238E27FC236}">
                    <a16:creationId xmlns:a16="http://schemas.microsoft.com/office/drawing/2014/main" id="{DCD31735-A043-32BA-22F0-0857A22A0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599" name="Straight Connector 187">
              <a:extLst>
                <a:ext uri="{FF2B5EF4-FFF2-40B4-BE49-F238E27FC236}">
                  <a16:creationId xmlns:a16="http://schemas.microsoft.com/office/drawing/2014/main" id="{8DB0605F-14D7-C957-743E-9DDA66090B28}"/>
                </a:ext>
              </a:extLst>
            </p:cNvPr>
            <p:cNvCxnSpPr>
              <a:cxnSpLocks noChangeShapeType="1"/>
              <a:stCxn id="23607" idx="2"/>
              <a:endCxn id="23624" idx="0"/>
            </p:cNvCxnSpPr>
            <p:nvPr/>
          </p:nvCxnSpPr>
          <p:spPr bwMode="auto">
            <a:xfrm flipH="1">
              <a:off x="4164096" y="2305772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0" name="TextBox 188">
              <a:extLst>
                <a:ext uri="{FF2B5EF4-FFF2-40B4-BE49-F238E27FC236}">
                  <a16:creationId xmlns:a16="http://schemas.microsoft.com/office/drawing/2014/main" id="{569DF716-F83C-53D1-B4B7-CAD74AECF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460093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23601" name="Straight Connector 190">
              <a:extLst>
                <a:ext uri="{FF2B5EF4-FFF2-40B4-BE49-F238E27FC236}">
                  <a16:creationId xmlns:a16="http://schemas.microsoft.com/office/drawing/2014/main" id="{66FB6F13-8AA3-7B8F-DE32-A5B05DEA623A}"/>
                </a:ext>
              </a:extLst>
            </p:cNvPr>
            <p:cNvCxnSpPr>
              <a:cxnSpLocks noChangeShapeType="1"/>
              <a:stCxn id="23623" idx="0"/>
              <a:endCxn id="23600" idx="0"/>
            </p:cNvCxnSpPr>
            <p:nvPr/>
          </p:nvCxnSpPr>
          <p:spPr bwMode="auto">
            <a:xfrm>
              <a:off x="4160921" y="3316067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2" name="TextBox 191">
              <a:extLst>
                <a:ext uri="{FF2B5EF4-FFF2-40B4-BE49-F238E27FC236}">
                  <a16:creationId xmlns:a16="http://schemas.microsoft.com/office/drawing/2014/main" id="{13E90FD8-5574-AC8C-E7C9-1672084FB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130" y="2857347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23603" name="Straight Connector 193">
              <a:extLst>
                <a:ext uri="{FF2B5EF4-FFF2-40B4-BE49-F238E27FC236}">
                  <a16:creationId xmlns:a16="http://schemas.microsoft.com/office/drawing/2014/main" id="{3EA3D774-084F-AAAA-60BE-F2E6B790B558}"/>
                </a:ext>
              </a:extLst>
            </p:cNvPr>
            <p:cNvCxnSpPr>
              <a:cxnSpLocks noChangeShapeType="1"/>
              <a:stCxn id="23602" idx="3"/>
              <a:endCxn id="23621" idx="0"/>
            </p:cNvCxnSpPr>
            <p:nvPr/>
          </p:nvCxnSpPr>
          <p:spPr bwMode="auto">
            <a:xfrm flipV="1">
              <a:off x="5450212" y="3036171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604" name="Group 3">
              <a:extLst>
                <a:ext uri="{FF2B5EF4-FFF2-40B4-BE49-F238E27FC236}">
                  <a16:creationId xmlns:a16="http://schemas.microsoft.com/office/drawing/2014/main" id="{9361DD41-BFDB-1EC2-D264-C31C7C8F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6922" y="1985246"/>
              <a:ext cx="657225" cy="1330325"/>
              <a:chOff x="3040" y="2253"/>
              <a:chExt cx="414" cy="838"/>
            </a:xfrm>
          </p:grpSpPr>
          <p:sp>
            <p:nvSpPr>
              <p:cNvPr id="23615" name="AutoShape 4">
                <a:extLst>
                  <a:ext uri="{FF2B5EF4-FFF2-40B4-BE49-F238E27FC236}">
                    <a16:creationId xmlns:a16="http://schemas.microsoft.com/office/drawing/2014/main" id="{DB1FF808-81FE-6479-0018-768393222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23616" name="Line 5">
                <a:extLst>
                  <a:ext uri="{FF2B5EF4-FFF2-40B4-BE49-F238E27FC236}">
                    <a16:creationId xmlns:a16="http://schemas.microsoft.com/office/drawing/2014/main" id="{5B976B89-390B-8D40-C457-B69B87F25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Line 6">
                <a:extLst>
                  <a:ext uri="{FF2B5EF4-FFF2-40B4-BE49-F238E27FC236}">
                    <a16:creationId xmlns:a16="http://schemas.microsoft.com/office/drawing/2014/main" id="{FF022153-CAAD-18A4-411F-9324922FA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Line 7">
                <a:extLst>
                  <a:ext uri="{FF2B5EF4-FFF2-40B4-BE49-F238E27FC236}">
                    <a16:creationId xmlns:a16="http://schemas.microsoft.com/office/drawing/2014/main" id="{D6AF7643-FB6D-CBCC-5924-4471D9AD6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Line 8">
                <a:extLst>
                  <a:ext uri="{FF2B5EF4-FFF2-40B4-BE49-F238E27FC236}">
                    <a16:creationId xmlns:a16="http://schemas.microsoft.com/office/drawing/2014/main" id="{16C673F5-DFEC-941D-04A9-D740B71A4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Line 9">
                <a:extLst>
                  <a:ext uri="{FF2B5EF4-FFF2-40B4-BE49-F238E27FC236}">
                    <a16:creationId xmlns:a16="http://schemas.microsoft.com/office/drawing/2014/main" id="{604C8FBD-F435-D61F-396E-28CBE9314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Line 10">
                <a:extLst>
                  <a:ext uri="{FF2B5EF4-FFF2-40B4-BE49-F238E27FC236}">
                    <a16:creationId xmlns:a16="http://schemas.microsoft.com/office/drawing/2014/main" id="{3E35EC47-A5BB-14A9-27C7-D52D29E5C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3605" name="Straight Connector 195">
              <a:extLst>
                <a:ext uri="{FF2B5EF4-FFF2-40B4-BE49-F238E27FC236}">
                  <a16:creationId xmlns:a16="http://schemas.microsoft.com/office/drawing/2014/main" id="{34F1FCA2-146B-5539-A49A-94BC123A1731}"/>
                </a:ext>
              </a:extLst>
            </p:cNvPr>
            <p:cNvCxnSpPr>
              <a:cxnSpLocks noChangeShapeType="1"/>
              <a:stCxn id="23619" idx="1"/>
              <a:endCxn id="23614" idx="0"/>
            </p:cNvCxnSpPr>
            <p:nvPr/>
          </p:nvCxnSpPr>
          <p:spPr bwMode="auto">
            <a:xfrm flipV="1">
              <a:off x="6204148" y="2645836"/>
              <a:ext cx="193912" cy="45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6" name="Straight Connector 197">
              <a:extLst>
                <a:ext uri="{FF2B5EF4-FFF2-40B4-BE49-F238E27FC236}">
                  <a16:creationId xmlns:a16="http://schemas.microsoft.com/office/drawing/2014/main" id="{E7D52F61-BDBC-029C-3612-A834B2F12E21}"/>
                </a:ext>
              </a:extLst>
            </p:cNvPr>
            <p:cNvCxnSpPr>
              <a:cxnSpLocks noChangeShapeType="1"/>
              <a:stCxn id="23607" idx="3"/>
              <a:endCxn id="23620" idx="0"/>
            </p:cNvCxnSpPr>
            <p:nvPr/>
          </p:nvCxnSpPr>
          <p:spPr bwMode="auto">
            <a:xfrm>
              <a:off x="4213176" y="2261322"/>
              <a:ext cx="1333746" cy="332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7" name="Rectangle 84">
              <a:extLst>
                <a:ext uri="{FF2B5EF4-FFF2-40B4-BE49-F238E27FC236}">
                  <a16:creationId xmlns:a16="http://schemas.microsoft.com/office/drawing/2014/main" id="{A4FB8844-D941-FF9B-1871-E0E697EDB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2216872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3608" name="Straight Connector 199">
              <a:extLst>
                <a:ext uri="{FF2B5EF4-FFF2-40B4-BE49-F238E27FC236}">
                  <a16:creationId xmlns:a16="http://schemas.microsoft.com/office/drawing/2014/main" id="{FA2F52A2-D336-D7A8-C0B6-9EA0EE2A72A8}"/>
                </a:ext>
              </a:extLst>
            </p:cNvPr>
            <p:cNvCxnSpPr>
              <a:cxnSpLocks noChangeShapeType="1"/>
              <a:stCxn id="23626" idx="0"/>
              <a:endCxn id="23607" idx="0"/>
            </p:cNvCxnSpPr>
            <p:nvPr/>
          </p:nvCxnSpPr>
          <p:spPr bwMode="auto">
            <a:xfrm>
              <a:off x="4163913" y="2201623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09" name="Line 70">
              <a:extLst>
                <a:ext uri="{FF2B5EF4-FFF2-40B4-BE49-F238E27FC236}">
                  <a16:creationId xmlns:a16="http://schemas.microsoft.com/office/drawing/2014/main" id="{B02677FC-0505-F004-F2F1-1DC57B623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Line 70">
              <a:extLst>
                <a:ext uri="{FF2B5EF4-FFF2-40B4-BE49-F238E27FC236}">
                  <a16:creationId xmlns:a16="http://schemas.microsoft.com/office/drawing/2014/main" id="{C4981567-528B-0070-6B1D-F395CF4AC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3611" name="Straight Connector 202">
              <a:extLst>
                <a:ext uri="{FF2B5EF4-FFF2-40B4-BE49-F238E27FC236}">
                  <a16:creationId xmlns:a16="http://schemas.microsoft.com/office/drawing/2014/main" id="{A26A1EE4-27A3-8562-D2A6-E5E8FCEC8A35}"/>
                </a:ext>
              </a:extLst>
            </p:cNvPr>
            <p:cNvCxnSpPr>
              <a:cxnSpLocks noChangeShapeType="1"/>
              <a:stCxn id="23614" idx="1"/>
              <a:endCxn id="23609" idx="1"/>
            </p:cNvCxnSpPr>
            <p:nvPr/>
          </p:nvCxnSpPr>
          <p:spPr bwMode="auto">
            <a:xfrm flipV="1">
              <a:off x="6529822" y="1402570"/>
              <a:ext cx="0" cy="12432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2" name="Straight Connector 203">
              <a:extLst>
                <a:ext uri="{FF2B5EF4-FFF2-40B4-BE49-F238E27FC236}">
                  <a16:creationId xmlns:a16="http://schemas.microsoft.com/office/drawing/2014/main" id="{908A0FBD-A64A-7A81-23F2-019E8EBB447F}"/>
                </a:ext>
              </a:extLst>
            </p:cNvPr>
            <p:cNvCxnSpPr>
              <a:cxnSpLocks noChangeShapeType="1"/>
              <a:stCxn id="23609" idx="0"/>
              <a:endCxn id="23610" idx="1"/>
            </p:cNvCxnSpPr>
            <p:nvPr/>
          </p:nvCxnSpPr>
          <p:spPr bwMode="auto">
            <a:xfrm flipH="1">
              <a:off x="4298370" y="1402569"/>
              <a:ext cx="2099690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3" name="Straight Connector 204">
              <a:extLst>
                <a:ext uri="{FF2B5EF4-FFF2-40B4-BE49-F238E27FC236}">
                  <a16:creationId xmlns:a16="http://schemas.microsoft.com/office/drawing/2014/main" id="{6ED57A6E-45BD-3E89-91C2-7BCA385E55BD}"/>
                </a:ext>
              </a:extLst>
            </p:cNvPr>
            <p:cNvCxnSpPr>
              <a:cxnSpLocks noChangeShapeType="1"/>
              <a:stCxn id="23610" idx="0"/>
              <a:endCxn id="23627" idx="1"/>
            </p:cNvCxnSpPr>
            <p:nvPr/>
          </p:nvCxnSpPr>
          <p:spPr bwMode="auto">
            <a:xfrm flipH="1">
              <a:off x="4165502" y="1402569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4" name="Line 70">
              <a:extLst>
                <a:ext uri="{FF2B5EF4-FFF2-40B4-BE49-F238E27FC236}">
                  <a16:creationId xmlns:a16="http://schemas.microsoft.com/office/drawing/2014/main" id="{6BADA41A-D047-C6D1-643E-48EDD38DC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26458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30DC748E-D8E7-AFE2-99EE-C2A7620B6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Branch Instruction: </a:t>
            </a:r>
            <a:r>
              <a:rPr lang="en-US" altLang="en-US">
                <a:latin typeface="Courier New" panose="02070309020205020404" pitchFamily="49" charset="0"/>
              </a:rPr>
              <a:t>B BrAddr26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/>
          </a:p>
        </p:txBody>
      </p:sp>
      <p:grpSp>
        <p:nvGrpSpPr>
          <p:cNvPr id="24579" name="Group 1">
            <a:extLst>
              <a:ext uri="{FF2B5EF4-FFF2-40B4-BE49-F238E27FC236}">
                <a16:creationId xmlns:a16="http://schemas.microsoft.com/office/drawing/2014/main" id="{580403E8-8935-B917-2FCB-3A960C54D45D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5353050"/>
            <a:ext cx="6515100" cy="692150"/>
            <a:chOff x="251680" y="1316161"/>
            <a:chExt cx="6515100" cy="691595"/>
          </a:xfrm>
        </p:grpSpPr>
        <p:grpSp>
          <p:nvGrpSpPr>
            <p:cNvPr id="24582" name="Group 8">
              <a:extLst>
                <a:ext uri="{FF2B5EF4-FFF2-40B4-BE49-F238E27FC236}">
                  <a16:creationId xmlns:a16="http://schemas.microsoft.com/office/drawing/2014/main" id="{11CB20E7-047A-5AD7-1477-4B5CE1827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24618" name="Rectangle 9">
                <a:extLst>
                  <a:ext uri="{FF2B5EF4-FFF2-40B4-BE49-F238E27FC236}">
                    <a16:creationId xmlns:a16="http://schemas.microsoft.com/office/drawing/2014/main" id="{B5614FAF-3578-7347-28E7-AE949D43B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4619" name="Line 10">
                <a:extLst>
                  <a:ext uri="{FF2B5EF4-FFF2-40B4-BE49-F238E27FC236}">
                    <a16:creationId xmlns:a16="http://schemas.microsoft.com/office/drawing/2014/main" id="{D6F81FEE-AB59-ED13-EAB5-CA298E7BB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0" name="Line 11">
                <a:extLst>
                  <a:ext uri="{FF2B5EF4-FFF2-40B4-BE49-F238E27FC236}">
                    <a16:creationId xmlns:a16="http://schemas.microsoft.com/office/drawing/2014/main" id="{E6BA221E-BA7B-54FF-DBFF-030DAACA9C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1" name="Line 12">
                <a:extLst>
                  <a:ext uri="{FF2B5EF4-FFF2-40B4-BE49-F238E27FC236}">
                    <a16:creationId xmlns:a16="http://schemas.microsoft.com/office/drawing/2014/main" id="{5D33C861-DF65-C700-14D9-E144907E7D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2" name="Line 13">
                <a:extLst>
                  <a:ext uri="{FF2B5EF4-FFF2-40B4-BE49-F238E27FC236}">
                    <a16:creationId xmlns:a16="http://schemas.microsoft.com/office/drawing/2014/main" id="{77174D67-2AD1-8985-F602-D7063FF25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3" name="Line 14">
                <a:extLst>
                  <a:ext uri="{FF2B5EF4-FFF2-40B4-BE49-F238E27FC236}">
                    <a16:creationId xmlns:a16="http://schemas.microsoft.com/office/drawing/2014/main" id="{D2F05AC5-C1DF-4D69-4F78-E7DAE5440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4" name="Line 15">
                <a:extLst>
                  <a:ext uri="{FF2B5EF4-FFF2-40B4-BE49-F238E27FC236}">
                    <a16:creationId xmlns:a16="http://schemas.microsoft.com/office/drawing/2014/main" id="{6B077B7A-C0A6-6806-5471-08E82B6707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5" name="Line 16">
                <a:extLst>
                  <a:ext uri="{FF2B5EF4-FFF2-40B4-BE49-F238E27FC236}">
                    <a16:creationId xmlns:a16="http://schemas.microsoft.com/office/drawing/2014/main" id="{F6C8901C-9E6C-8523-D731-8FDE92F76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6" name="Line 17">
                <a:extLst>
                  <a:ext uri="{FF2B5EF4-FFF2-40B4-BE49-F238E27FC236}">
                    <a16:creationId xmlns:a16="http://schemas.microsoft.com/office/drawing/2014/main" id="{9BD59739-6C1F-AFA7-521B-FBF5F8CE1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7" name="Line 18">
                <a:extLst>
                  <a:ext uri="{FF2B5EF4-FFF2-40B4-BE49-F238E27FC236}">
                    <a16:creationId xmlns:a16="http://schemas.microsoft.com/office/drawing/2014/main" id="{1F769642-6AE6-76EF-EA4F-3BC0AE4DC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8" name="Line 19">
                <a:extLst>
                  <a:ext uri="{FF2B5EF4-FFF2-40B4-BE49-F238E27FC236}">
                    <a16:creationId xmlns:a16="http://schemas.microsoft.com/office/drawing/2014/main" id="{38666CC6-A64D-C69D-B057-B9BD25C2D2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29" name="Line 20">
                <a:extLst>
                  <a:ext uri="{FF2B5EF4-FFF2-40B4-BE49-F238E27FC236}">
                    <a16:creationId xmlns:a16="http://schemas.microsoft.com/office/drawing/2014/main" id="{54069531-44DB-55C8-7BDB-3050ECEC1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0" name="Line 21">
                <a:extLst>
                  <a:ext uri="{FF2B5EF4-FFF2-40B4-BE49-F238E27FC236}">
                    <a16:creationId xmlns:a16="http://schemas.microsoft.com/office/drawing/2014/main" id="{B1A6B78C-8D0C-611A-2629-FEE825AEF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1" name="Line 22">
                <a:extLst>
                  <a:ext uri="{FF2B5EF4-FFF2-40B4-BE49-F238E27FC236}">
                    <a16:creationId xmlns:a16="http://schemas.microsoft.com/office/drawing/2014/main" id="{E47C3ED5-F59A-75E6-FDA8-3D6292EE4C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2" name="Line 23">
                <a:extLst>
                  <a:ext uri="{FF2B5EF4-FFF2-40B4-BE49-F238E27FC236}">
                    <a16:creationId xmlns:a16="http://schemas.microsoft.com/office/drawing/2014/main" id="{B9995091-B030-E9FF-8EF2-0894BA314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3" name="Line 24">
                <a:extLst>
                  <a:ext uri="{FF2B5EF4-FFF2-40B4-BE49-F238E27FC236}">
                    <a16:creationId xmlns:a16="http://schemas.microsoft.com/office/drawing/2014/main" id="{76D94B78-2BB0-2E53-2873-9265E7676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4" name="Line 25">
                <a:extLst>
                  <a:ext uri="{FF2B5EF4-FFF2-40B4-BE49-F238E27FC236}">
                    <a16:creationId xmlns:a16="http://schemas.microsoft.com/office/drawing/2014/main" id="{626B6D14-AF5F-BC29-6833-30482CB44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5" name="Line 26">
                <a:extLst>
                  <a:ext uri="{FF2B5EF4-FFF2-40B4-BE49-F238E27FC236}">
                    <a16:creationId xmlns:a16="http://schemas.microsoft.com/office/drawing/2014/main" id="{A31F9E6A-1C31-71C6-73EB-4015193EE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6" name="Line 27">
                <a:extLst>
                  <a:ext uri="{FF2B5EF4-FFF2-40B4-BE49-F238E27FC236}">
                    <a16:creationId xmlns:a16="http://schemas.microsoft.com/office/drawing/2014/main" id="{472D43D6-E8FE-D745-C648-5D3CC0F57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7" name="Line 28">
                <a:extLst>
                  <a:ext uri="{FF2B5EF4-FFF2-40B4-BE49-F238E27FC236}">
                    <a16:creationId xmlns:a16="http://schemas.microsoft.com/office/drawing/2014/main" id="{D10A6ABD-96B4-E10F-9DAA-FB67D42E60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8" name="Line 29">
                <a:extLst>
                  <a:ext uri="{FF2B5EF4-FFF2-40B4-BE49-F238E27FC236}">
                    <a16:creationId xmlns:a16="http://schemas.microsoft.com/office/drawing/2014/main" id="{008FF793-6E48-A9B4-864F-5A1A5F759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39" name="Line 30">
                <a:extLst>
                  <a:ext uri="{FF2B5EF4-FFF2-40B4-BE49-F238E27FC236}">
                    <a16:creationId xmlns:a16="http://schemas.microsoft.com/office/drawing/2014/main" id="{B086B14F-6866-0497-8265-63A8480F1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0" name="Line 31">
                <a:extLst>
                  <a:ext uri="{FF2B5EF4-FFF2-40B4-BE49-F238E27FC236}">
                    <a16:creationId xmlns:a16="http://schemas.microsoft.com/office/drawing/2014/main" id="{8804346C-C786-6B60-8690-BB73ECD43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1" name="Line 32">
                <a:extLst>
                  <a:ext uri="{FF2B5EF4-FFF2-40B4-BE49-F238E27FC236}">
                    <a16:creationId xmlns:a16="http://schemas.microsoft.com/office/drawing/2014/main" id="{6C79D25A-150E-A7B2-9D6E-5C11F9D46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2" name="Line 33">
                <a:extLst>
                  <a:ext uri="{FF2B5EF4-FFF2-40B4-BE49-F238E27FC236}">
                    <a16:creationId xmlns:a16="http://schemas.microsoft.com/office/drawing/2014/main" id="{5DC0CF1C-FCBE-0349-AE74-DCA74DFE3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3" name="Line 34">
                <a:extLst>
                  <a:ext uri="{FF2B5EF4-FFF2-40B4-BE49-F238E27FC236}">
                    <a16:creationId xmlns:a16="http://schemas.microsoft.com/office/drawing/2014/main" id="{0DE9EF90-3A59-1578-0E8E-59861BF36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4" name="Line 35">
                <a:extLst>
                  <a:ext uri="{FF2B5EF4-FFF2-40B4-BE49-F238E27FC236}">
                    <a16:creationId xmlns:a16="http://schemas.microsoft.com/office/drawing/2014/main" id="{1F914C47-D16C-EE8B-BE4E-E6FC45336D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5" name="Line 36">
                <a:extLst>
                  <a:ext uri="{FF2B5EF4-FFF2-40B4-BE49-F238E27FC236}">
                    <a16:creationId xmlns:a16="http://schemas.microsoft.com/office/drawing/2014/main" id="{601B9567-8641-E4C6-0D8F-35D7906D4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6" name="Line 37">
                <a:extLst>
                  <a:ext uri="{FF2B5EF4-FFF2-40B4-BE49-F238E27FC236}">
                    <a16:creationId xmlns:a16="http://schemas.microsoft.com/office/drawing/2014/main" id="{89B90346-353F-E030-B897-E33AEE7F6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7" name="Line 38">
                <a:extLst>
                  <a:ext uri="{FF2B5EF4-FFF2-40B4-BE49-F238E27FC236}">
                    <a16:creationId xmlns:a16="http://schemas.microsoft.com/office/drawing/2014/main" id="{6AD08E11-8B63-3E27-CF4D-6E7CF65C7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8" name="Line 39">
                <a:extLst>
                  <a:ext uri="{FF2B5EF4-FFF2-40B4-BE49-F238E27FC236}">
                    <a16:creationId xmlns:a16="http://schemas.microsoft.com/office/drawing/2014/main" id="{5356B3E9-7763-FCD5-A33B-F16D6EBF2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49" name="Line 40">
                <a:extLst>
                  <a:ext uri="{FF2B5EF4-FFF2-40B4-BE49-F238E27FC236}">
                    <a16:creationId xmlns:a16="http://schemas.microsoft.com/office/drawing/2014/main" id="{BCC46A60-ECEF-373B-C67B-83DDC62C1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0" name="Line 41">
                <a:extLst>
                  <a:ext uri="{FF2B5EF4-FFF2-40B4-BE49-F238E27FC236}">
                    <a16:creationId xmlns:a16="http://schemas.microsoft.com/office/drawing/2014/main" id="{CFAA96AB-D3E9-2AAD-25A5-9EA418DFE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51" name="Line 42">
                <a:extLst>
                  <a:ext uri="{FF2B5EF4-FFF2-40B4-BE49-F238E27FC236}">
                    <a16:creationId xmlns:a16="http://schemas.microsoft.com/office/drawing/2014/main" id="{05835519-429A-09E6-022C-514D4816E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3" name="Line 44">
              <a:extLst>
                <a:ext uri="{FF2B5EF4-FFF2-40B4-BE49-F238E27FC236}">
                  <a16:creationId xmlns:a16="http://schemas.microsoft.com/office/drawing/2014/main" id="{DFEFD93D-090A-BFDA-A4B5-B058002419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46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48">
              <a:extLst>
                <a:ext uri="{FF2B5EF4-FFF2-40B4-BE49-F238E27FC236}">
                  <a16:creationId xmlns:a16="http://schemas.microsoft.com/office/drawing/2014/main" id="{15EDDF9C-9FD0-DA0C-BDE8-3505BC5FA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24585" name="Text Box 49">
              <a:extLst>
                <a:ext uri="{FF2B5EF4-FFF2-40B4-BE49-F238E27FC236}">
                  <a16:creationId xmlns:a16="http://schemas.microsoft.com/office/drawing/2014/main" id="{310C516A-D8E4-3226-DD53-6768D3125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24586" name="Text Box 50">
              <a:extLst>
                <a:ext uri="{FF2B5EF4-FFF2-40B4-BE49-F238E27FC236}">
                  <a16:creationId xmlns:a16="http://schemas.microsoft.com/office/drawing/2014/main" id="{80F043BE-E2C9-5D88-1357-91A717FC2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24587" name="Text Box 51">
              <a:extLst>
                <a:ext uri="{FF2B5EF4-FFF2-40B4-BE49-F238E27FC236}">
                  <a16:creationId xmlns:a16="http://schemas.microsoft.com/office/drawing/2014/main" id="{E780D29B-7FAE-074D-E79E-8468E7F4A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24588" name="Text Box 52">
              <a:extLst>
                <a:ext uri="{FF2B5EF4-FFF2-40B4-BE49-F238E27FC236}">
                  <a16:creationId xmlns:a16="http://schemas.microsoft.com/office/drawing/2014/main" id="{C2EFE2A9-A269-2193-7FBF-3F97CA150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24589" name="Text Box 53">
              <a:extLst>
                <a:ext uri="{FF2B5EF4-FFF2-40B4-BE49-F238E27FC236}">
                  <a16:creationId xmlns:a16="http://schemas.microsoft.com/office/drawing/2014/main" id="{BB37A5F5-3D9A-600B-487C-79D8FA582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24590" name="Text Box 54">
              <a:extLst>
                <a:ext uri="{FF2B5EF4-FFF2-40B4-BE49-F238E27FC236}">
                  <a16:creationId xmlns:a16="http://schemas.microsoft.com/office/drawing/2014/main" id="{1C0BC8FB-81BD-5A70-856B-771ACBC34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24591" name="Text Box 55">
              <a:extLst>
                <a:ext uri="{FF2B5EF4-FFF2-40B4-BE49-F238E27FC236}">
                  <a16:creationId xmlns:a16="http://schemas.microsoft.com/office/drawing/2014/main" id="{8C4FE0B5-6883-BC20-8BBF-3829120528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24592" name="Text Box 56">
              <a:extLst>
                <a:ext uri="{FF2B5EF4-FFF2-40B4-BE49-F238E27FC236}">
                  <a16:creationId xmlns:a16="http://schemas.microsoft.com/office/drawing/2014/main" id="{BC8DEFC5-FB0E-68AC-550E-91A957989C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24593" name="Text Box 57">
              <a:extLst>
                <a:ext uri="{FF2B5EF4-FFF2-40B4-BE49-F238E27FC236}">
                  <a16:creationId xmlns:a16="http://schemas.microsoft.com/office/drawing/2014/main" id="{861C2FD7-765C-E32A-75E2-C985C7C2BB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24594" name="Text Box 58">
              <a:extLst>
                <a:ext uri="{FF2B5EF4-FFF2-40B4-BE49-F238E27FC236}">
                  <a16:creationId xmlns:a16="http://schemas.microsoft.com/office/drawing/2014/main" id="{35C0D30F-4BD3-6F9B-9BBE-B707078DA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24595" name="Text Box 59">
              <a:extLst>
                <a:ext uri="{FF2B5EF4-FFF2-40B4-BE49-F238E27FC236}">
                  <a16:creationId xmlns:a16="http://schemas.microsoft.com/office/drawing/2014/main" id="{7EFD89A3-0C95-33A3-4096-2FFA0A6F9F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24596" name="Text Box 60">
              <a:extLst>
                <a:ext uri="{FF2B5EF4-FFF2-40B4-BE49-F238E27FC236}">
                  <a16:creationId xmlns:a16="http://schemas.microsoft.com/office/drawing/2014/main" id="{761C4F0A-6510-A244-2A85-F654DE7FB9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24597" name="Text Box 61">
              <a:extLst>
                <a:ext uri="{FF2B5EF4-FFF2-40B4-BE49-F238E27FC236}">
                  <a16:creationId xmlns:a16="http://schemas.microsoft.com/office/drawing/2014/main" id="{FDF8AD86-A440-0D1A-EF13-E5C22C0C4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24598" name="Text Box 62">
              <a:extLst>
                <a:ext uri="{FF2B5EF4-FFF2-40B4-BE49-F238E27FC236}">
                  <a16:creationId xmlns:a16="http://schemas.microsoft.com/office/drawing/2014/main" id="{17DBA648-4CEB-0318-F1CF-BC13F4427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24599" name="Text Box 63">
              <a:extLst>
                <a:ext uri="{FF2B5EF4-FFF2-40B4-BE49-F238E27FC236}">
                  <a16:creationId xmlns:a16="http://schemas.microsoft.com/office/drawing/2014/main" id="{50254EEF-CC4B-6EA3-8A0C-A1E8EAEF4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24600" name="Text Box 64">
              <a:extLst>
                <a:ext uri="{FF2B5EF4-FFF2-40B4-BE49-F238E27FC236}">
                  <a16:creationId xmlns:a16="http://schemas.microsoft.com/office/drawing/2014/main" id="{D19D1C9B-7C64-5E12-D90D-679378255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24601" name="Text Box 65">
              <a:extLst>
                <a:ext uri="{FF2B5EF4-FFF2-40B4-BE49-F238E27FC236}">
                  <a16:creationId xmlns:a16="http://schemas.microsoft.com/office/drawing/2014/main" id="{49DDDC54-8936-9FEB-34BF-66558F63D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24602" name="Text Box 66">
              <a:extLst>
                <a:ext uri="{FF2B5EF4-FFF2-40B4-BE49-F238E27FC236}">
                  <a16:creationId xmlns:a16="http://schemas.microsoft.com/office/drawing/2014/main" id="{5D0E0882-15B2-F2FE-20CB-EC91B3E65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24603" name="Text Box 67">
              <a:extLst>
                <a:ext uri="{FF2B5EF4-FFF2-40B4-BE49-F238E27FC236}">
                  <a16:creationId xmlns:a16="http://schemas.microsoft.com/office/drawing/2014/main" id="{B4188016-2D66-AB80-4AAA-FB4AD504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24604" name="Text Box 68">
              <a:extLst>
                <a:ext uri="{FF2B5EF4-FFF2-40B4-BE49-F238E27FC236}">
                  <a16:creationId xmlns:a16="http://schemas.microsoft.com/office/drawing/2014/main" id="{94FB9F85-1DDB-28E9-93C7-C094DBEA2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24605" name="Text Box 69">
              <a:extLst>
                <a:ext uri="{FF2B5EF4-FFF2-40B4-BE49-F238E27FC236}">
                  <a16:creationId xmlns:a16="http://schemas.microsoft.com/office/drawing/2014/main" id="{61DE7190-2B5C-AB73-08D4-492D58466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24606" name="Text Box 70">
              <a:extLst>
                <a:ext uri="{FF2B5EF4-FFF2-40B4-BE49-F238E27FC236}">
                  <a16:creationId xmlns:a16="http://schemas.microsoft.com/office/drawing/2014/main" id="{6B99D5BC-9CE3-E3FC-7574-46781DE6B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24607" name="Text Box 71">
              <a:extLst>
                <a:ext uri="{FF2B5EF4-FFF2-40B4-BE49-F238E27FC236}">
                  <a16:creationId xmlns:a16="http://schemas.microsoft.com/office/drawing/2014/main" id="{AFB20F68-6C31-E538-163F-CFA197BB39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24608" name="Text Box 72">
              <a:extLst>
                <a:ext uri="{FF2B5EF4-FFF2-40B4-BE49-F238E27FC236}">
                  <a16:creationId xmlns:a16="http://schemas.microsoft.com/office/drawing/2014/main" id="{788044A2-9F56-77BF-6011-DA9FD8A2E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24609" name="Text Box 73">
              <a:extLst>
                <a:ext uri="{FF2B5EF4-FFF2-40B4-BE49-F238E27FC236}">
                  <a16:creationId xmlns:a16="http://schemas.microsoft.com/office/drawing/2014/main" id="{1DFD2596-B07D-8FDE-B525-F0EBBB717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24610" name="Text Box 74">
              <a:extLst>
                <a:ext uri="{FF2B5EF4-FFF2-40B4-BE49-F238E27FC236}">
                  <a16:creationId xmlns:a16="http://schemas.microsoft.com/office/drawing/2014/main" id="{8D8A0431-2C55-B54C-706C-28944A527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24611" name="Text Box 75">
              <a:extLst>
                <a:ext uri="{FF2B5EF4-FFF2-40B4-BE49-F238E27FC236}">
                  <a16:creationId xmlns:a16="http://schemas.microsoft.com/office/drawing/2014/main" id="{60016A37-F282-B3A2-AEAB-2C868DF85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24612" name="Text Box 76">
              <a:extLst>
                <a:ext uri="{FF2B5EF4-FFF2-40B4-BE49-F238E27FC236}">
                  <a16:creationId xmlns:a16="http://schemas.microsoft.com/office/drawing/2014/main" id="{DA74905F-3404-7271-3090-62C117D48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24613" name="Text Box 77">
              <a:extLst>
                <a:ext uri="{FF2B5EF4-FFF2-40B4-BE49-F238E27FC236}">
                  <a16:creationId xmlns:a16="http://schemas.microsoft.com/office/drawing/2014/main" id="{41538037-A259-4ED4-6A52-42D497DCF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24614" name="Text Box 78">
              <a:extLst>
                <a:ext uri="{FF2B5EF4-FFF2-40B4-BE49-F238E27FC236}">
                  <a16:creationId xmlns:a16="http://schemas.microsoft.com/office/drawing/2014/main" id="{DF304D41-C49B-3D31-2140-18FE921F2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24615" name="Text Box 79">
              <a:extLst>
                <a:ext uri="{FF2B5EF4-FFF2-40B4-BE49-F238E27FC236}">
                  <a16:creationId xmlns:a16="http://schemas.microsoft.com/office/drawing/2014/main" id="{528AF789-A6A1-828A-6D40-39601E8F7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24616" name="Text Box 80">
              <a:extLst>
                <a:ext uri="{FF2B5EF4-FFF2-40B4-BE49-F238E27FC236}">
                  <a16:creationId xmlns:a16="http://schemas.microsoft.com/office/drawing/2014/main" id="{00A829F9-87C5-EC42-3239-9BCD5C9BE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203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0 0 0 1 0 1</a:t>
              </a:r>
            </a:p>
          </p:txBody>
        </p:sp>
        <p:sp>
          <p:nvSpPr>
            <p:cNvPr id="24617" name="Text Box 83">
              <a:extLst>
                <a:ext uri="{FF2B5EF4-FFF2-40B4-BE49-F238E27FC236}">
                  <a16:creationId xmlns:a16="http://schemas.microsoft.com/office/drawing/2014/main" id="{261647C6-7552-179C-CF8F-E4C6156BE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57" y="1638424"/>
              <a:ext cx="516731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BrAddr26</a:t>
              </a:r>
            </a:p>
          </p:txBody>
        </p:sp>
      </p:grp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EF68100D-0A10-A6A2-FEE3-459B6E0F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EFF7B21-58E5-47A2-8FEE-C02DC1D4741B}" type="slidenum">
              <a:rPr lang="en-US" altLang="en-US"/>
              <a:pPr>
                <a:spcBef>
                  <a:spcPct val="0"/>
                </a:spcBef>
                <a:buSzTx/>
              </a:pPr>
              <a:t>82</a:t>
            </a:fld>
            <a:endParaRPr lang="en-US" altLang="en-US"/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AEA288A5-A8E9-1872-522E-830D52C42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RTL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6437C1EC-408D-0597-D835-93DA2DB41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Rectangle 383">
            <a:extLst>
              <a:ext uri="{FF2B5EF4-FFF2-40B4-BE49-F238E27FC236}">
                <a16:creationId xmlns:a16="http://schemas.microsoft.com/office/drawing/2014/main" id="{DD39A16B-88C7-ECC6-7192-F3F716CF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6628" name="Title 1">
            <a:extLst>
              <a:ext uri="{FF2B5EF4-FFF2-40B4-BE49-F238E27FC236}">
                <a16:creationId xmlns:a16="http://schemas.microsoft.com/office/drawing/2014/main" id="{5C2C0D9C-9EB0-4A9A-D066-CEDBEF4D3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Datapath + Branch</a:t>
            </a:r>
          </a:p>
        </p:txBody>
      </p:sp>
      <p:sp>
        <p:nvSpPr>
          <p:cNvPr id="26629" name="Slide Number Placeholder 3">
            <a:extLst>
              <a:ext uri="{FF2B5EF4-FFF2-40B4-BE49-F238E27FC236}">
                <a16:creationId xmlns:a16="http://schemas.microsoft.com/office/drawing/2014/main" id="{9A2476B9-E62D-7DA8-3E9B-97D4B6F5A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3B9A05-6D29-4E4C-BC36-BACD16EF5E1C}" type="slidenum">
              <a:rPr lang="en-US" altLang="en-US">
                <a:latin typeface="Arial" panose="020B0604020202020204" pitchFamily="34" charset="0"/>
              </a:rPr>
              <a:pPr/>
              <a:t>83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6630" name="Group 14">
            <a:extLst>
              <a:ext uri="{FF2B5EF4-FFF2-40B4-BE49-F238E27FC236}">
                <a16:creationId xmlns:a16="http://schemas.microsoft.com/office/drawing/2014/main" id="{28BE584F-3EA4-5A44-DE61-9CA301B223E4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880644" y="1410494"/>
            <a:ext cx="568325" cy="995363"/>
            <a:chOff x="1875" y="3066"/>
            <a:chExt cx="358" cy="627"/>
          </a:xfrm>
        </p:grpSpPr>
        <p:sp>
          <p:nvSpPr>
            <p:cNvPr id="26753" name="Rectangle 15">
              <a:extLst>
                <a:ext uri="{FF2B5EF4-FFF2-40B4-BE49-F238E27FC236}">
                  <a16:creationId xmlns:a16="http://schemas.microsoft.com/office/drawing/2014/main" id="{529FC71B-464A-667C-8797-59B07834F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PC</a:t>
              </a:r>
            </a:p>
          </p:txBody>
        </p:sp>
        <p:sp>
          <p:nvSpPr>
            <p:cNvPr id="26754" name="Line 16">
              <a:extLst>
                <a:ext uri="{FF2B5EF4-FFF2-40B4-BE49-F238E27FC236}">
                  <a16:creationId xmlns:a16="http://schemas.microsoft.com/office/drawing/2014/main" id="{7CA061F6-E47F-507A-5E62-69C293C9F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5" name="Line 17">
              <a:extLst>
                <a:ext uri="{FF2B5EF4-FFF2-40B4-BE49-F238E27FC236}">
                  <a16:creationId xmlns:a16="http://schemas.microsoft.com/office/drawing/2014/main" id="{84D9DF10-7528-E34E-2261-C3CD8B4A2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631" name="Group 32">
            <a:extLst>
              <a:ext uri="{FF2B5EF4-FFF2-40B4-BE49-F238E27FC236}">
                <a16:creationId xmlns:a16="http://schemas.microsoft.com/office/drawing/2014/main" id="{D44C6B5C-A0A4-DFE1-C067-C9055AB29AA2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2325688"/>
            <a:ext cx="1381125" cy="979487"/>
            <a:chOff x="4616" y="1688"/>
            <a:chExt cx="870" cy="930"/>
          </a:xfrm>
        </p:grpSpPr>
        <p:sp>
          <p:nvSpPr>
            <p:cNvPr id="26750" name="Rectangle 33">
              <a:extLst>
                <a:ext uri="{FF2B5EF4-FFF2-40B4-BE49-F238E27FC236}">
                  <a16:creationId xmlns:a16="http://schemas.microsoft.com/office/drawing/2014/main" id="{5FE174E1-AB4B-C0BD-4417-590822EBA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Address</a:t>
              </a:r>
            </a:p>
            <a:p>
              <a:pPr algn="ctr"/>
              <a:r>
                <a:rPr lang="en-US" altLang="en-US" b="1"/>
                <a:t>Instruction</a:t>
              </a:r>
            </a:p>
            <a:p>
              <a:pPr algn="ctr"/>
              <a:r>
                <a:rPr lang="en-US" altLang="en-US" b="1"/>
                <a:t>Memory</a:t>
              </a:r>
            </a:p>
          </p:txBody>
        </p:sp>
        <p:sp>
          <p:nvSpPr>
            <p:cNvPr id="26751" name="Line 34">
              <a:extLst>
                <a:ext uri="{FF2B5EF4-FFF2-40B4-BE49-F238E27FC236}">
                  <a16:creationId xmlns:a16="http://schemas.microsoft.com/office/drawing/2014/main" id="{B8D98F2D-896E-B705-1D20-5AC9C6C4CD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52" name="Line 36">
              <a:extLst>
                <a:ext uri="{FF2B5EF4-FFF2-40B4-BE49-F238E27FC236}">
                  <a16:creationId xmlns:a16="http://schemas.microsoft.com/office/drawing/2014/main" id="{5EBDF102-E454-EFCF-8739-E5F348A13D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27" y="171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632" name="Straight Connector 57">
            <a:extLst>
              <a:ext uri="{FF2B5EF4-FFF2-40B4-BE49-F238E27FC236}">
                <a16:creationId xmlns:a16="http://schemas.microsoft.com/office/drawing/2014/main" id="{AE088CC1-8178-10B9-651A-3957FB4F9BD8}"/>
              </a:ext>
            </a:extLst>
          </p:cNvPr>
          <p:cNvCxnSpPr>
            <a:cxnSpLocks noChangeShapeType="1"/>
            <a:stCxn id="26639" idx="2"/>
            <a:endCxn id="26752" idx="0"/>
          </p:cNvCxnSpPr>
          <p:nvPr/>
        </p:nvCxnSpPr>
        <p:spPr bwMode="auto">
          <a:xfrm flipH="1">
            <a:off x="4164013" y="2295525"/>
            <a:ext cx="4762" cy="30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3" name="TextBox 59">
            <a:extLst>
              <a:ext uri="{FF2B5EF4-FFF2-40B4-BE49-F238E27FC236}">
                <a16:creationId xmlns:a16="http://schemas.microsoft.com/office/drawing/2014/main" id="{C1780097-C7EA-C203-5CC7-046F76AA7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449638"/>
            <a:ext cx="1185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Instruction</a:t>
            </a:r>
          </a:p>
        </p:txBody>
      </p:sp>
      <p:cxnSp>
        <p:nvCxnSpPr>
          <p:cNvPr id="26634" name="Straight Connector 61">
            <a:extLst>
              <a:ext uri="{FF2B5EF4-FFF2-40B4-BE49-F238E27FC236}">
                <a16:creationId xmlns:a16="http://schemas.microsoft.com/office/drawing/2014/main" id="{414F3BCB-FF5F-5D2F-0BDC-FA8E702773FE}"/>
              </a:ext>
            </a:extLst>
          </p:cNvPr>
          <p:cNvCxnSpPr>
            <a:cxnSpLocks noChangeShapeType="1"/>
            <a:stCxn id="26751" idx="0"/>
            <a:endCxn id="26633" idx="0"/>
          </p:cNvCxnSpPr>
          <p:nvPr/>
        </p:nvCxnSpPr>
        <p:spPr bwMode="auto">
          <a:xfrm>
            <a:off x="4160838" y="3306763"/>
            <a:ext cx="4762" cy="142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5" name="TextBox 62">
            <a:extLst>
              <a:ext uri="{FF2B5EF4-FFF2-40B4-BE49-F238E27FC236}">
                <a16:creationId xmlns:a16="http://schemas.microsoft.com/office/drawing/2014/main" id="{4EB71E48-9BB9-5F65-F5D6-15CAD0E32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2836863"/>
            <a:ext cx="3000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cxnSp>
        <p:nvCxnSpPr>
          <p:cNvPr id="26636" name="Straight Connector 64">
            <a:extLst>
              <a:ext uri="{FF2B5EF4-FFF2-40B4-BE49-F238E27FC236}">
                <a16:creationId xmlns:a16="http://schemas.microsoft.com/office/drawing/2014/main" id="{0C733C90-DBD3-B1D3-C183-51705601214C}"/>
              </a:ext>
            </a:extLst>
          </p:cNvPr>
          <p:cNvCxnSpPr>
            <a:cxnSpLocks noChangeShapeType="1"/>
            <a:stCxn id="26635" idx="3"/>
            <a:endCxn id="26749" idx="0"/>
          </p:cNvCxnSpPr>
          <p:nvPr/>
        </p:nvCxnSpPr>
        <p:spPr bwMode="auto">
          <a:xfrm>
            <a:off x="5476875" y="3021013"/>
            <a:ext cx="104775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37" name="Group 3">
            <a:extLst>
              <a:ext uri="{FF2B5EF4-FFF2-40B4-BE49-F238E27FC236}">
                <a16:creationId xmlns:a16="http://schemas.microsoft.com/office/drawing/2014/main" id="{33B93965-E92E-5864-31E7-F9ABDF248E86}"/>
              </a:ext>
            </a:extLst>
          </p:cNvPr>
          <p:cNvGrpSpPr>
            <a:grpSpLocks/>
          </p:cNvGrpSpPr>
          <p:nvPr/>
        </p:nvGrpSpPr>
        <p:grpSpPr bwMode="auto">
          <a:xfrm>
            <a:off x="5581650" y="1973263"/>
            <a:ext cx="657225" cy="1330325"/>
            <a:chOff x="3040" y="2253"/>
            <a:chExt cx="414" cy="838"/>
          </a:xfrm>
        </p:grpSpPr>
        <p:sp>
          <p:nvSpPr>
            <p:cNvPr id="26743" name="AutoShape 4">
              <a:extLst>
                <a:ext uri="{FF2B5EF4-FFF2-40B4-BE49-F238E27FC236}">
                  <a16:creationId xmlns:a16="http://schemas.microsoft.com/office/drawing/2014/main" id="{1F17CD50-0ACE-6399-5E51-25EB034E3E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Adder</a:t>
              </a:r>
            </a:p>
          </p:txBody>
        </p:sp>
        <p:sp>
          <p:nvSpPr>
            <p:cNvPr id="26744" name="Line 5">
              <a:extLst>
                <a:ext uri="{FF2B5EF4-FFF2-40B4-BE49-F238E27FC236}">
                  <a16:creationId xmlns:a16="http://schemas.microsoft.com/office/drawing/2014/main" id="{FAD76C6D-2FE3-0682-93B8-ABAB0136E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5" name="Line 6">
              <a:extLst>
                <a:ext uri="{FF2B5EF4-FFF2-40B4-BE49-F238E27FC236}">
                  <a16:creationId xmlns:a16="http://schemas.microsoft.com/office/drawing/2014/main" id="{A379A10B-E327-EA7C-5055-AD2EB8D739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6" name="Line 7">
              <a:extLst>
                <a:ext uri="{FF2B5EF4-FFF2-40B4-BE49-F238E27FC236}">
                  <a16:creationId xmlns:a16="http://schemas.microsoft.com/office/drawing/2014/main" id="{B6152F94-1CD4-B03A-7ADB-3A156A40BE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7" name="Line 8">
              <a:extLst>
                <a:ext uri="{FF2B5EF4-FFF2-40B4-BE49-F238E27FC236}">
                  <a16:creationId xmlns:a16="http://schemas.microsoft.com/office/drawing/2014/main" id="{E13C374D-1D47-3ADE-2D4A-5A2028365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8" name="Line 9">
              <a:extLst>
                <a:ext uri="{FF2B5EF4-FFF2-40B4-BE49-F238E27FC236}">
                  <a16:creationId xmlns:a16="http://schemas.microsoft.com/office/drawing/2014/main" id="{FF1D179B-E3F7-FFDB-FA53-205099490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49" name="Line 10">
              <a:extLst>
                <a:ext uri="{FF2B5EF4-FFF2-40B4-BE49-F238E27FC236}">
                  <a16:creationId xmlns:a16="http://schemas.microsoft.com/office/drawing/2014/main" id="{F4B68D0A-8569-2C9E-4AD3-4D99D38A55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6638" name="Straight Connector 252">
            <a:extLst>
              <a:ext uri="{FF2B5EF4-FFF2-40B4-BE49-F238E27FC236}">
                <a16:creationId xmlns:a16="http://schemas.microsoft.com/office/drawing/2014/main" id="{C57DA245-FB59-9907-6563-BE83EFB9D9E3}"/>
              </a:ext>
            </a:extLst>
          </p:cNvPr>
          <p:cNvCxnSpPr>
            <a:cxnSpLocks noChangeShapeType="1"/>
            <a:stCxn id="26639" idx="3"/>
            <a:endCxn id="26748" idx="0"/>
          </p:cNvCxnSpPr>
          <p:nvPr/>
        </p:nvCxnSpPr>
        <p:spPr bwMode="auto">
          <a:xfrm>
            <a:off x="4213225" y="2251075"/>
            <a:ext cx="1368425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9" name="Rectangle 84">
            <a:extLst>
              <a:ext uri="{FF2B5EF4-FFF2-40B4-BE49-F238E27FC236}">
                <a16:creationId xmlns:a16="http://schemas.microsoft.com/office/drawing/2014/main" id="{FB46FD9D-FA6A-BA24-F1BE-222F59B9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22066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26640" name="Straight Connector 327">
            <a:extLst>
              <a:ext uri="{FF2B5EF4-FFF2-40B4-BE49-F238E27FC236}">
                <a16:creationId xmlns:a16="http://schemas.microsoft.com/office/drawing/2014/main" id="{C3F6CA5F-7181-E536-41FA-B127F32371DB}"/>
              </a:ext>
            </a:extLst>
          </p:cNvPr>
          <p:cNvCxnSpPr>
            <a:cxnSpLocks noChangeShapeType="1"/>
            <a:stCxn id="26754" idx="0"/>
            <a:endCxn id="26639" idx="0"/>
          </p:cNvCxnSpPr>
          <p:nvPr/>
        </p:nvCxnSpPr>
        <p:spPr bwMode="auto">
          <a:xfrm>
            <a:off x="4164013" y="2192338"/>
            <a:ext cx="4762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Line 70">
            <a:extLst>
              <a:ext uri="{FF2B5EF4-FFF2-40B4-BE49-F238E27FC236}">
                <a16:creationId xmlns:a16="http://schemas.microsoft.com/office/drawing/2014/main" id="{ABAB6E60-AAB0-8FE3-39CF-7AE20FB17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0" y="1392238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70">
            <a:extLst>
              <a:ext uri="{FF2B5EF4-FFF2-40B4-BE49-F238E27FC236}">
                <a16:creationId xmlns:a16="http://schemas.microsoft.com/office/drawing/2014/main" id="{CB528832-E3E6-3ED2-BC25-D10F1EF0E3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139223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43" name="Straight Connector 372">
            <a:extLst>
              <a:ext uri="{FF2B5EF4-FFF2-40B4-BE49-F238E27FC236}">
                <a16:creationId xmlns:a16="http://schemas.microsoft.com/office/drawing/2014/main" id="{F858E924-6F45-E811-9535-D9BA8B3A8A94}"/>
              </a:ext>
            </a:extLst>
          </p:cNvPr>
          <p:cNvCxnSpPr>
            <a:cxnSpLocks noChangeShapeType="1"/>
            <a:stCxn id="26647" idx="1"/>
            <a:endCxn id="26641" idx="1"/>
          </p:cNvCxnSpPr>
          <p:nvPr/>
        </p:nvCxnSpPr>
        <p:spPr bwMode="auto">
          <a:xfrm flipV="1">
            <a:off x="8926513" y="1392238"/>
            <a:ext cx="0" cy="1244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4" name="Straight Connector 374">
            <a:extLst>
              <a:ext uri="{FF2B5EF4-FFF2-40B4-BE49-F238E27FC236}">
                <a16:creationId xmlns:a16="http://schemas.microsoft.com/office/drawing/2014/main" id="{CB29A62F-5741-1313-556F-71139CFF08F3}"/>
              </a:ext>
            </a:extLst>
          </p:cNvPr>
          <p:cNvCxnSpPr>
            <a:cxnSpLocks noChangeShapeType="1"/>
            <a:stCxn id="26641" idx="0"/>
            <a:endCxn id="26642" idx="1"/>
          </p:cNvCxnSpPr>
          <p:nvPr/>
        </p:nvCxnSpPr>
        <p:spPr bwMode="auto">
          <a:xfrm flipH="1">
            <a:off x="4298950" y="1392238"/>
            <a:ext cx="449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5" name="Straight Connector 376">
            <a:extLst>
              <a:ext uri="{FF2B5EF4-FFF2-40B4-BE49-F238E27FC236}">
                <a16:creationId xmlns:a16="http://schemas.microsoft.com/office/drawing/2014/main" id="{043133D7-FFC3-2EFE-FEE0-63F5819FA70A}"/>
              </a:ext>
            </a:extLst>
          </p:cNvPr>
          <p:cNvCxnSpPr>
            <a:cxnSpLocks noChangeShapeType="1"/>
            <a:stCxn id="26642" idx="0"/>
            <a:endCxn id="26755" idx="1"/>
          </p:cNvCxnSpPr>
          <p:nvPr/>
        </p:nvCxnSpPr>
        <p:spPr bwMode="auto">
          <a:xfrm flipH="1">
            <a:off x="4165600" y="1392238"/>
            <a:ext cx="1588" cy="2317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46" name="Group 184">
            <a:extLst>
              <a:ext uri="{FF2B5EF4-FFF2-40B4-BE49-F238E27FC236}">
                <a16:creationId xmlns:a16="http://schemas.microsoft.com/office/drawing/2014/main" id="{E2F77DD8-5878-E3E5-A976-67089101289C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26649" name="Group 113">
              <a:extLst>
                <a:ext uri="{FF2B5EF4-FFF2-40B4-BE49-F238E27FC236}">
                  <a16:creationId xmlns:a16="http://schemas.microsoft.com/office/drawing/2014/main" id="{49E276CF-9E43-67ED-92B8-EF5C498B2C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26735" name="Rectangle 114">
                <a:extLst>
                  <a:ext uri="{FF2B5EF4-FFF2-40B4-BE49-F238E27FC236}">
                    <a16:creationId xmlns:a16="http://schemas.microsoft.com/office/drawing/2014/main" id="{71C796E7-119C-4972-52C2-7D009A9236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26736" name="Line 115">
                <a:extLst>
                  <a:ext uri="{FF2B5EF4-FFF2-40B4-BE49-F238E27FC236}">
                    <a16:creationId xmlns:a16="http://schemas.microsoft.com/office/drawing/2014/main" id="{A7A43517-ADE2-87DE-8309-11F0C30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7" name="Line 116">
                <a:extLst>
                  <a:ext uri="{FF2B5EF4-FFF2-40B4-BE49-F238E27FC236}">
                    <a16:creationId xmlns:a16="http://schemas.microsoft.com/office/drawing/2014/main" id="{8701701C-FF2F-1855-51CC-DA7AC1646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8" name="Line 117">
                <a:extLst>
                  <a:ext uri="{FF2B5EF4-FFF2-40B4-BE49-F238E27FC236}">
                    <a16:creationId xmlns:a16="http://schemas.microsoft.com/office/drawing/2014/main" id="{BFBEFA78-6955-E0E8-A7E0-D81938E5F4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9" name="Line 118">
                <a:extLst>
                  <a:ext uri="{FF2B5EF4-FFF2-40B4-BE49-F238E27FC236}">
                    <a16:creationId xmlns:a16="http://schemas.microsoft.com/office/drawing/2014/main" id="{D1855BE4-F030-2C87-390C-8A2294A8B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0" name="Line 119">
                <a:extLst>
                  <a:ext uri="{FF2B5EF4-FFF2-40B4-BE49-F238E27FC236}">
                    <a16:creationId xmlns:a16="http://schemas.microsoft.com/office/drawing/2014/main" id="{D971E0D0-CFEB-8CFA-F56B-71BF9BBC45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1" name="Line 120">
                <a:extLst>
                  <a:ext uri="{FF2B5EF4-FFF2-40B4-BE49-F238E27FC236}">
                    <a16:creationId xmlns:a16="http://schemas.microsoft.com/office/drawing/2014/main" id="{E796C15F-35E7-940F-A61A-14999A478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42" name="Line 121">
                <a:extLst>
                  <a:ext uri="{FF2B5EF4-FFF2-40B4-BE49-F238E27FC236}">
                    <a16:creationId xmlns:a16="http://schemas.microsoft.com/office/drawing/2014/main" id="{C6CD5C19-496E-5108-9D9E-78871580E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0" name="Group 35">
              <a:extLst>
                <a:ext uri="{FF2B5EF4-FFF2-40B4-BE49-F238E27FC236}">
                  <a16:creationId xmlns:a16="http://schemas.microsoft.com/office/drawing/2014/main" id="{A3AEF0C3-6ABC-2705-EEBD-F46CA2456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26730" name="Rectangle 36">
                <a:extLst>
                  <a:ext uri="{FF2B5EF4-FFF2-40B4-BE49-F238E27FC236}">
                    <a16:creationId xmlns:a16="http://schemas.microsoft.com/office/drawing/2014/main" id="{FB439558-F475-F907-6048-F51873204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26731" name="Line 37">
                <a:extLst>
                  <a:ext uri="{FF2B5EF4-FFF2-40B4-BE49-F238E27FC236}">
                    <a16:creationId xmlns:a16="http://schemas.microsoft.com/office/drawing/2014/main" id="{05FA15C1-24B8-6BE5-1005-9467C79F5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2" name="Line 38">
                <a:extLst>
                  <a:ext uri="{FF2B5EF4-FFF2-40B4-BE49-F238E27FC236}">
                    <a16:creationId xmlns:a16="http://schemas.microsoft.com/office/drawing/2014/main" id="{8F10E8F8-C70E-1142-1297-EFB577239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3" name="Line 39">
                <a:extLst>
                  <a:ext uri="{FF2B5EF4-FFF2-40B4-BE49-F238E27FC236}">
                    <a16:creationId xmlns:a16="http://schemas.microsoft.com/office/drawing/2014/main" id="{B7145094-3568-F9FE-2563-FC38D6A79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34" name="Line 40">
                <a:extLst>
                  <a:ext uri="{FF2B5EF4-FFF2-40B4-BE49-F238E27FC236}">
                    <a16:creationId xmlns:a16="http://schemas.microsoft.com/office/drawing/2014/main" id="{61D09FA5-2DB1-D5CA-1F4A-490FD224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51" name="Group 19">
              <a:extLst>
                <a:ext uri="{FF2B5EF4-FFF2-40B4-BE49-F238E27FC236}">
                  <a16:creationId xmlns:a16="http://schemas.microsoft.com/office/drawing/2014/main" id="{62C48DEE-6F85-1F74-623A-080D541E6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26725" name="AutoShape 20">
                <a:extLst>
                  <a:ext uri="{FF2B5EF4-FFF2-40B4-BE49-F238E27FC236}">
                    <a16:creationId xmlns:a16="http://schemas.microsoft.com/office/drawing/2014/main" id="{D02C213C-0C96-9273-CDCC-508D51A99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26726" name="Line 21">
                <a:extLst>
                  <a:ext uri="{FF2B5EF4-FFF2-40B4-BE49-F238E27FC236}">
                    <a16:creationId xmlns:a16="http://schemas.microsoft.com/office/drawing/2014/main" id="{8B0A57F2-6BEF-8198-FFFB-C3C0C3AF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27" name="Line 22">
                <a:extLst>
                  <a:ext uri="{FF2B5EF4-FFF2-40B4-BE49-F238E27FC236}">
                    <a16:creationId xmlns:a16="http://schemas.microsoft.com/office/drawing/2014/main" id="{70B62316-B98E-A579-7585-45598A204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28" name="Line 23">
                <a:extLst>
                  <a:ext uri="{FF2B5EF4-FFF2-40B4-BE49-F238E27FC236}">
                    <a16:creationId xmlns:a16="http://schemas.microsoft.com/office/drawing/2014/main" id="{1CB28299-518D-19FB-ECC2-2E84A52D7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29" name="Line 24">
                <a:extLst>
                  <a:ext uri="{FF2B5EF4-FFF2-40B4-BE49-F238E27FC236}">
                    <a16:creationId xmlns:a16="http://schemas.microsoft.com/office/drawing/2014/main" id="{3A508174-5BE1-2364-64AA-0FF0BA715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6652" name="TextBox 188">
              <a:extLst>
                <a:ext uri="{FF2B5EF4-FFF2-40B4-BE49-F238E27FC236}">
                  <a16:creationId xmlns:a16="http://schemas.microsoft.com/office/drawing/2014/main" id="{2DD37BC5-A1E8-46D6-C4A4-06693025D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26653" name="Group 31">
              <a:extLst>
                <a:ext uri="{FF2B5EF4-FFF2-40B4-BE49-F238E27FC236}">
                  <a16:creationId xmlns:a16="http://schemas.microsoft.com/office/drawing/2014/main" id="{42BC1122-DE17-85E4-4EC5-AFA22BA41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26722" name="Rectangle 32">
                <a:extLst>
                  <a:ext uri="{FF2B5EF4-FFF2-40B4-BE49-F238E27FC236}">
                    <a16:creationId xmlns:a16="http://schemas.microsoft.com/office/drawing/2014/main" id="{725DA518-788E-0F16-DC67-BCA348690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26723" name="Line 33">
                <a:extLst>
                  <a:ext uri="{FF2B5EF4-FFF2-40B4-BE49-F238E27FC236}">
                    <a16:creationId xmlns:a16="http://schemas.microsoft.com/office/drawing/2014/main" id="{4499107C-B3D5-B722-1050-A5100989A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724" name="Line 34">
                <a:extLst>
                  <a:ext uri="{FF2B5EF4-FFF2-40B4-BE49-F238E27FC236}">
                    <a16:creationId xmlns:a16="http://schemas.microsoft.com/office/drawing/2014/main" id="{DDDFAC94-8A2B-A408-B111-65DE7A8FC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6654" name="Straight Connector 191">
              <a:extLst>
                <a:ext uri="{FF2B5EF4-FFF2-40B4-BE49-F238E27FC236}">
                  <a16:creationId xmlns:a16="http://schemas.microsoft.com/office/drawing/2014/main" id="{70C2FEDF-28BA-A248-B188-B5EBD4F12D89}"/>
                </a:ext>
              </a:extLst>
            </p:cNvPr>
            <p:cNvCxnSpPr>
              <a:cxnSpLocks noChangeShapeType="1"/>
              <a:stCxn id="26652" idx="3"/>
              <a:endCxn id="26723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655" name="Group 19">
              <a:extLst>
                <a:ext uri="{FF2B5EF4-FFF2-40B4-BE49-F238E27FC236}">
                  <a16:creationId xmlns:a16="http://schemas.microsoft.com/office/drawing/2014/main" id="{81FFD903-42E8-2BF8-7F7B-C96CAA3ECE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26717" name="AutoShape 20">
                <a:extLst>
                  <a:ext uri="{FF2B5EF4-FFF2-40B4-BE49-F238E27FC236}">
                    <a16:creationId xmlns:a16="http://schemas.microsoft.com/office/drawing/2014/main" id="{A8C4CAD0-AAF9-D82B-C6BB-8C27DCD57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26718" name="Line 21">
                <a:extLst>
                  <a:ext uri="{FF2B5EF4-FFF2-40B4-BE49-F238E27FC236}">
                    <a16:creationId xmlns:a16="http://schemas.microsoft.com/office/drawing/2014/main" id="{15CF550C-CDEE-B999-AD57-260E74144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19" name="Line 22">
                <a:extLst>
                  <a:ext uri="{FF2B5EF4-FFF2-40B4-BE49-F238E27FC236}">
                    <a16:creationId xmlns:a16="http://schemas.microsoft.com/office/drawing/2014/main" id="{DB8653F6-43E2-087C-A770-1C637F810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20" name="Line 23">
                <a:extLst>
                  <a:ext uri="{FF2B5EF4-FFF2-40B4-BE49-F238E27FC236}">
                    <a16:creationId xmlns:a16="http://schemas.microsoft.com/office/drawing/2014/main" id="{AC5817EC-5AC6-7B8D-F807-F90D1C07B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6721" name="Line 24">
                <a:extLst>
                  <a:ext uri="{FF2B5EF4-FFF2-40B4-BE49-F238E27FC236}">
                    <a16:creationId xmlns:a16="http://schemas.microsoft.com/office/drawing/2014/main" id="{5C77EA5A-8943-6EDC-0FB6-AA13717EC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26656" name="Straight Connector 194">
              <a:extLst>
                <a:ext uri="{FF2B5EF4-FFF2-40B4-BE49-F238E27FC236}">
                  <a16:creationId xmlns:a16="http://schemas.microsoft.com/office/drawing/2014/main" id="{14813AEB-97D6-B4EF-FDEC-C87B561088EF}"/>
                </a:ext>
              </a:extLst>
            </p:cNvPr>
            <p:cNvCxnSpPr>
              <a:cxnSpLocks noChangeShapeType="1"/>
              <a:stCxn id="26741" idx="1"/>
              <a:endCxn id="26715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7" name="Straight Connector 195">
              <a:extLst>
                <a:ext uri="{FF2B5EF4-FFF2-40B4-BE49-F238E27FC236}">
                  <a16:creationId xmlns:a16="http://schemas.microsoft.com/office/drawing/2014/main" id="{319C7DF4-5840-762E-4235-94F5DBD1E1D1}"/>
                </a:ext>
              </a:extLst>
            </p:cNvPr>
            <p:cNvCxnSpPr>
              <a:cxnSpLocks noChangeShapeType="1"/>
              <a:stCxn id="26673" idx="3"/>
              <a:endCxn id="26719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8" name="Straight Connector 197">
              <a:extLst>
                <a:ext uri="{FF2B5EF4-FFF2-40B4-BE49-F238E27FC236}">
                  <a16:creationId xmlns:a16="http://schemas.microsoft.com/office/drawing/2014/main" id="{7AB4C8B2-4703-92C9-3090-1BAE35326D50}"/>
                </a:ext>
              </a:extLst>
            </p:cNvPr>
            <p:cNvCxnSpPr>
              <a:cxnSpLocks noChangeShapeType="1"/>
              <a:stCxn id="26724" idx="1"/>
              <a:endCxn id="26720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59" name="Straight Connector 198">
              <a:extLst>
                <a:ext uri="{FF2B5EF4-FFF2-40B4-BE49-F238E27FC236}">
                  <a16:creationId xmlns:a16="http://schemas.microsoft.com/office/drawing/2014/main" id="{59D8D99A-155A-12EF-B24D-C7DEB6CD4B94}"/>
                </a:ext>
              </a:extLst>
            </p:cNvPr>
            <p:cNvCxnSpPr>
              <a:cxnSpLocks noChangeShapeType="1"/>
              <a:stCxn id="26718" idx="1"/>
              <a:endCxn id="26716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0" name="Rectangle 84">
              <a:extLst>
                <a:ext uri="{FF2B5EF4-FFF2-40B4-BE49-F238E27FC236}">
                  <a16:creationId xmlns:a16="http://schemas.microsoft.com/office/drawing/2014/main" id="{2BFC2F44-E095-2547-6D71-C7660B3A4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6661" name="Straight Connector 200">
              <a:extLst>
                <a:ext uri="{FF2B5EF4-FFF2-40B4-BE49-F238E27FC236}">
                  <a16:creationId xmlns:a16="http://schemas.microsoft.com/office/drawing/2014/main" id="{A557197E-A0D8-B60F-AB54-7D649A0EA83C}"/>
                </a:ext>
              </a:extLst>
            </p:cNvPr>
            <p:cNvCxnSpPr>
              <a:cxnSpLocks noChangeShapeType="1"/>
              <a:stCxn id="26714" idx="1"/>
              <a:endCxn id="26660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2" name="Straight Connector 201">
              <a:extLst>
                <a:ext uri="{FF2B5EF4-FFF2-40B4-BE49-F238E27FC236}">
                  <a16:creationId xmlns:a16="http://schemas.microsoft.com/office/drawing/2014/main" id="{FEF4B932-3143-A911-D46A-63634652BD0A}"/>
                </a:ext>
              </a:extLst>
            </p:cNvPr>
            <p:cNvCxnSpPr>
              <a:cxnSpLocks noChangeShapeType="1"/>
              <a:stCxn id="26660" idx="3"/>
              <a:endCxn id="26728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3" name="Straight Connector 202">
              <a:extLst>
                <a:ext uri="{FF2B5EF4-FFF2-40B4-BE49-F238E27FC236}">
                  <a16:creationId xmlns:a16="http://schemas.microsoft.com/office/drawing/2014/main" id="{D56DCDE6-33FC-77DB-3ABC-58D0BA06A81C}"/>
                </a:ext>
              </a:extLst>
            </p:cNvPr>
            <p:cNvCxnSpPr>
              <a:cxnSpLocks noChangeShapeType="1"/>
              <a:stCxn id="26731" idx="1"/>
              <a:endCxn id="26727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64" name="TextBox 203">
              <a:extLst>
                <a:ext uri="{FF2B5EF4-FFF2-40B4-BE49-F238E27FC236}">
                  <a16:creationId xmlns:a16="http://schemas.microsoft.com/office/drawing/2014/main" id="{04A1E6A2-0ADD-3DBE-35FE-1EB69CE6B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26665" name="TextBox 204">
              <a:extLst>
                <a:ext uri="{FF2B5EF4-FFF2-40B4-BE49-F238E27FC236}">
                  <a16:creationId xmlns:a16="http://schemas.microsoft.com/office/drawing/2014/main" id="{DE91C192-9596-40C4-1C6F-2E550861E8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26666" name="TextBox 205">
              <a:extLst>
                <a:ext uri="{FF2B5EF4-FFF2-40B4-BE49-F238E27FC236}">
                  <a16:creationId xmlns:a16="http://schemas.microsoft.com/office/drawing/2014/main" id="{0640056D-0819-42E2-B426-6DDA5D8B08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26667" name="Straight Connector 206">
              <a:extLst>
                <a:ext uri="{FF2B5EF4-FFF2-40B4-BE49-F238E27FC236}">
                  <a16:creationId xmlns:a16="http://schemas.microsoft.com/office/drawing/2014/main" id="{170ED6F3-9C3D-3FC2-2261-5B2192545DA2}"/>
                </a:ext>
              </a:extLst>
            </p:cNvPr>
            <p:cNvCxnSpPr>
              <a:cxnSpLocks noChangeShapeType="1"/>
              <a:stCxn id="26665" idx="2"/>
              <a:endCxn id="26740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8" name="Straight Connector 207">
              <a:extLst>
                <a:ext uri="{FF2B5EF4-FFF2-40B4-BE49-F238E27FC236}">
                  <a16:creationId xmlns:a16="http://schemas.microsoft.com/office/drawing/2014/main" id="{273DF4EA-A151-32AC-D407-6B1777EA7452}"/>
                </a:ext>
              </a:extLst>
            </p:cNvPr>
            <p:cNvCxnSpPr>
              <a:cxnSpLocks noChangeShapeType="1"/>
              <a:stCxn id="26664" idx="2"/>
              <a:endCxn id="26705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9" name="Straight Connector 208">
              <a:extLst>
                <a:ext uri="{FF2B5EF4-FFF2-40B4-BE49-F238E27FC236}">
                  <a16:creationId xmlns:a16="http://schemas.microsoft.com/office/drawing/2014/main" id="{A8C87136-E027-A0A7-B2C8-FA70A7BFF705}"/>
                </a:ext>
              </a:extLst>
            </p:cNvPr>
            <p:cNvCxnSpPr>
              <a:cxnSpLocks noChangeShapeType="1"/>
              <a:stCxn id="26704" idx="1"/>
              <a:endCxn id="26739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0" name="Straight Connector 209">
              <a:extLst>
                <a:ext uri="{FF2B5EF4-FFF2-40B4-BE49-F238E27FC236}">
                  <a16:creationId xmlns:a16="http://schemas.microsoft.com/office/drawing/2014/main" id="{DD9550F4-EBBF-DD97-46CD-90515315D1D2}"/>
                </a:ext>
              </a:extLst>
            </p:cNvPr>
            <p:cNvCxnSpPr>
              <a:cxnSpLocks noChangeShapeType="1"/>
              <a:stCxn id="26666" idx="2"/>
              <a:endCxn id="26737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1" name="Straight Connector 210">
              <a:extLst>
                <a:ext uri="{FF2B5EF4-FFF2-40B4-BE49-F238E27FC236}">
                  <a16:creationId xmlns:a16="http://schemas.microsoft.com/office/drawing/2014/main" id="{20F3BCE3-1E5F-AAEE-E45B-DEDA2D19B3A3}"/>
                </a:ext>
              </a:extLst>
            </p:cNvPr>
            <p:cNvCxnSpPr>
              <a:cxnSpLocks noChangeShapeType="1"/>
              <a:stCxn id="26666" idx="2"/>
              <a:endCxn id="26706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2" name="Straight Connector 212">
              <a:extLst>
                <a:ext uri="{FF2B5EF4-FFF2-40B4-BE49-F238E27FC236}">
                  <a16:creationId xmlns:a16="http://schemas.microsoft.com/office/drawing/2014/main" id="{B1E41A97-41F4-E02B-1AAA-BE2D7B629C1E}"/>
                </a:ext>
              </a:extLst>
            </p:cNvPr>
            <p:cNvCxnSpPr>
              <a:cxnSpLocks noChangeShapeType="1"/>
              <a:stCxn id="26660" idx="2"/>
              <a:endCxn id="26734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3" name="Rectangle 84">
              <a:extLst>
                <a:ext uri="{FF2B5EF4-FFF2-40B4-BE49-F238E27FC236}">
                  <a16:creationId xmlns:a16="http://schemas.microsoft.com/office/drawing/2014/main" id="{EDC78308-BB49-8195-B707-119329A00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6674" name="Straight Connector 216">
              <a:extLst>
                <a:ext uri="{FF2B5EF4-FFF2-40B4-BE49-F238E27FC236}">
                  <a16:creationId xmlns:a16="http://schemas.microsoft.com/office/drawing/2014/main" id="{93A23111-4F83-E635-5824-0CCA9439D536}"/>
                </a:ext>
              </a:extLst>
            </p:cNvPr>
            <p:cNvCxnSpPr>
              <a:cxnSpLocks noChangeShapeType="1"/>
              <a:stCxn id="26738" idx="1"/>
              <a:endCxn id="26673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5" name="Line 70">
              <a:extLst>
                <a:ext uri="{FF2B5EF4-FFF2-40B4-BE49-F238E27FC236}">
                  <a16:creationId xmlns:a16="http://schemas.microsoft.com/office/drawing/2014/main" id="{6FD9A02D-49B3-A51C-C271-FA2799B30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676" name="Straight Connector 218">
              <a:extLst>
                <a:ext uri="{FF2B5EF4-FFF2-40B4-BE49-F238E27FC236}">
                  <a16:creationId xmlns:a16="http://schemas.microsoft.com/office/drawing/2014/main" id="{ED2D153C-862C-CE14-C366-EF6A0CFB0553}"/>
                </a:ext>
              </a:extLst>
            </p:cNvPr>
            <p:cNvCxnSpPr>
              <a:cxnSpLocks noChangeShapeType="1"/>
              <a:stCxn id="26675" idx="1"/>
              <a:endCxn id="26733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7" name="Straight Connector 219">
              <a:extLst>
                <a:ext uri="{FF2B5EF4-FFF2-40B4-BE49-F238E27FC236}">
                  <a16:creationId xmlns:a16="http://schemas.microsoft.com/office/drawing/2014/main" id="{B72F3FD3-175D-4D73-F860-BA43A2A6FC1A}"/>
                </a:ext>
              </a:extLst>
            </p:cNvPr>
            <p:cNvCxnSpPr>
              <a:cxnSpLocks noChangeShapeType="1"/>
              <a:stCxn id="26675" idx="0"/>
              <a:endCxn id="26673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678" name="Line 70">
              <a:extLst>
                <a:ext uri="{FF2B5EF4-FFF2-40B4-BE49-F238E27FC236}">
                  <a16:creationId xmlns:a16="http://schemas.microsoft.com/office/drawing/2014/main" id="{5582D285-7F8A-46F5-FF1F-C69464964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9" name="Line 70">
              <a:extLst>
                <a:ext uri="{FF2B5EF4-FFF2-40B4-BE49-F238E27FC236}">
                  <a16:creationId xmlns:a16="http://schemas.microsoft.com/office/drawing/2014/main" id="{983B7075-86E9-E9F0-0234-104BC95A8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0" name="Line 70">
              <a:extLst>
                <a:ext uri="{FF2B5EF4-FFF2-40B4-BE49-F238E27FC236}">
                  <a16:creationId xmlns:a16="http://schemas.microsoft.com/office/drawing/2014/main" id="{FADB11C1-AD04-1D30-8C89-1FE76A4F7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81" name="Line 70">
              <a:extLst>
                <a:ext uri="{FF2B5EF4-FFF2-40B4-BE49-F238E27FC236}">
                  <a16:creationId xmlns:a16="http://schemas.microsoft.com/office/drawing/2014/main" id="{0C474BB2-3650-C281-9FC6-E72EACAABD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6682" name="Straight Connector 224">
              <a:extLst>
                <a:ext uri="{FF2B5EF4-FFF2-40B4-BE49-F238E27FC236}">
                  <a16:creationId xmlns:a16="http://schemas.microsoft.com/office/drawing/2014/main" id="{D6EDE083-C743-ABE9-5ABB-0AEB79F81E6A}"/>
                </a:ext>
              </a:extLst>
            </p:cNvPr>
            <p:cNvCxnSpPr>
              <a:cxnSpLocks noChangeShapeType="1"/>
              <a:stCxn id="26726" idx="1"/>
              <a:endCxn id="26678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3" name="Straight Connector 225">
              <a:extLst>
                <a:ext uri="{FF2B5EF4-FFF2-40B4-BE49-F238E27FC236}">
                  <a16:creationId xmlns:a16="http://schemas.microsoft.com/office/drawing/2014/main" id="{013F86D9-D0F5-3950-4B65-B5453FAC7B6F}"/>
                </a:ext>
              </a:extLst>
            </p:cNvPr>
            <p:cNvCxnSpPr>
              <a:cxnSpLocks noChangeShapeType="1"/>
              <a:stCxn id="26678" idx="1"/>
              <a:endCxn id="26679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4" name="Straight Connector 226">
              <a:extLst>
                <a:ext uri="{FF2B5EF4-FFF2-40B4-BE49-F238E27FC236}">
                  <a16:creationId xmlns:a16="http://schemas.microsoft.com/office/drawing/2014/main" id="{F8F6980E-A9FC-3B59-48CE-C5E643E521D1}"/>
                </a:ext>
              </a:extLst>
            </p:cNvPr>
            <p:cNvCxnSpPr>
              <a:cxnSpLocks noChangeShapeType="1"/>
              <a:stCxn id="26679" idx="0"/>
              <a:endCxn id="26680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5" name="Straight Connector 231">
              <a:extLst>
                <a:ext uri="{FF2B5EF4-FFF2-40B4-BE49-F238E27FC236}">
                  <a16:creationId xmlns:a16="http://schemas.microsoft.com/office/drawing/2014/main" id="{05D37E88-A462-F4E3-417D-45BD389FDF8F}"/>
                </a:ext>
              </a:extLst>
            </p:cNvPr>
            <p:cNvCxnSpPr>
              <a:cxnSpLocks noChangeShapeType="1"/>
              <a:stCxn id="26681" idx="0"/>
              <a:endCxn id="26680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86" name="Straight Connector 233">
              <a:extLst>
                <a:ext uri="{FF2B5EF4-FFF2-40B4-BE49-F238E27FC236}">
                  <a16:creationId xmlns:a16="http://schemas.microsoft.com/office/drawing/2014/main" id="{B4550BC9-F3C1-BD7A-FBA4-3859E29145F1}"/>
                </a:ext>
              </a:extLst>
            </p:cNvPr>
            <p:cNvCxnSpPr>
              <a:cxnSpLocks noChangeShapeType="1"/>
              <a:stCxn id="26681" idx="1"/>
              <a:endCxn id="26736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" name="Text Box 104">
              <a:extLst>
                <a:ext uri="{FF2B5EF4-FFF2-40B4-BE49-F238E27FC236}">
                  <a16:creationId xmlns:a16="http://schemas.microsoft.com/office/drawing/2014/main" id="{7B7E9715-D6CE-4EC1-AB78-ECC17A702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6688" name="Straight Connector 237">
              <a:extLst>
                <a:ext uri="{FF2B5EF4-FFF2-40B4-BE49-F238E27FC236}">
                  <a16:creationId xmlns:a16="http://schemas.microsoft.com/office/drawing/2014/main" id="{6F6ECE26-68D6-90A8-C746-3A422C133D76}"/>
                </a:ext>
              </a:extLst>
            </p:cNvPr>
            <p:cNvCxnSpPr>
              <a:cxnSpLocks noChangeShapeType="1"/>
              <a:stCxn id="236" idx="3"/>
              <a:endCxn id="26742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0" name="Text Box 104">
              <a:extLst>
                <a:ext uri="{FF2B5EF4-FFF2-40B4-BE49-F238E27FC236}">
                  <a16:creationId xmlns:a16="http://schemas.microsoft.com/office/drawing/2014/main" id="{577DEE56-1FE9-4FB9-B28F-E9A0AECC1F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41" name="Text Box 104">
              <a:extLst>
                <a:ext uri="{FF2B5EF4-FFF2-40B4-BE49-F238E27FC236}">
                  <a16:creationId xmlns:a16="http://schemas.microsoft.com/office/drawing/2014/main" id="{EAAC898C-3415-4462-8DD9-C7BE00E90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43" name="Text Box 104">
              <a:extLst>
                <a:ext uri="{FF2B5EF4-FFF2-40B4-BE49-F238E27FC236}">
                  <a16:creationId xmlns:a16="http://schemas.microsoft.com/office/drawing/2014/main" id="{FD1A28B9-857B-4CCF-9FDB-C81F31342B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44" name="Text Box 104">
              <a:extLst>
                <a:ext uri="{FF2B5EF4-FFF2-40B4-BE49-F238E27FC236}">
                  <a16:creationId xmlns:a16="http://schemas.microsoft.com/office/drawing/2014/main" id="{D91D2638-57E4-45A6-8883-4D5BF7067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45" name="Text Box 104">
              <a:extLst>
                <a:ext uri="{FF2B5EF4-FFF2-40B4-BE49-F238E27FC236}">
                  <a16:creationId xmlns:a16="http://schemas.microsoft.com/office/drawing/2014/main" id="{872C27C8-3F9D-4480-A84F-C9FC8E231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6694" name="Straight Connector 245">
              <a:extLst>
                <a:ext uri="{FF2B5EF4-FFF2-40B4-BE49-F238E27FC236}">
                  <a16:creationId xmlns:a16="http://schemas.microsoft.com/office/drawing/2014/main" id="{EB4E0F2B-2874-1B6B-FC20-74B8D9711F15}"/>
                </a:ext>
              </a:extLst>
            </p:cNvPr>
            <p:cNvCxnSpPr>
              <a:cxnSpLocks noChangeShapeType="1"/>
              <a:stCxn id="240" idx="3"/>
              <a:endCxn id="26707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5" name="Straight Connector 247">
              <a:extLst>
                <a:ext uri="{FF2B5EF4-FFF2-40B4-BE49-F238E27FC236}">
                  <a16:creationId xmlns:a16="http://schemas.microsoft.com/office/drawing/2014/main" id="{B37BAAC4-1B30-39AD-C3AE-84970989B735}"/>
                </a:ext>
              </a:extLst>
            </p:cNvPr>
            <p:cNvCxnSpPr>
              <a:cxnSpLocks noChangeShapeType="1"/>
              <a:stCxn id="243" idx="2"/>
              <a:endCxn id="26729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6" name="Straight Connector 248">
              <a:extLst>
                <a:ext uri="{FF2B5EF4-FFF2-40B4-BE49-F238E27FC236}">
                  <a16:creationId xmlns:a16="http://schemas.microsoft.com/office/drawing/2014/main" id="{70EE3288-7CD8-E439-2982-BEA9F9084089}"/>
                </a:ext>
              </a:extLst>
            </p:cNvPr>
            <p:cNvCxnSpPr>
              <a:cxnSpLocks noChangeShapeType="1"/>
              <a:stCxn id="244" idx="0"/>
              <a:endCxn id="26721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7" name="Straight Connector 249">
              <a:extLst>
                <a:ext uri="{FF2B5EF4-FFF2-40B4-BE49-F238E27FC236}">
                  <a16:creationId xmlns:a16="http://schemas.microsoft.com/office/drawing/2014/main" id="{8D0ECFE8-34D9-45D6-DAE4-D92BC86E498D}"/>
                </a:ext>
              </a:extLst>
            </p:cNvPr>
            <p:cNvCxnSpPr>
              <a:cxnSpLocks noChangeShapeType="1"/>
              <a:stCxn id="245" idx="2"/>
              <a:endCxn id="26732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98" name="Straight Connector 250">
              <a:extLst>
                <a:ext uri="{FF2B5EF4-FFF2-40B4-BE49-F238E27FC236}">
                  <a16:creationId xmlns:a16="http://schemas.microsoft.com/office/drawing/2014/main" id="{508A1E8E-AF6D-19AE-5A09-833756FA1677}"/>
                </a:ext>
              </a:extLst>
            </p:cNvPr>
            <p:cNvCxnSpPr>
              <a:cxnSpLocks noChangeShapeType="1"/>
              <a:stCxn id="241" idx="0"/>
              <a:endCxn id="26709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6699" name="Group 251">
              <a:extLst>
                <a:ext uri="{FF2B5EF4-FFF2-40B4-BE49-F238E27FC236}">
                  <a16:creationId xmlns:a16="http://schemas.microsoft.com/office/drawing/2014/main" id="{21AA0D40-DDF8-22D9-AE6A-264D79DD8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5" y="4446286"/>
              <a:ext cx="657225" cy="1330325"/>
              <a:chOff x="5088808" y="3807062"/>
              <a:chExt cx="657225" cy="1330325"/>
            </a:xfrm>
          </p:grpSpPr>
          <p:grpSp>
            <p:nvGrpSpPr>
              <p:cNvPr id="26708" name="Group 3">
                <a:extLst>
                  <a:ext uri="{FF2B5EF4-FFF2-40B4-BE49-F238E27FC236}">
                    <a16:creationId xmlns:a16="http://schemas.microsoft.com/office/drawing/2014/main" id="{98C69B91-174A-CFFF-93E2-2D15C6464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26710" name="AutoShape 4">
                  <a:extLst>
                    <a:ext uri="{FF2B5EF4-FFF2-40B4-BE49-F238E27FC236}">
                      <a16:creationId xmlns:a16="http://schemas.microsoft.com/office/drawing/2014/main" id="{0F07936D-EA6D-E96F-9984-96E9FCDD0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1" name="Line 5">
                  <a:extLst>
                    <a:ext uri="{FF2B5EF4-FFF2-40B4-BE49-F238E27FC236}">
                      <a16:creationId xmlns:a16="http://schemas.microsoft.com/office/drawing/2014/main" id="{9F31E395-81A8-2A37-4C1F-DF6B1D319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2" name="Line 6">
                  <a:extLst>
                    <a:ext uri="{FF2B5EF4-FFF2-40B4-BE49-F238E27FC236}">
                      <a16:creationId xmlns:a16="http://schemas.microsoft.com/office/drawing/2014/main" id="{0CE661A2-5C2A-8F58-880A-3B88D31511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3" name="Line 7">
                  <a:extLst>
                    <a:ext uri="{FF2B5EF4-FFF2-40B4-BE49-F238E27FC236}">
                      <a16:creationId xmlns:a16="http://schemas.microsoft.com/office/drawing/2014/main" id="{38387546-A5E9-87ED-3E6D-0CE5BA327C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4" name="Line 8">
                  <a:extLst>
                    <a:ext uri="{FF2B5EF4-FFF2-40B4-BE49-F238E27FC236}">
                      <a16:creationId xmlns:a16="http://schemas.microsoft.com/office/drawing/2014/main" id="{BA33B6BB-52B6-B869-A89E-DE0438A83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5" name="Line 9">
                  <a:extLst>
                    <a:ext uri="{FF2B5EF4-FFF2-40B4-BE49-F238E27FC236}">
                      <a16:creationId xmlns:a16="http://schemas.microsoft.com/office/drawing/2014/main" id="{31337D0B-7FA1-8B28-941D-1240F3B69B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16" name="Line 10">
                  <a:extLst>
                    <a:ext uri="{FF2B5EF4-FFF2-40B4-BE49-F238E27FC236}">
                      <a16:creationId xmlns:a16="http://schemas.microsoft.com/office/drawing/2014/main" id="{7F09A31F-DEAA-12D9-AFB4-2F21F5F0AF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709" name="Line 11">
                <a:extLst>
                  <a:ext uri="{FF2B5EF4-FFF2-40B4-BE49-F238E27FC236}">
                    <a16:creationId xmlns:a16="http://schemas.microsoft.com/office/drawing/2014/main" id="{8F9FB06F-29F9-D6FF-9BFE-070C98089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700" name="Group 253">
              <a:extLst>
                <a:ext uri="{FF2B5EF4-FFF2-40B4-BE49-F238E27FC236}">
                  <a16:creationId xmlns:a16="http://schemas.microsoft.com/office/drawing/2014/main" id="{B1A5DDBC-0F67-D29E-3B2C-24F3D2546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26701" name="Group 19">
                <a:extLst>
                  <a:ext uri="{FF2B5EF4-FFF2-40B4-BE49-F238E27FC236}">
                    <a16:creationId xmlns:a16="http://schemas.microsoft.com/office/drawing/2014/main" id="{63D955D8-BB8B-650C-041D-F9EDA3EA0A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26703" name="AutoShape 20">
                  <a:extLst>
                    <a:ext uri="{FF2B5EF4-FFF2-40B4-BE49-F238E27FC236}">
                      <a16:creationId xmlns:a16="http://schemas.microsoft.com/office/drawing/2014/main" id="{CD7285E3-71FE-50F7-B4F4-06E50581D2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26704" name="Line 21">
                  <a:extLst>
                    <a:ext uri="{FF2B5EF4-FFF2-40B4-BE49-F238E27FC236}">
                      <a16:creationId xmlns:a16="http://schemas.microsoft.com/office/drawing/2014/main" id="{ECC59B76-B923-DCF5-B69C-8614BBC62B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6705" name="Line 22">
                  <a:extLst>
                    <a:ext uri="{FF2B5EF4-FFF2-40B4-BE49-F238E27FC236}">
                      <a16:creationId xmlns:a16="http://schemas.microsoft.com/office/drawing/2014/main" id="{6E562FF7-37C2-6EF2-99B0-85698C8424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6706" name="Line 23">
                  <a:extLst>
                    <a:ext uri="{FF2B5EF4-FFF2-40B4-BE49-F238E27FC236}">
                      <a16:creationId xmlns:a16="http://schemas.microsoft.com/office/drawing/2014/main" id="{D662CB29-6545-0060-4979-F7A9A1A1D4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6707" name="Line 24">
                  <a:extLst>
                    <a:ext uri="{FF2B5EF4-FFF2-40B4-BE49-F238E27FC236}">
                      <a16:creationId xmlns:a16="http://schemas.microsoft.com/office/drawing/2014/main" id="{31BCA6AB-B333-093A-55DE-A9DBB8E550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702" name="TextBox 255">
                <a:extLst>
                  <a:ext uri="{FF2B5EF4-FFF2-40B4-BE49-F238E27FC236}">
                    <a16:creationId xmlns:a16="http://schemas.microsoft.com/office/drawing/2014/main" id="{6849321B-D02F-56E7-3637-62C2DC9B39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  <p:sp>
        <p:nvSpPr>
          <p:cNvPr id="26647" name="Line 70">
            <a:extLst>
              <a:ext uri="{FF2B5EF4-FFF2-40B4-BE49-F238E27FC236}">
                <a16:creationId xmlns:a16="http://schemas.microsoft.com/office/drawing/2014/main" id="{FDF7D8D6-D48E-3BAD-6C3D-DB9031B5A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0" y="2636838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6648" name="Straight Connector 168">
            <a:extLst>
              <a:ext uri="{FF2B5EF4-FFF2-40B4-BE49-F238E27FC236}">
                <a16:creationId xmlns:a16="http://schemas.microsoft.com/office/drawing/2014/main" id="{3721583D-18CC-0143-080B-BA27D2909CB7}"/>
              </a:ext>
            </a:extLst>
          </p:cNvPr>
          <p:cNvCxnSpPr>
            <a:cxnSpLocks noChangeShapeType="1"/>
            <a:stCxn id="26647" idx="0"/>
            <a:endCxn id="26747" idx="1"/>
          </p:cNvCxnSpPr>
          <p:nvPr/>
        </p:nvCxnSpPr>
        <p:spPr bwMode="auto">
          <a:xfrm flipH="1">
            <a:off x="6238875" y="2636838"/>
            <a:ext cx="255587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879AD361-BC46-2A4E-F6E2-C4937FA42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Conditional Branch RTL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65D9F63-A589-5B49-3DF9-BA56B1838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Conditional Branch Instruction: </a:t>
            </a:r>
            <a:r>
              <a:rPr lang="en-US" altLang="en-US">
                <a:latin typeface="Courier New" panose="02070309020205020404" pitchFamily="49" charset="0"/>
              </a:rPr>
              <a:t>CBZ Rd, CondAddr19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71338826-500C-0B8C-1F18-1F0D0B5B2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FE89F8-26B6-474C-889C-2F7300396CDE}" type="slidenum">
              <a:rPr lang="en-US" altLang="en-US">
                <a:latin typeface="Arial" panose="020B0604020202020204" pitchFamily="34" charset="0"/>
              </a:rPr>
              <a:pPr/>
              <a:t>84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7653" name="Group 1">
            <a:extLst>
              <a:ext uri="{FF2B5EF4-FFF2-40B4-BE49-F238E27FC236}">
                <a16:creationId xmlns:a16="http://schemas.microsoft.com/office/drawing/2014/main" id="{2FFCE679-B569-4ABF-0E6D-847BDFF5FA3F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5384800"/>
            <a:ext cx="6515100" cy="692150"/>
            <a:chOff x="251680" y="1316161"/>
            <a:chExt cx="6515100" cy="691595"/>
          </a:xfrm>
        </p:grpSpPr>
        <p:grpSp>
          <p:nvGrpSpPr>
            <p:cNvPr id="27654" name="Group 8">
              <a:extLst>
                <a:ext uri="{FF2B5EF4-FFF2-40B4-BE49-F238E27FC236}">
                  <a16:creationId xmlns:a16="http://schemas.microsoft.com/office/drawing/2014/main" id="{81AEB9D5-853E-5DD2-6204-64958A7144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27692" name="Rectangle 9">
                <a:extLst>
                  <a:ext uri="{FF2B5EF4-FFF2-40B4-BE49-F238E27FC236}">
                    <a16:creationId xmlns:a16="http://schemas.microsoft.com/office/drawing/2014/main" id="{95DAE678-2E4C-537E-AFB3-0838F57BF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7693" name="Line 10">
                <a:extLst>
                  <a:ext uri="{FF2B5EF4-FFF2-40B4-BE49-F238E27FC236}">
                    <a16:creationId xmlns:a16="http://schemas.microsoft.com/office/drawing/2014/main" id="{E366A173-C730-C35C-8C75-71D4ED274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11">
                <a:extLst>
                  <a:ext uri="{FF2B5EF4-FFF2-40B4-BE49-F238E27FC236}">
                    <a16:creationId xmlns:a16="http://schemas.microsoft.com/office/drawing/2014/main" id="{CC4200E9-FC60-3EF6-3C12-5D86FE44A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Line 12">
                <a:extLst>
                  <a:ext uri="{FF2B5EF4-FFF2-40B4-BE49-F238E27FC236}">
                    <a16:creationId xmlns:a16="http://schemas.microsoft.com/office/drawing/2014/main" id="{0E2A0A5F-2933-76FA-F706-5088359B1A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Line 13">
                <a:extLst>
                  <a:ext uri="{FF2B5EF4-FFF2-40B4-BE49-F238E27FC236}">
                    <a16:creationId xmlns:a16="http://schemas.microsoft.com/office/drawing/2014/main" id="{C4FA7339-8159-582D-3CD7-06D44F56C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Line 14">
                <a:extLst>
                  <a:ext uri="{FF2B5EF4-FFF2-40B4-BE49-F238E27FC236}">
                    <a16:creationId xmlns:a16="http://schemas.microsoft.com/office/drawing/2014/main" id="{48395A0E-1F70-4D3E-1644-3EC7F7FFD0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Line 15">
                <a:extLst>
                  <a:ext uri="{FF2B5EF4-FFF2-40B4-BE49-F238E27FC236}">
                    <a16:creationId xmlns:a16="http://schemas.microsoft.com/office/drawing/2014/main" id="{B4C1BAE3-5293-C2F6-EA8B-DA4DE2B5D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Line 16">
                <a:extLst>
                  <a:ext uri="{FF2B5EF4-FFF2-40B4-BE49-F238E27FC236}">
                    <a16:creationId xmlns:a16="http://schemas.microsoft.com/office/drawing/2014/main" id="{3C846455-9133-DF52-E6F5-8D0F3C38C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0" name="Line 17">
                <a:extLst>
                  <a:ext uri="{FF2B5EF4-FFF2-40B4-BE49-F238E27FC236}">
                    <a16:creationId xmlns:a16="http://schemas.microsoft.com/office/drawing/2014/main" id="{68D2C84E-8911-9F90-7922-1C83686FA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1" name="Line 18">
                <a:extLst>
                  <a:ext uri="{FF2B5EF4-FFF2-40B4-BE49-F238E27FC236}">
                    <a16:creationId xmlns:a16="http://schemas.microsoft.com/office/drawing/2014/main" id="{DCDEF2E8-6FD6-CD41-06D0-09354BC52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Line 19">
                <a:extLst>
                  <a:ext uri="{FF2B5EF4-FFF2-40B4-BE49-F238E27FC236}">
                    <a16:creationId xmlns:a16="http://schemas.microsoft.com/office/drawing/2014/main" id="{5D11AFF0-D926-8574-DEC0-1B56B4FE3B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3" name="Line 20">
                <a:extLst>
                  <a:ext uri="{FF2B5EF4-FFF2-40B4-BE49-F238E27FC236}">
                    <a16:creationId xmlns:a16="http://schemas.microsoft.com/office/drawing/2014/main" id="{98286234-35A8-86BD-25A3-9A40BB8CD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4" name="Line 21">
                <a:extLst>
                  <a:ext uri="{FF2B5EF4-FFF2-40B4-BE49-F238E27FC236}">
                    <a16:creationId xmlns:a16="http://schemas.microsoft.com/office/drawing/2014/main" id="{170A9C69-2BE9-794C-BA60-F37ABE1DD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Line 22">
                <a:extLst>
                  <a:ext uri="{FF2B5EF4-FFF2-40B4-BE49-F238E27FC236}">
                    <a16:creationId xmlns:a16="http://schemas.microsoft.com/office/drawing/2014/main" id="{ABFE6E81-86E8-1CA3-82EB-79AA8BC7F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6" name="Line 23">
                <a:extLst>
                  <a:ext uri="{FF2B5EF4-FFF2-40B4-BE49-F238E27FC236}">
                    <a16:creationId xmlns:a16="http://schemas.microsoft.com/office/drawing/2014/main" id="{689308FC-9B41-FBBF-1C72-198BA3F0D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7" name="Line 24">
                <a:extLst>
                  <a:ext uri="{FF2B5EF4-FFF2-40B4-BE49-F238E27FC236}">
                    <a16:creationId xmlns:a16="http://schemas.microsoft.com/office/drawing/2014/main" id="{6CA15772-D337-A129-4498-8A63032DF4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Line 25">
                <a:extLst>
                  <a:ext uri="{FF2B5EF4-FFF2-40B4-BE49-F238E27FC236}">
                    <a16:creationId xmlns:a16="http://schemas.microsoft.com/office/drawing/2014/main" id="{EF024759-DA27-E01D-064C-113393141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9" name="Line 26">
                <a:extLst>
                  <a:ext uri="{FF2B5EF4-FFF2-40B4-BE49-F238E27FC236}">
                    <a16:creationId xmlns:a16="http://schemas.microsoft.com/office/drawing/2014/main" id="{205A43CF-BC5B-DCAF-2EB2-C0D186719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0" name="Line 27">
                <a:extLst>
                  <a:ext uri="{FF2B5EF4-FFF2-40B4-BE49-F238E27FC236}">
                    <a16:creationId xmlns:a16="http://schemas.microsoft.com/office/drawing/2014/main" id="{D06F31D7-09DD-68E1-CCDD-8F5E19EA5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Line 28">
                <a:extLst>
                  <a:ext uri="{FF2B5EF4-FFF2-40B4-BE49-F238E27FC236}">
                    <a16:creationId xmlns:a16="http://schemas.microsoft.com/office/drawing/2014/main" id="{E362C0D2-7B37-701D-80AF-29A037F7FB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2" name="Line 29">
                <a:extLst>
                  <a:ext uri="{FF2B5EF4-FFF2-40B4-BE49-F238E27FC236}">
                    <a16:creationId xmlns:a16="http://schemas.microsoft.com/office/drawing/2014/main" id="{1AD6F19F-D7FE-89E1-1B1C-4296FBFD8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3" name="Line 30">
                <a:extLst>
                  <a:ext uri="{FF2B5EF4-FFF2-40B4-BE49-F238E27FC236}">
                    <a16:creationId xmlns:a16="http://schemas.microsoft.com/office/drawing/2014/main" id="{86384F5E-53F0-CD1D-FFF5-9C93A35F1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Line 31">
                <a:extLst>
                  <a:ext uri="{FF2B5EF4-FFF2-40B4-BE49-F238E27FC236}">
                    <a16:creationId xmlns:a16="http://schemas.microsoft.com/office/drawing/2014/main" id="{002D82E2-846F-6A44-3461-6BF1FDE22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5" name="Line 32">
                <a:extLst>
                  <a:ext uri="{FF2B5EF4-FFF2-40B4-BE49-F238E27FC236}">
                    <a16:creationId xmlns:a16="http://schemas.microsoft.com/office/drawing/2014/main" id="{06BD9220-36DF-93F6-8D30-8AD6A89FB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6" name="Line 33">
                <a:extLst>
                  <a:ext uri="{FF2B5EF4-FFF2-40B4-BE49-F238E27FC236}">
                    <a16:creationId xmlns:a16="http://schemas.microsoft.com/office/drawing/2014/main" id="{218CC381-819A-3D1B-F6FD-FC527AE9F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7" name="Line 34">
                <a:extLst>
                  <a:ext uri="{FF2B5EF4-FFF2-40B4-BE49-F238E27FC236}">
                    <a16:creationId xmlns:a16="http://schemas.microsoft.com/office/drawing/2014/main" id="{7FE94113-0601-DCAB-1599-98576D62E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8" name="Line 35">
                <a:extLst>
                  <a:ext uri="{FF2B5EF4-FFF2-40B4-BE49-F238E27FC236}">
                    <a16:creationId xmlns:a16="http://schemas.microsoft.com/office/drawing/2014/main" id="{E14672DC-25D1-AB17-9E5F-3C6DE920D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9" name="Line 36">
                <a:extLst>
                  <a:ext uri="{FF2B5EF4-FFF2-40B4-BE49-F238E27FC236}">
                    <a16:creationId xmlns:a16="http://schemas.microsoft.com/office/drawing/2014/main" id="{1CDF74E3-9138-E9C1-B8B1-1643A61FF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0" name="Line 37">
                <a:extLst>
                  <a:ext uri="{FF2B5EF4-FFF2-40B4-BE49-F238E27FC236}">
                    <a16:creationId xmlns:a16="http://schemas.microsoft.com/office/drawing/2014/main" id="{7207B756-97A3-5A30-A21E-7AE1F8CA1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1" name="Line 38">
                <a:extLst>
                  <a:ext uri="{FF2B5EF4-FFF2-40B4-BE49-F238E27FC236}">
                    <a16:creationId xmlns:a16="http://schemas.microsoft.com/office/drawing/2014/main" id="{EE05E2CF-6B9C-2C39-B029-23E18544AD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2" name="Line 39">
                <a:extLst>
                  <a:ext uri="{FF2B5EF4-FFF2-40B4-BE49-F238E27FC236}">
                    <a16:creationId xmlns:a16="http://schemas.microsoft.com/office/drawing/2014/main" id="{223A4E21-A8EC-52B6-0D48-DA5FD4A56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3" name="Line 40">
                <a:extLst>
                  <a:ext uri="{FF2B5EF4-FFF2-40B4-BE49-F238E27FC236}">
                    <a16:creationId xmlns:a16="http://schemas.microsoft.com/office/drawing/2014/main" id="{52F25F02-091A-4040-7113-3AE9B12FE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4" name="Line 41">
                <a:extLst>
                  <a:ext uri="{FF2B5EF4-FFF2-40B4-BE49-F238E27FC236}">
                    <a16:creationId xmlns:a16="http://schemas.microsoft.com/office/drawing/2014/main" id="{FBF4B9AA-E388-D311-04F1-1D9BC124B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5" name="Line 42">
                <a:extLst>
                  <a:ext uri="{FF2B5EF4-FFF2-40B4-BE49-F238E27FC236}">
                    <a16:creationId xmlns:a16="http://schemas.microsoft.com/office/drawing/2014/main" id="{4D0E34DD-BF20-CA7A-45AE-C4259CE75D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5" name="Line 44">
              <a:extLst>
                <a:ext uri="{FF2B5EF4-FFF2-40B4-BE49-F238E27FC236}">
                  <a16:creationId xmlns:a16="http://schemas.microsoft.com/office/drawing/2014/main" id="{F1776E7C-F33E-65A4-7FA8-EFD8BD6AA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Line 47">
              <a:extLst>
                <a:ext uri="{FF2B5EF4-FFF2-40B4-BE49-F238E27FC236}">
                  <a16:creationId xmlns:a16="http://schemas.microsoft.com/office/drawing/2014/main" id="{2C6C0736-4DFA-385B-AA20-6004AF466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7" name="Text Box 48">
              <a:extLst>
                <a:ext uri="{FF2B5EF4-FFF2-40B4-BE49-F238E27FC236}">
                  <a16:creationId xmlns:a16="http://schemas.microsoft.com/office/drawing/2014/main" id="{0A6DA3BD-6A9D-FF88-0D91-0D82BB6DC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27658" name="Text Box 49">
              <a:extLst>
                <a:ext uri="{FF2B5EF4-FFF2-40B4-BE49-F238E27FC236}">
                  <a16:creationId xmlns:a16="http://schemas.microsoft.com/office/drawing/2014/main" id="{0C91A76E-09D6-0A7D-C103-1D87FAF63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27659" name="Text Box 50">
              <a:extLst>
                <a:ext uri="{FF2B5EF4-FFF2-40B4-BE49-F238E27FC236}">
                  <a16:creationId xmlns:a16="http://schemas.microsoft.com/office/drawing/2014/main" id="{3EF0C4DC-6FC3-DFE1-F871-A63DE5523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27660" name="Text Box 51">
              <a:extLst>
                <a:ext uri="{FF2B5EF4-FFF2-40B4-BE49-F238E27FC236}">
                  <a16:creationId xmlns:a16="http://schemas.microsoft.com/office/drawing/2014/main" id="{00A77784-3E9B-A3E9-6924-4B3FFC854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27661" name="Text Box 52">
              <a:extLst>
                <a:ext uri="{FF2B5EF4-FFF2-40B4-BE49-F238E27FC236}">
                  <a16:creationId xmlns:a16="http://schemas.microsoft.com/office/drawing/2014/main" id="{6E912CB5-7838-2F20-D777-0267CCDB6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27662" name="Text Box 53">
              <a:extLst>
                <a:ext uri="{FF2B5EF4-FFF2-40B4-BE49-F238E27FC236}">
                  <a16:creationId xmlns:a16="http://schemas.microsoft.com/office/drawing/2014/main" id="{817E0B93-0116-F3FF-8DC5-440825C6DA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27663" name="Text Box 54">
              <a:extLst>
                <a:ext uri="{FF2B5EF4-FFF2-40B4-BE49-F238E27FC236}">
                  <a16:creationId xmlns:a16="http://schemas.microsoft.com/office/drawing/2014/main" id="{8F9E81AC-B3C2-81AC-E5C8-C451440C5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27664" name="Text Box 55">
              <a:extLst>
                <a:ext uri="{FF2B5EF4-FFF2-40B4-BE49-F238E27FC236}">
                  <a16:creationId xmlns:a16="http://schemas.microsoft.com/office/drawing/2014/main" id="{A29CEF1A-3972-012A-5276-CB6E223F6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27665" name="Text Box 56">
              <a:extLst>
                <a:ext uri="{FF2B5EF4-FFF2-40B4-BE49-F238E27FC236}">
                  <a16:creationId xmlns:a16="http://schemas.microsoft.com/office/drawing/2014/main" id="{8D6B23A2-08C2-DEC7-20D0-3EDE06299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27666" name="Text Box 57">
              <a:extLst>
                <a:ext uri="{FF2B5EF4-FFF2-40B4-BE49-F238E27FC236}">
                  <a16:creationId xmlns:a16="http://schemas.microsoft.com/office/drawing/2014/main" id="{CFBE6E8E-D14F-AC68-9CD9-28A3A550A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27667" name="Text Box 58">
              <a:extLst>
                <a:ext uri="{FF2B5EF4-FFF2-40B4-BE49-F238E27FC236}">
                  <a16:creationId xmlns:a16="http://schemas.microsoft.com/office/drawing/2014/main" id="{98720912-BCA8-4FDE-5D87-6DB9E1305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27668" name="Text Box 59">
              <a:extLst>
                <a:ext uri="{FF2B5EF4-FFF2-40B4-BE49-F238E27FC236}">
                  <a16:creationId xmlns:a16="http://schemas.microsoft.com/office/drawing/2014/main" id="{C9930304-6EB6-7BDC-3163-13C1CBAAFC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27669" name="Text Box 60">
              <a:extLst>
                <a:ext uri="{FF2B5EF4-FFF2-40B4-BE49-F238E27FC236}">
                  <a16:creationId xmlns:a16="http://schemas.microsoft.com/office/drawing/2014/main" id="{BF046AE2-8A57-D0D9-0F3E-954F64C62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27670" name="Text Box 61">
              <a:extLst>
                <a:ext uri="{FF2B5EF4-FFF2-40B4-BE49-F238E27FC236}">
                  <a16:creationId xmlns:a16="http://schemas.microsoft.com/office/drawing/2014/main" id="{1B468AD0-66E5-5677-1F71-B3FBA6CEF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27671" name="Text Box 62">
              <a:extLst>
                <a:ext uri="{FF2B5EF4-FFF2-40B4-BE49-F238E27FC236}">
                  <a16:creationId xmlns:a16="http://schemas.microsoft.com/office/drawing/2014/main" id="{1A68F8B1-88C8-E1B9-8D77-4CAC387AF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27672" name="Text Box 63">
              <a:extLst>
                <a:ext uri="{FF2B5EF4-FFF2-40B4-BE49-F238E27FC236}">
                  <a16:creationId xmlns:a16="http://schemas.microsoft.com/office/drawing/2014/main" id="{FEA9CA71-3D29-7F67-2CE0-48E0F1E71E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27673" name="Text Box 64">
              <a:extLst>
                <a:ext uri="{FF2B5EF4-FFF2-40B4-BE49-F238E27FC236}">
                  <a16:creationId xmlns:a16="http://schemas.microsoft.com/office/drawing/2014/main" id="{A6D55ED6-61F3-543A-A22C-EE3D581EE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27674" name="Text Box 65">
              <a:extLst>
                <a:ext uri="{FF2B5EF4-FFF2-40B4-BE49-F238E27FC236}">
                  <a16:creationId xmlns:a16="http://schemas.microsoft.com/office/drawing/2014/main" id="{69FAE665-2555-777E-8D1A-545B3E003A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27675" name="Text Box 66">
              <a:extLst>
                <a:ext uri="{FF2B5EF4-FFF2-40B4-BE49-F238E27FC236}">
                  <a16:creationId xmlns:a16="http://schemas.microsoft.com/office/drawing/2014/main" id="{F9D06CD9-0DB2-E148-BF16-632A2DA52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27676" name="Text Box 67">
              <a:extLst>
                <a:ext uri="{FF2B5EF4-FFF2-40B4-BE49-F238E27FC236}">
                  <a16:creationId xmlns:a16="http://schemas.microsoft.com/office/drawing/2014/main" id="{C05B1927-06B9-921A-FF1D-1B965C710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27677" name="Text Box 68">
              <a:extLst>
                <a:ext uri="{FF2B5EF4-FFF2-40B4-BE49-F238E27FC236}">
                  <a16:creationId xmlns:a16="http://schemas.microsoft.com/office/drawing/2014/main" id="{741DE196-16B3-4C00-53D9-0A36B1421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27678" name="Text Box 69">
              <a:extLst>
                <a:ext uri="{FF2B5EF4-FFF2-40B4-BE49-F238E27FC236}">
                  <a16:creationId xmlns:a16="http://schemas.microsoft.com/office/drawing/2014/main" id="{73984C10-8D6C-8DB8-2A13-0C41C7120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27679" name="Text Box 70">
              <a:extLst>
                <a:ext uri="{FF2B5EF4-FFF2-40B4-BE49-F238E27FC236}">
                  <a16:creationId xmlns:a16="http://schemas.microsoft.com/office/drawing/2014/main" id="{0B62B84A-6B4E-4DAB-5E2A-47A510CF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27680" name="Text Box 71">
              <a:extLst>
                <a:ext uri="{FF2B5EF4-FFF2-40B4-BE49-F238E27FC236}">
                  <a16:creationId xmlns:a16="http://schemas.microsoft.com/office/drawing/2014/main" id="{D92E2F71-1029-31F0-140A-E61CD0CD2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27681" name="Text Box 72">
              <a:extLst>
                <a:ext uri="{FF2B5EF4-FFF2-40B4-BE49-F238E27FC236}">
                  <a16:creationId xmlns:a16="http://schemas.microsoft.com/office/drawing/2014/main" id="{57C9E1EA-122E-4C90-D226-6986B49813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27682" name="Text Box 73">
              <a:extLst>
                <a:ext uri="{FF2B5EF4-FFF2-40B4-BE49-F238E27FC236}">
                  <a16:creationId xmlns:a16="http://schemas.microsoft.com/office/drawing/2014/main" id="{E32F64C9-E256-7C83-2EFF-ED848A315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27683" name="Text Box 74">
              <a:extLst>
                <a:ext uri="{FF2B5EF4-FFF2-40B4-BE49-F238E27FC236}">
                  <a16:creationId xmlns:a16="http://schemas.microsoft.com/office/drawing/2014/main" id="{B9529288-6743-B742-207C-A4154C7D1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27684" name="Text Box 75">
              <a:extLst>
                <a:ext uri="{FF2B5EF4-FFF2-40B4-BE49-F238E27FC236}">
                  <a16:creationId xmlns:a16="http://schemas.microsoft.com/office/drawing/2014/main" id="{EAD99040-ECD7-8963-2ABC-D92AA9D1E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27685" name="Text Box 76">
              <a:extLst>
                <a:ext uri="{FF2B5EF4-FFF2-40B4-BE49-F238E27FC236}">
                  <a16:creationId xmlns:a16="http://schemas.microsoft.com/office/drawing/2014/main" id="{70C5622F-C73F-850B-B9D2-28BAEB7C9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27686" name="Text Box 77">
              <a:extLst>
                <a:ext uri="{FF2B5EF4-FFF2-40B4-BE49-F238E27FC236}">
                  <a16:creationId xmlns:a16="http://schemas.microsoft.com/office/drawing/2014/main" id="{940D6E29-646F-1205-1B2D-D2C632806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27687" name="Text Box 78">
              <a:extLst>
                <a:ext uri="{FF2B5EF4-FFF2-40B4-BE49-F238E27FC236}">
                  <a16:creationId xmlns:a16="http://schemas.microsoft.com/office/drawing/2014/main" id="{854525E2-35C4-DFFE-1D64-938F79424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27688" name="Text Box 79">
              <a:extLst>
                <a:ext uri="{FF2B5EF4-FFF2-40B4-BE49-F238E27FC236}">
                  <a16:creationId xmlns:a16="http://schemas.microsoft.com/office/drawing/2014/main" id="{193C8866-DAE0-B85A-FB7D-82857A2499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27689" name="Text Box 80">
              <a:extLst>
                <a:ext uri="{FF2B5EF4-FFF2-40B4-BE49-F238E27FC236}">
                  <a16:creationId xmlns:a16="http://schemas.microsoft.com/office/drawing/2014/main" id="{B6BF3DAF-2670-EAC7-6E9D-BFA54D7EC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27690" name="Text Box 81">
              <a:extLst>
                <a:ext uri="{FF2B5EF4-FFF2-40B4-BE49-F238E27FC236}">
                  <a16:creationId xmlns:a16="http://schemas.microsoft.com/office/drawing/2014/main" id="{1D288908-0E2C-81B6-3F76-5CBB4DEC1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CondAddr19</a:t>
              </a:r>
            </a:p>
          </p:txBody>
        </p:sp>
        <p:sp>
          <p:nvSpPr>
            <p:cNvPr id="27691" name="Text Box 83">
              <a:extLst>
                <a:ext uri="{FF2B5EF4-FFF2-40B4-BE49-F238E27FC236}">
                  <a16:creationId xmlns:a16="http://schemas.microsoft.com/office/drawing/2014/main" id="{E411BF8C-7B04-0769-0319-8C4B9C564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83">
            <a:extLst>
              <a:ext uri="{FF2B5EF4-FFF2-40B4-BE49-F238E27FC236}">
                <a16:creationId xmlns:a16="http://schemas.microsoft.com/office/drawing/2014/main" id="{341259CB-3A95-C8DC-5B07-39F6609E6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4819EB8A-D233-507B-A333-E8426F1E6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Datapath + Conditional Branch</a:t>
            </a: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3D9454A-75A0-46AD-B96F-182A0A74B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ABC630-44A0-4187-BEFC-C12CCBF43837}" type="slidenum">
              <a:rPr lang="en-US" altLang="en-US">
                <a:latin typeface="Arial" panose="020B0604020202020204" pitchFamily="34" charset="0"/>
              </a:rPr>
              <a:pPr/>
              <a:t>85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28677" name="Group 14">
            <a:extLst>
              <a:ext uri="{FF2B5EF4-FFF2-40B4-BE49-F238E27FC236}">
                <a16:creationId xmlns:a16="http://schemas.microsoft.com/office/drawing/2014/main" id="{872D2D4D-EDA4-152B-0261-67711181434B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880644" y="1410494"/>
            <a:ext cx="568325" cy="995363"/>
            <a:chOff x="1875" y="3066"/>
            <a:chExt cx="358" cy="627"/>
          </a:xfrm>
        </p:grpSpPr>
        <p:sp>
          <p:nvSpPr>
            <p:cNvPr id="28833" name="Rectangle 15">
              <a:extLst>
                <a:ext uri="{FF2B5EF4-FFF2-40B4-BE49-F238E27FC236}">
                  <a16:creationId xmlns:a16="http://schemas.microsoft.com/office/drawing/2014/main" id="{77E598DA-A32C-2631-65F5-B565FEA40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PC</a:t>
              </a:r>
            </a:p>
          </p:txBody>
        </p:sp>
        <p:sp>
          <p:nvSpPr>
            <p:cNvPr id="28834" name="Line 16">
              <a:extLst>
                <a:ext uri="{FF2B5EF4-FFF2-40B4-BE49-F238E27FC236}">
                  <a16:creationId xmlns:a16="http://schemas.microsoft.com/office/drawing/2014/main" id="{65CC3A1C-131C-7595-5510-2DED7F16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5" name="Line 17">
              <a:extLst>
                <a:ext uri="{FF2B5EF4-FFF2-40B4-BE49-F238E27FC236}">
                  <a16:creationId xmlns:a16="http://schemas.microsoft.com/office/drawing/2014/main" id="{B7AED06C-9FEA-51A6-ABA9-17F99351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8" name="Group 32">
            <a:extLst>
              <a:ext uri="{FF2B5EF4-FFF2-40B4-BE49-F238E27FC236}">
                <a16:creationId xmlns:a16="http://schemas.microsoft.com/office/drawing/2014/main" id="{240B8A4D-5829-F43E-0758-6A076AF66421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2325688"/>
            <a:ext cx="1381125" cy="979487"/>
            <a:chOff x="4616" y="1688"/>
            <a:chExt cx="870" cy="930"/>
          </a:xfrm>
        </p:grpSpPr>
        <p:sp>
          <p:nvSpPr>
            <p:cNvPr id="28830" name="Rectangle 33">
              <a:extLst>
                <a:ext uri="{FF2B5EF4-FFF2-40B4-BE49-F238E27FC236}">
                  <a16:creationId xmlns:a16="http://schemas.microsoft.com/office/drawing/2014/main" id="{152484F6-6725-08EE-EFF6-4EB7A880B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Address</a:t>
              </a:r>
            </a:p>
            <a:p>
              <a:pPr algn="ctr"/>
              <a:r>
                <a:rPr lang="en-US" altLang="en-US" b="1"/>
                <a:t>Instruction</a:t>
              </a:r>
            </a:p>
            <a:p>
              <a:pPr algn="ctr"/>
              <a:r>
                <a:rPr lang="en-US" altLang="en-US" b="1"/>
                <a:t>Memory</a:t>
              </a:r>
            </a:p>
          </p:txBody>
        </p:sp>
        <p:sp>
          <p:nvSpPr>
            <p:cNvPr id="28831" name="Line 34">
              <a:extLst>
                <a:ext uri="{FF2B5EF4-FFF2-40B4-BE49-F238E27FC236}">
                  <a16:creationId xmlns:a16="http://schemas.microsoft.com/office/drawing/2014/main" id="{E35858E4-83AC-B029-F963-C452518B7A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32" name="Line 36">
              <a:extLst>
                <a:ext uri="{FF2B5EF4-FFF2-40B4-BE49-F238E27FC236}">
                  <a16:creationId xmlns:a16="http://schemas.microsoft.com/office/drawing/2014/main" id="{44367912-4671-A0AD-CAC7-8EA16EFD89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027" y="171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679" name="Group 3">
            <a:extLst>
              <a:ext uri="{FF2B5EF4-FFF2-40B4-BE49-F238E27FC236}">
                <a16:creationId xmlns:a16="http://schemas.microsoft.com/office/drawing/2014/main" id="{56784D69-5F25-3BEE-96DC-11451D46BA22}"/>
              </a:ext>
            </a:extLst>
          </p:cNvPr>
          <p:cNvGrpSpPr>
            <a:grpSpLocks/>
          </p:cNvGrpSpPr>
          <p:nvPr/>
        </p:nvGrpSpPr>
        <p:grpSpPr bwMode="auto">
          <a:xfrm>
            <a:off x="7618413" y="1590675"/>
            <a:ext cx="657225" cy="1330325"/>
            <a:chOff x="3040" y="2253"/>
            <a:chExt cx="414" cy="838"/>
          </a:xfrm>
        </p:grpSpPr>
        <p:sp>
          <p:nvSpPr>
            <p:cNvPr id="28823" name="AutoShape 4">
              <a:extLst>
                <a:ext uri="{FF2B5EF4-FFF2-40B4-BE49-F238E27FC236}">
                  <a16:creationId xmlns:a16="http://schemas.microsoft.com/office/drawing/2014/main" id="{793EC498-07DA-EF16-CC3B-DAFB2EB7B2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Adder</a:t>
              </a:r>
            </a:p>
          </p:txBody>
        </p:sp>
        <p:sp>
          <p:nvSpPr>
            <p:cNvPr id="28824" name="Line 5">
              <a:extLst>
                <a:ext uri="{FF2B5EF4-FFF2-40B4-BE49-F238E27FC236}">
                  <a16:creationId xmlns:a16="http://schemas.microsoft.com/office/drawing/2014/main" id="{FCBA88BE-9568-54DE-51A5-04BCCED52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5" name="Line 6">
              <a:extLst>
                <a:ext uri="{FF2B5EF4-FFF2-40B4-BE49-F238E27FC236}">
                  <a16:creationId xmlns:a16="http://schemas.microsoft.com/office/drawing/2014/main" id="{5357BFC2-1ECC-AEEA-CBC8-CE37E4ED75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6" name="Line 7">
              <a:extLst>
                <a:ext uri="{FF2B5EF4-FFF2-40B4-BE49-F238E27FC236}">
                  <a16:creationId xmlns:a16="http://schemas.microsoft.com/office/drawing/2014/main" id="{7871335D-7482-CE34-50AF-35CFDF640E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7" name="Line 8">
              <a:extLst>
                <a:ext uri="{FF2B5EF4-FFF2-40B4-BE49-F238E27FC236}">
                  <a16:creationId xmlns:a16="http://schemas.microsoft.com/office/drawing/2014/main" id="{20E43C93-5E6D-E707-8322-6ABD1A38B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8" name="Line 9">
              <a:extLst>
                <a:ext uri="{FF2B5EF4-FFF2-40B4-BE49-F238E27FC236}">
                  <a16:creationId xmlns:a16="http://schemas.microsoft.com/office/drawing/2014/main" id="{87E14508-F758-4E16-CF47-CC3C6DEE8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9" name="Line 10">
              <a:extLst>
                <a:ext uri="{FF2B5EF4-FFF2-40B4-BE49-F238E27FC236}">
                  <a16:creationId xmlns:a16="http://schemas.microsoft.com/office/drawing/2014/main" id="{0829E2D3-63CA-54E1-8E21-963F109E6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680" name="Straight Connector 57">
            <a:extLst>
              <a:ext uri="{FF2B5EF4-FFF2-40B4-BE49-F238E27FC236}">
                <a16:creationId xmlns:a16="http://schemas.microsoft.com/office/drawing/2014/main" id="{3BD30E83-8F77-22FA-73CB-4EBFDBC2C8A0}"/>
              </a:ext>
            </a:extLst>
          </p:cNvPr>
          <p:cNvCxnSpPr>
            <a:cxnSpLocks noChangeShapeType="1"/>
            <a:stCxn id="28699" idx="2"/>
            <a:endCxn id="28832" idx="0"/>
          </p:cNvCxnSpPr>
          <p:nvPr/>
        </p:nvCxnSpPr>
        <p:spPr bwMode="auto">
          <a:xfrm flipH="1">
            <a:off x="4164013" y="2295525"/>
            <a:ext cx="4762" cy="30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1" name="TextBox 59">
            <a:extLst>
              <a:ext uri="{FF2B5EF4-FFF2-40B4-BE49-F238E27FC236}">
                <a16:creationId xmlns:a16="http://schemas.microsoft.com/office/drawing/2014/main" id="{C7DAFECB-0A17-A17C-7B5F-64482A17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449638"/>
            <a:ext cx="1185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Instruction</a:t>
            </a:r>
          </a:p>
        </p:txBody>
      </p:sp>
      <p:cxnSp>
        <p:nvCxnSpPr>
          <p:cNvPr id="28682" name="Straight Connector 61">
            <a:extLst>
              <a:ext uri="{FF2B5EF4-FFF2-40B4-BE49-F238E27FC236}">
                <a16:creationId xmlns:a16="http://schemas.microsoft.com/office/drawing/2014/main" id="{C2ED2396-FE07-AA44-07DF-708960B2389D}"/>
              </a:ext>
            </a:extLst>
          </p:cNvPr>
          <p:cNvCxnSpPr>
            <a:cxnSpLocks noChangeShapeType="1"/>
            <a:stCxn id="28831" idx="0"/>
            <a:endCxn id="28681" idx="0"/>
          </p:cNvCxnSpPr>
          <p:nvPr/>
        </p:nvCxnSpPr>
        <p:spPr bwMode="auto">
          <a:xfrm>
            <a:off x="4160838" y="3306763"/>
            <a:ext cx="4762" cy="1428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3" name="TextBox 62">
            <a:extLst>
              <a:ext uri="{FF2B5EF4-FFF2-40B4-BE49-F238E27FC236}">
                <a16:creationId xmlns:a16="http://schemas.microsoft.com/office/drawing/2014/main" id="{5418C259-7E16-B887-D1AB-72A88C40B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3382963"/>
            <a:ext cx="300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4</a:t>
            </a:r>
          </a:p>
        </p:txBody>
      </p:sp>
      <p:cxnSp>
        <p:nvCxnSpPr>
          <p:cNvPr id="28684" name="Straight Connector 64">
            <a:extLst>
              <a:ext uri="{FF2B5EF4-FFF2-40B4-BE49-F238E27FC236}">
                <a16:creationId xmlns:a16="http://schemas.microsoft.com/office/drawing/2014/main" id="{C687605B-F98E-B06F-2F9D-F7F372F92C15}"/>
              </a:ext>
            </a:extLst>
          </p:cNvPr>
          <p:cNvCxnSpPr>
            <a:cxnSpLocks noChangeShapeType="1"/>
            <a:stCxn id="28683" idx="3"/>
            <a:endCxn id="28822" idx="0"/>
          </p:cNvCxnSpPr>
          <p:nvPr/>
        </p:nvCxnSpPr>
        <p:spPr bwMode="auto">
          <a:xfrm flipV="1">
            <a:off x="6880225" y="3560763"/>
            <a:ext cx="96838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Straight Connector 66">
            <a:extLst>
              <a:ext uri="{FF2B5EF4-FFF2-40B4-BE49-F238E27FC236}">
                <a16:creationId xmlns:a16="http://schemas.microsoft.com/office/drawing/2014/main" id="{7B7FB33D-9914-10E8-E9A7-C2397C6A3A56}"/>
              </a:ext>
            </a:extLst>
          </p:cNvPr>
          <p:cNvCxnSpPr>
            <a:cxnSpLocks noChangeShapeType="1"/>
            <a:stCxn id="28695" idx="3"/>
            <a:endCxn id="28829" idx="0"/>
          </p:cNvCxnSpPr>
          <p:nvPr/>
        </p:nvCxnSpPr>
        <p:spPr bwMode="auto">
          <a:xfrm>
            <a:off x="7018338" y="2251075"/>
            <a:ext cx="600075" cy="3905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6" name="Group 3">
            <a:extLst>
              <a:ext uri="{FF2B5EF4-FFF2-40B4-BE49-F238E27FC236}">
                <a16:creationId xmlns:a16="http://schemas.microsoft.com/office/drawing/2014/main" id="{9C434FFB-B203-0C33-1402-52ABCEB17951}"/>
              </a:ext>
            </a:extLst>
          </p:cNvPr>
          <p:cNvGrpSpPr>
            <a:grpSpLocks/>
          </p:cNvGrpSpPr>
          <p:nvPr/>
        </p:nvGrpSpPr>
        <p:grpSpPr bwMode="auto">
          <a:xfrm>
            <a:off x="6977063" y="2509838"/>
            <a:ext cx="657225" cy="1330325"/>
            <a:chOff x="3040" y="2253"/>
            <a:chExt cx="414" cy="838"/>
          </a:xfrm>
        </p:grpSpPr>
        <p:sp>
          <p:nvSpPr>
            <p:cNvPr id="28816" name="AutoShape 4">
              <a:extLst>
                <a:ext uri="{FF2B5EF4-FFF2-40B4-BE49-F238E27FC236}">
                  <a16:creationId xmlns:a16="http://schemas.microsoft.com/office/drawing/2014/main" id="{1767B83A-E687-288A-DD90-438C5846D3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Adder</a:t>
              </a:r>
            </a:p>
          </p:txBody>
        </p:sp>
        <p:sp>
          <p:nvSpPr>
            <p:cNvPr id="28817" name="Line 5">
              <a:extLst>
                <a:ext uri="{FF2B5EF4-FFF2-40B4-BE49-F238E27FC236}">
                  <a16:creationId xmlns:a16="http://schemas.microsoft.com/office/drawing/2014/main" id="{2C73F80C-9E8B-A0F2-FC9C-8A2743647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8" name="Line 6">
              <a:extLst>
                <a:ext uri="{FF2B5EF4-FFF2-40B4-BE49-F238E27FC236}">
                  <a16:creationId xmlns:a16="http://schemas.microsoft.com/office/drawing/2014/main" id="{A5F5BD0C-98F3-15C1-B485-F40313533A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9" name="Line 7">
              <a:extLst>
                <a:ext uri="{FF2B5EF4-FFF2-40B4-BE49-F238E27FC236}">
                  <a16:creationId xmlns:a16="http://schemas.microsoft.com/office/drawing/2014/main" id="{E9FDFC44-8947-39F8-2432-330658B8B2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0" name="Line 8">
              <a:extLst>
                <a:ext uri="{FF2B5EF4-FFF2-40B4-BE49-F238E27FC236}">
                  <a16:creationId xmlns:a16="http://schemas.microsoft.com/office/drawing/2014/main" id="{B9BB90BD-CE5D-4FF4-A443-6E7EDB8CA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1" name="Line 9">
              <a:extLst>
                <a:ext uri="{FF2B5EF4-FFF2-40B4-BE49-F238E27FC236}">
                  <a16:creationId xmlns:a16="http://schemas.microsoft.com/office/drawing/2014/main" id="{5AFE74E8-73F5-29BC-1994-147AAEDE9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22" name="Line 10">
              <a:extLst>
                <a:ext uri="{FF2B5EF4-FFF2-40B4-BE49-F238E27FC236}">
                  <a16:creationId xmlns:a16="http://schemas.microsoft.com/office/drawing/2014/main" id="{23845D44-A2F8-63EC-6486-6CB04AB9F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687" name="Straight Connector 82">
            <a:extLst>
              <a:ext uri="{FF2B5EF4-FFF2-40B4-BE49-F238E27FC236}">
                <a16:creationId xmlns:a16="http://schemas.microsoft.com/office/drawing/2014/main" id="{6D19A266-F0E5-CC87-3E51-D30FF9D8E288}"/>
              </a:ext>
            </a:extLst>
          </p:cNvPr>
          <p:cNvCxnSpPr>
            <a:cxnSpLocks noChangeShapeType="1"/>
            <a:stCxn id="28695" idx="2"/>
            <a:endCxn id="28821" idx="0"/>
          </p:cNvCxnSpPr>
          <p:nvPr/>
        </p:nvCxnSpPr>
        <p:spPr bwMode="auto">
          <a:xfrm>
            <a:off x="6973888" y="2295525"/>
            <a:ext cx="3175" cy="4937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688" name="Group 31">
            <a:extLst>
              <a:ext uri="{FF2B5EF4-FFF2-40B4-BE49-F238E27FC236}">
                <a16:creationId xmlns:a16="http://schemas.microsoft.com/office/drawing/2014/main" id="{FE7ED13C-8F15-0323-73D5-8EFEF4DB726A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1679575"/>
            <a:ext cx="568325" cy="377825"/>
            <a:chOff x="1875" y="3066"/>
            <a:chExt cx="358" cy="627"/>
          </a:xfrm>
        </p:grpSpPr>
        <p:sp>
          <p:nvSpPr>
            <p:cNvPr id="28813" name="Rectangle 32">
              <a:extLst>
                <a:ext uri="{FF2B5EF4-FFF2-40B4-BE49-F238E27FC236}">
                  <a16:creationId xmlns:a16="http://schemas.microsoft.com/office/drawing/2014/main" id="{BEB49D17-488A-83D5-4866-9FF66F23E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&lt;&lt;2</a:t>
              </a:r>
            </a:p>
          </p:txBody>
        </p:sp>
        <p:sp>
          <p:nvSpPr>
            <p:cNvPr id="28814" name="Line 33">
              <a:extLst>
                <a:ext uri="{FF2B5EF4-FFF2-40B4-BE49-F238E27FC236}">
                  <a16:creationId xmlns:a16="http://schemas.microsoft.com/office/drawing/2014/main" id="{544EB128-2AE9-89F7-6FBE-520DA9EB5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15" name="Line 34">
              <a:extLst>
                <a:ext uri="{FF2B5EF4-FFF2-40B4-BE49-F238E27FC236}">
                  <a16:creationId xmlns:a16="http://schemas.microsoft.com/office/drawing/2014/main" id="{B0DF04E6-C55F-BDA5-FBE5-940B04EE9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689" name="Straight Connector 89">
            <a:extLst>
              <a:ext uri="{FF2B5EF4-FFF2-40B4-BE49-F238E27FC236}">
                <a16:creationId xmlns:a16="http://schemas.microsoft.com/office/drawing/2014/main" id="{EC53373F-D63E-73F7-D3A1-A12DFBB9FD48}"/>
              </a:ext>
            </a:extLst>
          </p:cNvPr>
          <p:cNvCxnSpPr>
            <a:cxnSpLocks noChangeShapeType="1"/>
            <a:stCxn id="28815" idx="1"/>
            <a:endCxn id="28828" idx="0"/>
          </p:cNvCxnSpPr>
          <p:nvPr/>
        </p:nvCxnSpPr>
        <p:spPr bwMode="auto">
          <a:xfrm>
            <a:off x="7524750" y="1868488"/>
            <a:ext cx="9366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Straight Connector 105">
            <a:extLst>
              <a:ext uri="{FF2B5EF4-FFF2-40B4-BE49-F238E27FC236}">
                <a16:creationId xmlns:a16="http://schemas.microsoft.com/office/drawing/2014/main" id="{DCCFD66F-28A9-B974-70E7-9E194169EEA6}"/>
              </a:ext>
            </a:extLst>
          </p:cNvPr>
          <p:cNvCxnSpPr>
            <a:cxnSpLocks noChangeShapeType="1"/>
            <a:stCxn id="28827" idx="1"/>
            <a:endCxn id="28810" idx="0"/>
          </p:cNvCxnSpPr>
          <p:nvPr/>
        </p:nvCxnSpPr>
        <p:spPr bwMode="auto">
          <a:xfrm>
            <a:off x="8275638" y="2255838"/>
            <a:ext cx="212725" cy="219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Straight Connector 107">
            <a:extLst>
              <a:ext uri="{FF2B5EF4-FFF2-40B4-BE49-F238E27FC236}">
                <a16:creationId xmlns:a16="http://schemas.microsoft.com/office/drawing/2014/main" id="{9742F9B1-C02E-BBF2-89F8-91839EE1542E}"/>
              </a:ext>
            </a:extLst>
          </p:cNvPr>
          <p:cNvCxnSpPr>
            <a:cxnSpLocks noChangeShapeType="1"/>
            <a:stCxn id="28820" idx="1"/>
            <a:endCxn id="28811" idx="0"/>
          </p:cNvCxnSpPr>
          <p:nvPr/>
        </p:nvCxnSpPr>
        <p:spPr bwMode="auto">
          <a:xfrm flipV="1">
            <a:off x="7634288" y="2774950"/>
            <a:ext cx="854075" cy="4000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TextBox 111">
            <a:extLst>
              <a:ext uri="{FF2B5EF4-FFF2-40B4-BE49-F238E27FC236}">
                <a16:creationId xmlns:a16="http://schemas.microsoft.com/office/drawing/2014/main" id="{21FB5C4C-01A6-5E21-B5EF-33F1F206D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6950" y="1700213"/>
            <a:ext cx="9112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/>
              <a:t>BrAddr26</a:t>
            </a:r>
          </a:p>
        </p:txBody>
      </p:sp>
      <p:cxnSp>
        <p:nvCxnSpPr>
          <p:cNvPr id="28693" name="Straight Connector 115">
            <a:extLst>
              <a:ext uri="{FF2B5EF4-FFF2-40B4-BE49-F238E27FC236}">
                <a16:creationId xmlns:a16="http://schemas.microsoft.com/office/drawing/2014/main" id="{ECCDC775-C323-443B-829E-0EF3A9E8DC2F}"/>
              </a:ext>
            </a:extLst>
          </p:cNvPr>
          <p:cNvCxnSpPr>
            <a:cxnSpLocks noChangeShapeType="1"/>
            <a:stCxn id="28692" idx="3"/>
            <a:endCxn id="28710" idx="0"/>
          </p:cNvCxnSpPr>
          <p:nvPr/>
        </p:nvCxnSpPr>
        <p:spPr bwMode="auto">
          <a:xfrm>
            <a:off x="5718175" y="1852613"/>
            <a:ext cx="11906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Straight Connector 117">
            <a:extLst>
              <a:ext uri="{FF2B5EF4-FFF2-40B4-BE49-F238E27FC236}">
                <a16:creationId xmlns:a16="http://schemas.microsoft.com/office/drawing/2014/main" id="{E8EF95E5-F252-6FFF-6820-6163F5F6DA4F}"/>
              </a:ext>
            </a:extLst>
          </p:cNvPr>
          <p:cNvCxnSpPr>
            <a:cxnSpLocks noChangeShapeType="1"/>
            <a:stCxn id="28711" idx="1"/>
            <a:endCxn id="28814" idx="0"/>
          </p:cNvCxnSpPr>
          <p:nvPr/>
        </p:nvCxnSpPr>
        <p:spPr bwMode="auto">
          <a:xfrm>
            <a:off x="6405563" y="1854200"/>
            <a:ext cx="550862" cy="142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Rectangle 84">
            <a:extLst>
              <a:ext uri="{FF2B5EF4-FFF2-40B4-BE49-F238E27FC236}">
                <a16:creationId xmlns:a16="http://schemas.microsoft.com/office/drawing/2014/main" id="{4F4BD0EA-92D5-D8C4-7B26-7D283FB8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22066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28696" name="Straight Connector 252">
            <a:extLst>
              <a:ext uri="{FF2B5EF4-FFF2-40B4-BE49-F238E27FC236}">
                <a16:creationId xmlns:a16="http://schemas.microsoft.com/office/drawing/2014/main" id="{DFC966BB-8A87-F8A7-63F1-93D2DE129D5B}"/>
              </a:ext>
            </a:extLst>
          </p:cNvPr>
          <p:cNvCxnSpPr>
            <a:cxnSpLocks noChangeShapeType="1"/>
            <a:stCxn id="28699" idx="3"/>
            <a:endCxn id="28695" idx="1"/>
          </p:cNvCxnSpPr>
          <p:nvPr/>
        </p:nvCxnSpPr>
        <p:spPr bwMode="auto">
          <a:xfrm flipV="1">
            <a:off x="4213225" y="2251075"/>
            <a:ext cx="2716213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9" name="Text Box 104">
            <a:extLst>
              <a:ext uri="{FF2B5EF4-FFF2-40B4-BE49-F238E27FC236}">
                <a16:creationId xmlns:a16="http://schemas.microsoft.com/office/drawing/2014/main" id="{35BAA60E-4F8F-4499-AEE1-1DBC51ED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3184525"/>
            <a:ext cx="9763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r>
              <a:rPr lang="en-US" altLang="en-US" dirty="0" err="1">
                <a:solidFill>
                  <a:srgbClr val="0000FF"/>
                </a:solidFill>
              </a:rPr>
              <a:t>BrTaken</a:t>
            </a:r>
            <a:endParaRPr lang="en-US" altLang="en-US" dirty="0">
              <a:solidFill>
                <a:srgbClr val="0000FF"/>
              </a:solidFill>
            </a:endParaRPr>
          </a:p>
        </p:txBody>
      </p:sp>
      <p:cxnSp>
        <p:nvCxnSpPr>
          <p:cNvPr id="28698" name="Straight Connector 287">
            <a:extLst>
              <a:ext uri="{FF2B5EF4-FFF2-40B4-BE49-F238E27FC236}">
                <a16:creationId xmlns:a16="http://schemas.microsoft.com/office/drawing/2014/main" id="{C88DDDCF-B685-0452-B8EB-D06133C26128}"/>
              </a:ext>
            </a:extLst>
          </p:cNvPr>
          <p:cNvCxnSpPr>
            <a:cxnSpLocks noChangeShapeType="1"/>
            <a:stCxn id="279" idx="0"/>
            <a:endCxn id="28812" idx="0"/>
          </p:cNvCxnSpPr>
          <p:nvPr/>
        </p:nvCxnSpPr>
        <p:spPr bwMode="auto">
          <a:xfrm flipV="1">
            <a:off x="8662988" y="2886075"/>
            <a:ext cx="0" cy="2984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9" name="Rectangle 84">
            <a:extLst>
              <a:ext uri="{FF2B5EF4-FFF2-40B4-BE49-F238E27FC236}">
                <a16:creationId xmlns:a16="http://schemas.microsoft.com/office/drawing/2014/main" id="{2C78C8BC-0456-9556-CDE4-E7AC2CBA9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4325" y="2206625"/>
            <a:ext cx="88900" cy="889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cxnSp>
        <p:nvCxnSpPr>
          <p:cNvPr id="28700" name="Straight Connector 327">
            <a:extLst>
              <a:ext uri="{FF2B5EF4-FFF2-40B4-BE49-F238E27FC236}">
                <a16:creationId xmlns:a16="http://schemas.microsoft.com/office/drawing/2014/main" id="{E8E5BCB9-FC09-9EB7-938B-84C2B57D9119}"/>
              </a:ext>
            </a:extLst>
          </p:cNvPr>
          <p:cNvCxnSpPr>
            <a:cxnSpLocks noChangeShapeType="1"/>
            <a:stCxn id="28834" idx="0"/>
            <a:endCxn id="28699" idx="0"/>
          </p:cNvCxnSpPr>
          <p:nvPr/>
        </p:nvCxnSpPr>
        <p:spPr bwMode="auto">
          <a:xfrm>
            <a:off x="4164013" y="2192338"/>
            <a:ext cx="4762" cy="142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1" name="Line 70">
            <a:extLst>
              <a:ext uri="{FF2B5EF4-FFF2-40B4-BE49-F238E27FC236}">
                <a16:creationId xmlns:a16="http://schemas.microsoft.com/office/drawing/2014/main" id="{1FFDAB91-0052-2DE3-A4EF-260928FC65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4750" y="915988"/>
            <a:ext cx="1317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70">
            <a:extLst>
              <a:ext uri="{FF2B5EF4-FFF2-40B4-BE49-F238E27FC236}">
                <a16:creationId xmlns:a16="http://schemas.microsoft.com/office/drawing/2014/main" id="{C3B84BCA-DB7B-F8E3-10CA-BF28F65BAC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7188" y="915988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703" name="Group 382">
            <a:extLst>
              <a:ext uri="{FF2B5EF4-FFF2-40B4-BE49-F238E27FC236}">
                <a16:creationId xmlns:a16="http://schemas.microsoft.com/office/drawing/2014/main" id="{561DD7CC-929A-44CE-4669-F99BA300922D}"/>
              </a:ext>
            </a:extLst>
          </p:cNvPr>
          <p:cNvGrpSpPr>
            <a:grpSpLocks/>
          </p:cNvGrpSpPr>
          <p:nvPr/>
        </p:nvGrpSpPr>
        <p:grpSpPr bwMode="auto">
          <a:xfrm>
            <a:off x="8488363" y="2330450"/>
            <a:ext cx="438150" cy="588963"/>
            <a:chOff x="8439966" y="1668545"/>
            <a:chExt cx="438278" cy="589756"/>
          </a:xfrm>
        </p:grpSpPr>
        <p:grpSp>
          <p:nvGrpSpPr>
            <p:cNvPr id="28806" name="Group 19">
              <a:extLst>
                <a:ext uri="{FF2B5EF4-FFF2-40B4-BE49-F238E27FC236}">
                  <a16:creationId xmlns:a16="http://schemas.microsoft.com/office/drawing/2014/main" id="{BE8A3910-D209-B2CE-04E4-F3126E63721A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439966" y="1668545"/>
              <a:ext cx="346710" cy="589756"/>
              <a:chOff x="4832" y="2440"/>
              <a:chExt cx="280" cy="742"/>
            </a:xfrm>
          </p:grpSpPr>
          <p:sp>
            <p:nvSpPr>
              <p:cNvPr id="28808" name="AutoShape 20">
                <a:extLst>
                  <a:ext uri="{FF2B5EF4-FFF2-40B4-BE49-F238E27FC236}">
                    <a16:creationId xmlns:a16="http://schemas.microsoft.com/office/drawing/2014/main" id="{533E8E13-D869-E56B-1EA0-0102AB6D7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1    0</a:t>
                </a:r>
              </a:p>
            </p:txBody>
          </p:sp>
          <p:sp>
            <p:nvSpPr>
              <p:cNvPr id="28809" name="Line 21">
                <a:extLst>
                  <a:ext uri="{FF2B5EF4-FFF2-40B4-BE49-F238E27FC236}">
                    <a16:creationId xmlns:a16="http://schemas.microsoft.com/office/drawing/2014/main" id="{FD6983BC-A4C2-BE78-E1A9-27A27DDF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0" name="Line 22">
                <a:extLst>
                  <a:ext uri="{FF2B5EF4-FFF2-40B4-BE49-F238E27FC236}">
                    <a16:creationId xmlns:a16="http://schemas.microsoft.com/office/drawing/2014/main" id="{5936DB86-42AB-C85B-6FC1-88AA1A6F8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1" name="Line 23">
                <a:extLst>
                  <a:ext uri="{FF2B5EF4-FFF2-40B4-BE49-F238E27FC236}">
                    <a16:creationId xmlns:a16="http://schemas.microsoft.com/office/drawing/2014/main" id="{F2ACCE49-A8F4-A776-46CB-F02DED94CD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812" name="Line 24">
                <a:extLst>
                  <a:ext uri="{FF2B5EF4-FFF2-40B4-BE49-F238E27FC236}">
                    <a16:creationId xmlns:a16="http://schemas.microsoft.com/office/drawing/2014/main" id="{D2A8041E-823E-5C0B-97FA-C99C343EA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8807" name="Line 70">
              <a:extLst>
                <a:ext uri="{FF2B5EF4-FFF2-40B4-BE49-F238E27FC236}">
                  <a16:creationId xmlns:a16="http://schemas.microsoft.com/office/drawing/2014/main" id="{E9400598-B402-C4E0-EE43-ED850E5C3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6482" y="196755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704" name="Straight Connector 372">
            <a:extLst>
              <a:ext uri="{FF2B5EF4-FFF2-40B4-BE49-F238E27FC236}">
                <a16:creationId xmlns:a16="http://schemas.microsoft.com/office/drawing/2014/main" id="{6D99EE29-C18E-569C-ED5F-769D877544E8}"/>
              </a:ext>
            </a:extLst>
          </p:cNvPr>
          <p:cNvCxnSpPr>
            <a:cxnSpLocks noChangeShapeType="1"/>
            <a:stCxn id="28807" idx="1"/>
            <a:endCxn id="28701" idx="1"/>
          </p:cNvCxnSpPr>
          <p:nvPr/>
        </p:nvCxnSpPr>
        <p:spPr bwMode="auto">
          <a:xfrm flipV="1">
            <a:off x="8926513" y="915988"/>
            <a:ext cx="0" cy="17129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5" name="Straight Connector 374">
            <a:extLst>
              <a:ext uri="{FF2B5EF4-FFF2-40B4-BE49-F238E27FC236}">
                <a16:creationId xmlns:a16="http://schemas.microsoft.com/office/drawing/2014/main" id="{9D51A366-68DF-E371-A89C-1FB87E9A5E44}"/>
              </a:ext>
            </a:extLst>
          </p:cNvPr>
          <p:cNvCxnSpPr>
            <a:cxnSpLocks noChangeShapeType="1"/>
            <a:stCxn id="28701" idx="0"/>
            <a:endCxn id="28702" idx="1"/>
          </p:cNvCxnSpPr>
          <p:nvPr/>
        </p:nvCxnSpPr>
        <p:spPr bwMode="auto">
          <a:xfrm flipH="1">
            <a:off x="4298950" y="915988"/>
            <a:ext cx="449580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6" name="Straight Connector 376">
            <a:extLst>
              <a:ext uri="{FF2B5EF4-FFF2-40B4-BE49-F238E27FC236}">
                <a16:creationId xmlns:a16="http://schemas.microsoft.com/office/drawing/2014/main" id="{4CBA7457-3259-E5D6-177A-4336F4E7F553}"/>
              </a:ext>
            </a:extLst>
          </p:cNvPr>
          <p:cNvCxnSpPr>
            <a:cxnSpLocks noChangeShapeType="1"/>
            <a:stCxn id="28702" idx="0"/>
            <a:endCxn id="28835" idx="1"/>
          </p:cNvCxnSpPr>
          <p:nvPr/>
        </p:nvCxnSpPr>
        <p:spPr bwMode="auto">
          <a:xfrm flipH="1">
            <a:off x="4165600" y="915988"/>
            <a:ext cx="1588" cy="7080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707" name="Group 387">
            <a:extLst>
              <a:ext uri="{FF2B5EF4-FFF2-40B4-BE49-F238E27FC236}">
                <a16:creationId xmlns:a16="http://schemas.microsoft.com/office/drawing/2014/main" id="{B5DF9464-A997-E57E-6EAA-617E6B8C9F3C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28712" name="Group 113">
              <a:extLst>
                <a:ext uri="{FF2B5EF4-FFF2-40B4-BE49-F238E27FC236}">
                  <a16:creationId xmlns:a16="http://schemas.microsoft.com/office/drawing/2014/main" id="{3D99B8AC-16B1-5E63-526B-F277BC9AE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28798" name="Rectangle 114">
                <a:extLst>
                  <a:ext uri="{FF2B5EF4-FFF2-40B4-BE49-F238E27FC236}">
                    <a16:creationId xmlns:a16="http://schemas.microsoft.com/office/drawing/2014/main" id="{A703F955-029E-7422-E64D-155F99B83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28799" name="Line 115">
                <a:extLst>
                  <a:ext uri="{FF2B5EF4-FFF2-40B4-BE49-F238E27FC236}">
                    <a16:creationId xmlns:a16="http://schemas.microsoft.com/office/drawing/2014/main" id="{C2780F10-CF9E-1770-13F4-D7ED41728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0" name="Line 116">
                <a:extLst>
                  <a:ext uri="{FF2B5EF4-FFF2-40B4-BE49-F238E27FC236}">
                    <a16:creationId xmlns:a16="http://schemas.microsoft.com/office/drawing/2014/main" id="{504DD433-B80F-12D4-863F-225D8BA9E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1" name="Line 117">
                <a:extLst>
                  <a:ext uri="{FF2B5EF4-FFF2-40B4-BE49-F238E27FC236}">
                    <a16:creationId xmlns:a16="http://schemas.microsoft.com/office/drawing/2014/main" id="{5AAB6E95-A38D-6962-69FD-1393AF609A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2" name="Line 118">
                <a:extLst>
                  <a:ext uri="{FF2B5EF4-FFF2-40B4-BE49-F238E27FC236}">
                    <a16:creationId xmlns:a16="http://schemas.microsoft.com/office/drawing/2014/main" id="{2A57C46D-2E8C-495F-0EBE-E5825F033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Line 119">
                <a:extLst>
                  <a:ext uri="{FF2B5EF4-FFF2-40B4-BE49-F238E27FC236}">
                    <a16:creationId xmlns:a16="http://schemas.microsoft.com/office/drawing/2014/main" id="{219F9CAF-373D-156E-B11A-5E3108B0B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4" name="Line 120">
                <a:extLst>
                  <a:ext uri="{FF2B5EF4-FFF2-40B4-BE49-F238E27FC236}">
                    <a16:creationId xmlns:a16="http://schemas.microsoft.com/office/drawing/2014/main" id="{15A8C5A1-9198-F06B-90A4-FE2F4246E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5" name="Line 121">
                <a:extLst>
                  <a:ext uri="{FF2B5EF4-FFF2-40B4-BE49-F238E27FC236}">
                    <a16:creationId xmlns:a16="http://schemas.microsoft.com/office/drawing/2014/main" id="{C9973607-CF4A-2E48-64C2-270A6FFE7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13" name="Group 35">
              <a:extLst>
                <a:ext uri="{FF2B5EF4-FFF2-40B4-BE49-F238E27FC236}">
                  <a16:creationId xmlns:a16="http://schemas.microsoft.com/office/drawing/2014/main" id="{6FDB4B6A-FDA2-7D5A-A0A2-4973A8DD57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28793" name="Rectangle 36">
                <a:extLst>
                  <a:ext uri="{FF2B5EF4-FFF2-40B4-BE49-F238E27FC236}">
                    <a16:creationId xmlns:a16="http://schemas.microsoft.com/office/drawing/2014/main" id="{DFF892CD-C3BB-80D9-9C01-0D4558A93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28794" name="Line 37">
                <a:extLst>
                  <a:ext uri="{FF2B5EF4-FFF2-40B4-BE49-F238E27FC236}">
                    <a16:creationId xmlns:a16="http://schemas.microsoft.com/office/drawing/2014/main" id="{FF48BB15-6D29-4C59-7DCA-3ABB17A67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5" name="Line 38">
                <a:extLst>
                  <a:ext uri="{FF2B5EF4-FFF2-40B4-BE49-F238E27FC236}">
                    <a16:creationId xmlns:a16="http://schemas.microsoft.com/office/drawing/2014/main" id="{863681A8-B5B9-CEB6-9CBE-B1B1594A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Line 39">
                <a:extLst>
                  <a:ext uri="{FF2B5EF4-FFF2-40B4-BE49-F238E27FC236}">
                    <a16:creationId xmlns:a16="http://schemas.microsoft.com/office/drawing/2014/main" id="{E1556D5B-1C89-F159-ABA8-A15DC3ACAB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7" name="Line 40">
                <a:extLst>
                  <a:ext uri="{FF2B5EF4-FFF2-40B4-BE49-F238E27FC236}">
                    <a16:creationId xmlns:a16="http://schemas.microsoft.com/office/drawing/2014/main" id="{18603EF4-B66C-8172-ADDD-EE137B795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14" name="Group 19">
              <a:extLst>
                <a:ext uri="{FF2B5EF4-FFF2-40B4-BE49-F238E27FC236}">
                  <a16:creationId xmlns:a16="http://schemas.microsoft.com/office/drawing/2014/main" id="{9CD7DE5C-275F-4226-B4E5-E16CB4AA76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28788" name="AutoShape 20">
                <a:extLst>
                  <a:ext uri="{FF2B5EF4-FFF2-40B4-BE49-F238E27FC236}">
                    <a16:creationId xmlns:a16="http://schemas.microsoft.com/office/drawing/2014/main" id="{6CC66A33-CFEB-0C02-2603-B6E86ECB2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28789" name="Line 21">
                <a:extLst>
                  <a:ext uri="{FF2B5EF4-FFF2-40B4-BE49-F238E27FC236}">
                    <a16:creationId xmlns:a16="http://schemas.microsoft.com/office/drawing/2014/main" id="{F8FC2459-E600-E7AB-58FB-4548CD8F3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90" name="Line 22">
                <a:extLst>
                  <a:ext uri="{FF2B5EF4-FFF2-40B4-BE49-F238E27FC236}">
                    <a16:creationId xmlns:a16="http://schemas.microsoft.com/office/drawing/2014/main" id="{132934B7-EFE4-4189-0FB5-BF0742E45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91" name="Line 23">
                <a:extLst>
                  <a:ext uri="{FF2B5EF4-FFF2-40B4-BE49-F238E27FC236}">
                    <a16:creationId xmlns:a16="http://schemas.microsoft.com/office/drawing/2014/main" id="{1F6E6CB6-50A6-3FE3-8C5F-D64FFE37D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92" name="Line 24">
                <a:extLst>
                  <a:ext uri="{FF2B5EF4-FFF2-40B4-BE49-F238E27FC236}">
                    <a16:creationId xmlns:a16="http://schemas.microsoft.com/office/drawing/2014/main" id="{FBE7A16B-5E72-0CF2-37C3-FF6B7CBE93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28715" name="TextBox 119">
              <a:extLst>
                <a:ext uri="{FF2B5EF4-FFF2-40B4-BE49-F238E27FC236}">
                  <a16:creationId xmlns:a16="http://schemas.microsoft.com/office/drawing/2014/main" id="{1EB6E3BA-85F0-27B5-107F-2B64AFD1E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28716" name="Group 31">
              <a:extLst>
                <a:ext uri="{FF2B5EF4-FFF2-40B4-BE49-F238E27FC236}">
                  <a16:creationId xmlns:a16="http://schemas.microsoft.com/office/drawing/2014/main" id="{ECC4A35C-0F60-AD1A-529E-4C314BE4D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28785" name="Rectangle 32">
                <a:extLst>
                  <a:ext uri="{FF2B5EF4-FFF2-40B4-BE49-F238E27FC236}">
                    <a16:creationId xmlns:a16="http://schemas.microsoft.com/office/drawing/2014/main" id="{596C0F5B-824B-0127-8588-ECA5AD4E6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28786" name="Line 33">
                <a:extLst>
                  <a:ext uri="{FF2B5EF4-FFF2-40B4-BE49-F238E27FC236}">
                    <a16:creationId xmlns:a16="http://schemas.microsoft.com/office/drawing/2014/main" id="{F9F30CC1-C4EA-14CC-F91A-21836183C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7" name="Line 34">
                <a:extLst>
                  <a:ext uri="{FF2B5EF4-FFF2-40B4-BE49-F238E27FC236}">
                    <a16:creationId xmlns:a16="http://schemas.microsoft.com/office/drawing/2014/main" id="{0A112BF0-EABB-15D5-096B-D1CF68FE8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8717" name="Straight Connector 125">
              <a:extLst>
                <a:ext uri="{FF2B5EF4-FFF2-40B4-BE49-F238E27FC236}">
                  <a16:creationId xmlns:a16="http://schemas.microsoft.com/office/drawing/2014/main" id="{6B02A4B0-8A42-49E8-E883-0A01563194D5}"/>
                </a:ext>
              </a:extLst>
            </p:cNvPr>
            <p:cNvCxnSpPr>
              <a:cxnSpLocks noChangeShapeType="1"/>
              <a:stCxn id="28715" idx="3"/>
              <a:endCxn id="28786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718" name="Group 19">
              <a:extLst>
                <a:ext uri="{FF2B5EF4-FFF2-40B4-BE49-F238E27FC236}">
                  <a16:creationId xmlns:a16="http://schemas.microsoft.com/office/drawing/2014/main" id="{A3ABE3B5-89B5-7991-599A-6701610CA26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28780" name="AutoShape 20">
                <a:extLst>
                  <a:ext uri="{FF2B5EF4-FFF2-40B4-BE49-F238E27FC236}">
                    <a16:creationId xmlns:a16="http://schemas.microsoft.com/office/drawing/2014/main" id="{5E953457-691B-7A68-C904-2C3D535FF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28781" name="Line 21">
                <a:extLst>
                  <a:ext uri="{FF2B5EF4-FFF2-40B4-BE49-F238E27FC236}">
                    <a16:creationId xmlns:a16="http://schemas.microsoft.com/office/drawing/2014/main" id="{83FF29B0-7BBE-C95A-B448-F23D257743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82" name="Line 22">
                <a:extLst>
                  <a:ext uri="{FF2B5EF4-FFF2-40B4-BE49-F238E27FC236}">
                    <a16:creationId xmlns:a16="http://schemas.microsoft.com/office/drawing/2014/main" id="{B71DE2C4-FD03-2C1C-C406-AAFA6C539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83" name="Line 23">
                <a:extLst>
                  <a:ext uri="{FF2B5EF4-FFF2-40B4-BE49-F238E27FC236}">
                    <a16:creationId xmlns:a16="http://schemas.microsoft.com/office/drawing/2014/main" id="{33721EFA-89A3-BC78-927C-D628D80CB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28784" name="Line 24">
                <a:extLst>
                  <a:ext uri="{FF2B5EF4-FFF2-40B4-BE49-F238E27FC236}">
                    <a16:creationId xmlns:a16="http://schemas.microsoft.com/office/drawing/2014/main" id="{F075BA02-4DE6-19F1-08F0-6863DA962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28719" name="Straight Connector 133">
              <a:extLst>
                <a:ext uri="{FF2B5EF4-FFF2-40B4-BE49-F238E27FC236}">
                  <a16:creationId xmlns:a16="http://schemas.microsoft.com/office/drawing/2014/main" id="{2BD9FBB5-26B6-86CE-2C93-6EC86A38C007}"/>
                </a:ext>
              </a:extLst>
            </p:cNvPr>
            <p:cNvCxnSpPr>
              <a:cxnSpLocks noChangeShapeType="1"/>
              <a:stCxn id="28804" idx="1"/>
              <a:endCxn id="28778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0" name="Straight Connector 136">
              <a:extLst>
                <a:ext uri="{FF2B5EF4-FFF2-40B4-BE49-F238E27FC236}">
                  <a16:creationId xmlns:a16="http://schemas.microsoft.com/office/drawing/2014/main" id="{A75783DD-9054-5F33-0A04-59F3365EEB2E}"/>
                </a:ext>
              </a:extLst>
            </p:cNvPr>
            <p:cNvCxnSpPr>
              <a:cxnSpLocks noChangeShapeType="1"/>
              <a:stCxn id="28736" idx="3"/>
              <a:endCxn id="28782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1" name="Straight Connector 138">
              <a:extLst>
                <a:ext uri="{FF2B5EF4-FFF2-40B4-BE49-F238E27FC236}">
                  <a16:creationId xmlns:a16="http://schemas.microsoft.com/office/drawing/2014/main" id="{803FB9B9-E39C-67FF-5728-E97540B4BA45}"/>
                </a:ext>
              </a:extLst>
            </p:cNvPr>
            <p:cNvCxnSpPr>
              <a:cxnSpLocks noChangeShapeType="1"/>
              <a:stCxn id="28787" idx="1"/>
              <a:endCxn id="28783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Straight Connector 143">
              <a:extLst>
                <a:ext uri="{FF2B5EF4-FFF2-40B4-BE49-F238E27FC236}">
                  <a16:creationId xmlns:a16="http://schemas.microsoft.com/office/drawing/2014/main" id="{5A6E1A46-65FE-4FAD-C84A-DE823AB27A38}"/>
                </a:ext>
              </a:extLst>
            </p:cNvPr>
            <p:cNvCxnSpPr>
              <a:cxnSpLocks noChangeShapeType="1"/>
              <a:stCxn id="28781" idx="1"/>
              <a:endCxn id="28779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3" name="Rectangle 84">
              <a:extLst>
                <a:ext uri="{FF2B5EF4-FFF2-40B4-BE49-F238E27FC236}">
                  <a16:creationId xmlns:a16="http://schemas.microsoft.com/office/drawing/2014/main" id="{39CD95DC-2F9A-1552-A8D5-480F0C2A1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8724" name="Straight Connector 146">
              <a:extLst>
                <a:ext uri="{FF2B5EF4-FFF2-40B4-BE49-F238E27FC236}">
                  <a16:creationId xmlns:a16="http://schemas.microsoft.com/office/drawing/2014/main" id="{736385F1-B70F-A139-86B7-12CBD05354EE}"/>
                </a:ext>
              </a:extLst>
            </p:cNvPr>
            <p:cNvCxnSpPr>
              <a:cxnSpLocks noChangeShapeType="1"/>
              <a:stCxn id="28777" idx="1"/>
              <a:endCxn id="28723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Straight Connector 148">
              <a:extLst>
                <a:ext uri="{FF2B5EF4-FFF2-40B4-BE49-F238E27FC236}">
                  <a16:creationId xmlns:a16="http://schemas.microsoft.com/office/drawing/2014/main" id="{89ADD2DF-D102-CBA4-DB56-5B6D3C786132}"/>
                </a:ext>
              </a:extLst>
            </p:cNvPr>
            <p:cNvCxnSpPr>
              <a:cxnSpLocks noChangeShapeType="1"/>
              <a:stCxn id="28723" idx="3"/>
              <a:endCxn id="28791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6" name="Straight Connector 150">
              <a:extLst>
                <a:ext uri="{FF2B5EF4-FFF2-40B4-BE49-F238E27FC236}">
                  <a16:creationId xmlns:a16="http://schemas.microsoft.com/office/drawing/2014/main" id="{B3AF540D-A79D-3F6F-89D1-EED23079C6B3}"/>
                </a:ext>
              </a:extLst>
            </p:cNvPr>
            <p:cNvCxnSpPr>
              <a:cxnSpLocks noChangeShapeType="1"/>
              <a:stCxn id="28794" idx="1"/>
              <a:endCxn id="28790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7" name="TextBox 160">
              <a:extLst>
                <a:ext uri="{FF2B5EF4-FFF2-40B4-BE49-F238E27FC236}">
                  <a16:creationId xmlns:a16="http://schemas.microsoft.com/office/drawing/2014/main" id="{02F8799C-C9C0-B52D-7B70-2153258A1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28728" name="TextBox 161">
              <a:extLst>
                <a:ext uri="{FF2B5EF4-FFF2-40B4-BE49-F238E27FC236}">
                  <a16:creationId xmlns:a16="http://schemas.microsoft.com/office/drawing/2014/main" id="{33780DB9-0706-F2CC-52B1-25CA02E5E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28729" name="TextBox 162">
              <a:extLst>
                <a:ext uri="{FF2B5EF4-FFF2-40B4-BE49-F238E27FC236}">
                  <a16:creationId xmlns:a16="http://schemas.microsoft.com/office/drawing/2014/main" id="{326D161F-CDA9-1573-A09F-B133F4D62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28730" name="Straight Connector 165">
              <a:extLst>
                <a:ext uri="{FF2B5EF4-FFF2-40B4-BE49-F238E27FC236}">
                  <a16:creationId xmlns:a16="http://schemas.microsoft.com/office/drawing/2014/main" id="{A5C69456-639B-8E7A-220A-59D0EF8C0B7B}"/>
                </a:ext>
              </a:extLst>
            </p:cNvPr>
            <p:cNvCxnSpPr>
              <a:cxnSpLocks noChangeShapeType="1"/>
              <a:stCxn id="28728" idx="2"/>
              <a:endCxn id="28803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1" name="Straight Connector 176">
              <a:extLst>
                <a:ext uri="{FF2B5EF4-FFF2-40B4-BE49-F238E27FC236}">
                  <a16:creationId xmlns:a16="http://schemas.microsoft.com/office/drawing/2014/main" id="{C505DC61-708E-17FF-A93B-9B6630BC59AF}"/>
                </a:ext>
              </a:extLst>
            </p:cNvPr>
            <p:cNvCxnSpPr>
              <a:cxnSpLocks noChangeShapeType="1"/>
              <a:stCxn id="28727" idx="2"/>
              <a:endCxn id="28768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2" name="Straight Connector 178">
              <a:extLst>
                <a:ext uri="{FF2B5EF4-FFF2-40B4-BE49-F238E27FC236}">
                  <a16:creationId xmlns:a16="http://schemas.microsoft.com/office/drawing/2014/main" id="{626AD758-B299-54C7-5C67-7631704714CD}"/>
                </a:ext>
              </a:extLst>
            </p:cNvPr>
            <p:cNvCxnSpPr>
              <a:cxnSpLocks noChangeShapeType="1"/>
              <a:stCxn id="28767" idx="1"/>
              <a:endCxn id="28802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3" name="Straight Connector 180">
              <a:extLst>
                <a:ext uri="{FF2B5EF4-FFF2-40B4-BE49-F238E27FC236}">
                  <a16:creationId xmlns:a16="http://schemas.microsoft.com/office/drawing/2014/main" id="{AC0A271C-33E1-2C9A-E6AB-3AAFD039AA47}"/>
                </a:ext>
              </a:extLst>
            </p:cNvPr>
            <p:cNvCxnSpPr>
              <a:cxnSpLocks noChangeShapeType="1"/>
              <a:stCxn id="28729" idx="2"/>
              <a:endCxn id="28800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4" name="Straight Connector 182">
              <a:extLst>
                <a:ext uri="{FF2B5EF4-FFF2-40B4-BE49-F238E27FC236}">
                  <a16:creationId xmlns:a16="http://schemas.microsoft.com/office/drawing/2014/main" id="{96A6D824-703E-C73A-E613-89F3C813576A}"/>
                </a:ext>
              </a:extLst>
            </p:cNvPr>
            <p:cNvCxnSpPr>
              <a:cxnSpLocks noChangeShapeType="1"/>
              <a:stCxn id="28729" idx="2"/>
              <a:endCxn id="28769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5" name="Straight Connector 189">
              <a:extLst>
                <a:ext uri="{FF2B5EF4-FFF2-40B4-BE49-F238E27FC236}">
                  <a16:creationId xmlns:a16="http://schemas.microsoft.com/office/drawing/2014/main" id="{734B05B3-C493-4527-1A80-985600CE668D}"/>
                </a:ext>
              </a:extLst>
            </p:cNvPr>
            <p:cNvCxnSpPr>
              <a:cxnSpLocks noChangeShapeType="1"/>
              <a:stCxn id="28723" idx="2"/>
              <a:endCxn id="28797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6" name="Rectangle 84">
              <a:extLst>
                <a:ext uri="{FF2B5EF4-FFF2-40B4-BE49-F238E27FC236}">
                  <a16:creationId xmlns:a16="http://schemas.microsoft.com/office/drawing/2014/main" id="{98A2BE9E-FDBA-67CD-1B47-2052CC1EC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28737" name="Straight Connector 196">
              <a:extLst>
                <a:ext uri="{FF2B5EF4-FFF2-40B4-BE49-F238E27FC236}">
                  <a16:creationId xmlns:a16="http://schemas.microsoft.com/office/drawing/2014/main" id="{3C478A3F-5591-79AA-0D99-FCC837910225}"/>
                </a:ext>
              </a:extLst>
            </p:cNvPr>
            <p:cNvCxnSpPr>
              <a:cxnSpLocks noChangeShapeType="1"/>
              <a:stCxn id="28801" idx="1"/>
              <a:endCxn id="28736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8" name="Line 70">
              <a:extLst>
                <a:ext uri="{FF2B5EF4-FFF2-40B4-BE49-F238E27FC236}">
                  <a16:creationId xmlns:a16="http://schemas.microsoft.com/office/drawing/2014/main" id="{33DE32CA-16B0-450B-A216-39EB55D78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39" name="Straight Connector 213">
              <a:extLst>
                <a:ext uri="{FF2B5EF4-FFF2-40B4-BE49-F238E27FC236}">
                  <a16:creationId xmlns:a16="http://schemas.microsoft.com/office/drawing/2014/main" id="{0016108F-FBDF-8448-D6B4-0B8F30F63BEA}"/>
                </a:ext>
              </a:extLst>
            </p:cNvPr>
            <p:cNvCxnSpPr>
              <a:cxnSpLocks noChangeShapeType="1"/>
              <a:stCxn id="28738" idx="1"/>
              <a:endCxn id="28796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0" name="Straight Connector 215">
              <a:extLst>
                <a:ext uri="{FF2B5EF4-FFF2-40B4-BE49-F238E27FC236}">
                  <a16:creationId xmlns:a16="http://schemas.microsoft.com/office/drawing/2014/main" id="{7E2E445C-7A5D-9042-443E-5E24B7FAECD1}"/>
                </a:ext>
              </a:extLst>
            </p:cNvPr>
            <p:cNvCxnSpPr>
              <a:cxnSpLocks noChangeShapeType="1"/>
              <a:stCxn id="28738" idx="0"/>
              <a:endCxn id="28736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41" name="Line 70">
              <a:extLst>
                <a:ext uri="{FF2B5EF4-FFF2-40B4-BE49-F238E27FC236}">
                  <a16:creationId xmlns:a16="http://schemas.microsoft.com/office/drawing/2014/main" id="{7B13B2F6-F32A-74B2-DA96-9DE5E440F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2" name="Line 70">
              <a:extLst>
                <a:ext uri="{FF2B5EF4-FFF2-40B4-BE49-F238E27FC236}">
                  <a16:creationId xmlns:a16="http://schemas.microsoft.com/office/drawing/2014/main" id="{454F41BA-E43F-FCF6-9D4D-4112DA6B8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3" name="Line 70">
              <a:extLst>
                <a:ext uri="{FF2B5EF4-FFF2-40B4-BE49-F238E27FC236}">
                  <a16:creationId xmlns:a16="http://schemas.microsoft.com/office/drawing/2014/main" id="{F6F1BD22-B62E-9A6B-359E-EEC0EB26C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44" name="Line 70">
              <a:extLst>
                <a:ext uri="{FF2B5EF4-FFF2-40B4-BE49-F238E27FC236}">
                  <a16:creationId xmlns:a16="http://schemas.microsoft.com/office/drawing/2014/main" id="{AF2B44E0-9DA0-9340-6046-387F8C8D3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8745" name="Straight Connector 232">
              <a:extLst>
                <a:ext uri="{FF2B5EF4-FFF2-40B4-BE49-F238E27FC236}">
                  <a16:creationId xmlns:a16="http://schemas.microsoft.com/office/drawing/2014/main" id="{43EE9373-7336-5EAE-44EB-BF633F0C7C24}"/>
                </a:ext>
              </a:extLst>
            </p:cNvPr>
            <p:cNvCxnSpPr>
              <a:cxnSpLocks noChangeShapeType="1"/>
              <a:stCxn id="28789" idx="1"/>
              <a:endCxn id="28741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6" name="Straight Connector 234">
              <a:extLst>
                <a:ext uri="{FF2B5EF4-FFF2-40B4-BE49-F238E27FC236}">
                  <a16:creationId xmlns:a16="http://schemas.microsoft.com/office/drawing/2014/main" id="{DC097675-9F12-F6BD-96E1-A8D05ADEBA39}"/>
                </a:ext>
              </a:extLst>
            </p:cNvPr>
            <p:cNvCxnSpPr>
              <a:cxnSpLocks noChangeShapeType="1"/>
              <a:stCxn id="28741" idx="1"/>
              <a:endCxn id="28742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7" name="Straight Connector 236">
              <a:extLst>
                <a:ext uri="{FF2B5EF4-FFF2-40B4-BE49-F238E27FC236}">
                  <a16:creationId xmlns:a16="http://schemas.microsoft.com/office/drawing/2014/main" id="{7F066D31-3D96-3359-A1E6-01FBCFDBF80E}"/>
                </a:ext>
              </a:extLst>
            </p:cNvPr>
            <p:cNvCxnSpPr>
              <a:cxnSpLocks noChangeShapeType="1"/>
              <a:stCxn id="28742" idx="0"/>
              <a:endCxn id="28743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8" name="Straight Connector 238">
              <a:extLst>
                <a:ext uri="{FF2B5EF4-FFF2-40B4-BE49-F238E27FC236}">
                  <a16:creationId xmlns:a16="http://schemas.microsoft.com/office/drawing/2014/main" id="{6A913BAB-8FB0-B00A-B26C-0BD7EB986D76}"/>
                </a:ext>
              </a:extLst>
            </p:cNvPr>
            <p:cNvCxnSpPr>
              <a:cxnSpLocks noChangeShapeType="1"/>
              <a:stCxn id="28744" idx="0"/>
              <a:endCxn id="28743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49" name="Straight Connector 241">
              <a:extLst>
                <a:ext uri="{FF2B5EF4-FFF2-40B4-BE49-F238E27FC236}">
                  <a16:creationId xmlns:a16="http://schemas.microsoft.com/office/drawing/2014/main" id="{3B1C8B7C-6CDB-9A19-0D87-1580A4584EA4}"/>
                </a:ext>
              </a:extLst>
            </p:cNvPr>
            <p:cNvCxnSpPr>
              <a:cxnSpLocks noChangeShapeType="1"/>
              <a:stCxn id="28744" idx="1"/>
              <a:endCxn id="28799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C2BE9F25-2B0C-4961-9546-EC03ECC68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8751" name="Straight Connector 273">
              <a:extLst>
                <a:ext uri="{FF2B5EF4-FFF2-40B4-BE49-F238E27FC236}">
                  <a16:creationId xmlns:a16="http://schemas.microsoft.com/office/drawing/2014/main" id="{92448F9E-58FB-4CB1-FD78-626EDDADE714}"/>
                </a:ext>
              </a:extLst>
            </p:cNvPr>
            <p:cNvCxnSpPr>
              <a:cxnSpLocks noChangeShapeType="1"/>
              <a:stCxn id="272" idx="3"/>
              <a:endCxn id="28805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AB89E200-9B0E-4FBB-9D08-09BAFDA5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515327A1-F86E-416C-83F0-A46086044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6CDE4B2F-CD23-4488-B2A7-4EE4A9D67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70C524D3-E0CB-451D-8C65-0D0A1D5D5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D0D7CA8E-FF6D-4918-9179-79C42F6BE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28757" name="Straight Connector 283">
              <a:extLst>
                <a:ext uri="{FF2B5EF4-FFF2-40B4-BE49-F238E27FC236}">
                  <a16:creationId xmlns:a16="http://schemas.microsoft.com/office/drawing/2014/main" id="{B7E8710D-4908-9EBB-AA7D-0D8494EC7C2A}"/>
                </a:ext>
              </a:extLst>
            </p:cNvPr>
            <p:cNvCxnSpPr>
              <a:cxnSpLocks noChangeShapeType="1"/>
              <a:stCxn id="275" idx="3"/>
              <a:endCxn id="28770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8" name="Straight Connector 286">
              <a:extLst>
                <a:ext uri="{FF2B5EF4-FFF2-40B4-BE49-F238E27FC236}">
                  <a16:creationId xmlns:a16="http://schemas.microsoft.com/office/drawing/2014/main" id="{9E384C2D-E0C4-57B5-CEBF-36541370DB1B}"/>
                </a:ext>
              </a:extLst>
            </p:cNvPr>
            <p:cNvCxnSpPr>
              <a:cxnSpLocks noChangeShapeType="1"/>
              <a:stCxn id="277" idx="2"/>
              <a:endCxn id="28792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59" name="Straight Connector 292">
              <a:extLst>
                <a:ext uri="{FF2B5EF4-FFF2-40B4-BE49-F238E27FC236}">
                  <a16:creationId xmlns:a16="http://schemas.microsoft.com/office/drawing/2014/main" id="{CB4C4327-AC3C-27D6-3072-6D5B1D8FED08}"/>
                </a:ext>
              </a:extLst>
            </p:cNvPr>
            <p:cNvCxnSpPr>
              <a:cxnSpLocks noChangeShapeType="1"/>
              <a:stCxn id="278" idx="0"/>
              <a:endCxn id="28784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0" name="Straight Connector 293">
              <a:extLst>
                <a:ext uri="{FF2B5EF4-FFF2-40B4-BE49-F238E27FC236}">
                  <a16:creationId xmlns:a16="http://schemas.microsoft.com/office/drawing/2014/main" id="{032460F7-BB7D-6AAC-8E60-225DFE570684}"/>
                </a:ext>
              </a:extLst>
            </p:cNvPr>
            <p:cNvCxnSpPr>
              <a:cxnSpLocks noChangeShapeType="1"/>
              <a:stCxn id="283" idx="2"/>
              <a:endCxn id="28795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61" name="Straight Connector 294">
              <a:extLst>
                <a:ext uri="{FF2B5EF4-FFF2-40B4-BE49-F238E27FC236}">
                  <a16:creationId xmlns:a16="http://schemas.microsoft.com/office/drawing/2014/main" id="{9AFF3984-7D0B-67DA-3A39-82C2967510F6}"/>
                </a:ext>
              </a:extLst>
            </p:cNvPr>
            <p:cNvCxnSpPr>
              <a:cxnSpLocks noChangeShapeType="1"/>
              <a:stCxn id="276" idx="0"/>
              <a:endCxn id="28772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8762" name="Group 307">
              <a:extLst>
                <a:ext uri="{FF2B5EF4-FFF2-40B4-BE49-F238E27FC236}">
                  <a16:creationId xmlns:a16="http://schemas.microsoft.com/office/drawing/2014/main" id="{D6A4F67D-2D55-FFC2-3E21-53F445574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5" y="4446286"/>
              <a:ext cx="657225" cy="1330325"/>
              <a:chOff x="5088808" y="3807062"/>
              <a:chExt cx="657225" cy="1330325"/>
            </a:xfrm>
          </p:grpSpPr>
          <p:grpSp>
            <p:nvGrpSpPr>
              <p:cNvPr id="28771" name="Group 3">
                <a:extLst>
                  <a:ext uri="{FF2B5EF4-FFF2-40B4-BE49-F238E27FC236}">
                    <a16:creationId xmlns:a16="http://schemas.microsoft.com/office/drawing/2014/main" id="{A398F419-F704-8817-E543-036ECFABA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28773" name="AutoShape 4">
                  <a:extLst>
                    <a:ext uri="{FF2B5EF4-FFF2-40B4-BE49-F238E27FC236}">
                      <a16:creationId xmlns:a16="http://schemas.microsoft.com/office/drawing/2014/main" id="{DE13BAB6-69A9-EE1E-5ABE-D964FFE7B9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4" name="Line 5">
                  <a:extLst>
                    <a:ext uri="{FF2B5EF4-FFF2-40B4-BE49-F238E27FC236}">
                      <a16:creationId xmlns:a16="http://schemas.microsoft.com/office/drawing/2014/main" id="{EB36DD06-C5FA-C2D6-4F15-F0C4FF84E0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5" name="Line 6">
                  <a:extLst>
                    <a:ext uri="{FF2B5EF4-FFF2-40B4-BE49-F238E27FC236}">
                      <a16:creationId xmlns:a16="http://schemas.microsoft.com/office/drawing/2014/main" id="{649E0938-78F7-0CA9-8E28-6F686B3BB7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6" name="Line 7">
                  <a:extLst>
                    <a:ext uri="{FF2B5EF4-FFF2-40B4-BE49-F238E27FC236}">
                      <a16:creationId xmlns:a16="http://schemas.microsoft.com/office/drawing/2014/main" id="{98B51715-5A41-52EE-94E3-FD4564568A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7" name="Line 8">
                  <a:extLst>
                    <a:ext uri="{FF2B5EF4-FFF2-40B4-BE49-F238E27FC236}">
                      <a16:creationId xmlns:a16="http://schemas.microsoft.com/office/drawing/2014/main" id="{0484773F-218F-A82E-F53B-2B7E903143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8" name="Line 9">
                  <a:extLst>
                    <a:ext uri="{FF2B5EF4-FFF2-40B4-BE49-F238E27FC236}">
                      <a16:creationId xmlns:a16="http://schemas.microsoft.com/office/drawing/2014/main" id="{79ACC13E-B013-1B38-9FAC-E15AC7CF9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79" name="Line 10">
                  <a:extLst>
                    <a:ext uri="{FF2B5EF4-FFF2-40B4-BE49-F238E27FC236}">
                      <a16:creationId xmlns:a16="http://schemas.microsoft.com/office/drawing/2014/main" id="{BF0864F8-45CA-C5D6-D39F-A359ABBD83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72" name="Line 11">
                <a:extLst>
                  <a:ext uri="{FF2B5EF4-FFF2-40B4-BE49-F238E27FC236}">
                    <a16:creationId xmlns:a16="http://schemas.microsoft.com/office/drawing/2014/main" id="{822D2A74-E35A-4900-68F8-E7E6F68C4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8763" name="Group 386">
              <a:extLst>
                <a:ext uri="{FF2B5EF4-FFF2-40B4-BE49-F238E27FC236}">
                  <a16:creationId xmlns:a16="http://schemas.microsoft.com/office/drawing/2014/main" id="{4E7DDEF7-6AAC-A7E1-84F9-F8F87D85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28764" name="Group 19">
                <a:extLst>
                  <a:ext uri="{FF2B5EF4-FFF2-40B4-BE49-F238E27FC236}">
                    <a16:creationId xmlns:a16="http://schemas.microsoft.com/office/drawing/2014/main" id="{31E3294F-E394-1244-81B8-4BACEFDB31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28766" name="AutoShape 20">
                  <a:extLst>
                    <a:ext uri="{FF2B5EF4-FFF2-40B4-BE49-F238E27FC236}">
                      <a16:creationId xmlns:a16="http://schemas.microsoft.com/office/drawing/2014/main" id="{A4C0B96B-071A-B880-277F-389C35E4D9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28767" name="Line 21">
                  <a:extLst>
                    <a:ext uri="{FF2B5EF4-FFF2-40B4-BE49-F238E27FC236}">
                      <a16:creationId xmlns:a16="http://schemas.microsoft.com/office/drawing/2014/main" id="{399CD8CC-E5DF-ACAC-0782-2F538E9EEF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8768" name="Line 22">
                  <a:extLst>
                    <a:ext uri="{FF2B5EF4-FFF2-40B4-BE49-F238E27FC236}">
                      <a16:creationId xmlns:a16="http://schemas.microsoft.com/office/drawing/2014/main" id="{FC65CEAD-C7A2-7DF1-AEF1-BCC252BA7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8769" name="Line 23">
                  <a:extLst>
                    <a:ext uri="{FF2B5EF4-FFF2-40B4-BE49-F238E27FC236}">
                      <a16:creationId xmlns:a16="http://schemas.microsoft.com/office/drawing/2014/main" id="{E9049982-9069-94F7-EC61-520EB1F11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28770" name="Line 24">
                  <a:extLst>
                    <a:ext uri="{FF2B5EF4-FFF2-40B4-BE49-F238E27FC236}">
                      <a16:creationId xmlns:a16="http://schemas.microsoft.com/office/drawing/2014/main" id="{256DCB7E-9F97-8178-172D-06CE2D358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8765" name="TextBox 385">
                <a:extLst>
                  <a:ext uri="{FF2B5EF4-FFF2-40B4-BE49-F238E27FC236}">
                    <a16:creationId xmlns:a16="http://schemas.microsoft.com/office/drawing/2014/main" id="{F3DB7995-9A94-88DB-F5B3-6EC1258B7C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  <p:grpSp>
        <p:nvGrpSpPr>
          <p:cNvPr id="28708" name="Group 31">
            <a:extLst>
              <a:ext uri="{FF2B5EF4-FFF2-40B4-BE49-F238E27FC236}">
                <a16:creationId xmlns:a16="http://schemas.microsoft.com/office/drawing/2014/main" id="{8AC251DA-ED73-29D3-AA4C-31D2D9E44A8C}"/>
              </a:ext>
            </a:extLst>
          </p:cNvPr>
          <p:cNvGrpSpPr>
            <a:grpSpLocks/>
          </p:cNvGrpSpPr>
          <p:nvPr/>
        </p:nvGrpSpPr>
        <p:grpSpPr bwMode="auto">
          <a:xfrm>
            <a:off x="5837238" y="1747838"/>
            <a:ext cx="568325" cy="269875"/>
            <a:chOff x="1875" y="3176"/>
            <a:chExt cx="358" cy="517"/>
          </a:xfrm>
        </p:grpSpPr>
        <p:sp>
          <p:nvSpPr>
            <p:cNvPr id="28709" name="Rectangle 32">
              <a:extLst>
                <a:ext uri="{FF2B5EF4-FFF2-40B4-BE49-F238E27FC236}">
                  <a16:creationId xmlns:a16="http://schemas.microsoft.com/office/drawing/2014/main" id="{2B1D7F58-7CA5-7DBD-AB75-D54652DA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176"/>
              <a:ext cx="256" cy="51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SE</a:t>
              </a:r>
            </a:p>
          </p:txBody>
        </p:sp>
        <p:sp>
          <p:nvSpPr>
            <p:cNvPr id="28710" name="Line 33">
              <a:extLst>
                <a:ext uri="{FF2B5EF4-FFF2-40B4-BE49-F238E27FC236}">
                  <a16:creationId xmlns:a16="http://schemas.microsoft.com/office/drawing/2014/main" id="{89978DF1-8901-2A4F-D7C5-3767F855B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Line 34">
              <a:extLst>
                <a:ext uri="{FF2B5EF4-FFF2-40B4-BE49-F238E27FC236}">
                  <a16:creationId xmlns:a16="http://schemas.microsoft.com/office/drawing/2014/main" id="{7E79A983-C3B2-F897-906D-1591F24FD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1BB8B77D-6383-5D42-D1CA-0EEEBEB47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7CF9766-D1B0-4DA7-A440-6F539338DA97}" type="slidenum">
              <a:rPr lang="en-US" altLang="en-US"/>
              <a:pPr>
                <a:spcBef>
                  <a:spcPct val="0"/>
                </a:spcBef>
                <a:buSzTx/>
              </a:pPr>
              <a:t>86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E2242B5-7A74-6E82-F7B8-446EA965B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F36CAFB-EEEF-CB5C-6118-191962680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Identify control points for pieces of datapath</a:t>
            </a:r>
          </a:p>
          <a:p>
            <a:pPr lvl="1"/>
            <a:r>
              <a:rPr lang="en-US" altLang="en-US"/>
              <a:t>Instruction Fetch Unit</a:t>
            </a:r>
          </a:p>
          <a:p>
            <a:pPr lvl="1"/>
            <a:r>
              <a:rPr lang="en-US" altLang="en-US"/>
              <a:t>ALU</a:t>
            </a:r>
          </a:p>
          <a:p>
            <a:pPr lvl="1"/>
            <a:r>
              <a:rPr lang="en-US" altLang="en-US"/>
              <a:t>Memories</a:t>
            </a:r>
          </a:p>
          <a:p>
            <a:pPr lvl="1"/>
            <a:r>
              <a:rPr lang="en-US" altLang="en-US"/>
              <a:t>Datapath muxes</a:t>
            </a:r>
          </a:p>
          <a:p>
            <a:pPr lvl="1"/>
            <a:r>
              <a:rPr lang="en-US" altLang="en-US"/>
              <a:t>Etc.</a:t>
            </a:r>
          </a:p>
          <a:p>
            <a:r>
              <a:rPr lang="en-US" altLang="en-US"/>
              <a:t>Use RTL for determine per-instruction control assignments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83">
            <a:extLst>
              <a:ext uri="{FF2B5EF4-FFF2-40B4-BE49-F238E27FC236}">
                <a16:creationId xmlns:a16="http://schemas.microsoft.com/office/drawing/2014/main" id="{750A0A15-664D-B0EA-4F34-63A5C467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1747" name="Title 1">
            <a:extLst>
              <a:ext uri="{FF2B5EF4-FFF2-40B4-BE49-F238E27FC236}">
                <a16:creationId xmlns:a16="http://schemas.microsoft.com/office/drawing/2014/main" id="{8478C8B9-91CB-7129-9B39-04CD851E6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Complete Datapath</a:t>
            </a:r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A620A709-06C4-A6C3-6859-A2E9D7D7A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D1B441-C1B6-4C43-A405-54C52C987B12}" type="slidenum">
              <a:rPr lang="en-US" altLang="en-US">
                <a:latin typeface="Arial" panose="020B0604020202020204" pitchFamily="34" charset="0"/>
              </a:rPr>
              <a:pPr/>
              <a:t>87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1749" name="Group 384">
            <a:extLst>
              <a:ext uri="{FF2B5EF4-FFF2-40B4-BE49-F238E27FC236}">
                <a16:creationId xmlns:a16="http://schemas.microsoft.com/office/drawing/2014/main" id="{0A6477E7-B25D-98BF-D9E6-A8FED59C88EE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1848" name="Group 14">
              <a:extLst>
                <a:ext uri="{FF2B5EF4-FFF2-40B4-BE49-F238E27FC236}">
                  <a16:creationId xmlns:a16="http://schemas.microsoft.com/office/drawing/2014/main" id="{2CE52344-1324-77B8-2FC2-86A372CF90A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1925" name="Rectangle 15">
                <a:extLst>
                  <a:ext uri="{FF2B5EF4-FFF2-40B4-BE49-F238E27FC236}">
                    <a16:creationId xmlns:a16="http://schemas.microsoft.com/office/drawing/2014/main" id="{B0167A91-C8B0-FF41-5ACD-72989D259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1926" name="Line 16">
                <a:extLst>
                  <a:ext uri="{FF2B5EF4-FFF2-40B4-BE49-F238E27FC236}">
                    <a16:creationId xmlns:a16="http://schemas.microsoft.com/office/drawing/2014/main" id="{AFFEB566-9BEF-E1A3-BF4D-4098CDB7B3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27" name="Line 17">
                <a:extLst>
                  <a:ext uri="{FF2B5EF4-FFF2-40B4-BE49-F238E27FC236}">
                    <a16:creationId xmlns:a16="http://schemas.microsoft.com/office/drawing/2014/main" id="{F13C3EC1-6135-C7B8-A9EA-A10F022C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849" name="Group 32">
              <a:extLst>
                <a:ext uri="{FF2B5EF4-FFF2-40B4-BE49-F238E27FC236}">
                  <a16:creationId xmlns:a16="http://schemas.microsoft.com/office/drawing/2014/main" id="{DF348D6A-85CF-3CBF-7737-6BD5051687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1922" name="Rectangle 33">
                <a:extLst>
                  <a:ext uri="{FF2B5EF4-FFF2-40B4-BE49-F238E27FC236}">
                    <a16:creationId xmlns:a16="http://schemas.microsoft.com/office/drawing/2014/main" id="{741F2954-F894-3860-0C26-A5101D451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1923" name="Line 34">
                <a:extLst>
                  <a:ext uri="{FF2B5EF4-FFF2-40B4-BE49-F238E27FC236}">
                    <a16:creationId xmlns:a16="http://schemas.microsoft.com/office/drawing/2014/main" id="{B2EB400A-62A5-0BF6-DCE9-D8C09798E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24" name="Line 36">
                <a:extLst>
                  <a:ext uri="{FF2B5EF4-FFF2-40B4-BE49-F238E27FC236}">
                    <a16:creationId xmlns:a16="http://schemas.microsoft.com/office/drawing/2014/main" id="{BAD03CFD-D11A-07D4-723F-924731A62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850" name="Group 31">
              <a:extLst>
                <a:ext uri="{FF2B5EF4-FFF2-40B4-BE49-F238E27FC236}">
                  <a16:creationId xmlns:a16="http://schemas.microsoft.com/office/drawing/2014/main" id="{9CCB0B8A-F2B6-EE79-373D-7EA93BE969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1919" name="Rectangle 32">
                <a:extLst>
                  <a:ext uri="{FF2B5EF4-FFF2-40B4-BE49-F238E27FC236}">
                    <a16:creationId xmlns:a16="http://schemas.microsoft.com/office/drawing/2014/main" id="{75D57641-DF36-2E60-017C-AAE5EF117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1920" name="Line 33">
                <a:extLst>
                  <a:ext uri="{FF2B5EF4-FFF2-40B4-BE49-F238E27FC236}">
                    <a16:creationId xmlns:a16="http://schemas.microsoft.com/office/drawing/2014/main" id="{97D59CA0-AD2A-A3BB-3367-9265DCDCA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21" name="Line 34">
                <a:extLst>
                  <a:ext uri="{FF2B5EF4-FFF2-40B4-BE49-F238E27FC236}">
                    <a16:creationId xmlns:a16="http://schemas.microsoft.com/office/drawing/2014/main" id="{2724247A-7399-E463-703A-78F95661E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851" name="Group 3">
              <a:extLst>
                <a:ext uri="{FF2B5EF4-FFF2-40B4-BE49-F238E27FC236}">
                  <a16:creationId xmlns:a16="http://schemas.microsoft.com/office/drawing/2014/main" id="{90ED5075-7279-5E41-B54B-450774956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1912" name="AutoShape 4">
                <a:extLst>
                  <a:ext uri="{FF2B5EF4-FFF2-40B4-BE49-F238E27FC236}">
                    <a16:creationId xmlns:a16="http://schemas.microsoft.com/office/drawing/2014/main" id="{C0E306C0-394D-6EE6-2CAA-8C2A1720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1913" name="Line 5">
                <a:extLst>
                  <a:ext uri="{FF2B5EF4-FFF2-40B4-BE49-F238E27FC236}">
                    <a16:creationId xmlns:a16="http://schemas.microsoft.com/office/drawing/2014/main" id="{E0DC85D3-B0B4-9BDA-1D56-C356F17CD0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4" name="Line 6">
                <a:extLst>
                  <a:ext uri="{FF2B5EF4-FFF2-40B4-BE49-F238E27FC236}">
                    <a16:creationId xmlns:a16="http://schemas.microsoft.com/office/drawing/2014/main" id="{4135B295-5FD7-28EA-A9F3-7BC846B7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5" name="Line 7">
                <a:extLst>
                  <a:ext uri="{FF2B5EF4-FFF2-40B4-BE49-F238E27FC236}">
                    <a16:creationId xmlns:a16="http://schemas.microsoft.com/office/drawing/2014/main" id="{97CCC36F-BBC9-6895-2C9D-D12B906815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6" name="Line 8">
                <a:extLst>
                  <a:ext uri="{FF2B5EF4-FFF2-40B4-BE49-F238E27FC236}">
                    <a16:creationId xmlns:a16="http://schemas.microsoft.com/office/drawing/2014/main" id="{3F78429E-0ED7-47D5-39E3-FB2AF1FCC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7" name="Line 9">
                <a:extLst>
                  <a:ext uri="{FF2B5EF4-FFF2-40B4-BE49-F238E27FC236}">
                    <a16:creationId xmlns:a16="http://schemas.microsoft.com/office/drawing/2014/main" id="{0C7F55BF-A048-6F18-A57F-FB53DB09F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8" name="Line 10">
                <a:extLst>
                  <a:ext uri="{FF2B5EF4-FFF2-40B4-BE49-F238E27FC236}">
                    <a16:creationId xmlns:a16="http://schemas.microsoft.com/office/drawing/2014/main" id="{E662393D-1F62-BFAD-0876-CB5B577AD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852" name="Straight Connector 57">
              <a:extLst>
                <a:ext uri="{FF2B5EF4-FFF2-40B4-BE49-F238E27FC236}">
                  <a16:creationId xmlns:a16="http://schemas.microsoft.com/office/drawing/2014/main" id="{1F43F386-644B-CB3B-4B38-F1D13EEF0FB8}"/>
                </a:ext>
              </a:extLst>
            </p:cNvPr>
            <p:cNvCxnSpPr>
              <a:cxnSpLocks noChangeShapeType="1"/>
              <a:stCxn id="31879" idx="2"/>
              <a:endCxn id="31924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53" name="TextBox 59">
              <a:extLst>
                <a:ext uri="{FF2B5EF4-FFF2-40B4-BE49-F238E27FC236}">
                  <a16:creationId xmlns:a16="http://schemas.microsoft.com/office/drawing/2014/main" id="{173BB68D-F6D3-7721-045F-38B355D23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1854" name="Straight Connector 61">
              <a:extLst>
                <a:ext uri="{FF2B5EF4-FFF2-40B4-BE49-F238E27FC236}">
                  <a16:creationId xmlns:a16="http://schemas.microsoft.com/office/drawing/2014/main" id="{99917ADE-7F00-0A97-73EA-B2F2A9E4550B}"/>
                </a:ext>
              </a:extLst>
            </p:cNvPr>
            <p:cNvCxnSpPr>
              <a:cxnSpLocks noChangeShapeType="1"/>
              <a:stCxn id="31923" idx="0"/>
              <a:endCxn id="31853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55" name="TextBox 62">
              <a:extLst>
                <a:ext uri="{FF2B5EF4-FFF2-40B4-BE49-F238E27FC236}">
                  <a16:creationId xmlns:a16="http://schemas.microsoft.com/office/drawing/2014/main" id="{7E173F1C-48A3-687D-5004-D1E501FA4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1856" name="Straight Connector 64">
              <a:extLst>
                <a:ext uri="{FF2B5EF4-FFF2-40B4-BE49-F238E27FC236}">
                  <a16:creationId xmlns:a16="http://schemas.microsoft.com/office/drawing/2014/main" id="{7617A23D-B879-1F09-EA27-362960387D09}"/>
                </a:ext>
              </a:extLst>
            </p:cNvPr>
            <p:cNvCxnSpPr>
              <a:cxnSpLocks noChangeShapeType="1"/>
              <a:stCxn id="31855" idx="3"/>
              <a:endCxn id="31911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57" name="Straight Connector 66">
              <a:extLst>
                <a:ext uri="{FF2B5EF4-FFF2-40B4-BE49-F238E27FC236}">
                  <a16:creationId xmlns:a16="http://schemas.microsoft.com/office/drawing/2014/main" id="{6F1038FE-B028-ACDC-1406-0DF7C7885FA4}"/>
                </a:ext>
              </a:extLst>
            </p:cNvPr>
            <p:cNvCxnSpPr>
              <a:cxnSpLocks noChangeShapeType="1"/>
              <a:stCxn id="31873" idx="3"/>
              <a:endCxn id="31918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58" name="Group 3">
              <a:extLst>
                <a:ext uri="{FF2B5EF4-FFF2-40B4-BE49-F238E27FC236}">
                  <a16:creationId xmlns:a16="http://schemas.microsoft.com/office/drawing/2014/main" id="{3DD4DC94-9D43-E464-975E-2848695A8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1905" name="AutoShape 4">
                <a:extLst>
                  <a:ext uri="{FF2B5EF4-FFF2-40B4-BE49-F238E27FC236}">
                    <a16:creationId xmlns:a16="http://schemas.microsoft.com/office/drawing/2014/main" id="{7B20EA32-1430-7A16-C4B9-E6E912DBA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1906" name="Line 5">
                <a:extLst>
                  <a:ext uri="{FF2B5EF4-FFF2-40B4-BE49-F238E27FC236}">
                    <a16:creationId xmlns:a16="http://schemas.microsoft.com/office/drawing/2014/main" id="{1511E86C-3326-423F-AF78-016839C07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7" name="Line 6">
                <a:extLst>
                  <a:ext uri="{FF2B5EF4-FFF2-40B4-BE49-F238E27FC236}">
                    <a16:creationId xmlns:a16="http://schemas.microsoft.com/office/drawing/2014/main" id="{188026C6-503D-40AA-0F22-73081F9F4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8" name="Line 7">
                <a:extLst>
                  <a:ext uri="{FF2B5EF4-FFF2-40B4-BE49-F238E27FC236}">
                    <a16:creationId xmlns:a16="http://schemas.microsoft.com/office/drawing/2014/main" id="{6A41D2FB-A334-552A-440E-F7347E3E82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9" name="Line 8">
                <a:extLst>
                  <a:ext uri="{FF2B5EF4-FFF2-40B4-BE49-F238E27FC236}">
                    <a16:creationId xmlns:a16="http://schemas.microsoft.com/office/drawing/2014/main" id="{2C5EB1A6-A85A-D595-112F-736B1F631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0" name="Line 9">
                <a:extLst>
                  <a:ext uri="{FF2B5EF4-FFF2-40B4-BE49-F238E27FC236}">
                    <a16:creationId xmlns:a16="http://schemas.microsoft.com/office/drawing/2014/main" id="{59CF6D99-1B5E-01D9-C0AA-57B3D5BF1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11" name="Line 10">
                <a:extLst>
                  <a:ext uri="{FF2B5EF4-FFF2-40B4-BE49-F238E27FC236}">
                    <a16:creationId xmlns:a16="http://schemas.microsoft.com/office/drawing/2014/main" id="{86838A6D-BDC7-480B-5A17-3899864EE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859" name="Straight Connector 82">
              <a:extLst>
                <a:ext uri="{FF2B5EF4-FFF2-40B4-BE49-F238E27FC236}">
                  <a16:creationId xmlns:a16="http://schemas.microsoft.com/office/drawing/2014/main" id="{B324E204-11CB-241E-4948-4CD9A191D445}"/>
                </a:ext>
              </a:extLst>
            </p:cNvPr>
            <p:cNvCxnSpPr>
              <a:cxnSpLocks noChangeShapeType="1"/>
              <a:stCxn id="31873" idx="2"/>
              <a:endCxn id="31910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60" name="Group 31">
              <a:extLst>
                <a:ext uri="{FF2B5EF4-FFF2-40B4-BE49-F238E27FC236}">
                  <a16:creationId xmlns:a16="http://schemas.microsoft.com/office/drawing/2014/main" id="{E6962EB3-FB9C-29C7-07B0-0EE6EA65E5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1902" name="Rectangle 32">
                <a:extLst>
                  <a:ext uri="{FF2B5EF4-FFF2-40B4-BE49-F238E27FC236}">
                    <a16:creationId xmlns:a16="http://schemas.microsoft.com/office/drawing/2014/main" id="{45DD683A-E77E-92FA-1E4C-61DDD3E53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1903" name="Line 33">
                <a:extLst>
                  <a:ext uri="{FF2B5EF4-FFF2-40B4-BE49-F238E27FC236}">
                    <a16:creationId xmlns:a16="http://schemas.microsoft.com/office/drawing/2014/main" id="{E441B40A-346D-6660-665A-01563CF38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904" name="Line 34">
                <a:extLst>
                  <a:ext uri="{FF2B5EF4-FFF2-40B4-BE49-F238E27FC236}">
                    <a16:creationId xmlns:a16="http://schemas.microsoft.com/office/drawing/2014/main" id="{E9B4F265-3DA4-1730-077E-4013FCE72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861" name="Straight Connector 89">
              <a:extLst>
                <a:ext uri="{FF2B5EF4-FFF2-40B4-BE49-F238E27FC236}">
                  <a16:creationId xmlns:a16="http://schemas.microsoft.com/office/drawing/2014/main" id="{BE703686-3F78-C593-4AA3-6367FD7458E6}"/>
                </a:ext>
              </a:extLst>
            </p:cNvPr>
            <p:cNvCxnSpPr>
              <a:cxnSpLocks noChangeShapeType="1"/>
              <a:stCxn id="31904" idx="1"/>
              <a:endCxn id="31917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62" name="Group 19">
              <a:extLst>
                <a:ext uri="{FF2B5EF4-FFF2-40B4-BE49-F238E27FC236}">
                  <a16:creationId xmlns:a16="http://schemas.microsoft.com/office/drawing/2014/main" id="{DEC982B9-AF59-B68D-A385-CB3054A36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1897" name="AutoShape 20">
                <a:extLst>
                  <a:ext uri="{FF2B5EF4-FFF2-40B4-BE49-F238E27FC236}">
                    <a16:creationId xmlns:a16="http://schemas.microsoft.com/office/drawing/2014/main" id="{D4EA059F-D2B3-014A-E52A-40864F208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1898" name="Line 21">
                <a:extLst>
                  <a:ext uri="{FF2B5EF4-FFF2-40B4-BE49-F238E27FC236}">
                    <a16:creationId xmlns:a16="http://schemas.microsoft.com/office/drawing/2014/main" id="{600600B8-ED7B-BF9F-F6D0-0438CA0DDF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99" name="Line 22">
                <a:extLst>
                  <a:ext uri="{FF2B5EF4-FFF2-40B4-BE49-F238E27FC236}">
                    <a16:creationId xmlns:a16="http://schemas.microsoft.com/office/drawing/2014/main" id="{32AF6339-55C3-C8BD-1B88-79B1CEC31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900" name="Line 23">
                <a:extLst>
                  <a:ext uri="{FF2B5EF4-FFF2-40B4-BE49-F238E27FC236}">
                    <a16:creationId xmlns:a16="http://schemas.microsoft.com/office/drawing/2014/main" id="{84B2B2E6-D661-D5B2-DD5B-9C089C107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901" name="Line 24">
                <a:extLst>
                  <a:ext uri="{FF2B5EF4-FFF2-40B4-BE49-F238E27FC236}">
                    <a16:creationId xmlns:a16="http://schemas.microsoft.com/office/drawing/2014/main" id="{6F32B812-EAC5-2751-E5EE-6311C6CD1B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1863" name="Group 31">
              <a:extLst>
                <a:ext uri="{FF2B5EF4-FFF2-40B4-BE49-F238E27FC236}">
                  <a16:creationId xmlns:a16="http://schemas.microsoft.com/office/drawing/2014/main" id="{1E8B91DC-B217-440F-6BD2-94C7692A74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1894" name="Rectangle 32">
                <a:extLst>
                  <a:ext uri="{FF2B5EF4-FFF2-40B4-BE49-F238E27FC236}">
                    <a16:creationId xmlns:a16="http://schemas.microsoft.com/office/drawing/2014/main" id="{D78F8943-BFEB-F45D-3A0E-3BB0B7B82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1895" name="Line 33">
                <a:extLst>
                  <a:ext uri="{FF2B5EF4-FFF2-40B4-BE49-F238E27FC236}">
                    <a16:creationId xmlns:a16="http://schemas.microsoft.com/office/drawing/2014/main" id="{4F9531B4-8A69-CF0E-4E45-3124E88FB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96" name="Line 34">
                <a:extLst>
                  <a:ext uri="{FF2B5EF4-FFF2-40B4-BE49-F238E27FC236}">
                    <a16:creationId xmlns:a16="http://schemas.microsoft.com/office/drawing/2014/main" id="{2E0E89F2-B9AC-761E-DE72-3880E55F3F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864" name="Straight Connector 101">
              <a:extLst>
                <a:ext uri="{FF2B5EF4-FFF2-40B4-BE49-F238E27FC236}">
                  <a16:creationId xmlns:a16="http://schemas.microsoft.com/office/drawing/2014/main" id="{AA80216A-6CFA-8B2F-1994-CB682DD9F699}"/>
                </a:ext>
              </a:extLst>
            </p:cNvPr>
            <p:cNvCxnSpPr>
              <a:cxnSpLocks noChangeShapeType="1"/>
              <a:stCxn id="31896" idx="1"/>
              <a:endCxn id="31900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65" name="Straight Connector 103">
              <a:extLst>
                <a:ext uri="{FF2B5EF4-FFF2-40B4-BE49-F238E27FC236}">
                  <a16:creationId xmlns:a16="http://schemas.microsoft.com/office/drawing/2014/main" id="{01C63972-989E-152B-3CBE-A80DD5F4C7B4}"/>
                </a:ext>
              </a:extLst>
            </p:cNvPr>
            <p:cNvCxnSpPr>
              <a:cxnSpLocks noChangeShapeType="1"/>
              <a:stCxn id="31921" idx="1"/>
              <a:endCxn id="31899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66" name="Straight Connector 105">
              <a:extLst>
                <a:ext uri="{FF2B5EF4-FFF2-40B4-BE49-F238E27FC236}">
                  <a16:creationId xmlns:a16="http://schemas.microsoft.com/office/drawing/2014/main" id="{86F44CCC-9EF7-9E35-1F82-5EC9AC33375D}"/>
                </a:ext>
              </a:extLst>
            </p:cNvPr>
            <p:cNvCxnSpPr>
              <a:cxnSpLocks noChangeShapeType="1"/>
              <a:stCxn id="31916" idx="1"/>
              <a:endCxn id="31891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67" name="Straight Connector 107">
              <a:extLst>
                <a:ext uri="{FF2B5EF4-FFF2-40B4-BE49-F238E27FC236}">
                  <a16:creationId xmlns:a16="http://schemas.microsoft.com/office/drawing/2014/main" id="{8F683EE4-235D-68FE-532E-36D73814CF34}"/>
                </a:ext>
              </a:extLst>
            </p:cNvPr>
            <p:cNvCxnSpPr>
              <a:cxnSpLocks noChangeShapeType="1"/>
              <a:stCxn id="31909" idx="1"/>
              <a:endCxn id="31892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68" name="TextBox 110">
              <a:extLst>
                <a:ext uri="{FF2B5EF4-FFF2-40B4-BE49-F238E27FC236}">
                  <a16:creationId xmlns:a16="http://schemas.microsoft.com/office/drawing/2014/main" id="{959CDB79-DC7A-7120-4DF8-70B068EAE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1869" name="TextBox 111">
              <a:extLst>
                <a:ext uri="{FF2B5EF4-FFF2-40B4-BE49-F238E27FC236}">
                  <a16:creationId xmlns:a16="http://schemas.microsoft.com/office/drawing/2014/main" id="{2055E968-9D96-8727-9918-673C5756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1870" name="Straight Connector 113">
              <a:extLst>
                <a:ext uri="{FF2B5EF4-FFF2-40B4-BE49-F238E27FC236}">
                  <a16:creationId xmlns:a16="http://schemas.microsoft.com/office/drawing/2014/main" id="{DF60A724-8A98-C3EE-9026-F9D45558D1BE}"/>
                </a:ext>
              </a:extLst>
            </p:cNvPr>
            <p:cNvCxnSpPr>
              <a:cxnSpLocks noChangeShapeType="1"/>
              <a:stCxn id="31868" idx="3"/>
              <a:endCxn id="31895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71" name="Straight Connector 115">
              <a:extLst>
                <a:ext uri="{FF2B5EF4-FFF2-40B4-BE49-F238E27FC236}">
                  <a16:creationId xmlns:a16="http://schemas.microsoft.com/office/drawing/2014/main" id="{7EDC5D18-1865-9DA3-9BD4-C7AE477BA861}"/>
                </a:ext>
              </a:extLst>
            </p:cNvPr>
            <p:cNvCxnSpPr>
              <a:cxnSpLocks noChangeShapeType="1"/>
              <a:stCxn id="31869" idx="3"/>
              <a:endCxn id="31920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72" name="Straight Connector 117">
              <a:extLst>
                <a:ext uri="{FF2B5EF4-FFF2-40B4-BE49-F238E27FC236}">
                  <a16:creationId xmlns:a16="http://schemas.microsoft.com/office/drawing/2014/main" id="{09350276-926F-2576-2789-5490D2D489D5}"/>
                </a:ext>
              </a:extLst>
            </p:cNvPr>
            <p:cNvCxnSpPr>
              <a:cxnSpLocks noChangeShapeType="1"/>
              <a:stCxn id="31898" idx="0"/>
              <a:endCxn id="31903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73" name="Rectangle 84">
              <a:extLst>
                <a:ext uri="{FF2B5EF4-FFF2-40B4-BE49-F238E27FC236}">
                  <a16:creationId xmlns:a16="http://schemas.microsoft.com/office/drawing/2014/main" id="{EA12B8C2-9A6C-4434-0FF1-9EA1D86F0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1874" name="Straight Connector 252">
              <a:extLst>
                <a:ext uri="{FF2B5EF4-FFF2-40B4-BE49-F238E27FC236}">
                  <a16:creationId xmlns:a16="http://schemas.microsoft.com/office/drawing/2014/main" id="{13A3F8A5-7CF4-00FB-711F-728D79FB38FF}"/>
                </a:ext>
              </a:extLst>
            </p:cNvPr>
            <p:cNvCxnSpPr>
              <a:cxnSpLocks noChangeShapeType="1"/>
              <a:stCxn id="31879" idx="3"/>
              <a:endCxn id="31873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75" name="Text Box 104">
              <a:extLst>
                <a:ext uri="{FF2B5EF4-FFF2-40B4-BE49-F238E27FC236}">
                  <a16:creationId xmlns:a16="http://schemas.microsoft.com/office/drawing/2014/main" id="{338E8CDC-62A3-CC06-C474-2FDBD11B6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BrTaken</a:t>
              </a:r>
            </a:p>
          </p:txBody>
        </p:sp>
        <p:sp>
          <p:nvSpPr>
            <p:cNvPr id="31876" name="Text Box 104">
              <a:extLst>
                <a:ext uri="{FF2B5EF4-FFF2-40B4-BE49-F238E27FC236}">
                  <a16:creationId xmlns:a16="http://schemas.microsoft.com/office/drawing/2014/main" id="{0AEC1902-9B4F-3180-6E1C-59A2EB2BD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UncondBr</a:t>
              </a:r>
            </a:p>
          </p:txBody>
        </p:sp>
        <p:cxnSp>
          <p:nvCxnSpPr>
            <p:cNvPr id="31877" name="Straight Connector 287">
              <a:extLst>
                <a:ext uri="{FF2B5EF4-FFF2-40B4-BE49-F238E27FC236}">
                  <a16:creationId xmlns:a16="http://schemas.microsoft.com/office/drawing/2014/main" id="{EF896652-61D8-DB1E-D089-7AFD48D82103}"/>
                </a:ext>
              </a:extLst>
            </p:cNvPr>
            <p:cNvCxnSpPr>
              <a:cxnSpLocks noChangeShapeType="1"/>
              <a:stCxn id="31875" idx="0"/>
              <a:endCxn id="31893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78" name="Straight Connector 319">
              <a:extLst>
                <a:ext uri="{FF2B5EF4-FFF2-40B4-BE49-F238E27FC236}">
                  <a16:creationId xmlns:a16="http://schemas.microsoft.com/office/drawing/2014/main" id="{5026A20D-EEA1-0195-D3AF-3C3506ACCB24}"/>
                </a:ext>
              </a:extLst>
            </p:cNvPr>
            <p:cNvCxnSpPr>
              <a:cxnSpLocks noChangeShapeType="1"/>
              <a:stCxn id="31876" idx="2"/>
              <a:endCxn id="31901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79" name="Rectangle 84">
              <a:extLst>
                <a:ext uri="{FF2B5EF4-FFF2-40B4-BE49-F238E27FC236}">
                  <a16:creationId xmlns:a16="http://schemas.microsoft.com/office/drawing/2014/main" id="{AD191A85-A73E-CCE9-92E7-40802BA3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1880" name="Straight Connector 327">
              <a:extLst>
                <a:ext uri="{FF2B5EF4-FFF2-40B4-BE49-F238E27FC236}">
                  <a16:creationId xmlns:a16="http://schemas.microsoft.com/office/drawing/2014/main" id="{46E3F27C-EF44-BF66-BF42-C998C2F8F859}"/>
                </a:ext>
              </a:extLst>
            </p:cNvPr>
            <p:cNvCxnSpPr>
              <a:cxnSpLocks noChangeShapeType="1"/>
              <a:stCxn id="31926" idx="0"/>
              <a:endCxn id="31879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881" name="Line 70">
              <a:extLst>
                <a:ext uri="{FF2B5EF4-FFF2-40B4-BE49-F238E27FC236}">
                  <a16:creationId xmlns:a16="http://schemas.microsoft.com/office/drawing/2014/main" id="{20271917-EE7B-FEA2-1122-0E08EAB7F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2" name="Line 70">
              <a:extLst>
                <a:ext uri="{FF2B5EF4-FFF2-40B4-BE49-F238E27FC236}">
                  <a16:creationId xmlns:a16="http://schemas.microsoft.com/office/drawing/2014/main" id="{24AD8BA4-465C-C7C0-B334-373DB75A1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83" name="Group 382">
              <a:extLst>
                <a:ext uri="{FF2B5EF4-FFF2-40B4-BE49-F238E27FC236}">
                  <a16:creationId xmlns:a16="http://schemas.microsoft.com/office/drawing/2014/main" id="{E6227E8A-AE90-B044-1442-B6F6296EA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1887" name="Group 19">
                <a:extLst>
                  <a:ext uri="{FF2B5EF4-FFF2-40B4-BE49-F238E27FC236}">
                    <a16:creationId xmlns:a16="http://schemas.microsoft.com/office/drawing/2014/main" id="{6B66447F-0B42-365E-D618-DD1033481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1889" name="AutoShape 20">
                  <a:extLst>
                    <a:ext uri="{FF2B5EF4-FFF2-40B4-BE49-F238E27FC236}">
                      <a16:creationId xmlns:a16="http://schemas.microsoft.com/office/drawing/2014/main" id="{B329485B-4897-F02F-FBE2-A2E796CE9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1890" name="Line 21">
                  <a:extLst>
                    <a:ext uri="{FF2B5EF4-FFF2-40B4-BE49-F238E27FC236}">
                      <a16:creationId xmlns:a16="http://schemas.microsoft.com/office/drawing/2014/main" id="{CA0966A5-734F-3032-25E7-21E38957D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91" name="Line 22">
                  <a:extLst>
                    <a:ext uri="{FF2B5EF4-FFF2-40B4-BE49-F238E27FC236}">
                      <a16:creationId xmlns:a16="http://schemas.microsoft.com/office/drawing/2014/main" id="{84DA7D44-62BD-6400-5E8E-D4C0DFC6B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92" name="Line 23">
                  <a:extLst>
                    <a:ext uri="{FF2B5EF4-FFF2-40B4-BE49-F238E27FC236}">
                      <a16:creationId xmlns:a16="http://schemas.microsoft.com/office/drawing/2014/main" id="{37B473B4-E352-CF61-EFD2-AE655D2267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93" name="Line 24">
                  <a:extLst>
                    <a:ext uri="{FF2B5EF4-FFF2-40B4-BE49-F238E27FC236}">
                      <a16:creationId xmlns:a16="http://schemas.microsoft.com/office/drawing/2014/main" id="{01AB1460-76A4-169D-57BC-D11CFA6E57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88" name="Line 70">
                <a:extLst>
                  <a:ext uri="{FF2B5EF4-FFF2-40B4-BE49-F238E27FC236}">
                    <a16:creationId xmlns:a16="http://schemas.microsoft.com/office/drawing/2014/main" id="{FD691A4B-663C-9891-4EBB-023683162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884" name="Straight Connector 372">
              <a:extLst>
                <a:ext uri="{FF2B5EF4-FFF2-40B4-BE49-F238E27FC236}">
                  <a16:creationId xmlns:a16="http://schemas.microsoft.com/office/drawing/2014/main" id="{806906A5-E5BF-6DA4-49BC-6DA2BB6D9AAD}"/>
                </a:ext>
              </a:extLst>
            </p:cNvPr>
            <p:cNvCxnSpPr>
              <a:cxnSpLocks noChangeShapeType="1"/>
              <a:stCxn id="31888" idx="1"/>
              <a:endCxn id="31881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85" name="Straight Connector 374">
              <a:extLst>
                <a:ext uri="{FF2B5EF4-FFF2-40B4-BE49-F238E27FC236}">
                  <a16:creationId xmlns:a16="http://schemas.microsoft.com/office/drawing/2014/main" id="{454040F5-002F-9617-F98A-B623FC1EA187}"/>
                </a:ext>
              </a:extLst>
            </p:cNvPr>
            <p:cNvCxnSpPr>
              <a:cxnSpLocks noChangeShapeType="1"/>
              <a:stCxn id="31881" idx="0"/>
              <a:endCxn id="31882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86" name="Straight Connector 376">
              <a:extLst>
                <a:ext uri="{FF2B5EF4-FFF2-40B4-BE49-F238E27FC236}">
                  <a16:creationId xmlns:a16="http://schemas.microsoft.com/office/drawing/2014/main" id="{2314AC12-8ED4-D4C5-B062-EEB83143D500}"/>
                </a:ext>
              </a:extLst>
            </p:cNvPr>
            <p:cNvCxnSpPr>
              <a:cxnSpLocks noChangeShapeType="1"/>
              <a:stCxn id="31882" idx="0"/>
              <a:endCxn id="31927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750" name="Group 387">
            <a:extLst>
              <a:ext uri="{FF2B5EF4-FFF2-40B4-BE49-F238E27FC236}">
                <a16:creationId xmlns:a16="http://schemas.microsoft.com/office/drawing/2014/main" id="{171087A9-F8CD-7A06-5520-6D47C2257CED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1751" name="Group 113">
              <a:extLst>
                <a:ext uri="{FF2B5EF4-FFF2-40B4-BE49-F238E27FC236}">
                  <a16:creationId xmlns:a16="http://schemas.microsoft.com/office/drawing/2014/main" id="{D8143368-9F46-01E5-60AF-EA82797EB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1840" name="Rectangle 114">
                <a:extLst>
                  <a:ext uri="{FF2B5EF4-FFF2-40B4-BE49-F238E27FC236}">
                    <a16:creationId xmlns:a16="http://schemas.microsoft.com/office/drawing/2014/main" id="{11AEF525-6C0F-B922-B5A8-2BD57F4F2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1841" name="Line 115">
                <a:extLst>
                  <a:ext uri="{FF2B5EF4-FFF2-40B4-BE49-F238E27FC236}">
                    <a16:creationId xmlns:a16="http://schemas.microsoft.com/office/drawing/2014/main" id="{B7E02797-3B58-A4C7-CD16-04F175B9A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2" name="Line 116">
                <a:extLst>
                  <a:ext uri="{FF2B5EF4-FFF2-40B4-BE49-F238E27FC236}">
                    <a16:creationId xmlns:a16="http://schemas.microsoft.com/office/drawing/2014/main" id="{8A71F514-CE00-5F1B-E41C-A5F1F029B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3" name="Line 117">
                <a:extLst>
                  <a:ext uri="{FF2B5EF4-FFF2-40B4-BE49-F238E27FC236}">
                    <a16:creationId xmlns:a16="http://schemas.microsoft.com/office/drawing/2014/main" id="{528D0A67-8503-2175-EE9E-260806158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4" name="Line 118">
                <a:extLst>
                  <a:ext uri="{FF2B5EF4-FFF2-40B4-BE49-F238E27FC236}">
                    <a16:creationId xmlns:a16="http://schemas.microsoft.com/office/drawing/2014/main" id="{79B3BDC9-B357-8786-FD8A-6C8129F9C3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5" name="Line 119">
                <a:extLst>
                  <a:ext uri="{FF2B5EF4-FFF2-40B4-BE49-F238E27FC236}">
                    <a16:creationId xmlns:a16="http://schemas.microsoft.com/office/drawing/2014/main" id="{C1248C1B-5CAC-A645-98F1-AC7D35CA49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6" name="Line 120">
                <a:extLst>
                  <a:ext uri="{FF2B5EF4-FFF2-40B4-BE49-F238E27FC236}">
                    <a16:creationId xmlns:a16="http://schemas.microsoft.com/office/drawing/2014/main" id="{85788BB3-A024-654B-0062-7F4C0D354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47" name="Line 121">
                <a:extLst>
                  <a:ext uri="{FF2B5EF4-FFF2-40B4-BE49-F238E27FC236}">
                    <a16:creationId xmlns:a16="http://schemas.microsoft.com/office/drawing/2014/main" id="{5868B4C2-580D-6840-BE7B-CC7253110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2" name="Group 35">
              <a:extLst>
                <a:ext uri="{FF2B5EF4-FFF2-40B4-BE49-F238E27FC236}">
                  <a16:creationId xmlns:a16="http://schemas.microsoft.com/office/drawing/2014/main" id="{CB6CC856-6501-F6D3-1219-4B2F12F13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1835" name="Rectangle 36">
                <a:extLst>
                  <a:ext uri="{FF2B5EF4-FFF2-40B4-BE49-F238E27FC236}">
                    <a16:creationId xmlns:a16="http://schemas.microsoft.com/office/drawing/2014/main" id="{8BF164B5-6BD4-7532-D104-3836FD4CAA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1836" name="Line 37">
                <a:extLst>
                  <a:ext uri="{FF2B5EF4-FFF2-40B4-BE49-F238E27FC236}">
                    <a16:creationId xmlns:a16="http://schemas.microsoft.com/office/drawing/2014/main" id="{1307CF0C-BD17-95ED-5036-A917B3C2D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7" name="Line 38">
                <a:extLst>
                  <a:ext uri="{FF2B5EF4-FFF2-40B4-BE49-F238E27FC236}">
                    <a16:creationId xmlns:a16="http://schemas.microsoft.com/office/drawing/2014/main" id="{3E743729-5552-3AF5-E2B6-3E6A6850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8" name="Line 39">
                <a:extLst>
                  <a:ext uri="{FF2B5EF4-FFF2-40B4-BE49-F238E27FC236}">
                    <a16:creationId xmlns:a16="http://schemas.microsoft.com/office/drawing/2014/main" id="{4C840971-C2A5-840D-DFEF-AE1D3E291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39" name="Line 40">
                <a:extLst>
                  <a:ext uri="{FF2B5EF4-FFF2-40B4-BE49-F238E27FC236}">
                    <a16:creationId xmlns:a16="http://schemas.microsoft.com/office/drawing/2014/main" id="{0712DE35-C39D-F243-6613-931FD99EE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753" name="Group 19">
              <a:extLst>
                <a:ext uri="{FF2B5EF4-FFF2-40B4-BE49-F238E27FC236}">
                  <a16:creationId xmlns:a16="http://schemas.microsoft.com/office/drawing/2014/main" id="{3D19971A-A1CE-CA59-CB12-143DDE32E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1830" name="AutoShape 20">
                <a:extLst>
                  <a:ext uri="{FF2B5EF4-FFF2-40B4-BE49-F238E27FC236}">
                    <a16:creationId xmlns:a16="http://schemas.microsoft.com/office/drawing/2014/main" id="{4C0C29C6-3F64-062B-4788-2479548E3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1831" name="Line 21">
                <a:extLst>
                  <a:ext uri="{FF2B5EF4-FFF2-40B4-BE49-F238E27FC236}">
                    <a16:creationId xmlns:a16="http://schemas.microsoft.com/office/drawing/2014/main" id="{37C4D23B-270E-81AB-221D-2FBC717FA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32" name="Line 22">
                <a:extLst>
                  <a:ext uri="{FF2B5EF4-FFF2-40B4-BE49-F238E27FC236}">
                    <a16:creationId xmlns:a16="http://schemas.microsoft.com/office/drawing/2014/main" id="{B594A667-DD88-967F-F004-F764C10E8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33" name="Line 23">
                <a:extLst>
                  <a:ext uri="{FF2B5EF4-FFF2-40B4-BE49-F238E27FC236}">
                    <a16:creationId xmlns:a16="http://schemas.microsoft.com/office/drawing/2014/main" id="{CD9CA41A-C17E-7CD2-946C-DA47F7CDDF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34" name="Line 24">
                <a:extLst>
                  <a:ext uri="{FF2B5EF4-FFF2-40B4-BE49-F238E27FC236}">
                    <a16:creationId xmlns:a16="http://schemas.microsoft.com/office/drawing/2014/main" id="{9EEF9DF0-9DF9-D7B2-DF8F-AE6730D7B1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1754" name="TextBox 119">
              <a:extLst>
                <a:ext uri="{FF2B5EF4-FFF2-40B4-BE49-F238E27FC236}">
                  <a16:creationId xmlns:a16="http://schemas.microsoft.com/office/drawing/2014/main" id="{12130B8F-1C99-6941-3AC7-FFE2E5A03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1755" name="Group 31">
              <a:extLst>
                <a:ext uri="{FF2B5EF4-FFF2-40B4-BE49-F238E27FC236}">
                  <a16:creationId xmlns:a16="http://schemas.microsoft.com/office/drawing/2014/main" id="{3D18040C-CCF6-C54B-BD9A-B728DA8DDA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1827" name="Rectangle 32">
                <a:extLst>
                  <a:ext uri="{FF2B5EF4-FFF2-40B4-BE49-F238E27FC236}">
                    <a16:creationId xmlns:a16="http://schemas.microsoft.com/office/drawing/2014/main" id="{6DCD3EE6-F403-453B-2AD7-C6C8CD51C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1828" name="Line 33">
                <a:extLst>
                  <a:ext uri="{FF2B5EF4-FFF2-40B4-BE49-F238E27FC236}">
                    <a16:creationId xmlns:a16="http://schemas.microsoft.com/office/drawing/2014/main" id="{3369C7C6-D676-6889-4FB9-35118CA5B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829" name="Line 34">
                <a:extLst>
                  <a:ext uri="{FF2B5EF4-FFF2-40B4-BE49-F238E27FC236}">
                    <a16:creationId xmlns:a16="http://schemas.microsoft.com/office/drawing/2014/main" id="{DC596865-EDC7-4E4A-E4DF-A5F11A877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1756" name="Straight Connector 125">
              <a:extLst>
                <a:ext uri="{FF2B5EF4-FFF2-40B4-BE49-F238E27FC236}">
                  <a16:creationId xmlns:a16="http://schemas.microsoft.com/office/drawing/2014/main" id="{C70DC9DA-E4C7-CCE6-ECFE-4141AB3292CC}"/>
                </a:ext>
              </a:extLst>
            </p:cNvPr>
            <p:cNvCxnSpPr>
              <a:cxnSpLocks noChangeShapeType="1"/>
              <a:stCxn id="31754" idx="3"/>
              <a:endCxn id="31828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757" name="Group 19">
              <a:extLst>
                <a:ext uri="{FF2B5EF4-FFF2-40B4-BE49-F238E27FC236}">
                  <a16:creationId xmlns:a16="http://schemas.microsoft.com/office/drawing/2014/main" id="{09F9A465-730F-7017-632C-FC59C516578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1822" name="AutoShape 20">
                <a:extLst>
                  <a:ext uri="{FF2B5EF4-FFF2-40B4-BE49-F238E27FC236}">
                    <a16:creationId xmlns:a16="http://schemas.microsoft.com/office/drawing/2014/main" id="{4BA003AF-95D9-EAA1-C536-F8B2ECBB8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1823" name="Line 21">
                <a:extLst>
                  <a:ext uri="{FF2B5EF4-FFF2-40B4-BE49-F238E27FC236}">
                    <a16:creationId xmlns:a16="http://schemas.microsoft.com/office/drawing/2014/main" id="{223798F7-2ADB-1FBD-5462-680A1A273A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24" name="Line 22">
                <a:extLst>
                  <a:ext uri="{FF2B5EF4-FFF2-40B4-BE49-F238E27FC236}">
                    <a16:creationId xmlns:a16="http://schemas.microsoft.com/office/drawing/2014/main" id="{7E74DDDB-27DF-67DF-307C-BC9F14B6E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25" name="Line 23">
                <a:extLst>
                  <a:ext uri="{FF2B5EF4-FFF2-40B4-BE49-F238E27FC236}">
                    <a16:creationId xmlns:a16="http://schemas.microsoft.com/office/drawing/2014/main" id="{723B91A4-227B-0453-E3E7-0AEBF700B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1826" name="Line 24">
                <a:extLst>
                  <a:ext uri="{FF2B5EF4-FFF2-40B4-BE49-F238E27FC236}">
                    <a16:creationId xmlns:a16="http://schemas.microsoft.com/office/drawing/2014/main" id="{1365CB41-DF50-6D04-C788-422F70A1C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1758" name="Straight Connector 133">
              <a:extLst>
                <a:ext uri="{FF2B5EF4-FFF2-40B4-BE49-F238E27FC236}">
                  <a16:creationId xmlns:a16="http://schemas.microsoft.com/office/drawing/2014/main" id="{C23D6334-DB03-A958-35C4-54CB62167AE8}"/>
                </a:ext>
              </a:extLst>
            </p:cNvPr>
            <p:cNvCxnSpPr>
              <a:cxnSpLocks noChangeShapeType="1"/>
              <a:stCxn id="31846" idx="1"/>
              <a:endCxn id="31819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59" name="Straight Connector 136">
              <a:extLst>
                <a:ext uri="{FF2B5EF4-FFF2-40B4-BE49-F238E27FC236}">
                  <a16:creationId xmlns:a16="http://schemas.microsoft.com/office/drawing/2014/main" id="{419BEC0B-A002-4F10-775F-315F71461C94}"/>
                </a:ext>
              </a:extLst>
            </p:cNvPr>
            <p:cNvCxnSpPr>
              <a:cxnSpLocks noChangeShapeType="1"/>
              <a:stCxn id="31777" idx="3"/>
              <a:endCxn id="31824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Straight Connector 138">
              <a:extLst>
                <a:ext uri="{FF2B5EF4-FFF2-40B4-BE49-F238E27FC236}">
                  <a16:creationId xmlns:a16="http://schemas.microsoft.com/office/drawing/2014/main" id="{AFC8D361-B10E-56C7-D076-BEE62C215208}"/>
                </a:ext>
              </a:extLst>
            </p:cNvPr>
            <p:cNvCxnSpPr>
              <a:cxnSpLocks noChangeShapeType="1"/>
              <a:stCxn id="31829" idx="1"/>
              <a:endCxn id="31825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Straight Connector 143">
              <a:extLst>
                <a:ext uri="{FF2B5EF4-FFF2-40B4-BE49-F238E27FC236}">
                  <a16:creationId xmlns:a16="http://schemas.microsoft.com/office/drawing/2014/main" id="{764BE4C2-B605-7490-978D-1B069700A860}"/>
                </a:ext>
              </a:extLst>
            </p:cNvPr>
            <p:cNvCxnSpPr>
              <a:cxnSpLocks noChangeShapeType="1"/>
              <a:stCxn id="31823" idx="1"/>
              <a:endCxn id="31820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2" name="Rectangle 84">
              <a:extLst>
                <a:ext uri="{FF2B5EF4-FFF2-40B4-BE49-F238E27FC236}">
                  <a16:creationId xmlns:a16="http://schemas.microsoft.com/office/drawing/2014/main" id="{58030980-7E5D-C359-027B-9163A06F5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1763" name="Straight Connector 146">
              <a:extLst>
                <a:ext uri="{FF2B5EF4-FFF2-40B4-BE49-F238E27FC236}">
                  <a16:creationId xmlns:a16="http://schemas.microsoft.com/office/drawing/2014/main" id="{393BA691-AA4B-BB2B-66B2-DD1FA123C43A}"/>
                </a:ext>
              </a:extLst>
            </p:cNvPr>
            <p:cNvCxnSpPr>
              <a:cxnSpLocks noChangeShapeType="1"/>
              <a:stCxn id="31818" idx="1"/>
              <a:endCxn id="31762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Straight Connector 148">
              <a:extLst>
                <a:ext uri="{FF2B5EF4-FFF2-40B4-BE49-F238E27FC236}">
                  <a16:creationId xmlns:a16="http://schemas.microsoft.com/office/drawing/2014/main" id="{7FD136E6-4DD9-A3FA-B042-0CE935AF121F}"/>
                </a:ext>
              </a:extLst>
            </p:cNvPr>
            <p:cNvCxnSpPr>
              <a:cxnSpLocks noChangeShapeType="1"/>
              <a:stCxn id="31762" idx="3"/>
              <a:endCxn id="31833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5" name="Straight Connector 150">
              <a:extLst>
                <a:ext uri="{FF2B5EF4-FFF2-40B4-BE49-F238E27FC236}">
                  <a16:creationId xmlns:a16="http://schemas.microsoft.com/office/drawing/2014/main" id="{E665D85C-A8F2-AE68-949F-3BA84E67D544}"/>
                </a:ext>
              </a:extLst>
            </p:cNvPr>
            <p:cNvCxnSpPr>
              <a:cxnSpLocks noChangeShapeType="1"/>
              <a:stCxn id="31836" idx="1"/>
              <a:endCxn id="31832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6" name="TextBox 157">
              <a:extLst>
                <a:ext uri="{FF2B5EF4-FFF2-40B4-BE49-F238E27FC236}">
                  <a16:creationId xmlns:a16="http://schemas.microsoft.com/office/drawing/2014/main" id="{22015BCD-6B9C-CD1D-4452-623091F65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1767" name="Straight Connector 159">
              <a:extLst>
                <a:ext uri="{FF2B5EF4-FFF2-40B4-BE49-F238E27FC236}">
                  <a16:creationId xmlns:a16="http://schemas.microsoft.com/office/drawing/2014/main" id="{74CF8A85-99E9-76C4-994E-8049E6DC6DA0}"/>
                </a:ext>
              </a:extLst>
            </p:cNvPr>
            <p:cNvCxnSpPr>
              <a:cxnSpLocks noChangeShapeType="1"/>
              <a:stCxn id="31821" idx="1"/>
              <a:endCxn id="31766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68" name="TextBox 160">
              <a:extLst>
                <a:ext uri="{FF2B5EF4-FFF2-40B4-BE49-F238E27FC236}">
                  <a16:creationId xmlns:a16="http://schemas.microsoft.com/office/drawing/2014/main" id="{CD045493-2F45-6AE7-BD09-709DFB45B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1769" name="TextBox 161">
              <a:extLst>
                <a:ext uri="{FF2B5EF4-FFF2-40B4-BE49-F238E27FC236}">
                  <a16:creationId xmlns:a16="http://schemas.microsoft.com/office/drawing/2014/main" id="{1CFDA07F-1B54-2867-390C-9D792477B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1770" name="TextBox 162">
              <a:extLst>
                <a:ext uri="{FF2B5EF4-FFF2-40B4-BE49-F238E27FC236}">
                  <a16:creationId xmlns:a16="http://schemas.microsoft.com/office/drawing/2014/main" id="{AADD8F8D-76C5-F9ED-6E54-90E9452B02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1771" name="Straight Connector 165">
              <a:extLst>
                <a:ext uri="{FF2B5EF4-FFF2-40B4-BE49-F238E27FC236}">
                  <a16:creationId xmlns:a16="http://schemas.microsoft.com/office/drawing/2014/main" id="{47378456-7498-1AF6-1E61-52631D73C5AE}"/>
                </a:ext>
              </a:extLst>
            </p:cNvPr>
            <p:cNvCxnSpPr>
              <a:cxnSpLocks noChangeShapeType="1"/>
              <a:stCxn id="31769" idx="2"/>
              <a:endCxn id="31845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2" name="Straight Connector 176">
              <a:extLst>
                <a:ext uri="{FF2B5EF4-FFF2-40B4-BE49-F238E27FC236}">
                  <a16:creationId xmlns:a16="http://schemas.microsoft.com/office/drawing/2014/main" id="{CF82AD00-99F8-E8CD-0C22-B6AB5467878C}"/>
                </a:ext>
              </a:extLst>
            </p:cNvPr>
            <p:cNvCxnSpPr>
              <a:cxnSpLocks noChangeShapeType="1"/>
              <a:stCxn id="31768" idx="2"/>
              <a:endCxn id="31809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3" name="Straight Connector 178">
              <a:extLst>
                <a:ext uri="{FF2B5EF4-FFF2-40B4-BE49-F238E27FC236}">
                  <a16:creationId xmlns:a16="http://schemas.microsoft.com/office/drawing/2014/main" id="{0F89424F-1976-CBB3-0EC1-843A682A17E0}"/>
                </a:ext>
              </a:extLst>
            </p:cNvPr>
            <p:cNvCxnSpPr>
              <a:cxnSpLocks noChangeShapeType="1"/>
              <a:stCxn id="31808" idx="1"/>
              <a:endCxn id="31844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4" name="Straight Connector 180">
              <a:extLst>
                <a:ext uri="{FF2B5EF4-FFF2-40B4-BE49-F238E27FC236}">
                  <a16:creationId xmlns:a16="http://schemas.microsoft.com/office/drawing/2014/main" id="{9C05E8CE-4920-28C5-5077-A80956B0F42E}"/>
                </a:ext>
              </a:extLst>
            </p:cNvPr>
            <p:cNvCxnSpPr>
              <a:cxnSpLocks noChangeShapeType="1"/>
              <a:stCxn id="31770" idx="2"/>
              <a:endCxn id="31842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5" name="Straight Connector 182">
              <a:extLst>
                <a:ext uri="{FF2B5EF4-FFF2-40B4-BE49-F238E27FC236}">
                  <a16:creationId xmlns:a16="http://schemas.microsoft.com/office/drawing/2014/main" id="{CD524EFD-A95A-334E-2BB6-0AC4E8B5CC16}"/>
                </a:ext>
              </a:extLst>
            </p:cNvPr>
            <p:cNvCxnSpPr>
              <a:cxnSpLocks noChangeShapeType="1"/>
              <a:stCxn id="31770" idx="2"/>
              <a:endCxn id="31810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76" name="Straight Connector 189">
              <a:extLst>
                <a:ext uri="{FF2B5EF4-FFF2-40B4-BE49-F238E27FC236}">
                  <a16:creationId xmlns:a16="http://schemas.microsoft.com/office/drawing/2014/main" id="{98B896BC-5685-16F5-7F20-AB960092EA92}"/>
                </a:ext>
              </a:extLst>
            </p:cNvPr>
            <p:cNvCxnSpPr>
              <a:cxnSpLocks noChangeShapeType="1"/>
              <a:stCxn id="31762" idx="2"/>
              <a:endCxn id="31839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7" name="Rectangle 84">
              <a:extLst>
                <a:ext uri="{FF2B5EF4-FFF2-40B4-BE49-F238E27FC236}">
                  <a16:creationId xmlns:a16="http://schemas.microsoft.com/office/drawing/2014/main" id="{4B9A70E8-2075-72DE-80EF-7A28030C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1778" name="Straight Connector 196">
              <a:extLst>
                <a:ext uri="{FF2B5EF4-FFF2-40B4-BE49-F238E27FC236}">
                  <a16:creationId xmlns:a16="http://schemas.microsoft.com/office/drawing/2014/main" id="{E306D48E-234C-A089-515F-C9A007FE783C}"/>
                </a:ext>
              </a:extLst>
            </p:cNvPr>
            <p:cNvCxnSpPr>
              <a:cxnSpLocks noChangeShapeType="1"/>
              <a:stCxn id="31843" idx="1"/>
              <a:endCxn id="31777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79" name="Line 70">
              <a:extLst>
                <a:ext uri="{FF2B5EF4-FFF2-40B4-BE49-F238E27FC236}">
                  <a16:creationId xmlns:a16="http://schemas.microsoft.com/office/drawing/2014/main" id="{636B074A-A14B-76BD-21ED-1713F161F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80" name="Straight Connector 213">
              <a:extLst>
                <a:ext uri="{FF2B5EF4-FFF2-40B4-BE49-F238E27FC236}">
                  <a16:creationId xmlns:a16="http://schemas.microsoft.com/office/drawing/2014/main" id="{A89BEC89-FF51-13C0-B0D4-A599D7502B8D}"/>
                </a:ext>
              </a:extLst>
            </p:cNvPr>
            <p:cNvCxnSpPr>
              <a:cxnSpLocks noChangeShapeType="1"/>
              <a:stCxn id="31779" idx="1"/>
              <a:endCxn id="31838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1" name="Straight Connector 215">
              <a:extLst>
                <a:ext uri="{FF2B5EF4-FFF2-40B4-BE49-F238E27FC236}">
                  <a16:creationId xmlns:a16="http://schemas.microsoft.com/office/drawing/2014/main" id="{63DBDACE-C6DF-9D80-72B5-FCD5343AB4D1}"/>
                </a:ext>
              </a:extLst>
            </p:cNvPr>
            <p:cNvCxnSpPr>
              <a:cxnSpLocks noChangeShapeType="1"/>
              <a:stCxn id="31779" idx="0"/>
              <a:endCxn id="31777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82" name="Line 70">
              <a:extLst>
                <a:ext uri="{FF2B5EF4-FFF2-40B4-BE49-F238E27FC236}">
                  <a16:creationId xmlns:a16="http://schemas.microsoft.com/office/drawing/2014/main" id="{6E1E0D2E-621B-F3B9-9B56-F9AFDC9E9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70">
              <a:extLst>
                <a:ext uri="{FF2B5EF4-FFF2-40B4-BE49-F238E27FC236}">
                  <a16:creationId xmlns:a16="http://schemas.microsoft.com/office/drawing/2014/main" id="{9A412507-4976-C09F-ED90-86BFCC97C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Line 70">
              <a:extLst>
                <a:ext uri="{FF2B5EF4-FFF2-40B4-BE49-F238E27FC236}">
                  <a16:creationId xmlns:a16="http://schemas.microsoft.com/office/drawing/2014/main" id="{26EBE7C3-8CD0-5761-B1FE-CD4CFC9F6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5" name="Line 70">
              <a:extLst>
                <a:ext uri="{FF2B5EF4-FFF2-40B4-BE49-F238E27FC236}">
                  <a16:creationId xmlns:a16="http://schemas.microsoft.com/office/drawing/2014/main" id="{58936713-01B4-8574-083B-BAD628B3C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1786" name="Straight Connector 232">
              <a:extLst>
                <a:ext uri="{FF2B5EF4-FFF2-40B4-BE49-F238E27FC236}">
                  <a16:creationId xmlns:a16="http://schemas.microsoft.com/office/drawing/2014/main" id="{43788672-9BE3-E35F-259A-9C61EB1AA09B}"/>
                </a:ext>
              </a:extLst>
            </p:cNvPr>
            <p:cNvCxnSpPr>
              <a:cxnSpLocks noChangeShapeType="1"/>
              <a:stCxn id="31831" idx="1"/>
              <a:endCxn id="31782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7" name="Straight Connector 234">
              <a:extLst>
                <a:ext uri="{FF2B5EF4-FFF2-40B4-BE49-F238E27FC236}">
                  <a16:creationId xmlns:a16="http://schemas.microsoft.com/office/drawing/2014/main" id="{92743BAE-BABB-0C9F-039A-699019263EA1}"/>
                </a:ext>
              </a:extLst>
            </p:cNvPr>
            <p:cNvCxnSpPr>
              <a:cxnSpLocks noChangeShapeType="1"/>
              <a:stCxn id="31782" idx="1"/>
              <a:endCxn id="31783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8" name="Straight Connector 236">
              <a:extLst>
                <a:ext uri="{FF2B5EF4-FFF2-40B4-BE49-F238E27FC236}">
                  <a16:creationId xmlns:a16="http://schemas.microsoft.com/office/drawing/2014/main" id="{6D61F79E-701D-A68F-AFB9-AA79FD19162E}"/>
                </a:ext>
              </a:extLst>
            </p:cNvPr>
            <p:cNvCxnSpPr>
              <a:cxnSpLocks noChangeShapeType="1"/>
              <a:stCxn id="31783" idx="0"/>
              <a:endCxn id="31784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89" name="Straight Connector 238">
              <a:extLst>
                <a:ext uri="{FF2B5EF4-FFF2-40B4-BE49-F238E27FC236}">
                  <a16:creationId xmlns:a16="http://schemas.microsoft.com/office/drawing/2014/main" id="{544854FA-1A6B-5C0B-A675-8C033A2ED2E7}"/>
                </a:ext>
              </a:extLst>
            </p:cNvPr>
            <p:cNvCxnSpPr>
              <a:cxnSpLocks noChangeShapeType="1"/>
              <a:stCxn id="31785" idx="0"/>
              <a:endCxn id="31784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0" name="Straight Connector 241">
              <a:extLst>
                <a:ext uri="{FF2B5EF4-FFF2-40B4-BE49-F238E27FC236}">
                  <a16:creationId xmlns:a16="http://schemas.microsoft.com/office/drawing/2014/main" id="{67BA3A6F-1D38-64C5-DD83-F001A3CF2DA4}"/>
                </a:ext>
              </a:extLst>
            </p:cNvPr>
            <p:cNvCxnSpPr>
              <a:cxnSpLocks noChangeShapeType="1"/>
              <a:stCxn id="31785" idx="1"/>
              <a:endCxn id="31841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1" name="Text Box 104">
              <a:extLst>
                <a:ext uri="{FF2B5EF4-FFF2-40B4-BE49-F238E27FC236}">
                  <a16:creationId xmlns:a16="http://schemas.microsoft.com/office/drawing/2014/main" id="{0CD024A6-7CC0-8565-FED6-1A1B94AD0C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RegWrite</a:t>
              </a:r>
            </a:p>
          </p:txBody>
        </p:sp>
        <p:cxnSp>
          <p:nvCxnSpPr>
            <p:cNvPr id="31792" name="Straight Connector 273">
              <a:extLst>
                <a:ext uri="{FF2B5EF4-FFF2-40B4-BE49-F238E27FC236}">
                  <a16:creationId xmlns:a16="http://schemas.microsoft.com/office/drawing/2014/main" id="{879256C4-002A-0E14-9DBB-2F006B9B5933}"/>
                </a:ext>
              </a:extLst>
            </p:cNvPr>
            <p:cNvCxnSpPr>
              <a:cxnSpLocks noChangeShapeType="1"/>
              <a:stCxn id="31791" idx="3"/>
              <a:endCxn id="31847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793" name="Text Box 104">
              <a:extLst>
                <a:ext uri="{FF2B5EF4-FFF2-40B4-BE49-F238E27FC236}">
                  <a16:creationId xmlns:a16="http://schemas.microsoft.com/office/drawing/2014/main" id="{50399682-92B1-9E4A-516F-17FDC804C9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Reg2Loc</a:t>
              </a:r>
            </a:p>
          </p:txBody>
        </p:sp>
        <p:sp>
          <p:nvSpPr>
            <p:cNvPr id="31794" name="Text Box 104">
              <a:extLst>
                <a:ext uri="{FF2B5EF4-FFF2-40B4-BE49-F238E27FC236}">
                  <a16:creationId xmlns:a16="http://schemas.microsoft.com/office/drawing/2014/main" id="{D24B1E03-5E91-B992-FE26-300232931C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ALUOp</a:t>
              </a:r>
            </a:p>
          </p:txBody>
        </p:sp>
        <p:sp>
          <p:nvSpPr>
            <p:cNvPr id="31795" name="Text Box 104">
              <a:extLst>
                <a:ext uri="{FF2B5EF4-FFF2-40B4-BE49-F238E27FC236}">
                  <a16:creationId xmlns:a16="http://schemas.microsoft.com/office/drawing/2014/main" id="{9BD44046-8778-3CF3-CD07-3D27F8545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MemToReg</a:t>
              </a:r>
            </a:p>
          </p:txBody>
        </p:sp>
        <p:sp>
          <p:nvSpPr>
            <p:cNvPr id="31796" name="Text Box 104">
              <a:extLst>
                <a:ext uri="{FF2B5EF4-FFF2-40B4-BE49-F238E27FC236}">
                  <a16:creationId xmlns:a16="http://schemas.microsoft.com/office/drawing/2014/main" id="{3C8A8DE5-E853-CBC4-6192-0F72E412A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ALUSrc</a:t>
              </a:r>
            </a:p>
          </p:txBody>
        </p:sp>
        <p:sp>
          <p:nvSpPr>
            <p:cNvPr id="31797" name="Text Box 104">
              <a:extLst>
                <a:ext uri="{FF2B5EF4-FFF2-40B4-BE49-F238E27FC236}">
                  <a16:creationId xmlns:a16="http://schemas.microsoft.com/office/drawing/2014/main" id="{FB8897C2-7C92-7702-4EEF-07662D499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MemWrite</a:t>
              </a:r>
            </a:p>
          </p:txBody>
        </p:sp>
        <p:cxnSp>
          <p:nvCxnSpPr>
            <p:cNvPr id="31798" name="Straight Connector 283">
              <a:extLst>
                <a:ext uri="{FF2B5EF4-FFF2-40B4-BE49-F238E27FC236}">
                  <a16:creationId xmlns:a16="http://schemas.microsoft.com/office/drawing/2014/main" id="{5A17BE8D-CF59-1F9C-D83A-4BE763337E99}"/>
                </a:ext>
              </a:extLst>
            </p:cNvPr>
            <p:cNvCxnSpPr>
              <a:cxnSpLocks noChangeShapeType="1"/>
              <a:stCxn id="31793" idx="3"/>
              <a:endCxn id="31811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99" name="Straight Connector 286">
              <a:extLst>
                <a:ext uri="{FF2B5EF4-FFF2-40B4-BE49-F238E27FC236}">
                  <a16:creationId xmlns:a16="http://schemas.microsoft.com/office/drawing/2014/main" id="{650FDE15-EBBE-4C98-2BC1-569C9CEC0ACF}"/>
                </a:ext>
              </a:extLst>
            </p:cNvPr>
            <p:cNvCxnSpPr>
              <a:cxnSpLocks noChangeShapeType="1"/>
              <a:stCxn id="31795" idx="2"/>
              <a:endCxn id="31834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0" name="Straight Connector 292">
              <a:extLst>
                <a:ext uri="{FF2B5EF4-FFF2-40B4-BE49-F238E27FC236}">
                  <a16:creationId xmlns:a16="http://schemas.microsoft.com/office/drawing/2014/main" id="{93FC1013-3C7D-A2E6-6522-5E62DD2F23AA}"/>
                </a:ext>
              </a:extLst>
            </p:cNvPr>
            <p:cNvCxnSpPr>
              <a:cxnSpLocks noChangeShapeType="1"/>
              <a:stCxn id="31796" idx="0"/>
              <a:endCxn id="31826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1" name="Straight Connector 293">
              <a:extLst>
                <a:ext uri="{FF2B5EF4-FFF2-40B4-BE49-F238E27FC236}">
                  <a16:creationId xmlns:a16="http://schemas.microsoft.com/office/drawing/2014/main" id="{5EDABFAF-9F0E-2F74-DDCF-77B697A09401}"/>
                </a:ext>
              </a:extLst>
            </p:cNvPr>
            <p:cNvCxnSpPr>
              <a:cxnSpLocks noChangeShapeType="1"/>
              <a:stCxn id="31797" idx="2"/>
              <a:endCxn id="31837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802" name="Straight Connector 294">
              <a:extLst>
                <a:ext uri="{FF2B5EF4-FFF2-40B4-BE49-F238E27FC236}">
                  <a16:creationId xmlns:a16="http://schemas.microsoft.com/office/drawing/2014/main" id="{B4292C25-C385-F17D-6C2B-832F88A559D5}"/>
                </a:ext>
              </a:extLst>
            </p:cNvPr>
            <p:cNvCxnSpPr>
              <a:cxnSpLocks noChangeShapeType="1"/>
              <a:stCxn id="31794" idx="0"/>
              <a:endCxn id="31813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803" name="Group 307">
              <a:extLst>
                <a:ext uri="{FF2B5EF4-FFF2-40B4-BE49-F238E27FC236}">
                  <a16:creationId xmlns:a16="http://schemas.microsoft.com/office/drawing/2014/main" id="{4C37BC3E-8EE4-7E6F-8A71-70FD355D78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1812" name="Group 3">
                <a:extLst>
                  <a:ext uri="{FF2B5EF4-FFF2-40B4-BE49-F238E27FC236}">
                    <a16:creationId xmlns:a16="http://schemas.microsoft.com/office/drawing/2014/main" id="{AD885697-3588-B5D0-E3A5-8BAC2745D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1814" name="AutoShape 4">
                  <a:extLst>
                    <a:ext uri="{FF2B5EF4-FFF2-40B4-BE49-F238E27FC236}">
                      <a16:creationId xmlns:a16="http://schemas.microsoft.com/office/drawing/2014/main" id="{19AB19B4-3632-28D0-5720-87A1C6D94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5" name="Line 5">
                  <a:extLst>
                    <a:ext uri="{FF2B5EF4-FFF2-40B4-BE49-F238E27FC236}">
                      <a16:creationId xmlns:a16="http://schemas.microsoft.com/office/drawing/2014/main" id="{2530582D-DD60-13F0-E88F-CFB448CA3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6" name="Line 6">
                  <a:extLst>
                    <a:ext uri="{FF2B5EF4-FFF2-40B4-BE49-F238E27FC236}">
                      <a16:creationId xmlns:a16="http://schemas.microsoft.com/office/drawing/2014/main" id="{6F30AA3D-4983-A5E2-F09A-FD82E4DBA6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7" name="Line 7">
                  <a:extLst>
                    <a:ext uri="{FF2B5EF4-FFF2-40B4-BE49-F238E27FC236}">
                      <a16:creationId xmlns:a16="http://schemas.microsoft.com/office/drawing/2014/main" id="{5A4084DD-8BCF-7E41-7D56-25320E32E4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8" name="Line 8">
                  <a:extLst>
                    <a:ext uri="{FF2B5EF4-FFF2-40B4-BE49-F238E27FC236}">
                      <a16:creationId xmlns:a16="http://schemas.microsoft.com/office/drawing/2014/main" id="{042A7508-32BD-B0F5-FA85-B39E46CE18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19" name="Line 9">
                  <a:extLst>
                    <a:ext uri="{FF2B5EF4-FFF2-40B4-BE49-F238E27FC236}">
                      <a16:creationId xmlns:a16="http://schemas.microsoft.com/office/drawing/2014/main" id="{0B91BF30-C897-D412-6EFC-E02785E06A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20" name="Line 10">
                  <a:extLst>
                    <a:ext uri="{FF2B5EF4-FFF2-40B4-BE49-F238E27FC236}">
                      <a16:creationId xmlns:a16="http://schemas.microsoft.com/office/drawing/2014/main" id="{F2F7B0C4-EF24-5445-39F0-7BB78FA951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821" name="Line 11">
                  <a:extLst>
                    <a:ext uri="{FF2B5EF4-FFF2-40B4-BE49-F238E27FC236}">
                      <a16:creationId xmlns:a16="http://schemas.microsoft.com/office/drawing/2014/main" id="{8ECD7AE4-B1E5-5E9F-F98F-A2F4BC956D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13" name="Line 11">
                <a:extLst>
                  <a:ext uri="{FF2B5EF4-FFF2-40B4-BE49-F238E27FC236}">
                    <a16:creationId xmlns:a16="http://schemas.microsoft.com/office/drawing/2014/main" id="{901C94B4-D301-6707-07D3-02E876512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804" name="Group 386">
              <a:extLst>
                <a:ext uri="{FF2B5EF4-FFF2-40B4-BE49-F238E27FC236}">
                  <a16:creationId xmlns:a16="http://schemas.microsoft.com/office/drawing/2014/main" id="{876A1A20-C4A0-1350-916A-AB09AAF0D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1805" name="Group 19">
                <a:extLst>
                  <a:ext uri="{FF2B5EF4-FFF2-40B4-BE49-F238E27FC236}">
                    <a16:creationId xmlns:a16="http://schemas.microsoft.com/office/drawing/2014/main" id="{B09FD077-6258-EC45-0870-EC5525247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1807" name="AutoShape 20">
                  <a:extLst>
                    <a:ext uri="{FF2B5EF4-FFF2-40B4-BE49-F238E27FC236}">
                      <a16:creationId xmlns:a16="http://schemas.microsoft.com/office/drawing/2014/main" id="{5DA9040D-C181-B6C5-DC7C-EB5580C49F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1808" name="Line 21">
                  <a:extLst>
                    <a:ext uri="{FF2B5EF4-FFF2-40B4-BE49-F238E27FC236}">
                      <a16:creationId xmlns:a16="http://schemas.microsoft.com/office/drawing/2014/main" id="{A2895036-2289-6AAC-C53B-59D410BD5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09" name="Line 22">
                  <a:extLst>
                    <a:ext uri="{FF2B5EF4-FFF2-40B4-BE49-F238E27FC236}">
                      <a16:creationId xmlns:a16="http://schemas.microsoft.com/office/drawing/2014/main" id="{9DED55AD-DB90-D986-F366-E119B6D310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10" name="Line 23">
                  <a:extLst>
                    <a:ext uri="{FF2B5EF4-FFF2-40B4-BE49-F238E27FC236}">
                      <a16:creationId xmlns:a16="http://schemas.microsoft.com/office/drawing/2014/main" id="{9EA8CC83-78AC-5A17-332A-B01309714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1811" name="Line 24">
                  <a:extLst>
                    <a:ext uri="{FF2B5EF4-FFF2-40B4-BE49-F238E27FC236}">
                      <a16:creationId xmlns:a16="http://schemas.microsoft.com/office/drawing/2014/main" id="{7DECAD84-5BA6-4221-1E64-4C9ACF9790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1806" name="TextBox 385">
                <a:extLst>
                  <a:ext uri="{FF2B5EF4-FFF2-40B4-BE49-F238E27FC236}">
                    <a16:creationId xmlns:a16="http://schemas.microsoft.com/office/drawing/2014/main" id="{8B64C3E1-F969-6DDB-D050-4DB9E5D24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7387EC7A-1A2D-B76B-A24A-BE70B4F5C2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6080EC2-89EB-4DAE-9C81-E008F898CF68}" type="slidenum">
              <a:rPr lang="en-US" altLang="en-US"/>
              <a:pPr>
                <a:spcBef>
                  <a:spcPct val="0"/>
                </a:spcBef>
                <a:buSzTx/>
              </a:pPr>
              <a:t>88</a:t>
            </a:fld>
            <a:endParaRPr lang="en-US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4E2C92A2-65E9-FD18-5C74-87C8BB16B4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Signals</a:t>
            </a:r>
          </a:p>
        </p:txBody>
      </p:sp>
      <p:graphicFrame>
        <p:nvGraphicFramePr>
          <p:cNvPr id="382053" name="Group 101">
            <a:extLst>
              <a:ext uri="{FF2B5EF4-FFF2-40B4-BE49-F238E27FC236}">
                <a16:creationId xmlns:a16="http://schemas.microsoft.com/office/drawing/2014/main" id="{11CF3FDA-7B0C-4D73-A5C4-412389E27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89606"/>
              </p:ext>
            </p:extLst>
          </p:nvPr>
        </p:nvGraphicFramePr>
        <p:xfrm>
          <a:off x="590550" y="919163"/>
          <a:ext cx="7877177" cy="4862512"/>
        </p:xfrm>
        <a:graphic>
          <a:graphicData uri="http://schemas.openxmlformats.org/drawingml/2006/table">
            <a:tbl>
              <a:tblPr firstRow="1"/>
              <a:tblGrid>
                <a:gridCol w="1573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08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73">
                <a:tc>
                  <a:txBody>
                    <a:bodyPr/>
                    <a:lstStyle/>
                    <a:p>
                      <a:pPr marL="0" marR="0" lvl="0" indent="0" algn="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Opcode[31:26]</a:t>
                      </a:r>
                      <a:b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Opcode[25:21]</a:t>
                      </a: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10001011000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11001011000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111110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00010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111110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00000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000101xxxxx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10110100xxx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27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LDUR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STUR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CBZ</a:t>
                      </a: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27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27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8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8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278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865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27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36" marR="91436"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91436" marR="91436"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C4CE2166-57CD-F7B8-2B70-7A871B45DD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DDB662F-0B22-4543-9853-733A57226D9D}" type="slidenum">
              <a:rPr lang="en-US" altLang="en-US"/>
              <a:pPr>
                <a:spcBef>
                  <a:spcPct val="0"/>
                </a:spcBef>
                <a:buSzTx/>
              </a:pPr>
              <a:t>71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398E2A4-2797-1A03-708F-6286F9805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CPU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75F299D6-77A4-4CEB-9F65-BDF6A28447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801688"/>
            <a:ext cx="8267700" cy="5265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Develop complete CPU for subset of instruction set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	Memory: </a:t>
            </a:r>
            <a:r>
              <a:rPr lang="en-US" altLang="en-US">
                <a:latin typeface="Courier New" panose="02070309020205020404" pitchFamily="49" charset="0"/>
              </a:rPr>
              <a:t>LDUR, STUR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Branch: </a:t>
            </a:r>
            <a:r>
              <a:rPr lang="en-US" altLang="en-US">
                <a:latin typeface="Courier New" panose="02070309020205020404" pitchFamily="49" charset="0"/>
              </a:rPr>
              <a:t>B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Conditional Branch: </a:t>
            </a:r>
            <a:r>
              <a:rPr lang="en-US" altLang="en-US">
                <a:latin typeface="Courier New" panose="02070309020205020404" pitchFamily="49" charset="0"/>
              </a:rPr>
              <a:t>CBZ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	Arithmetic: </a:t>
            </a:r>
            <a:r>
              <a:rPr lang="en-US" altLang="en-US">
                <a:latin typeface="Courier New" panose="02070309020205020404" pitchFamily="49" charset="0"/>
              </a:rPr>
              <a:t>ADD, SUB</a:t>
            </a: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Most other instructions similar</a:t>
            </a:r>
          </a:p>
        </p:txBody>
      </p:sp>
      <p:grpSp>
        <p:nvGrpSpPr>
          <p:cNvPr id="5125" name="Group 1">
            <a:extLst>
              <a:ext uri="{FF2B5EF4-FFF2-40B4-BE49-F238E27FC236}">
                <a16:creationId xmlns:a16="http://schemas.microsoft.com/office/drawing/2014/main" id="{A096E9F5-1F5D-361B-AD95-4611FF00F162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2593975"/>
            <a:ext cx="6515100" cy="692150"/>
            <a:chOff x="251680" y="1316161"/>
            <a:chExt cx="6515100" cy="691595"/>
          </a:xfrm>
        </p:grpSpPr>
        <p:grpSp>
          <p:nvGrpSpPr>
            <p:cNvPr id="5353" name="Group 8">
              <a:extLst>
                <a:ext uri="{FF2B5EF4-FFF2-40B4-BE49-F238E27FC236}">
                  <a16:creationId xmlns:a16="http://schemas.microsoft.com/office/drawing/2014/main" id="{EF1C1A2B-2517-1FD0-CC8F-CE12EDFC3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389" name="Rectangle 9">
                <a:extLst>
                  <a:ext uri="{FF2B5EF4-FFF2-40B4-BE49-F238E27FC236}">
                    <a16:creationId xmlns:a16="http://schemas.microsoft.com/office/drawing/2014/main" id="{F8BC0608-8B99-FD15-7F48-0EFF3C202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390" name="Line 10">
                <a:extLst>
                  <a:ext uri="{FF2B5EF4-FFF2-40B4-BE49-F238E27FC236}">
                    <a16:creationId xmlns:a16="http://schemas.microsoft.com/office/drawing/2014/main" id="{23F10BF2-B28F-D8F2-9E0E-04EE72748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1" name="Line 11">
                <a:extLst>
                  <a:ext uri="{FF2B5EF4-FFF2-40B4-BE49-F238E27FC236}">
                    <a16:creationId xmlns:a16="http://schemas.microsoft.com/office/drawing/2014/main" id="{8364638B-3F7B-5EF4-7407-E1F1244EB9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2" name="Line 12">
                <a:extLst>
                  <a:ext uri="{FF2B5EF4-FFF2-40B4-BE49-F238E27FC236}">
                    <a16:creationId xmlns:a16="http://schemas.microsoft.com/office/drawing/2014/main" id="{C7F5201B-4C55-F85C-C63B-F2380D614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3" name="Line 13">
                <a:extLst>
                  <a:ext uri="{FF2B5EF4-FFF2-40B4-BE49-F238E27FC236}">
                    <a16:creationId xmlns:a16="http://schemas.microsoft.com/office/drawing/2014/main" id="{3DFD39CE-CF9E-EDDD-1740-1E50AEE3B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4" name="Line 14">
                <a:extLst>
                  <a:ext uri="{FF2B5EF4-FFF2-40B4-BE49-F238E27FC236}">
                    <a16:creationId xmlns:a16="http://schemas.microsoft.com/office/drawing/2014/main" id="{B77A8D29-F90F-D8FF-8078-4E0CE5FD9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5" name="Line 15">
                <a:extLst>
                  <a:ext uri="{FF2B5EF4-FFF2-40B4-BE49-F238E27FC236}">
                    <a16:creationId xmlns:a16="http://schemas.microsoft.com/office/drawing/2014/main" id="{7393F7FA-DF20-E437-F17B-A266DEF25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6" name="Line 16">
                <a:extLst>
                  <a:ext uri="{FF2B5EF4-FFF2-40B4-BE49-F238E27FC236}">
                    <a16:creationId xmlns:a16="http://schemas.microsoft.com/office/drawing/2014/main" id="{13BBB5CC-160C-1EEA-5A02-064E33067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7" name="Line 17">
                <a:extLst>
                  <a:ext uri="{FF2B5EF4-FFF2-40B4-BE49-F238E27FC236}">
                    <a16:creationId xmlns:a16="http://schemas.microsoft.com/office/drawing/2014/main" id="{F3358A49-2EEC-792A-B01C-6F742A1B7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8" name="Line 18">
                <a:extLst>
                  <a:ext uri="{FF2B5EF4-FFF2-40B4-BE49-F238E27FC236}">
                    <a16:creationId xmlns:a16="http://schemas.microsoft.com/office/drawing/2014/main" id="{06BC6968-4BCA-1B1E-1503-FB63B1DB1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99" name="Line 19">
                <a:extLst>
                  <a:ext uri="{FF2B5EF4-FFF2-40B4-BE49-F238E27FC236}">
                    <a16:creationId xmlns:a16="http://schemas.microsoft.com/office/drawing/2014/main" id="{E9E810B7-BA6B-95BC-48D4-13B90FB22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0" name="Line 20">
                <a:extLst>
                  <a:ext uri="{FF2B5EF4-FFF2-40B4-BE49-F238E27FC236}">
                    <a16:creationId xmlns:a16="http://schemas.microsoft.com/office/drawing/2014/main" id="{B6E42C3F-3BEB-E7ED-8E69-E1FFCE897E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1" name="Line 21">
                <a:extLst>
                  <a:ext uri="{FF2B5EF4-FFF2-40B4-BE49-F238E27FC236}">
                    <a16:creationId xmlns:a16="http://schemas.microsoft.com/office/drawing/2014/main" id="{77A4B098-3B42-98E4-EF18-2FEB0D780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2" name="Line 22">
                <a:extLst>
                  <a:ext uri="{FF2B5EF4-FFF2-40B4-BE49-F238E27FC236}">
                    <a16:creationId xmlns:a16="http://schemas.microsoft.com/office/drawing/2014/main" id="{1DAB9A10-3484-BD61-F844-6AF1315F5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3" name="Line 23">
                <a:extLst>
                  <a:ext uri="{FF2B5EF4-FFF2-40B4-BE49-F238E27FC236}">
                    <a16:creationId xmlns:a16="http://schemas.microsoft.com/office/drawing/2014/main" id="{CD1FE271-404A-60D3-E4D6-EBCD48821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4" name="Line 24">
                <a:extLst>
                  <a:ext uri="{FF2B5EF4-FFF2-40B4-BE49-F238E27FC236}">
                    <a16:creationId xmlns:a16="http://schemas.microsoft.com/office/drawing/2014/main" id="{44330544-22D6-2177-C773-E765C92F7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5" name="Line 25">
                <a:extLst>
                  <a:ext uri="{FF2B5EF4-FFF2-40B4-BE49-F238E27FC236}">
                    <a16:creationId xmlns:a16="http://schemas.microsoft.com/office/drawing/2014/main" id="{70640336-3EFD-1E59-752C-AFE61A819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6" name="Line 26">
                <a:extLst>
                  <a:ext uri="{FF2B5EF4-FFF2-40B4-BE49-F238E27FC236}">
                    <a16:creationId xmlns:a16="http://schemas.microsoft.com/office/drawing/2014/main" id="{0C6A1DFD-F6A0-D1A3-5876-1D77DBB15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7" name="Line 27">
                <a:extLst>
                  <a:ext uri="{FF2B5EF4-FFF2-40B4-BE49-F238E27FC236}">
                    <a16:creationId xmlns:a16="http://schemas.microsoft.com/office/drawing/2014/main" id="{04A71867-C3B1-1C16-6740-7FC96D0F6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8" name="Line 28">
                <a:extLst>
                  <a:ext uri="{FF2B5EF4-FFF2-40B4-BE49-F238E27FC236}">
                    <a16:creationId xmlns:a16="http://schemas.microsoft.com/office/drawing/2014/main" id="{4B9E10F8-3E37-153B-37AF-E1AD5A730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09" name="Line 29">
                <a:extLst>
                  <a:ext uri="{FF2B5EF4-FFF2-40B4-BE49-F238E27FC236}">
                    <a16:creationId xmlns:a16="http://schemas.microsoft.com/office/drawing/2014/main" id="{D6037FC4-2BA7-2DC2-522E-4A3FFAEE8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0" name="Line 30">
                <a:extLst>
                  <a:ext uri="{FF2B5EF4-FFF2-40B4-BE49-F238E27FC236}">
                    <a16:creationId xmlns:a16="http://schemas.microsoft.com/office/drawing/2014/main" id="{05260CF2-940A-E56B-0BBB-354D2E203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1" name="Line 31">
                <a:extLst>
                  <a:ext uri="{FF2B5EF4-FFF2-40B4-BE49-F238E27FC236}">
                    <a16:creationId xmlns:a16="http://schemas.microsoft.com/office/drawing/2014/main" id="{CB8C38A7-D451-8673-7100-B735CDC9DF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2" name="Line 32">
                <a:extLst>
                  <a:ext uri="{FF2B5EF4-FFF2-40B4-BE49-F238E27FC236}">
                    <a16:creationId xmlns:a16="http://schemas.microsoft.com/office/drawing/2014/main" id="{AE4797DB-68BE-8F26-37F9-FFD652A6F6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3" name="Line 33">
                <a:extLst>
                  <a:ext uri="{FF2B5EF4-FFF2-40B4-BE49-F238E27FC236}">
                    <a16:creationId xmlns:a16="http://schemas.microsoft.com/office/drawing/2014/main" id="{C158553A-6FB2-ACE2-6C46-8CF1940E7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4" name="Line 34">
                <a:extLst>
                  <a:ext uri="{FF2B5EF4-FFF2-40B4-BE49-F238E27FC236}">
                    <a16:creationId xmlns:a16="http://schemas.microsoft.com/office/drawing/2014/main" id="{B1D302EC-03C4-6111-C1EE-241387BC57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5" name="Line 35">
                <a:extLst>
                  <a:ext uri="{FF2B5EF4-FFF2-40B4-BE49-F238E27FC236}">
                    <a16:creationId xmlns:a16="http://schemas.microsoft.com/office/drawing/2014/main" id="{096B7FD2-31A3-3801-9AD6-D5C2E1DAE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6" name="Line 36">
                <a:extLst>
                  <a:ext uri="{FF2B5EF4-FFF2-40B4-BE49-F238E27FC236}">
                    <a16:creationId xmlns:a16="http://schemas.microsoft.com/office/drawing/2014/main" id="{09BD2A6E-A2A8-FF62-A0A8-CC2109D18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7" name="Line 37">
                <a:extLst>
                  <a:ext uri="{FF2B5EF4-FFF2-40B4-BE49-F238E27FC236}">
                    <a16:creationId xmlns:a16="http://schemas.microsoft.com/office/drawing/2014/main" id="{BCF2A371-10F3-3985-B650-34E1AF93D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8" name="Line 38">
                <a:extLst>
                  <a:ext uri="{FF2B5EF4-FFF2-40B4-BE49-F238E27FC236}">
                    <a16:creationId xmlns:a16="http://schemas.microsoft.com/office/drawing/2014/main" id="{AD20AE15-C9A4-D301-0FB2-C8E3526F0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19" name="Line 39">
                <a:extLst>
                  <a:ext uri="{FF2B5EF4-FFF2-40B4-BE49-F238E27FC236}">
                    <a16:creationId xmlns:a16="http://schemas.microsoft.com/office/drawing/2014/main" id="{7E1BF155-4A93-2727-DCBD-51BBC619E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0" name="Line 40">
                <a:extLst>
                  <a:ext uri="{FF2B5EF4-FFF2-40B4-BE49-F238E27FC236}">
                    <a16:creationId xmlns:a16="http://schemas.microsoft.com/office/drawing/2014/main" id="{006DB8DF-B7A9-2A7B-C6D2-DF4643751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1" name="Line 41">
                <a:extLst>
                  <a:ext uri="{FF2B5EF4-FFF2-40B4-BE49-F238E27FC236}">
                    <a16:creationId xmlns:a16="http://schemas.microsoft.com/office/drawing/2014/main" id="{449337E2-3648-B958-A02D-5485E1C7B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22" name="Line 42">
                <a:extLst>
                  <a:ext uri="{FF2B5EF4-FFF2-40B4-BE49-F238E27FC236}">
                    <a16:creationId xmlns:a16="http://schemas.microsoft.com/office/drawing/2014/main" id="{7D91EAC3-CE1B-DDBD-31EE-8BD52C604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354" name="Line 44">
              <a:extLst>
                <a:ext uri="{FF2B5EF4-FFF2-40B4-BE49-F238E27FC236}">
                  <a16:creationId xmlns:a16="http://schemas.microsoft.com/office/drawing/2014/main" id="{C839A2BA-AED9-1FFA-3E06-9DF38959C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446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55" name="Text Box 48">
              <a:extLst>
                <a:ext uri="{FF2B5EF4-FFF2-40B4-BE49-F238E27FC236}">
                  <a16:creationId xmlns:a16="http://schemas.microsoft.com/office/drawing/2014/main" id="{2BEFDA60-7E0F-2A97-D6B1-2908D331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356" name="Text Box 49">
              <a:extLst>
                <a:ext uri="{FF2B5EF4-FFF2-40B4-BE49-F238E27FC236}">
                  <a16:creationId xmlns:a16="http://schemas.microsoft.com/office/drawing/2014/main" id="{6980F8DE-053C-C162-A024-281E117EEB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357" name="Text Box 50">
              <a:extLst>
                <a:ext uri="{FF2B5EF4-FFF2-40B4-BE49-F238E27FC236}">
                  <a16:creationId xmlns:a16="http://schemas.microsoft.com/office/drawing/2014/main" id="{E99C25E4-733D-1F9B-1A72-94F4C19B4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358" name="Text Box 51">
              <a:extLst>
                <a:ext uri="{FF2B5EF4-FFF2-40B4-BE49-F238E27FC236}">
                  <a16:creationId xmlns:a16="http://schemas.microsoft.com/office/drawing/2014/main" id="{26BC0C95-73B5-81FD-FAA1-F7CD79B72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359" name="Text Box 52">
              <a:extLst>
                <a:ext uri="{FF2B5EF4-FFF2-40B4-BE49-F238E27FC236}">
                  <a16:creationId xmlns:a16="http://schemas.microsoft.com/office/drawing/2014/main" id="{B8D16165-4594-BA04-1FD5-16CF104F4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360" name="Text Box 53">
              <a:extLst>
                <a:ext uri="{FF2B5EF4-FFF2-40B4-BE49-F238E27FC236}">
                  <a16:creationId xmlns:a16="http://schemas.microsoft.com/office/drawing/2014/main" id="{AA2E6D7F-C229-E63A-842C-0E1D48769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361" name="Text Box 54">
              <a:extLst>
                <a:ext uri="{FF2B5EF4-FFF2-40B4-BE49-F238E27FC236}">
                  <a16:creationId xmlns:a16="http://schemas.microsoft.com/office/drawing/2014/main" id="{022168FD-AC5D-35DE-F03F-AAD5684C3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362" name="Text Box 55">
              <a:extLst>
                <a:ext uri="{FF2B5EF4-FFF2-40B4-BE49-F238E27FC236}">
                  <a16:creationId xmlns:a16="http://schemas.microsoft.com/office/drawing/2014/main" id="{1379A3D2-CCF8-D3E7-B354-D2D87FB84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363" name="Text Box 56">
              <a:extLst>
                <a:ext uri="{FF2B5EF4-FFF2-40B4-BE49-F238E27FC236}">
                  <a16:creationId xmlns:a16="http://schemas.microsoft.com/office/drawing/2014/main" id="{16089649-6BB4-E0C7-4935-4D72877C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364" name="Text Box 57">
              <a:extLst>
                <a:ext uri="{FF2B5EF4-FFF2-40B4-BE49-F238E27FC236}">
                  <a16:creationId xmlns:a16="http://schemas.microsoft.com/office/drawing/2014/main" id="{BE47F863-129A-7D52-59BD-1E502FE1B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365" name="Text Box 58">
              <a:extLst>
                <a:ext uri="{FF2B5EF4-FFF2-40B4-BE49-F238E27FC236}">
                  <a16:creationId xmlns:a16="http://schemas.microsoft.com/office/drawing/2014/main" id="{6F8371B7-8858-EC70-14C8-616081C72D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366" name="Text Box 59">
              <a:extLst>
                <a:ext uri="{FF2B5EF4-FFF2-40B4-BE49-F238E27FC236}">
                  <a16:creationId xmlns:a16="http://schemas.microsoft.com/office/drawing/2014/main" id="{3168B82E-E709-FF83-2F6F-DD983132F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367" name="Text Box 60">
              <a:extLst>
                <a:ext uri="{FF2B5EF4-FFF2-40B4-BE49-F238E27FC236}">
                  <a16:creationId xmlns:a16="http://schemas.microsoft.com/office/drawing/2014/main" id="{FF83EBB4-E320-DE5F-1538-8B79B07E4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368" name="Text Box 61">
              <a:extLst>
                <a:ext uri="{FF2B5EF4-FFF2-40B4-BE49-F238E27FC236}">
                  <a16:creationId xmlns:a16="http://schemas.microsoft.com/office/drawing/2014/main" id="{AB9FFF47-EE7E-F693-6EE5-B1BEB5A3A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369" name="Text Box 62">
              <a:extLst>
                <a:ext uri="{FF2B5EF4-FFF2-40B4-BE49-F238E27FC236}">
                  <a16:creationId xmlns:a16="http://schemas.microsoft.com/office/drawing/2014/main" id="{D0D4C4BD-FDA6-0036-A070-6A75E8378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370" name="Text Box 63">
              <a:extLst>
                <a:ext uri="{FF2B5EF4-FFF2-40B4-BE49-F238E27FC236}">
                  <a16:creationId xmlns:a16="http://schemas.microsoft.com/office/drawing/2014/main" id="{7C40B485-78B8-618A-D61B-4175BC9A56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371" name="Text Box 64">
              <a:extLst>
                <a:ext uri="{FF2B5EF4-FFF2-40B4-BE49-F238E27FC236}">
                  <a16:creationId xmlns:a16="http://schemas.microsoft.com/office/drawing/2014/main" id="{692A13BF-C0D3-8B52-7CDE-26822810D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372" name="Text Box 65">
              <a:extLst>
                <a:ext uri="{FF2B5EF4-FFF2-40B4-BE49-F238E27FC236}">
                  <a16:creationId xmlns:a16="http://schemas.microsoft.com/office/drawing/2014/main" id="{AA7356D2-7AFC-A912-7566-9C77A7FA8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373" name="Text Box 66">
              <a:extLst>
                <a:ext uri="{FF2B5EF4-FFF2-40B4-BE49-F238E27FC236}">
                  <a16:creationId xmlns:a16="http://schemas.microsoft.com/office/drawing/2014/main" id="{75CEF3CA-6E61-03C8-1A6F-616120DB0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374" name="Text Box 67">
              <a:extLst>
                <a:ext uri="{FF2B5EF4-FFF2-40B4-BE49-F238E27FC236}">
                  <a16:creationId xmlns:a16="http://schemas.microsoft.com/office/drawing/2014/main" id="{FC2C71D8-1E8A-FDA7-0985-AE9973E79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375" name="Text Box 68">
              <a:extLst>
                <a:ext uri="{FF2B5EF4-FFF2-40B4-BE49-F238E27FC236}">
                  <a16:creationId xmlns:a16="http://schemas.microsoft.com/office/drawing/2014/main" id="{006B8DB4-A32E-D908-18AA-A771CAA2F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376" name="Text Box 69">
              <a:extLst>
                <a:ext uri="{FF2B5EF4-FFF2-40B4-BE49-F238E27FC236}">
                  <a16:creationId xmlns:a16="http://schemas.microsoft.com/office/drawing/2014/main" id="{06653F34-0967-0F36-78C3-E00980CD5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377" name="Text Box 70">
              <a:extLst>
                <a:ext uri="{FF2B5EF4-FFF2-40B4-BE49-F238E27FC236}">
                  <a16:creationId xmlns:a16="http://schemas.microsoft.com/office/drawing/2014/main" id="{1CB9EC0B-15BC-56A4-B347-A8C1BB161C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378" name="Text Box 71">
              <a:extLst>
                <a:ext uri="{FF2B5EF4-FFF2-40B4-BE49-F238E27FC236}">
                  <a16:creationId xmlns:a16="http://schemas.microsoft.com/office/drawing/2014/main" id="{566D8912-EFE7-0D90-32F6-363E55842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379" name="Text Box 72">
              <a:extLst>
                <a:ext uri="{FF2B5EF4-FFF2-40B4-BE49-F238E27FC236}">
                  <a16:creationId xmlns:a16="http://schemas.microsoft.com/office/drawing/2014/main" id="{5DDE77F2-092C-C5F0-C62C-4BC8A687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380" name="Text Box 73">
              <a:extLst>
                <a:ext uri="{FF2B5EF4-FFF2-40B4-BE49-F238E27FC236}">
                  <a16:creationId xmlns:a16="http://schemas.microsoft.com/office/drawing/2014/main" id="{F1BDDD5E-55CB-EFC1-F49F-581AC4150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381" name="Text Box 74">
              <a:extLst>
                <a:ext uri="{FF2B5EF4-FFF2-40B4-BE49-F238E27FC236}">
                  <a16:creationId xmlns:a16="http://schemas.microsoft.com/office/drawing/2014/main" id="{89447F6C-ECD2-1CE1-CF0F-FED8DDCA7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382" name="Text Box 75">
              <a:extLst>
                <a:ext uri="{FF2B5EF4-FFF2-40B4-BE49-F238E27FC236}">
                  <a16:creationId xmlns:a16="http://schemas.microsoft.com/office/drawing/2014/main" id="{76E0BCBE-1FAD-36D5-0040-3B996EC25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383" name="Text Box 76">
              <a:extLst>
                <a:ext uri="{FF2B5EF4-FFF2-40B4-BE49-F238E27FC236}">
                  <a16:creationId xmlns:a16="http://schemas.microsoft.com/office/drawing/2014/main" id="{A48A58DE-E58B-3651-E912-2438A83C2F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384" name="Text Box 77">
              <a:extLst>
                <a:ext uri="{FF2B5EF4-FFF2-40B4-BE49-F238E27FC236}">
                  <a16:creationId xmlns:a16="http://schemas.microsoft.com/office/drawing/2014/main" id="{BD194079-A3A3-E3AD-EE2F-12DE99C5D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385" name="Text Box 78">
              <a:extLst>
                <a:ext uri="{FF2B5EF4-FFF2-40B4-BE49-F238E27FC236}">
                  <a16:creationId xmlns:a16="http://schemas.microsoft.com/office/drawing/2014/main" id="{2B0DC75F-7A91-53B9-F2AE-190614513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386" name="Text Box 79">
              <a:extLst>
                <a:ext uri="{FF2B5EF4-FFF2-40B4-BE49-F238E27FC236}">
                  <a16:creationId xmlns:a16="http://schemas.microsoft.com/office/drawing/2014/main" id="{C34DAE28-C954-660A-A6AF-DCA10C14B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387" name="Text Box 80">
              <a:extLst>
                <a:ext uri="{FF2B5EF4-FFF2-40B4-BE49-F238E27FC236}">
                  <a16:creationId xmlns:a16="http://schemas.microsoft.com/office/drawing/2014/main" id="{FD88DC44-11D4-75FD-D84B-64372B50D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203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388" name="Text Box 83">
              <a:extLst>
                <a:ext uri="{FF2B5EF4-FFF2-40B4-BE49-F238E27FC236}">
                  <a16:creationId xmlns:a16="http://schemas.microsoft.com/office/drawing/2014/main" id="{5A5891C9-D0F5-2814-2F41-DB8871E20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2157" y="1638424"/>
              <a:ext cx="516731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BrAddr26</a:t>
              </a:r>
            </a:p>
          </p:txBody>
        </p:sp>
      </p:grpSp>
      <p:grpSp>
        <p:nvGrpSpPr>
          <p:cNvPr id="5126" name="Group 1">
            <a:extLst>
              <a:ext uri="{FF2B5EF4-FFF2-40B4-BE49-F238E27FC236}">
                <a16:creationId xmlns:a16="http://schemas.microsoft.com/office/drawing/2014/main" id="{63D2B65E-25BA-5471-E1C9-F1F115D06C1D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3790950"/>
            <a:ext cx="6515100" cy="692150"/>
            <a:chOff x="251680" y="1316161"/>
            <a:chExt cx="6515100" cy="691595"/>
          </a:xfrm>
        </p:grpSpPr>
        <p:grpSp>
          <p:nvGrpSpPr>
            <p:cNvPr id="5281" name="Group 8">
              <a:extLst>
                <a:ext uri="{FF2B5EF4-FFF2-40B4-BE49-F238E27FC236}">
                  <a16:creationId xmlns:a16="http://schemas.microsoft.com/office/drawing/2014/main" id="{D64C1CFE-D9D7-245A-5641-3994AC178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319" name="Rectangle 9">
                <a:extLst>
                  <a:ext uri="{FF2B5EF4-FFF2-40B4-BE49-F238E27FC236}">
                    <a16:creationId xmlns:a16="http://schemas.microsoft.com/office/drawing/2014/main" id="{F368DC33-CBBD-5911-B358-D3ACBFA42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320" name="Line 10">
                <a:extLst>
                  <a:ext uri="{FF2B5EF4-FFF2-40B4-BE49-F238E27FC236}">
                    <a16:creationId xmlns:a16="http://schemas.microsoft.com/office/drawing/2014/main" id="{937227F0-A25D-0426-6AD3-B095CF3A16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1" name="Line 11">
                <a:extLst>
                  <a:ext uri="{FF2B5EF4-FFF2-40B4-BE49-F238E27FC236}">
                    <a16:creationId xmlns:a16="http://schemas.microsoft.com/office/drawing/2014/main" id="{87976E0B-0CF8-D0C5-923A-6467B63D23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2" name="Line 12">
                <a:extLst>
                  <a:ext uri="{FF2B5EF4-FFF2-40B4-BE49-F238E27FC236}">
                    <a16:creationId xmlns:a16="http://schemas.microsoft.com/office/drawing/2014/main" id="{1F1CEB5E-2CB1-1CF9-1EA5-A2E377147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3" name="Line 13">
                <a:extLst>
                  <a:ext uri="{FF2B5EF4-FFF2-40B4-BE49-F238E27FC236}">
                    <a16:creationId xmlns:a16="http://schemas.microsoft.com/office/drawing/2014/main" id="{501DA544-1846-1BA2-CD8F-8F0180395B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4" name="Line 14">
                <a:extLst>
                  <a:ext uri="{FF2B5EF4-FFF2-40B4-BE49-F238E27FC236}">
                    <a16:creationId xmlns:a16="http://schemas.microsoft.com/office/drawing/2014/main" id="{AA554788-37DF-3407-EA33-B4257F182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5" name="Line 15">
                <a:extLst>
                  <a:ext uri="{FF2B5EF4-FFF2-40B4-BE49-F238E27FC236}">
                    <a16:creationId xmlns:a16="http://schemas.microsoft.com/office/drawing/2014/main" id="{D3926E29-E007-26B9-CCD0-38C2F03F5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6" name="Line 16">
                <a:extLst>
                  <a:ext uri="{FF2B5EF4-FFF2-40B4-BE49-F238E27FC236}">
                    <a16:creationId xmlns:a16="http://schemas.microsoft.com/office/drawing/2014/main" id="{30A4537B-231D-5F22-79B7-4FDCBAC4B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7" name="Line 17">
                <a:extLst>
                  <a:ext uri="{FF2B5EF4-FFF2-40B4-BE49-F238E27FC236}">
                    <a16:creationId xmlns:a16="http://schemas.microsoft.com/office/drawing/2014/main" id="{1AE0B7E7-2494-6433-1F75-1D45CADF91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8" name="Line 18">
                <a:extLst>
                  <a:ext uri="{FF2B5EF4-FFF2-40B4-BE49-F238E27FC236}">
                    <a16:creationId xmlns:a16="http://schemas.microsoft.com/office/drawing/2014/main" id="{3D35F091-5283-C912-B36C-E59C154C53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29" name="Line 19">
                <a:extLst>
                  <a:ext uri="{FF2B5EF4-FFF2-40B4-BE49-F238E27FC236}">
                    <a16:creationId xmlns:a16="http://schemas.microsoft.com/office/drawing/2014/main" id="{82EBE1D5-E217-E585-E6B7-BA2C6C417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0" name="Line 20">
                <a:extLst>
                  <a:ext uri="{FF2B5EF4-FFF2-40B4-BE49-F238E27FC236}">
                    <a16:creationId xmlns:a16="http://schemas.microsoft.com/office/drawing/2014/main" id="{C48BC783-B9D9-4D2A-73B5-2C0EA4782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1" name="Line 21">
                <a:extLst>
                  <a:ext uri="{FF2B5EF4-FFF2-40B4-BE49-F238E27FC236}">
                    <a16:creationId xmlns:a16="http://schemas.microsoft.com/office/drawing/2014/main" id="{3491A43E-68E6-F88A-F0E9-F6F627CED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2" name="Line 22">
                <a:extLst>
                  <a:ext uri="{FF2B5EF4-FFF2-40B4-BE49-F238E27FC236}">
                    <a16:creationId xmlns:a16="http://schemas.microsoft.com/office/drawing/2014/main" id="{7EA4D9F4-E8A7-2248-C799-F2640F9A62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3" name="Line 23">
                <a:extLst>
                  <a:ext uri="{FF2B5EF4-FFF2-40B4-BE49-F238E27FC236}">
                    <a16:creationId xmlns:a16="http://schemas.microsoft.com/office/drawing/2014/main" id="{73EFF484-80F6-870A-9307-A6C7CB5B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4" name="Line 24">
                <a:extLst>
                  <a:ext uri="{FF2B5EF4-FFF2-40B4-BE49-F238E27FC236}">
                    <a16:creationId xmlns:a16="http://schemas.microsoft.com/office/drawing/2014/main" id="{316CE333-386A-CE42-B984-C73A0AEDA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5" name="Line 25">
                <a:extLst>
                  <a:ext uri="{FF2B5EF4-FFF2-40B4-BE49-F238E27FC236}">
                    <a16:creationId xmlns:a16="http://schemas.microsoft.com/office/drawing/2014/main" id="{D726E9B6-56DF-8754-222F-10F10E6CC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6" name="Line 26">
                <a:extLst>
                  <a:ext uri="{FF2B5EF4-FFF2-40B4-BE49-F238E27FC236}">
                    <a16:creationId xmlns:a16="http://schemas.microsoft.com/office/drawing/2014/main" id="{76857BA7-814C-948B-ADAE-6BEEBCFDA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7" name="Line 27">
                <a:extLst>
                  <a:ext uri="{FF2B5EF4-FFF2-40B4-BE49-F238E27FC236}">
                    <a16:creationId xmlns:a16="http://schemas.microsoft.com/office/drawing/2014/main" id="{2E5AEFFD-B539-4910-99E0-0FF5EFED5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8" name="Line 28">
                <a:extLst>
                  <a:ext uri="{FF2B5EF4-FFF2-40B4-BE49-F238E27FC236}">
                    <a16:creationId xmlns:a16="http://schemas.microsoft.com/office/drawing/2014/main" id="{34051CB3-1C43-66A8-36AC-E533C51437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39" name="Line 29">
                <a:extLst>
                  <a:ext uri="{FF2B5EF4-FFF2-40B4-BE49-F238E27FC236}">
                    <a16:creationId xmlns:a16="http://schemas.microsoft.com/office/drawing/2014/main" id="{DB975616-4DEE-82FD-8F2C-C4F2769F1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0" name="Line 30">
                <a:extLst>
                  <a:ext uri="{FF2B5EF4-FFF2-40B4-BE49-F238E27FC236}">
                    <a16:creationId xmlns:a16="http://schemas.microsoft.com/office/drawing/2014/main" id="{48AA3FC9-6250-4ED3-7E68-2A3BA8AEA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1" name="Line 31">
                <a:extLst>
                  <a:ext uri="{FF2B5EF4-FFF2-40B4-BE49-F238E27FC236}">
                    <a16:creationId xmlns:a16="http://schemas.microsoft.com/office/drawing/2014/main" id="{969D5937-0B06-5549-D812-5510D2049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2" name="Line 32">
                <a:extLst>
                  <a:ext uri="{FF2B5EF4-FFF2-40B4-BE49-F238E27FC236}">
                    <a16:creationId xmlns:a16="http://schemas.microsoft.com/office/drawing/2014/main" id="{0556BB6E-64AA-AD5B-A6EE-CAE4D24DD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3" name="Line 33">
                <a:extLst>
                  <a:ext uri="{FF2B5EF4-FFF2-40B4-BE49-F238E27FC236}">
                    <a16:creationId xmlns:a16="http://schemas.microsoft.com/office/drawing/2014/main" id="{6831A878-3BA7-9787-AC50-78A003B3F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4" name="Line 34">
                <a:extLst>
                  <a:ext uri="{FF2B5EF4-FFF2-40B4-BE49-F238E27FC236}">
                    <a16:creationId xmlns:a16="http://schemas.microsoft.com/office/drawing/2014/main" id="{07E1817D-45E8-D0A9-468C-3133555D09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5" name="Line 35">
                <a:extLst>
                  <a:ext uri="{FF2B5EF4-FFF2-40B4-BE49-F238E27FC236}">
                    <a16:creationId xmlns:a16="http://schemas.microsoft.com/office/drawing/2014/main" id="{264E7FC1-8075-AA2A-9C5B-154800724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6" name="Line 36">
                <a:extLst>
                  <a:ext uri="{FF2B5EF4-FFF2-40B4-BE49-F238E27FC236}">
                    <a16:creationId xmlns:a16="http://schemas.microsoft.com/office/drawing/2014/main" id="{DA058696-E1CC-F4AF-D75D-5CD28C33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7" name="Line 37">
                <a:extLst>
                  <a:ext uri="{FF2B5EF4-FFF2-40B4-BE49-F238E27FC236}">
                    <a16:creationId xmlns:a16="http://schemas.microsoft.com/office/drawing/2014/main" id="{93761504-8246-BBFC-6DDA-B20B704606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8" name="Line 38">
                <a:extLst>
                  <a:ext uri="{FF2B5EF4-FFF2-40B4-BE49-F238E27FC236}">
                    <a16:creationId xmlns:a16="http://schemas.microsoft.com/office/drawing/2014/main" id="{9455AB9F-DBA6-DDE4-A42C-7944BE4A0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49" name="Line 39">
                <a:extLst>
                  <a:ext uri="{FF2B5EF4-FFF2-40B4-BE49-F238E27FC236}">
                    <a16:creationId xmlns:a16="http://schemas.microsoft.com/office/drawing/2014/main" id="{4DDA04C6-7437-4B6D-9487-C94A02933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0" name="Line 40">
                <a:extLst>
                  <a:ext uri="{FF2B5EF4-FFF2-40B4-BE49-F238E27FC236}">
                    <a16:creationId xmlns:a16="http://schemas.microsoft.com/office/drawing/2014/main" id="{5C1F1F32-0157-CCC8-84F7-EF3D3EC953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1" name="Line 41">
                <a:extLst>
                  <a:ext uri="{FF2B5EF4-FFF2-40B4-BE49-F238E27FC236}">
                    <a16:creationId xmlns:a16="http://schemas.microsoft.com/office/drawing/2014/main" id="{D37E99BD-2F4A-5CF7-1237-9E5B71C8D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52" name="Line 42">
                <a:extLst>
                  <a:ext uri="{FF2B5EF4-FFF2-40B4-BE49-F238E27FC236}">
                    <a16:creationId xmlns:a16="http://schemas.microsoft.com/office/drawing/2014/main" id="{88E8D816-8E19-B4C0-365A-40152C92D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82" name="Line 44">
              <a:extLst>
                <a:ext uri="{FF2B5EF4-FFF2-40B4-BE49-F238E27FC236}">
                  <a16:creationId xmlns:a16="http://schemas.microsoft.com/office/drawing/2014/main" id="{787CD028-474C-9594-C374-E419DECAB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891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3" name="Line 47">
              <a:extLst>
                <a:ext uri="{FF2B5EF4-FFF2-40B4-BE49-F238E27FC236}">
                  <a16:creationId xmlns:a16="http://schemas.microsoft.com/office/drawing/2014/main" id="{B0E0147C-9A35-3EF7-8EB5-196A64F886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84" name="Text Box 48">
              <a:extLst>
                <a:ext uri="{FF2B5EF4-FFF2-40B4-BE49-F238E27FC236}">
                  <a16:creationId xmlns:a16="http://schemas.microsoft.com/office/drawing/2014/main" id="{86B0B957-A97E-4261-E426-6FA6F86A9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285" name="Text Box 49">
              <a:extLst>
                <a:ext uri="{FF2B5EF4-FFF2-40B4-BE49-F238E27FC236}">
                  <a16:creationId xmlns:a16="http://schemas.microsoft.com/office/drawing/2014/main" id="{035B7426-D0C6-272B-A33E-F6BA4E9F7F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286" name="Text Box 50">
              <a:extLst>
                <a:ext uri="{FF2B5EF4-FFF2-40B4-BE49-F238E27FC236}">
                  <a16:creationId xmlns:a16="http://schemas.microsoft.com/office/drawing/2014/main" id="{82ADC8DC-E3F0-DFF4-9DB1-28D77F31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287" name="Text Box 51">
              <a:extLst>
                <a:ext uri="{FF2B5EF4-FFF2-40B4-BE49-F238E27FC236}">
                  <a16:creationId xmlns:a16="http://schemas.microsoft.com/office/drawing/2014/main" id="{23AE20DD-E99F-EE94-C811-915B11DB1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288" name="Text Box 52">
              <a:extLst>
                <a:ext uri="{FF2B5EF4-FFF2-40B4-BE49-F238E27FC236}">
                  <a16:creationId xmlns:a16="http://schemas.microsoft.com/office/drawing/2014/main" id="{063F269F-31A8-E24B-61CA-401D460EF7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289" name="Text Box 53">
              <a:extLst>
                <a:ext uri="{FF2B5EF4-FFF2-40B4-BE49-F238E27FC236}">
                  <a16:creationId xmlns:a16="http://schemas.microsoft.com/office/drawing/2014/main" id="{4F243E2D-6A55-8842-CBC7-62C4AD06B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290" name="Text Box 54">
              <a:extLst>
                <a:ext uri="{FF2B5EF4-FFF2-40B4-BE49-F238E27FC236}">
                  <a16:creationId xmlns:a16="http://schemas.microsoft.com/office/drawing/2014/main" id="{9AA12368-ECE9-F672-43F6-2765610FB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291" name="Text Box 55">
              <a:extLst>
                <a:ext uri="{FF2B5EF4-FFF2-40B4-BE49-F238E27FC236}">
                  <a16:creationId xmlns:a16="http://schemas.microsoft.com/office/drawing/2014/main" id="{A79EF994-4941-37F7-1815-590BEDB9F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292" name="Text Box 56">
              <a:extLst>
                <a:ext uri="{FF2B5EF4-FFF2-40B4-BE49-F238E27FC236}">
                  <a16:creationId xmlns:a16="http://schemas.microsoft.com/office/drawing/2014/main" id="{1EB354D7-8244-DCB5-C730-52E8BA28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293" name="Text Box 57">
              <a:extLst>
                <a:ext uri="{FF2B5EF4-FFF2-40B4-BE49-F238E27FC236}">
                  <a16:creationId xmlns:a16="http://schemas.microsoft.com/office/drawing/2014/main" id="{54961349-C125-5032-7005-8A86C6005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294" name="Text Box 58">
              <a:extLst>
                <a:ext uri="{FF2B5EF4-FFF2-40B4-BE49-F238E27FC236}">
                  <a16:creationId xmlns:a16="http://schemas.microsoft.com/office/drawing/2014/main" id="{92568B40-1381-38B1-CA1D-5E6BE8838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295" name="Text Box 59">
              <a:extLst>
                <a:ext uri="{FF2B5EF4-FFF2-40B4-BE49-F238E27FC236}">
                  <a16:creationId xmlns:a16="http://schemas.microsoft.com/office/drawing/2014/main" id="{8E841A63-CF75-2203-D081-3C7D1BFE3B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296" name="Text Box 60">
              <a:extLst>
                <a:ext uri="{FF2B5EF4-FFF2-40B4-BE49-F238E27FC236}">
                  <a16:creationId xmlns:a16="http://schemas.microsoft.com/office/drawing/2014/main" id="{2DCF593B-22A5-742C-1F44-EBC344F5F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297" name="Text Box 61">
              <a:extLst>
                <a:ext uri="{FF2B5EF4-FFF2-40B4-BE49-F238E27FC236}">
                  <a16:creationId xmlns:a16="http://schemas.microsoft.com/office/drawing/2014/main" id="{193552D6-2A70-829C-DDE8-7D13EA1839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298" name="Text Box 62">
              <a:extLst>
                <a:ext uri="{FF2B5EF4-FFF2-40B4-BE49-F238E27FC236}">
                  <a16:creationId xmlns:a16="http://schemas.microsoft.com/office/drawing/2014/main" id="{ED64F30C-36F4-E9B2-2CB5-096E76045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299" name="Text Box 63">
              <a:extLst>
                <a:ext uri="{FF2B5EF4-FFF2-40B4-BE49-F238E27FC236}">
                  <a16:creationId xmlns:a16="http://schemas.microsoft.com/office/drawing/2014/main" id="{96ACFAB0-D280-5F05-6CDE-F61A7867A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300" name="Text Box 64">
              <a:extLst>
                <a:ext uri="{FF2B5EF4-FFF2-40B4-BE49-F238E27FC236}">
                  <a16:creationId xmlns:a16="http://schemas.microsoft.com/office/drawing/2014/main" id="{F50B8823-4BB1-F1CB-2906-EDC0E02B38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301" name="Text Box 65">
              <a:extLst>
                <a:ext uri="{FF2B5EF4-FFF2-40B4-BE49-F238E27FC236}">
                  <a16:creationId xmlns:a16="http://schemas.microsoft.com/office/drawing/2014/main" id="{8B916903-382E-AF75-5B85-8B7451B6A5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302" name="Text Box 66">
              <a:extLst>
                <a:ext uri="{FF2B5EF4-FFF2-40B4-BE49-F238E27FC236}">
                  <a16:creationId xmlns:a16="http://schemas.microsoft.com/office/drawing/2014/main" id="{E56E7F03-9F98-D312-F941-14EF2DFB4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303" name="Text Box 67">
              <a:extLst>
                <a:ext uri="{FF2B5EF4-FFF2-40B4-BE49-F238E27FC236}">
                  <a16:creationId xmlns:a16="http://schemas.microsoft.com/office/drawing/2014/main" id="{5E8433B6-8C5E-F4A6-69F5-519E40CA4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304" name="Text Box 68">
              <a:extLst>
                <a:ext uri="{FF2B5EF4-FFF2-40B4-BE49-F238E27FC236}">
                  <a16:creationId xmlns:a16="http://schemas.microsoft.com/office/drawing/2014/main" id="{0F0BD2BF-D0CC-E12B-E2F6-D47A59FBF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305" name="Text Box 69">
              <a:extLst>
                <a:ext uri="{FF2B5EF4-FFF2-40B4-BE49-F238E27FC236}">
                  <a16:creationId xmlns:a16="http://schemas.microsoft.com/office/drawing/2014/main" id="{0D5B249F-D987-518D-1222-72B9294DE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306" name="Text Box 70">
              <a:extLst>
                <a:ext uri="{FF2B5EF4-FFF2-40B4-BE49-F238E27FC236}">
                  <a16:creationId xmlns:a16="http://schemas.microsoft.com/office/drawing/2014/main" id="{54F41DBE-ADDF-32C8-7FF9-99A5E5014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307" name="Text Box 71">
              <a:extLst>
                <a:ext uri="{FF2B5EF4-FFF2-40B4-BE49-F238E27FC236}">
                  <a16:creationId xmlns:a16="http://schemas.microsoft.com/office/drawing/2014/main" id="{3ABF3AF9-7AE3-E60D-4CF8-85C92F4B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308" name="Text Box 72">
              <a:extLst>
                <a:ext uri="{FF2B5EF4-FFF2-40B4-BE49-F238E27FC236}">
                  <a16:creationId xmlns:a16="http://schemas.microsoft.com/office/drawing/2014/main" id="{BD39CFB2-0521-A7C8-04D8-7A42BB18E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309" name="Text Box 73">
              <a:extLst>
                <a:ext uri="{FF2B5EF4-FFF2-40B4-BE49-F238E27FC236}">
                  <a16:creationId xmlns:a16="http://schemas.microsoft.com/office/drawing/2014/main" id="{F6CE8828-B3B8-EB38-666B-CD89E4E3A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310" name="Text Box 74">
              <a:extLst>
                <a:ext uri="{FF2B5EF4-FFF2-40B4-BE49-F238E27FC236}">
                  <a16:creationId xmlns:a16="http://schemas.microsoft.com/office/drawing/2014/main" id="{8A27C362-8449-104D-B2F7-E2DB7B30C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311" name="Text Box 75">
              <a:extLst>
                <a:ext uri="{FF2B5EF4-FFF2-40B4-BE49-F238E27FC236}">
                  <a16:creationId xmlns:a16="http://schemas.microsoft.com/office/drawing/2014/main" id="{83E16380-9AF1-41F4-A358-13EE879C2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312" name="Text Box 76">
              <a:extLst>
                <a:ext uri="{FF2B5EF4-FFF2-40B4-BE49-F238E27FC236}">
                  <a16:creationId xmlns:a16="http://schemas.microsoft.com/office/drawing/2014/main" id="{BDD83765-4E74-A49C-7861-D8D2304CC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313" name="Text Box 77">
              <a:extLst>
                <a:ext uri="{FF2B5EF4-FFF2-40B4-BE49-F238E27FC236}">
                  <a16:creationId xmlns:a16="http://schemas.microsoft.com/office/drawing/2014/main" id="{FE5AD3EB-292E-854A-7727-568B26317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314" name="Text Box 78">
              <a:extLst>
                <a:ext uri="{FF2B5EF4-FFF2-40B4-BE49-F238E27FC236}">
                  <a16:creationId xmlns:a16="http://schemas.microsoft.com/office/drawing/2014/main" id="{77AC622F-7820-1BA2-96E8-E2E60381A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315" name="Text Box 79">
              <a:extLst>
                <a:ext uri="{FF2B5EF4-FFF2-40B4-BE49-F238E27FC236}">
                  <a16:creationId xmlns:a16="http://schemas.microsoft.com/office/drawing/2014/main" id="{C82434A4-11F5-C1C1-FFD9-79DEB2455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316" name="Text Box 80">
              <a:extLst>
                <a:ext uri="{FF2B5EF4-FFF2-40B4-BE49-F238E27FC236}">
                  <a16:creationId xmlns:a16="http://schemas.microsoft.com/office/drawing/2014/main" id="{C50DF9E8-DF10-3134-8894-D90D2EC4D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16033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317" name="Text Box 81">
              <a:extLst>
                <a:ext uri="{FF2B5EF4-FFF2-40B4-BE49-F238E27FC236}">
                  <a16:creationId xmlns:a16="http://schemas.microsoft.com/office/drawing/2014/main" id="{0F60238A-71AF-0CBF-5922-AF2163BE0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265" y="1638424"/>
              <a:ext cx="37736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CondAddr19</a:t>
              </a:r>
            </a:p>
          </p:txBody>
        </p:sp>
        <p:sp>
          <p:nvSpPr>
            <p:cNvPr id="5318" name="Text Box 83">
              <a:extLst>
                <a:ext uri="{FF2B5EF4-FFF2-40B4-BE49-F238E27FC236}">
                  <a16:creationId xmlns:a16="http://schemas.microsoft.com/office/drawing/2014/main" id="{6E98C569-64B5-F21C-DE97-C5C52DCE0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</p:grpSp>
      <p:grpSp>
        <p:nvGrpSpPr>
          <p:cNvPr id="5127" name="Group 1">
            <a:extLst>
              <a:ext uri="{FF2B5EF4-FFF2-40B4-BE49-F238E27FC236}">
                <a16:creationId xmlns:a16="http://schemas.microsoft.com/office/drawing/2014/main" id="{9C26B80B-4A8B-06CC-78E5-E3C863BAFF21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4989513"/>
            <a:ext cx="6515100" cy="687387"/>
            <a:chOff x="2281238" y="1316038"/>
            <a:chExt cx="6515100" cy="688976"/>
          </a:xfrm>
        </p:grpSpPr>
        <p:grpSp>
          <p:nvGrpSpPr>
            <p:cNvPr id="5205" name="Group 8">
              <a:extLst>
                <a:ext uri="{FF2B5EF4-FFF2-40B4-BE49-F238E27FC236}">
                  <a16:creationId xmlns:a16="http://schemas.microsoft.com/office/drawing/2014/main" id="{D0CBDF83-5B66-AF31-7AC7-605C24FEF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5247" name="Rectangle 9">
                <a:extLst>
                  <a:ext uri="{FF2B5EF4-FFF2-40B4-BE49-F238E27FC236}">
                    <a16:creationId xmlns:a16="http://schemas.microsoft.com/office/drawing/2014/main" id="{7689B214-D0EB-84AC-5706-8AE88A1A28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48" name="Line 10">
                <a:extLst>
                  <a:ext uri="{FF2B5EF4-FFF2-40B4-BE49-F238E27FC236}">
                    <a16:creationId xmlns:a16="http://schemas.microsoft.com/office/drawing/2014/main" id="{90AB5D4E-BBE0-7DDB-F5F5-2289F13D4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49" name="Line 11">
                <a:extLst>
                  <a:ext uri="{FF2B5EF4-FFF2-40B4-BE49-F238E27FC236}">
                    <a16:creationId xmlns:a16="http://schemas.microsoft.com/office/drawing/2014/main" id="{9E54FFBB-39B6-7CED-CB3C-A5D46E2DA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0" name="Line 12">
                <a:extLst>
                  <a:ext uri="{FF2B5EF4-FFF2-40B4-BE49-F238E27FC236}">
                    <a16:creationId xmlns:a16="http://schemas.microsoft.com/office/drawing/2014/main" id="{9DE06CFB-E5E6-3945-088F-E22D55DA1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1" name="Line 13">
                <a:extLst>
                  <a:ext uri="{FF2B5EF4-FFF2-40B4-BE49-F238E27FC236}">
                    <a16:creationId xmlns:a16="http://schemas.microsoft.com/office/drawing/2014/main" id="{58D3519A-D628-1666-48BC-E3EE5F8B2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2" name="Line 14">
                <a:extLst>
                  <a:ext uri="{FF2B5EF4-FFF2-40B4-BE49-F238E27FC236}">
                    <a16:creationId xmlns:a16="http://schemas.microsoft.com/office/drawing/2014/main" id="{49BCC059-C18D-3913-3B6B-AF6E5E925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3" name="Line 15">
                <a:extLst>
                  <a:ext uri="{FF2B5EF4-FFF2-40B4-BE49-F238E27FC236}">
                    <a16:creationId xmlns:a16="http://schemas.microsoft.com/office/drawing/2014/main" id="{A70E37CC-819C-D22A-B1DC-9E7D8AFFF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4" name="Line 16">
                <a:extLst>
                  <a:ext uri="{FF2B5EF4-FFF2-40B4-BE49-F238E27FC236}">
                    <a16:creationId xmlns:a16="http://schemas.microsoft.com/office/drawing/2014/main" id="{ADBCCA80-F442-2A35-3C16-B254B022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5" name="Line 17">
                <a:extLst>
                  <a:ext uri="{FF2B5EF4-FFF2-40B4-BE49-F238E27FC236}">
                    <a16:creationId xmlns:a16="http://schemas.microsoft.com/office/drawing/2014/main" id="{A8E28738-2DC6-A5CB-376D-C4D1727E9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6" name="Line 18">
                <a:extLst>
                  <a:ext uri="{FF2B5EF4-FFF2-40B4-BE49-F238E27FC236}">
                    <a16:creationId xmlns:a16="http://schemas.microsoft.com/office/drawing/2014/main" id="{0A6A5AC1-9AEA-2385-6276-5705615FE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7" name="Line 19">
                <a:extLst>
                  <a:ext uri="{FF2B5EF4-FFF2-40B4-BE49-F238E27FC236}">
                    <a16:creationId xmlns:a16="http://schemas.microsoft.com/office/drawing/2014/main" id="{44FC2B72-F680-DB0D-1783-AA4193DE9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8" name="Line 20">
                <a:extLst>
                  <a:ext uri="{FF2B5EF4-FFF2-40B4-BE49-F238E27FC236}">
                    <a16:creationId xmlns:a16="http://schemas.microsoft.com/office/drawing/2014/main" id="{D30AF9B0-0213-B72D-B8CC-A454F5357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59" name="Line 21">
                <a:extLst>
                  <a:ext uri="{FF2B5EF4-FFF2-40B4-BE49-F238E27FC236}">
                    <a16:creationId xmlns:a16="http://schemas.microsoft.com/office/drawing/2014/main" id="{8ABB3F42-1454-8630-5ABF-4887FD9F2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0" name="Line 22">
                <a:extLst>
                  <a:ext uri="{FF2B5EF4-FFF2-40B4-BE49-F238E27FC236}">
                    <a16:creationId xmlns:a16="http://schemas.microsoft.com/office/drawing/2014/main" id="{5BFDB6E8-34BF-5795-CE62-09CD678FE9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1" name="Line 23">
                <a:extLst>
                  <a:ext uri="{FF2B5EF4-FFF2-40B4-BE49-F238E27FC236}">
                    <a16:creationId xmlns:a16="http://schemas.microsoft.com/office/drawing/2014/main" id="{6F5847AD-38B8-0F97-20CF-D3443D84E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2" name="Line 24">
                <a:extLst>
                  <a:ext uri="{FF2B5EF4-FFF2-40B4-BE49-F238E27FC236}">
                    <a16:creationId xmlns:a16="http://schemas.microsoft.com/office/drawing/2014/main" id="{FE6EA2D5-48DE-1ADA-3A80-F05859343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3" name="Line 25">
                <a:extLst>
                  <a:ext uri="{FF2B5EF4-FFF2-40B4-BE49-F238E27FC236}">
                    <a16:creationId xmlns:a16="http://schemas.microsoft.com/office/drawing/2014/main" id="{4D053E9F-BD7B-181F-C014-D89C6D7AD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4" name="Line 26">
                <a:extLst>
                  <a:ext uri="{FF2B5EF4-FFF2-40B4-BE49-F238E27FC236}">
                    <a16:creationId xmlns:a16="http://schemas.microsoft.com/office/drawing/2014/main" id="{65E05433-9EDB-25EB-7B14-6C39380FB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5" name="Line 27">
                <a:extLst>
                  <a:ext uri="{FF2B5EF4-FFF2-40B4-BE49-F238E27FC236}">
                    <a16:creationId xmlns:a16="http://schemas.microsoft.com/office/drawing/2014/main" id="{22CFCC8F-EDC6-7462-32BB-E39ACC6EB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6" name="Line 28">
                <a:extLst>
                  <a:ext uri="{FF2B5EF4-FFF2-40B4-BE49-F238E27FC236}">
                    <a16:creationId xmlns:a16="http://schemas.microsoft.com/office/drawing/2014/main" id="{00589A4E-0B7D-862C-84C3-3DD34F1DE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7" name="Line 29">
                <a:extLst>
                  <a:ext uri="{FF2B5EF4-FFF2-40B4-BE49-F238E27FC236}">
                    <a16:creationId xmlns:a16="http://schemas.microsoft.com/office/drawing/2014/main" id="{84C166AD-2F7A-892B-7AE7-9E10111E1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8" name="Line 30">
                <a:extLst>
                  <a:ext uri="{FF2B5EF4-FFF2-40B4-BE49-F238E27FC236}">
                    <a16:creationId xmlns:a16="http://schemas.microsoft.com/office/drawing/2014/main" id="{EEB1E3D4-C6F9-4C08-4A9C-25194696E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69" name="Line 31">
                <a:extLst>
                  <a:ext uri="{FF2B5EF4-FFF2-40B4-BE49-F238E27FC236}">
                    <a16:creationId xmlns:a16="http://schemas.microsoft.com/office/drawing/2014/main" id="{8BD71ABB-9580-96B1-EDFC-497EE7D451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0" name="Line 32">
                <a:extLst>
                  <a:ext uri="{FF2B5EF4-FFF2-40B4-BE49-F238E27FC236}">
                    <a16:creationId xmlns:a16="http://schemas.microsoft.com/office/drawing/2014/main" id="{6082F0C0-EE5B-4D8C-CB95-860C8E44E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1" name="Line 33">
                <a:extLst>
                  <a:ext uri="{FF2B5EF4-FFF2-40B4-BE49-F238E27FC236}">
                    <a16:creationId xmlns:a16="http://schemas.microsoft.com/office/drawing/2014/main" id="{52DB6335-875B-CB5A-99A6-C45B3F217C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2" name="Line 34">
                <a:extLst>
                  <a:ext uri="{FF2B5EF4-FFF2-40B4-BE49-F238E27FC236}">
                    <a16:creationId xmlns:a16="http://schemas.microsoft.com/office/drawing/2014/main" id="{361B1D2C-72B8-D723-30B0-D840482F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3" name="Line 35">
                <a:extLst>
                  <a:ext uri="{FF2B5EF4-FFF2-40B4-BE49-F238E27FC236}">
                    <a16:creationId xmlns:a16="http://schemas.microsoft.com/office/drawing/2014/main" id="{74F1825D-9293-D53C-03F6-D1B11F18C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4" name="Line 36">
                <a:extLst>
                  <a:ext uri="{FF2B5EF4-FFF2-40B4-BE49-F238E27FC236}">
                    <a16:creationId xmlns:a16="http://schemas.microsoft.com/office/drawing/2014/main" id="{788D7046-811F-430A-1085-C1270774D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5" name="Line 37">
                <a:extLst>
                  <a:ext uri="{FF2B5EF4-FFF2-40B4-BE49-F238E27FC236}">
                    <a16:creationId xmlns:a16="http://schemas.microsoft.com/office/drawing/2014/main" id="{8F3F9712-5C4E-E5FE-14F5-9E7B511A3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6" name="Line 38">
                <a:extLst>
                  <a:ext uri="{FF2B5EF4-FFF2-40B4-BE49-F238E27FC236}">
                    <a16:creationId xmlns:a16="http://schemas.microsoft.com/office/drawing/2014/main" id="{4253F888-7DB0-DA82-ACE8-7552D0956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7" name="Line 39">
                <a:extLst>
                  <a:ext uri="{FF2B5EF4-FFF2-40B4-BE49-F238E27FC236}">
                    <a16:creationId xmlns:a16="http://schemas.microsoft.com/office/drawing/2014/main" id="{DA229F81-E8E3-BE87-32FB-017E1CDF3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8" name="Line 40">
                <a:extLst>
                  <a:ext uri="{FF2B5EF4-FFF2-40B4-BE49-F238E27FC236}">
                    <a16:creationId xmlns:a16="http://schemas.microsoft.com/office/drawing/2014/main" id="{966DE9FB-5B56-E323-DD9D-071B576F5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79" name="Line 41">
                <a:extLst>
                  <a:ext uri="{FF2B5EF4-FFF2-40B4-BE49-F238E27FC236}">
                    <a16:creationId xmlns:a16="http://schemas.microsoft.com/office/drawing/2014/main" id="{D4547D98-F73A-2F5A-3E6E-2A35E8CF3E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80" name="Line 42">
                <a:extLst>
                  <a:ext uri="{FF2B5EF4-FFF2-40B4-BE49-F238E27FC236}">
                    <a16:creationId xmlns:a16="http://schemas.microsoft.com/office/drawing/2014/main" id="{900751EA-5828-7FC9-9BAA-A53959ADCD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206" name="Line 44">
              <a:extLst>
                <a:ext uri="{FF2B5EF4-FFF2-40B4-BE49-F238E27FC236}">
                  <a16:creationId xmlns:a16="http://schemas.microsoft.com/office/drawing/2014/main" id="{874C9228-78D4-43FF-4326-82891B8F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7" name="Line 45">
              <a:extLst>
                <a:ext uri="{FF2B5EF4-FFF2-40B4-BE49-F238E27FC236}">
                  <a16:creationId xmlns:a16="http://schemas.microsoft.com/office/drawing/2014/main" id="{2DC9FCF9-328E-13FF-D452-4B95C947E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46">
              <a:extLst>
                <a:ext uri="{FF2B5EF4-FFF2-40B4-BE49-F238E27FC236}">
                  <a16:creationId xmlns:a16="http://schemas.microsoft.com/office/drawing/2014/main" id="{9B6D6870-7F18-FA5E-46C0-56699C792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47">
              <a:extLst>
                <a:ext uri="{FF2B5EF4-FFF2-40B4-BE49-F238E27FC236}">
                  <a16:creationId xmlns:a16="http://schemas.microsoft.com/office/drawing/2014/main" id="{BECCDB02-E013-6192-05C7-6AA43ACC3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Text Box 48">
              <a:extLst>
                <a:ext uri="{FF2B5EF4-FFF2-40B4-BE49-F238E27FC236}">
                  <a16:creationId xmlns:a16="http://schemas.microsoft.com/office/drawing/2014/main" id="{63D8D7EB-8B55-42D1-06F0-C7B251D1C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211" name="Text Box 49">
              <a:extLst>
                <a:ext uri="{FF2B5EF4-FFF2-40B4-BE49-F238E27FC236}">
                  <a16:creationId xmlns:a16="http://schemas.microsoft.com/office/drawing/2014/main" id="{A0887AD3-0EDF-5BC6-223B-FFC623780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212" name="Text Box 50">
              <a:extLst>
                <a:ext uri="{FF2B5EF4-FFF2-40B4-BE49-F238E27FC236}">
                  <a16:creationId xmlns:a16="http://schemas.microsoft.com/office/drawing/2014/main" id="{E1CF8578-3D45-A4F7-063B-91C1561C5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213" name="Text Box 51">
              <a:extLst>
                <a:ext uri="{FF2B5EF4-FFF2-40B4-BE49-F238E27FC236}">
                  <a16:creationId xmlns:a16="http://schemas.microsoft.com/office/drawing/2014/main" id="{06821343-A648-BC37-46A0-8C0BE29CC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214" name="Text Box 52">
              <a:extLst>
                <a:ext uri="{FF2B5EF4-FFF2-40B4-BE49-F238E27FC236}">
                  <a16:creationId xmlns:a16="http://schemas.microsoft.com/office/drawing/2014/main" id="{8A7C68DE-F096-F5FA-0CC0-EE3EC71C4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215" name="Text Box 53">
              <a:extLst>
                <a:ext uri="{FF2B5EF4-FFF2-40B4-BE49-F238E27FC236}">
                  <a16:creationId xmlns:a16="http://schemas.microsoft.com/office/drawing/2014/main" id="{52C4A952-C585-C805-0887-11CF8A6AA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216" name="Text Box 54">
              <a:extLst>
                <a:ext uri="{FF2B5EF4-FFF2-40B4-BE49-F238E27FC236}">
                  <a16:creationId xmlns:a16="http://schemas.microsoft.com/office/drawing/2014/main" id="{90E7F677-BEEF-465D-7D54-1131F2CBF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217" name="Text Box 55">
              <a:extLst>
                <a:ext uri="{FF2B5EF4-FFF2-40B4-BE49-F238E27FC236}">
                  <a16:creationId xmlns:a16="http://schemas.microsoft.com/office/drawing/2014/main" id="{B9F646EE-B554-61C4-BAEC-0B3A6F285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218" name="Text Box 56">
              <a:extLst>
                <a:ext uri="{FF2B5EF4-FFF2-40B4-BE49-F238E27FC236}">
                  <a16:creationId xmlns:a16="http://schemas.microsoft.com/office/drawing/2014/main" id="{763CAA17-171C-7DA4-FF2A-9715478DB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219" name="Text Box 57">
              <a:extLst>
                <a:ext uri="{FF2B5EF4-FFF2-40B4-BE49-F238E27FC236}">
                  <a16:creationId xmlns:a16="http://schemas.microsoft.com/office/drawing/2014/main" id="{5D937818-1022-892A-1D49-0E330E2AC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220" name="Text Box 58">
              <a:extLst>
                <a:ext uri="{FF2B5EF4-FFF2-40B4-BE49-F238E27FC236}">
                  <a16:creationId xmlns:a16="http://schemas.microsoft.com/office/drawing/2014/main" id="{1E714945-8287-C101-D946-19A245AE8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221" name="Text Box 59">
              <a:extLst>
                <a:ext uri="{FF2B5EF4-FFF2-40B4-BE49-F238E27FC236}">
                  <a16:creationId xmlns:a16="http://schemas.microsoft.com/office/drawing/2014/main" id="{428CF639-7FD2-49F9-8596-D6A2C57469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222" name="Text Box 60">
              <a:extLst>
                <a:ext uri="{FF2B5EF4-FFF2-40B4-BE49-F238E27FC236}">
                  <a16:creationId xmlns:a16="http://schemas.microsoft.com/office/drawing/2014/main" id="{EA57C567-987F-3FAE-5832-35403CCD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223" name="Text Box 61">
              <a:extLst>
                <a:ext uri="{FF2B5EF4-FFF2-40B4-BE49-F238E27FC236}">
                  <a16:creationId xmlns:a16="http://schemas.microsoft.com/office/drawing/2014/main" id="{F508F37C-4DEC-B8FA-42DF-D609E18C0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224" name="Text Box 62">
              <a:extLst>
                <a:ext uri="{FF2B5EF4-FFF2-40B4-BE49-F238E27FC236}">
                  <a16:creationId xmlns:a16="http://schemas.microsoft.com/office/drawing/2014/main" id="{D9CDD691-B2C9-8118-899D-378C7887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225" name="Text Box 63">
              <a:extLst>
                <a:ext uri="{FF2B5EF4-FFF2-40B4-BE49-F238E27FC236}">
                  <a16:creationId xmlns:a16="http://schemas.microsoft.com/office/drawing/2014/main" id="{E888B44E-591E-ED59-4622-6075F9985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226" name="Text Box 64">
              <a:extLst>
                <a:ext uri="{FF2B5EF4-FFF2-40B4-BE49-F238E27FC236}">
                  <a16:creationId xmlns:a16="http://schemas.microsoft.com/office/drawing/2014/main" id="{7E242826-ECBB-C5BB-B20C-1C60B16B2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227" name="Text Box 65">
              <a:extLst>
                <a:ext uri="{FF2B5EF4-FFF2-40B4-BE49-F238E27FC236}">
                  <a16:creationId xmlns:a16="http://schemas.microsoft.com/office/drawing/2014/main" id="{EC07DD73-02ED-CD72-F61E-864620899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228" name="Text Box 66">
              <a:extLst>
                <a:ext uri="{FF2B5EF4-FFF2-40B4-BE49-F238E27FC236}">
                  <a16:creationId xmlns:a16="http://schemas.microsoft.com/office/drawing/2014/main" id="{93AFD8B4-A55B-EF69-D20E-57D540A3D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229" name="Text Box 67">
              <a:extLst>
                <a:ext uri="{FF2B5EF4-FFF2-40B4-BE49-F238E27FC236}">
                  <a16:creationId xmlns:a16="http://schemas.microsoft.com/office/drawing/2014/main" id="{B3BE0F83-A620-96F0-316E-0E088C901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230" name="Text Box 68">
              <a:extLst>
                <a:ext uri="{FF2B5EF4-FFF2-40B4-BE49-F238E27FC236}">
                  <a16:creationId xmlns:a16="http://schemas.microsoft.com/office/drawing/2014/main" id="{20E3BFB4-7D72-0797-41A9-240750A8E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231" name="Text Box 69">
              <a:extLst>
                <a:ext uri="{FF2B5EF4-FFF2-40B4-BE49-F238E27FC236}">
                  <a16:creationId xmlns:a16="http://schemas.microsoft.com/office/drawing/2014/main" id="{A2E82227-2DFA-A224-2488-D97B8CA6C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232" name="Text Box 70">
              <a:extLst>
                <a:ext uri="{FF2B5EF4-FFF2-40B4-BE49-F238E27FC236}">
                  <a16:creationId xmlns:a16="http://schemas.microsoft.com/office/drawing/2014/main" id="{DEA2FEDF-3050-EBA0-40E5-795D8654A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233" name="Text Box 71">
              <a:extLst>
                <a:ext uri="{FF2B5EF4-FFF2-40B4-BE49-F238E27FC236}">
                  <a16:creationId xmlns:a16="http://schemas.microsoft.com/office/drawing/2014/main" id="{80FC6435-DDD7-76DD-7241-211882FB94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234" name="Text Box 72">
              <a:extLst>
                <a:ext uri="{FF2B5EF4-FFF2-40B4-BE49-F238E27FC236}">
                  <a16:creationId xmlns:a16="http://schemas.microsoft.com/office/drawing/2014/main" id="{93831180-03FA-1777-3982-FECC70611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235" name="Text Box 73">
              <a:extLst>
                <a:ext uri="{FF2B5EF4-FFF2-40B4-BE49-F238E27FC236}">
                  <a16:creationId xmlns:a16="http://schemas.microsoft.com/office/drawing/2014/main" id="{FED18B60-420F-FA93-C20E-47C22ED35F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236" name="Text Box 74">
              <a:extLst>
                <a:ext uri="{FF2B5EF4-FFF2-40B4-BE49-F238E27FC236}">
                  <a16:creationId xmlns:a16="http://schemas.microsoft.com/office/drawing/2014/main" id="{7FAA979F-0229-E5E7-6011-24645D1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237" name="Text Box 75">
              <a:extLst>
                <a:ext uri="{FF2B5EF4-FFF2-40B4-BE49-F238E27FC236}">
                  <a16:creationId xmlns:a16="http://schemas.microsoft.com/office/drawing/2014/main" id="{6D6B2AD8-59E1-D5F4-2DA8-2357D932A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238" name="Text Box 76">
              <a:extLst>
                <a:ext uri="{FF2B5EF4-FFF2-40B4-BE49-F238E27FC236}">
                  <a16:creationId xmlns:a16="http://schemas.microsoft.com/office/drawing/2014/main" id="{BDA78352-8E5D-01DD-FE5C-7DA2A9083C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239" name="Text Box 77">
              <a:extLst>
                <a:ext uri="{FF2B5EF4-FFF2-40B4-BE49-F238E27FC236}">
                  <a16:creationId xmlns:a16="http://schemas.microsoft.com/office/drawing/2014/main" id="{46DA39F6-C834-3366-B365-A77CAA9B9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240" name="Text Box 78">
              <a:extLst>
                <a:ext uri="{FF2B5EF4-FFF2-40B4-BE49-F238E27FC236}">
                  <a16:creationId xmlns:a16="http://schemas.microsoft.com/office/drawing/2014/main" id="{E4168A5A-82D9-B489-66AA-E27B93E4C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241" name="Text Box 79">
              <a:extLst>
                <a:ext uri="{FF2B5EF4-FFF2-40B4-BE49-F238E27FC236}">
                  <a16:creationId xmlns:a16="http://schemas.microsoft.com/office/drawing/2014/main" id="{C5BB4AE9-24B5-D533-4FAF-CB82A0006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242" name="Text Box 80">
              <a:extLst>
                <a:ext uri="{FF2B5EF4-FFF2-40B4-BE49-F238E27FC236}">
                  <a16:creationId xmlns:a16="http://schemas.microsoft.com/office/drawing/2014/main" id="{BBDD4E6B-4A4C-472F-B9E4-5F061F6E8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243" name="Text Box 81">
              <a:extLst>
                <a:ext uri="{FF2B5EF4-FFF2-40B4-BE49-F238E27FC236}">
                  <a16:creationId xmlns:a16="http://schemas.microsoft.com/office/drawing/2014/main" id="{ACE4EA26-DEDB-1B47-8D04-3253E9621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Rm</a:t>
              </a:r>
            </a:p>
          </p:txBody>
        </p:sp>
        <p:sp>
          <p:nvSpPr>
            <p:cNvPr id="5244" name="Text Box 82">
              <a:extLst>
                <a:ext uri="{FF2B5EF4-FFF2-40B4-BE49-F238E27FC236}">
                  <a16:creationId xmlns:a16="http://schemas.microsoft.com/office/drawing/2014/main" id="{128BD7ED-A7A2-193E-F177-3050462EE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5245" name="Text Box 83">
              <a:extLst>
                <a:ext uri="{FF2B5EF4-FFF2-40B4-BE49-F238E27FC236}">
                  <a16:creationId xmlns:a16="http://schemas.microsoft.com/office/drawing/2014/main" id="{A1E1D942-04C5-5FDB-2C96-60F050D5E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5246" name="Text Box 84">
              <a:extLst>
                <a:ext uri="{FF2B5EF4-FFF2-40B4-BE49-F238E27FC236}">
                  <a16:creationId xmlns:a16="http://schemas.microsoft.com/office/drawing/2014/main" id="{4D316E98-8C33-A6B5-3852-910F2BCDA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SHAMT</a:t>
              </a:r>
            </a:p>
          </p:txBody>
        </p:sp>
      </p:grpSp>
      <p:grpSp>
        <p:nvGrpSpPr>
          <p:cNvPr id="5128" name="Group 2">
            <a:extLst>
              <a:ext uri="{FF2B5EF4-FFF2-40B4-BE49-F238E27FC236}">
                <a16:creationId xmlns:a16="http://schemas.microsoft.com/office/drawing/2014/main" id="{A675DEBA-9DA5-5E43-892F-22DBE5DC854C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1397000"/>
            <a:ext cx="6515100" cy="692150"/>
            <a:chOff x="251680" y="1316161"/>
            <a:chExt cx="6515100" cy="691595"/>
          </a:xfrm>
        </p:grpSpPr>
        <p:grpSp>
          <p:nvGrpSpPr>
            <p:cNvPr id="5129" name="Group 8">
              <a:extLst>
                <a:ext uri="{FF2B5EF4-FFF2-40B4-BE49-F238E27FC236}">
                  <a16:creationId xmlns:a16="http://schemas.microsoft.com/office/drawing/2014/main" id="{754188BF-42CA-9D9A-931D-D6877DD1E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5171" name="Rectangle 9">
                <a:extLst>
                  <a:ext uri="{FF2B5EF4-FFF2-40B4-BE49-F238E27FC236}">
                    <a16:creationId xmlns:a16="http://schemas.microsoft.com/office/drawing/2014/main" id="{46510539-0233-C6FB-7A83-6DACFEFEE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172" name="Line 10">
                <a:extLst>
                  <a:ext uri="{FF2B5EF4-FFF2-40B4-BE49-F238E27FC236}">
                    <a16:creationId xmlns:a16="http://schemas.microsoft.com/office/drawing/2014/main" id="{77FEBEBF-95F1-E044-FA7C-45DD45CC72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3" name="Line 11">
                <a:extLst>
                  <a:ext uri="{FF2B5EF4-FFF2-40B4-BE49-F238E27FC236}">
                    <a16:creationId xmlns:a16="http://schemas.microsoft.com/office/drawing/2014/main" id="{6ADC49C8-341E-CBD4-8C61-54EA47929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4" name="Line 12">
                <a:extLst>
                  <a:ext uri="{FF2B5EF4-FFF2-40B4-BE49-F238E27FC236}">
                    <a16:creationId xmlns:a16="http://schemas.microsoft.com/office/drawing/2014/main" id="{BCAB73FC-37E2-1743-34FD-F425BA68A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5" name="Line 13">
                <a:extLst>
                  <a:ext uri="{FF2B5EF4-FFF2-40B4-BE49-F238E27FC236}">
                    <a16:creationId xmlns:a16="http://schemas.microsoft.com/office/drawing/2014/main" id="{896A8A21-8110-D990-6C9F-63C16A53D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6" name="Line 14">
                <a:extLst>
                  <a:ext uri="{FF2B5EF4-FFF2-40B4-BE49-F238E27FC236}">
                    <a16:creationId xmlns:a16="http://schemas.microsoft.com/office/drawing/2014/main" id="{6312275C-0F8D-0A65-5347-D9FE310D3F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7" name="Line 15">
                <a:extLst>
                  <a:ext uri="{FF2B5EF4-FFF2-40B4-BE49-F238E27FC236}">
                    <a16:creationId xmlns:a16="http://schemas.microsoft.com/office/drawing/2014/main" id="{7DACC5B3-42D6-148F-526C-74966F040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8" name="Line 16">
                <a:extLst>
                  <a:ext uri="{FF2B5EF4-FFF2-40B4-BE49-F238E27FC236}">
                    <a16:creationId xmlns:a16="http://schemas.microsoft.com/office/drawing/2014/main" id="{4AEF973E-93E0-FC28-177F-1521DFC581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79" name="Line 17">
                <a:extLst>
                  <a:ext uri="{FF2B5EF4-FFF2-40B4-BE49-F238E27FC236}">
                    <a16:creationId xmlns:a16="http://schemas.microsoft.com/office/drawing/2014/main" id="{58DA125C-AA83-B4EC-4C4E-625752392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18">
                <a:extLst>
                  <a:ext uri="{FF2B5EF4-FFF2-40B4-BE49-F238E27FC236}">
                    <a16:creationId xmlns:a16="http://schemas.microsoft.com/office/drawing/2014/main" id="{61917933-0788-C421-A05C-85CB4F314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19">
                <a:extLst>
                  <a:ext uri="{FF2B5EF4-FFF2-40B4-BE49-F238E27FC236}">
                    <a16:creationId xmlns:a16="http://schemas.microsoft.com/office/drawing/2014/main" id="{D980E8FA-6A2F-8496-D5EB-B2EDD32A9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Line 20">
                <a:extLst>
                  <a:ext uri="{FF2B5EF4-FFF2-40B4-BE49-F238E27FC236}">
                    <a16:creationId xmlns:a16="http://schemas.microsoft.com/office/drawing/2014/main" id="{F3769ACF-B535-7828-99EC-C0BF6A752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3" name="Line 21">
                <a:extLst>
                  <a:ext uri="{FF2B5EF4-FFF2-40B4-BE49-F238E27FC236}">
                    <a16:creationId xmlns:a16="http://schemas.microsoft.com/office/drawing/2014/main" id="{2BEBAE95-5722-4DA5-E7C7-A816FDB94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4" name="Line 22">
                <a:extLst>
                  <a:ext uri="{FF2B5EF4-FFF2-40B4-BE49-F238E27FC236}">
                    <a16:creationId xmlns:a16="http://schemas.microsoft.com/office/drawing/2014/main" id="{69CE56EB-9207-97CA-AF76-4F375AC2E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23">
                <a:extLst>
                  <a:ext uri="{FF2B5EF4-FFF2-40B4-BE49-F238E27FC236}">
                    <a16:creationId xmlns:a16="http://schemas.microsoft.com/office/drawing/2014/main" id="{0E8F165E-9022-ADD4-2F3A-D9640BF8D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Line 24">
                <a:extLst>
                  <a:ext uri="{FF2B5EF4-FFF2-40B4-BE49-F238E27FC236}">
                    <a16:creationId xmlns:a16="http://schemas.microsoft.com/office/drawing/2014/main" id="{D11F34F8-821D-088F-4555-28B30C8FE0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7" name="Line 25">
                <a:extLst>
                  <a:ext uri="{FF2B5EF4-FFF2-40B4-BE49-F238E27FC236}">
                    <a16:creationId xmlns:a16="http://schemas.microsoft.com/office/drawing/2014/main" id="{B5AD669A-4604-7B3F-EEB4-CE4294953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8" name="Line 26">
                <a:extLst>
                  <a:ext uri="{FF2B5EF4-FFF2-40B4-BE49-F238E27FC236}">
                    <a16:creationId xmlns:a16="http://schemas.microsoft.com/office/drawing/2014/main" id="{77A685D1-017A-B1FD-2827-3B0F46F3B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9" name="Line 27">
                <a:extLst>
                  <a:ext uri="{FF2B5EF4-FFF2-40B4-BE49-F238E27FC236}">
                    <a16:creationId xmlns:a16="http://schemas.microsoft.com/office/drawing/2014/main" id="{A56DFA6C-18C5-C6FA-A2B8-469FC6E29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0" name="Line 28">
                <a:extLst>
                  <a:ext uri="{FF2B5EF4-FFF2-40B4-BE49-F238E27FC236}">
                    <a16:creationId xmlns:a16="http://schemas.microsoft.com/office/drawing/2014/main" id="{6774E334-752C-82D5-6D79-46A9B1B26C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1" name="Line 29">
                <a:extLst>
                  <a:ext uri="{FF2B5EF4-FFF2-40B4-BE49-F238E27FC236}">
                    <a16:creationId xmlns:a16="http://schemas.microsoft.com/office/drawing/2014/main" id="{4A647A52-4049-3DEB-0F74-1EEA29D55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2" name="Line 30">
                <a:extLst>
                  <a:ext uri="{FF2B5EF4-FFF2-40B4-BE49-F238E27FC236}">
                    <a16:creationId xmlns:a16="http://schemas.microsoft.com/office/drawing/2014/main" id="{E1C0B2A9-CD1A-0B7D-FA22-052CFEE6BE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3" name="Line 31">
                <a:extLst>
                  <a:ext uri="{FF2B5EF4-FFF2-40B4-BE49-F238E27FC236}">
                    <a16:creationId xmlns:a16="http://schemas.microsoft.com/office/drawing/2014/main" id="{C85F32B0-B14D-E532-80A0-9FF2B225A3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4" name="Line 32">
                <a:extLst>
                  <a:ext uri="{FF2B5EF4-FFF2-40B4-BE49-F238E27FC236}">
                    <a16:creationId xmlns:a16="http://schemas.microsoft.com/office/drawing/2014/main" id="{F251ECE0-2138-EE2A-F041-CB78F6522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5" name="Line 33">
                <a:extLst>
                  <a:ext uri="{FF2B5EF4-FFF2-40B4-BE49-F238E27FC236}">
                    <a16:creationId xmlns:a16="http://schemas.microsoft.com/office/drawing/2014/main" id="{D7A94FDD-594F-6852-570A-3011AF21D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6" name="Line 34">
                <a:extLst>
                  <a:ext uri="{FF2B5EF4-FFF2-40B4-BE49-F238E27FC236}">
                    <a16:creationId xmlns:a16="http://schemas.microsoft.com/office/drawing/2014/main" id="{A038F26F-1D12-B6CF-AF97-94F75795E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7" name="Line 35">
                <a:extLst>
                  <a:ext uri="{FF2B5EF4-FFF2-40B4-BE49-F238E27FC236}">
                    <a16:creationId xmlns:a16="http://schemas.microsoft.com/office/drawing/2014/main" id="{233DDC9F-E514-B913-2223-251ED533E1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8" name="Line 36">
                <a:extLst>
                  <a:ext uri="{FF2B5EF4-FFF2-40B4-BE49-F238E27FC236}">
                    <a16:creationId xmlns:a16="http://schemas.microsoft.com/office/drawing/2014/main" id="{CAF5C1FC-0F3D-5A10-AA76-2760953BE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99" name="Line 37">
                <a:extLst>
                  <a:ext uri="{FF2B5EF4-FFF2-40B4-BE49-F238E27FC236}">
                    <a16:creationId xmlns:a16="http://schemas.microsoft.com/office/drawing/2014/main" id="{49E7B506-B23B-CCE1-ABA8-3BF25B344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0" name="Line 38">
                <a:extLst>
                  <a:ext uri="{FF2B5EF4-FFF2-40B4-BE49-F238E27FC236}">
                    <a16:creationId xmlns:a16="http://schemas.microsoft.com/office/drawing/2014/main" id="{915A3FC7-468C-7789-0EC9-6BF3E64EAA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1" name="Line 39">
                <a:extLst>
                  <a:ext uri="{FF2B5EF4-FFF2-40B4-BE49-F238E27FC236}">
                    <a16:creationId xmlns:a16="http://schemas.microsoft.com/office/drawing/2014/main" id="{F50FCCA3-8DBC-0751-DB3B-74CEBDE5C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2" name="Line 40">
                <a:extLst>
                  <a:ext uri="{FF2B5EF4-FFF2-40B4-BE49-F238E27FC236}">
                    <a16:creationId xmlns:a16="http://schemas.microsoft.com/office/drawing/2014/main" id="{4D770462-D5AB-AA22-BFA3-5D2CB323B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3" name="Line 41">
                <a:extLst>
                  <a:ext uri="{FF2B5EF4-FFF2-40B4-BE49-F238E27FC236}">
                    <a16:creationId xmlns:a16="http://schemas.microsoft.com/office/drawing/2014/main" id="{398423F2-F6C8-BACB-BA4D-657C5EC67D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04" name="Line 42">
                <a:extLst>
                  <a:ext uri="{FF2B5EF4-FFF2-40B4-BE49-F238E27FC236}">
                    <a16:creationId xmlns:a16="http://schemas.microsoft.com/office/drawing/2014/main" id="{30D4EE13-32EA-16D6-792E-74999742A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Line 44">
              <a:extLst>
                <a:ext uri="{FF2B5EF4-FFF2-40B4-BE49-F238E27FC236}">
                  <a16:creationId xmlns:a16="http://schemas.microsoft.com/office/drawing/2014/main" id="{0E0CB5B6-1553-9303-DD1A-3CAB1C28D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45">
              <a:extLst>
                <a:ext uri="{FF2B5EF4-FFF2-40B4-BE49-F238E27FC236}">
                  <a16:creationId xmlns:a16="http://schemas.microsoft.com/office/drawing/2014/main" id="{86C49497-505C-04D8-454D-1F16DEE7A2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46">
              <a:extLst>
                <a:ext uri="{FF2B5EF4-FFF2-40B4-BE49-F238E27FC236}">
                  <a16:creationId xmlns:a16="http://schemas.microsoft.com/office/drawing/2014/main" id="{25899582-E39D-E6BF-C1B2-B723F079C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47">
              <a:extLst>
                <a:ext uri="{FF2B5EF4-FFF2-40B4-BE49-F238E27FC236}">
                  <a16:creationId xmlns:a16="http://schemas.microsoft.com/office/drawing/2014/main" id="{7DD3DBD2-C53D-49C2-0E28-F73528851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Text Box 48">
              <a:extLst>
                <a:ext uri="{FF2B5EF4-FFF2-40B4-BE49-F238E27FC236}">
                  <a16:creationId xmlns:a16="http://schemas.microsoft.com/office/drawing/2014/main" id="{6E05D403-49E9-06D0-5F72-8AE88DA8D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135" name="Text Box 49">
              <a:extLst>
                <a:ext uri="{FF2B5EF4-FFF2-40B4-BE49-F238E27FC236}">
                  <a16:creationId xmlns:a16="http://schemas.microsoft.com/office/drawing/2014/main" id="{262F67B8-B001-84AD-DD60-DD358A774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136" name="Text Box 50">
              <a:extLst>
                <a:ext uri="{FF2B5EF4-FFF2-40B4-BE49-F238E27FC236}">
                  <a16:creationId xmlns:a16="http://schemas.microsoft.com/office/drawing/2014/main" id="{D5E197D6-E0C2-5871-21F7-7EE80B226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137" name="Text Box 51">
              <a:extLst>
                <a:ext uri="{FF2B5EF4-FFF2-40B4-BE49-F238E27FC236}">
                  <a16:creationId xmlns:a16="http://schemas.microsoft.com/office/drawing/2014/main" id="{48CDC2C9-D77C-CE27-3BA1-BE4CA29582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138" name="Text Box 52">
              <a:extLst>
                <a:ext uri="{FF2B5EF4-FFF2-40B4-BE49-F238E27FC236}">
                  <a16:creationId xmlns:a16="http://schemas.microsoft.com/office/drawing/2014/main" id="{388ECF87-621B-9159-A3D3-FD53CF3BCB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139" name="Text Box 53">
              <a:extLst>
                <a:ext uri="{FF2B5EF4-FFF2-40B4-BE49-F238E27FC236}">
                  <a16:creationId xmlns:a16="http://schemas.microsoft.com/office/drawing/2014/main" id="{ADCBCAB3-F6D9-0430-D146-FE22D9BE8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140" name="Text Box 54">
              <a:extLst>
                <a:ext uri="{FF2B5EF4-FFF2-40B4-BE49-F238E27FC236}">
                  <a16:creationId xmlns:a16="http://schemas.microsoft.com/office/drawing/2014/main" id="{644C7EE8-C39E-0D38-6C07-283AAA0A0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141" name="Text Box 55">
              <a:extLst>
                <a:ext uri="{FF2B5EF4-FFF2-40B4-BE49-F238E27FC236}">
                  <a16:creationId xmlns:a16="http://schemas.microsoft.com/office/drawing/2014/main" id="{4D1AB3B7-4256-1542-5C4F-8F2D7BB4E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142" name="Text Box 56">
              <a:extLst>
                <a:ext uri="{FF2B5EF4-FFF2-40B4-BE49-F238E27FC236}">
                  <a16:creationId xmlns:a16="http://schemas.microsoft.com/office/drawing/2014/main" id="{4BB1F0D9-A927-14CA-4F90-5FA95D148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143" name="Text Box 57">
              <a:extLst>
                <a:ext uri="{FF2B5EF4-FFF2-40B4-BE49-F238E27FC236}">
                  <a16:creationId xmlns:a16="http://schemas.microsoft.com/office/drawing/2014/main" id="{4295010A-516D-D5C3-D22D-5BA9418DB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144" name="Text Box 58">
              <a:extLst>
                <a:ext uri="{FF2B5EF4-FFF2-40B4-BE49-F238E27FC236}">
                  <a16:creationId xmlns:a16="http://schemas.microsoft.com/office/drawing/2014/main" id="{307CC442-0798-E0FB-5317-C163D550B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145" name="Text Box 59">
              <a:extLst>
                <a:ext uri="{FF2B5EF4-FFF2-40B4-BE49-F238E27FC236}">
                  <a16:creationId xmlns:a16="http://schemas.microsoft.com/office/drawing/2014/main" id="{F2169FF5-DFC6-6458-8D7A-09843E9E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146" name="Text Box 60">
              <a:extLst>
                <a:ext uri="{FF2B5EF4-FFF2-40B4-BE49-F238E27FC236}">
                  <a16:creationId xmlns:a16="http://schemas.microsoft.com/office/drawing/2014/main" id="{2CB2771D-0224-1BB8-4663-9951DDEAD9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147" name="Text Box 61">
              <a:extLst>
                <a:ext uri="{FF2B5EF4-FFF2-40B4-BE49-F238E27FC236}">
                  <a16:creationId xmlns:a16="http://schemas.microsoft.com/office/drawing/2014/main" id="{5EDBCDC5-B7FE-75BB-68C3-173851EA6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148" name="Text Box 62">
              <a:extLst>
                <a:ext uri="{FF2B5EF4-FFF2-40B4-BE49-F238E27FC236}">
                  <a16:creationId xmlns:a16="http://schemas.microsoft.com/office/drawing/2014/main" id="{4B49026D-CC62-05E0-775A-D5305E7AA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149" name="Text Box 63">
              <a:extLst>
                <a:ext uri="{FF2B5EF4-FFF2-40B4-BE49-F238E27FC236}">
                  <a16:creationId xmlns:a16="http://schemas.microsoft.com/office/drawing/2014/main" id="{FB34AD65-EBB1-355E-1466-70D893D55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150" name="Text Box 64">
              <a:extLst>
                <a:ext uri="{FF2B5EF4-FFF2-40B4-BE49-F238E27FC236}">
                  <a16:creationId xmlns:a16="http://schemas.microsoft.com/office/drawing/2014/main" id="{6BAEC3F9-C557-4C43-852C-C2597EEFD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151" name="Text Box 65">
              <a:extLst>
                <a:ext uri="{FF2B5EF4-FFF2-40B4-BE49-F238E27FC236}">
                  <a16:creationId xmlns:a16="http://schemas.microsoft.com/office/drawing/2014/main" id="{5FA789A1-ED21-81CD-53BC-60A055B488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152" name="Text Box 66">
              <a:extLst>
                <a:ext uri="{FF2B5EF4-FFF2-40B4-BE49-F238E27FC236}">
                  <a16:creationId xmlns:a16="http://schemas.microsoft.com/office/drawing/2014/main" id="{3265D69B-D18D-9F6E-7D5E-6F8E1C4A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153" name="Text Box 67">
              <a:extLst>
                <a:ext uri="{FF2B5EF4-FFF2-40B4-BE49-F238E27FC236}">
                  <a16:creationId xmlns:a16="http://schemas.microsoft.com/office/drawing/2014/main" id="{CF56BB27-1E7B-EC4C-E685-692BE842D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154" name="Text Box 68">
              <a:extLst>
                <a:ext uri="{FF2B5EF4-FFF2-40B4-BE49-F238E27FC236}">
                  <a16:creationId xmlns:a16="http://schemas.microsoft.com/office/drawing/2014/main" id="{502BD4AB-E449-0F90-324C-62E5A7D29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155" name="Text Box 69">
              <a:extLst>
                <a:ext uri="{FF2B5EF4-FFF2-40B4-BE49-F238E27FC236}">
                  <a16:creationId xmlns:a16="http://schemas.microsoft.com/office/drawing/2014/main" id="{D797189F-B6BB-7B6E-5459-7A1D4EC29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156" name="Text Box 70">
              <a:extLst>
                <a:ext uri="{FF2B5EF4-FFF2-40B4-BE49-F238E27FC236}">
                  <a16:creationId xmlns:a16="http://schemas.microsoft.com/office/drawing/2014/main" id="{1D071942-44BE-2558-334C-FC3596ACE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157" name="Text Box 71">
              <a:extLst>
                <a:ext uri="{FF2B5EF4-FFF2-40B4-BE49-F238E27FC236}">
                  <a16:creationId xmlns:a16="http://schemas.microsoft.com/office/drawing/2014/main" id="{F3EE0A52-80CE-E621-0BA9-33BDCA997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158" name="Text Box 72">
              <a:extLst>
                <a:ext uri="{FF2B5EF4-FFF2-40B4-BE49-F238E27FC236}">
                  <a16:creationId xmlns:a16="http://schemas.microsoft.com/office/drawing/2014/main" id="{5CB5B770-79E9-FB74-19C7-7A1E0346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159" name="Text Box 73">
              <a:extLst>
                <a:ext uri="{FF2B5EF4-FFF2-40B4-BE49-F238E27FC236}">
                  <a16:creationId xmlns:a16="http://schemas.microsoft.com/office/drawing/2014/main" id="{27196DE1-46D7-19E2-B982-89D954821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160" name="Text Box 74">
              <a:extLst>
                <a:ext uri="{FF2B5EF4-FFF2-40B4-BE49-F238E27FC236}">
                  <a16:creationId xmlns:a16="http://schemas.microsoft.com/office/drawing/2014/main" id="{D16A7BD4-903A-E01C-5A85-60FB0DFD07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161" name="Text Box 75">
              <a:extLst>
                <a:ext uri="{FF2B5EF4-FFF2-40B4-BE49-F238E27FC236}">
                  <a16:creationId xmlns:a16="http://schemas.microsoft.com/office/drawing/2014/main" id="{8366FBD9-D9E3-5145-0609-BB87FAB509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162" name="Text Box 76">
              <a:extLst>
                <a:ext uri="{FF2B5EF4-FFF2-40B4-BE49-F238E27FC236}">
                  <a16:creationId xmlns:a16="http://schemas.microsoft.com/office/drawing/2014/main" id="{BF16A148-2695-E770-D858-59AB5744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163" name="Text Box 77">
              <a:extLst>
                <a:ext uri="{FF2B5EF4-FFF2-40B4-BE49-F238E27FC236}">
                  <a16:creationId xmlns:a16="http://schemas.microsoft.com/office/drawing/2014/main" id="{485A9389-9350-A06A-D4A3-C63CF5BCC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164" name="Text Box 78">
              <a:extLst>
                <a:ext uri="{FF2B5EF4-FFF2-40B4-BE49-F238E27FC236}">
                  <a16:creationId xmlns:a16="http://schemas.microsoft.com/office/drawing/2014/main" id="{6044144D-899B-E040-1370-0C7FCDAD3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165" name="Text Box 79">
              <a:extLst>
                <a:ext uri="{FF2B5EF4-FFF2-40B4-BE49-F238E27FC236}">
                  <a16:creationId xmlns:a16="http://schemas.microsoft.com/office/drawing/2014/main" id="{913B5846-A353-D9F2-4D6B-A64F2D642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166" name="Text Box 80">
              <a:extLst>
                <a:ext uri="{FF2B5EF4-FFF2-40B4-BE49-F238E27FC236}">
                  <a16:creationId xmlns:a16="http://schemas.microsoft.com/office/drawing/2014/main" id="{E8A1DFA3-E651-B2C8-7AF4-965C1D151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5167" name="Text Box 81">
              <a:extLst>
                <a:ext uri="{FF2B5EF4-FFF2-40B4-BE49-F238E27FC236}">
                  <a16:creationId xmlns:a16="http://schemas.microsoft.com/office/drawing/2014/main" id="{00293715-DD99-FBB1-7C6B-94D4E71C3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DAddr9</a:t>
              </a:r>
            </a:p>
          </p:txBody>
        </p:sp>
        <p:sp>
          <p:nvSpPr>
            <p:cNvPr id="5168" name="Text Box 82">
              <a:extLst>
                <a:ext uri="{FF2B5EF4-FFF2-40B4-BE49-F238E27FC236}">
                  <a16:creationId xmlns:a16="http://schemas.microsoft.com/office/drawing/2014/main" id="{AB982EAD-12C5-BA30-9100-ECBBC6118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5169" name="Text Box 83">
              <a:extLst>
                <a:ext uri="{FF2B5EF4-FFF2-40B4-BE49-F238E27FC236}">
                  <a16:creationId xmlns:a16="http://schemas.microsoft.com/office/drawing/2014/main" id="{1FBDFD95-C526-754B-29B7-EA5BCA630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5170" name="Text Box 84">
              <a:extLst>
                <a:ext uri="{FF2B5EF4-FFF2-40B4-BE49-F238E27FC236}">
                  <a16:creationId xmlns:a16="http://schemas.microsoft.com/office/drawing/2014/main" id="{C31B9969-18CD-CE46-9085-3B3915A1A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00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3" name="Content Placeholder 2">
            <a:extLst>
              <a:ext uri="{FF2B5EF4-FFF2-40B4-BE49-F238E27FC236}">
                <a16:creationId xmlns:a16="http://schemas.microsoft.com/office/drawing/2014/main" id="{5185CC8D-9AF9-F872-E817-E9EC0F2451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Reg[Rd] = Reg[Rn] + Reg[Rm];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PC = PC + 4;</a:t>
            </a:r>
          </a:p>
        </p:txBody>
      </p:sp>
      <p:sp>
        <p:nvSpPr>
          <p:cNvPr id="34818" name="Rectangle 383">
            <a:extLst>
              <a:ext uri="{FF2B5EF4-FFF2-40B4-BE49-F238E27FC236}">
                <a16:creationId xmlns:a16="http://schemas.microsoft.com/office/drawing/2014/main" id="{0E8DFDDF-2EC6-5A14-5969-4B700CE08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4819" name="Title 1">
            <a:extLst>
              <a:ext uri="{FF2B5EF4-FFF2-40B4-BE49-F238E27FC236}">
                <a16:creationId xmlns:a16="http://schemas.microsoft.com/office/drawing/2014/main" id="{8E1DCB72-9281-D88D-E994-99CFDFDCF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Control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E2D5150-FBAB-2D9F-2383-B1D2879D1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836FA11-7148-4863-915A-B6E35D330524}" type="slidenum">
              <a:rPr lang="en-US" altLang="en-US">
                <a:latin typeface="Arial" panose="020B0604020202020204" pitchFamily="34" charset="0"/>
              </a:rPr>
              <a:pPr/>
              <a:t>89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4821" name="Group 384">
            <a:extLst>
              <a:ext uri="{FF2B5EF4-FFF2-40B4-BE49-F238E27FC236}">
                <a16:creationId xmlns:a16="http://schemas.microsoft.com/office/drawing/2014/main" id="{C1163C72-1B9D-957E-A989-45D0912545B0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4921" name="Group 14">
              <a:extLst>
                <a:ext uri="{FF2B5EF4-FFF2-40B4-BE49-F238E27FC236}">
                  <a16:creationId xmlns:a16="http://schemas.microsoft.com/office/drawing/2014/main" id="{2CB5CCFC-B03E-8193-956E-1E153186AFE2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4998" name="Rectangle 15">
                <a:extLst>
                  <a:ext uri="{FF2B5EF4-FFF2-40B4-BE49-F238E27FC236}">
                    <a16:creationId xmlns:a16="http://schemas.microsoft.com/office/drawing/2014/main" id="{EE25CD07-B939-D415-B13A-0F64DE4F0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4999" name="Line 16">
                <a:extLst>
                  <a:ext uri="{FF2B5EF4-FFF2-40B4-BE49-F238E27FC236}">
                    <a16:creationId xmlns:a16="http://schemas.microsoft.com/office/drawing/2014/main" id="{72D0A677-36FC-ADA2-E0E7-4535DBD15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000" name="Line 17">
                <a:extLst>
                  <a:ext uri="{FF2B5EF4-FFF2-40B4-BE49-F238E27FC236}">
                    <a16:creationId xmlns:a16="http://schemas.microsoft.com/office/drawing/2014/main" id="{91126E63-E368-29DE-34BD-EA4D7F6EEE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22" name="Group 32">
              <a:extLst>
                <a:ext uri="{FF2B5EF4-FFF2-40B4-BE49-F238E27FC236}">
                  <a16:creationId xmlns:a16="http://schemas.microsoft.com/office/drawing/2014/main" id="{5627B40E-8685-F11C-29BB-79DBD0CD4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4995" name="Rectangle 33">
                <a:extLst>
                  <a:ext uri="{FF2B5EF4-FFF2-40B4-BE49-F238E27FC236}">
                    <a16:creationId xmlns:a16="http://schemas.microsoft.com/office/drawing/2014/main" id="{AC28F09B-E3C4-062D-004F-300056D96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4996" name="Line 34">
                <a:extLst>
                  <a:ext uri="{FF2B5EF4-FFF2-40B4-BE49-F238E27FC236}">
                    <a16:creationId xmlns:a16="http://schemas.microsoft.com/office/drawing/2014/main" id="{EDC424E6-2F71-3A96-EF26-B4C1484EB2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97" name="Line 36">
                <a:extLst>
                  <a:ext uri="{FF2B5EF4-FFF2-40B4-BE49-F238E27FC236}">
                    <a16:creationId xmlns:a16="http://schemas.microsoft.com/office/drawing/2014/main" id="{80AB299F-9F4C-04B7-4733-223FFF3E5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23" name="Group 31">
              <a:extLst>
                <a:ext uri="{FF2B5EF4-FFF2-40B4-BE49-F238E27FC236}">
                  <a16:creationId xmlns:a16="http://schemas.microsoft.com/office/drawing/2014/main" id="{8CE605F0-D4EE-E202-7243-412B521FD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4992" name="Rectangle 32">
                <a:extLst>
                  <a:ext uri="{FF2B5EF4-FFF2-40B4-BE49-F238E27FC236}">
                    <a16:creationId xmlns:a16="http://schemas.microsoft.com/office/drawing/2014/main" id="{162B2D28-C1BB-7E8A-9497-A503E52128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4993" name="Line 33">
                <a:extLst>
                  <a:ext uri="{FF2B5EF4-FFF2-40B4-BE49-F238E27FC236}">
                    <a16:creationId xmlns:a16="http://schemas.microsoft.com/office/drawing/2014/main" id="{1B8FE620-8B67-C169-9E08-6B8B4D6C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94" name="Line 34">
                <a:extLst>
                  <a:ext uri="{FF2B5EF4-FFF2-40B4-BE49-F238E27FC236}">
                    <a16:creationId xmlns:a16="http://schemas.microsoft.com/office/drawing/2014/main" id="{0C77918E-F77F-5830-5473-5F3B0595C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924" name="Group 3">
              <a:extLst>
                <a:ext uri="{FF2B5EF4-FFF2-40B4-BE49-F238E27FC236}">
                  <a16:creationId xmlns:a16="http://schemas.microsoft.com/office/drawing/2014/main" id="{87E21D33-11FC-9D84-9FC3-465E152980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4985" name="AutoShape 4">
                <a:extLst>
                  <a:ext uri="{FF2B5EF4-FFF2-40B4-BE49-F238E27FC236}">
                    <a16:creationId xmlns:a16="http://schemas.microsoft.com/office/drawing/2014/main" id="{E7241AE1-0D9B-4AC4-1AB9-21E959987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4986" name="Line 5">
                <a:extLst>
                  <a:ext uri="{FF2B5EF4-FFF2-40B4-BE49-F238E27FC236}">
                    <a16:creationId xmlns:a16="http://schemas.microsoft.com/office/drawing/2014/main" id="{590487FC-B28E-E1CC-741F-8F5711D2E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7" name="Line 6">
                <a:extLst>
                  <a:ext uri="{FF2B5EF4-FFF2-40B4-BE49-F238E27FC236}">
                    <a16:creationId xmlns:a16="http://schemas.microsoft.com/office/drawing/2014/main" id="{444BA461-E8AD-692C-0517-796CC9AFB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8" name="Line 7">
                <a:extLst>
                  <a:ext uri="{FF2B5EF4-FFF2-40B4-BE49-F238E27FC236}">
                    <a16:creationId xmlns:a16="http://schemas.microsoft.com/office/drawing/2014/main" id="{EABE4ADF-B6FA-2CE8-3C43-FC91460C0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9" name="Line 8">
                <a:extLst>
                  <a:ext uri="{FF2B5EF4-FFF2-40B4-BE49-F238E27FC236}">
                    <a16:creationId xmlns:a16="http://schemas.microsoft.com/office/drawing/2014/main" id="{4B6EB7CE-7130-6147-968E-E02E42497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90" name="Line 9">
                <a:extLst>
                  <a:ext uri="{FF2B5EF4-FFF2-40B4-BE49-F238E27FC236}">
                    <a16:creationId xmlns:a16="http://schemas.microsoft.com/office/drawing/2014/main" id="{1CCA1341-4849-C635-B3B5-C8D066323D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91" name="Line 10">
                <a:extLst>
                  <a:ext uri="{FF2B5EF4-FFF2-40B4-BE49-F238E27FC236}">
                    <a16:creationId xmlns:a16="http://schemas.microsoft.com/office/drawing/2014/main" id="{2A84DD32-B3C6-B8A7-716F-DF047B8FB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925" name="Straight Connector 57">
              <a:extLst>
                <a:ext uri="{FF2B5EF4-FFF2-40B4-BE49-F238E27FC236}">
                  <a16:creationId xmlns:a16="http://schemas.microsoft.com/office/drawing/2014/main" id="{8D78653A-E5B7-5ABB-BC12-E19867C2B572}"/>
                </a:ext>
              </a:extLst>
            </p:cNvPr>
            <p:cNvCxnSpPr>
              <a:cxnSpLocks noChangeShapeType="1"/>
              <a:stCxn id="34952" idx="2"/>
              <a:endCxn id="34997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6" name="TextBox 59">
              <a:extLst>
                <a:ext uri="{FF2B5EF4-FFF2-40B4-BE49-F238E27FC236}">
                  <a16:creationId xmlns:a16="http://schemas.microsoft.com/office/drawing/2014/main" id="{44649BAA-1642-3744-AB96-3F3A41E6F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4927" name="Straight Connector 61">
              <a:extLst>
                <a:ext uri="{FF2B5EF4-FFF2-40B4-BE49-F238E27FC236}">
                  <a16:creationId xmlns:a16="http://schemas.microsoft.com/office/drawing/2014/main" id="{7001D904-FA9F-61C9-0E3B-2844C09CAD83}"/>
                </a:ext>
              </a:extLst>
            </p:cNvPr>
            <p:cNvCxnSpPr>
              <a:cxnSpLocks noChangeShapeType="1"/>
              <a:stCxn id="34996" idx="0"/>
              <a:endCxn id="34926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28" name="TextBox 62">
              <a:extLst>
                <a:ext uri="{FF2B5EF4-FFF2-40B4-BE49-F238E27FC236}">
                  <a16:creationId xmlns:a16="http://schemas.microsoft.com/office/drawing/2014/main" id="{9994955A-39AA-8DF8-00AF-4B577EF2C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4929" name="Straight Connector 64">
              <a:extLst>
                <a:ext uri="{FF2B5EF4-FFF2-40B4-BE49-F238E27FC236}">
                  <a16:creationId xmlns:a16="http://schemas.microsoft.com/office/drawing/2014/main" id="{526CB158-3891-A837-4DBA-F1D26F68FFE1}"/>
                </a:ext>
              </a:extLst>
            </p:cNvPr>
            <p:cNvCxnSpPr>
              <a:cxnSpLocks noChangeShapeType="1"/>
              <a:stCxn id="34928" idx="3"/>
              <a:endCxn id="34984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0" name="Straight Connector 66">
              <a:extLst>
                <a:ext uri="{FF2B5EF4-FFF2-40B4-BE49-F238E27FC236}">
                  <a16:creationId xmlns:a16="http://schemas.microsoft.com/office/drawing/2014/main" id="{77C19F0D-6AB9-F03E-8DCD-F4FEAF0228DA}"/>
                </a:ext>
              </a:extLst>
            </p:cNvPr>
            <p:cNvCxnSpPr>
              <a:cxnSpLocks noChangeShapeType="1"/>
              <a:stCxn id="34946" idx="3"/>
              <a:endCxn id="34991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931" name="Group 3">
              <a:extLst>
                <a:ext uri="{FF2B5EF4-FFF2-40B4-BE49-F238E27FC236}">
                  <a16:creationId xmlns:a16="http://schemas.microsoft.com/office/drawing/2014/main" id="{1003B553-2451-64F6-E3EB-3428C3E630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4978" name="AutoShape 4">
                <a:extLst>
                  <a:ext uri="{FF2B5EF4-FFF2-40B4-BE49-F238E27FC236}">
                    <a16:creationId xmlns:a16="http://schemas.microsoft.com/office/drawing/2014/main" id="{61EE61F8-33A1-09DA-D5FA-43C19A60C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4979" name="Line 5">
                <a:extLst>
                  <a:ext uri="{FF2B5EF4-FFF2-40B4-BE49-F238E27FC236}">
                    <a16:creationId xmlns:a16="http://schemas.microsoft.com/office/drawing/2014/main" id="{6138D9E8-6ED4-8BE1-F4F7-315E5202F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0" name="Line 6">
                <a:extLst>
                  <a:ext uri="{FF2B5EF4-FFF2-40B4-BE49-F238E27FC236}">
                    <a16:creationId xmlns:a16="http://schemas.microsoft.com/office/drawing/2014/main" id="{F180F7B0-46DE-0A89-8484-6332F6F32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1" name="Line 7">
                <a:extLst>
                  <a:ext uri="{FF2B5EF4-FFF2-40B4-BE49-F238E27FC236}">
                    <a16:creationId xmlns:a16="http://schemas.microsoft.com/office/drawing/2014/main" id="{D54969FC-4FF8-0177-35CB-98696DA1C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2" name="Line 8">
                <a:extLst>
                  <a:ext uri="{FF2B5EF4-FFF2-40B4-BE49-F238E27FC236}">
                    <a16:creationId xmlns:a16="http://schemas.microsoft.com/office/drawing/2014/main" id="{F1B990AF-8481-59A4-D4A3-2E6A582CC0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3" name="Line 9">
                <a:extLst>
                  <a:ext uri="{FF2B5EF4-FFF2-40B4-BE49-F238E27FC236}">
                    <a16:creationId xmlns:a16="http://schemas.microsoft.com/office/drawing/2014/main" id="{12058526-2D7F-0C94-5A0D-226FF0E62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84" name="Line 10">
                <a:extLst>
                  <a:ext uri="{FF2B5EF4-FFF2-40B4-BE49-F238E27FC236}">
                    <a16:creationId xmlns:a16="http://schemas.microsoft.com/office/drawing/2014/main" id="{1A2FE5B4-6323-2313-E41E-9918E20F4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932" name="Straight Connector 82">
              <a:extLst>
                <a:ext uri="{FF2B5EF4-FFF2-40B4-BE49-F238E27FC236}">
                  <a16:creationId xmlns:a16="http://schemas.microsoft.com/office/drawing/2014/main" id="{9762E09B-0801-F5DB-B412-B3340E1791DB}"/>
                </a:ext>
              </a:extLst>
            </p:cNvPr>
            <p:cNvCxnSpPr>
              <a:cxnSpLocks noChangeShapeType="1"/>
              <a:stCxn id="34946" idx="2"/>
              <a:endCxn id="34983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933" name="Group 31">
              <a:extLst>
                <a:ext uri="{FF2B5EF4-FFF2-40B4-BE49-F238E27FC236}">
                  <a16:creationId xmlns:a16="http://schemas.microsoft.com/office/drawing/2014/main" id="{66A5DFB3-EC68-BA55-0D0A-7AB5C0C0B9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4975" name="Rectangle 32">
                <a:extLst>
                  <a:ext uri="{FF2B5EF4-FFF2-40B4-BE49-F238E27FC236}">
                    <a16:creationId xmlns:a16="http://schemas.microsoft.com/office/drawing/2014/main" id="{3A63ADC8-EADA-5AB4-BD0B-A1EF7C17F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4976" name="Line 33">
                <a:extLst>
                  <a:ext uri="{FF2B5EF4-FFF2-40B4-BE49-F238E27FC236}">
                    <a16:creationId xmlns:a16="http://schemas.microsoft.com/office/drawing/2014/main" id="{276E07CE-A54B-E02E-E6FF-AE038B5D15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77" name="Line 34">
                <a:extLst>
                  <a:ext uri="{FF2B5EF4-FFF2-40B4-BE49-F238E27FC236}">
                    <a16:creationId xmlns:a16="http://schemas.microsoft.com/office/drawing/2014/main" id="{5D59805C-7578-37C3-6C79-D800C7DDB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934" name="Straight Connector 89">
              <a:extLst>
                <a:ext uri="{FF2B5EF4-FFF2-40B4-BE49-F238E27FC236}">
                  <a16:creationId xmlns:a16="http://schemas.microsoft.com/office/drawing/2014/main" id="{8C0F4BB8-51A6-A6FB-26D5-A368A0673382}"/>
                </a:ext>
              </a:extLst>
            </p:cNvPr>
            <p:cNvCxnSpPr>
              <a:cxnSpLocks noChangeShapeType="1"/>
              <a:stCxn id="34977" idx="1"/>
              <a:endCxn id="34990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935" name="Group 19">
              <a:extLst>
                <a:ext uri="{FF2B5EF4-FFF2-40B4-BE49-F238E27FC236}">
                  <a16:creationId xmlns:a16="http://schemas.microsoft.com/office/drawing/2014/main" id="{E0A6EB26-7FEE-F888-A6B2-53C9105E7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4970" name="AutoShape 20">
                <a:extLst>
                  <a:ext uri="{FF2B5EF4-FFF2-40B4-BE49-F238E27FC236}">
                    <a16:creationId xmlns:a16="http://schemas.microsoft.com/office/drawing/2014/main" id="{2E6E982E-26E2-7F71-B198-7FC0B8A5B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4971" name="Line 21">
                <a:extLst>
                  <a:ext uri="{FF2B5EF4-FFF2-40B4-BE49-F238E27FC236}">
                    <a16:creationId xmlns:a16="http://schemas.microsoft.com/office/drawing/2014/main" id="{A8A93387-EF6B-4E01-3301-81FAAE60FE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72" name="Line 22">
                <a:extLst>
                  <a:ext uri="{FF2B5EF4-FFF2-40B4-BE49-F238E27FC236}">
                    <a16:creationId xmlns:a16="http://schemas.microsoft.com/office/drawing/2014/main" id="{CA949291-48ED-6A99-9888-145E653E7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73" name="Line 23">
                <a:extLst>
                  <a:ext uri="{FF2B5EF4-FFF2-40B4-BE49-F238E27FC236}">
                    <a16:creationId xmlns:a16="http://schemas.microsoft.com/office/drawing/2014/main" id="{A83A08B9-8408-73E4-F5CC-583F58E17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74" name="Line 24">
                <a:extLst>
                  <a:ext uri="{FF2B5EF4-FFF2-40B4-BE49-F238E27FC236}">
                    <a16:creationId xmlns:a16="http://schemas.microsoft.com/office/drawing/2014/main" id="{EA37CAC8-4A02-6560-291C-2CFA67DA1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4936" name="Group 31">
              <a:extLst>
                <a:ext uri="{FF2B5EF4-FFF2-40B4-BE49-F238E27FC236}">
                  <a16:creationId xmlns:a16="http://schemas.microsoft.com/office/drawing/2014/main" id="{2D096191-B62D-DC27-99DD-B568FA7F7A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4967" name="Rectangle 32">
                <a:extLst>
                  <a:ext uri="{FF2B5EF4-FFF2-40B4-BE49-F238E27FC236}">
                    <a16:creationId xmlns:a16="http://schemas.microsoft.com/office/drawing/2014/main" id="{69F9A74E-6284-86BD-8022-5FE907E56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4968" name="Line 33">
                <a:extLst>
                  <a:ext uri="{FF2B5EF4-FFF2-40B4-BE49-F238E27FC236}">
                    <a16:creationId xmlns:a16="http://schemas.microsoft.com/office/drawing/2014/main" id="{FF7BD4C5-8131-BC3F-6316-97B198C09F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69" name="Line 34">
                <a:extLst>
                  <a:ext uri="{FF2B5EF4-FFF2-40B4-BE49-F238E27FC236}">
                    <a16:creationId xmlns:a16="http://schemas.microsoft.com/office/drawing/2014/main" id="{3A0FE113-A2B9-979A-75B2-F66DAC42F5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937" name="Straight Connector 101">
              <a:extLst>
                <a:ext uri="{FF2B5EF4-FFF2-40B4-BE49-F238E27FC236}">
                  <a16:creationId xmlns:a16="http://schemas.microsoft.com/office/drawing/2014/main" id="{F64F741B-91EE-7974-FD43-37B569BBC60A}"/>
                </a:ext>
              </a:extLst>
            </p:cNvPr>
            <p:cNvCxnSpPr>
              <a:cxnSpLocks noChangeShapeType="1"/>
              <a:stCxn id="34969" idx="1"/>
              <a:endCxn id="34973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8" name="Straight Connector 103">
              <a:extLst>
                <a:ext uri="{FF2B5EF4-FFF2-40B4-BE49-F238E27FC236}">
                  <a16:creationId xmlns:a16="http://schemas.microsoft.com/office/drawing/2014/main" id="{BEEFA8AF-4104-0327-F3CD-816BB90A1FA8}"/>
                </a:ext>
              </a:extLst>
            </p:cNvPr>
            <p:cNvCxnSpPr>
              <a:cxnSpLocks noChangeShapeType="1"/>
              <a:stCxn id="34994" idx="1"/>
              <a:endCxn id="34972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39" name="Straight Connector 105">
              <a:extLst>
                <a:ext uri="{FF2B5EF4-FFF2-40B4-BE49-F238E27FC236}">
                  <a16:creationId xmlns:a16="http://schemas.microsoft.com/office/drawing/2014/main" id="{D097BEAB-72AE-BA0B-1093-6290CE6AF7C1}"/>
                </a:ext>
              </a:extLst>
            </p:cNvPr>
            <p:cNvCxnSpPr>
              <a:cxnSpLocks noChangeShapeType="1"/>
              <a:stCxn id="34989" idx="1"/>
              <a:endCxn id="34964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40" name="Straight Connector 107">
              <a:extLst>
                <a:ext uri="{FF2B5EF4-FFF2-40B4-BE49-F238E27FC236}">
                  <a16:creationId xmlns:a16="http://schemas.microsoft.com/office/drawing/2014/main" id="{D074606B-CDA4-8AE9-47CC-33927DDE2C6A}"/>
                </a:ext>
              </a:extLst>
            </p:cNvPr>
            <p:cNvCxnSpPr>
              <a:cxnSpLocks noChangeShapeType="1"/>
              <a:stCxn id="34982" idx="1"/>
              <a:endCxn id="34965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41" name="TextBox 110">
              <a:extLst>
                <a:ext uri="{FF2B5EF4-FFF2-40B4-BE49-F238E27FC236}">
                  <a16:creationId xmlns:a16="http://schemas.microsoft.com/office/drawing/2014/main" id="{E244E9E9-C841-061F-9F89-5A2A97DC88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4942" name="TextBox 111">
              <a:extLst>
                <a:ext uri="{FF2B5EF4-FFF2-40B4-BE49-F238E27FC236}">
                  <a16:creationId xmlns:a16="http://schemas.microsoft.com/office/drawing/2014/main" id="{BEFC81FF-4138-D6B1-E00B-1A0F1AE69E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4943" name="Straight Connector 113">
              <a:extLst>
                <a:ext uri="{FF2B5EF4-FFF2-40B4-BE49-F238E27FC236}">
                  <a16:creationId xmlns:a16="http://schemas.microsoft.com/office/drawing/2014/main" id="{EE41DF2A-804C-5213-4C05-147B92142D9A}"/>
                </a:ext>
              </a:extLst>
            </p:cNvPr>
            <p:cNvCxnSpPr>
              <a:cxnSpLocks noChangeShapeType="1"/>
              <a:stCxn id="34941" idx="3"/>
              <a:endCxn id="34968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44" name="Straight Connector 115">
              <a:extLst>
                <a:ext uri="{FF2B5EF4-FFF2-40B4-BE49-F238E27FC236}">
                  <a16:creationId xmlns:a16="http://schemas.microsoft.com/office/drawing/2014/main" id="{16696CF4-1519-EB81-37D0-2A8399C301CF}"/>
                </a:ext>
              </a:extLst>
            </p:cNvPr>
            <p:cNvCxnSpPr>
              <a:cxnSpLocks noChangeShapeType="1"/>
              <a:stCxn id="34942" idx="3"/>
              <a:endCxn id="34993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45" name="Straight Connector 117">
              <a:extLst>
                <a:ext uri="{FF2B5EF4-FFF2-40B4-BE49-F238E27FC236}">
                  <a16:creationId xmlns:a16="http://schemas.microsoft.com/office/drawing/2014/main" id="{34F8D37B-EC3B-FD63-900C-E561CEA3716A}"/>
                </a:ext>
              </a:extLst>
            </p:cNvPr>
            <p:cNvCxnSpPr>
              <a:cxnSpLocks noChangeShapeType="1"/>
              <a:stCxn id="34971" idx="0"/>
              <a:endCxn id="34976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46" name="Rectangle 84">
              <a:extLst>
                <a:ext uri="{FF2B5EF4-FFF2-40B4-BE49-F238E27FC236}">
                  <a16:creationId xmlns:a16="http://schemas.microsoft.com/office/drawing/2014/main" id="{FECBACB3-D523-7506-B4E4-DD698C05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4947" name="Straight Connector 252">
              <a:extLst>
                <a:ext uri="{FF2B5EF4-FFF2-40B4-BE49-F238E27FC236}">
                  <a16:creationId xmlns:a16="http://schemas.microsoft.com/office/drawing/2014/main" id="{A3B39943-C71C-E60C-7E3A-72E5C3A672A8}"/>
                </a:ext>
              </a:extLst>
            </p:cNvPr>
            <p:cNvCxnSpPr>
              <a:cxnSpLocks noChangeShapeType="1"/>
              <a:stCxn id="34952" idx="3"/>
              <a:endCxn id="34946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35FDCCD4-72D6-4705-990E-74F858CDE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83485C40-859C-43DE-A705-50C3A6DA6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4950" name="Straight Connector 287">
              <a:extLst>
                <a:ext uri="{FF2B5EF4-FFF2-40B4-BE49-F238E27FC236}">
                  <a16:creationId xmlns:a16="http://schemas.microsoft.com/office/drawing/2014/main" id="{2A5FC8DC-882B-D71A-5C0A-47D10F69C415}"/>
                </a:ext>
              </a:extLst>
            </p:cNvPr>
            <p:cNvCxnSpPr>
              <a:cxnSpLocks noChangeShapeType="1"/>
              <a:stCxn id="279" idx="0"/>
              <a:endCxn id="34966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1" name="Straight Connector 319">
              <a:extLst>
                <a:ext uri="{FF2B5EF4-FFF2-40B4-BE49-F238E27FC236}">
                  <a16:creationId xmlns:a16="http://schemas.microsoft.com/office/drawing/2014/main" id="{85FB0EFB-9232-C526-D39D-D667D7103664}"/>
                </a:ext>
              </a:extLst>
            </p:cNvPr>
            <p:cNvCxnSpPr>
              <a:cxnSpLocks noChangeShapeType="1"/>
              <a:stCxn id="280" idx="2"/>
              <a:endCxn id="34974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2" name="Rectangle 84">
              <a:extLst>
                <a:ext uri="{FF2B5EF4-FFF2-40B4-BE49-F238E27FC236}">
                  <a16:creationId xmlns:a16="http://schemas.microsoft.com/office/drawing/2014/main" id="{C2809FCC-3D40-DD5D-4C9C-F007F974A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4953" name="Straight Connector 327">
              <a:extLst>
                <a:ext uri="{FF2B5EF4-FFF2-40B4-BE49-F238E27FC236}">
                  <a16:creationId xmlns:a16="http://schemas.microsoft.com/office/drawing/2014/main" id="{D4C36021-2069-337B-5F01-DB691A69A0E3}"/>
                </a:ext>
              </a:extLst>
            </p:cNvPr>
            <p:cNvCxnSpPr>
              <a:cxnSpLocks noChangeShapeType="1"/>
              <a:stCxn id="34999" idx="0"/>
              <a:endCxn id="34952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954" name="Line 70">
              <a:extLst>
                <a:ext uri="{FF2B5EF4-FFF2-40B4-BE49-F238E27FC236}">
                  <a16:creationId xmlns:a16="http://schemas.microsoft.com/office/drawing/2014/main" id="{D9D13A01-F10B-7769-C7B2-37D9F9A35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55" name="Line 70">
              <a:extLst>
                <a:ext uri="{FF2B5EF4-FFF2-40B4-BE49-F238E27FC236}">
                  <a16:creationId xmlns:a16="http://schemas.microsoft.com/office/drawing/2014/main" id="{D7D57851-8BD8-D1CF-6D51-D58018DAD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956" name="Group 382">
              <a:extLst>
                <a:ext uri="{FF2B5EF4-FFF2-40B4-BE49-F238E27FC236}">
                  <a16:creationId xmlns:a16="http://schemas.microsoft.com/office/drawing/2014/main" id="{1692FD91-B65E-40FF-7D8A-75365F68A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4960" name="Group 19">
                <a:extLst>
                  <a:ext uri="{FF2B5EF4-FFF2-40B4-BE49-F238E27FC236}">
                    <a16:creationId xmlns:a16="http://schemas.microsoft.com/office/drawing/2014/main" id="{CD5106DB-518A-73F7-E3A1-63DC21728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4962" name="AutoShape 20">
                  <a:extLst>
                    <a:ext uri="{FF2B5EF4-FFF2-40B4-BE49-F238E27FC236}">
                      <a16:creationId xmlns:a16="http://schemas.microsoft.com/office/drawing/2014/main" id="{E80BEB28-5F79-EA2B-7246-D28930BD6E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4963" name="Line 21">
                  <a:extLst>
                    <a:ext uri="{FF2B5EF4-FFF2-40B4-BE49-F238E27FC236}">
                      <a16:creationId xmlns:a16="http://schemas.microsoft.com/office/drawing/2014/main" id="{0E5B20F0-FC40-0381-141A-4AEE8C1AF1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964" name="Line 22">
                  <a:extLst>
                    <a:ext uri="{FF2B5EF4-FFF2-40B4-BE49-F238E27FC236}">
                      <a16:creationId xmlns:a16="http://schemas.microsoft.com/office/drawing/2014/main" id="{424DFDCA-8964-F257-9DA3-65AC5864BF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965" name="Line 23">
                  <a:extLst>
                    <a:ext uri="{FF2B5EF4-FFF2-40B4-BE49-F238E27FC236}">
                      <a16:creationId xmlns:a16="http://schemas.microsoft.com/office/drawing/2014/main" id="{BE78CAD4-7A41-0800-59AF-589435BE3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966" name="Line 24">
                  <a:extLst>
                    <a:ext uri="{FF2B5EF4-FFF2-40B4-BE49-F238E27FC236}">
                      <a16:creationId xmlns:a16="http://schemas.microsoft.com/office/drawing/2014/main" id="{E838B7B8-C666-4D3F-9E26-1DA12F4A3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961" name="Line 70">
                <a:extLst>
                  <a:ext uri="{FF2B5EF4-FFF2-40B4-BE49-F238E27FC236}">
                    <a16:creationId xmlns:a16="http://schemas.microsoft.com/office/drawing/2014/main" id="{A77D76B5-5D02-92BB-CE7D-1685A07F3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957" name="Straight Connector 372">
              <a:extLst>
                <a:ext uri="{FF2B5EF4-FFF2-40B4-BE49-F238E27FC236}">
                  <a16:creationId xmlns:a16="http://schemas.microsoft.com/office/drawing/2014/main" id="{25443629-775E-6096-2A45-A65623665237}"/>
                </a:ext>
              </a:extLst>
            </p:cNvPr>
            <p:cNvCxnSpPr>
              <a:cxnSpLocks noChangeShapeType="1"/>
              <a:stCxn id="34961" idx="1"/>
              <a:endCxn id="34954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8" name="Straight Connector 374">
              <a:extLst>
                <a:ext uri="{FF2B5EF4-FFF2-40B4-BE49-F238E27FC236}">
                  <a16:creationId xmlns:a16="http://schemas.microsoft.com/office/drawing/2014/main" id="{8D25B91B-4BAE-8826-3CF3-EE7400022CC8}"/>
                </a:ext>
              </a:extLst>
            </p:cNvPr>
            <p:cNvCxnSpPr>
              <a:cxnSpLocks noChangeShapeType="1"/>
              <a:stCxn id="34954" idx="0"/>
              <a:endCxn id="34955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959" name="Straight Connector 376">
              <a:extLst>
                <a:ext uri="{FF2B5EF4-FFF2-40B4-BE49-F238E27FC236}">
                  <a16:creationId xmlns:a16="http://schemas.microsoft.com/office/drawing/2014/main" id="{E7F96E64-A3C1-3B90-7372-24210253082E}"/>
                </a:ext>
              </a:extLst>
            </p:cNvPr>
            <p:cNvCxnSpPr>
              <a:cxnSpLocks noChangeShapeType="1"/>
              <a:stCxn id="34955" idx="0"/>
              <a:endCxn id="35000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4822" name="Group 387">
            <a:extLst>
              <a:ext uri="{FF2B5EF4-FFF2-40B4-BE49-F238E27FC236}">
                <a16:creationId xmlns:a16="http://schemas.microsoft.com/office/drawing/2014/main" id="{D056321A-A7B8-A1D1-880C-72BD1C9F7B6A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4824" name="Group 113">
              <a:extLst>
                <a:ext uri="{FF2B5EF4-FFF2-40B4-BE49-F238E27FC236}">
                  <a16:creationId xmlns:a16="http://schemas.microsoft.com/office/drawing/2014/main" id="{2B292386-AC55-6C13-412E-9A704E7B20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4913" name="Rectangle 114">
                <a:extLst>
                  <a:ext uri="{FF2B5EF4-FFF2-40B4-BE49-F238E27FC236}">
                    <a16:creationId xmlns:a16="http://schemas.microsoft.com/office/drawing/2014/main" id="{4F1BB5B1-E225-D6B0-2241-8828475DD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4914" name="Line 115">
                <a:extLst>
                  <a:ext uri="{FF2B5EF4-FFF2-40B4-BE49-F238E27FC236}">
                    <a16:creationId xmlns:a16="http://schemas.microsoft.com/office/drawing/2014/main" id="{95A3A26F-4274-4F53-0BAE-AACDDFDE2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5" name="Line 116">
                <a:extLst>
                  <a:ext uri="{FF2B5EF4-FFF2-40B4-BE49-F238E27FC236}">
                    <a16:creationId xmlns:a16="http://schemas.microsoft.com/office/drawing/2014/main" id="{3E02E056-E190-CBCC-07E1-75D958E2A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6" name="Line 117">
                <a:extLst>
                  <a:ext uri="{FF2B5EF4-FFF2-40B4-BE49-F238E27FC236}">
                    <a16:creationId xmlns:a16="http://schemas.microsoft.com/office/drawing/2014/main" id="{9C14F930-A70E-A595-EDFC-7ABBE7ED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7" name="Line 118">
                <a:extLst>
                  <a:ext uri="{FF2B5EF4-FFF2-40B4-BE49-F238E27FC236}">
                    <a16:creationId xmlns:a16="http://schemas.microsoft.com/office/drawing/2014/main" id="{59E653F3-549B-8450-4C96-FB273BDECF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8" name="Line 119">
                <a:extLst>
                  <a:ext uri="{FF2B5EF4-FFF2-40B4-BE49-F238E27FC236}">
                    <a16:creationId xmlns:a16="http://schemas.microsoft.com/office/drawing/2014/main" id="{A6884911-DB44-3B0F-F4F2-C044AF143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9" name="Line 120">
                <a:extLst>
                  <a:ext uri="{FF2B5EF4-FFF2-40B4-BE49-F238E27FC236}">
                    <a16:creationId xmlns:a16="http://schemas.microsoft.com/office/drawing/2014/main" id="{04CA908C-D27F-AA4D-28E4-3F41FF126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20" name="Line 121">
                <a:extLst>
                  <a:ext uri="{FF2B5EF4-FFF2-40B4-BE49-F238E27FC236}">
                    <a16:creationId xmlns:a16="http://schemas.microsoft.com/office/drawing/2014/main" id="{5A0B95CB-0EFE-FD96-C259-F234CDB81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5" name="Group 35">
              <a:extLst>
                <a:ext uri="{FF2B5EF4-FFF2-40B4-BE49-F238E27FC236}">
                  <a16:creationId xmlns:a16="http://schemas.microsoft.com/office/drawing/2014/main" id="{6F76A18B-F4E8-A75F-1FBB-4FB56945B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4908" name="Rectangle 36">
                <a:extLst>
                  <a:ext uri="{FF2B5EF4-FFF2-40B4-BE49-F238E27FC236}">
                    <a16:creationId xmlns:a16="http://schemas.microsoft.com/office/drawing/2014/main" id="{CAEB59B0-1E94-1915-6B1C-B0039791F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4909" name="Line 37">
                <a:extLst>
                  <a:ext uri="{FF2B5EF4-FFF2-40B4-BE49-F238E27FC236}">
                    <a16:creationId xmlns:a16="http://schemas.microsoft.com/office/drawing/2014/main" id="{E86AA69C-F79B-4702-310C-890761170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0" name="Line 38">
                <a:extLst>
                  <a:ext uri="{FF2B5EF4-FFF2-40B4-BE49-F238E27FC236}">
                    <a16:creationId xmlns:a16="http://schemas.microsoft.com/office/drawing/2014/main" id="{3EB929D9-65F2-538A-D838-A0D7FE878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1" name="Line 39">
                <a:extLst>
                  <a:ext uri="{FF2B5EF4-FFF2-40B4-BE49-F238E27FC236}">
                    <a16:creationId xmlns:a16="http://schemas.microsoft.com/office/drawing/2014/main" id="{7DF8DCFE-81E8-CCF4-DD21-283A5FA63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12" name="Line 40">
                <a:extLst>
                  <a:ext uri="{FF2B5EF4-FFF2-40B4-BE49-F238E27FC236}">
                    <a16:creationId xmlns:a16="http://schemas.microsoft.com/office/drawing/2014/main" id="{48B53411-E61F-8DA1-3420-815506C4C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26" name="Group 19">
              <a:extLst>
                <a:ext uri="{FF2B5EF4-FFF2-40B4-BE49-F238E27FC236}">
                  <a16:creationId xmlns:a16="http://schemas.microsoft.com/office/drawing/2014/main" id="{631E2C11-81E8-3E2A-9964-0A332BD107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4903" name="AutoShape 20">
                <a:extLst>
                  <a:ext uri="{FF2B5EF4-FFF2-40B4-BE49-F238E27FC236}">
                    <a16:creationId xmlns:a16="http://schemas.microsoft.com/office/drawing/2014/main" id="{6DE652C9-8CAA-6091-58D4-B9EB62F8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4904" name="Line 21">
                <a:extLst>
                  <a:ext uri="{FF2B5EF4-FFF2-40B4-BE49-F238E27FC236}">
                    <a16:creationId xmlns:a16="http://schemas.microsoft.com/office/drawing/2014/main" id="{197BDED1-155E-2FFA-F699-EE115FF60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05" name="Line 22">
                <a:extLst>
                  <a:ext uri="{FF2B5EF4-FFF2-40B4-BE49-F238E27FC236}">
                    <a16:creationId xmlns:a16="http://schemas.microsoft.com/office/drawing/2014/main" id="{BCB0B934-7B70-FA05-EF71-1E4021234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06" name="Line 23">
                <a:extLst>
                  <a:ext uri="{FF2B5EF4-FFF2-40B4-BE49-F238E27FC236}">
                    <a16:creationId xmlns:a16="http://schemas.microsoft.com/office/drawing/2014/main" id="{8EF8DA4C-2DEC-51B7-8949-E5A276FC8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907" name="Line 24">
                <a:extLst>
                  <a:ext uri="{FF2B5EF4-FFF2-40B4-BE49-F238E27FC236}">
                    <a16:creationId xmlns:a16="http://schemas.microsoft.com/office/drawing/2014/main" id="{C345786C-4984-9036-026E-853B8A65B4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4827" name="TextBox 119">
              <a:extLst>
                <a:ext uri="{FF2B5EF4-FFF2-40B4-BE49-F238E27FC236}">
                  <a16:creationId xmlns:a16="http://schemas.microsoft.com/office/drawing/2014/main" id="{C66FFF0A-3DDD-3873-D2D8-F68EC60F3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4828" name="Group 31">
              <a:extLst>
                <a:ext uri="{FF2B5EF4-FFF2-40B4-BE49-F238E27FC236}">
                  <a16:creationId xmlns:a16="http://schemas.microsoft.com/office/drawing/2014/main" id="{22845E33-A1F0-3B4D-1599-64603899AE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4900" name="Rectangle 32">
                <a:extLst>
                  <a:ext uri="{FF2B5EF4-FFF2-40B4-BE49-F238E27FC236}">
                    <a16:creationId xmlns:a16="http://schemas.microsoft.com/office/drawing/2014/main" id="{D9B85721-2CAA-EF00-F9A3-9063B411B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4901" name="Line 33">
                <a:extLst>
                  <a:ext uri="{FF2B5EF4-FFF2-40B4-BE49-F238E27FC236}">
                    <a16:creationId xmlns:a16="http://schemas.microsoft.com/office/drawing/2014/main" id="{143D394A-1456-22F8-8035-24FC4B9ECC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902" name="Line 34">
                <a:extLst>
                  <a:ext uri="{FF2B5EF4-FFF2-40B4-BE49-F238E27FC236}">
                    <a16:creationId xmlns:a16="http://schemas.microsoft.com/office/drawing/2014/main" id="{283ABC5D-16AC-DB0B-150E-F93C38FF5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4829" name="Straight Connector 125">
              <a:extLst>
                <a:ext uri="{FF2B5EF4-FFF2-40B4-BE49-F238E27FC236}">
                  <a16:creationId xmlns:a16="http://schemas.microsoft.com/office/drawing/2014/main" id="{CFF3DD97-9210-27A3-A268-3F4F24F7D5B4}"/>
                </a:ext>
              </a:extLst>
            </p:cNvPr>
            <p:cNvCxnSpPr>
              <a:cxnSpLocks noChangeShapeType="1"/>
              <a:stCxn id="34827" idx="3"/>
              <a:endCxn id="34901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830" name="Group 19">
              <a:extLst>
                <a:ext uri="{FF2B5EF4-FFF2-40B4-BE49-F238E27FC236}">
                  <a16:creationId xmlns:a16="http://schemas.microsoft.com/office/drawing/2014/main" id="{983EDDF8-F376-AE3D-28C8-9B1516A1248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4895" name="AutoShape 20">
                <a:extLst>
                  <a:ext uri="{FF2B5EF4-FFF2-40B4-BE49-F238E27FC236}">
                    <a16:creationId xmlns:a16="http://schemas.microsoft.com/office/drawing/2014/main" id="{41B974C5-C7DA-A484-D1EC-6472CF77E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4896" name="Line 21">
                <a:extLst>
                  <a:ext uri="{FF2B5EF4-FFF2-40B4-BE49-F238E27FC236}">
                    <a16:creationId xmlns:a16="http://schemas.microsoft.com/office/drawing/2014/main" id="{9261492C-4D0B-9B66-E1F2-361044E8D8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97" name="Line 22">
                <a:extLst>
                  <a:ext uri="{FF2B5EF4-FFF2-40B4-BE49-F238E27FC236}">
                    <a16:creationId xmlns:a16="http://schemas.microsoft.com/office/drawing/2014/main" id="{812F8C33-9D8D-6713-E15E-9119F2D51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98" name="Line 23">
                <a:extLst>
                  <a:ext uri="{FF2B5EF4-FFF2-40B4-BE49-F238E27FC236}">
                    <a16:creationId xmlns:a16="http://schemas.microsoft.com/office/drawing/2014/main" id="{190A81BE-8B99-37F4-F211-3D26130EC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4899" name="Line 24">
                <a:extLst>
                  <a:ext uri="{FF2B5EF4-FFF2-40B4-BE49-F238E27FC236}">
                    <a16:creationId xmlns:a16="http://schemas.microsoft.com/office/drawing/2014/main" id="{FCB797B3-B86D-46ED-24A6-5DD5F8F7B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4831" name="Straight Connector 133">
              <a:extLst>
                <a:ext uri="{FF2B5EF4-FFF2-40B4-BE49-F238E27FC236}">
                  <a16:creationId xmlns:a16="http://schemas.microsoft.com/office/drawing/2014/main" id="{44EC8CCD-BB88-076C-A7F8-D10268B0B057}"/>
                </a:ext>
              </a:extLst>
            </p:cNvPr>
            <p:cNvCxnSpPr>
              <a:cxnSpLocks noChangeShapeType="1"/>
              <a:stCxn id="34919" idx="1"/>
              <a:endCxn id="34892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2" name="Straight Connector 136">
              <a:extLst>
                <a:ext uri="{FF2B5EF4-FFF2-40B4-BE49-F238E27FC236}">
                  <a16:creationId xmlns:a16="http://schemas.microsoft.com/office/drawing/2014/main" id="{71B6CD5D-2DB6-E5FB-8E63-D66BBC671445}"/>
                </a:ext>
              </a:extLst>
            </p:cNvPr>
            <p:cNvCxnSpPr>
              <a:cxnSpLocks noChangeShapeType="1"/>
              <a:stCxn id="34850" idx="3"/>
              <a:endCxn id="34897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3" name="Straight Connector 138">
              <a:extLst>
                <a:ext uri="{FF2B5EF4-FFF2-40B4-BE49-F238E27FC236}">
                  <a16:creationId xmlns:a16="http://schemas.microsoft.com/office/drawing/2014/main" id="{10A1A268-8226-5484-708D-BB7A7539930C}"/>
                </a:ext>
              </a:extLst>
            </p:cNvPr>
            <p:cNvCxnSpPr>
              <a:cxnSpLocks noChangeShapeType="1"/>
              <a:stCxn id="34902" idx="1"/>
              <a:endCxn id="34898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4" name="Straight Connector 143">
              <a:extLst>
                <a:ext uri="{FF2B5EF4-FFF2-40B4-BE49-F238E27FC236}">
                  <a16:creationId xmlns:a16="http://schemas.microsoft.com/office/drawing/2014/main" id="{FD34A5FE-6DC3-367A-BC5B-41DA2FC9455D}"/>
                </a:ext>
              </a:extLst>
            </p:cNvPr>
            <p:cNvCxnSpPr>
              <a:cxnSpLocks noChangeShapeType="1"/>
              <a:stCxn id="34896" idx="1"/>
              <a:endCxn id="34893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5" name="Rectangle 84">
              <a:extLst>
                <a:ext uri="{FF2B5EF4-FFF2-40B4-BE49-F238E27FC236}">
                  <a16:creationId xmlns:a16="http://schemas.microsoft.com/office/drawing/2014/main" id="{B2076C26-6E62-6CE9-A097-70D250773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4836" name="Straight Connector 146">
              <a:extLst>
                <a:ext uri="{FF2B5EF4-FFF2-40B4-BE49-F238E27FC236}">
                  <a16:creationId xmlns:a16="http://schemas.microsoft.com/office/drawing/2014/main" id="{51746DD3-6B54-6794-63DA-E435ED26E64F}"/>
                </a:ext>
              </a:extLst>
            </p:cNvPr>
            <p:cNvCxnSpPr>
              <a:cxnSpLocks noChangeShapeType="1"/>
              <a:stCxn id="34891" idx="1"/>
              <a:endCxn id="34835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7" name="Straight Connector 148">
              <a:extLst>
                <a:ext uri="{FF2B5EF4-FFF2-40B4-BE49-F238E27FC236}">
                  <a16:creationId xmlns:a16="http://schemas.microsoft.com/office/drawing/2014/main" id="{01977837-E23F-C765-6E7E-5A59E41A2247}"/>
                </a:ext>
              </a:extLst>
            </p:cNvPr>
            <p:cNvCxnSpPr>
              <a:cxnSpLocks noChangeShapeType="1"/>
              <a:stCxn id="34835" idx="3"/>
              <a:endCxn id="34906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38" name="Straight Connector 150">
              <a:extLst>
                <a:ext uri="{FF2B5EF4-FFF2-40B4-BE49-F238E27FC236}">
                  <a16:creationId xmlns:a16="http://schemas.microsoft.com/office/drawing/2014/main" id="{1ED219C8-2889-FA08-5BCE-E1FCF945908D}"/>
                </a:ext>
              </a:extLst>
            </p:cNvPr>
            <p:cNvCxnSpPr>
              <a:cxnSpLocks noChangeShapeType="1"/>
              <a:stCxn id="34909" idx="1"/>
              <a:endCxn id="34905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9" name="TextBox 157">
              <a:extLst>
                <a:ext uri="{FF2B5EF4-FFF2-40B4-BE49-F238E27FC236}">
                  <a16:creationId xmlns:a16="http://schemas.microsoft.com/office/drawing/2014/main" id="{7D556FB5-3709-7C1D-8F8A-C8F3699B5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4840" name="Straight Connector 159">
              <a:extLst>
                <a:ext uri="{FF2B5EF4-FFF2-40B4-BE49-F238E27FC236}">
                  <a16:creationId xmlns:a16="http://schemas.microsoft.com/office/drawing/2014/main" id="{B4E9308F-214E-A54D-E841-869F8FAFFB97}"/>
                </a:ext>
              </a:extLst>
            </p:cNvPr>
            <p:cNvCxnSpPr>
              <a:cxnSpLocks noChangeShapeType="1"/>
              <a:stCxn id="34894" idx="1"/>
              <a:endCxn id="34839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41" name="TextBox 160">
              <a:extLst>
                <a:ext uri="{FF2B5EF4-FFF2-40B4-BE49-F238E27FC236}">
                  <a16:creationId xmlns:a16="http://schemas.microsoft.com/office/drawing/2014/main" id="{8498869E-F8F4-BD07-478D-D0E40FBBC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4842" name="TextBox 161">
              <a:extLst>
                <a:ext uri="{FF2B5EF4-FFF2-40B4-BE49-F238E27FC236}">
                  <a16:creationId xmlns:a16="http://schemas.microsoft.com/office/drawing/2014/main" id="{0B9E5107-50B0-C49B-2A42-68FCE6BEF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4843" name="TextBox 162">
              <a:extLst>
                <a:ext uri="{FF2B5EF4-FFF2-40B4-BE49-F238E27FC236}">
                  <a16:creationId xmlns:a16="http://schemas.microsoft.com/office/drawing/2014/main" id="{658608B5-09A4-7B2B-1734-802C5D156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4844" name="Straight Connector 165">
              <a:extLst>
                <a:ext uri="{FF2B5EF4-FFF2-40B4-BE49-F238E27FC236}">
                  <a16:creationId xmlns:a16="http://schemas.microsoft.com/office/drawing/2014/main" id="{55185EFC-280E-EC4C-67C0-0B464777BDE9}"/>
                </a:ext>
              </a:extLst>
            </p:cNvPr>
            <p:cNvCxnSpPr>
              <a:cxnSpLocks noChangeShapeType="1"/>
              <a:stCxn id="34842" idx="2"/>
              <a:endCxn id="34918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5" name="Straight Connector 176">
              <a:extLst>
                <a:ext uri="{FF2B5EF4-FFF2-40B4-BE49-F238E27FC236}">
                  <a16:creationId xmlns:a16="http://schemas.microsoft.com/office/drawing/2014/main" id="{3F616D7A-16E0-3B6D-C1C0-F37D946A3F7D}"/>
                </a:ext>
              </a:extLst>
            </p:cNvPr>
            <p:cNvCxnSpPr>
              <a:cxnSpLocks noChangeShapeType="1"/>
              <a:stCxn id="34841" idx="2"/>
              <a:endCxn id="34882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6" name="Straight Connector 178">
              <a:extLst>
                <a:ext uri="{FF2B5EF4-FFF2-40B4-BE49-F238E27FC236}">
                  <a16:creationId xmlns:a16="http://schemas.microsoft.com/office/drawing/2014/main" id="{BCA9AAB8-C0C7-F90E-9553-E22012E4837F}"/>
                </a:ext>
              </a:extLst>
            </p:cNvPr>
            <p:cNvCxnSpPr>
              <a:cxnSpLocks noChangeShapeType="1"/>
              <a:stCxn id="34881" idx="1"/>
              <a:endCxn id="34917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7" name="Straight Connector 180">
              <a:extLst>
                <a:ext uri="{FF2B5EF4-FFF2-40B4-BE49-F238E27FC236}">
                  <a16:creationId xmlns:a16="http://schemas.microsoft.com/office/drawing/2014/main" id="{BD95A083-1FDB-9423-6787-5EC0315D3415}"/>
                </a:ext>
              </a:extLst>
            </p:cNvPr>
            <p:cNvCxnSpPr>
              <a:cxnSpLocks noChangeShapeType="1"/>
              <a:stCxn id="34843" idx="2"/>
              <a:endCxn id="34915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8" name="Straight Connector 182">
              <a:extLst>
                <a:ext uri="{FF2B5EF4-FFF2-40B4-BE49-F238E27FC236}">
                  <a16:creationId xmlns:a16="http://schemas.microsoft.com/office/drawing/2014/main" id="{17A25FA8-527A-C225-35DC-CFC0F55CB94D}"/>
                </a:ext>
              </a:extLst>
            </p:cNvPr>
            <p:cNvCxnSpPr>
              <a:cxnSpLocks noChangeShapeType="1"/>
              <a:stCxn id="34843" idx="2"/>
              <a:endCxn id="34883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49" name="Straight Connector 189">
              <a:extLst>
                <a:ext uri="{FF2B5EF4-FFF2-40B4-BE49-F238E27FC236}">
                  <a16:creationId xmlns:a16="http://schemas.microsoft.com/office/drawing/2014/main" id="{D1FCC72A-2D17-4BDE-8655-F3797ACECB70}"/>
                </a:ext>
              </a:extLst>
            </p:cNvPr>
            <p:cNvCxnSpPr>
              <a:cxnSpLocks noChangeShapeType="1"/>
              <a:stCxn id="34835" idx="2"/>
              <a:endCxn id="34912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0" name="Rectangle 84">
              <a:extLst>
                <a:ext uri="{FF2B5EF4-FFF2-40B4-BE49-F238E27FC236}">
                  <a16:creationId xmlns:a16="http://schemas.microsoft.com/office/drawing/2014/main" id="{3FC2B36B-FA63-4245-F37E-2233086D1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4851" name="Straight Connector 196">
              <a:extLst>
                <a:ext uri="{FF2B5EF4-FFF2-40B4-BE49-F238E27FC236}">
                  <a16:creationId xmlns:a16="http://schemas.microsoft.com/office/drawing/2014/main" id="{409B9392-6774-0060-859D-DE44A0ACDFED}"/>
                </a:ext>
              </a:extLst>
            </p:cNvPr>
            <p:cNvCxnSpPr>
              <a:cxnSpLocks noChangeShapeType="1"/>
              <a:stCxn id="34916" idx="1"/>
              <a:endCxn id="34850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2" name="Line 70">
              <a:extLst>
                <a:ext uri="{FF2B5EF4-FFF2-40B4-BE49-F238E27FC236}">
                  <a16:creationId xmlns:a16="http://schemas.microsoft.com/office/drawing/2014/main" id="{BF5D958E-5D56-08DC-8981-7A8757772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853" name="Straight Connector 213">
              <a:extLst>
                <a:ext uri="{FF2B5EF4-FFF2-40B4-BE49-F238E27FC236}">
                  <a16:creationId xmlns:a16="http://schemas.microsoft.com/office/drawing/2014/main" id="{884EEF6B-DD0D-B2B0-C1C8-3E4AE0AF3671}"/>
                </a:ext>
              </a:extLst>
            </p:cNvPr>
            <p:cNvCxnSpPr>
              <a:cxnSpLocks noChangeShapeType="1"/>
              <a:stCxn id="34852" idx="1"/>
              <a:endCxn id="34911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4" name="Straight Connector 215">
              <a:extLst>
                <a:ext uri="{FF2B5EF4-FFF2-40B4-BE49-F238E27FC236}">
                  <a16:creationId xmlns:a16="http://schemas.microsoft.com/office/drawing/2014/main" id="{547EC613-72BE-7D56-6FF3-DBD15B998150}"/>
                </a:ext>
              </a:extLst>
            </p:cNvPr>
            <p:cNvCxnSpPr>
              <a:cxnSpLocks noChangeShapeType="1"/>
              <a:stCxn id="34852" idx="0"/>
              <a:endCxn id="34850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5" name="Line 70">
              <a:extLst>
                <a:ext uri="{FF2B5EF4-FFF2-40B4-BE49-F238E27FC236}">
                  <a16:creationId xmlns:a16="http://schemas.microsoft.com/office/drawing/2014/main" id="{43245DB4-BDF4-335E-62EF-404287A15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6" name="Line 70">
              <a:extLst>
                <a:ext uri="{FF2B5EF4-FFF2-40B4-BE49-F238E27FC236}">
                  <a16:creationId xmlns:a16="http://schemas.microsoft.com/office/drawing/2014/main" id="{99F9617E-E0BF-1788-5F8D-CE928B33F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7" name="Line 70">
              <a:extLst>
                <a:ext uri="{FF2B5EF4-FFF2-40B4-BE49-F238E27FC236}">
                  <a16:creationId xmlns:a16="http://schemas.microsoft.com/office/drawing/2014/main" id="{BABAEE12-A2D3-FB01-35C2-BCF40088EA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8" name="Line 70">
              <a:extLst>
                <a:ext uri="{FF2B5EF4-FFF2-40B4-BE49-F238E27FC236}">
                  <a16:creationId xmlns:a16="http://schemas.microsoft.com/office/drawing/2014/main" id="{38CC5ADD-EFEA-7A82-440F-4FFFD82E0B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4859" name="Straight Connector 232">
              <a:extLst>
                <a:ext uri="{FF2B5EF4-FFF2-40B4-BE49-F238E27FC236}">
                  <a16:creationId xmlns:a16="http://schemas.microsoft.com/office/drawing/2014/main" id="{945E057B-57DB-9125-BC2E-C9A9662441DA}"/>
                </a:ext>
              </a:extLst>
            </p:cNvPr>
            <p:cNvCxnSpPr>
              <a:cxnSpLocks noChangeShapeType="1"/>
              <a:stCxn id="34904" idx="1"/>
              <a:endCxn id="34855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0" name="Straight Connector 234">
              <a:extLst>
                <a:ext uri="{FF2B5EF4-FFF2-40B4-BE49-F238E27FC236}">
                  <a16:creationId xmlns:a16="http://schemas.microsoft.com/office/drawing/2014/main" id="{F4D4317A-78C4-3678-AB5D-31C7381E6698}"/>
                </a:ext>
              </a:extLst>
            </p:cNvPr>
            <p:cNvCxnSpPr>
              <a:cxnSpLocks noChangeShapeType="1"/>
              <a:stCxn id="34855" idx="1"/>
              <a:endCxn id="34856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1" name="Straight Connector 236">
              <a:extLst>
                <a:ext uri="{FF2B5EF4-FFF2-40B4-BE49-F238E27FC236}">
                  <a16:creationId xmlns:a16="http://schemas.microsoft.com/office/drawing/2014/main" id="{0A0F005C-8E3B-E550-BD69-E9C5C19D6959}"/>
                </a:ext>
              </a:extLst>
            </p:cNvPr>
            <p:cNvCxnSpPr>
              <a:cxnSpLocks noChangeShapeType="1"/>
              <a:stCxn id="34856" idx="0"/>
              <a:endCxn id="34857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2" name="Straight Connector 238">
              <a:extLst>
                <a:ext uri="{FF2B5EF4-FFF2-40B4-BE49-F238E27FC236}">
                  <a16:creationId xmlns:a16="http://schemas.microsoft.com/office/drawing/2014/main" id="{5C8C934B-A7B2-5C57-9435-3894F4F142BE}"/>
                </a:ext>
              </a:extLst>
            </p:cNvPr>
            <p:cNvCxnSpPr>
              <a:cxnSpLocks noChangeShapeType="1"/>
              <a:stCxn id="34858" idx="0"/>
              <a:endCxn id="34857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3" name="Straight Connector 241">
              <a:extLst>
                <a:ext uri="{FF2B5EF4-FFF2-40B4-BE49-F238E27FC236}">
                  <a16:creationId xmlns:a16="http://schemas.microsoft.com/office/drawing/2014/main" id="{168F1273-FB48-6276-D74A-8DE0CA291899}"/>
                </a:ext>
              </a:extLst>
            </p:cNvPr>
            <p:cNvCxnSpPr>
              <a:cxnSpLocks noChangeShapeType="1"/>
              <a:stCxn id="34858" idx="1"/>
              <a:endCxn id="34914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4F469D26-DCA9-4D31-8303-71FDB3753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4865" name="Straight Connector 273">
              <a:extLst>
                <a:ext uri="{FF2B5EF4-FFF2-40B4-BE49-F238E27FC236}">
                  <a16:creationId xmlns:a16="http://schemas.microsoft.com/office/drawing/2014/main" id="{DAD46D0F-4DAD-F258-5CCE-0140C8D387E6}"/>
                </a:ext>
              </a:extLst>
            </p:cNvPr>
            <p:cNvCxnSpPr>
              <a:cxnSpLocks noChangeShapeType="1"/>
              <a:stCxn id="272" idx="3"/>
              <a:endCxn id="34920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B81A31B3-556D-491E-A8BD-6418C55E6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9DA5D032-8DB1-42E9-986D-89A9F64E1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CBE185A6-4661-466F-9655-95930A5A9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768D3CE5-9E90-4EE4-9B7D-5560FB3A8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AF37FD40-E75E-4595-A2CD-794C7E101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4871" name="Straight Connector 283">
              <a:extLst>
                <a:ext uri="{FF2B5EF4-FFF2-40B4-BE49-F238E27FC236}">
                  <a16:creationId xmlns:a16="http://schemas.microsoft.com/office/drawing/2014/main" id="{209E2DC1-F935-4E2F-CD13-461C921C9BD3}"/>
                </a:ext>
              </a:extLst>
            </p:cNvPr>
            <p:cNvCxnSpPr>
              <a:cxnSpLocks noChangeShapeType="1"/>
              <a:stCxn id="275" idx="3"/>
              <a:endCxn id="34884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72" name="Straight Connector 286">
              <a:extLst>
                <a:ext uri="{FF2B5EF4-FFF2-40B4-BE49-F238E27FC236}">
                  <a16:creationId xmlns:a16="http://schemas.microsoft.com/office/drawing/2014/main" id="{FB5A8A0A-1177-83BD-760A-2B0842BEDC9E}"/>
                </a:ext>
              </a:extLst>
            </p:cNvPr>
            <p:cNvCxnSpPr>
              <a:cxnSpLocks noChangeShapeType="1"/>
              <a:stCxn id="277" idx="2"/>
              <a:endCxn id="34907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73" name="Straight Connector 292">
              <a:extLst>
                <a:ext uri="{FF2B5EF4-FFF2-40B4-BE49-F238E27FC236}">
                  <a16:creationId xmlns:a16="http://schemas.microsoft.com/office/drawing/2014/main" id="{DE8AE498-C128-A132-AFBC-D44C1B953E7B}"/>
                </a:ext>
              </a:extLst>
            </p:cNvPr>
            <p:cNvCxnSpPr>
              <a:cxnSpLocks noChangeShapeType="1"/>
              <a:stCxn id="278" idx="0"/>
              <a:endCxn id="34899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74" name="Straight Connector 293">
              <a:extLst>
                <a:ext uri="{FF2B5EF4-FFF2-40B4-BE49-F238E27FC236}">
                  <a16:creationId xmlns:a16="http://schemas.microsoft.com/office/drawing/2014/main" id="{CEB21C0C-EA69-0007-FF48-14CEEF747FD0}"/>
                </a:ext>
              </a:extLst>
            </p:cNvPr>
            <p:cNvCxnSpPr>
              <a:cxnSpLocks noChangeShapeType="1"/>
              <a:stCxn id="283" idx="2"/>
              <a:endCxn id="34910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75" name="Straight Connector 294">
              <a:extLst>
                <a:ext uri="{FF2B5EF4-FFF2-40B4-BE49-F238E27FC236}">
                  <a16:creationId xmlns:a16="http://schemas.microsoft.com/office/drawing/2014/main" id="{18696681-B431-FFBA-C942-8B0FE493CB0D}"/>
                </a:ext>
              </a:extLst>
            </p:cNvPr>
            <p:cNvCxnSpPr>
              <a:cxnSpLocks noChangeShapeType="1"/>
              <a:stCxn id="276" idx="0"/>
              <a:endCxn id="34886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4876" name="Group 307">
              <a:extLst>
                <a:ext uri="{FF2B5EF4-FFF2-40B4-BE49-F238E27FC236}">
                  <a16:creationId xmlns:a16="http://schemas.microsoft.com/office/drawing/2014/main" id="{3AAD3DB0-770A-CEC3-AFBF-6B930AEA0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4885" name="Group 3">
                <a:extLst>
                  <a:ext uri="{FF2B5EF4-FFF2-40B4-BE49-F238E27FC236}">
                    <a16:creationId xmlns:a16="http://schemas.microsoft.com/office/drawing/2014/main" id="{1668859C-B1AD-4E13-1895-9BBE1B7B66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4887" name="AutoShape 4">
                  <a:extLst>
                    <a:ext uri="{FF2B5EF4-FFF2-40B4-BE49-F238E27FC236}">
                      <a16:creationId xmlns:a16="http://schemas.microsoft.com/office/drawing/2014/main" id="{F701CEF9-6A3A-78AB-E0EC-8374BE834D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8" name="Line 5">
                  <a:extLst>
                    <a:ext uri="{FF2B5EF4-FFF2-40B4-BE49-F238E27FC236}">
                      <a16:creationId xmlns:a16="http://schemas.microsoft.com/office/drawing/2014/main" id="{93690D15-1726-C88C-F0F9-2E9867729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89" name="Line 6">
                  <a:extLst>
                    <a:ext uri="{FF2B5EF4-FFF2-40B4-BE49-F238E27FC236}">
                      <a16:creationId xmlns:a16="http://schemas.microsoft.com/office/drawing/2014/main" id="{83321F3E-1E10-FE83-79E2-38491DE4AA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7">
                  <a:extLst>
                    <a:ext uri="{FF2B5EF4-FFF2-40B4-BE49-F238E27FC236}">
                      <a16:creationId xmlns:a16="http://schemas.microsoft.com/office/drawing/2014/main" id="{7B7D94FE-69BE-82F4-11F3-093593CBDD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8">
                  <a:extLst>
                    <a:ext uri="{FF2B5EF4-FFF2-40B4-BE49-F238E27FC236}">
                      <a16:creationId xmlns:a16="http://schemas.microsoft.com/office/drawing/2014/main" id="{2CB0922F-EDBE-9D1B-3B1D-ED1F009471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9">
                  <a:extLst>
                    <a:ext uri="{FF2B5EF4-FFF2-40B4-BE49-F238E27FC236}">
                      <a16:creationId xmlns:a16="http://schemas.microsoft.com/office/drawing/2014/main" id="{F46CC979-6DC9-FB3F-9CA8-E90D30C15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0">
                  <a:extLst>
                    <a:ext uri="{FF2B5EF4-FFF2-40B4-BE49-F238E27FC236}">
                      <a16:creationId xmlns:a16="http://schemas.microsoft.com/office/drawing/2014/main" id="{9BC8EEC5-12F7-D1BE-EC46-39CDC596A3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1">
                  <a:extLst>
                    <a:ext uri="{FF2B5EF4-FFF2-40B4-BE49-F238E27FC236}">
                      <a16:creationId xmlns:a16="http://schemas.microsoft.com/office/drawing/2014/main" id="{A387F2B3-E489-2ABA-A45D-76B7BC8F46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86" name="Line 11">
                <a:extLst>
                  <a:ext uri="{FF2B5EF4-FFF2-40B4-BE49-F238E27FC236}">
                    <a16:creationId xmlns:a16="http://schemas.microsoft.com/office/drawing/2014/main" id="{763A743B-D019-6664-45D2-F63C12BEB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4877" name="Group 386">
              <a:extLst>
                <a:ext uri="{FF2B5EF4-FFF2-40B4-BE49-F238E27FC236}">
                  <a16:creationId xmlns:a16="http://schemas.microsoft.com/office/drawing/2014/main" id="{17D7FF3D-D46C-FDD7-791D-57B607A478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4878" name="Group 19">
                <a:extLst>
                  <a:ext uri="{FF2B5EF4-FFF2-40B4-BE49-F238E27FC236}">
                    <a16:creationId xmlns:a16="http://schemas.microsoft.com/office/drawing/2014/main" id="{4EDC359E-63BC-3719-1373-95FB5FAAF5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4880" name="AutoShape 20">
                  <a:extLst>
                    <a:ext uri="{FF2B5EF4-FFF2-40B4-BE49-F238E27FC236}">
                      <a16:creationId xmlns:a16="http://schemas.microsoft.com/office/drawing/2014/main" id="{2DF31E0B-0165-BB6F-A34B-62FB94E32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4881" name="Line 21">
                  <a:extLst>
                    <a:ext uri="{FF2B5EF4-FFF2-40B4-BE49-F238E27FC236}">
                      <a16:creationId xmlns:a16="http://schemas.microsoft.com/office/drawing/2014/main" id="{BB54673C-758C-56FD-4077-AB085B2755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882" name="Line 22">
                  <a:extLst>
                    <a:ext uri="{FF2B5EF4-FFF2-40B4-BE49-F238E27FC236}">
                      <a16:creationId xmlns:a16="http://schemas.microsoft.com/office/drawing/2014/main" id="{7211B2AF-3AFE-9BA8-76FD-474E75BCE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883" name="Line 23">
                  <a:extLst>
                    <a:ext uri="{FF2B5EF4-FFF2-40B4-BE49-F238E27FC236}">
                      <a16:creationId xmlns:a16="http://schemas.microsoft.com/office/drawing/2014/main" id="{9503C990-647C-C680-73D6-082AAD829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4884" name="Line 24">
                  <a:extLst>
                    <a:ext uri="{FF2B5EF4-FFF2-40B4-BE49-F238E27FC236}">
                      <a16:creationId xmlns:a16="http://schemas.microsoft.com/office/drawing/2014/main" id="{DD0ADDA0-479E-3649-914A-23AD273750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4879" name="TextBox 385">
                <a:extLst>
                  <a:ext uri="{FF2B5EF4-FFF2-40B4-BE49-F238E27FC236}">
                    <a16:creationId xmlns:a16="http://schemas.microsoft.com/office/drawing/2014/main" id="{71B0746D-8294-3C4D-6D28-C8C6D3DAAE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Content Placeholder 2">
            <a:extLst>
              <a:ext uri="{FF2B5EF4-FFF2-40B4-BE49-F238E27FC236}">
                <a16:creationId xmlns:a16="http://schemas.microsoft.com/office/drawing/2014/main" id="{BC6198B5-BFEC-3DED-D53A-940E19A19A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Reg[Rd] = Reg[Rn] - Reg[Rm];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PC = PC + 4;</a:t>
            </a:r>
          </a:p>
        </p:txBody>
      </p:sp>
      <p:sp>
        <p:nvSpPr>
          <p:cNvPr id="35842" name="Rectangle 383">
            <a:extLst>
              <a:ext uri="{FF2B5EF4-FFF2-40B4-BE49-F238E27FC236}">
                <a16:creationId xmlns:a16="http://schemas.microsoft.com/office/drawing/2014/main" id="{979514C4-7A3C-5BC5-5232-97B2DBD58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61FD5C8C-3FFB-347F-2EDD-F0EBA3C019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 Control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C9552385-488F-63B7-56D5-4CD9C6CF21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B7EA84-F756-4B46-9DE8-BBBFF1571650}" type="slidenum">
              <a:rPr lang="en-US" altLang="en-US">
                <a:latin typeface="Arial" panose="020B0604020202020204" pitchFamily="34" charset="0"/>
              </a:rPr>
              <a:pPr/>
              <a:t>90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5845" name="Group 384">
            <a:extLst>
              <a:ext uri="{FF2B5EF4-FFF2-40B4-BE49-F238E27FC236}">
                <a16:creationId xmlns:a16="http://schemas.microsoft.com/office/drawing/2014/main" id="{A686C5AF-303F-D385-C9C8-6F55A465FC26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5945" name="Group 14">
              <a:extLst>
                <a:ext uri="{FF2B5EF4-FFF2-40B4-BE49-F238E27FC236}">
                  <a16:creationId xmlns:a16="http://schemas.microsoft.com/office/drawing/2014/main" id="{37E92344-A514-73B5-3A10-48C29705EF3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6022" name="Rectangle 15">
                <a:extLst>
                  <a:ext uri="{FF2B5EF4-FFF2-40B4-BE49-F238E27FC236}">
                    <a16:creationId xmlns:a16="http://schemas.microsoft.com/office/drawing/2014/main" id="{9E3F610B-0121-5F56-6E29-BE736F644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6023" name="Line 16">
                <a:extLst>
                  <a:ext uri="{FF2B5EF4-FFF2-40B4-BE49-F238E27FC236}">
                    <a16:creationId xmlns:a16="http://schemas.microsoft.com/office/drawing/2014/main" id="{A10B0C7E-0DB0-3EAA-EE21-514DDBC50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4" name="Line 17">
                <a:extLst>
                  <a:ext uri="{FF2B5EF4-FFF2-40B4-BE49-F238E27FC236}">
                    <a16:creationId xmlns:a16="http://schemas.microsoft.com/office/drawing/2014/main" id="{EC319581-26AD-F264-2E02-9992E83A9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46" name="Group 32">
              <a:extLst>
                <a:ext uri="{FF2B5EF4-FFF2-40B4-BE49-F238E27FC236}">
                  <a16:creationId xmlns:a16="http://schemas.microsoft.com/office/drawing/2014/main" id="{9D1135E8-3307-7F7B-A6FC-258612CD1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6019" name="Rectangle 33">
                <a:extLst>
                  <a:ext uri="{FF2B5EF4-FFF2-40B4-BE49-F238E27FC236}">
                    <a16:creationId xmlns:a16="http://schemas.microsoft.com/office/drawing/2014/main" id="{551F1A1C-1E00-4A92-BBA0-4D2F76CCF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6020" name="Line 34">
                <a:extLst>
                  <a:ext uri="{FF2B5EF4-FFF2-40B4-BE49-F238E27FC236}">
                    <a16:creationId xmlns:a16="http://schemas.microsoft.com/office/drawing/2014/main" id="{11A31146-3F77-55AC-25C9-72A1870B8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1" name="Line 36">
                <a:extLst>
                  <a:ext uri="{FF2B5EF4-FFF2-40B4-BE49-F238E27FC236}">
                    <a16:creationId xmlns:a16="http://schemas.microsoft.com/office/drawing/2014/main" id="{870B8489-15E6-1C03-1527-6E65B6DB2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47" name="Group 31">
              <a:extLst>
                <a:ext uri="{FF2B5EF4-FFF2-40B4-BE49-F238E27FC236}">
                  <a16:creationId xmlns:a16="http://schemas.microsoft.com/office/drawing/2014/main" id="{4F784FEF-063F-5178-019E-B7483BE35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6016" name="Rectangle 32">
                <a:extLst>
                  <a:ext uri="{FF2B5EF4-FFF2-40B4-BE49-F238E27FC236}">
                    <a16:creationId xmlns:a16="http://schemas.microsoft.com/office/drawing/2014/main" id="{362B6817-B167-4E46-4A4E-67B1585FD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6017" name="Line 33">
                <a:extLst>
                  <a:ext uri="{FF2B5EF4-FFF2-40B4-BE49-F238E27FC236}">
                    <a16:creationId xmlns:a16="http://schemas.microsoft.com/office/drawing/2014/main" id="{057BEFB9-B17E-8D3B-EFB4-F99FF901BD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8" name="Line 34">
                <a:extLst>
                  <a:ext uri="{FF2B5EF4-FFF2-40B4-BE49-F238E27FC236}">
                    <a16:creationId xmlns:a16="http://schemas.microsoft.com/office/drawing/2014/main" id="{E7CE62F0-A232-384A-8111-EFC66EBBE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48" name="Group 3">
              <a:extLst>
                <a:ext uri="{FF2B5EF4-FFF2-40B4-BE49-F238E27FC236}">
                  <a16:creationId xmlns:a16="http://schemas.microsoft.com/office/drawing/2014/main" id="{8CDF1A42-49F9-4A34-D83F-AB78CF832B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6009" name="AutoShape 4">
                <a:extLst>
                  <a:ext uri="{FF2B5EF4-FFF2-40B4-BE49-F238E27FC236}">
                    <a16:creationId xmlns:a16="http://schemas.microsoft.com/office/drawing/2014/main" id="{3A45E8C7-4E60-C79E-A5ED-52DEF087C7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6010" name="Line 5">
                <a:extLst>
                  <a:ext uri="{FF2B5EF4-FFF2-40B4-BE49-F238E27FC236}">
                    <a16:creationId xmlns:a16="http://schemas.microsoft.com/office/drawing/2014/main" id="{FB9DA656-96D5-3376-6C60-C93290F4A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1" name="Line 6">
                <a:extLst>
                  <a:ext uri="{FF2B5EF4-FFF2-40B4-BE49-F238E27FC236}">
                    <a16:creationId xmlns:a16="http://schemas.microsoft.com/office/drawing/2014/main" id="{CF80FC75-CBC3-3EB2-BFAE-3E1747423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2" name="Line 7">
                <a:extLst>
                  <a:ext uri="{FF2B5EF4-FFF2-40B4-BE49-F238E27FC236}">
                    <a16:creationId xmlns:a16="http://schemas.microsoft.com/office/drawing/2014/main" id="{C838CE6B-9695-5F67-ACAE-413B4FB5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3" name="Line 8">
                <a:extLst>
                  <a:ext uri="{FF2B5EF4-FFF2-40B4-BE49-F238E27FC236}">
                    <a16:creationId xmlns:a16="http://schemas.microsoft.com/office/drawing/2014/main" id="{EA39164B-815C-BB2F-52FE-A403DBE74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4" name="Line 9">
                <a:extLst>
                  <a:ext uri="{FF2B5EF4-FFF2-40B4-BE49-F238E27FC236}">
                    <a16:creationId xmlns:a16="http://schemas.microsoft.com/office/drawing/2014/main" id="{8ACD581E-431C-34E6-E4BE-03D32EF00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5" name="Line 10">
                <a:extLst>
                  <a:ext uri="{FF2B5EF4-FFF2-40B4-BE49-F238E27FC236}">
                    <a16:creationId xmlns:a16="http://schemas.microsoft.com/office/drawing/2014/main" id="{4E437B4F-B38D-15F6-8D06-A459F2ECF3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949" name="Straight Connector 57">
              <a:extLst>
                <a:ext uri="{FF2B5EF4-FFF2-40B4-BE49-F238E27FC236}">
                  <a16:creationId xmlns:a16="http://schemas.microsoft.com/office/drawing/2014/main" id="{CB3909CF-BC97-2BC7-72F4-A08D6F27DA7D}"/>
                </a:ext>
              </a:extLst>
            </p:cNvPr>
            <p:cNvCxnSpPr>
              <a:cxnSpLocks noChangeShapeType="1"/>
              <a:stCxn id="35976" idx="2"/>
              <a:endCxn id="36021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50" name="TextBox 59">
              <a:extLst>
                <a:ext uri="{FF2B5EF4-FFF2-40B4-BE49-F238E27FC236}">
                  <a16:creationId xmlns:a16="http://schemas.microsoft.com/office/drawing/2014/main" id="{B03C39D5-06C3-0233-CB08-AE4A15766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5951" name="Straight Connector 61">
              <a:extLst>
                <a:ext uri="{FF2B5EF4-FFF2-40B4-BE49-F238E27FC236}">
                  <a16:creationId xmlns:a16="http://schemas.microsoft.com/office/drawing/2014/main" id="{CAEE8000-F84F-4FC9-7847-6A22EEF48E78}"/>
                </a:ext>
              </a:extLst>
            </p:cNvPr>
            <p:cNvCxnSpPr>
              <a:cxnSpLocks noChangeShapeType="1"/>
              <a:stCxn id="36020" idx="0"/>
              <a:endCxn id="35950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52" name="TextBox 62">
              <a:extLst>
                <a:ext uri="{FF2B5EF4-FFF2-40B4-BE49-F238E27FC236}">
                  <a16:creationId xmlns:a16="http://schemas.microsoft.com/office/drawing/2014/main" id="{D19AD9B8-3B95-744A-50EA-28F18159E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5953" name="Straight Connector 64">
              <a:extLst>
                <a:ext uri="{FF2B5EF4-FFF2-40B4-BE49-F238E27FC236}">
                  <a16:creationId xmlns:a16="http://schemas.microsoft.com/office/drawing/2014/main" id="{60B28552-5103-26FD-7020-2C2969AF02CC}"/>
                </a:ext>
              </a:extLst>
            </p:cNvPr>
            <p:cNvCxnSpPr>
              <a:cxnSpLocks noChangeShapeType="1"/>
              <a:stCxn id="35952" idx="3"/>
              <a:endCxn id="36008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54" name="Straight Connector 66">
              <a:extLst>
                <a:ext uri="{FF2B5EF4-FFF2-40B4-BE49-F238E27FC236}">
                  <a16:creationId xmlns:a16="http://schemas.microsoft.com/office/drawing/2014/main" id="{A531C4D8-835A-0BB1-02B9-64B5D5678D2B}"/>
                </a:ext>
              </a:extLst>
            </p:cNvPr>
            <p:cNvCxnSpPr>
              <a:cxnSpLocks noChangeShapeType="1"/>
              <a:stCxn id="35970" idx="3"/>
              <a:endCxn id="36015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955" name="Group 3">
              <a:extLst>
                <a:ext uri="{FF2B5EF4-FFF2-40B4-BE49-F238E27FC236}">
                  <a16:creationId xmlns:a16="http://schemas.microsoft.com/office/drawing/2014/main" id="{35BC567F-1C66-6154-5E1A-6ED7B3836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6002" name="AutoShape 4">
                <a:extLst>
                  <a:ext uri="{FF2B5EF4-FFF2-40B4-BE49-F238E27FC236}">
                    <a16:creationId xmlns:a16="http://schemas.microsoft.com/office/drawing/2014/main" id="{D307494E-2B19-2B26-DFAB-6C974BA32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6003" name="Line 5">
                <a:extLst>
                  <a:ext uri="{FF2B5EF4-FFF2-40B4-BE49-F238E27FC236}">
                    <a16:creationId xmlns:a16="http://schemas.microsoft.com/office/drawing/2014/main" id="{6DBBD50F-EFC6-F5EA-7448-E4D8F4BC8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4" name="Line 6">
                <a:extLst>
                  <a:ext uri="{FF2B5EF4-FFF2-40B4-BE49-F238E27FC236}">
                    <a16:creationId xmlns:a16="http://schemas.microsoft.com/office/drawing/2014/main" id="{6A118ED2-5CAA-448B-9E06-60FF37848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5" name="Line 7">
                <a:extLst>
                  <a:ext uri="{FF2B5EF4-FFF2-40B4-BE49-F238E27FC236}">
                    <a16:creationId xmlns:a16="http://schemas.microsoft.com/office/drawing/2014/main" id="{658145A3-A311-1939-0FF8-33D8A22D3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6" name="Line 8">
                <a:extLst>
                  <a:ext uri="{FF2B5EF4-FFF2-40B4-BE49-F238E27FC236}">
                    <a16:creationId xmlns:a16="http://schemas.microsoft.com/office/drawing/2014/main" id="{8AD46D5A-0DC4-2945-1690-DA8D080AC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7" name="Line 9">
                <a:extLst>
                  <a:ext uri="{FF2B5EF4-FFF2-40B4-BE49-F238E27FC236}">
                    <a16:creationId xmlns:a16="http://schemas.microsoft.com/office/drawing/2014/main" id="{7EF7BEAE-FF26-D329-94E0-9FA2B6134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8" name="Line 10">
                <a:extLst>
                  <a:ext uri="{FF2B5EF4-FFF2-40B4-BE49-F238E27FC236}">
                    <a16:creationId xmlns:a16="http://schemas.microsoft.com/office/drawing/2014/main" id="{A41901E1-BEF4-F2B9-C127-B5F2E0F881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956" name="Straight Connector 82">
              <a:extLst>
                <a:ext uri="{FF2B5EF4-FFF2-40B4-BE49-F238E27FC236}">
                  <a16:creationId xmlns:a16="http://schemas.microsoft.com/office/drawing/2014/main" id="{A70B0576-0785-264B-EF7D-2C8C9D65DADC}"/>
                </a:ext>
              </a:extLst>
            </p:cNvPr>
            <p:cNvCxnSpPr>
              <a:cxnSpLocks noChangeShapeType="1"/>
              <a:stCxn id="35970" idx="2"/>
              <a:endCxn id="36007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957" name="Group 31">
              <a:extLst>
                <a:ext uri="{FF2B5EF4-FFF2-40B4-BE49-F238E27FC236}">
                  <a16:creationId xmlns:a16="http://schemas.microsoft.com/office/drawing/2014/main" id="{88C0F458-6B51-FF31-7C86-8392F24C6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5999" name="Rectangle 32">
                <a:extLst>
                  <a:ext uri="{FF2B5EF4-FFF2-40B4-BE49-F238E27FC236}">
                    <a16:creationId xmlns:a16="http://schemas.microsoft.com/office/drawing/2014/main" id="{D338ECA6-D3DA-2E4E-7866-D42900992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6000" name="Line 33">
                <a:extLst>
                  <a:ext uri="{FF2B5EF4-FFF2-40B4-BE49-F238E27FC236}">
                    <a16:creationId xmlns:a16="http://schemas.microsoft.com/office/drawing/2014/main" id="{D79A3AFB-77D6-1F3B-9CF2-4147166E9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01" name="Line 34">
                <a:extLst>
                  <a:ext uri="{FF2B5EF4-FFF2-40B4-BE49-F238E27FC236}">
                    <a16:creationId xmlns:a16="http://schemas.microsoft.com/office/drawing/2014/main" id="{A0C57593-50CD-2AF4-1ABD-8AC02616D6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958" name="Straight Connector 89">
              <a:extLst>
                <a:ext uri="{FF2B5EF4-FFF2-40B4-BE49-F238E27FC236}">
                  <a16:creationId xmlns:a16="http://schemas.microsoft.com/office/drawing/2014/main" id="{EDB43914-A306-6B76-5AE5-81D396DACEEB}"/>
                </a:ext>
              </a:extLst>
            </p:cNvPr>
            <p:cNvCxnSpPr>
              <a:cxnSpLocks noChangeShapeType="1"/>
              <a:stCxn id="36001" idx="1"/>
              <a:endCxn id="36014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959" name="Group 19">
              <a:extLst>
                <a:ext uri="{FF2B5EF4-FFF2-40B4-BE49-F238E27FC236}">
                  <a16:creationId xmlns:a16="http://schemas.microsoft.com/office/drawing/2014/main" id="{6CC7FA6D-4D13-F94E-D4FA-1FD9599F6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5994" name="AutoShape 20">
                <a:extLst>
                  <a:ext uri="{FF2B5EF4-FFF2-40B4-BE49-F238E27FC236}">
                    <a16:creationId xmlns:a16="http://schemas.microsoft.com/office/drawing/2014/main" id="{2808033C-77BA-43EC-AEB2-4E478B195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5995" name="Line 21">
                <a:extLst>
                  <a:ext uri="{FF2B5EF4-FFF2-40B4-BE49-F238E27FC236}">
                    <a16:creationId xmlns:a16="http://schemas.microsoft.com/office/drawing/2014/main" id="{58A722F1-9CC0-6ABF-5CD3-226328652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96" name="Line 22">
                <a:extLst>
                  <a:ext uri="{FF2B5EF4-FFF2-40B4-BE49-F238E27FC236}">
                    <a16:creationId xmlns:a16="http://schemas.microsoft.com/office/drawing/2014/main" id="{43245660-13B6-0C43-5BC4-16BE7CBAC1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97" name="Line 23">
                <a:extLst>
                  <a:ext uri="{FF2B5EF4-FFF2-40B4-BE49-F238E27FC236}">
                    <a16:creationId xmlns:a16="http://schemas.microsoft.com/office/drawing/2014/main" id="{327B7BB3-4EF6-2246-F078-F3AFED433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98" name="Line 24">
                <a:extLst>
                  <a:ext uri="{FF2B5EF4-FFF2-40B4-BE49-F238E27FC236}">
                    <a16:creationId xmlns:a16="http://schemas.microsoft.com/office/drawing/2014/main" id="{C51C0F96-2A1B-66C6-E2D3-2F132F71D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5960" name="Group 31">
              <a:extLst>
                <a:ext uri="{FF2B5EF4-FFF2-40B4-BE49-F238E27FC236}">
                  <a16:creationId xmlns:a16="http://schemas.microsoft.com/office/drawing/2014/main" id="{399FB7BE-680A-2020-402A-859B64C2FA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5991" name="Rectangle 32">
                <a:extLst>
                  <a:ext uri="{FF2B5EF4-FFF2-40B4-BE49-F238E27FC236}">
                    <a16:creationId xmlns:a16="http://schemas.microsoft.com/office/drawing/2014/main" id="{FA3A2053-1867-9694-029F-AC5571EF8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5992" name="Line 33">
                <a:extLst>
                  <a:ext uri="{FF2B5EF4-FFF2-40B4-BE49-F238E27FC236}">
                    <a16:creationId xmlns:a16="http://schemas.microsoft.com/office/drawing/2014/main" id="{F9F15F9F-47C3-3F96-07F9-DE52BBE6B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93" name="Line 34">
                <a:extLst>
                  <a:ext uri="{FF2B5EF4-FFF2-40B4-BE49-F238E27FC236}">
                    <a16:creationId xmlns:a16="http://schemas.microsoft.com/office/drawing/2014/main" id="{EBD8D42F-4919-A775-5AF2-42AFD81C09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961" name="Straight Connector 101">
              <a:extLst>
                <a:ext uri="{FF2B5EF4-FFF2-40B4-BE49-F238E27FC236}">
                  <a16:creationId xmlns:a16="http://schemas.microsoft.com/office/drawing/2014/main" id="{CC966BAE-F534-4AB4-60E8-2DC5C3DB9A0A}"/>
                </a:ext>
              </a:extLst>
            </p:cNvPr>
            <p:cNvCxnSpPr>
              <a:cxnSpLocks noChangeShapeType="1"/>
              <a:stCxn id="35993" idx="1"/>
              <a:endCxn id="35997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2" name="Straight Connector 103">
              <a:extLst>
                <a:ext uri="{FF2B5EF4-FFF2-40B4-BE49-F238E27FC236}">
                  <a16:creationId xmlns:a16="http://schemas.microsoft.com/office/drawing/2014/main" id="{161625D1-09F4-15A0-45B6-3CA935C4994F}"/>
                </a:ext>
              </a:extLst>
            </p:cNvPr>
            <p:cNvCxnSpPr>
              <a:cxnSpLocks noChangeShapeType="1"/>
              <a:stCxn id="36018" idx="1"/>
              <a:endCxn id="35996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3" name="Straight Connector 105">
              <a:extLst>
                <a:ext uri="{FF2B5EF4-FFF2-40B4-BE49-F238E27FC236}">
                  <a16:creationId xmlns:a16="http://schemas.microsoft.com/office/drawing/2014/main" id="{71283E50-2ECF-FA8A-ECFE-663328F5735B}"/>
                </a:ext>
              </a:extLst>
            </p:cNvPr>
            <p:cNvCxnSpPr>
              <a:cxnSpLocks noChangeShapeType="1"/>
              <a:stCxn id="36013" idx="1"/>
              <a:endCxn id="35988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4" name="Straight Connector 107">
              <a:extLst>
                <a:ext uri="{FF2B5EF4-FFF2-40B4-BE49-F238E27FC236}">
                  <a16:creationId xmlns:a16="http://schemas.microsoft.com/office/drawing/2014/main" id="{74BCE687-475F-71CD-5E76-3C917CD0F7EA}"/>
                </a:ext>
              </a:extLst>
            </p:cNvPr>
            <p:cNvCxnSpPr>
              <a:cxnSpLocks noChangeShapeType="1"/>
              <a:stCxn id="36006" idx="1"/>
              <a:endCxn id="35989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65" name="TextBox 110">
              <a:extLst>
                <a:ext uri="{FF2B5EF4-FFF2-40B4-BE49-F238E27FC236}">
                  <a16:creationId xmlns:a16="http://schemas.microsoft.com/office/drawing/2014/main" id="{6AC55C10-950E-5DE2-2DD8-73031D53E2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5966" name="TextBox 111">
              <a:extLst>
                <a:ext uri="{FF2B5EF4-FFF2-40B4-BE49-F238E27FC236}">
                  <a16:creationId xmlns:a16="http://schemas.microsoft.com/office/drawing/2014/main" id="{8FD93215-9676-9EEB-C92B-8C1CA425B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5967" name="Straight Connector 113">
              <a:extLst>
                <a:ext uri="{FF2B5EF4-FFF2-40B4-BE49-F238E27FC236}">
                  <a16:creationId xmlns:a16="http://schemas.microsoft.com/office/drawing/2014/main" id="{A6C48E88-226B-C9F6-585F-199781EF3497}"/>
                </a:ext>
              </a:extLst>
            </p:cNvPr>
            <p:cNvCxnSpPr>
              <a:cxnSpLocks noChangeShapeType="1"/>
              <a:stCxn id="35965" idx="3"/>
              <a:endCxn id="35992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8" name="Straight Connector 115">
              <a:extLst>
                <a:ext uri="{FF2B5EF4-FFF2-40B4-BE49-F238E27FC236}">
                  <a16:creationId xmlns:a16="http://schemas.microsoft.com/office/drawing/2014/main" id="{F1724DF3-0A94-AF8E-6121-F45DEFBF7210}"/>
                </a:ext>
              </a:extLst>
            </p:cNvPr>
            <p:cNvCxnSpPr>
              <a:cxnSpLocks noChangeShapeType="1"/>
              <a:stCxn id="35966" idx="3"/>
              <a:endCxn id="36017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69" name="Straight Connector 117">
              <a:extLst>
                <a:ext uri="{FF2B5EF4-FFF2-40B4-BE49-F238E27FC236}">
                  <a16:creationId xmlns:a16="http://schemas.microsoft.com/office/drawing/2014/main" id="{15484999-28CB-7032-EFD9-9D86C643F33E}"/>
                </a:ext>
              </a:extLst>
            </p:cNvPr>
            <p:cNvCxnSpPr>
              <a:cxnSpLocks noChangeShapeType="1"/>
              <a:stCxn id="35995" idx="0"/>
              <a:endCxn id="36000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0" name="Rectangle 84">
              <a:extLst>
                <a:ext uri="{FF2B5EF4-FFF2-40B4-BE49-F238E27FC236}">
                  <a16:creationId xmlns:a16="http://schemas.microsoft.com/office/drawing/2014/main" id="{9ED4A325-8091-32EA-73EC-960C8B41D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5971" name="Straight Connector 252">
              <a:extLst>
                <a:ext uri="{FF2B5EF4-FFF2-40B4-BE49-F238E27FC236}">
                  <a16:creationId xmlns:a16="http://schemas.microsoft.com/office/drawing/2014/main" id="{E4897E70-36E6-D848-8212-227268FF8E6F}"/>
                </a:ext>
              </a:extLst>
            </p:cNvPr>
            <p:cNvCxnSpPr>
              <a:cxnSpLocks noChangeShapeType="1"/>
              <a:stCxn id="35976" idx="3"/>
              <a:endCxn id="35970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59A5E4DE-C621-4C46-A4D0-C5EBD1B3F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ED7DE235-5C5B-49A2-B0BC-2F27BCA44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5974" name="Straight Connector 287">
              <a:extLst>
                <a:ext uri="{FF2B5EF4-FFF2-40B4-BE49-F238E27FC236}">
                  <a16:creationId xmlns:a16="http://schemas.microsoft.com/office/drawing/2014/main" id="{E65D45F8-71B6-2747-02F4-85F2EA948398}"/>
                </a:ext>
              </a:extLst>
            </p:cNvPr>
            <p:cNvCxnSpPr>
              <a:cxnSpLocks noChangeShapeType="1"/>
              <a:stCxn id="279" idx="0"/>
              <a:endCxn id="35990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75" name="Straight Connector 319">
              <a:extLst>
                <a:ext uri="{FF2B5EF4-FFF2-40B4-BE49-F238E27FC236}">
                  <a16:creationId xmlns:a16="http://schemas.microsoft.com/office/drawing/2014/main" id="{CE443769-E1BD-D321-AA3B-429E2ADC984B}"/>
                </a:ext>
              </a:extLst>
            </p:cNvPr>
            <p:cNvCxnSpPr>
              <a:cxnSpLocks noChangeShapeType="1"/>
              <a:stCxn id="280" idx="2"/>
              <a:endCxn id="35998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6" name="Rectangle 84">
              <a:extLst>
                <a:ext uri="{FF2B5EF4-FFF2-40B4-BE49-F238E27FC236}">
                  <a16:creationId xmlns:a16="http://schemas.microsoft.com/office/drawing/2014/main" id="{B011F501-B7FD-580D-A855-7FFFF026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5977" name="Straight Connector 327">
              <a:extLst>
                <a:ext uri="{FF2B5EF4-FFF2-40B4-BE49-F238E27FC236}">
                  <a16:creationId xmlns:a16="http://schemas.microsoft.com/office/drawing/2014/main" id="{0F235AF4-175A-7440-1547-35F57BA2EB29}"/>
                </a:ext>
              </a:extLst>
            </p:cNvPr>
            <p:cNvCxnSpPr>
              <a:cxnSpLocks noChangeShapeType="1"/>
              <a:stCxn id="36023" idx="0"/>
              <a:endCxn id="35976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78" name="Line 70">
              <a:extLst>
                <a:ext uri="{FF2B5EF4-FFF2-40B4-BE49-F238E27FC236}">
                  <a16:creationId xmlns:a16="http://schemas.microsoft.com/office/drawing/2014/main" id="{6C853506-1D97-D863-B364-607F78188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79" name="Line 70">
              <a:extLst>
                <a:ext uri="{FF2B5EF4-FFF2-40B4-BE49-F238E27FC236}">
                  <a16:creationId xmlns:a16="http://schemas.microsoft.com/office/drawing/2014/main" id="{C1679D5B-2909-B1D3-94A1-587EFC5B0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5980" name="Group 382">
              <a:extLst>
                <a:ext uri="{FF2B5EF4-FFF2-40B4-BE49-F238E27FC236}">
                  <a16:creationId xmlns:a16="http://schemas.microsoft.com/office/drawing/2014/main" id="{5886363C-4125-1C59-DBFD-BEF3C59BC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5984" name="Group 19">
                <a:extLst>
                  <a:ext uri="{FF2B5EF4-FFF2-40B4-BE49-F238E27FC236}">
                    <a16:creationId xmlns:a16="http://schemas.microsoft.com/office/drawing/2014/main" id="{C2733585-498A-BE2E-86A4-7FE096727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5986" name="AutoShape 20">
                  <a:extLst>
                    <a:ext uri="{FF2B5EF4-FFF2-40B4-BE49-F238E27FC236}">
                      <a16:creationId xmlns:a16="http://schemas.microsoft.com/office/drawing/2014/main" id="{846CE3CF-3D80-C8AA-B73F-763BCF3026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5987" name="Line 21">
                  <a:extLst>
                    <a:ext uri="{FF2B5EF4-FFF2-40B4-BE49-F238E27FC236}">
                      <a16:creationId xmlns:a16="http://schemas.microsoft.com/office/drawing/2014/main" id="{FEA5742D-BBF1-1EBC-E130-7A23B2916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88" name="Line 22">
                  <a:extLst>
                    <a:ext uri="{FF2B5EF4-FFF2-40B4-BE49-F238E27FC236}">
                      <a16:creationId xmlns:a16="http://schemas.microsoft.com/office/drawing/2014/main" id="{BBF7B190-6542-2272-582C-6953DB7C3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89" name="Line 23">
                  <a:extLst>
                    <a:ext uri="{FF2B5EF4-FFF2-40B4-BE49-F238E27FC236}">
                      <a16:creationId xmlns:a16="http://schemas.microsoft.com/office/drawing/2014/main" id="{9C0A1EF2-F347-8249-B769-707747CBEE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90" name="Line 24">
                  <a:extLst>
                    <a:ext uri="{FF2B5EF4-FFF2-40B4-BE49-F238E27FC236}">
                      <a16:creationId xmlns:a16="http://schemas.microsoft.com/office/drawing/2014/main" id="{1900DF7F-54CE-1C1F-DE41-9A8408F9AF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85" name="Line 70">
                <a:extLst>
                  <a:ext uri="{FF2B5EF4-FFF2-40B4-BE49-F238E27FC236}">
                    <a16:creationId xmlns:a16="http://schemas.microsoft.com/office/drawing/2014/main" id="{29D6300D-81C8-88AA-79EC-9D3983CA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981" name="Straight Connector 372">
              <a:extLst>
                <a:ext uri="{FF2B5EF4-FFF2-40B4-BE49-F238E27FC236}">
                  <a16:creationId xmlns:a16="http://schemas.microsoft.com/office/drawing/2014/main" id="{1E2DA811-250C-863B-DAEC-7BE87018E9EC}"/>
                </a:ext>
              </a:extLst>
            </p:cNvPr>
            <p:cNvCxnSpPr>
              <a:cxnSpLocks noChangeShapeType="1"/>
              <a:stCxn id="35985" idx="1"/>
              <a:endCxn id="35978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2" name="Straight Connector 374">
              <a:extLst>
                <a:ext uri="{FF2B5EF4-FFF2-40B4-BE49-F238E27FC236}">
                  <a16:creationId xmlns:a16="http://schemas.microsoft.com/office/drawing/2014/main" id="{64456604-8795-D535-13D0-E9DA6D81DAAB}"/>
                </a:ext>
              </a:extLst>
            </p:cNvPr>
            <p:cNvCxnSpPr>
              <a:cxnSpLocks noChangeShapeType="1"/>
              <a:stCxn id="35978" idx="0"/>
              <a:endCxn id="35979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83" name="Straight Connector 376">
              <a:extLst>
                <a:ext uri="{FF2B5EF4-FFF2-40B4-BE49-F238E27FC236}">
                  <a16:creationId xmlns:a16="http://schemas.microsoft.com/office/drawing/2014/main" id="{EAF4C303-B8BD-ABF8-3FF4-212EAD50AEA3}"/>
                </a:ext>
              </a:extLst>
            </p:cNvPr>
            <p:cNvCxnSpPr>
              <a:cxnSpLocks noChangeShapeType="1"/>
              <a:stCxn id="35979" idx="0"/>
              <a:endCxn id="36024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46" name="Group 387">
            <a:extLst>
              <a:ext uri="{FF2B5EF4-FFF2-40B4-BE49-F238E27FC236}">
                <a16:creationId xmlns:a16="http://schemas.microsoft.com/office/drawing/2014/main" id="{696566A5-E185-863D-A644-122BC756C23C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5848" name="Group 113">
              <a:extLst>
                <a:ext uri="{FF2B5EF4-FFF2-40B4-BE49-F238E27FC236}">
                  <a16:creationId xmlns:a16="http://schemas.microsoft.com/office/drawing/2014/main" id="{53629E9E-DF98-0D6B-CC7D-08FED6B099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5937" name="Rectangle 114">
                <a:extLst>
                  <a:ext uri="{FF2B5EF4-FFF2-40B4-BE49-F238E27FC236}">
                    <a16:creationId xmlns:a16="http://schemas.microsoft.com/office/drawing/2014/main" id="{1169D3EB-B246-E57D-EEBD-0A0E74659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5938" name="Line 115">
                <a:extLst>
                  <a:ext uri="{FF2B5EF4-FFF2-40B4-BE49-F238E27FC236}">
                    <a16:creationId xmlns:a16="http://schemas.microsoft.com/office/drawing/2014/main" id="{179BB7FD-4CC5-9655-C48B-2F5A592FB3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9" name="Line 116">
                <a:extLst>
                  <a:ext uri="{FF2B5EF4-FFF2-40B4-BE49-F238E27FC236}">
                    <a16:creationId xmlns:a16="http://schemas.microsoft.com/office/drawing/2014/main" id="{C5DE7314-0A25-25F0-AADA-B6C2F620C3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0" name="Line 117">
                <a:extLst>
                  <a:ext uri="{FF2B5EF4-FFF2-40B4-BE49-F238E27FC236}">
                    <a16:creationId xmlns:a16="http://schemas.microsoft.com/office/drawing/2014/main" id="{8F2489A0-A3D7-6AD4-5B34-2A7ABAABE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1" name="Line 118">
                <a:extLst>
                  <a:ext uri="{FF2B5EF4-FFF2-40B4-BE49-F238E27FC236}">
                    <a16:creationId xmlns:a16="http://schemas.microsoft.com/office/drawing/2014/main" id="{08CFC890-8DC3-E8E9-B0AC-E6E6D20CB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2" name="Line 119">
                <a:extLst>
                  <a:ext uri="{FF2B5EF4-FFF2-40B4-BE49-F238E27FC236}">
                    <a16:creationId xmlns:a16="http://schemas.microsoft.com/office/drawing/2014/main" id="{1F9DEB37-AA1A-41B3-DD86-01DFE6ACF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3" name="Line 120">
                <a:extLst>
                  <a:ext uri="{FF2B5EF4-FFF2-40B4-BE49-F238E27FC236}">
                    <a16:creationId xmlns:a16="http://schemas.microsoft.com/office/drawing/2014/main" id="{AE5F7E4E-6422-1E51-7917-E3B15D819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44" name="Line 121">
                <a:extLst>
                  <a:ext uri="{FF2B5EF4-FFF2-40B4-BE49-F238E27FC236}">
                    <a16:creationId xmlns:a16="http://schemas.microsoft.com/office/drawing/2014/main" id="{826C23B9-F6A2-475F-3D51-D3074ECF6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49" name="Group 35">
              <a:extLst>
                <a:ext uri="{FF2B5EF4-FFF2-40B4-BE49-F238E27FC236}">
                  <a16:creationId xmlns:a16="http://schemas.microsoft.com/office/drawing/2014/main" id="{0D4927D5-375E-7AC1-4C69-A70FC38CE8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5932" name="Rectangle 36">
                <a:extLst>
                  <a:ext uri="{FF2B5EF4-FFF2-40B4-BE49-F238E27FC236}">
                    <a16:creationId xmlns:a16="http://schemas.microsoft.com/office/drawing/2014/main" id="{46BBA035-E057-DDD0-670C-E677379A0F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5933" name="Line 37">
                <a:extLst>
                  <a:ext uri="{FF2B5EF4-FFF2-40B4-BE49-F238E27FC236}">
                    <a16:creationId xmlns:a16="http://schemas.microsoft.com/office/drawing/2014/main" id="{A9AEA2AE-29C1-6CF0-8508-4B0F2259A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4" name="Line 38">
                <a:extLst>
                  <a:ext uri="{FF2B5EF4-FFF2-40B4-BE49-F238E27FC236}">
                    <a16:creationId xmlns:a16="http://schemas.microsoft.com/office/drawing/2014/main" id="{B9B1B62F-93D0-B745-D1F8-AB88760473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5" name="Line 39">
                <a:extLst>
                  <a:ext uri="{FF2B5EF4-FFF2-40B4-BE49-F238E27FC236}">
                    <a16:creationId xmlns:a16="http://schemas.microsoft.com/office/drawing/2014/main" id="{33F8DB93-3F00-9116-D893-514D498E4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36" name="Line 40">
                <a:extLst>
                  <a:ext uri="{FF2B5EF4-FFF2-40B4-BE49-F238E27FC236}">
                    <a16:creationId xmlns:a16="http://schemas.microsoft.com/office/drawing/2014/main" id="{DDED05E7-799B-BCE9-4689-FD503D78E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850" name="Group 19">
              <a:extLst>
                <a:ext uri="{FF2B5EF4-FFF2-40B4-BE49-F238E27FC236}">
                  <a16:creationId xmlns:a16="http://schemas.microsoft.com/office/drawing/2014/main" id="{FE9EE026-24D6-21BE-74F8-AA33F21A6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5927" name="AutoShape 20">
                <a:extLst>
                  <a:ext uri="{FF2B5EF4-FFF2-40B4-BE49-F238E27FC236}">
                    <a16:creationId xmlns:a16="http://schemas.microsoft.com/office/drawing/2014/main" id="{8A064453-3E5B-72BC-73DD-6D3493CE8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5928" name="Line 21">
                <a:extLst>
                  <a:ext uri="{FF2B5EF4-FFF2-40B4-BE49-F238E27FC236}">
                    <a16:creationId xmlns:a16="http://schemas.microsoft.com/office/drawing/2014/main" id="{FBFF288E-7F9B-1724-F414-5C13F5A79E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29" name="Line 22">
                <a:extLst>
                  <a:ext uri="{FF2B5EF4-FFF2-40B4-BE49-F238E27FC236}">
                    <a16:creationId xmlns:a16="http://schemas.microsoft.com/office/drawing/2014/main" id="{3813608E-5E98-6F7E-F609-673FC31FE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30" name="Line 23">
                <a:extLst>
                  <a:ext uri="{FF2B5EF4-FFF2-40B4-BE49-F238E27FC236}">
                    <a16:creationId xmlns:a16="http://schemas.microsoft.com/office/drawing/2014/main" id="{BEAFDB85-D1FA-7E07-49E9-FCA3767FC4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31" name="Line 24">
                <a:extLst>
                  <a:ext uri="{FF2B5EF4-FFF2-40B4-BE49-F238E27FC236}">
                    <a16:creationId xmlns:a16="http://schemas.microsoft.com/office/drawing/2014/main" id="{0704A77C-FB3D-A839-1432-6A5540AA6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5851" name="TextBox 119">
              <a:extLst>
                <a:ext uri="{FF2B5EF4-FFF2-40B4-BE49-F238E27FC236}">
                  <a16:creationId xmlns:a16="http://schemas.microsoft.com/office/drawing/2014/main" id="{0EF8EAAB-4BD7-C017-7145-408037868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5852" name="Group 31">
              <a:extLst>
                <a:ext uri="{FF2B5EF4-FFF2-40B4-BE49-F238E27FC236}">
                  <a16:creationId xmlns:a16="http://schemas.microsoft.com/office/drawing/2014/main" id="{41164D7B-6A51-87F0-AE30-A2059DB5B1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5924" name="Rectangle 32">
                <a:extLst>
                  <a:ext uri="{FF2B5EF4-FFF2-40B4-BE49-F238E27FC236}">
                    <a16:creationId xmlns:a16="http://schemas.microsoft.com/office/drawing/2014/main" id="{15F7C12A-1350-79B6-66BA-BD785E9E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5925" name="Line 33">
                <a:extLst>
                  <a:ext uri="{FF2B5EF4-FFF2-40B4-BE49-F238E27FC236}">
                    <a16:creationId xmlns:a16="http://schemas.microsoft.com/office/drawing/2014/main" id="{D5B6E9AE-1AA0-D35E-1681-F90A3EF04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926" name="Line 34">
                <a:extLst>
                  <a:ext uri="{FF2B5EF4-FFF2-40B4-BE49-F238E27FC236}">
                    <a16:creationId xmlns:a16="http://schemas.microsoft.com/office/drawing/2014/main" id="{40954FD6-AAED-5794-D444-BF201EA20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5853" name="Straight Connector 125">
              <a:extLst>
                <a:ext uri="{FF2B5EF4-FFF2-40B4-BE49-F238E27FC236}">
                  <a16:creationId xmlns:a16="http://schemas.microsoft.com/office/drawing/2014/main" id="{6CD1FE72-811C-27F8-CBDB-3EF845A8D596}"/>
                </a:ext>
              </a:extLst>
            </p:cNvPr>
            <p:cNvCxnSpPr>
              <a:cxnSpLocks noChangeShapeType="1"/>
              <a:stCxn id="35851" idx="3"/>
              <a:endCxn id="35925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854" name="Group 19">
              <a:extLst>
                <a:ext uri="{FF2B5EF4-FFF2-40B4-BE49-F238E27FC236}">
                  <a16:creationId xmlns:a16="http://schemas.microsoft.com/office/drawing/2014/main" id="{F81B88AE-D7A5-D4DC-9424-798A417FE95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5919" name="AutoShape 20">
                <a:extLst>
                  <a:ext uri="{FF2B5EF4-FFF2-40B4-BE49-F238E27FC236}">
                    <a16:creationId xmlns:a16="http://schemas.microsoft.com/office/drawing/2014/main" id="{4DBEFB7A-CA6C-CF41-1DBC-BF3B7D91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5920" name="Line 21">
                <a:extLst>
                  <a:ext uri="{FF2B5EF4-FFF2-40B4-BE49-F238E27FC236}">
                    <a16:creationId xmlns:a16="http://schemas.microsoft.com/office/drawing/2014/main" id="{D0D118E5-CDA4-4F90-74C2-D9DA0CFFF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21" name="Line 22">
                <a:extLst>
                  <a:ext uri="{FF2B5EF4-FFF2-40B4-BE49-F238E27FC236}">
                    <a16:creationId xmlns:a16="http://schemas.microsoft.com/office/drawing/2014/main" id="{A600566B-6634-8B96-31CB-3914D750F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22" name="Line 23">
                <a:extLst>
                  <a:ext uri="{FF2B5EF4-FFF2-40B4-BE49-F238E27FC236}">
                    <a16:creationId xmlns:a16="http://schemas.microsoft.com/office/drawing/2014/main" id="{79451366-CD8D-6AC1-E986-435706755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5923" name="Line 24">
                <a:extLst>
                  <a:ext uri="{FF2B5EF4-FFF2-40B4-BE49-F238E27FC236}">
                    <a16:creationId xmlns:a16="http://schemas.microsoft.com/office/drawing/2014/main" id="{B5F77FE5-3EC1-C7EB-1AAD-7F88DED25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5855" name="Straight Connector 133">
              <a:extLst>
                <a:ext uri="{FF2B5EF4-FFF2-40B4-BE49-F238E27FC236}">
                  <a16:creationId xmlns:a16="http://schemas.microsoft.com/office/drawing/2014/main" id="{BA47793A-C526-DE3D-5075-4C13BE0893C3}"/>
                </a:ext>
              </a:extLst>
            </p:cNvPr>
            <p:cNvCxnSpPr>
              <a:cxnSpLocks noChangeShapeType="1"/>
              <a:stCxn id="35943" idx="1"/>
              <a:endCxn id="35916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6" name="Straight Connector 136">
              <a:extLst>
                <a:ext uri="{FF2B5EF4-FFF2-40B4-BE49-F238E27FC236}">
                  <a16:creationId xmlns:a16="http://schemas.microsoft.com/office/drawing/2014/main" id="{6B156882-F481-41BA-8481-3A43F5889419}"/>
                </a:ext>
              </a:extLst>
            </p:cNvPr>
            <p:cNvCxnSpPr>
              <a:cxnSpLocks noChangeShapeType="1"/>
              <a:stCxn id="35874" idx="3"/>
              <a:endCxn id="35921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7" name="Straight Connector 138">
              <a:extLst>
                <a:ext uri="{FF2B5EF4-FFF2-40B4-BE49-F238E27FC236}">
                  <a16:creationId xmlns:a16="http://schemas.microsoft.com/office/drawing/2014/main" id="{EC0349CD-C83D-3131-8F27-FA238E8059E6}"/>
                </a:ext>
              </a:extLst>
            </p:cNvPr>
            <p:cNvCxnSpPr>
              <a:cxnSpLocks noChangeShapeType="1"/>
              <a:stCxn id="35926" idx="1"/>
              <a:endCxn id="35922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8" name="Straight Connector 143">
              <a:extLst>
                <a:ext uri="{FF2B5EF4-FFF2-40B4-BE49-F238E27FC236}">
                  <a16:creationId xmlns:a16="http://schemas.microsoft.com/office/drawing/2014/main" id="{5BD5E990-141B-FA53-E620-D0E28729C716}"/>
                </a:ext>
              </a:extLst>
            </p:cNvPr>
            <p:cNvCxnSpPr>
              <a:cxnSpLocks noChangeShapeType="1"/>
              <a:stCxn id="35920" idx="1"/>
              <a:endCxn id="35917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9" name="Rectangle 84">
              <a:extLst>
                <a:ext uri="{FF2B5EF4-FFF2-40B4-BE49-F238E27FC236}">
                  <a16:creationId xmlns:a16="http://schemas.microsoft.com/office/drawing/2014/main" id="{32E5A08E-7047-D31E-2198-94E0D049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5860" name="Straight Connector 146">
              <a:extLst>
                <a:ext uri="{FF2B5EF4-FFF2-40B4-BE49-F238E27FC236}">
                  <a16:creationId xmlns:a16="http://schemas.microsoft.com/office/drawing/2014/main" id="{9FC7B7A4-1645-7000-E6A3-5765C4AD123D}"/>
                </a:ext>
              </a:extLst>
            </p:cNvPr>
            <p:cNvCxnSpPr>
              <a:cxnSpLocks noChangeShapeType="1"/>
              <a:stCxn id="35915" idx="1"/>
              <a:endCxn id="35859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1" name="Straight Connector 148">
              <a:extLst>
                <a:ext uri="{FF2B5EF4-FFF2-40B4-BE49-F238E27FC236}">
                  <a16:creationId xmlns:a16="http://schemas.microsoft.com/office/drawing/2014/main" id="{57B2DB8C-5EE5-0862-31AD-E8EB0F315EFE}"/>
                </a:ext>
              </a:extLst>
            </p:cNvPr>
            <p:cNvCxnSpPr>
              <a:cxnSpLocks noChangeShapeType="1"/>
              <a:stCxn id="35859" idx="3"/>
              <a:endCxn id="35930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Straight Connector 150">
              <a:extLst>
                <a:ext uri="{FF2B5EF4-FFF2-40B4-BE49-F238E27FC236}">
                  <a16:creationId xmlns:a16="http://schemas.microsoft.com/office/drawing/2014/main" id="{9BEBEF7D-114F-C689-3040-B84232E5C5B3}"/>
                </a:ext>
              </a:extLst>
            </p:cNvPr>
            <p:cNvCxnSpPr>
              <a:cxnSpLocks noChangeShapeType="1"/>
              <a:stCxn id="35933" idx="1"/>
              <a:endCxn id="35929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3" name="TextBox 157">
              <a:extLst>
                <a:ext uri="{FF2B5EF4-FFF2-40B4-BE49-F238E27FC236}">
                  <a16:creationId xmlns:a16="http://schemas.microsoft.com/office/drawing/2014/main" id="{42E66D35-AC7C-59A1-C536-2C46C6BF0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5864" name="Straight Connector 159">
              <a:extLst>
                <a:ext uri="{FF2B5EF4-FFF2-40B4-BE49-F238E27FC236}">
                  <a16:creationId xmlns:a16="http://schemas.microsoft.com/office/drawing/2014/main" id="{F0766596-C98C-4061-53E2-043107B40C33}"/>
                </a:ext>
              </a:extLst>
            </p:cNvPr>
            <p:cNvCxnSpPr>
              <a:cxnSpLocks noChangeShapeType="1"/>
              <a:stCxn id="35918" idx="1"/>
              <a:endCxn id="35863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5" name="TextBox 160">
              <a:extLst>
                <a:ext uri="{FF2B5EF4-FFF2-40B4-BE49-F238E27FC236}">
                  <a16:creationId xmlns:a16="http://schemas.microsoft.com/office/drawing/2014/main" id="{EDC8C544-05A0-05A1-B7EA-B028BBBF2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5866" name="TextBox 161">
              <a:extLst>
                <a:ext uri="{FF2B5EF4-FFF2-40B4-BE49-F238E27FC236}">
                  <a16:creationId xmlns:a16="http://schemas.microsoft.com/office/drawing/2014/main" id="{135DDB0F-2582-499D-094A-4F4AEC6C34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5867" name="TextBox 162">
              <a:extLst>
                <a:ext uri="{FF2B5EF4-FFF2-40B4-BE49-F238E27FC236}">
                  <a16:creationId xmlns:a16="http://schemas.microsoft.com/office/drawing/2014/main" id="{823E9855-C9E0-0953-F4A7-647150C40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5868" name="Straight Connector 165">
              <a:extLst>
                <a:ext uri="{FF2B5EF4-FFF2-40B4-BE49-F238E27FC236}">
                  <a16:creationId xmlns:a16="http://schemas.microsoft.com/office/drawing/2014/main" id="{D2B3D019-E998-CC37-FF2E-60C2512BA747}"/>
                </a:ext>
              </a:extLst>
            </p:cNvPr>
            <p:cNvCxnSpPr>
              <a:cxnSpLocks noChangeShapeType="1"/>
              <a:stCxn id="35866" idx="2"/>
              <a:endCxn id="35942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9" name="Straight Connector 176">
              <a:extLst>
                <a:ext uri="{FF2B5EF4-FFF2-40B4-BE49-F238E27FC236}">
                  <a16:creationId xmlns:a16="http://schemas.microsoft.com/office/drawing/2014/main" id="{AD87E8E1-6429-F5B0-E02E-B136AD7DFBA8}"/>
                </a:ext>
              </a:extLst>
            </p:cNvPr>
            <p:cNvCxnSpPr>
              <a:cxnSpLocks noChangeShapeType="1"/>
              <a:stCxn id="35865" idx="2"/>
              <a:endCxn id="35906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0" name="Straight Connector 178">
              <a:extLst>
                <a:ext uri="{FF2B5EF4-FFF2-40B4-BE49-F238E27FC236}">
                  <a16:creationId xmlns:a16="http://schemas.microsoft.com/office/drawing/2014/main" id="{6759017F-FA85-42E7-7BCF-92DF5736C9B4}"/>
                </a:ext>
              </a:extLst>
            </p:cNvPr>
            <p:cNvCxnSpPr>
              <a:cxnSpLocks noChangeShapeType="1"/>
              <a:stCxn id="35905" idx="1"/>
              <a:endCxn id="35941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1" name="Straight Connector 180">
              <a:extLst>
                <a:ext uri="{FF2B5EF4-FFF2-40B4-BE49-F238E27FC236}">
                  <a16:creationId xmlns:a16="http://schemas.microsoft.com/office/drawing/2014/main" id="{4AD61E11-0193-038A-F6DE-31E14E9A94F4}"/>
                </a:ext>
              </a:extLst>
            </p:cNvPr>
            <p:cNvCxnSpPr>
              <a:cxnSpLocks noChangeShapeType="1"/>
              <a:stCxn id="35867" idx="2"/>
              <a:endCxn id="35939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2" name="Straight Connector 182">
              <a:extLst>
                <a:ext uri="{FF2B5EF4-FFF2-40B4-BE49-F238E27FC236}">
                  <a16:creationId xmlns:a16="http://schemas.microsoft.com/office/drawing/2014/main" id="{2D2F44E9-EC2B-30E5-05CD-EC54A186DD2F}"/>
                </a:ext>
              </a:extLst>
            </p:cNvPr>
            <p:cNvCxnSpPr>
              <a:cxnSpLocks noChangeShapeType="1"/>
              <a:stCxn id="35867" idx="2"/>
              <a:endCxn id="35907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3" name="Straight Connector 189">
              <a:extLst>
                <a:ext uri="{FF2B5EF4-FFF2-40B4-BE49-F238E27FC236}">
                  <a16:creationId xmlns:a16="http://schemas.microsoft.com/office/drawing/2014/main" id="{8C9B4C05-FFE7-423B-DB8A-61259BC85186}"/>
                </a:ext>
              </a:extLst>
            </p:cNvPr>
            <p:cNvCxnSpPr>
              <a:cxnSpLocks noChangeShapeType="1"/>
              <a:stCxn id="35859" idx="2"/>
              <a:endCxn id="35936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4" name="Rectangle 84">
              <a:extLst>
                <a:ext uri="{FF2B5EF4-FFF2-40B4-BE49-F238E27FC236}">
                  <a16:creationId xmlns:a16="http://schemas.microsoft.com/office/drawing/2014/main" id="{3F8172DE-994E-82EE-3B85-0C2E090B7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5875" name="Straight Connector 196">
              <a:extLst>
                <a:ext uri="{FF2B5EF4-FFF2-40B4-BE49-F238E27FC236}">
                  <a16:creationId xmlns:a16="http://schemas.microsoft.com/office/drawing/2014/main" id="{E3D790FF-D14F-E858-4267-7FC75ABA472C}"/>
                </a:ext>
              </a:extLst>
            </p:cNvPr>
            <p:cNvCxnSpPr>
              <a:cxnSpLocks noChangeShapeType="1"/>
              <a:stCxn id="35940" idx="1"/>
              <a:endCxn id="35874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6" name="Line 70">
              <a:extLst>
                <a:ext uri="{FF2B5EF4-FFF2-40B4-BE49-F238E27FC236}">
                  <a16:creationId xmlns:a16="http://schemas.microsoft.com/office/drawing/2014/main" id="{3839AADF-A11A-332C-8AC4-B2DE420A9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77" name="Straight Connector 213">
              <a:extLst>
                <a:ext uri="{FF2B5EF4-FFF2-40B4-BE49-F238E27FC236}">
                  <a16:creationId xmlns:a16="http://schemas.microsoft.com/office/drawing/2014/main" id="{53D82F7E-71C9-3D53-D848-5DF42FC51326}"/>
                </a:ext>
              </a:extLst>
            </p:cNvPr>
            <p:cNvCxnSpPr>
              <a:cxnSpLocks noChangeShapeType="1"/>
              <a:stCxn id="35876" idx="1"/>
              <a:endCxn id="35935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8" name="Straight Connector 215">
              <a:extLst>
                <a:ext uri="{FF2B5EF4-FFF2-40B4-BE49-F238E27FC236}">
                  <a16:creationId xmlns:a16="http://schemas.microsoft.com/office/drawing/2014/main" id="{3FF5FF82-ECE0-1199-CDE4-CF8FF57E2D60}"/>
                </a:ext>
              </a:extLst>
            </p:cNvPr>
            <p:cNvCxnSpPr>
              <a:cxnSpLocks noChangeShapeType="1"/>
              <a:stCxn id="35876" idx="0"/>
              <a:endCxn id="35874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9" name="Line 70">
              <a:extLst>
                <a:ext uri="{FF2B5EF4-FFF2-40B4-BE49-F238E27FC236}">
                  <a16:creationId xmlns:a16="http://schemas.microsoft.com/office/drawing/2014/main" id="{ABC26192-4B61-CDF2-883F-715EDE245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0" name="Line 70">
              <a:extLst>
                <a:ext uri="{FF2B5EF4-FFF2-40B4-BE49-F238E27FC236}">
                  <a16:creationId xmlns:a16="http://schemas.microsoft.com/office/drawing/2014/main" id="{5ABD012C-D84B-0C00-B7B0-FDF6A82F8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1" name="Line 70">
              <a:extLst>
                <a:ext uri="{FF2B5EF4-FFF2-40B4-BE49-F238E27FC236}">
                  <a16:creationId xmlns:a16="http://schemas.microsoft.com/office/drawing/2014/main" id="{3EC32708-BAB6-1CCE-F7B1-3B29E08F0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2" name="Line 70">
              <a:extLst>
                <a:ext uri="{FF2B5EF4-FFF2-40B4-BE49-F238E27FC236}">
                  <a16:creationId xmlns:a16="http://schemas.microsoft.com/office/drawing/2014/main" id="{3781E9B6-A6A9-E63B-DB6F-52534C4D9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5883" name="Straight Connector 232">
              <a:extLst>
                <a:ext uri="{FF2B5EF4-FFF2-40B4-BE49-F238E27FC236}">
                  <a16:creationId xmlns:a16="http://schemas.microsoft.com/office/drawing/2014/main" id="{38850439-228F-47D6-164E-1444994D6B26}"/>
                </a:ext>
              </a:extLst>
            </p:cNvPr>
            <p:cNvCxnSpPr>
              <a:cxnSpLocks noChangeShapeType="1"/>
              <a:stCxn id="35928" idx="1"/>
              <a:endCxn id="35879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4" name="Straight Connector 234">
              <a:extLst>
                <a:ext uri="{FF2B5EF4-FFF2-40B4-BE49-F238E27FC236}">
                  <a16:creationId xmlns:a16="http://schemas.microsoft.com/office/drawing/2014/main" id="{D53DC150-BC16-9A4C-2751-530FD0456299}"/>
                </a:ext>
              </a:extLst>
            </p:cNvPr>
            <p:cNvCxnSpPr>
              <a:cxnSpLocks noChangeShapeType="1"/>
              <a:stCxn id="35879" idx="1"/>
              <a:endCxn id="35880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5" name="Straight Connector 236">
              <a:extLst>
                <a:ext uri="{FF2B5EF4-FFF2-40B4-BE49-F238E27FC236}">
                  <a16:creationId xmlns:a16="http://schemas.microsoft.com/office/drawing/2014/main" id="{B6ACEADA-D398-4B3B-58DA-345C434134DB}"/>
                </a:ext>
              </a:extLst>
            </p:cNvPr>
            <p:cNvCxnSpPr>
              <a:cxnSpLocks noChangeShapeType="1"/>
              <a:stCxn id="35880" idx="0"/>
              <a:endCxn id="35881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6" name="Straight Connector 238">
              <a:extLst>
                <a:ext uri="{FF2B5EF4-FFF2-40B4-BE49-F238E27FC236}">
                  <a16:creationId xmlns:a16="http://schemas.microsoft.com/office/drawing/2014/main" id="{1C5ED317-6B6F-AF2D-C72C-AD00890584D2}"/>
                </a:ext>
              </a:extLst>
            </p:cNvPr>
            <p:cNvCxnSpPr>
              <a:cxnSpLocks noChangeShapeType="1"/>
              <a:stCxn id="35882" idx="0"/>
              <a:endCxn id="35881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7" name="Straight Connector 241">
              <a:extLst>
                <a:ext uri="{FF2B5EF4-FFF2-40B4-BE49-F238E27FC236}">
                  <a16:creationId xmlns:a16="http://schemas.microsoft.com/office/drawing/2014/main" id="{F026C42C-937B-0C86-04E7-B2409DD92716}"/>
                </a:ext>
              </a:extLst>
            </p:cNvPr>
            <p:cNvCxnSpPr>
              <a:cxnSpLocks noChangeShapeType="1"/>
              <a:stCxn id="35882" idx="1"/>
              <a:endCxn id="35938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297F5EF1-A1CA-42B3-914E-5C2457E1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5889" name="Straight Connector 273">
              <a:extLst>
                <a:ext uri="{FF2B5EF4-FFF2-40B4-BE49-F238E27FC236}">
                  <a16:creationId xmlns:a16="http://schemas.microsoft.com/office/drawing/2014/main" id="{6D366294-7309-4FD5-096D-BDA6384D1864}"/>
                </a:ext>
              </a:extLst>
            </p:cNvPr>
            <p:cNvCxnSpPr>
              <a:cxnSpLocks noChangeShapeType="1"/>
              <a:stCxn id="272" idx="3"/>
              <a:endCxn id="35944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517247C5-E8FE-42B2-A9B3-77CC898D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68B30715-4801-4110-B944-35168105F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CD92930D-1E0C-4467-B5BA-CAE8A996E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7A4B0CF9-36A3-46A4-B2FE-D1A4D8803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1DBC917D-79EB-4C42-BED1-37838E2D6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5895" name="Straight Connector 283">
              <a:extLst>
                <a:ext uri="{FF2B5EF4-FFF2-40B4-BE49-F238E27FC236}">
                  <a16:creationId xmlns:a16="http://schemas.microsoft.com/office/drawing/2014/main" id="{71378EDE-DCF3-48E4-10B8-AB472EBD1263}"/>
                </a:ext>
              </a:extLst>
            </p:cNvPr>
            <p:cNvCxnSpPr>
              <a:cxnSpLocks noChangeShapeType="1"/>
              <a:stCxn id="275" idx="3"/>
              <a:endCxn id="35908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6" name="Straight Connector 286">
              <a:extLst>
                <a:ext uri="{FF2B5EF4-FFF2-40B4-BE49-F238E27FC236}">
                  <a16:creationId xmlns:a16="http://schemas.microsoft.com/office/drawing/2014/main" id="{2CB5A097-733F-71ED-C5E2-7DAB10A5819C}"/>
                </a:ext>
              </a:extLst>
            </p:cNvPr>
            <p:cNvCxnSpPr>
              <a:cxnSpLocks noChangeShapeType="1"/>
              <a:stCxn id="277" idx="2"/>
              <a:endCxn id="35931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7" name="Straight Connector 292">
              <a:extLst>
                <a:ext uri="{FF2B5EF4-FFF2-40B4-BE49-F238E27FC236}">
                  <a16:creationId xmlns:a16="http://schemas.microsoft.com/office/drawing/2014/main" id="{54BEB3AC-939B-1DCF-F936-FB1E383FE5E4}"/>
                </a:ext>
              </a:extLst>
            </p:cNvPr>
            <p:cNvCxnSpPr>
              <a:cxnSpLocks noChangeShapeType="1"/>
              <a:stCxn id="278" idx="0"/>
              <a:endCxn id="35923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8" name="Straight Connector 293">
              <a:extLst>
                <a:ext uri="{FF2B5EF4-FFF2-40B4-BE49-F238E27FC236}">
                  <a16:creationId xmlns:a16="http://schemas.microsoft.com/office/drawing/2014/main" id="{72A27CAD-D954-CCCC-231E-B867A5F55BAD}"/>
                </a:ext>
              </a:extLst>
            </p:cNvPr>
            <p:cNvCxnSpPr>
              <a:cxnSpLocks noChangeShapeType="1"/>
              <a:stCxn id="283" idx="2"/>
              <a:endCxn id="35934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99" name="Straight Connector 294">
              <a:extLst>
                <a:ext uri="{FF2B5EF4-FFF2-40B4-BE49-F238E27FC236}">
                  <a16:creationId xmlns:a16="http://schemas.microsoft.com/office/drawing/2014/main" id="{EB5C2DEF-2756-741E-8228-67F0C15062D6}"/>
                </a:ext>
              </a:extLst>
            </p:cNvPr>
            <p:cNvCxnSpPr>
              <a:cxnSpLocks noChangeShapeType="1"/>
              <a:stCxn id="276" idx="0"/>
              <a:endCxn id="35910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5900" name="Group 307">
              <a:extLst>
                <a:ext uri="{FF2B5EF4-FFF2-40B4-BE49-F238E27FC236}">
                  <a16:creationId xmlns:a16="http://schemas.microsoft.com/office/drawing/2014/main" id="{11A9548A-AB0F-940D-BF70-1057FEFD90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5909" name="Group 3">
                <a:extLst>
                  <a:ext uri="{FF2B5EF4-FFF2-40B4-BE49-F238E27FC236}">
                    <a16:creationId xmlns:a16="http://schemas.microsoft.com/office/drawing/2014/main" id="{DAB54CA1-78AC-7E1B-8514-D24B51FC9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5911" name="AutoShape 4">
                  <a:extLst>
                    <a:ext uri="{FF2B5EF4-FFF2-40B4-BE49-F238E27FC236}">
                      <a16:creationId xmlns:a16="http://schemas.microsoft.com/office/drawing/2014/main" id="{0CAD7BE4-34A3-A3F9-B1B9-9302C2008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2" name="Line 5">
                  <a:extLst>
                    <a:ext uri="{FF2B5EF4-FFF2-40B4-BE49-F238E27FC236}">
                      <a16:creationId xmlns:a16="http://schemas.microsoft.com/office/drawing/2014/main" id="{31396AD5-C7E7-2459-B475-76F281503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3" name="Line 6">
                  <a:extLst>
                    <a:ext uri="{FF2B5EF4-FFF2-40B4-BE49-F238E27FC236}">
                      <a16:creationId xmlns:a16="http://schemas.microsoft.com/office/drawing/2014/main" id="{121F4A5C-9AEB-3A77-443B-F5E08641A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4" name="Line 7">
                  <a:extLst>
                    <a:ext uri="{FF2B5EF4-FFF2-40B4-BE49-F238E27FC236}">
                      <a16:creationId xmlns:a16="http://schemas.microsoft.com/office/drawing/2014/main" id="{F81E8E34-3BF4-F69E-82B1-804DE158AB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5" name="Line 8">
                  <a:extLst>
                    <a:ext uri="{FF2B5EF4-FFF2-40B4-BE49-F238E27FC236}">
                      <a16:creationId xmlns:a16="http://schemas.microsoft.com/office/drawing/2014/main" id="{6298598F-C19D-F7A1-E54B-5E4CCAE6B5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6" name="Line 9">
                  <a:extLst>
                    <a:ext uri="{FF2B5EF4-FFF2-40B4-BE49-F238E27FC236}">
                      <a16:creationId xmlns:a16="http://schemas.microsoft.com/office/drawing/2014/main" id="{95D5D443-82F4-429A-FBEF-FE3DBD2ACE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7" name="Line 10">
                  <a:extLst>
                    <a:ext uri="{FF2B5EF4-FFF2-40B4-BE49-F238E27FC236}">
                      <a16:creationId xmlns:a16="http://schemas.microsoft.com/office/drawing/2014/main" id="{F31B70F7-9423-1146-AE13-85A2E022C8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918" name="Line 11">
                  <a:extLst>
                    <a:ext uri="{FF2B5EF4-FFF2-40B4-BE49-F238E27FC236}">
                      <a16:creationId xmlns:a16="http://schemas.microsoft.com/office/drawing/2014/main" id="{FDA710BC-F35D-8192-2F20-240D958AF0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10" name="Line 11">
                <a:extLst>
                  <a:ext uri="{FF2B5EF4-FFF2-40B4-BE49-F238E27FC236}">
                    <a16:creationId xmlns:a16="http://schemas.microsoft.com/office/drawing/2014/main" id="{C1342953-8A09-1205-4015-609AF63201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5901" name="Group 386">
              <a:extLst>
                <a:ext uri="{FF2B5EF4-FFF2-40B4-BE49-F238E27FC236}">
                  <a16:creationId xmlns:a16="http://schemas.microsoft.com/office/drawing/2014/main" id="{0064A813-29B6-4105-7D18-A73D475C5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5902" name="Group 19">
                <a:extLst>
                  <a:ext uri="{FF2B5EF4-FFF2-40B4-BE49-F238E27FC236}">
                    <a16:creationId xmlns:a16="http://schemas.microsoft.com/office/drawing/2014/main" id="{33A94E70-F684-8A95-5C84-716474C52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5904" name="AutoShape 20">
                  <a:extLst>
                    <a:ext uri="{FF2B5EF4-FFF2-40B4-BE49-F238E27FC236}">
                      <a16:creationId xmlns:a16="http://schemas.microsoft.com/office/drawing/2014/main" id="{95DC95AF-189B-D11B-A718-BB33E703DD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5905" name="Line 21">
                  <a:extLst>
                    <a:ext uri="{FF2B5EF4-FFF2-40B4-BE49-F238E27FC236}">
                      <a16:creationId xmlns:a16="http://schemas.microsoft.com/office/drawing/2014/main" id="{3D220047-82BC-D3C9-420B-333815B390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06" name="Line 22">
                  <a:extLst>
                    <a:ext uri="{FF2B5EF4-FFF2-40B4-BE49-F238E27FC236}">
                      <a16:creationId xmlns:a16="http://schemas.microsoft.com/office/drawing/2014/main" id="{BB81E497-4BC0-4A47-CAA2-67CC1F7ED6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07" name="Line 23">
                  <a:extLst>
                    <a:ext uri="{FF2B5EF4-FFF2-40B4-BE49-F238E27FC236}">
                      <a16:creationId xmlns:a16="http://schemas.microsoft.com/office/drawing/2014/main" id="{CE9C6026-70A9-DA04-25EF-15BC2FE11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5908" name="Line 24">
                  <a:extLst>
                    <a:ext uri="{FF2B5EF4-FFF2-40B4-BE49-F238E27FC236}">
                      <a16:creationId xmlns:a16="http://schemas.microsoft.com/office/drawing/2014/main" id="{63345678-9BDE-6A6C-A4BA-C09EE8D90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5903" name="TextBox 385">
                <a:extLst>
                  <a:ext uri="{FF2B5EF4-FFF2-40B4-BE49-F238E27FC236}">
                    <a16:creationId xmlns:a16="http://schemas.microsoft.com/office/drawing/2014/main" id="{55B4E51A-D4D5-F751-F25A-6A9749A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Content Placeholder 2">
            <a:extLst>
              <a:ext uri="{FF2B5EF4-FFF2-40B4-BE49-F238E27FC236}">
                <a16:creationId xmlns:a16="http://schemas.microsoft.com/office/drawing/2014/main" id="{CEF141F0-9A00-603C-B456-9EA1044ECC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338" y="806450"/>
            <a:ext cx="8267700" cy="5265738"/>
          </a:xfrm>
        </p:spPr>
        <p:txBody>
          <a:bodyPr/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600" dirty="0" err="1">
                <a:latin typeface="Courier New" panose="02070309020205020404" pitchFamily="49" charset="0"/>
              </a:rPr>
              <a:t>Addr</a:t>
            </a:r>
            <a:r>
              <a:rPr lang="en-US" altLang="en-US" sz="1600" dirty="0">
                <a:latin typeface="Courier New" panose="02070309020205020404" pitchFamily="49" charset="0"/>
              </a:rPr>
              <a:t> = Reg[Rn] + </a:t>
            </a:r>
            <a:r>
              <a:rPr lang="en-US" altLang="en-US" sz="1600" dirty="0" err="1">
                <a:latin typeface="Courier New" panose="02070309020205020404" pitchFamily="49" charset="0"/>
              </a:rPr>
              <a:t>SignExtend</a:t>
            </a:r>
            <a:r>
              <a:rPr lang="en-US" altLang="en-US" sz="1600" dirty="0">
                <a:latin typeface="Courier New" panose="02070309020205020404" pitchFamily="49" charset="0"/>
              </a:rPr>
              <a:t>(DAddr9);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Reg[Rd] = Mem[</a:t>
            </a:r>
            <a:r>
              <a:rPr lang="en-US" altLang="en-US" sz="1600" dirty="0" err="1">
                <a:latin typeface="Courier New" panose="02070309020205020404" pitchFamily="49" charset="0"/>
              </a:rPr>
              <a:t>Addr</a:t>
            </a:r>
            <a:r>
              <a:rPr lang="en-US" altLang="en-US" sz="1600" dirty="0">
                <a:latin typeface="Courier New" panose="02070309020205020404" pitchFamily="49" charset="0"/>
              </a:rPr>
              <a:t>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PC = PC + 4;</a:t>
            </a:r>
            <a:endParaRPr lang="en-US" altLang="en-US" sz="1600" dirty="0"/>
          </a:p>
        </p:txBody>
      </p:sp>
      <p:sp>
        <p:nvSpPr>
          <p:cNvPr id="36866" name="Rectangle 383">
            <a:extLst>
              <a:ext uri="{FF2B5EF4-FFF2-40B4-BE49-F238E27FC236}">
                <a16:creationId xmlns:a16="http://schemas.microsoft.com/office/drawing/2014/main" id="{45D03DBA-A176-F390-247F-96D7F187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6867" name="Title 1">
            <a:extLst>
              <a:ext uri="{FF2B5EF4-FFF2-40B4-BE49-F238E27FC236}">
                <a16:creationId xmlns:a16="http://schemas.microsoft.com/office/drawing/2014/main" id="{68685826-5AC3-582D-5351-975E79DBB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LDUR Control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3208125F-D9F8-5A51-8E45-AC1E14524C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631236-BEB4-479D-AC6C-A81753EF63BE}" type="slidenum">
              <a:rPr lang="en-US" altLang="en-US">
                <a:latin typeface="Arial" panose="020B0604020202020204" pitchFamily="34" charset="0"/>
              </a:rPr>
              <a:pPr/>
              <a:t>91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6869" name="Group 384">
            <a:extLst>
              <a:ext uri="{FF2B5EF4-FFF2-40B4-BE49-F238E27FC236}">
                <a16:creationId xmlns:a16="http://schemas.microsoft.com/office/drawing/2014/main" id="{4B124BB4-367F-BAB2-1D74-88425964D015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6969" name="Group 14">
              <a:extLst>
                <a:ext uri="{FF2B5EF4-FFF2-40B4-BE49-F238E27FC236}">
                  <a16:creationId xmlns:a16="http://schemas.microsoft.com/office/drawing/2014/main" id="{4483AE5F-9682-77A6-CEF9-D114F61D046D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7046" name="Rectangle 15">
                <a:extLst>
                  <a:ext uri="{FF2B5EF4-FFF2-40B4-BE49-F238E27FC236}">
                    <a16:creationId xmlns:a16="http://schemas.microsoft.com/office/drawing/2014/main" id="{8DF2A022-2B0F-6932-D0EC-062F57644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7047" name="Line 16">
                <a:extLst>
                  <a:ext uri="{FF2B5EF4-FFF2-40B4-BE49-F238E27FC236}">
                    <a16:creationId xmlns:a16="http://schemas.microsoft.com/office/drawing/2014/main" id="{4E070898-7A86-B87E-C5E6-72A2D58B4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48" name="Line 17">
                <a:extLst>
                  <a:ext uri="{FF2B5EF4-FFF2-40B4-BE49-F238E27FC236}">
                    <a16:creationId xmlns:a16="http://schemas.microsoft.com/office/drawing/2014/main" id="{5CDC6B0E-460C-0D7E-2591-2DD5F1E57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970" name="Group 32">
              <a:extLst>
                <a:ext uri="{FF2B5EF4-FFF2-40B4-BE49-F238E27FC236}">
                  <a16:creationId xmlns:a16="http://schemas.microsoft.com/office/drawing/2014/main" id="{3BEF6C98-5160-8CA0-EF8E-609FA5920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7043" name="Rectangle 33">
                <a:extLst>
                  <a:ext uri="{FF2B5EF4-FFF2-40B4-BE49-F238E27FC236}">
                    <a16:creationId xmlns:a16="http://schemas.microsoft.com/office/drawing/2014/main" id="{8E0152CA-5F5F-DB1C-B6F8-558861C61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7044" name="Line 34">
                <a:extLst>
                  <a:ext uri="{FF2B5EF4-FFF2-40B4-BE49-F238E27FC236}">
                    <a16:creationId xmlns:a16="http://schemas.microsoft.com/office/drawing/2014/main" id="{C06CB1B6-8CD2-C76E-5309-DC285AFA4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45" name="Line 36">
                <a:extLst>
                  <a:ext uri="{FF2B5EF4-FFF2-40B4-BE49-F238E27FC236}">
                    <a16:creationId xmlns:a16="http://schemas.microsoft.com/office/drawing/2014/main" id="{90CFEDB5-F76D-90C5-B57D-CD59E601F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971" name="Group 31">
              <a:extLst>
                <a:ext uri="{FF2B5EF4-FFF2-40B4-BE49-F238E27FC236}">
                  <a16:creationId xmlns:a16="http://schemas.microsoft.com/office/drawing/2014/main" id="{1D03C904-4157-D9D4-3654-85DFAF6A28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7040" name="Rectangle 32">
                <a:extLst>
                  <a:ext uri="{FF2B5EF4-FFF2-40B4-BE49-F238E27FC236}">
                    <a16:creationId xmlns:a16="http://schemas.microsoft.com/office/drawing/2014/main" id="{55FC009B-C6C7-6D29-3455-AC3B15919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7041" name="Line 33">
                <a:extLst>
                  <a:ext uri="{FF2B5EF4-FFF2-40B4-BE49-F238E27FC236}">
                    <a16:creationId xmlns:a16="http://schemas.microsoft.com/office/drawing/2014/main" id="{B5D81CA9-9C8C-92E0-3C4D-CF974CAEE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42" name="Line 34">
                <a:extLst>
                  <a:ext uri="{FF2B5EF4-FFF2-40B4-BE49-F238E27FC236}">
                    <a16:creationId xmlns:a16="http://schemas.microsoft.com/office/drawing/2014/main" id="{7C5D9E26-E84F-A87F-14AF-6D53ED9D6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972" name="Group 3">
              <a:extLst>
                <a:ext uri="{FF2B5EF4-FFF2-40B4-BE49-F238E27FC236}">
                  <a16:creationId xmlns:a16="http://schemas.microsoft.com/office/drawing/2014/main" id="{83D36678-C9AC-469A-B24B-251F6BC5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7033" name="AutoShape 4">
                <a:extLst>
                  <a:ext uri="{FF2B5EF4-FFF2-40B4-BE49-F238E27FC236}">
                    <a16:creationId xmlns:a16="http://schemas.microsoft.com/office/drawing/2014/main" id="{F6573D4D-2AD6-45FF-E6EE-D1BEE7353E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7034" name="Line 5">
                <a:extLst>
                  <a:ext uri="{FF2B5EF4-FFF2-40B4-BE49-F238E27FC236}">
                    <a16:creationId xmlns:a16="http://schemas.microsoft.com/office/drawing/2014/main" id="{E5EEC958-9259-C381-23C4-51C3D98FC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5" name="Line 6">
                <a:extLst>
                  <a:ext uri="{FF2B5EF4-FFF2-40B4-BE49-F238E27FC236}">
                    <a16:creationId xmlns:a16="http://schemas.microsoft.com/office/drawing/2014/main" id="{29E5AAD9-BDF3-C4D8-BE06-59F2F16C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6" name="Line 7">
                <a:extLst>
                  <a:ext uri="{FF2B5EF4-FFF2-40B4-BE49-F238E27FC236}">
                    <a16:creationId xmlns:a16="http://schemas.microsoft.com/office/drawing/2014/main" id="{D26711EB-7C61-F018-8E4E-F97B71767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7" name="Line 8">
                <a:extLst>
                  <a:ext uri="{FF2B5EF4-FFF2-40B4-BE49-F238E27FC236}">
                    <a16:creationId xmlns:a16="http://schemas.microsoft.com/office/drawing/2014/main" id="{C805702F-7607-A3B5-9EB7-ECEDB8EC0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8" name="Line 9">
                <a:extLst>
                  <a:ext uri="{FF2B5EF4-FFF2-40B4-BE49-F238E27FC236}">
                    <a16:creationId xmlns:a16="http://schemas.microsoft.com/office/drawing/2014/main" id="{4767762E-4DAA-0E5E-CA13-4B74219EB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9" name="Line 10">
                <a:extLst>
                  <a:ext uri="{FF2B5EF4-FFF2-40B4-BE49-F238E27FC236}">
                    <a16:creationId xmlns:a16="http://schemas.microsoft.com/office/drawing/2014/main" id="{267142D3-C715-DBCC-A4EC-1BA14965DE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973" name="Straight Connector 57">
              <a:extLst>
                <a:ext uri="{FF2B5EF4-FFF2-40B4-BE49-F238E27FC236}">
                  <a16:creationId xmlns:a16="http://schemas.microsoft.com/office/drawing/2014/main" id="{D44E3976-AEED-FB3E-D873-08A96EBDA5AF}"/>
                </a:ext>
              </a:extLst>
            </p:cNvPr>
            <p:cNvCxnSpPr>
              <a:cxnSpLocks noChangeShapeType="1"/>
              <a:stCxn id="37000" idx="2"/>
              <a:endCxn id="37045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4" name="TextBox 59">
              <a:extLst>
                <a:ext uri="{FF2B5EF4-FFF2-40B4-BE49-F238E27FC236}">
                  <a16:creationId xmlns:a16="http://schemas.microsoft.com/office/drawing/2014/main" id="{17CB30B6-C757-4EA2-DF7E-9B21BBE40E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6975" name="Straight Connector 61">
              <a:extLst>
                <a:ext uri="{FF2B5EF4-FFF2-40B4-BE49-F238E27FC236}">
                  <a16:creationId xmlns:a16="http://schemas.microsoft.com/office/drawing/2014/main" id="{179073FC-AF9B-F51F-A6D7-CEA3BA2CFDAC}"/>
                </a:ext>
              </a:extLst>
            </p:cNvPr>
            <p:cNvCxnSpPr>
              <a:cxnSpLocks noChangeShapeType="1"/>
              <a:stCxn id="37044" idx="0"/>
              <a:endCxn id="36974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76" name="TextBox 62">
              <a:extLst>
                <a:ext uri="{FF2B5EF4-FFF2-40B4-BE49-F238E27FC236}">
                  <a16:creationId xmlns:a16="http://schemas.microsoft.com/office/drawing/2014/main" id="{70D395C2-EFF3-F476-65DF-4D3575B11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6977" name="Straight Connector 64">
              <a:extLst>
                <a:ext uri="{FF2B5EF4-FFF2-40B4-BE49-F238E27FC236}">
                  <a16:creationId xmlns:a16="http://schemas.microsoft.com/office/drawing/2014/main" id="{B1DF826E-A071-6B50-525D-A80A2A4B1E42}"/>
                </a:ext>
              </a:extLst>
            </p:cNvPr>
            <p:cNvCxnSpPr>
              <a:cxnSpLocks noChangeShapeType="1"/>
              <a:stCxn id="36976" idx="3"/>
              <a:endCxn id="37032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78" name="Straight Connector 66">
              <a:extLst>
                <a:ext uri="{FF2B5EF4-FFF2-40B4-BE49-F238E27FC236}">
                  <a16:creationId xmlns:a16="http://schemas.microsoft.com/office/drawing/2014/main" id="{11FFDB71-BE03-B676-616C-CE447F620FA9}"/>
                </a:ext>
              </a:extLst>
            </p:cNvPr>
            <p:cNvCxnSpPr>
              <a:cxnSpLocks noChangeShapeType="1"/>
              <a:stCxn id="36994" idx="3"/>
              <a:endCxn id="37039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979" name="Group 3">
              <a:extLst>
                <a:ext uri="{FF2B5EF4-FFF2-40B4-BE49-F238E27FC236}">
                  <a16:creationId xmlns:a16="http://schemas.microsoft.com/office/drawing/2014/main" id="{6B44DC7F-3D73-9454-9B2B-34F221863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7026" name="AutoShape 4">
                <a:extLst>
                  <a:ext uri="{FF2B5EF4-FFF2-40B4-BE49-F238E27FC236}">
                    <a16:creationId xmlns:a16="http://schemas.microsoft.com/office/drawing/2014/main" id="{4B33F83F-3D59-5D58-CB05-4C9AE2F13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7027" name="Line 5">
                <a:extLst>
                  <a:ext uri="{FF2B5EF4-FFF2-40B4-BE49-F238E27FC236}">
                    <a16:creationId xmlns:a16="http://schemas.microsoft.com/office/drawing/2014/main" id="{916A110B-6637-1C9F-38B4-361062B648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28" name="Line 6">
                <a:extLst>
                  <a:ext uri="{FF2B5EF4-FFF2-40B4-BE49-F238E27FC236}">
                    <a16:creationId xmlns:a16="http://schemas.microsoft.com/office/drawing/2014/main" id="{D9957F29-C2CC-58C9-19FC-E6DA3E43E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29" name="Line 7">
                <a:extLst>
                  <a:ext uri="{FF2B5EF4-FFF2-40B4-BE49-F238E27FC236}">
                    <a16:creationId xmlns:a16="http://schemas.microsoft.com/office/drawing/2014/main" id="{FD207083-015A-CFE1-2E8E-82A3BC12C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0" name="Line 8">
                <a:extLst>
                  <a:ext uri="{FF2B5EF4-FFF2-40B4-BE49-F238E27FC236}">
                    <a16:creationId xmlns:a16="http://schemas.microsoft.com/office/drawing/2014/main" id="{1C7A3B1A-8780-F866-8581-BD3F2DC181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1" name="Line 9">
                <a:extLst>
                  <a:ext uri="{FF2B5EF4-FFF2-40B4-BE49-F238E27FC236}">
                    <a16:creationId xmlns:a16="http://schemas.microsoft.com/office/drawing/2014/main" id="{702BB634-CC06-47DE-C8F7-A9CEF29F43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32" name="Line 10">
                <a:extLst>
                  <a:ext uri="{FF2B5EF4-FFF2-40B4-BE49-F238E27FC236}">
                    <a16:creationId xmlns:a16="http://schemas.microsoft.com/office/drawing/2014/main" id="{5C458CBB-A2AB-04C0-2482-C314AF733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980" name="Straight Connector 82">
              <a:extLst>
                <a:ext uri="{FF2B5EF4-FFF2-40B4-BE49-F238E27FC236}">
                  <a16:creationId xmlns:a16="http://schemas.microsoft.com/office/drawing/2014/main" id="{50491D13-F5DA-BA73-F43E-9C34CDF0CFD9}"/>
                </a:ext>
              </a:extLst>
            </p:cNvPr>
            <p:cNvCxnSpPr>
              <a:cxnSpLocks noChangeShapeType="1"/>
              <a:stCxn id="36994" idx="2"/>
              <a:endCxn id="37031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981" name="Group 31">
              <a:extLst>
                <a:ext uri="{FF2B5EF4-FFF2-40B4-BE49-F238E27FC236}">
                  <a16:creationId xmlns:a16="http://schemas.microsoft.com/office/drawing/2014/main" id="{924CA13E-D187-151E-E040-AF09BB8D6A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7023" name="Rectangle 32">
                <a:extLst>
                  <a:ext uri="{FF2B5EF4-FFF2-40B4-BE49-F238E27FC236}">
                    <a16:creationId xmlns:a16="http://schemas.microsoft.com/office/drawing/2014/main" id="{99D095C7-C703-293F-9705-7B2F65826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7024" name="Line 33">
                <a:extLst>
                  <a:ext uri="{FF2B5EF4-FFF2-40B4-BE49-F238E27FC236}">
                    <a16:creationId xmlns:a16="http://schemas.microsoft.com/office/drawing/2014/main" id="{523706A5-3280-D04C-A347-F534EFDFE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25" name="Line 34">
                <a:extLst>
                  <a:ext uri="{FF2B5EF4-FFF2-40B4-BE49-F238E27FC236}">
                    <a16:creationId xmlns:a16="http://schemas.microsoft.com/office/drawing/2014/main" id="{AD018069-D1E5-D4DB-FC4C-0802664A0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982" name="Straight Connector 89">
              <a:extLst>
                <a:ext uri="{FF2B5EF4-FFF2-40B4-BE49-F238E27FC236}">
                  <a16:creationId xmlns:a16="http://schemas.microsoft.com/office/drawing/2014/main" id="{824E440D-4544-F5C4-9885-95C8E1613EDE}"/>
                </a:ext>
              </a:extLst>
            </p:cNvPr>
            <p:cNvCxnSpPr>
              <a:cxnSpLocks noChangeShapeType="1"/>
              <a:stCxn id="37025" idx="1"/>
              <a:endCxn id="37038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983" name="Group 19">
              <a:extLst>
                <a:ext uri="{FF2B5EF4-FFF2-40B4-BE49-F238E27FC236}">
                  <a16:creationId xmlns:a16="http://schemas.microsoft.com/office/drawing/2014/main" id="{466169B7-A08B-7A74-1391-15B1E7992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7018" name="AutoShape 20">
                <a:extLst>
                  <a:ext uri="{FF2B5EF4-FFF2-40B4-BE49-F238E27FC236}">
                    <a16:creationId xmlns:a16="http://schemas.microsoft.com/office/drawing/2014/main" id="{B2BAD069-3E78-E8D4-6F28-C334CA4A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7019" name="Line 21">
                <a:extLst>
                  <a:ext uri="{FF2B5EF4-FFF2-40B4-BE49-F238E27FC236}">
                    <a16:creationId xmlns:a16="http://schemas.microsoft.com/office/drawing/2014/main" id="{AEFFD821-8985-1F7F-3C5C-13039CD36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020" name="Line 22">
                <a:extLst>
                  <a:ext uri="{FF2B5EF4-FFF2-40B4-BE49-F238E27FC236}">
                    <a16:creationId xmlns:a16="http://schemas.microsoft.com/office/drawing/2014/main" id="{DA3FC536-CF23-D2EC-8517-3FC853899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021" name="Line 23">
                <a:extLst>
                  <a:ext uri="{FF2B5EF4-FFF2-40B4-BE49-F238E27FC236}">
                    <a16:creationId xmlns:a16="http://schemas.microsoft.com/office/drawing/2014/main" id="{C0FBA82F-4EBC-858A-72C2-748D762F4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022" name="Line 24">
                <a:extLst>
                  <a:ext uri="{FF2B5EF4-FFF2-40B4-BE49-F238E27FC236}">
                    <a16:creationId xmlns:a16="http://schemas.microsoft.com/office/drawing/2014/main" id="{3F1BEB0E-A364-454F-5788-589ADB8A0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6984" name="Group 31">
              <a:extLst>
                <a:ext uri="{FF2B5EF4-FFF2-40B4-BE49-F238E27FC236}">
                  <a16:creationId xmlns:a16="http://schemas.microsoft.com/office/drawing/2014/main" id="{6BD70F82-FCC4-E39E-C2D2-17BE8E630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7015" name="Rectangle 32">
                <a:extLst>
                  <a:ext uri="{FF2B5EF4-FFF2-40B4-BE49-F238E27FC236}">
                    <a16:creationId xmlns:a16="http://schemas.microsoft.com/office/drawing/2014/main" id="{F3FD7422-0125-2E9F-6E77-9ECBF6621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7016" name="Line 33">
                <a:extLst>
                  <a:ext uri="{FF2B5EF4-FFF2-40B4-BE49-F238E27FC236}">
                    <a16:creationId xmlns:a16="http://schemas.microsoft.com/office/drawing/2014/main" id="{A73FE058-B8E6-4AA3-9F84-8DF44704F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17" name="Line 34">
                <a:extLst>
                  <a:ext uri="{FF2B5EF4-FFF2-40B4-BE49-F238E27FC236}">
                    <a16:creationId xmlns:a16="http://schemas.microsoft.com/office/drawing/2014/main" id="{4C8179DB-AFD0-BD17-720F-4539B71BE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985" name="Straight Connector 101">
              <a:extLst>
                <a:ext uri="{FF2B5EF4-FFF2-40B4-BE49-F238E27FC236}">
                  <a16:creationId xmlns:a16="http://schemas.microsoft.com/office/drawing/2014/main" id="{503A886D-903F-596F-63B1-F9B76548FDDB}"/>
                </a:ext>
              </a:extLst>
            </p:cNvPr>
            <p:cNvCxnSpPr>
              <a:cxnSpLocks noChangeShapeType="1"/>
              <a:stCxn id="37017" idx="1"/>
              <a:endCxn id="37021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86" name="Straight Connector 103">
              <a:extLst>
                <a:ext uri="{FF2B5EF4-FFF2-40B4-BE49-F238E27FC236}">
                  <a16:creationId xmlns:a16="http://schemas.microsoft.com/office/drawing/2014/main" id="{A9800529-90E6-C3D8-6324-F5539FCCF1AB}"/>
                </a:ext>
              </a:extLst>
            </p:cNvPr>
            <p:cNvCxnSpPr>
              <a:cxnSpLocks noChangeShapeType="1"/>
              <a:stCxn id="37042" idx="1"/>
              <a:endCxn id="37020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87" name="Straight Connector 105">
              <a:extLst>
                <a:ext uri="{FF2B5EF4-FFF2-40B4-BE49-F238E27FC236}">
                  <a16:creationId xmlns:a16="http://schemas.microsoft.com/office/drawing/2014/main" id="{097EB9A0-BC74-D5A4-51B5-A3FB219714D6}"/>
                </a:ext>
              </a:extLst>
            </p:cNvPr>
            <p:cNvCxnSpPr>
              <a:cxnSpLocks noChangeShapeType="1"/>
              <a:stCxn id="37037" idx="1"/>
              <a:endCxn id="37012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88" name="Straight Connector 107">
              <a:extLst>
                <a:ext uri="{FF2B5EF4-FFF2-40B4-BE49-F238E27FC236}">
                  <a16:creationId xmlns:a16="http://schemas.microsoft.com/office/drawing/2014/main" id="{0DB42041-FB99-F90F-A89A-3E2A48B833AA}"/>
                </a:ext>
              </a:extLst>
            </p:cNvPr>
            <p:cNvCxnSpPr>
              <a:cxnSpLocks noChangeShapeType="1"/>
              <a:stCxn id="37030" idx="1"/>
              <a:endCxn id="37013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89" name="TextBox 110">
              <a:extLst>
                <a:ext uri="{FF2B5EF4-FFF2-40B4-BE49-F238E27FC236}">
                  <a16:creationId xmlns:a16="http://schemas.microsoft.com/office/drawing/2014/main" id="{401E7070-E0F5-EB1E-A503-25B71A0B7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6990" name="TextBox 111">
              <a:extLst>
                <a:ext uri="{FF2B5EF4-FFF2-40B4-BE49-F238E27FC236}">
                  <a16:creationId xmlns:a16="http://schemas.microsoft.com/office/drawing/2014/main" id="{7AB91B3D-B61F-F9E3-5214-63AD17A07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6991" name="Straight Connector 113">
              <a:extLst>
                <a:ext uri="{FF2B5EF4-FFF2-40B4-BE49-F238E27FC236}">
                  <a16:creationId xmlns:a16="http://schemas.microsoft.com/office/drawing/2014/main" id="{3025E83D-12C1-3234-6ED3-52AE21FC93D6}"/>
                </a:ext>
              </a:extLst>
            </p:cNvPr>
            <p:cNvCxnSpPr>
              <a:cxnSpLocks noChangeShapeType="1"/>
              <a:stCxn id="36989" idx="3"/>
              <a:endCxn id="37016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2" name="Straight Connector 115">
              <a:extLst>
                <a:ext uri="{FF2B5EF4-FFF2-40B4-BE49-F238E27FC236}">
                  <a16:creationId xmlns:a16="http://schemas.microsoft.com/office/drawing/2014/main" id="{CBF25FEB-BAED-C821-E261-C46789118C85}"/>
                </a:ext>
              </a:extLst>
            </p:cNvPr>
            <p:cNvCxnSpPr>
              <a:cxnSpLocks noChangeShapeType="1"/>
              <a:stCxn id="36990" idx="3"/>
              <a:endCxn id="37041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3" name="Straight Connector 117">
              <a:extLst>
                <a:ext uri="{FF2B5EF4-FFF2-40B4-BE49-F238E27FC236}">
                  <a16:creationId xmlns:a16="http://schemas.microsoft.com/office/drawing/2014/main" id="{5415BFD4-DD37-9EBC-D63D-6C65A21BC40F}"/>
                </a:ext>
              </a:extLst>
            </p:cNvPr>
            <p:cNvCxnSpPr>
              <a:cxnSpLocks noChangeShapeType="1"/>
              <a:stCxn id="37019" idx="0"/>
              <a:endCxn id="37024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94" name="Rectangle 84">
              <a:extLst>
                <a:ext uri="{FF2B5EF4-FFF2-40B4-BE49-F238E27FC236}">
                  <a16:creationId xmlns:a16="http://schemas.microsoft.com/office/drawing/2014/main" id="{C22F700C-3C5F-D7CC-2BCE-1CF5BC6F2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6995" name="Straight Connector 252">
              <a:extLst>
                <a:ext uri="{FF2B5EF4-FFF2-40B4-BE49-F238E27FC236}">
                  <a16:creationId xmlns:a16="http://schemas.microsoft.com/office/drawing/2014/main" id="{2131C41A-DBE4-13AB-26D2-6C01E6859523}"/>
                </a:ext>
              </a:extLst>
            </p:cNvPr>
            <p:cNvCxnSpPr>
              <a:cxnSpLocks noChangeShapeType="1"/>
              <a:stCxn id="37000" idx="3"/>
              <a:endCxn id="36994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A45D5527-CBAA-4EEF-B202-DA15115823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2867AD1F-29D5-4263-A524-A93569462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6998" name="Straight Connector 287">
              <a:extLst>
                <a:ext uri="{FF2B5EF4-FFF2-40B4-BE49-F238E27FC236}">
                  <a16:creationId xmlns:a16="http://schemas.microsoft.com/office/drawing/2014/main" id="{46798B2C-4C28-1259-83E0-C9ABF4817B9A}"/>
                </a:ext>
              </a:extLst>
            </p:cNvPr>
            <p:cNvCxnSpPr>
              <a:cxnSpLocks noChangeShapeType="1"/>
              <a:stCxn id="279" idx="0"/>
              <a:endCxn id="37014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99" name="Straight Connector 319">
              <a:extLst>
                <a:ext uri="{FF2B5EF4-FFF2-40B4-BE49-F238E27FC236}">
                  <a16:creationId xmlns:a16="http://schemas.microsoft.com/office/drawing/2014/main" id="{1E8B4EB4-8A90-482F-70C1-EDAC7565ABF8}"/>
                </a:ext>
              </a:extLst>
            </p:cNvPr>
            <p:cNvCxnSpPr>
              <a:cxnSpLocks noChangeShapeType="1"/>
              <a:stCxn id="280" idx="2"/>
              <a:endCxn id="37022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0" name="Rectangle 84">
              <a:extLst>
                <a:ext uri="{FF2B5EF4-FFF2-40B4-BE49-F238E27FC236}">
                  <a16:creationId xmlns:a16="http://schemas.microsoft.com/office/drawing/2014/main" id="{80335E1F-C142-169F-D6B4-380D7EEDF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7001" name="Straight Connector 327">
              <a:extLst>
                <a:ext uri="{FF2B5EF4-FFF2-40B4-BE49-F238E27FC236}">
                  <a16:creationId xmlns:a16="http://schemas.microsoft.com/office/drawing/2014/main" id="{2AC54649-7C05-DA29-4758-B2C529B3D29E}"/>
                </a:ext>
              </a:extLst>
            </p:cNvPr>
            <p:cNvCxnSpPr>
              <a:cxnSpLocks noChangeShapeType="1"/>
              <a:stCxn id="37047" idx="0"/>
              <a:endCxn id="37000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002" name="Line 70">
              <a:extLst>
                <a:ext uri="{FF2B5EF4-FFF2-40B4-BE49-F238E27FC236}">
                  <a16:creationId xmlns:a16="http://schemas.microsoft.com/office/drawing/2014/main" id="{0D702845-5C53-502A-1D39-C5E04D893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03" name="Line 70">
              <a:extLst>
                <a:ext uri="{FF2B5EF4-FFF2-40B4-BE49-F238E27FC236}">
                  <a16:creationId xmlns:a16="http://schemas.microsoft.com/office/drawing/2014/main" id="{114B72F6-A78A-2951-FFF4-EC636799B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004" name="Group 382">
              <a:extLst>
                <a:ext uri="{FF2B5EF4-FFF2-40B4-BE49-F238E27FC236}">
                  <a16:creationId xmlns:a16="http://schemas.microsoft.com/office/drawing/2014/main" id="{C1D63857-FDCC-735D-8265-9214095F5B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7008" name="Group 19">
                <a:extLst>
                  <a:ext uri="{FF2B5EF4-FFF2-40B4-BE49-F238E27FC236}">
                    <a16:creationId xmlns:a16="http://schemas.microsoft.com/office/drawing/2014/main" id="{8AB09533-A44D-2EB5-B763-AAD531A096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7010" name="AutoShape 20">
                  <a:extLst>
                    <a:ext uri="{FF2B5EF4-FFF2-40B4-BE49-F238E27FC236}">
                      <a16:creationId xmlns:a16="http://schemas.microsoft.com/office/drawing/2014/main" id="{99FC3FC9-A970-33F9-5F17-46CA7C848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7011" name="Line 21">
                  <a:extLst>
                    <a:ext uri="{FF2B5EF4-FFF2-40B4-BE49-F238E27FC236}">
                      <a16:creationId xmlns:a16="http://schemas.microsoft.com/office/drawing/2014/main" id="{C291A0E9-9058-A1FE-D231-3BCD6265C7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012" name="Line 22">
                  <a:extLst>
                    <a:ext uri="{FF2B5EF4-FFF2-40B4-BE49-F238E27FC236}">
                      <a16:creationId xmlns:a16="http://schemas.microsoft.com/office/drawing/2014/main" id="{00A82BC6-A58B-570F-1B99-D06D65F55B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013" name="Line 23">
                  <a:extLst>
                    <a:ext uri="{FF2B5EF4-FFF2-40B4-BE49-F238E27FC236}">
                      <a16:creationId xmlns:a16="http://schemas.microsoft.com/office/drawing/2014/main" id="{F403419F-F574-C677-1856-42D61115FA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014" name="Line 24">
                  <a:extLst>
                    <a:ext uri="{FF2B5EF4-FFF2-40B4-BE49-F238E27FC236}">
                      <a16:creationId xmlns:a16="http://schemas.microsoft.com/office/drawing/2014/main" id="{40090197-C662-9C64-B744-7CC943A3B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009" name="Line 70">
                <a:extLst>
                  <a:ext uri="{FF2B5EF4-FFF2-40B4-BE49-F238E27FC236}">
                    <a16:creationId xmlns:a16="http://schemas.microsoft.com/office/drawing/2014/main" id="{975BF306-61DA-DDA3-A571-51B9029130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005" name="Straight Connector 372">
              <a:extLst>
                <a:ext uri="{FF2B5EF4-FFF2-40B4-BE49-F238E27FC236}">
                  <a16:creationId xmlns:a16="http://schemas.microsoft.com/office/drawing/2014/main" id="{D9471D81-92FE-92DE-6B59-0ACD3F7A55CA}"/>
                </a:ext>
              </a:extLst>
            </p:cNvPr>
            <p:cNvCxnSpPr>
              <a:cxnSpLocks noChangeShapeType="1"/>
              <a:stCxn id="37009" idx="1"/>
              <a:endCxn id="37002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6" name="Straight Connector 374">
              <a:extLst>
                <a:ext uri="{FF2B5EF4-FFF2-40B4-BE49-F238E27FC236}">
                  <a16:creationId xmlns:a16="http://schemas.microsoft.com/office/drawing/2014/main" id="{350988F8-8765-291D-A22F-EE0FD90655A5}"/>
                </a:ext>
              </a:extLst>
            </p:cNvPr>
            <p:cNvCxnSpPr>
              <a:cxnSpLocks noChangeShapeType="1"/>
              <a:stCxn id="37002" idx="0"/>
              <a:endCxn id="37003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007" name="Straight Connector 376">
              <a:extLst>
                <a:ext uri="{FF2B5EF4-FFF2-40B4-BE49-F238E27FC236}">
                  <a16:creationId xmlns:a16="http://schemas.microsoft.com/office/drawing/2014/main" id="{70F7B329-0383-E4BF-C234-A5E8F3E789FF}"/>
                </a:ext>
              </a:extLst>
            </p:cNvPr>
            <p:cNvCxnSpPr>
              <a:cxnSpLocks noChangeShapeType="1"/>
              <a:stCxn id="37003" idx="0"/>
              <a:endCxn id="37048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6870" name="Group 387">
            <a:extLst>
              <a:ext uri="{FF2B5EF4-FFF2-40B4-BE49-F238E27FC236}">
                <a16:creationId xmlns:a16="http://schemas.microsoft.com/office/drawing/2014/main" id="{BF90A652-0F7A-E540-405B-AECE3D850A3C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6872" name="Group 113">
              <a:extLst>
                <a:ext uri="{FF2B5EF4-FFF2-40B4-BE49-F238E27FC236}">
                  <a16:creationId xmlns:a16="http://schemas.microsoft.com/office/drawing/2014/main" id="{86857844-6340-A890-8D06-108397B54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6961" name="Rectangle 114">
                <a:extLst>
                  <a:ext uri="{FF2B5EF4-FFF2-40B4-BE49-F238E27FC236}">
                    <a16:creationId xmlns:a16="http://schemas.microsoft.com/office/drawing/2014/main" id="{74BF0B65-8635-D05B-31A9-FA97F4738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6962" name="Line 115">
                <a:extLst>
                  <a:ext uri="{FF2B5EF4-FFF2-40B4-BE49-F238E27FC236}">
                    <a16:creationId xmlns:a16="http://schemas.microsoft.com/office/drawing/2014/main" id="{841C1CA8-7E4C-B2D6-8BFA-7B202E7F4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3" name="Line 116">
                <a:extLst>
                  <a:ext uri="{FF2B5EF4-FFF2-40B4-BE49-F238E27FC236}">
                    <a16:creationId xmlns:a16="http://schemas.microsoft.com/office/drawing/2014/main" id="{0B7F0A79-6D9F-DA01-2868-6E61F6101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4" name="Line 117">
                <a:extLst>
                  <a:ext uri="{FF2B5EF4-FFF2-40B4-BE49-F238E27FC236}">
                    <a16:creationId xmlns:a16="http://schemas.microsoft.com/office/drawing/2014/main" id="{49C66417-0DF9-4D3A-8483-F7FCB6E6A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5" name="Line 118">
                <a:extLst>
                  <a:ext uri="{FF2B5EF4-FFF2-40B4-BE49-F238E27FC236}">
                    <a16:creationId xmlns:a16="http://schemas.microsoft.com/office/drawing/2014/main" id="{EDB1573C-7689-1042-A266-99ADE637F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6" name="Line 119">
                <a:extLst>
                  <a:ext uri="{FF2B5EF4-FFF2-40B4-BE49-F238E27FC236}">
                    <a16:creationId xmlns:a16="http://schemas.microsoft.com/office/drawing/2014/main" id="{F0BBBFA6-073C-4622-86CE-49305044B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7" name="Line 120">
                <a:extLst>
                  <a:ext uri="{FF2B5EF4-FFF2-40B4-BE49-F238E27FC236}">
                    <a16:creationId xmlns:a16="http://schemas.microsoft.com/office/drawing/2014/main" id="{29D110DC-79EB-A720-022A-5379FB2792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8" name="Line 121">
                <a:extLst>
                  <a:ext uri="{FF2B5EF4-FFF2-40B4-BE49-F238E27FC236}">
                    <a16:creationId xmlns:a16="http://schemas.microsoft.com/office/drawing/2014/main" id="{C882C541-C7D6-69E3-EBE5-781C016D9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3" name="Group 35">
              <a:extLst>
                <a:ext uri="{FF2B5EF4-FFF2-40B4-BE49-F238E27FC236}">
                  <a16:creationId xmlns:a16="http://schemas.microsoft.com/office/drawing/2014/main" id="{290EC874-13D2-42D0-9E1A-2A02D4B35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6956" name="Rectangle 36">
                <a:extLst>
                  <a:ext uri="{FF2B5EF4-FFF2-40B4-BE49-F238E27FC236}">
                    <a16:creationId xmlns:a16="http://schemas.microsoft.com/office/drawing/2014/main" id="{19CCAE6D-8B0A-C95B-0BDE-0456944B3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6957" name="Line 37">
                <a:extLst>
                  <a:ext uri="{FF2B5EF4-FFF2-40B4-BE49-F238E27FC236}">
                    <a16:creationId xmlns:a16="http://schemas.microsoft.com/office/drawing/2014/main" id="{78F8C519-9955-DA90-B5FA-CF67FB06A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8" name="Line 38">
                <a:extLst>
                  <a:ext uri="{FF2B5EF4-FFF2-40B4-BE49-F238E27FC236}">
                    <a16:creationId xmlns:a16="http://schemas.microsoft.com/office/drawing/2014/main" id="{37FD5D1F-F54C-D3DB-0935-5DCE8D7B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9" name="Line 39">
                <a:extLst>
                  <a:ext uri="{FF2B5EF4-FFF2-40B4-BE49-F238E27FC236}">
                    <a16:creationId xmlns:a16="http://schemas.microsoft.com/office/drawing/2014/main" id="{39F1464F-CF57-BA77-F8D5-502A78E5F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60" name="Line 40">
                <a:extLst>
                  <a:ext uri="{FF2B5EF4-FFF2-40B4-BE49-F238E27FC236}">
                    <a16:creationId xmlns:a16="http://schemas.microsoft.com/office/drawing/2014/main" id="{6C02873D-6EA1-499B-0E84-6C3468E303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874" name="Group 19">
              <a:extLst>
                <a:ext uri="{FF2B5EF4-FFF2-40B4-BE49-F238E27FC236}">
                  <a16:creationId xmlns:a16="http://schemas.microsoft.com/office/drawing/2014/main" id="{81D9108E-58C9-0D5C-A5AD-C2B9C3013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6951" name="AutoShape 20">
                <a:extLst>
                  <a:ext uri="{FF2B5EF4-FFF2-40B4-BE49-F238E27FC236}">
                    <a16:creationId xmlns:a16="http://schemas.microsoft.com/office/drawing/2014/main" id="{B2C0EB1C-7E13-F144-6C03-CF8B5E9BD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6952" name="Line 21">
                <a:extLst>
                  <a:ext uri="{FF2B5EF4-FFF2-40B4-BE49-F238E27FC236}">
                    <a16:creationId xmlns:a16="http://schemas.microsoft.com/office/drawing/2014/main" id="{BAC4004F-9934-37CD-83A7-5D5AC55BE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53" name="Line 22">
                <a:extLst>
                  <a:ext uri="{FF2B5EF4-FFF2-40B4-BE49-F238E27FC236}">
                    <a16:creationId xmlns:a16="http://schemas.microsoft.com/office/drawing/2014/main" id="{963CEE03-DC98-6144-B34D-53DAADC1D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54" name="Line 23">
                <a:extLst>
                  <a:ext uri="{FF2B5EF4-FFF2-40B4-BE49-F238E27FC236}">
                    <a16:creationId xmlns:a16="http://schemas.microsoft.com/office/drawing/2014/main" id="{8E0C1EBE-F748-758F-19D2-81E0CC7500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55" name="Line 24">
                <a:extLst>
                  <a:ext uri="{FF2B5EF4-FFF2-40B4-BE49-F238E27FC236}">
                    <a16:creationId xmlns:a16="http://schemas.microsoft.com/office/drawing/2014/main" id="{327897B3-C24F-17CD-085C-337128053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6875" name="TextBox 119">
              <a:extLst>
                <a:ext uri="{FF2B5EF4-FFF2-40B4-BE49-F238E27FC236}">
                  <a16:creationId xmlns:a16="http://schemas.microsoft.com/office/drawing/2014/main" id="{A296881E-3295-A1B7-DD38-C3BD3330D1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6876" name="Group 31">
              <a:extLst>
                <a:ext uri="{FF2B5EF4-FFF2-40B4-BE49-F238E27FC236}">
                  <a16:creationId xmlns:a16="http://schemas.microsoft.com/office/drawing/2014/main" id="{5686364D-D1FD-85D7-7B7E-16B7BF10E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6948" name="Rectangle 32">
                <a:extLst>
                  <a:ext uri="{FF2B5EF4-FFF2-40B4-BE49-F238E27FC236}">
                    <a16:creationId xmlns:a16="http://schemas.microsoft.com/office/drawing/2014/main" id="{9AC201CC-DDAC-83F5-D75D-0968389AD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6949" name="Line 33">
                <a:extLst>
                  <a:ext uri="{FF2B5EF4-FFF2-40B4-BE49-F238E27FC236}">
                    <a16:creationId xmlns:a16="http://schemas.microsoft.com/office/drawing/2014/main" id="{BBF538E9-2BDC-CEDC-6052-F23127D59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50" name="Line 34">
                <a:extLst>
                  <a:ext uri="{FF2B5EF4-FFF2-40B4-BE49-F238E27FC236}">
                    <a16:creationId xmlns:a16="http://schemas.microsoft.com/office/drawing/2014/main" id="{416FB880-7D44-63C0-0201-DB91C7558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6877" name="Straight Connector 125">
              <a:extLst>
                <a:ext uri="{FF2B5EF4-FFF2-40B4-BE49-F238E27FC236}">
                  <a16:creationId xmlns:a16="http://schemas.microsoft.com/office/drawing/2014/main" id="{60249061-9634-36AD-4D25-862CE13E4C3A}"/>
                </a:ext>
              </a:extLst>
            </p:cNvPr>
            <p:cNvCxnSpPr>
              <a:cxnSpLocks noChangeShapeType="1"/>
              <a:stCxn id="36875" idx="3"/>
              <a:endCxn id="36949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878" name="Group 19">
              <a:extLst>
                <a:ext uri="{FF2B5EF4-FFF2-40B4-BE49-F238E27FC236}">
                  <a16:creationId xmlns:a16="http://schemas.microsoft.com/office/drawing/2014/main" id="{796BEDD6-C3D2-66FF-F60D-D9D5E59FA2D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6943" name="AutoShape 20">
                <a:extLst>
                  <a:ext uri="{FF2B5EF4-FFF2-40B4-BE49-F238E27FC236}">
                    <a16:creationId xmlns:a16="http://schemas.microsoft.com/office/drawing/2014/main" id="{A55E97DE-2F8B-4303-21A3-0797AE65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6944" name="Line 21">
                <a:extLst>
                  <a:ext uri="{FF2B5EF4-FFF2-40B4-BE49-F238E27FC236}">
                    <a16:creationId xmlns:a16="http://schemas.microsoft.com/office/drawing/2014/main" id="{FCB97B1F-2853-AEFE-349D-C0D58A9734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45" name="Line 22">
                <a:extLst>
                  <a:ext uri="{FF2B5EF4-FFF2-40B4-BE49-F238E27FC236}">
                    <a16:creationId xmlns:a16="http://schemas.microsoft.com/office/drawing/2014/main" id="{6A8257CC-3743-78B8-47F5-8CEFBA3B18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46" name="Line 23">
                <a:extLst>
                  <a:ext uri="{FF2B5EF4-FFF2-40B4-BE49-F238E27FC236}">
                    <a16:creationId xmlns:a16="http://schemas.microsoft.com/office/drawing/2014/main" id="{B495B472-4609-4DC5-8D40-135DD6C84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6947" name="Line 24">
                <a:extLst>
                  <a:ext uri="{FF2B5EF4-FFF2-40B4-BE49-F238E27FC236}">
                    <a16:creationId xmlns:a16="http://schemas.microsoft.com/office/drawing/2014/main" id="{32C880B2-5DE7-FF6E-8842-374485A3FD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6879" name="Straight Connector 133">
              <a:extLst>
                <a:ext uri="{FF2B5EF4-FFF2-40B4-BE49-F238E27FC236}">
                  <a16:creationId xmlns:a16="http://schemas.microsoft.com/office/drawing/2014/main" id="{D1243B5A-1093-6A57-497E-E6B1A25AE2D3}"/>
                </a:ext>
              </a:extLst>
            </p:cNvPr>
            <p:cNvCxnSpPr>
              <a:cxnSpLocks noChangeShapeType="1"/>
              <a:stCxn id="36967" idx="1"/>
              <a:endCxn id="36940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0" name="Straight Connector 136">
              <a:extLst>
                <a:ext uri="{FF2B5EF4-FFF2-40B4-BE49-F238E27FC236}">
                  <a16:creationId xmlns:a16="http://schemas.microsoft.com/office/drawing/2014/main" id="{A1D9B16F-077F-FA6E-38AA-6F930F108230}"/>
                </a:ext>
              </a:extLst>
            </p:cNvPr>
            <p:cNvCxnSpPr>
              <a:cxnSpLocks noChangeShapeType="1"/>
              <a:stCxn id="36898" idx="3"/>
              <a:endCxn id="36945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1" name="Straight Connector 138">
              <a:extLst>
                <a:ext uri="{FF2B5EF4-FFF2-40B4-BE49-F238E27FC236}">
                  <a16:creationId xmlns:a16="http://schemas.microsoft.com/office/drawing/2014/main" id="{ABA42416-D4DA-CACC-48E1-649CF0EAC788}"/>
                </a:ext>
              </a:extLst>
            </p:cNvPr>
            <p:cNvCxnSpPr>
              <a:cxnSpLocks noChangeShapeType="1"/>
              <a:stCxn id="36950" idx="1"/>
              <a:endCxn id="36946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2" name="Straight Connector 143">
              <a:extLst>
                <a:ext uri="{FF2B5EF4-FFF2-40B4-BE49-F238E27FC236}">
                  <a16:creationId xmlns:a16="http://schemas.microsoft.com/office/drawing/2014/main" id="{CB49C613-F037-FBA4-7CAC-3732DD9D927F}"/>
                </a:ext>
              </a:extLst>
            </p:cNvPr>
            <p:cNvCxnSpPr>
              <a:cxnSpLocks noChangeShapeType="1"/>
              <a:stCxn id="36944" idx="1"/>
              <a:endCxn id="36941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3" name="Rectangle 84">
              <a:extLst>
                <a:ext uri="{FF2B5EF4-FFF2-40B4-BE49-F238E27FC236}">
                  <a16:creationId xmlns:a16="http://schemas.microsoft.com/office/drawing/2014/main" id="{B0C1DFD6-F29A-9D7D-6383-60B774D3F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6884" name="Straight Connector 146">
              <a:extLst>
                <a:ext uri="{FF2B5EF4-FFF2-40B4-BE49-F238E27FC236}">
                  <a16:creationId xmlns:a16="http://schemas.microsoft.com/office/drawing/2014/main" id="{7490F511-48DF-A006-3D86-5B65FEC69974}"/>
                </a:ext>
              </a:extLst>
            </p:cNvPr>
            <p:cNvCxnSpPr>
              <a:cxnSpLocks noChangeShapeType="1"/>
              <a:stCxn id="36939" idx="1"/>
              <a:endCxn id="36883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Straight Connector 148">
              <a:extLst>
                <a:ext uri="{FF2B5EF4-FFF2-40B4-BE49-F238E27FC236}">
                  <a16:creationId xmlns:a16="http://schemas.microsoft.com/office/drawing/2014/main" id="{AE572570-67DF-DEBC-2F33-B1FE33EA0159}"/>
                </a:ext>
              </a:extLst>
            </p:cNvPr>
            <p:cNvCxnSpPr>
              <a:cxnSpLocks noChangeShapeType="1"/>
              <a:stCxn id="36883" idx="3"/>
              <a:endCxn id="36954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6" name="Straight Connector 150">
              <a:extLst>
                <a:ext uri="{FF2B5EF4-FFF2-40B4-BE49-F238E27FC236}">
                  <a16:creationId xmlns:a16="http://schemas.microsoft.com/office/drawing/2014/main" id="{86CB0BC6-65DA-BAA6-07F3-DD2CD8A21B12}"/>
                </a:ext>
              </a:extLst>
            </p:cNvPr>
            <p:cNvCxnSpPr>
              <a:cxnSpLocks noChangeShapeType="1"/>
              <a:stCxn id="36957" idx="1"/>
              <a:endCxn id="36953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7" name="TextBox 157">
              <a:extLst>
                <a:ext uri="{FF2B5EF4-FFF2-40B4-BE49-F238E27FC236}">
                  <a16:creationId xmlns:a16="http://schemas.microsoft.com/office/drawing/2014/main" id="{02AFA538-BE1D-4518-5094-EA9D44F61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6888" name="Straight Connector 159">
              <a:extLst>
                <a:ext uri="{FF2B5EF4-FFF2-40B4-BE49-F238E27FC236}">
                  <a16:creationId xmlns:a16="http://schemas.microsoft.com/office/drawing/2014/main" id="{2CBE7D48-67EC-F579-45E7-5D45D425B573}"/>
                </a:ext>
              </a:extLst>
            </p:cNvPr>
            <p:cNvCxnSpPr>
              <a:cxnSpLocks noChangeShapeType="1"/>
              <a:stCxn id="36942" idx="1"/>
              <a:endCxn id="36887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89" name="TextBox 160">
              <a:extLst>
                <a:ext uri="{FF2B5EF4-FFF2-40B4-BE49-F238E27FC236}">
                  <a16:creationId xmlns:a16="http://schemas.microsoft.com/office/drawing/2014/main" id="{8969FB95-51F1-1690-350D-857152700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6890" name="TextBox 161">
              <a:extLst>
                <a:ext uri="{FF2B5EF4-FFF2-40B4-BE49-F238E27FC236}">
                  <a16:creationId xmlns:a16="http://schemas.microsoft.com/office/drawing/2014/main" id="{72E4C95F-518C-60EA-66E7-91738E926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6891" name="TextBox 162">
              <a:extLst>
                <a:ext uri="{FF2B5EF4-FFF2-40B4-BE49-F238E27FC236}">
                  <a16:creationId xmlns:a16="http://schemas.microsoft.com/office/drawing/2014/main" id="{E494FEDC-4F82-AD86-24EE-C258E6A7F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6892" name="Straight Connector 165">
              <a:extLst>
                <a:ext uri="{FF2B5EF4-FFF2-40B4-BE49-F238E27FC236}">
                  <a16:creationId xmlns:a16="http://schemas.microsoft.com/office/drawing/2014/main" id="{7734A6E5-0615-A610-E015-B0C8499AA518}"/>
                </a:ext>
              </a:extLst>
            </p:cNvPr>
            <p:cNvCxnSpPr>
              <a:cxnSpLocks noChangeShapeType="1"/>
              <a:stCxn id="36890" idx="2"/>
              <a:endCxn id="36966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Straight Connector 176">
              <a:extLst>
                <a:ext uri="{FF2B5EF4-FFF2-40B4-BE49-F238E27FC236}">
                  <a16:creationId xmlns:a16="http://schemas.microsoft.com/office/drawing/2014/main" id="{CF79B6C9-4AF4-E3DE-C45E-9987690E6CA1}"/>
                </a:ext>
              </a:extLst>
            </p:cNvPr>
            <p:cNvCxnSpPr>
              <a:cxnSpLocks noChangeShapeType="1"/>
              <a:stCxn id="36889" idx="2"/>
              <a:endCxn id="36930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Straight Connector 178">
              <a:extLst>
                <a:ext uri="{FF2B5EF4-FFF2-40B4-BE49-F238E27FC236}">
                  <a16:creationId xmlns:a16="http://schemas.microsoft.com/office/drawing/2014/main" id="{BF323432-5AD0-7E6D-6289-EBB91CF24BD9}"/>
                </a:ext>
              </a:extLst>
            </p:cNvPr>
            <p:cNvCxnSpPr>
              <a:cxnSpLocks noChangeShapeType="1"/>
              <a:stCxn id="36929" idx="1"/>
              <a:endCxn id="36965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5" name="Straight Connector 180">
              <a:extLst>
                <a:ext uri="{FF2B5EF4-FFF2-40B4-BE49-F238E27FC236}">
                  <a16:creationId xmlns:a16="http://schemas.microsoft.com/office/drawing/2014/main" id="{CA782E4B-49A6-7FF8-73FE-71387EF4BC72}"/>
                </a:ext>
              </a:extLst>
            </p:cNvPr>
            <p:cNvCxnSpPr>
              <a:cxnSpLocks noChangeShapeType="1"/>
              <a:stCxn id="36891" idx="2"/>
              <a:endCxn id="36963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6" name="Straight Connector 182">
              <a:extLst>
                <a:ext uri="{FF2B5EF4-FFF2-40B4-BE49-F238E27FC236}">
                  <a16:creationId xmlns:a16="http://schemas.microsoft.com/office/drawing/2014/main" id="{ABC54A16-FBD7-36F0-2447-5D9D311BCADA}"/>
                </a:ext>
              </a:extLst>
            </p:cNvPr>
            <p:cNvCxnSpPr>
              <a:cxnSpLocks noChangeShapeType="1"/>
              <a:stCxn id="36891" idx="2"/>
              <a:endCxn id="36931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7" name="Straight Connector 189">
              <a:extLst>
                <a:ext uri="{FF2B5EF4-FFF2-40B4-BE49-F238E27FC236}">
                  <a16:creationId xmlns:a16="http://schemas.microsoft.com/office/drawing/2014/main" id="{84038D6A-BEF6-ACC1-C60F-E81EA4D134C3}"/>
                </a:ext>
              </a:extLst>
            </p:cNvPr>
            <p:cNvCxnSpPr>
              <a:cxnSpLocks noChangeShapeType="1"/>
              <a:stCxn id="36883" idx="2"/>
              <a:endCxn id="36960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898" name="Rectangle 84">
              <a:extLst>
                <a:ext uri="{FF2B5EF4-FFF2-40B4-BE49-F238E27FC236}">
                  <a16:creationId xmlns:a16="http://schemas.microsoft.com/office/drawing/2014/main" id="{84CA2235-28E7-D8F5-9C1F-51F963FCC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6899" name="Straight Connector 196">
              <a:extLst>
                <a:ext uri="{FF2B5EF4-FFF2-40B4-BE49-F238E27FC236}">
                  <a16:creationId xmlns:a16="http://schemas.microsoft.com/office/drawing/2014/main" id="{46859432-ED8B-00AB-87B5-867BA6B24D3B}"/>
                </a:ext>
              </a:extLst>
            </p:cNvPr>
            <p:cNvCxnSpPr>
              <a:cxnSpLocks noChangeShapeType="1"/>
              <a:stCxn id="36964" idx="1"/>
              <a:endCxn id="36898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0" name="Line 70">
              <a:extLst>
                <a:ext uri="{FF2B5EF4-FFF2-40B4-BE49-F238E27FC236}">
                  <a16:creationId xmlns:a16="http://schemas.microsoft.com/office/drawing/2014/main" id="{15AE75FE-A11B-F872-C94D-5C5AD841B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6901" name="Straight Connector 213">
              <a:extLst>
                <a:ext uri="{FF2B5EF4-FFF2-40B4-BE49-F238E27FC236}">
                  <a16:creationId xmlns:a16="http://schemas.microsoft.com/office/drawing/2014/main" id="{ED1E5108-A387-20D5-5957-445B9D686EF9}"/>
                </a:ext>
              </a:extLst>
            </p:cNvPr>
            <p:cNvCxnSpPr>
              <a:cxnSpLocks noChangeShapeType="1"/>
              <a:stCxn id="36900" idx="1"/>
              <a:endCxn id="36959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2" name="Straight Connector 215">
              <a:extLst>
                <a:ext uri="{FF2B5EF4-FFF2-40B4-BE49-F238E27FC236}">
                  <a16:creationId xmlns:a16="http://schemas.microsoft.com/office/drawing/2014/main" id="{9208CFB3-F915-ABA2-E80A-92ED73806349}"/>
                </a:ext>
              </a:extLst>
            </p:cNvPr>
            <p:cNvCxnSpPr>
              <a:cxnSpLocks noChangeShapeType="1"/>
              <a:stCxn id="36900" idx="0"/>
              <a:endCxn id="36898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6903" name="Line 70">
              <a:extLst>
                <a:ext uri="{FF2B5EF4-FFF2-40B4-BE49-F238E27FC236}">
                  <a16:creationId xmlns:a16="http://schemas.microsoft.com/office/drawing/2014/main" id="{8F46BD8C-2C53-5154-ECB2-72A9AC96B6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4" name="Line 70">
              <a:extLst>
                <a:ext uri="{FF2B5EF4-FFF2-40B4-BE49-F238E27FC236}">
                  <a16:creationId xmlns:a16="http://schemas.microsoft.com/office/drawing/2014/main" id="{FFFD03A2-90EC-56B8-636D-C83E0C0CB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5" name="Line 70">
              <a:extLst>
                <a:ext uri="{FF2B5EF4-FFF2-40B4-BE49-F238E27FC236}">
                  <a16:creationId xmlns:a16="http://schemas.microsoft.com/office/drawing/2014/main" id="{31ECE5D9-B5C1-1D31-CD4E-7C351C60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6" name="Line 70">
              <a:extLst>
                <a:ext uri="{FF2B5EF4-FFF2-40B4-BE49-F238E27FC236}">
                  <a16:creationId xmlns:a16="http://schemas.microsoft.com/office/drawing/2014/main" id="{FC4E92AB-1C31-A85B-04F0-01929D427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6907" name="Straight Connector 232">
              <a:extLst>
                <a:ext uri="{FF2B5EF4-FFF2-40B4-BE49-F238E27FC236}">
                  <a16:creationId xmlns:a16="http://schemas.microsoft.com/office/drawing/2014/main" id="{52B3021A-96AD-DB52-C7B1-584A3B66291E}"/>
                </a:ext>
              </a:extLst>
            </p:cNvPr>
            <p:cNvCxnSpPr>
              <a:cxnSpLocks noChangeShapeType="1"/>
              <a:stCxn id="36952" idx="1"/>
              <a:endCxn id="36903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8" name="Straight Connector 234">
              <a:extLst>
                <a:ext uri="{FF2B5EF4-FFF2-40B4-BE49-F238E27FC236}">
                  <a16:creationId xmlns:a16="http://schemas.microsoft.com/office/drawing/2014/main" id="{6134D51B-05AF-9E4A-8EEE-9C9ADF1535EB}"/>
                </a:ext>
              </a:extLst>
            </p:cNvPr>
            <p:cNvCxnSpPr>
              <a:cxnSpLocks noChangeShapeType="1"/>
              <a:stCxn id="36903" idx="1"/>
              <a:endCxn id="36904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09" name="Straight Connector 236">
              <a:extLst>
                <a:ext uri="{FF2B5EF4-FFF2-40B4-BE49-F238E27FC236}">
                  <a16:creationId xmlns:a16="http://schemas.microsoft.com/office/drawing/2014/main" id="{2FDB457D-041F-CFCE-9865-1ECD5E99A29B}"/>
                </a:ext>
              </a:extLst>
            </p:cNvPr>
            <p:cNvCxnSpPr>
              <a:cxnSpLocks noChangeShapeType="1"/>
              <a:stCxn id="36904" idx="0"/>
              <a:endCxn id="36905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0" name="Straight Connector 238">
              <a:extLst>
                <a:ext uri="{FF2B5EF4-FFF2-40B4-BE49-F238E27FC236}">
                  <a16:creationId xmlns:a16="http://schemas.microsoft.com/office/drawing/2014/main" id="{017EFBB4-D2CF-4390-8EFC-EC47A35F7E01}"/>
                </a:ext>
              </a:extLst>
            </p:cNvPr>
            <p:cNvCxnSpPr>
              <a:cxnSpLocks noChangeShapeType="1"/>
              <a:stCxn id="36906" idx="0"/>
              <a:endCxn id="36905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11" name="Straight Connector 241">
              <a:extLst>
                <a:ext uri="{FF2B5EF4-FFF2-40B4-BE49-F238E27FC236}">
                  <a16:creationId xmlns:a16="http://schemas.microsoft.com/office/drawing/2014/main" id="{765E35E8-53B1-0626-8F97-E9548B5C1890}"/>
                </a:ext>
              </a:extLst>
            </p:cNvPr>
            <p:cNvCxnSpPr>
              <a:cxnSpLocks noChangeShapeType="1"/>
              <a:stCxn id="36906" idx="1"/>
              <a:endCxn id="36962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4CC4A68A-244F-4484-A71B-47F15C8CC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6913" name="Straight Connector 273">
              <a:extLst>
                <a:ext uri="{FF2B5EF4-FFF2-40B4-BE49-F238E27FC236}">
                  <a16:creationId xmlns:a16="http://schemas.microsoft.com/office/drawing/2014/main" id="{9E4FCE6E-4FE0-2740-B949-DFC0EE79383D}"/>
                </a:ext>
              </a:extLst>
            </p:cNvPr>
            <p:cNvCxnSpPr>
              <a:cxnSpLocks noChangeShapeType="1"/>
              <a:stCxn id="272" idx="3"/>
              <a:endCxn id="36968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3BD7C2DF-E9F4-4F4F-AD9E-46BC5610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2E231319-9B28-4F03-AC93-8C23ACA16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B95D4EE0-77A9-4CEC-8EF3-85DF58B84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753960FE-E4B0-4F75-B957-4D532051A7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97608787-9C90-4AF2-9A06-F5F67C160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6919" name="Straight Connector 283">
              <a:extLst>
                <a:ext uri="{FF2B5EF4-FFF2-40B4-BE49-F238E27FC236}">
                  <a16:creationId xmlns:a16="http://schemas.microsoft.com/office/drawing/2014/main" id="{973AD837-D653-FAA4-E94A-D3EECEFA7418}"/>
                </a:ext>
              </a:extLst>
            </p:cNvPr>
            <p:cNvCxnSpPr>
              <a:cxnSpLocks noChangeShapeType="1"/>
              <a:stCxn id="275" idx="3"/>
              <a:endCxn id="36932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20" name="Straight Connector 286">
              <a:extLst>
                <a:ext uri="{FF2B5EF4-FFF2-40B4-BE49-F238E27FC236}">
                  <a16:creationId xmlns:a16="http://schemas.microsoft.com/office/drawing/2014/main" id="{29A9DAD2-B6A9-5F28-383F-D839FAD4E268}"/>
                </a:ext>
              </a:extLst>
            </p:cNvPr>
            <p:cNvCxnSpPr>
              <a:cxnSpLocks noChangeShapeType="1"/>
              <a:stCxn id="277" idx="2"/>
              <a:endCxn id="36955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21" name="Straight Connector 292">
              <a:extLst>
                <a:ext uri="{FF2B5EF4-FFF2-40B4-BE49-F238E27FC236}">
                  <a16:creationId xmlns:a16="http://schemas.microsoft.com/office/drawing/2014/main" id="{91D00743-A8E7-470E-7308-7B772C5B7EE3}"/>
                </a:ext>
              </a:extLst>
            </p:cNvPr>
            <p:cNvCxnSpPr>
              <a:cxnSpLocks noChangeShapeType="1"/>
              <a:stCxn id="278" idx="0"/>
              <a:endCxn id="36947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22" name="Straight Connector 293">
              <a:extLst>
                <a:ext uri="{FF2B5EF4-FFF2-40B4-BE49-F238E27FC236}">
                  <a16:creationId xmlns:a16="http://schemas.microsoft.com/office/drawing/2014/main" id="{C30B574C-070E-F970-D9C2-38677DD6AABF}"/>
                </a:ext>
              </a:extLst>
            </p:cNvPr>
            <p:cNvCxnSpPr>
              <a:cxnSpLocks noChangeShapeType="1"/>
              <a:stCxn id="283" idx="2"/>
              <a:endCxn id="36958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923" name="Straight Connector 294">
              <a:extLst>
                <a:ext uri="{FF2B5EF4-FFF2-40B4-BE49-F238E27FC236}">
                  <a16:creationId xmlns:a16="http://schemas.microsoft.com/office/drawing/2014/main" id="{AA90DCDF-B922-18D1-5895-761544FA39FA}"/>
                </a:ext>
              </a:extLst>
            </p:cNvPr>
            <p:cNvCxnSpPr>
              <a:cxnSpLocks noChangeShapeType="1"/>
              <a:stCxn id="276" idx="0"/>
              <a:endCxn id="36934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6924" name="Group 307">
              <a:extLst>
                <a:ext uri="{FF2B5EF4-FFF2-40B4-BE49-F238E27FC236}">
                  <a16:creationId xmlns:a16="http://schemas.microsoft.com/office/drawing/2014/main" id="{1F2DAB07-6088-F839-D6EC-20D117EF0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6933" name="Group 3">
                <a:extLst>
                  <a:ext uri="{FF2B5EF4-FFF2-40B4-BE49-F238E27FC236}">
                    <a16:creationId xmlns:a16="http://schemas.microsoft.com/office/drawing/2014/main" id="{554F4F78-A162-4683-9450-3DD58E7D62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6935" name="AutoShape 4">
                  <a:extLst>
                    <a:ext uri="{FF2B5EF4-FFF2-40B4-BE49-F238E27FC236}">
                      <a16:creationId xmlns:a16="http://schemas.microsoft.com/office/drawing/2014/main" id="{2DFA8319-E46D-954A-D3C0-F6ED8097B0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6" name="Line 5">
                  <a:extLst>
                    <a:ext uri="{FF2B5EF4-FFF2-40B4-BE49-F238E27FC236}">
                      <a16:creationId xmlns:a16="http://schemas.microsoft.com/office/drawing/2014/main" id="{B6DD4C33-68E1-802F-1BAF-183299781E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7" name="Line 6">
                  <a:extLst>
                    <a:ext uri="{FF2B5EF4-FFF2-40B4-BE49-F238E27FC236}">
                      <a16:creationId xmlns:a16="http://schemas.microsoft.com/office/drawing/2014/main" id="{E50A0C81-241F-7B4C-1A0A-EED6DEC203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8" name="Line 7">
                  <a:extLst>
                    <a:ext uri="{FF2B5EF4-FFF2-40B4-BE49-F238E27FC236}">
                      <a16:creationId xmlns:a16="http://schemas.microsoft.com/office/drawing/2014/main" id="{0039B345-9683-9893-A011-A6E18E9851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39" name="Line 8">
                  <a:extLst>
                    <a:ext uri="{FF2B5EF4-FFF2-40B4-BE49-F238E27FC236}">
                      <a16:creationId xmlns:a16="http://schemas.microsoft.com/office/drawing/2014/main" id="{9F7AD47B-36B0-1D10-4477-7F02CADECD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0" name="Line 9">
                  <a:extLst>
                    <a:ext uri="{FF2B5EF4-FFF2-40B4-BE49-F238E27FC236}">
                      <a16:creationId xmlns:a16="http://schemas.microsoft.com/office/drawing/2014/main" id="{A33EF8ED-68EF-CACA-05F8-EA4928C40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1" name="Line 10">
                  <a:extLst>
                    <a:ext uri="{FF2B5EF4-FFF2-40B4-BE49-F238E27FC236}">
                      <a16:creationId xmlns:a16="http://schemas.microsoft.com/office/drawing/2014/main" id="{B0460AED-D56A-6CD6-7429-F8EBA9D22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42" name="Line 11">
                  <a:extLst>
                    <a:ext uri="{FF2B5EF4-FFF2-40B4-BE49-F238E27FC236}">
                      <a16:creationId xmlns:a16="http://schemas.microsoft.com/office/drawing/2014/main" id="{E433E79D-DB3F-2BD4-A752-A5AE68D971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934" name="Line 11">
                <a:extLst>
                  <a:ext uri="{FF2B5EF4-FFF2-40B4-BE49-F238E27FC236}">
                    <a16:creationId xmlns:a16="http://schemas.microsoft.com/office/drawing/2014/main" id="{410A4604-35AD-7EB3-766F-293AB4127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6925" name="Group 386">
              <a:extLst>
                <a:ext uri="{FF2B5EF4-FFF2-40B4-BE49-F238E27FC236}">
                  <a16:creationId xmlns:a16="http://schemas.microsoft.com/office/drawing/2014/main" id="{2DD49E73-7951-A29E-CDD4-1FC3C937D0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6926" name="Group 19">
                <a:extLst>
                  <a:ext uri="{FF2B5EF4-FFF2-40B4-BE49-F238E27FC236}">
                    <a16:creationId xmlns:a16="http://schemas.microsoft.com/office/drawing/2014/main" id="{D4F15FE6-2E6D-71A5-7C95-DD2D6FC2F2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6928" name="AutoShape 20">
                  <a:extLst>
                    <a:ext uri="{FF2B5EF4-FFF2-40B4-BE49-F238E27FC236}">
                      <a16:creationId xmlns:a16="http://schemas.microsoft.com/office/drawing/2014/main" id="{125A09E2-1E43-FA90-4FD6-28D75CFE29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6929" name="Line 21">
                  <a:extLst>
                    <a:ext uri="{FF2B5EF4-FFF2-40B4-BE49-F238E27FC236}">
                      <a16:creationId xmlns:a16="http://schemas.microsoft.com/office/drawing/2014/main" id="{113354D8-B181-FA33-39A4-05E1CD8EB8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6930" name="Line 22">
                  <a:extLst>
                    <a:ext uri="{FF2B5EF4-FFF2-40B4-BE49-F238E27FC236}">
                      <a16:creationId xmlns:a16="http://schemas.microsoft.com/office/drawing/2014/main" id="{8738ED6E-55B5-3675-A655-74CD65E17B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6931" name="Line 23">
                  <a:extLst>
                    <a:ext uri="{FF2B5EF4-FFF2-40B4-BE49-F238E27FC236}">
                      <a16:creationId xmlns:a16="http://schemas.microsoft.com/office/drawing/2014/main" id="{36F25665-7C16-8C72-85DB-4DD978FFA5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6932" name="Line 24">
                  <a:extLst>
                    <a:ext uri="{FF2B5EF4-FFF2-40B4-BE49-F238E27FC236}">
                      <a16:creationId xmlns:a16="http://schemas.microsoft.com/office/drawing/2014/main" id="{96C2DEE8-770F-E230-4274-031F5D0344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927" name="TextBox 385">
                <a:extLst>
                  <a:ext uri="{FF2B5EF4-FFF2-40B4-BE49-F238E27FC236}">
                    <a16:creationId xmlns:a16="http://schemas.microsoft.com/office/drawing/2014/main" id="{92C4FD59-F6C8-EC15-A5EE-9184A919D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Content Placeholder 2">
            <a:extLst>
              <a:ext uri="{FF2B5EF4-FFF2-40B4-BE49-F238E27FC236}">
                <a16:creationId xmlns:a16="http://schemas.microsoft.com/office/drawing/2014/main" id="{91D9EA1A-069F-ACB7-0442-2F53041C3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" y="806450"/>
            <a:ext cx="8267700" cy="5265738"/>
          </a:xfrm>
        </p:spPr>
        <p:txBody>
          <a:bodyPr/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600" dirty="0" err="1">
                <a:latin typeface="Courier New" panose="02070309020205020404" pitchFamily="49" charset="0"/>
              </a:rPr>
              <a:t>Addr</a:t>
            </a:r>
            <a:r>
              <a:rPr lang="en-US" altLang="en-US" sz="1600" dirty="0">
                <a:latin typeface="Courier New" panose="02070309020205020404" pitchFamily="49" charset="0"/>
              </a:rPr>
              <a:t> = Reg[Rn] + </a:t>
            </a:r>
            <a:r>
              <a:rPr lang="en-US" altLang="en-US" sz="1600" dirty="0" err="1">
                <a:latin typeface="Courier New" panose="02070309020205020404" pitchFamily="49" charset="0"/>
              </a:rPr>
              <a:t>SignExtend</a:t>
            </a:r>
            <a:r>
              <a:rPr lang="en-US" altLang="en-US" sz="1600" dirty="0">
                <a:latin typeface="Courier New" panose="02070309020205020404" pitchFamily="49" charset="0"/>
              </a:rPr>
              <a:t>(DAddr9);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Mem[</a:t>
            </a:r>
            <a:r>
              <a:rPr lang="en-US" altLang="en-US" sz="1600" dirty="0" err="1">
                <a:latin typeface="Courier New" panose="02070309020205020404" pitchFamily="49" charset="0"/>
              </a:rPr>
              <a:t>Addr</a:t>
            </a:r>
            <a:r>
              <a:rPr lang="en-US" altLang="en-US" sz="1600" dirty="0">
                <a:latin typeface="Courier New" panose="02070309020205020404" pitchFamily="49" charset="0"/>
              </a:rPr>
              <a:t>] = Reg[Rd];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PC = PC + 4;</a:t>
            </a:r>
          </a:p>
        </p:txBody>
      </p:sp>
      <p:sp>
        <p:nvSpPr>
          <p:cNvPr id="37890" name="Rectangle 383">
            <a:extLst>
              <a:ext uri="{FF2B5EF4-FFF2-40B4-BE49-F238E27FC236}">
                <a16:creationId xmlns:a16="http://schemas.microsoft.com/office/drawing/2014/main" id="{9E82BC7B-3B08-9D93-7707-1668FFCE0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891" name="Title 1">
            <a:extLst>
              <a:ext uri="{FF2B5EF4-FFF2-40B4-BE49-F238E27FC236}">
                <a16:creationId xmlns:a16="http://schemas.microsoft.com/office/drawing/2014/main" id="{3C85B048-DEA8-ACC1-46E3-5DB0EA9282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STUR Control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92902EAC-4BEF-A67D-DC95-28D47107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E76297-9BD7-4487-BC79-6DF4B6AC4F97}" type="slidenum">
              <a:rPr lang="en-US" altLang="en-US">
                <a:latin typeface="Arial" panose="020B0604020202020204" pitchFamily="34" charset="0"/>
              </a:rPr>
              <a:pPr/>
              <a:t>92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7893" name="Group 384">
            <a:extLst>
              <a:ext uri="{FF2B5EF4-FFF2-40B4-BE49-F238E27FC236}">
                <a16:creationId xmlns:a16="http://schemas.microsoft.com/office/drawing/2014/main" id="{D59F6845-E408-F122-75E2-193F572420CF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7993" name="Group 14">
              <a:extLst>
                <a:ext uri="{FF2B5EF4-FFF2-40B4-BE49-F238E27FC236}">
                  <a16:creationId xmlns:a16="http://schemas.microsoft.com/office/drawing/2014/main" id="{A47E7AB9-9423-2F6D-C625-D30CD7B97B0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8070" name="Rectangle 15">
                <a:extLst>
                  <a:ext uri="{FF2B5EF4-FFF2-40B4-BE49-F238E27FC236}">
                    <a16:creationId xmlns:a16="http://schemas.microsoft.com/office/drawing/2014/main" id="{5EC8B411-0DAF-00CC-DA79-F423B57A0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8071" name="Line 16">
                <a:extLst>
                  <a:ext uri="{FF2B5EF4-FFF2-40B4-BE49-F238E27FC236}">
                    <a16:creationId xmlns:a16="http://schemas.microsoft.com/office/drawing/2014/main" id="{81A073CD-4B40-C2DC-4A7C-11F2B20E5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2" name="Line 17">
                <a:extLst>
                  <a:ext uri="{FF2B5EF4-FFF2-40B4-BE49-F238E27FC236}">
                    <a16:creationId xmlns:a16="http://schemas.microsoft.com/office/drawing/2014/main" id="{B49A3364-6A5B-B619-F96A-94D7AFCAAE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94" name="Group 32">
              <a:extLst>
                <a:ext uri="{FF2B5EF4-FFF2-40B4-BE49-F238E27FC236}">
                  <a16:creationId xmlns:a16="http://schemas.microsoft.com/office/drawing/2014/main" id="{07F8ED7A-71A4-38E7-8BAC-5ACED0AD03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8067" name="Rectangle 33">
                <a:extLst>
                  <a:ext uri="{FF2B5EF4-FFF2-40B4-BE49-F238E27FC236}">
                    <a16:creationId xmlns:a16="http://schemas.microsoft.com/office/drawing/2014/main" id="{9C23EC12-4CD3-F404-10EE-2C8E584CF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8068" name="Line 34">
                <a:extLst>
                  <a:ext uri="{FF2B5EF4-FFF2-40B4-BE49-F238E27FC236}">
                    <a16:creationId xmlns:a16="http://schemas.microsoft.com/office/drawing/2014/main" id="{E2ABC66E-CD40-581B-E473-BCFE38C25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9" name="Line 36">
                <a:extLst>
                  <a:ext uri="{FF2B5EF4-FFF2-40B4-BE49-F238E27FC236}">
                    <a16:creationId xmlns:a16="http://schemas.microsoft.com/office/drawing/2014/main" id="{7D04A463-E203-A198-78B2-B6B467EFB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95" name="Group 31">
              <a:extLst>
                <a:ext uri="{FF2B5EF4-FFF2-40B4-BE49-F238E27FC236}">
                  <a16:creationId xmlns:a16="http://schemas.microsoft.com/office/drawing/2014/main" id="{9ED47D50-897B-6A77-E1E1-5830EC070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8064" name="Rectangle 32">
                <a:extLst>
                  <a:ext uri="{FF2B5EF4-FFF2-40B4-BE49-F238E27FC236}">
                    <a16:creationId xmlns:a16="http://schemas.microsoft.com/office/drawing/2014/main" id="{06B55555-C199-2807-4703-BB97930BE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8065" name="Line 33">
                <a:extLst>
                  <a:ext uri="{FF2B5EF4-FFF2-40B4-BE49-F238E27FC236}">
                    <a16:creationId xmlns:a16="http://schemas.microsoft.com/office/drawing/2014/main" id="{440A0892-4396-11D8-6CF2-ACA9ED37C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6" name="Line 34">
                <a:extLst>
                  <a:ext uri="{FF2B5EF4-FFF2-40B4-BE49-F238E27FC236}">
                    <a16:creationId xmlns:a16="http://schemas.microsoft.com/office/drawing/2014/main" id="{0AF6851B-BB92-21DE-0E47-D9A94DCF39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96" name="Group 3">
              <a:extLst>
                <a:ext uri="{FF2B5EF4-FFF2-40B4-BE49-F238E27FC236}">
                  <a16:creationId xmlns:a16="http://schemas.microsoft.com/office/drawing/2014/main" id="{BB922A73-B22B-BCD2-44D5-791DD4356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8057" name="AutoShape 4">
                <a:extLst>
                  <a:ext uri="{FF2B5EF4-FFF2-40B4-BE49-F238E27FC236}">
                    <a16:creationId xmlns:a16="http://schemas.microsoft.com/office/drawing/2014/main" id="{D86DD2C2-6289-3E59-8995-4BCF2EBF3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8058" name="Line 5">
                <a:extLst>
                  <a:ext uri="{FF2B5EF4-FFF2-40B4-BE49-F238E27FC236}">
                    <a16:creationId xmlns:a16="http://schemas.microsoft.com/office/drawing/2014/main" id="{65F9D172-8A65-CDFD-EC58-FE0FD4899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9" name="Line 6">
                <a:extLst>
                  <a:ext uri="{FF2B5EF4-FFF2-40B4-BE49-F238E27FC236}">
                    <a16:creationId xmlns:a16="http://schemas.microsoft.com/office/drawing/2014/main" id="{C4FDC019-3D74-71B8-A2AE-42470E811C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0" name="Line 7">
                <a:extLst>
                  <a:ext uri="{FF2B5EF4-FFF2-40B4-BE49-F238E27FC236}">
                    <a16:creationId xmlns:a16="http://schemas.microsoft.com/office/drawing/2014/main" id="{01CBE6BF-1819-F7CF-2555-60D294D1D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1" name="Line 8">
                <a:extLst>
                  <a:ext uri="{FF2B5EF4-FFF2-40B4-BE49-F238E27FC236}">
                    <a16:creationId xmlns:a16="http://schemas.microsoft.com/office/drawing/2014/main" id="{70FDBD20-7621-2AB2-2A84-340293E8C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2" name="Line 9">
                <a:extLst>
                  <a:ext uri="{FF2B5EF4-FFF2-40B4-BE49-F238E27FC236}">
                    <a16:creationId xmlns:a16="http://schemas.microsoft.com/office/drawing/2014/main" id="{5063CE70-E481-DEF7-E424-22E940E82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63" name="Line 10">
                <a:extLst>
                  <a:ext uri="{FF2B5EF4-FFF2-40B4-BE49-F238E27FC236}">
                    <a16:creationId xmlns:a16="http://schemas.microsoft.com/office/drawing/2014/main" id="{D4C744BA-8691-06E5-0475-68B6362FEB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997" name="Straight Connector 57">
              <a:extLst>
                <a:ext uri="{FF2B5EF4-FFF2-40B4-BE49-F238E27FC236}">
                  <a16:creationId xmlns:a16="http://schemas.microsoft.com/office/drawing/2014/main" id="{54C673B3-8A2F-DF7E-2B2E-6B57EDF826CB}"/>
                </a:ext>
              </a:extLst>
            </p:cNvPr>
            <p:cNvCxnSpPr>
              <a:cxnSpLocks noChangeShapeType="1"/>
              <a:stCxn id="38024" idx="2"/>
              <a:endCxn id="38069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98" name="TextBox 59">
              <a:extLst>
                <a:ext uri="{FF2B5EF4-FFF2-40B4-BE49-F238E27FC236}">
                  <a16:creationId xmlns:a16="http://schemas.microsoft.com/office/drawing/2014/main" id="{C6541848-4D8A-17A2-5A32-9145050A9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7999" name="Straight Connector 61">
              <a:extLst>
                <a:ext uri="{FF2B5EF4-FFF2-40B4-BE49-F238E27FC236}">
                  <a16:creationId xmlns:a16="http://schemas.microsoft.com/office/drawing/2014/main" id="{A64E0CF2-5B51-4B96-3290-0933521E6B75}"/>
                </a:ext>
              </a:extLst>
            </p:cNvPr>
            <p:cNvCxnSpPr>
              <a:cxnSpLocks noChangeShapeType="1"/>
              <a:stCxn id="38068" idx="0"/>
              <a:endCxn id="37998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00" name="TextBox 62">
              <a:extLst>
                <a:ext uri="{FF2B5EF4-FFF2-40B4-BE49-F238E27FC236}">
                  <a16:creationId xmlns:a16="http://schemas.microsoft.com/office/drawing/2014/main" id="{4D5064FC-EDED-FCD0-FA7C-B126B8861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8001" name="Straight Connector 64">
              <a:extLst>
                <a:ext uri="{FF2B5EF4-FFF2-40B4-BE49-F238E27FC236}">
                  <a16:creationId xmlns:a16="http://schemas.microsoft.com/office/drawing/2014/main" id="{3FB654D0-1D80-DDBF-25A8-8154AEBB717D}"/>
                </a:ext>
              </a:extLst>
            </p:cNvPr>
            <p:cNvCxnSpPr>
              <a:cxnSpLocks noChangeShapeType="1"/>
              <a:stCxn id="38000" idx="3"/>
              <a:endCxn id="38056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02" name="Straight Connector 66">
              <a:extLst>
                <a:ext uri="{FF2B5EF4-FFF2-40B4-BE49-F238E27FC236}">
                  <a16:creationId xmlns:a16="http://schemas.microsoft.com/office/drawing/2014/main" id="{FE883F75-CAE6-89AE-A6AB-C76A9386CA2A}"/>
                </a:ext>
              </a:extLst>
            </p:cNvPr>
            <p:cNvCxnSpPr>
              <a:cxnSpLocks noChangeShapeType="1"/>
              <a:stCxn id="38018" idx="3"/>
              <a:endCxn id="38063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003" name="Group 3">
              <a:extLst>
                <a:ext uri="{FF2B5EF4-FFF2-40B4-BE49-F238E27FC236}">
                  <a16:creationId xmlns:a16="http://schemas.microsoft.com/office/drawing/2014/main" id="{71324B74-F24D-CAD2-82C9-CAD432AE7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8050" name="AutoShape 4">
                <a:extLst>
                  <a:ext uri="{FF2B5EF4-FFF2-40B4-BE49-F238E27FC236}">
                    <a16:creationId xmlns:a16="http://schemas.microsoft.com/office/drawing/2014/main" id="{992AAF0D-C4CF-2BA7-FC5C-7CD7340C5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8051" name="Line 5">
                <a:extLst>
                  <a:ext uri="{FF2B5EF4-FFF2-40B4-BE49-F238E27FC236}">
                    <a16:creationId xmlns:a16="http://schemas.microsoft.com/office/drawing/2014/main" id="{4FF97FE6-1420-9D98-32AA-D49D1774A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2" name="Line 6">
                <a:extLst>
                  <a:ext uri="{FF2B5EF4-FFF2-40B4-BE49-F238E27FC236}">
                    <a16:creationId xmlns:a16="http://schemas.microsoft.com/office/drawing/2014/main" id="{F687967A-4FCD-B3F3-BF72-90608F840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3" name="Line 7">
                <a:extLst>
                  <a:ext uri="{FF2B5EF4-FFF2-40B4-BE49-F238E27FC236}">
                    <a16:creationId xmlns:a16="http://schemas.microsoft.com/office/drawing/2014/main" id="{066E101D-5C79-1E98-2513-61677D67C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4" name="Line 8">
                <a:extLst>
                  <a:ext uri="{FF2B5EF4-FFF2-40B4-BE49-F238E27FC236}">
                    <a16:creationId xmlns:a16="http://schemas.microsoft.com/office/drawing/2014/main" id="{669F2A76-AAEE-5642-EB65-D4A24B5996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5" name="Line 9">
                <a:extLst>
                  <a:ext uri="{FF2B5EF4-FFF2-40B4-BE49-F238E27FC236}">
                    <a16:creationId xmlns:a16="http://schemas.microsoft.com/office/drawing/2014/main" id="{71830595-A88F-CEC4-40DC-0EA150B95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56" name="Line 10">
                <a:extLst>
                  <a:ext uri="{FF2B5EF4-FFF2-40B4-BE49-F238E27FC236}">
                    <a16:creationId xmlns:a16="http://schemas.microsoft.com/office/drawing/2014/main" id="{26814AA6-ABB8-BF02-57F4-0A9FE8D7E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004" name="Straight Connector 82">
              <a:extLst>
                <a:ext uri="{FF2B5EF4-FFF2-40B4-BE49-F238E27FC236}">
                  <a16:creationId xmlns:a16="http://schemas.microsoft.com/office/drawing/2014/main" id="{A14C5B0E-A6DF-0902-7BB5-9F85E0F1D2D1}"/>
                </a:ext>
              </a:extLst>
            </p:cNvPr>
            <p:cNvCxnSpPr>
              <a:cxnSpLocks noChangeShapeType="1"/>
              <a:stCxn id="38018" idx="2"/>
              <a:endCxn id="38055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005" name="Group 31">
              <a:extLst>
                <a:ext uri="{FF2B5EF4-FFF2-40B4-BE49-F238E27FC236}">
                  <a16:creationId xmlns:a16="http://schemas.microsoft.com/office/drawing/2014/main" id="{01168812-21A2-4D48-6943-9375B3923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8047" name="Rectangle 32">
                <a:extLst>
                  <a:ext uri="{FF2B5EF4-FFF2-40B4-BE49-F238E27FC236}">
                    <a16:creationId xmlns:a16="http://schemas.microsoft.com/office/drawing/2014/main" id="{BDAB44BD-959F-4F89-8E68-F2A56B704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8048" name="Line 33">
                <a:extLst>
                  <a:ext uri="{FF2B5EF4-FFF2-40B4-BE49-F238E27FC236}">
                    <a16:creationId xmlns:a16="http://schemas.microsoft.com/office/drawing/2014/main" id="{98B30089-77FE-0FBB-3807-6316C91DB5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49" name="Line 34">
                <a:extLst>
                  <a:ext uri="{FF2B5EF4-FFF2-40B4-BE49-F238E27FC236}">
                    <a16:creationId xmlns:a16="http://schemas.microsoft.com/office/drawing/2014/main" id="{EB704B1E-7DBE-096A-CF79-A802DCC93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006" name="Straight Connector 89">
              <a:extLst>
                <a:ext uri="{FF2B5EF4-FFF2-40B4-BE49-F238E27FC236}">
                  <a16:creationId xmlns:a16="http://schemas.microsoft.com/office/drawing/2014/main" id="{C004DBC0-C957-BE45-4FA8-643A4418B548}"/>
                </a:ext>
              </a:extLst>
            </p:cNvPr>
            <p:cNvCxnSpPr>
              <a:cxnSpLocks noChangeShapeType="1"/>
              <a:stCxn id="38049" idx="1"/>
              <a:endCxn id="38062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007" name="Group 19">
              <a:extLst>
                <a:ext uri="{FF2B5EF4-FFF2-40B4-BE49-F238E27FC236}">
                  <a16:creationId xmlns:a16="http://schemas.microsoft.com/office/drawing/2014/main" id="{EAC7249C-8B1F-F1D0-6788-45638824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8042" name="AutoShape 20">
                <a:extLst>
                  <a:ext uri="{FF2B5EF4-FFF2-40B4-BE49-F238E27FC236}">
                    <a16:creationId xmlns:a16="http://schemas.microsoft.com/office/drawing/2014/main" id="{6621AE07-E3AD-E9FB-E8EA-349B9C4EE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8043" name="Line 21">
                <a:extLst>
                  <a:ext uri="{FF2B5EF4-FFF2-40B4-BE49-F238E27FC236}">
                    <a16:creationId xmlns:a16="http://schemas.microsoft.com/office/drawing/2014/main" id="{E2AAA477-1111-D1BC-342A-801E6B230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044" name="Line 22">
                <a:extLst>
                  <a:ext uri="{FF2B5EF4-FFF2-40B4-BE49-F238E27FC236}">
                    <a16:creationId xmlns:a16="http://schemas.microsoft.com/office/drawing/2014/main" id="{29A6B2BF-CE0C-970B-7890-CECE91D28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045" name="Line 23">
                <a:extLst>
                  <a:ext uri="{FF2B5EF4-FFF2-40B4-BE49-F238E27FC236}">
                    <a16:creationId xmlns:a16="http://schemas.microsoft.com/office/drawing/2014/main" id="{E13C81CD-19B1-17BA-81E1-BC96886A2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046" name="Line 24">
                <a:extLst>
                  <a:ext uri="{FF2B5EF4-FFF2-40B4-BE49-F238E27FC236}">
                    <a16:creationId xmlns:a16="http://schemas.microsoft.com/office/drawing/2014/main" id="{06EE475D-169A-CA31-9776-D9169C87C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8008" name="Group 31">
              <a:extLst>
                <a:ext uri="{FF2B5EF4-FFF2-40B4-BE49-F238E27FC236}">
                  <a16:creationId xmlns:a16="http://schemas.microsoft.com/office/drawing/2014/main" id="{9AB3A106-B1B3-0FD6-448E-06A35CBE35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8039" name="Rectangle 32">
                <a:extLst>
                  <a:ext uri="{FF2B5EF4-FFF2-40B4-BE49-F238E27FC236}">
                    <a16:creationId xmlns:a16="http://schemas.microsoft.com/office/drawing/2014/main" id="{0F6EA456-64D3-CC73-41A0-77AB88D10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8040" name="Line 33">
                <a:extLst>
                  <a:ext uri="{FF2B5EF4-FFF2-40B4-BE49-F238E27FC236}">
                    <a16:creationId xmlns:a16="http://schemas.microsoft.com/office/drawing/2014/main" id="{45134985-118E-5914-3BEC-4F05C2910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41" name="Line 34">
                <a:extLst>
                  <a:ext uri="{FF2B5EF4-FFF2-40B4-BE49-F238E27FC236}">
                    <a16:creationId xmlns:a16="http://schemas.microsoft.com/office/drawing/2014/main" id="{DA10AA46-BE75-3F80-195E-0B6C80729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009" name="Straight Connector 101">
              <a:extLst>
                <a:ext uri="{FF2B5EF4-FFF2-40B4-BE49-F238E27FC236}">
                  <a16:creationId xmlns:a16="http://schemas.microsoft.com/office/drawing/2014/main" id="{9627D9FF-00D9-CBD3-E124-7C58C9FAAC8B}"/>
                </a:ext>
              </a:extLst>
            </p:cNvPr>
            <p:cNvCxnSpPr>
              <a:cxnSpLocks noChangeShapeType="1"/>
              <a:stCxn id="38041" idx="1"/>
              <a:endCxn id="38045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0" name="Straight Connector 103">
              <a:extLst>
                <a:ext uri="{FF2B5EF4-FFF2-40B4-BE49-F238E27FC236}">
                  <a16:creationId xmlns:a16="http://schemas.microsoft.com/office/drawing/2014/main" id="{FA3C8F24-77E3-BF3B-D052-2312BE51F4FF}"/>
                </a:ext>
              </a:extLst>
            </p:cNvPr>
            <p:cNvCxnSpPr>
              <a:cxnSpLocks noChangeShapeType="1"/>
              <a:stCxn id="38066" idx="1"/>
              <a:endCxn id="38044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1" name="Straight Connector 105">
              <a:extLst>
                <a:ext uri="{FF2B5EF4-FFF2-40B4-BE49-F238E27FC236}">
                  <a16:creationId xmlns:a16="http://schemas.microsoft.com/office/drawing/2014/main" id="{F6835115-27AC-507B-C7F9-9F21B02C84FB}"/>
                </a:ext>
              </a:extLst>
            </p:cNvPr>
            <p:cNvCxnSpPr>
              <a:cxnSpLocks noChangeShapeType="1"/>
              <a:stCxn id="38061" idx="1"/>
              <a:endCxn id="38036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2" name="Straight Connector 107">
              <a:extLst>
                <a:ext uri="{FF2B5EF4-FFF2-40B4-BE49-F238E27FC236}">
                  <a16:creationId xmlns:a16="http://schemas.microsoft.com/office/drawing/2014/main" id="{8E81827D-DE76-C3D6-5C31-4D733FBDF9C8}"/>
                </a:ext>
              </a:extLst>
            </p:cNvPr>
            <p:cNvCxnSpPr>
              <a:cxnSpLocks noChangeShapeType="1"/>
              <a:stCxn id="38054" idx="1"/>
              <a:endCxn id="38037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13" name="TextBox 110">
              <a:extLst>
                <a:ext uri="{FF2B5EF4-FFF2-40B4-BE49-F238E27FC236}">
                  <a16:creationId xmlns:a16="http://schemas.microsoft.com/office/drawing/2014/main" id="{B5AF2A0F-6884-3CAD-63C2-D215F9C57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8014" name="TextBox 111">
              <a:extLst>
                <a:ext uri="{FF2B5EF4-FFF2-40B4-BE49-F238E27FC236}">
                  <a16:creationId xmlns:a16="http://schemas.microsoft.com/office/drawing/2014/main" id="{27558C39-1485-DE6E-72C5-D0FAC63E8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8015" name="Straight Connector 113">
              <a:extLst>
                <a:ext uri="{FF2B5EF4-FFF2-40B4-BE49-F238E27FC236}">
                  <a16:creationId xmlns:a16="http://schemas.microsoft.com/office/drawing/2014/main" id="{0604E1D5-2065-74E4-70B5-A4649BFF24E1}"/>
                </a:ext>
              </a:extLst>
            </p:cNvPr>
            <p:cNvCxnSpPr>
              <a:cxnSpLocks noChangeShapeType="1"/>
              <a:stCxn id="38013" idx="3"/>
              <a:endCxn id="38040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6" name="Straight Connector 115">
              <a:extLst>
                <a:ext uri="{FF2B5EF4-FFF2-40B4-BE49-F238E27FC236}">
                  <a16:creationId xmlns:a16="http://schemas.microsoft.com/office/drawing/2014/main" id="{3A413352-D88F-4F02-34FC-16A6DEA6A75C}"/>
                </a:ext>
              </a:extLst>
            </p:cNvPr>
            <p:cNvCxnSpPr>
              <a:cxnSpLocks noChangeShapeType="1"/>
              <a:stCxn id="38014" idx="3"/>
              <a:endCxn id="38065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17" name="Straight Connector 117">
              <a:extLst>
                <a:ext uri="{FF2B5EF4-FFF2-40B4-BE49-F238E27FC236}">
                  <a16:creationId xmlns:a16="http://schemas.microsoft.com/office/drawing/2014/main" id="{9B309361-6387-8A26-951F-EEDA040C8724}"/>
                </a:ext>
              </a:extLst>
            </p:cNvPr>
            <p:cNvCxnSpPr>
              <a:cxnSpLocks noChangeShapeType="1"/>
              <a:stCxn id="38043" idx="0"/>
              <a:endCxn id="38048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18" name="Rectangle 84">
              <a:extLst>
                <a:ext uri="{FF2B5EF4-FFF2-40B4-BE49-F238E27FC236}">
                  <a16:creationId xmlns:a16="http://schemas.microsoft.com/office/drawing/2014/main" id="{7C875107-26EE-682A-FE6A-8693E13E2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8019" name="Straight Connector 252">
              <a:extLst>
                <a:ext uri="{FF2B5EF4-FFF2-40B4-BE49-F238E27FC236}">
                  <a16:creationId xmlns:a16="http://schemas.microsoft.com/office/drawing/2014/main" id="{B29F5558-9942-5CCF-C27E-AD4E83B428D8}"/>
                </a:ext>
              </a:extLst>
            </p:cNvPr>
            <p:cNvCxnSpPr>
              <a:cxnSpLocks noChangeShapeType="1"/>
              <a:stCxn id="38024" idx="3"/>
              <a:endCxn id="38018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407E4341-D195-4A83-954D-EA09EF43B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A0303D9F-6168-48B9-A0B3-DCD5B811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8022" name="Straight Connector 287">
              <a:extLst>
                <a:ext uri="{FF2B5EF4-FFF2-40B4-BE49-F238E27FC236}">
                  <a16:creationId xmlns:a16="http://schemas.microsoft.com/office/drawing/2014/main" id="{140A3BA6-CFAA-58CB-CB9F-DB5DDCEEB1F2}"/>
                </a:ext>
              </a:extLst>
            </p:cNvPr>
            <p:cNvCxnSpPr>
              <a:cxnSpLocks noChangeShapeType="1"/>
              <a:stCxn id="279" idx="0"/>
              <a:endCxn id="38038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23" name="Straight Connector 319">
              <a:extLst>
                <a:ext uri="{FF2B5EF4-FFF2-40B4-BE49-F238E27FC236}">
                  <a16:creationId xmlns:a16="http://schemas.microsoft.com/office/drawing/2014/main" id="{A9DD764B-4AC5-0A2E-E718-55260C9057FF}"/>
                </a:ext>
              </a:extLst>
            </p:cNvPr>
            <p:cNvCxnSpPr>
              <a:cxnSpLocks noChangeShapeType="1"/>
              <a:stCxn id="280" idx="2"/>
              <a:endCxn id="38046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24" name="Rectangle 84">
              <a:extLst>
                <a:ext uri="{FF2B5EF4-FFF2-40B4-BE49-F238E27FC236}">
                  <a16:creationId xmlns:a16="http://schemas.microsoft.com/office/drawing/2014/main" id="{884EC198-506D-E838-F94E-973F36254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8025" name="Straight Connector 327">
              <a:extLst>
                <a:ext uri="{FF2B5EF4-FFF2-40B4-BE49-F238E27FC236}">
                  <a16:creationId xmlns:a16="http://schemas.microsoft.com/office/drawing/2014/main" id="{FF91D892-7F5C-B9A2-309F-79355F527ABF}"/>
                </a:ext>
              </a:extLst>
            </p:cNvPr>
            <p:cNvCxnSpPr>
              <a:cxnSpLocks noChangeShapeType="1"/>
              <a:stCxn id="38071" idx="0"/>
              <a:endCxn id="38024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026" name="Line 70">
              <a:extLst>
                <a:ext uri="{FF2B5EF4-FFF2-40B4-BE49-F238E27FC236}">
                  <a16:creationId xmlns:a16="http://schemas.microsoft.com/office/drawing/2014/main" id="{F8E75D7D-3DB9-9609-36B7-05EF1CB1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7" name="Line 70">
              <a:extLst>
                <a:ext uri="{FF2B5EF4-FFF2-40B4-BE49-F238E27FC236}">
                  <a16:creationId xmlns:a16="http://schemas.microsoft.com/office/drawing/2014/main" id="{2C8B7F95-0CB6-B810-EC0B-8ADD18C1C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028" name="Group 382">
              <a:extLst>
                <a:ext uri="{FF2B5EF4-FFF2-40B4-BE49-F238E27FC236}">
                  <a16:creationId xmlns:a16="http://schemas.microsoft.com/office/drawing/2014/main" id="{C21308D2-34DF-5016-0C9C-7071722E21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8032" name="Group 19">
                <a:extLst>
                  <a:ext uri="{FF2B5EF4-FFF2-40B4-BE49-F238E27FC236}">
                    <a16:creationId xmlns:a16="http://schemas.microsoft.com/office/drawing/2014/main" id="{F5624739-AEC6-E412-69BF-9F16CBB8D9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8034" name="AutoShape 20">
                  <a:extLst>
                    <a:ext uri="{FF2B5EF4-FFF2-40B4-BE49-F238E27FC236}">
                      <a16:creationId xmlns:a16="http://schemas.microsoft.com/office/drawing/2014/main" id="{D9E203BA-57C5-56F3-D132-C71054CB4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8035" name="Line 21">
                  <a:extLst>
                    <a:ext uri="{FF2B5EF4-FFF2-40B4-BE49-F238E27FC236}">
                      <a16:creationId xmlns:a16="http://schemas.microsoft.com/office/drawing/2014/main" id="{EA136F3F-0BB4-D442-4022-CD215DF2E2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036" name="Line 22">
                  <a:extLst>
                    <a:ext uri="{FF2B5EF4-FFF2-40B4-BE49-F238E27FC236}">
                      <a16:creationId xmlns:a16="http://schemas.microsoft.com/office/drawing/2014/main" id="{47183313-1378-080B-A409-21FCC1B67F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037" name="Line 23">
                  <a:extLst>
                    <a:ext uri="{FF2B5EF4-FFF2-40B4-BE49-F238E27FC236}">
                      <a16:creationId xmlns:a16="http://schemas.microsoft.com/office/drawing/2014/main" id="{7815F700-A7BF-6286-814A-FC8C52B6E4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038" name="Line 24">
                  <a:extLst>
                    <a:ext uri="{FF2B5EF4-FFF2-40B4-BE49-F238E27FC236}">
                      <a16:creationId xmlns:a16="http://schemas.microsoft.com/office/drawing/2014/main" id="{40E58E9D-E79D-F80E-52D5-E9A8C7AB2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033" name="Line 70">
                <a:extLst>
                  <a:ext uri="{FF2B5EF4-FFF2-40B4-BE49-F238E27FC236}">
                    <a16:creationId xmlns:a16="http://schemas.microsoft.com/office/drawing/2014/main" id="{B612333E-2A0F-2CB0-B9BD-14F9CB582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029" name="Straight Connector 372">
              <a:extLst>
                <a:ext uri="{FF2B5EF4-FFF2-40B4-BE49-F238E27FC236}">
                  <a16:creationId xmlns:a16="http://schemas.microsoft.com/office/drawing/2014/main" id="{25431710-FCDB-33B0-70B6-CCCF3795256C}"/>
                </a:ext>
              </a:extLst>
            </p:cNvPr>
            <p:cNvCxnSpPr>
              <a:cxnSpLocks noChangeShapeType="1"/>
              <a:stCxn id="38033" idx="1"/>
              <a:endCxn id="38026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30" name="Straight Connector 374">
              <a:extLst>
                <a:ext uri="{FF2B5EF4-FFF2-40B4-BE49-F238E27FC236}">
                  <a16:creationId xmlns:a16="http://schemas.microsoft.com/office/drawing/2014/main" id="{5F892601-2B9E-39F1-9266-F06AB05F0EA7}"/>
                </a:ext>
              </a:extLst>
            </p:cNvPr>
            <p:cNvCxnSpPr>
              <a:cxnSpLocks noChangeShapeType="1"/>
              <a:stCxn id="38026" idx="0"/>
              <a:endCxn id="38027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031" name="Straight Connector 376">
              <a:extLst>
                <a:ext uri="{FF2B5EF4-FFF2-40B4-BE49-F238E27FC236}">
                  <a16:creationId xmlns:a16="http://schemas.microsoft.com/office/drawing/2014/main" id="{AEB2961B-9262-7165-A215-D2484BECC7F9}"/>
                </a:ext>
              </a:extLst>
            </p:cNvPr>
            <p:cNvCxnSpPr>
              <a:cxnSpLocks noChangeShapeType="1"/>
              <a:stCxn id="38027" idx="0"/>
              <a:endCxn id="38072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7894" name="Group 387">
            <a:extLst>
              <a:ext uri="{FF2B5EF4-FFF2-40B4-BE49-F238E27FC236}">
                <a16:creationId xmlns:a16="http://schemas.microsoft.com/office/drawing/2014/main" id="{E8186950-BB1D-1F93-B0DF-9618CD593E05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7896" name="Group 113">
              <a:extLst>
                <a:ext uri="{FF2B5EF4-FFF2-40B4-BE49-F238E27FC236}">
                  <a16:creationId xmlns:a16="http://schemas.microsoft.com/office/drawing/2014/main" id="{1A4731D4-7C2A-B337-A51F-EF71F280D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7985" name="Rectangle 114">
                <a:extLst>
                  <a:ext uri="{FF2B5EF4-FFF2-40B4-BE49-F238E27FC236}">
                    <a16:creationId xmlns:a16="http://schemas.microsoft.com/office/drawing/2014/main" id="{1126E539-5812-C7FF-E99D-6C6E71672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7986" name="Line 115">
                <a:extLst>
                  <a:ext uri="{FF2B5EF4-FFF2-40B4-BE49-F238E27FC236}">
                    <a16:creationId xmlns:a16="http://schemas.microsoft.com/office/drawing/2014/main" id="{FE697FCC-C829-AACA-EF6D-C8AAE8D8CF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7" name="Line 116">
                <a:extLst>
                  <a:ext uri="{FF2B5EF4-FFF2-40B4-BE49-F238E27FC236}">
                    <a16:creationId xmlns:a16="http://schemas.microsoft.com/office/drawing/2014/main" id="{766743BE-BD92-8CBD-1CF1-3CC52EED1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8" name="Line 117">
                <a:extLst>
                  <a:ext uri="{FF2B5EF4-FFF2-40B4-BE49-F238E27FC236}">
                    <a16:creationId xmlns:a16="http://schemas.microsoft.com/office/drawing/2014/main" id="{24346312-531B-0AD2-EA48-A54D70D04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9" name="Line 118">
                <a:extLst>
                  <a:ext uri="{FF2B5EF4-FFF2-40B4-BE49-F238E27FC236}">
                    <a16:creationId xmlns:a16="http://schemas.microsoft.com/office/drawing/2014/main" id="{2E761781-4399-84A6-5799-ADE027732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0" name="Line 119">
                <a:extLst>
                  <a:ext uri="{FF2B5EF4-FFF2-40B4-BE49-F238E27FC236}">
                    <a16:creationId xmlns:a16="http://schemas.microsoft.com/office/drawing/2014/main" id="{D75FB153-79F2-BFC5-499B-30EAAA90EF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120">
                <a:extLst>
                  <a:ext uri="{FF2B5EF4-FFF2-40B4-BE49-F238E27FC236}">
                    <a16:creationId xmlns:a16="http://schemas.microsoft.com/office/drawing/2014/main" id="{ECE494C1-BBD6-B968-B73E-85BA22994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121">
                <a:extLst>
                  <a:ext uri="{FF2B5EF4-FFF2-40B4-BE49-F238E27FC236}">
                    <a16:creationId xmlns:a16="http://schemas.microsoft.com/office/drawing/2014/main" id="{1EAD04B3-E4D7-0ABB-B38F-E07A35F07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7" name="Group 35">
              <a:extLst>
                <a:ext uri="{FF2B5EF4-FFF2-40B4-BE49-F238E27FC236}">
                  <a16:creationId xmlns:a16="http://schemas.microsoft.com/office/drawing/2014/main" id="{47F4D38A-C92F-3E61-D41D-A928BF397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7980" name="Rectangle 36">
                <a:extLst>
                  <a:ext uri="{FF2B5EF4-FFF2-40B4-BE49-F238E27FC236}">
                    <a16:creationId xmlns:a16="http://schemas.microsoft.com/office/drawing/2014/main" id="{8208F88D-D033-C73B-6ED4-12847550E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7981" name="Line 37">
                <a:extLst>
                  <a:ext uri="{FF2B5EF4-FFF2-40B4-BE49-F238E27FC236}">
                    <a16:creationId xmlns:a16="http://schemas.microsoft.com/office/drawing/2014/main" id="{693AB541-750F-BC6B-B66E-B3DA1BEE7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2" name="Line 38">
                <a:extLst>
                  <a:ext uri="{FF2B5EF4-FFF2-40B4-BE49-F238E27FC236}">
                    <a16:creationId xmlns:a16="http://schemas.microsoft.com/office/drawing/2014/main" id="{C25381EE-C0C1-2E13-C89E-0B72F02F5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3" name="Line 39">
                <a:extLst>
                  <a:ext uri="{FF2B5EF4-FFF2-40B4-BE49-F238E27FC236}">
                    <a16:creationId xmlns:a16="http://schemas.microsoft.com/office/drawing/2014/main" id="{891962A7-E869-FA00-654B-0BA306E67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4" name="Line 40">
                <a:extLst>
                  <a:ext uri="{FF2B5EF4-FFF2-40B4-BE49-F238E27FC236}">
                    <a16:creationId xmlns:a16="http://schemas.microsoft.com/office/drawing/2014/main" id="{716E9E29-76AF-39AC-3074-AA76BF126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898" name="Group 19">
              <a:extLst>
                <a:ext uri="{FF2B5EF4-FFF2-40B4-BE49-F238E27FC236}">
                  <a16:creationId xmlns:a16="http://schemas.microsoft.com/office/drawing/2014/main" id="{477FE3EA-2C89-82B0-74A4-B8DF56953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7975" name="AutoShape 20">
                <a:extLst>
                  <a:ext uri="{FF2B5EF4-FFF2-40B4-BE49-F238E27FC236}">
                    <a16:creationId xmlns:a16="http://schemas.microsoft.com/office/drawing/2014/main" id="{6BE5327A-407C-5E8F-7D0C-24DE0BCE0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7976" name="Line 21">
                <a:extLst>
                  <a:ext uri="{FF2B5EF4-FFF2-40B4-BE49-F238E27FC236}">
                    <a16:creationId xmlns:a16="http://schemas.microsoft.com/office/drawing/2014/main" id="{93A4CE37-DB67-7082-DD6A-2FF1068168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77" name="Line 22">
                <a:extLst>
                  <a:ext uri="{FF2B5EF4-FFF2-40B4-BE49-F238E27FC236}">
                    <a16:creationId xmlns:a16="http://schemas.microsoft.com/office/drawing/2014/main" id="{4F4BBDCE-E7A2-4C43-C5A8-9D5EB2DB4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78" name="Line 23">
                <a:extLst>
                  <a:ext uri="{FF2B5EF4-FFF2-40B4-BE49-F238E27FC236}">
                    <a16:creationId xmlns:a16="http://schemas.microsoft.com/office/drawing/2014/main" id="{CDC6E06D-246F-4AAC-4F54-C6891D860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79" name="Line 24">
                <a:extLst>
                  <a:ext uri="{FF2B5EF4-FFF2-40B4-BE49-F238E27FC236}">
                    <a16:creationId xmlns:a16="http://schemas.microsoft.com/office/drawing/2014/main" id="{CAA00C6B-6FAA-85F9-4C50-F496C3788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7899" name="TextBox 119">
              <a:extLst>
                <a:ext uri="{FF2B5EF4-FFF2-40B4-BE49-F238E27FC236}">
                  <a16:creationId xmlns:a16="http://schemas.microsoft.com/office/drawing/2014/main" id="{D30BEF17-9320-AA0B-70B1-587D6E16D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7900" name="Group 31">
              <a:extLst>
                <a:ext uri="{FF2B5EF4-FFF2-40B4-BE49-F238E27FC236}">
                  <a16:creationId xmlns:a16="http://schemas.microsoft.com/office/drawing/2014/main" id="{FB2E7968-6516-0B4E-0CC1-D502AD94D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7972" name="Rectangle 32">
                <a:extLst>
                  <a:ext uri="{FF2B5EF4-FFF2-40B4-BE49-F238E27FC236}">
                    <a16:creationId xmlns:a16="http://schemas.microsoft.com/office/drawing/2014/main" id="{B173B04B-AD4E-D5F7-D817-256C34CD8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7973" name="Line 33">
                <a:extLst>
                  <a:ext uri="{FF2B5EF4-FFF2-40B4-BE49-F238E27FC236}">
                    <a16:creationId xmlns:a16="http://schemas.microsoft.com/office/drawing/2014/main" id="{79865A7E-FF94-DDBB-C965-432560872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74" name="Line 34">
                <a:extLst>
                  <a:ext uri="{FF2B5EF4-FFF2-40B4-BE49-F238E27FC236}">
                    <a16:creationId xmlns:a16="http://schemas.microsoft.com/office/drawing/2014/main" id="{FC08E672-D66C-0E3C-A9BC-7C179FCDE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7901" name="Straight Connector 125">
              <a:extLst>
                <a:ext uri="{FF2B5EF4-FFF2-40B4-BE49-F238E27FC236}">
                  <a16:creationId xmlns:a16="http://schemas.microsoft.com/office/drawing/2014/main" id="{7B7E5DCF-FA6D-E658-6FFD-9619DDD0690E}"/>
                </a:ext>
              </a:extLst>
            </p:cNvPr>
            <p:cNvCxnSpPr>
              <a:cxnSpLocks noChangeShapeType="1"/>
              <a:stCxn id="37899" idx="3"/>
              <a:endCxn id="37973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02" name="Group 19">
              <a:extLst>
                <a:ext uri="{FF2B5EF4-FFF2-40B4-BE49-F238E27FC236}">
                  <a16:creationId xmlns:a16="http://schemas.microsoft.com/office/drawing/2014/main" id="{8149D19A-53D2-BFC3-A9BD-4F377829C73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7967" name="AutoShape 20">
                <a:extLst>
                  <a:ext uri="{FF2B5EF4-FFF2-40B4-BE49-F238E27FC236}">
                    <a16:creationId xmlns:a16="http://schemas.microsoft.com/office/drawing/2014/main" id="{0E4929D6-770B-E230-10F5-84C73611F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7968" name="Line 21">
                <a:extLst>
                  <a:ext uri="{FF2B5EF4-FFF2-40B4-BE49-F238E27FC236}">
                    <a16:creationId xmlns:a16="http://schemas.microsoft.com/office/drawing/2014/main" id="{199BE2BB-392F-4E52-0CE2-FF7A21102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69" name="Line 22">
                <a:extLst>
                  <a:ext uri="{FF2B5EF4-FFF2-40B4-BE49-F238E27FC236}">
                    <a16:creationId xmlns:a16="http://schemas.microsoft.com/office/drawing/2014/main" id="{96096354-C8F6-C690-66E4-0757A67149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70" name="Line 23">
                <a:extLst>
                  <a:ext uri="{FF2B5EF4-FFF2-40B4-BE49-F238E27FC236}">
                    <a16:creationId xmlns:a16="http://schemas.microsoft.com/office/drawing/2014/main" id="{BFF21CB9-22C3-DC54-DE43-89EA709ED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7971" name="Line 24">
                <a:extLst>
                  <a:ext uri="{FF2B5EF4-FFF2-40B4-BE49-F238E27FC236}">
                    <a16:creationId xmlns:a16="http://schemas.microsoft.com/office/drawing/2014/main" id="{4FFCFD02-F806-42B7-E43E-0C54DB6964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7903" name="Straight Connector 133">
              <a:extLst>
                <a:ext uri="{FF2B5EF4-FFF2-40B4-BE49-F238E27FC236}">
                  <a16:creationId xmlns:a16="http://schemas.microsoft.com/office/drawing/2014/main" id="{9A69E977-589F-FFC3-4A86-64DEBD4EE2ED}"/>
                </a:ext>
              </a:extLst>
            </p:cNvPr>
            <p:cNvCxnSpPr>
              <a:cxnSpLocks noChangeShapeType="1"/>
              <a:stCxn id="37991" idx="1"/>
              <a:endCxn id="37964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4" name="Straight Connector 136">
              <a:extLst>
                <a:ext uri="{FF2B5EF4-FFF2-40B4-BE49-F238E27FC236}">
                  <a16:creationId xmlns:a16="http://schemas.microsoft.com/office/drawing/2014/main" id="{A8798C43-06E5-26DA-0E19-CA4B1B75951E}"/>
                </a:ext>
              </a:extLst>
            </p:cNvPr>
            <p:cNvCxnSpPr>
              <a:cxnSpLocks noChangeShapeType="1"/>
              <a:stCxn id="37922" idx="3"/>
              <a:endCxn id="37969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5" name="Straight Connector 138">
              <a:extLst>
                <a:ext uri="{FF2B5EF4-FFF2-40B4-BE49-F238E27FC236}">
                  <a16:creationId xmlns:a16="http://schemas.microsoft.com/office/drawing/2014/main" id="{AB6DBA40-D2BC-5DED-48F7-79C4D907C165}"/>
                </a:ext>
              </a:extLst>
            </p:cNvPr>
            <p:cNvCxnSpPr>
              <a:cxnSpLocks noChangeShapeType="1"/>
              <a:stCxn id="37974" idx="1"/>
              <a:endCxn id="37970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6" name="Straight Connector 143">
              <a:extLst>
                <a:ext uri="{FF2B5EF4-FFF2-40B4-BE49-F238E27FC236}">
                  <a16:creationId xmlns:a16="http://schemas.microsoft.com/office/drawing/2014/main" id="{289459D3-E29E-E043-2A86-968C6A3F83BB}"/>
                </a:ext>
              </a:extLst>
            </p:cNvPr>
            <p:cNvCxnSpPr>
              <a:cxnSpLocks noChangeShapeType="1"/>
              <a:stCxn id="37968" idx="1"/>
              <a:endCxn id="37965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07" name="Rectangle 84">
              <a:extLst>
                <a:ext uri="{FF2B5EF4-FFF2-40B4-BE49-F238E27FC236}">
                  <a16:creationId xmlns:a16="http://schemas.microsoft.com/office/drawing/2014/main" id="{72A60CDC-D626-CED6-915A-5C8A724B4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7908" name="Straight Connector 146">
              <a:extLst>
                <a:ext uri="{FF2B5EF4-FFF2-40B4-BE49-F238E27FC236}">
                  <a16:creationId xmlns:a16="http://schemas.microsoft.com/office/drawing/2014/main" id="{B74E2228-A4B3-BBCD-D9CC-86DF287BE405}"/>
                </a:ext>
              </a:extLst>
            </p:cNvPr>
            <p:cNvCxnSpPr>
              <a:cxnSpLocks noChangeShapeType="1"/>
              <a:stCxn id="37963" idx="1"/>
              <a:endCxn id="37907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09" name="Straight Connector 148">
              <a:extLst>
                <a:ext uri="{FF2B5EF4-FFF2-40B4-BE49-F238E27FC236}">
                  <a16:creationId xmlns:a16="http://schemas.microsoft.com/office/drawing/2014/main" id="{E152D652-44A5-88D0-3188-5833A8F0638C}"/>
                </a:ext>
              </a:extLst>
            </p:cNvPr>
            <p:cNvCxnSpPr>
              <a:cxnSpLocks noChangeShapeType="1"/>
              <a:stCxn id="37907" idx="3"/>
              <a:endCxn id="37978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0" name="Straight Connector 150">
              <a:extLst>
                <a:ext uri="{FF2B5EF4-FFF2-40B4-BE49-F238E27FC236}">
                  <a16:creationId xmlns:a16="http://schemas.microsoft.com/office/drawing/2014/main" id="{75FC8B4D-F9A6-2F88-B0B8-DF9D094BE37F}"/>
                </a:ext>
              </a:extLst>
            </p:cNvPr>
            <p:cNvCxnSpPr>
              <a:cxnSpLocks noChangeShapeType="1"/>
              <a:stCxn id="37981" idx="1"/>
              <a:endCxn id="37977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1" name="TextBox 157">
              <a:extLst>
                <a:ext uri="{FF2B5EF4-FFF2-40B4-BE49-F238E27FC236}">
                  <a16:creationId xmlns:a16="http://schemas.microsoft.com/office/drawing/2014/main" id="{1D338DAE-7CDC-567C-B49C-7EB394A1D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7912" name="Straight Connector 159">
              <a:extLst>
                <a:ext uri="{FF2B5EF4-FFF2-40B4-BE49-F238E27FC236}">
                  <a16:creationId xmlns:a16="http://schemas.microsoft.com/office/drawing/2014/main" id="{96DA5986-4101-9B71-8789-C360B3676D49}"/>
                </a:ext>
              </a:extLst>
            </p:cNvPr>
            <p:cNvCxnSpPr>
              <a:cxnSpLocks noChangeShapeType="1"/>
              <a:stCxn id="37966" idx="1"/>
              <a:endCxn id="37911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13" name="TextBox 160">
              <a:extLst>
                <a:ext uri="{FF2B5EF4-FFF2-40B4-BE49-F238E27FC236}">
                  <a16:creationId xmlns:a16="http://schemas.microsoft.com/office/drawing/2014/main" id="{765DE29B-271B-5C02-CAE0-8B5489488D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7914" name="TextBox 161">
              <a:extLst>
                <a:ext uri="{FF2B5EF4-FFF2-40B4-BE49-F238E27FC236}">
                  <a16:creationId xmlns:a16="http://schemas.microsoft.com/office/drawing/2014/main" id="{86F8F2EF-B687-128D-8641-D9FE04DCD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7915" name="TextBox 162">
              <a:extLst>
                <a:ext uri="{FF2B5EF4-FFF2-40B4-BE49-F238E27FC236}">
                  <a16:creationId xmlns:a16="http://schemas.microsoft.com/office/drawing/2014/main" id="{53A6B628-C9A2-22C6-1152-8A333F2D7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7916" name="Straight Connector 165">
              <a:extLst>
                <a:ext uri="{FF2B5EF4-FFF2-40B4-BE49-F238E27FC236}">
                  <a16:creationId xmlns:a16="http://schemas.microsoft.com/office/drawing/2014/main" id="{D241B772-D6BA-AE03-B8DA-3A4E990892EC}"/>
                </a:ext>
              </a:extLst>
            </p:cNvPr>
            <p:cNvCxnSpPr>
              <a:cxnSpLocks noChangeShapeType="1"/>
              <a:stCxn id="37914" idx="2"/>
              <a:endCxn id="37990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7" name="Straight Connector 176">
              <a:extLst>
                <a:ext uri="{FF2B5EF4-FFF2-40B4-BE49-F238E27FC236}">
                  <a16:creationId xmlns:a16="http://schemas.microsoft.com/office/drawing/2014/main" id="{94F325F9-3EC3-5048-9FB3-53237C199DD1}"/>
                </a:ext>
              </a:extLst>
            </p:cNvPr>
            <p:cNvCxnSpPr>
              <a:cxnSpLocks noChangeShapeType="1"/>
              <a:stCxn id="37913" idx="2"/>
              <a:endCxn id="37954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8" name="Straight Connector 178">
              <a:extLst>
                <a:ext uri="{FF2B5EF4-FFF2-40B4-BE49-F238E27FC236}">
                  <a16:creationId xmlns:a16="http://schemas.microsoft.com/office/drawing/2014/main" id="{6FA50F89-2731-53EB-0868-D07874378F5D}"/>
                </a:ext>
              </a:extLst>
            </p:cNvPr>
            <p:cNvCxnSpPr>
              <a:cxnSpLocks noChangeShapeType="1"/>
              <a:stCxn id="37953" idx="1"/>
              <a:endCxn id="37989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19" name="Straight Connector 180">
              <a:extLst>
                <a:ext uri="{FF2B5EF4-FFF2-40B4-BE49-F238E27FC236}">
                  <a16:creationId xmlns:a16="http://schemas.microsoft.com/office/drawing/2014/main" id="{2FB5523D-68B2-9698-B3E8-8BC8566510E9}"/>
                </a:ext>
              </a:extLst>
            </p:cNvPr>
            <p:cNvCxnSpPr>
              <a:cxnSpLocks noChangeShapeType="1"/>
              <a:stCxn id="37915" idx="2"/>
              <a:endCxn id="37987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0" name="Straight Connector 182">
              <a:extLst>
                <a:ext uri="{FF2B5EF4-FFF2-40B4-BE49-F238E27FC236}">
                  <a16:creationId xmlns:a16="http://schemas.microsoft.com/office/drawing/2014/main" id="{8815A1DE-553D-51C3-DD8D-B5A7CE31FCD0}"/>
                </a:ext>
              </a:extLst>
            </p:cNvPr>
            <p:cNvCxnSpPr>
              <a:cxnSpLocks noChangeShapeType="1"/>
              <a:stCxn id="37915" idx="2"/>
              <a:endCxn id="37955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1" name="Straight Connector 189">
              <a:extLst>
                <a:ext uri="{FF2B5EF4-FFF2-40B4-BE49-F238E27FC236}">
                  <a16:creationId xmlns:a16="http://schemas.microsoft.com/office/drawing/2014/main" id="{589BBA72-E20A-36BE-1DB2-E6D08EDB77DA}"/>
                </a:ext>
              </a:extLst>
            </p:cNvPr>
            <p:cNvCxnSpPr>
              <a:cxnSpLocks noChangeShapeType="1"/>
              <a:stCxn id="37907" idx="2"/>
              <a:endCxn id="37984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2" name="Rectangle 84">
              <a:extLst>
                <a:ext uri="{FF2B5EF4-FFF2-40B4-BE49-F238E27FC236}">
                  <a16:creationId xmlns:a16="http://schemas.microsoft.com/office/drawing/2014/main" id="{F55CE3A2-75B6-A6C5-BCE4-EAC82F1F0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7923" name="Straight Connector 196">
              <a:extLst>
                <a:ext uri="{FF2B5EF4-FFF2-40B4-BE49-F238E27FC236}">
                  <a16:creationId xmlns:a16="http://schemas.microsoft.com/office/drawing/2014/main" id="{C5D7957A-0568-C6FF-D9D9-77E09486CFA8}"/>
                </a:ext>
              </a:extLst>
            </p:cNvPr>
            <p:cNvCxnSpPr>
              <a:cxnSpLocks noChangeShapeType="1"/>
              <a:stCxn id="37988" idx="1"/>
              <a:endCxn id="37922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4" name="Line 70">
              <a:extLst>
                <a:ext uri="{FF2B5EF4-FFF2-40B4-BE49-F238E27FC236}">
                  <a16:creationId xmlns:a16="http://schemas.microsoft.com/office/drawing/2014/main" id="{89E20B38-F7EB-8BEE-B4F6-4F3EA02A7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Straight Connector 213">
              <a:extLst>
                <a:ext uri="{FF2B5EF4-FFF2-40B4-BE49-F238E27FC236}">
                  <a16:creationId xmlns:a16="http://schemas.microsoft.com/office/drawing/2014/main" id="{06F8A7AE-D9EA-2BA5-D332-C3E67181080B}"/>
                </a:ext>
              </a:extLst>
            </p:cNvPr>
            <p:cNvCxnSpPr>
              <a:cxnSpLocks noChangeShapeType="1"/>
              <a:stCxn id="37924" idx="1"/>
              <a:endCxn id="37983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26" name="Straight Connector 215">
              <a:extLst>
                <a:ext uri="{FF2B5EF4-FFF2-40B4-BE49-F238E27FC236}">
                  <a16:creationId xmlns:a16="http://schemas.microsoft.com/office/drawing/2014/main" id="{764CF324-C123-FA41-83B6-2771127A2207}"/>
                </a:ext>
              </a:extLst>
            </p:cNvPr>
            <p:cNvCxnSpPr>
              <a:cxnSpLocks noChangeShapeType="1"/>
              <a:stCxn id="37924" idx="0"/>
              <a:endCxn id="37922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927" name="Line 70">
              <a:extLst>
                <a:ext uri="{FF2B5EF4-FFF2-40B4-BE49-F238E27FC236}">
                  <a16:creationId xmlns:a16="http://schemas.microsoft.com/office/drawing/2014/main" id="{BF775390-0FF1-B654-BF20-35EFC4256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8" name="Line 70">
              <a:extLst>
                <a:ext uri="{FF2B5EF4-FFF2-40B4-BE49-F238E27FC236}">
                  <a16:creationId xmlns:a16="http://schemas.microsoft.com/office/drawing/2014/main" id="{24D90848-80C8-686E-A0AE-7BE508748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9" name="Line 70">
              <a:extLst>
                <a:ext uri="{FF2B5EF4-FFF2-40B4-BE49-F238E27FC236}">
                  <a16:creationId xmlns:a16="http://schemas.microsoft.com/office/drawing/2014/main" id="{4321807C-95F5-CA94-A4EF-6385FCCBC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30" name="Line 70">
              <a:extLst>
                <a:ext uri="{FF2B5EF4-FFF2-40B4-BE49-F238E27FC236}">
                  <a16:creationId xmlns:a16="http://schemas.microsoft.com/office/drawing/2014/main" id="{96C1EB4D-7CF0-14DF-0114-CB368A23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31" name="Straight Connector 232">
              <a:extLst>
                <a:ext uri="{FF2B5EF4-FFF2-40B4-BE49-F238E27FC236}">
                  <a16:creationId xmlns:a16="http://schemas.microsoft.com/office/drawing/2014/main" id="{61B3F2CB-CFA1-0A56-9EF1-D19FF9BB492D}"/>
                </a:ext>
              </a:extLst>
            </p:cNvPr>
            <p:cNvCxnSpPr>
              <a:cxnSpLocks noChangeShapeType="1"/>
              <a:stCxn id="37976" idx="1"/>
              <a:endCxn id="37927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2" name="Straight Connector 234">
              <a:extLst>
                <a:ext uri="{FF2B5EF4-FFF2-40B4-BE49-F238E27FC236}">
                  <a16:creationId xmlns:a16="http://schemas.microsoft.com/office/drawing/2014/main" id="{25CAD00C-3CC6-6857-E602-DE1B9156C158}"/>
                </a:ext>
              </a:extLst>
            </p:cNvPr>
            <p:cNvCxnSpPr>
              <a:cxnSpLocks noChangeShapeType="1"/>
              <a:stCxn id="37927" idx="1"/>
              <a:endCxn id="37928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3" name="Straight Connector 236">
              <a:extLst>
                <a:ext uri="{FF2B5EF4-FFF2-40B4-BE49-F238E27FC236}">
                  <a16:creationId xmlns:a16="http://schemas.microsoft.com/office/drawing/2014/main" id="{CBBA06C9-B63D-3E9C-27D8-D7E276F64166}"/>
                </a:ext>
              </a:extLst>
            </p:cNvPr>
            <p:cNvCxnSpPr>
              <a:cxnSpLocks noChangeShapeType="1"/>
              <a:stCxn id="37928" idx="0"/>
              <a:endCxn id="37929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4" name="Straight Connector 238">
              <a:extLst>
                <a:ext uri="{FF2B5EF4-FFF2-40B4-BE49-F238E27FC236}">
                  <a16:creationId xmlns:a16="http://schemas.microsoft.com/office/drawing/2014/main" id="{0504F454-1166-7E42-4D14-235E034C1107}"/>
                </a:ext>
              </a:extLst>
            </p:cNvPr>
            <p:cNvCxnSpPr>
              <a:cxnSpLocks noChangeShapeType="1"/>
              <a:stCxn id="37930" idx="0"/>
              <a:endCxn id="37929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35" name="Straight Connector 241">
              <a:extLst>
                <a:ext uri="{FF2B5EF4-FFF2-40B4-BE49-F238E27FC236}">
                  <a16:creationId xmlns:a16="http://schemas.microsoft.com/office/drawing/2014/main" id="{3131E598-77F4-2349-1C39-C49FC88225D4}"/>
                </a:ext>
              </a:extLst>
            </p:cNvPr>
            <p:cNvCxnSpPr>
              <a:cxnSpLocks noChangeShapeType="1"/>
              <a:stCxn id="37930" idx="1"/>
              <a:endCxn id="37986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3C97651A-68D4-4170-8CAA-BB47A30D9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7937" name="Straight Connector 273">
              <a:extLst>
                <a:ext uri="{FF2B5EF4-FFF2-40B4-BE49-F238E27FC236}">
                  <a16:creationId xmlns:a16="http://schemas.microsoft.com/office/drawing/2014/main" id="{62F3BCDA-4ACE-3E2D-A39D-D2265775F67C}"/>
                </a:ext>
              </a:extLst>
            </p:cNvPr>
            <p:cNvCxnSpPr>
              <a:cxnSpLocks noChangeShapeType="1"/>
              <a:stCxn id="272" idx="3"/>
              <a:endCxn id="37992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5B4D1B72-EF56-4073-8650-3FE72FC21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AA6CB318-1DB7-454F-A846-EB316C8C6B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97C6CAB5-0EF2-48D4-B6B7-17FFE3101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91F8B015-E18A-4B83-A1B6-F8CE46DA8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58F51E3E-B03D-4B9B-8EAB-2690EC743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7943" name="Straight Connector 283">
              <a:extLst>
                <a:ext uri="{FF2B5EF4-FFF2-40B4-BE49-F238E27FC236}">
                  <a16:creationId xmlns:a16="http://schemas.microsoft.com/office/drawing/2014/main" id="{7FCF0B3E-C9F9-B863-ADD9-CC946D484D42}"/>
                </a:ext>
              </a:extLst>
            </p:cNvPr>
            <p:cNvCxnSpPr>
              <a:cxnSpLocks noChangeShapeType="1"/>
              <a:stCxn id="275" idx="3"/>
              <a:endCxn id="37956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4" name="Straight Connector 286">
              <a:extLst>
                <a:ext uri="{FF2B5EF4-FFF2-40B4-BE49-F238E27FC236}">
                  <a16:creationId xmlns:a16="http://schemas.microsoft.com/office/drawing/2014/main" id="{83F62B16-D5A0-7C85-149D-518E14562C1C}"/>
                </a:ext>
              </a:extLst>
            </p:cNvPr>
            <p:cNvCxnSpPr>
              <a:cxnSpLocks noChangeShapeType="1"/>
              <a:stCxn id="277" idx="2"/>
              <a:endCxn id="37979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5" name="Straight Connector 292">
              <a:extLst>
                <a:ext uri="{FF2B5EF4-FFF2-40B4-BE49-F238E27FC236}">
                  <a16:creationId xmlns:a16="http://schemas.microsoft.com/office/drawing/2014/main" id="{A5E33D85-FF02-A3C5-E093-C61C832D0AEE}"/>
                </a:ext>
              </a:extLst>
            </p:cNvPr>
            <p:cNvCxnSpPr>
              <a:cxnSpLocks noChangeShapeType="1"/>
              <a:stCxn id="278" idx="0"/>
              <a:endCxn id="37971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6" name="Straight Connector 293">
              <a:extLst>
                <a:ext uri="{FF2B5EF4-FFF2-40B4-BE49-F238E27FC236}">
                  <a16:creationId xmlns:a16="http://schemas.microsoft.com/office/drawing/2014/main" id="{FDEF8435-5B6F-D49E-2153-C5056E60A515}"/>
                </a:ext>
              </a:extLst>
            </p:cNvPr>
            <p:cNvCxnSpPr>
              <a:cxnSpLocks noChangeShapeType="1"/>
              <a:stCxn id="283" idx="2"/>
              <a:endCxn id="37982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947" name="Straight Connector 294">
              <a:extLst>
                <a:ext uri="{FF2B5EF4-FFF2-40B4-BE49-F238E27FC236}">
                  <a16:creationId xmlns:a16="http://schemas.microsoft.com/office/drawing/2014/main" id="{47C1E940-4E48-82E0-2FBA-76C3B5499A41}"/>
                </a:ext>
              </a:extLst>
            </p:cNvPr>
            <p:cNvCxnSpPr>
              <a:cxnSpLocks noChangeShapeType="1"/>
              <a:stCxn id="276" idx="0"/>
              <a:endCxn id="37958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48" name="Group 307">
              <a:extLst>
                <a:ext uri="{FF2B5EF4-FFF2-40B4-BE49-F238E27FC236}">
                  <a16:creationId xmlns:a16="http://schemas.microsoft.com/office/drawing/2014/main" id="{641BFFFD-401A-4D11-7411-2F4C1514CC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7957" name="Group 3">
                <a:extLst>
                  <a:ext uri="{FF2B5EF4-FFF2-40B4-BE49-F238E27FC236}">
                    <a16:creationId xmlns:a16="http://schemas.microsoft.com/office/drawing/2014/main" id="{C71A33AB-2FD9-FA92-535B-DDAEA422BE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7959" name="AutoShape 4">
                  <a:extLst>
                    <a:ext uri="{FF2B5EF4-FFF2-40B4-BE49-F238E27FC236}">
                      <a16:creationId xmlns:a16="http://schemas.microsoft.com/office/drawing/2014/main" id="{AFAC0098-FB8C-3728-A83C-F50AB02872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0" name="Line 5">
                  <a:extLst>
                    <a:ext uri="{FF2B5EF4-FFF2-40B4-BE49-F238E27FC236}">
                      <a16:creationId xmlns:a16="http://schemas.microsoft.com/office/drawing/2014/main" id="{F9ADD3C6-BF44-82CA-F8A2-0A888810AE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1" name="Line 6">
                  <a:extLst>
                    <a:ext uri="{FF2B5EF4-FFF2-40B4-BE49-F238E27FC236}">
                      <a16:creationId xmlns:a16="http://schemas.microsoft.com/office/drawing/2014/main" id="{2181784D-46C6-7118-6844-A54BCD608B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2" name="Line 7">
                  <a:extLst>
                    <a:ext uri="{FF2B5EF4-FFF2-40B4-BE49-F238E27FC236}">
                      <a16:creationId xmlns:a16="http://schemas.microsoft.com/office/drawing/2014/main" id="{2F365C22-A40A-7101-AEE6-744B42200F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3" name="Line 8">
                  <a:extLst>
                    <a:ext uri="{FF2B5EF4-FFF2-40B4-BE49-F238E27FC236}">
                      <a16:creationId xmlns:a16="http://schemas.microsoft.com/office/drawing/2014/main" id="{E31C5866-347B-A017-DF89-492F2EABF4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4" name="Line 9">
                  <a:extLst>
                    <a:ext uri="{FF2B5EF4-FFF2-40B4-BE49-F238E27FC236}">
                      <a16:creationId xmlns:a16="http://schemas.microsoft.com/office/drawing/2014/main" id="{78F5D362-8B0E-9D7A-A995-AE7B6A60F8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5" name="Line 10">
                  <a:extLst>
                    <a:ext uri="{FF2B5EF4-FFF2-40B4-BE49-F238E27FC236}">
                      <a16:creationId xmlns:a16="http://schemas.microsoft.com/office/drawing/2014/main" id="{9EEF3B6C-35ED-32C5-4526-49E7E252E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966" name="Line 11">
                  <a:extLst>
                    <a:ext uri="{FF2B5EF4-FFF2-40B4-BE49-F238E27FC236}">
                      <a16:creationId xmlns:a16="http://schemas.microsoft.com/office/drawing/2014/main" id="{A7EA1CE1-5DE9-5847-73A5-9C41FE6230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58" name="Line 11">
                <a:extLst>
                  <a:ext uri="{FF2B5EF4-FFF2-40B4-BE49-F238E27FC236}">
                    <a16:creationId xmlns:a16="http://schemas.microsoft.com/office/drawing/2014/main" id="{AC87F3B3-370D-4C29-5417-291415FF7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7949" name="Group 386">
              <a:extLst>
                <a:ext uri="{FF2B5EF4-FFF2-40B4-BE49-F238E27FC236}">
                  <a16:creationId xmlns:a16="http://schemas.microsoft.com/office/drawing/2014/main" id="{578DB53B-22A5-C430-13FA-2C3A60379F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7950" name="Group 19">
                <a:extLst>
                  <a:ext uri="{FF2B5EF4-FFF2-40B4-BE49-F238E27FC236}">
                    <a16:creationId xmlns:a16="http://schemas.microsoft.com/office/drawing/2014/main" id="{7E5F4CB9-1E3A-F4BF-FC18-37589DFED5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7952" name="AutoShape 20">
                  <a:extLst>
                    <a:ext uri="{FF2B5EF4-FFF2-40B4-BE49-F238E27FC236}">
                      <a16:creationId xmlns:a16="http://schemas.microsoft.com/office/drawing/2014/main" id="{7076C152-47E9-011E-5741-8F66AD061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7953" name="Line 21">
                  <a:extLst>
                    <a:ext uri="{FF2B5EF4-FFF2-40B4-BE49-F238E27FC236}">
                      <a16:creationId xmlns:a16="http://schemas.microsoft.com/office/drawing/2014/main" id="{2C5E624F-AF06-E5F4-07EE-5ADB485729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954" name="Line 22">
                  <a:extLst>
                    <a:ext uri="{FF2B5EF4-FFF2-40B4-BE49-F238E27FC236}">
                      <a16:creationId xmlns:a16="http://schemas.microsoft.com/office/drawing/2014/main" id="{1DD330BB-CE71-C373-3B22-E7A9FF5A97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955" name="Line 23">
                  <a:extLst>
                    <a:ext uri="{FF2B5EF4-FFF2-40B4-BE49-F238E27FC236}">
                      <a16:creationId xmlns:a16="http://schemas.microsoft.com/office/drawing/2014/main" id="{CF4C4B87-374A-B81F-A2D5-24DF64F947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7956" name="Line 24">
                  <a:extLst>
                    <a:ext uri="{FF2B5EF4-FFF2-40B4-BE49-F238E27FC236}">
                      <a16:creationId xmlns:a16="http://schemas.microsoft.com/office/drawing/2014/main" id="{A5101E04-81AB-08A7-8281-639364C8E9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7951" name="TextBox 385">
                <a:extLst>
                  <a:ext uri="{FF2B5EF4-FFF2-40B4-BE49-F238E27FC236}">
                    <a16:creationId xmlns:a16="http://schemas.microsoft.com/office/drawing/2014/main" id="{A339AED2-C034-FF42-72FF-FD0413E0A7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9" name="Content Placeholder 2">
            <a:extLst>
              <a:ext uri="{FF2B5EF4-FFF2-40B4-BE49-F238E27FC236}">
                <a16:creationId xmlns:a16="http://schemas.microsoft.com/office/drawing/2014/main" id="{71D905A4-BE16-4ED9-23D6-4166E50742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75" y="785813"/>
            <a:ext cx="8267700" cy="5265737"/>
          </a:xfrm>
        </p:spPr>
        <p:txBody>
          <a:bodyPr/>
          <a:lstStyle/>
          <a:p>
            <a:r>
              <a:rPr lang="en-US" altLang="en-US" sz="16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600" dirty="0">
                <a:latin typeface="Courier New" panose="02070309020205020404" pitchFamily="49" charset="0"/>
              </a:rPr>
              <a:t>PC = PC + </a:t>
            </a:r>
            <a:r>
              <a:rPr lang="en-US" altLang="en-US" sz="1600" dirty="0" err="1">
                <a:latin typeface="Courier New" panose="02070309020205020404" pitchFamily="49" charset="0"/>
              </a:rPr>
              <a:t>SignExtend</a:t>
            </a:r>
            <a:r>
              <a:rPr lang="en-US" altLang="en-US" sz="1600" dirty="0">
                <a:latin typeface="Courier New" panose="02070309020205020404" pitchFamily="49" charset="0"/>
              </a:rPr>
              <a:t>(BrAddr26)&lt;&lt;2;</a:t>
            </a:r>
            <a:endParaRPr lang="en-US" altLang="en-US" sz="1600" dirty="0"/>
          </a:p>
        </p:txBody>
      </p:sp>
      <p:sp>
        <p:nvSpPr>
          <p:cNvPr id="38914" name="Rectangle 383">
            <a:extLst>
              <a:ext uri="{FF2B5EF4-FFF2-40B4-BE49-F238E27FC236}">
                <a16:creationId xmlns:a16="http://schemas.microsoft.com/office/drawing/2014/main" id="{E11B1867-7B6B-80FB-6A9E-DBCBE0EF6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8915" name="Title 1">
            <a:extLst>
              <a:ext uri="{FF2B5EF4-FFF2-40B4-BE49-F238E27FC236}">
                <a16:creationId xmlns:a16="http://schemas.microsoft.com/office/drawing/2014/main" id="{0DBAE1DE-714A-DDCC-2DC5-0F60172A9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 Control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C8640C6F-2B81-42A2-264D-7B0758E643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87D7E0-3D2F-4EF9-9118-EC19EE221552}" type="slidenum">
              <a:rPr lang="en-US" altLang="en-US">
                <a:latin typeface="Arial" panose="020B0604020202020204" pitchFamily="34" charset="0"/>
              </a:rPr>
              <a:pPr/>
              <a:t>93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8917" name="Group 384">
            <a:extLst>
              <a:ext uri="{FF2B5EF4-FFF2-40B4-BE49-F238E27FC236}">
                <a16:creationId xmlns:a16="http://schemas.microsoft.com/office/drawing/2014/main" id="{B19C3A00-9724-B0B2-8CFC-2B645800D9E3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39017" name="Group 14">
              <a:extLst>
                <a:ext uri="{FF2B5EF4-FFF2-40B4-BE49-F238E27FC236}">
                  <a16:creationId xmlns:a16="http://schemas.microsoft.com/office/drawing/2014/main" id="{1DAFEB36-E197-FC5B-1CA7-1503CC62EE1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39094" name="Rectangle 15">
                <a:extLst>
                  <a:ext uri="{FF2B5EF4-FFF2-40B4-BE49-F238E27FC236}">
                    <a16:creationId xmlns:a16="http://schemas.microsoft.com/office/drawing/2014/main" id="{38C6A77A-43DF-F29B-C5E7-D19B7E63B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39095" name="Line 16">
                <a:extLst>
                  <a:ext uri="{FF2B5EF4-FFF2-40B4-BE49-F238E27FC236}">
                    <a16:creationId xmlns:a16="http://schemas.microsoft.com/office/drawing/2014/main" id="{1BB34123-3DD0-B35A-BD8A-A8F2C8133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6" name="Line 17">
                <a:extLst>
                  <a:ext uri="{FF2B5EF4-FFF2-40B4-BE49-F238E27FC236}">
                    <a16:creationId xmlns:a16="http://schemas.microsoft.com/office/drawing/2014/main" id="{560CAEB9-E96D-4F39-56AD-71B918284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18" name="Group 32">
              <a:extLst>
                <a:ext uri="{FF2B5EF4-FFF2-40B4-BE49-F238E27FC236}">
                  <a16:creationId xmlns:a16="http://schemas.microsoft.com/office/drawing/2014/main" id="{55D34148-1BF1-BA35-ED3F-05219ABD4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39091" name="Rectangle 33">
                <a:extLst>
                  <a:ext uri="{FF2B5EF4-FFF2-40B4-BE49-F238E27FC236}">
                    <a16:creationId xmlns:a16="http://schemas.microsoft.com/office/drawing/2014/main" id="{1E309BAF-F77F-F92E-BE9C-067833E37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9092" name="Line 34">
                <a:extLst>
                  <a:ext uri="{FF2B5EF4-FFF2-40B4-BE49-F238E27FC236}">
                    <a16:creationId xmlns:a16="http://schemas.microsoft.com/office/drawing/2014/main" id="{E21B1344-B1E2-D32A-0533-CFDA0998C6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3" name="Line 36">
                <a:extLst>
                  <a:ext uri="{FF2B5EF4-FFF2-40B4-BE49-F238E27FC236}">
                    <a16:creationId xmlns:a16="http://schemas.microsoft.com/office/drawing/2014/main" id="{22C3E0E8-0549-4715-27DE-FF9CB22C4F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19" name="Group 31">
              <a:extLst>
                <a:ext uri="{FF2B5EF4-FFF2-40B4-BE49-F238E27FC236}">
                  <a16:creationId xmlns:a16="http://schemas.microsoft.com/office/drawing/2014/main" id="{C24C7D06-B878-B01B-4AF0-CC1C5DAE6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39088" name="Rectangle 32">
                <a:extLst>
                  <a:ext uri="{FF2B5EF4-FFF2-40B4-BE49-F238E27FC236}">
                    <a16:creationId xmlns:a16="http://schemas.microsoft.com/office/drawing/2014/main" id="{66A859B2-3F87-A3D2-F34D-F2835C82F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9089" name="Line 33">
                <a:extLst>
                  <a:ext uri="{FF2B5EF4-FFF2-40B4-BE49-F238E27FC236}">
                    <a16:creationId xmlns:a16="http://schemas.microsoft.com/office/drawing/2014/main" id="{E99C92F7-3C7A-E627-BDA8-73FB5FF3A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90" name="Line 34">
                <a:extLst>
                  <a:ext uri="{FF2B5EF4-FFF2-40B4-BE49-F238E27FC236}">
                    <a16:creationId xmlns:a16="http://schemas.microsoft.com/office/drawing/2014/main" id="{4A7DD20B-4B7B-4D97-27C7-DB5E45953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020" name="Group 3">
              <a:extLst>
                <a:ext uri="{FF2B5EF4-FFF2-40B4-BE49-F238E27FC236}">
                  <a16:creationId xmlns:a16="http://schemas.microsoft.com/office/drawing/2014/main" id="{FAAC3900-43A2-6EEC-4254-3493B77C3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39081" name="AutoShape 4">
                <a:extLst>
                  <a:ext uri="{FF2B5EF4-FFF2-40B4-BE49-F238E27FC236}">
                    <a16:creationId xmlns:a16="http://schemas.microsoft.com/office/drawing/2014/main" id="{066337EC-3521-4A86-EAD1-4BEC2408D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9082" name="Line 5">
                <a:extLst>
                  <a:ext uri="{FF2B5EF4-FFF2-40B4-BE49-F238E27FC236}">
                    <a16:creationId xmlns:a16="http://schemas.microsoft.com/office/drawing/2014/main" id="{870EE4C3-D0A3-1506-CCD2-44E395176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3" name="Line 6">
                <a:extLst>
                  <a:ext uri="{FF2B5EF4-FFF2-40B4-BE49-F238E27FC236}">
                    <a16:creationId xmlns:a16="http://schemas.microsoft.com/office/drawing/2014/main" id="{FB2A0B06-B3B5-7A5D-CE45-0FD8AE707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4" name="Line 7">
                <a:extLst>
                  <a:ext uri="{FF2B5EF4-FFF2-40B4-BE49-F238E27FC236}">
                    <a16:creationId xmlns:a16="http://schemas.microsoft.com/office/drawing/2014/main" id="{EDD6EABC-A390-23A1-3E4F-E5C45C0C80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5" name="Line 8">
                <a:extLst>
                  <a:ext uri="{FF2B5EF4-FFF2-40B4-BE49-F238E27FC236}">
                    <a16:creationId xmlns:a16="http://schemas.microsoft.com/office/drawing/2014/main" id="{1EDFCFF1-C1D3-9C86-4DB5-6DB5DDD798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6" name="Line 9">
                <a:extLst>
                  <a:ext uri="{FF2B5EF4-FFF2-40B4-BE49-F238E27FC236}">
                    <a16:creationId xmlns:a16="http://schemas.microsoft.com/office/drawing/2014/main" id="{DAD3B27F-EC23-D4BF-EBFE-6814CE9AB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7" name="Line 10">
                <a:extLst>
                  <a:ext uri="{FF2B5EF4-FFF2-40B4-BE49-F238E27FC236}">
                    <a16:creationId xmlns:a16="http://schemas.microsoft.com/office/drawing/2014/main" id="{E15C4A77-D695-667B-C87F-B82ABAE9D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021" name="Straight Connector 57">
              <a:extLst>
                <a:ext uri="{FF2B5EF4-FFF2-40B4-BE49-F238E27FC236}">
                  <a16:creationId xmlns:a16="http://schemas.microsoft.com/office/drawing/2014/main" id="{16F1CF63-C13D-46BC-2F28-2F455B968B8F}"/>
                </a:ext>
              </a:extLst>
            </p:cNvPr>
            <p:cNvCxnSpPr>
              <a:cxnSpLocks noChangeShapeType="1"/>
              <a:stCxn id="39048" idx="2"/>
              <a:endCxn id="39093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2" name="TextBox 59">
              <a:extLst>
                <a:ext uri="{FF2B5EF4-FFF2-40B4-BE49-F238E27FC236}">
                  <a16:creationId xmlns:a16="http://schemas.microsoft.com/office/drawing/2014/main" id="{CD46D4F7-4A8D-E503-C0F6-D24E78654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39023" name="Straight Connector 61">
              <a:extLst>
                <a:ext uri="{FF2B5EF4-FFF2-40B4-BE49-F238E27FC236}">
                  <a16:creationId xmlns:a16="http://schemas.microsoft.com/office/drawing/2014/main" id="{A0E9E283-FC04-FA09-1D20-266F15D8B3B0}"/>
                </a:ext>
              </a:extLst>
            </p:cNvPr>
            <p:cNvCxnSpPr>
              <a:cxnSpLocks noChangeShapeType="1"/>
              <a:stCxn id="39092" idx="0"/>
              <a:endCxn id="39022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24" name="TextBox 62">
              <a:extLst>
                <a:ext uri="{FF2B5EF4-FFF2-40B4-BE49-F238E27FC236}">
                  <a16:creationId xmlns:a16="http://schemas.microsoft.com/office/drawing/2014/main" id="{29F9EF03-40B1-2DEA-7F4E-C3532BF40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39025" name="Straight Connector 64">
              <a:extLst>
                <a:ext uri="{FF2B5EF4-FFF2-40B4-BE49-F238E27FC236}">
                  <a16:creationId xmlns:a16="http://schemas.microsoft.com/office/drawing/2014/main" id="{CF26889B-55EE-8BE7-5D9B-E4CEF23FA075}"/>
                </a:ext>
              </a:extLst>
            </p:cNvPr>
            <p:cNvCxnSpPr>
              <a:cxnSpLocks noChangeShapeType="1"/>
              <a:stCxn id="39024" idx="3"/>
              <a:endCxn id="39080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26" name="Straight Connector 66">
              <a:extLst>
                <a:ext uri="{FF2B5EF4-FFF2-40B4-BE49-F238E27FC236}">
                  <a16:creationId xmlns:a16="http://schemas.microsoft.com/office/drawing/2014/main" id="{D3FDDD53-CCA2-BC5F-E307-11547B9F9846}"/>
                </a:ext>
              </a:extLst>
            </p:cNvPr>
            <p:cNvCxnSpPr>
              <a:cxnSpLocks noChangeShapeType="1"/>
              <a:stCxn id="39042" idx="3"/>
              <a:endCxn id="39087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027" name="Group 3">
              <a:extLst>
                <a:ext uri="{FF2B5EF4-FFF2-40B4-BE49-F238E27FC236}">
                  <a16:creationId xmlns:a16="http://schemas.microsoft.com/office/drawing/2014/main" id="{A682EB9D-88BF-37AB-532F-86FE43FA93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39074" name="AutoShape 4">
                <a:extLst>
                  <a:ext uri="{FF2B5EF4-FFF2-40B4-BE49-F238E27FC236}">
                    <a16:creationId xmlns:a16="http://schemas.microsoft.com/office/drawing/2014/main" id="{76AAFBE5-385D-27A2-F079-889FD1BE2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39075" name="Line 5">
                <a:extLst>
                  <a:ext uri="{FF2B5EF4-FFF2-40B4-BE49-F238E27FC236}">
                    <a16:creationId xmlns:a16="http://schemas.microsoft.com/office/drawing/2014/main" id="{C8B42E09-CA54-3631-DF55-ED8C99185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6" name="Line 6">
                <a:extLst>
                  <a:ext uri="{FF2B5EF4-FFF2-40B4-BE49-F238E27FC236}">
                    <a16:creationId xmlns:a16="http://schemas.microsoft.com/office/drawing/2014/main" id="{8344367F-1121-8061-EA49-8CF280F91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7" name="Line 7">
                <a:extLst>
                  <a:ext uri="{FF2B5EF4-FFF2-40B4-BE49-F238E27FC236}">
                    <a16:creationId xmlns:a16="http://schemas.microsoft.com/office/drawing/2014/main" id="{DE8B1E59-3926-603F-7378-514292D87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8" name="Line 8">
                <a:extLst>
                  <a:ext uri="{FF2B5EF4-FFF2-40B4-BE49-F238E27FC236}">
                    <a16:creationId xmlns:a16="http://schemas.microsoft.com/office/drawing/2014/main" id="{815E4742-1F09-72A8-3DDF-0F9693F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9" name="Line 9">
                <a:extLst>
                  <a:ext uri="{FF2B5EF4-FFF2-40B4-BE49-F238E27FC236}">
                    <a16:creationId xmlns:a16="http://schemas.microsoft.com/office/drawing/2014/main" id="{0C3657ED-11FE-48BE-C731-1F6F74FAC6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0" name="Line 10">
                <a:extLst>
                  <a:ext uri="{FF2B5EF4-FFF2-40B4-BE49-F238E27FC236}">
                    <a16:creationId xmlns:a16="http://schemas.microsoft.com/office/drawing/2014/main" id="{4B7ED146-314D-341A-A35B-ED2148417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028" name="Straight Connector 82">
              <a:extLst>
                <a:ext uri="{FF2B5EF4-FFF2-40B4-BE49-F238E27FC236}">
                  <a16:creationId xmlns:a16="http://schemas.microsoft.com/office/drawing/2014/main" id="{33B80EA8-20E0-B819-F9E6-8B9ACA8256FA}"/>
                </a:ext>
              </a:extLst>
            </p:cNvPr>
            <p:cNvCxnSpPr>
              <a:cxnSpLocks noChangeShapeType="1"/>
              <a:stCxn id="39042" idx="2"/>
              <a:endCxn id="39079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029" name="Group 31">
              <a:extLst>
                <a:ext uri="{FF2B5EF4-FFF2-40B4-BE49-F238E27FC236}">
                  <a16:creationId xmlns:a16="http://schemas.microsoft.com/office/drawing/2014/main" id="{69BFC4E6-0C13-8667-4BEB-CB61455DC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39071" name="Rectangle 32">
                <a:extLst>
                  <a:ext uri="{FF2B5EF4-FFF2-40B4-BE49-F238E27FC236}">
                    <a16:creationId xmlns:a16="http://schemas.microsoft.com/office/drawing/2014/main" id="{C4E3191C-44D7-5432-2872-99BCCFDA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39072" name="Line 33">
                <a:extLst>
                  <a:ext uri="{FF2B5EF4-FFF2-40B4-BE49-F238E27FC236}">
                    <a16:creationId xmlns:a16="http://schemas.microsoft.com/office/drawing/2014/main" id="{04904074-2D74-C2C8-DF7A-578D1A1925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3" name="Line 34">
                <a:extLst>
                  <a:ext uri="{FF2B5EF4-FFF2-40B4-BE49-F238E27FC236}">
                    <a16:creationId xmlns:a16="http://schemas.microsoft.com/office/drawing/2014/main" id="{EFC45C94-D691-D3E4-075B-016625AB1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030" name="Straight Connector 89">
              <a:extLst>
                <a:ext uri="{FF2B5EF4-FFF2-40B4-BE49-F238E27FC236}">
                  <a16:creationId xmlns:a16="http://schemas.microsoft.com/office/drawing/2014/main" id="{B30CB9A1-D6FF-BD8D-F33E-74AE479DD917}"/>
                </a:ext>
              </a:extLst>
            </p:cNvPr>
            <p:cNvCxnSpPr>
              <a:cxnSpLocks noChangeShapeType="1"/>
              <a:stCxn id="39073" idx="1"/>
              <a:endCxn id="39086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031" name="Group 19">
              <a:extLst>
                <a:ext uri="{FF2B5EF4-FFF2-40B4-BE49-F238E27FC236}">
                  <a16:creationId xmlns:a16="http://schemas.microsoft.com/office/drawing/2014/main" id="{DFF04F90-7CEA-BB0F-DFEA-3D38B9A27B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39066" name="AutoShape 20">
                <a:extLst>
                  <a:ext uri="{FF2B5EF4-FFF2-40B4-BE49-F238E27FC236}">
                    <a16:creationId xmlns:a16="http://schemas.microsoft.com/office/drawing/2014/main" id="{2D1883A0-50CF-D9C1-2C80-3BBB5E430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9067" name="Line 21">
                <a:extLst>
                  <a:ext uri="{FF2B5EF4-FFF2-40B4-BE49-F238E27FC236}">
                    <a16:creationId xmlns:a16="http://schemas.microsoft.com/office/drawing/2014/main" id="{0141AE14-C7BB-45B7-1978-48A8DAF51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68" name="Line 22">
                <a:extLst>
                  <a:ext uri="{FF2B5EF4-FFF2-40B4-BE49-F238E27FC236}">
                    <a16:creationId xmlns:a16="http://schemas.microsoft.com/office/drawing/2014/main" id="{E294DA28-F767-328A-629F-5693A56C9C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69" name="Line 23">
                <a:extLst>
                  <a:ext uri="{FF2B5EF4-FFF2-40B4-BE49-F238E27FC236}">
                    <a16:creationId xmlns:a16="http://schemas.microsoft.com/office/drawing/2014/main" id="{E2113EA0-DB3D-2BC1-5075-1CBAE6909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70" name="Line 24">
                <a:extLst>
                  <a:ext uri="{FF2B5EF4-FFF2-40B4-BE49-F238E27FC236}">
                    <a16:creationId xmlns:a16="http://schemas.microsoft.com/office/drawing/2014/main" id="{A40004F9-5ADA-5EA0-7C81-81965EB1A8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39032" name="Group 31">
              <a:extLst>
                <a:ext uri="{FF2B5EF4-FFF2-40B4-BE49-F238E27FC236}">
                  <a16:creationId xmlns:a16="http://schemas.microsoft.com/office/drawing/2014/main" id="{E9AF571A-743B-DB3F-34A7-0CFD8494B1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39063" name="Rectangle 32">
                <a:extLst>
                  <a:ext uri="{FF2B5EF4-FFF2-40B4-BE49-F238E27FC236}">
                    <a16:creationId xmlns:a16="http://schemas.microsoft.com/office/drawing/2014/main" id="{9D20DD3C-34EC-3D2D-9965-3CE2C93B9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9064" name="Line 33">
                <a:extLst>
                  <a:ext uri="{FF2B5EF4-FFF2-40B4-BE49-F238E27FC236}">
                    <a16:creationId xmlns:a16="http://schemas.microsoft.com/office/drawing/2014/main" id="{654DAD30-9B20-A531-12CB-826F2ED09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65" name="Line 34">
                <a:extLst>
                  <a:ext uri="{FF2B5EF4-FFF2-40B4-BE49-F238E27FC236}">
                    <a16:creationId xmlns:a16="http://schemas.microsoft.com/office/drawing/2014/main" id="{C1F78A07-DE06-9936-F7B0-ADA0725F7D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033" name="Straight Connector 101">
              <a:extLst>
                <a:ext uri="{FF2B5EF4-FFF2-40B4-BE49-F238E27FC236}">
                  <a16:creationId xmlns:a16="http://schemas.microsoft.com/office/drawing/2014/main" id="{0FA2DC33-A8C7-CF86-9953-DE38839B6C86}"/>
                </a:ext>
              </a:extLst>
            </p:cNvPr>
            <p:cNvCxnSpPr>
              <a:cxnSpLocks noChangeShapeType="1"/>
              <a:stCxn id="39065" idx="1"/>
              <a:endCxn id="39069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34" name="Straight Connector 103">
              <a:extLst>
                <a:ext uri="{FF2B5EF4-FFF2-40B4-BE49-F238E27FC236}">
                  <a16:creationId xmlns:a16="http://schemas.microsoft.com/office/drawing/2014/main" id="{D4655C1B-B416-F13A-07F8-982D75FE9668}"/>
                </a:ext>
              </a:extLst>
            </p:cNvPr>
            <p:cNvCxnSpPr>
              <a:cxnSpLocks noChangeShapeType="1"/>
              <a:stCxn id="39090" idx="1"/>
              <a:endCxn id="39068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35" name="Straight Connector 105">
              <a:extLst>
                <a:ext uri="{FF2B5EF4-FFF2-40B4-BE49-F238E27FC236}">
                  <a16:creationId xmlns:a16="http://schemas.microsoft.com/office/drawing/2014/main" id="{6B73E4B9-3281-E27C-CF6E-A8A12302973F}"/>
                </a:ext>
              </a:extLst>
            </p:cNvPr>
            <p:cNvCxnSpPr>
              <a:cxnSpLocks noChangeShapeType="1"/>
              <a:stCxn id="39085" idx="1"/>
              <a:endCxn id="39060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36" name="Straight Connector 107">
              <a:extLst>
                <a:ext uri="{FF2B5EF4-FFF2-40B4-BE49-F238E27FC236}">
                  <a16:creationId xmlns:a16="http://schemas.microsoft.com/office/drawing/2014/main" id="{3B3B49CE-D7A0-D9F6-56C7-700815062A22}"/>
                </a:ext>
              </a:extLst>
            </p:cNvPr>
            <p:cNvCxnSpPr>
              <a:cxnSpLocks noChangeShapeType="1"/>
              <a:stCxn id="39078" idx="1"/>
              <a:endCxn id="39061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37" name="TextBox 110">
              <a:extLst>
                <a:ext uri="{FF2B5EF4-FFF2-40B4-BE49-F238E27FC236}">
                  <a16:creationId xmlns:a16="http://schemas.microsoft.com/office/drawing/2014/main" id="{1B435238-8E27-9B8D-5DAA-6D0042EFD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39038" name="TextBox 111">
              <a:extLst>
                <a:ext uri="{FF2B5EF4-FFF2-40B4-BE49-F238E27FC236}">
                  <a16:creationId xmlns:a16="http://schemas.microsoft.com/office/drawing/2014/main" id="{17DB0541-0681-97E9-6858-8C2D15D82A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39039" name="Straight Connector 113">
              <a:extLst>
                <a:ext uri="{FF2B5EF4-FFF2-40B4-BE49-F238E27FC236}">
                  <a16:creationId xmlns:a16="http://schemas.microsoft.com/office/drawing/2014/main" id="{09CF4B92-839B-BDA5-893F-8AC06711B08E}"/>
                </a:ext>
              </a:extLst>
            </p:cNvPr>
            <p:cNvCxnSpPr>
              <a:cxnSpLocks noChangeShapeType="1"/>
              <a:stCxn id="39037" idx="3"/>
              <a:endCxn id="39064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40" name="Straight Connector 115">
              <a:extLst>
                <a:ext uri="{FF2B5EF4-FFF2-40B4-BE49-F238E27FC236}">
                  <a16:creationId xmlns:a16="http://schemas.microsoft.com/office/drawing/2014/main" id="{D829207B-A259-855F-650B-D717682ADC40}"/>
                </a:ext>
              </a:extLst>
            </p:cNvPr>
            <p:cNvCxnSpPr>
              <a:cxnSpLocks noChangeShapeType="1"/>
              <a:stCxn id="39038" idx="3"/>
              <a:endCxn id="39089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41" name="Straight Connector 117">
              <a:extLst>
                <a:ext uri="{FF2B5EF4-FFF2-40B4-BE49-F238E27FC236}">
                  <a16:creationId xmlns:a16="http://schemas.microsoft.com/office/drawing/2014/main" id="{2776C77B-1730-0C7C-DFDB-E4B62450AD6A}"/>
                </a:ext>
              </a:extLst>
            </p:cNvPr>
            <p:cNvCxnSpPr>
              <a:cxnSpLocks noChangeShapeType="1"/>
              <a:stCxn id="39067" idx="0"/>
              <a:endCxn id="39072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42" name="Rectangle 84">
              <a:extLst>
                <a:ext uri="{FF2B5EF4-FFF2-40B4-BE49-F238E27FC236}">
                  <a16:creationId xmlns:a16="http://schemas.microsoft.com/office/drawing/2014/main" id="{D85CC271-9F22-71CF-F57F-7041EBA4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9043" name="Straight Connector 252">
              <a:extLst>
                <a:ext uri="{FF2B5EF4-FFF2-40B4-BE49-F238E27FC236}">
                  <a16:creationId xmlns:a16="http://schemas.microsoft.com/office/drawing/2014/main" id="{2A66EB69-74BA-797B-F50D-ACF3FC0490E5}"/>
                </a:ext>
              </a:extLst>
            </p:cNvPr>
            <p:cNvCxnSpPr>
              <a:cxnSpLocks noChangeShapeType="1"/>
              <a:stCxn id="39048" idx="3"/>
              <a:endCxn id="39042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DBF00AFE-06C2-4931-AA0A-9519D1D95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4FF10AAD-A521-419B-A098-0921D7197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9046" name="Straight Connector 287">
              <a:extLst>
                <a:ext uri="{FF2B5EF4-FFF2-40B4-BE49-F238E27FC236}">
                  <a16:creationId xmlns:a16="http://schemas.microsoft.com/office/drawing/2014/main" id="{4443BC65-C1F2-F7D5-5364-AD3C90F82E2B}"/>
                </a:ext>
              </a:extLst>
            </p:cNvPr>
            <p:cNvCxnSpPr>
              <a:cxnSpLocks noChangeShapeType="1"/>
              <a:stCxn id="279" idx="0"/>
              <a:endCxn id="39062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47" name="Straight Connector 319">
              <a:extLst>
                <a:ext uri="{FF2B5EF4-FFF2-40B4-BE49-F238E27FC236}">
                  <a16:creationId xmlns:a16="http://schemas.microsoft.com/office/drawing/2014/main" id="{AFBB5B0D-5754-C165-1D01-C2E8D435434A}"/>
                </a:ext>
              </a:extLst>
            </p:cNvPr>
            <p:cNvCxnSpPr>
              <a:cxnSpLocks noChangeShapeType="1"/>
              <a:stCxn id="280" idx="2"/>
              <a:endCxn id="39070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48" name="Rectangle 84">
              <a:extLst>
                <a:ext uri="{FF2B5EF4-FFF2-40B4-BE49-F238E27FC236}">
                  <a16:creationId xmlns:a16="http://schemas.microsoft.com/office/drawing/2014/main" id="{20921DA2-F9BC-ECA8-D8D5-619E41742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9049" name="Straight Connector 327">
              <a:extLst>
                <a:ext uri="{FF2B5EF4-FFF2-40B4-BE49-F238E27FC236}">
                  <a16:creationId xmlns:a16="http://schemas.microsoft.com/office/drawing/2014/main" id="{B14A464D-C998-BA8A-C1D4-2AE1B7ABE9AF}"/>
                </a:ext>
              </a:extLst>
            </p:cNvPr>
            <p:cNvCxnSpPr>
              <a:cxnSpLocks noChangeShapeType="1"/>
              <a:stCxn id="39095" idx="0"/>
              <a:endCxn id="39048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050" name="Line 70">
              <a:extLst>
                <a:ext uri="{FF2B5EF4-FFF2-40B4-BE49-F238E27FC236}">
                  <a16:creationId xmlns:a16="http://schemas.microsoft.com/office/drawing/2014/main" id="{26E74DBE-3256-B905-5FA4-8B9FD3AB7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51" name="Line 70">
              <a:extLst>
                <a:ext uri="{FF2B5EF4-FFF2-40B4-BE49-F238E27FC236}">
                  <a16:creationId xmlns:a16="http://schemas.microsoft.com/office/drawing/2014/main" id="{0B74C676-5CD8-586A-175E-29E8B0AA8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052" name="Group 382">
              <a:extLst>
                <a:ext uri="{FF2B5EF4-FFF2-40B4-BE49-F238E27FC236}">
                  <a16:creationId xmlns:a16="http://schemas.microsoft.com/office/drawing/2014/main" id="{26EDFFDF-9C19-23ED-F9FE-3310AF91E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39056" name="Group 19">
                <a:extLst>
                  <a:ext uri="{FF2B5EF4-FFF2-40B4-BE49-F238E27FC236}">
                    <a16:creationId xmlns:a16="http://schemas.microsoft.com/office/drawing/2014/main" id="{4CC672FD-E24A-D5E8-49C0-14FE467884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39058" name="AutoShape 20">
                  <a:extLst>
                    <a:ext uri="{FF2B5EF4-FFF2-40B4-BE49-F238E27FC236}">
                      <a16:creationId xmlns:a16="http://schemas.microsoft.com/office/drawing/2014/main" id="{E2E4EF55-4492-F8C3-766A-B4F6EEC34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39059" name="Line 21">
                  <a:extLst>
                    <a:ext uri="{FF2B5EF4-FFF2-40B4-BE49-F238E27FC236}">
                      <a16:creationId xmlns:a16="http://schemas.microsoft.com/office/drawing/2014/main" id="{5694418B-E05D-9E46-221D-276F714396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060" name="Line 22">
                  <a:extLst>
                    <a:ext uri="{FF2B5EF4-FFF2-40B4-BE49-F238E27FC236}">
                      <a16:creationId xmlns:a16="http://schemas.microsoft.com/office/drawing/2014/main" id="{C89858F5-EC4E-6485-4CDC-0CB505BB04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061" name="Line 23">
                  <a:extLst>
                    <a:ext uri="{FF2B5EF4-FFF2-40B4-BE49-F238E27FC236}">
                      <a16:creationId xmlns:a16="http://schemas.microsoft.com/office/drawing/2014/main" id="{851D99BA-EC89-8378-BD68-694327E36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9062" name="Line 24">
                  <a:extLst>
                    <a:ext uri="{FF2B5EF4-FFF2-40B4-BE49-F238E27FC236}">
                      <a16:creationId xmlns:a16="http://schemas.microsoft.com/office/drawing/2014/main" id="{14F649FF-CBB2-1EA3-4CF2-CD42EBFAE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057" name="Line 70">
                <a:extLst>
                  <a:ext uri="{FF2B5EF4-FFF2-40B4-BE49-F238E27FC236}">
                    <a16:creationId xmlns:a16="http://schemas.microsoft.com/office/drawing/2014/main" id="{2CD4ED28-AAA5-0451-0C8E-038D188F7D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053" name="Straight Connector 372">
              <a:extLst>
                <a:ext uri="{FF2B5EF4-FFF2-40B4-BE49-F238E27FC236}">
                  <a16:creationId xmlns:a16="http://schemas.microsoft.com/office/drawing/2014/main" id="{2872E739-4145-97AD-4CEF-E75C68C3C2CC}"/>
                </a:ext>
              </a:extLst>
            </p:cNvPr>
            <p:cNvCxnSpPr>
              <a:cxnSpLocks noChangeShapeType="1"/>
              <a:stCxn id="39057" idx="1"/>
              <a:endCxn id="39050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54" name="Straight Connector 374">
              <a:extLst>
                <a:ext uri="{FF2B5EF4-FFF2-40B4-BE49-F238E27FC236}">
                  <a16:creationId xmlns:a16="http://schemas.microsoft.com/office/drawing/2014/main" id="{8599F7CC-4A8B-F97C-9671-A2B2CA0AC8EE}"/>
                </a:ext>
              </a:extLst>
            </p:cNvPr>
            <p:cNvCxnSpPr>
              <a:cxnSpLocks noChangeShapeType="1"/>
              <a:stCxn id="39050" idx="0"/>
              <a:endCxn id="39051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055" name="Straight Connector 376">
              <a:extLst>
                <a:ext uri="{FF2B5EF4-FFF2-40B4-BE49-F238E27FC236}">
                  <a16:creationId xmlns:a16="http://schemas.microsoft.com/office/drawing/2014/main" id="{28A63B2D-DB34-9AF2-A426-AC99A82FEDDE}"/>
                </a:ext>
              </a:extLst>
            </p:cNvPr>
            <p:cNvCxnSpPr>
              <a:cxnSpLocks noChangeShapeType="1"/>
              <a:stCxn id="39051" idx="0"/>
              <a:endCxn id="39096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918" name="Group 387">
            <a:extLst>
              <a:ext uri="{FF2B5EF4-FFF2-40B4-BE49-F238E27FC236}">
                <a16:creationId xmlns:a16="http://schemas.microsoft.com/office/drawing/2014/main" id="{5C0C5E82-D41D-2EF8-012B-D4689501FDF3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8920" name="Group 113">
              <a:extLst>
                <a:ext uri="{FF2B5EF4-FFF2-40B4-BE49-F238E27FC236}">
                  <a16:creationId xmlns:a16="http://schemas.microsoft.com/office/drawing/2014/main" id="{652E123C-5AC6-C882-A664-BB3E3E0EF7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39009" name="Rectangle 114">
                <a:extLst>
                  <a:ext uri="{FF2B5EF4-FFF2-40B4-BE49-F238E27FC236}">
                    <a16:creationId xmlns:a16="http://schemas.microsoft.com/office/drawing/2014/main" id="{30ED13A2-6900-7A39-6006-53280D208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39010" name="Line 115">
                <a:extLst>
                  <a:ext uri="{FF2B5EF4-FFF2-40B4-BE49-F238E27FC236}">
                    <a16:creationId xmlns:a16="http://schemas.microsoft.com/office/drawing/2014/main" id="{2D43477E-993E-E8C4-CD27-35000F0870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1" name="Line 116">
                <a:extLst>
                  <a:ext uri="{FF2B5EF4-FFF2-40B4-BE49-F238E27FC236}">
                    <a16:creationId xmlns:a16="http://schemas.microsoft.com/office/drawing/2014/main" id="{0026A15C-FAC8-A3BA-9F60-98C5E22DD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2" name="Line 117">
                <a:extLst>
                  <a:ext uri="{FF2B5EF4-FFF2-40B4-BE49-F238E27FC236}">
                    <a16:creationId xmlns:a16="http://schemas.microsoft.com/office/drawing/2014/main" id="{5B82E337-C51B-A61B-490A-5CB2785D2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3" name="Line 118">
                <a:extLst>
                  <a:ext uri="{FF2B5EF4-FFF2-40B4-BE49-F238E27FC236}">
                    <a16:creationId xmlns:a16="http://schemas.microsoft.com/office/drawing/2014/main" id="{A3D187B8-AAC2-857D-58AD-8098A6B11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4" name="Line 119">
                <a:extLst>
                  <a:ext uri="{FF2B5EF4-FFF2-40B4-BE49-F238E27FC236}">
                    <a16:creationId xmlns:a16="http://schemas.microsoft.com/office/drawing/2014/main" id="{529AB409-8227-680E-CBC4-FC035DE81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5" name="Line 120">
                <a:extLst>
                  <a:ext uri="{FF2B5EF4-FFF2-40B4-BE49-F238E27FC236}">
                    <a16:creationId xmlns:a16="http://schemas.microsoft.com/office/drawing/2014/main" id="{764007FE-4FC6-26CF-1E63-94A339B69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16" name="Line 121">
                <a:extLst>
                  <a:ext uri="{FF2B5EF4-FFF2-40B4-BE49-F238E27FC236}">
                    <a16:creationId xmlns:a16="http://schemas.microsoft.com/office/drawing/2014/main" id="{8BD5FB54-3FDE-3471-FDAE-12EAF5CCA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1" name="Group 35">
              <a:extLst>
                <a:ext uri="{FF2B5EF4-FFF2-40B4-BE49-F238E27FC236}">
                  <a16:creationId xmlns:a16="http://schemas.microsoft.com/office/drawing/2014/main" id="{1EFA203C-787D-0747-DDFC-50C31809C4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39004" name="Rectangle 36">
                <a:extLst>
                  <a:ext uri="{FF2B5EF4-FFF2-40B4-BE49-F238E27FC236}">
                    <a16:creationId xmlns:a16="http://schemas.microsoft.com/office/drawing/2014/main" id="{914BB423-6D25-7409-0253-C594E3515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39005" name="Line 37">
                <a:extLst>
                  <a:ext uri="{FF2B5EF4-FFF2-40B4-BE49-F238E27FC236}">
                    <a16:creationId xmlns:a16="http://schemas.microsoft.com/office/drawing/2014/main" id="{A5775961-3C52-BCD9-A717-10F453422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6" name="Line 38">
                <a:extLst>
                  <a:ext uri="{FF2B5EF4-FFF2-40B4-BE49-F238E27FC236}">
                    <a16:creationId xmlns:a16="http://schemas.microsoft.com/office/drawing/2014/main" id="{A8ABA4C9-985C-BA51-CCE5-2FF87E9C2E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7" name="Line 39">
                <a:extLst>
                  <a:ext uri="{FF2B5EF4-FFF2-40B4-BE49-F238E27FC236}">
                    <a16:creationId xmlns:a16="http://schemas.microsoft.com/office/drawing/2014/main" id="{748364E5-C35D-DD60-42EC-7F8C22AC1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08" name="Line 40">
                <a:extLst>
                  <a:ext uri="{FF2B5EF4-FFF2-40B4-BE49-F238E27FC236}">
                    <a16:creationId xmlns:a16="http://schemas.microsoft.com/office/drawing/2014/main" id="{B84AEF61-79BC-561F-D3DE-F63F5AADF4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22" name="Group 19">
              <a:extLst>
                <a:ext uri="{FF2B5EF4-FFF2-40B4-BE49-F238E27FC236}">
                  <a16:creationId xmlns:a16="http://schemas.microsoft.com/office/drawing/2014/main" id="{9338C8B4-F3BF-1D52-2208-DFB8402DC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38999" name="AutoShape 20">
                <a:extLst>
                  <a:ext uri="{FF2B5EF4-FFF2-40B4-BE49-F238E27FC236}">
                    <a16:creationId xmlns:a16="http://schemas.microsoft.com/office/drawing/2014/main" id="{6C3B49F6-2C02-9474-288A-4145E1CA2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9000" name="Line 21">
                <a:extLst>
                  <a:ext uri="{FF2B5EF4-FFF2-40B4-BE49-F238E27FC236}">
                    <a16:creationId xmlns:a16="http://schemas.microsoft.com/office/drawing/2014/main" id="{F649D6E6-1C88-0ECF-F95C-55638F9DA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01" name="Line 22">
                <a:extLst>
                  <a:ext uri="{FF2B5EF4-FFF2-40B4-BE49-F238E27FC236}">
                    <a16:creationId xmlns:a16="http://schemas.microsoft.com/office/drawing/2014/main" id="{DEE7EBD1-ABD7-CE7D-ED40-F082FF6AA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02" name="Line 23">
                <a:extLst>
                  <a:ext uri="{FF2B5EF4-FFF2-40B4-BE49-F238E27FC236}">
                    <a16:creationId xmlns:a16="http://schemas.microsoft.com/office/drawing/2014/main" id="{575034BB-F6C5-BE91-34B5-FA9FD5493C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9003" name="Line 24">
                <a:extLst>
                  <a:ext uri="{FF2B5EF4-FFF2-40B4-BE49-F238E27FC236}">
                    <a16:creationId xmlns:a16="http://schemas.microsoft.com/office/drawing/2014/main" id="{D1A22F18-1D1A-B59B-F83B-AAE1B241C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8923" name="TextBox 119">
              <a:extLst>
                <a:ext uri="{FF2B5EF4-FFF2-40B4-BE49-F238E27FC236}">
                  <a16:creationId xmlns:a16="http://schemas.microsoft.com/office/drawing/2014/main" id="{788F66C3-6023-D94E-B01E-BBDC7B7880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8924" name="Group 31">
              <a:extLst>
                <a:ext uri="{FF2B5EF4-FFF2-40B4-BE49-F238E27FC236}">
                  <a16:creationId xmlns:a16="http://schemas.microsoft.com/office/drawing/2014/main" id="{629F1096-DC9A-A6DD-CC55-CAE77A92D4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38996" name="Rectangle 32">
                <a:extLst>
                  <a:ext uri="{FF2B5EF4-FFF2-40B4-BE49-F238E27FC236}">
                    <a16:creationId xmlns:a16="http://schemas.microsoft.com/office/drawing/2014/main" id="{7B2876F4-629A-5D65-6EFF-6EE34A7FC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38997" name="Line 33">
                <a:extLst>
                  <a:ext uri="{FF2B5EF4-FFF2-40B4-BE49-F238E27FC236}">
                    <a16:creationId xmlns:a16="http://schemas.microsoft.com/office/drawing/2014/main" id="{B90516DD-BD4D-A204-D90D-A427848C6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98" name="Line 34">
                <a:extLst>
                  <a:ext uri="{FF2B5EF4-FFF2-40B4-BE49-F238E27FC236}">
                    <a16:creationId xmlns:a16="http://schemas.microsoft.com/office/drawing/2014/main" id="{B368646A-2EDD-29C7-73A5-444E3AB98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8925" name="Straight Connector 125">
              <a:extLst>
                <a:ext uri="{FF2B5EF4-FFF2-40B4-BE49-F238E27FC236}">
                  <a16:creationId xmlns:a16="http://schemas.microsoft.com/office/drawing/2014/main" id="{8907C286-6AEA-F787-F20A-1E3EBDC97416}"/>
                </a:ext>
              </a:extLst>
            </p:cNvPr>
            <p:cNvCxnSpPr>
              <a:cxnSpLocks noChangeShapeType="1"/>
              <a:stCxn id="38923" idx="3"/>
              <a:endCxn id="38997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26" name="Group 19">
              <a:extLst>
                <a:ext uri="{FF2B5EF4-FFF2-40B4-BE49-F238E27FC236}">
                  <a16:creationId xmlns:a16="http://schemas.microsoft.com/office/drawing/2014/main" id="{D7EE1BA7-00BD-CDA5-D3AB-3CA6CC755BA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38991" name="AutoShape 20">
                <a:extLst>
                  <a:ext uri="{FF2B5EF4-FFF2-40B4-BE49-F238E27FC236}">
                    <a16:creationId xmlns:a16="http://schemas.microsoft.com/office/drawing/2014/main" id="{6F08A8A8-9938-FB9B-3FFD-E37464C3A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38992" name="Line 21">
                <a:extLst>
                  <a:ext uri="{FF2B5EF4-FFF2-40B4-BE49-F238E27FC236}">
                    <a16:creationId xmlns:a16="http://schemas.microsoft.com/office/drawing/2014/main" id="{64707D5F-644D-8188-638E-14149BD2E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993" name="Line 22">
                <a:extLst>
                  <a:ext uri="{FF2B5EF4-FFF2-40B4-BE49-F238E27FC236}">
                    <a16:creationId xmlns:a16="http://schemas.microsoft.com/office/drawing/2014/main" id="{1331EBF6-DB8D-E58C-AF13-26301E145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994" name="Line 23">
                <a:extLst>
                  <a:ext uri="{FF2B5EF4-FFF2-40B4-BE49-F238E27FC236}">
                    <a16:creationId xmlns:a16="http://schemas.microsoft.com/office/drawing/2014/main" id="{C4AAC261-3190-1A8A-6A74-936E433825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38995" name="Line 24">
                <a:extLst>
                  <a:ext uri="{FF2B5EF4-FFF2-40B4-BE49-F238E27FC236}">
                    <a16:creationId xmlns:a16="http://schemas.microsoft.com/office/drawing/2014/main" id="{78471CD7-55E2-8AAB-A37C-8BC4B655D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8927" name="Straight Connector 133">
              <a:extLst>
                <a:ext uri="{FF2B5EF4-FFF2-40B4-BE49-F238E27FC236}">
                  <a16:creationId xmlns:a16="http://schemas.microsoft.com/office/drawing/2014/main" id="{F5517633-6B69-9FFB-7B84-CCD498825D3B}"/>
                </a:ext>
              </a:extLst>
            </p:cNvPr>
            <p:cNvCxnSpPr>
              <a:cxnSpLocks noChangeShapeType="1"/>
              <a:stCxn id="39015" idx="1"/>
              <a:endCxn id="38988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8" name="Straight Connector 136">
              <a:extLst>
                <a:ext uri="{FF2B5EF4-FFF2-40B4-BE49-F238E27FC236}">
                  <a16:creationId xmlns:a16="http://schemas.microsoft.com/office/drawing/2014/main" id="{22CDB7FB-AF69-192C-C860-2711626D5EB2}"/>
                </a:ext>
              </a:extLst>
            </p:cNvPr>
            <p:cNvCxnSpPr>
              <a:cxnSpLocks noChangeShapeType="1"/>
              <a:stCxn id="38946" idx="3"/>
              <a:endCxn id="38993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29" name="Straight Connector 138">
              <a:extLst>
                <a:ext uri="{FF2B5EF4-FFF2-40B4-BE49-F238E27FC236}">
                  <a16:creationId xmlns:a16="http://schemas.microsoft.com/office/drawing/2014/main" id="{E2BE25B5-EB49-0094-C765-935BAC1ACD83}"/>
                </a:ext>
              </a:extLst>
            </p:cNvPr>
            <p:cNvCxnSpPr>
              <a:cxnSpLocks noChangeShapeType="1"/>
              <a:stCxn id="38998" idx="1"/>
              <a:endCxn id="38994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0" name="Straight Connector 143">
              <a:extLst>
                <a:ext uri="{FF2B5EF4-FFF2-40B4-BE49-F238E27FC236}">
                  <a16:creationId xmlns:a16="http://schemas.microsoft.com/office/drawing/2014/main" id="{AAC0B2C4-02B2-4CB3-87D5-35FB15192230}"/>
                </a:ext>
              </a:extLst>
            </p:cNvPr>
            <p:cNvCxnSpPr>
              <a:cxnSpLocks noChangeShapeType="1"/>
              <a:stCxn id="38992" idx="1"/>
              <a:endCxn id="38989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1" name="Rectangle 84">
              <a:extLst>
                <a:ext uri="{FF2B5EF4-FFF2-40B4-BE49-F238E27FC236}">
                  <a16:creationId xmlns:a16="http://schemas.microsoft.com/office/drawing/2014/main" id="{137FFEFA-788A-65C4-FD07-9A81A0492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8932" name="Straight Connector 146">
              <a:extLst>
                <a:ext uri="{FF2B5EF4-FFF2-40B4-BE49-F238E27FC236}">
                  <a16:creationId xmlns:a16="http://schemas.microsoft.com/office/drawing/2014/main" id="{32DF4435-E148-6CAE-579B-9420A7695655}"/>
                </a:ext>
              </a:extLst>
            </p:cNvPr>
            <p:cNvCxnSpPr>
              <a:cxnSpLocks noChangeShapeType="1"/>
              <a:stCxn id="38987" idx="1"/>
              <a:endCxn id="38931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3" name="Straight Connector 148">
              <a:extLst>
                <a:ext uri="{FF2B5EF4-FFF2-40B4-BE49-F238E27FC236}">
                  <a16:creationId xmlns:a16="http://schemas.microsoft.com/office/drawing/2014/main" id="{7713EDF5-55A8-E54F-23DD-9B208EF45F8D}"/>
                </a:ext>
              </a:extLst>
            </p:cNvPr>
            <p:cNvCxnSpPr>
              <a:cxnSpLocks noChangeShapeType="1"/>
              <a:stCxn id="38931" idx="3"/>
              <a:endCxn id="39002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34" name="Straight Connector 150">
              <a:extLst>
                <a:ext uri="{FF2B5EF4-FFF2-40B4-BE49-F238E27FC236}">
                  <a16:creationId xmlns:a16="http://schemas.microsoft.com/office/drawing/2014/main" id="{2C65EBEF-D365-9227-55DB-7D8251975C57}"/>
                </a:ext>
              </a:extLst>
            </p:cNvPr>
            <p:cNvCxnSpPr>
              <a:cxnSpLocks noChangeShapeType="1"/>
              <a:stCxn id="39005" idx="1"/>
              <a:endCxn id="39001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5" name="TextBox 157">
              <a:extLst>
                <a:ext uri="{FF2B5EF4-FFF2-40B4-BE49-F238E27FC236}">
                  <a16:creationId xmlns:a16="http://schemas.microsoft.com/office/drawing/2014/main" id="{4D1D9256-B5EA-004B-A5A6-63C5C7623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8936" name="Straight Connector 159">
              <a:extLst>
                <a:ext uri="{FF2B5EF4-FFF2-40B4-BE49-F238E27FC236}">
                  <a16:creationId xmlns:a16="http://schemas.microsoft.com/office/drawing/2014/main" id="{3BDDFBAB-216F-575B-95A1-64FA4BE25CE3}"/>
                </a:ext>
              </a:extLst>
            </p:cNvPr>
            <p:cNvCxnSpPr>
              <a:cxnSpLocks noChangeShapeType="1"/>
              <a:stCxn id="38990" idx="1"/>
              <a:endCxn id="38935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37" name="TextBox 160">
              <a:extLst>
                <a:ext uri="{FF2B5EF4-FFF2-40B4-BE49-F238E27FC236}">
                  <a16:creationId xmlns:a16="http://schemas.microsoft.com/office/drawing/2014/main" id="{F072A7DB-EDFB-AB09-F262-4AD949962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8938" name="TextBox 161">
              <a:extLst>
                <a:ext uri="{FF2B5EF4-FFF2-40B4-BE49-F238E27FC236}">
                  <a16:creationId xmlns:a16="http://schemas.microsoft.com/office/drawing/2014/main" id="{0CA33184-F27E-3A09-4E0D-86DD07C06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8939" name="TextBox 162">
              <a:extLst>
                <a:ext uri="{FF2B5EF4-FFF2-40B4-BE49-F238E27FC236}">
                  <a16:creationId xmlns:a16="http://schemas.microsoft.com/office/drawing/2014/main" id="{11E5F6A1-FDF1-A0D8-B541-F52E6D98F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8940" name="Straight Connector 165">
              <a:extLst>
                <a:ext uri="{FF2B5EF4-FFF2-40B4-BE49-F238E27FC236}">
                  <a16:creationId xmlns:a16="http://schemas.microsoft.com/office/drawing/2014/main" id="{3203FBA7-EF5F-9B76-4B34-E53EC109B5D7}"/>
                </a:ext>
              </a:extLst>
            </p:cNvPr>
            <p:cNvCxnSpPr>
              <a:cxnSpLocks noChangeShapeType="1"/>
              <a:stCxn id="38938" idx="2"/>
              <a:endCxn id="39014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1" name="Straight Connector 176">
              <a:extLst>
                <a:ext uri="{FF2B5EF4-FFF2-40B4-BE49-F238E27FC236}">
                  <a16:creationId xmlns:a16="http://schemas.microsoft.com/office/drawing/2014/main" id="{DB746929-E2B0-8656-FA77-9A5D02334C2F}"/>
                </a:ext>
              </a:extLst>
            </p:cNvPr>
            <p:cNvCxnSpPr>
              <a:cxnSpLocks noChangeShapeType="1"/>
              <a:stCxn id="38937" idx="2"/>
              <a:endCxn id="38978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2" name="Straight Connector 178">
              <a:extLst>
                <a:ext uri="{FF2B5EF4-FFF2-40B4-BE49-F238E27FC236}">
                  <a16:creationId xmlns:a16="http://schemas.microsoft.com/office/drawing/2014/main" id="{479A6197-CCF6-0540-7814-A6125CA271B1}"/>
                </a:ext>
              </a:extLst>
            </p:cNvPr>
            <p:cNvCxnSpPr>
              <a:cxnSpLocks noChangeShapeType="1"/>
              <a:stCxn id="38977" idx="1"/>
              <a:endCxn id="39013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3" name="Straight Connector 180">
              <a:extLst>
                <a:ext uri="{FF2B5EF4-FFF2-40B4-BE49-F238E27FC236}">
                  <a16:creationId xmlns:a16="http://schemas.microsoft.com/office/drawing/2014/main" id="{64D3CF79-446C-339D-4582-7B07881FD963}"/>
                </a:ext>
              </a:extLst>
            </p:cNvPr>
            <p:cNvCxnSpPr>
              <a:cxnSpLocks noChangeShapeType="1"/>
              <a:stCxn id="38939" idx="2"/>
              <a:endCxn id="39011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4" name="Straight Connector 182">
              <a:extLst>
                <a:ext uri="{FF2B5EF4-FFF2-40B4-BE49-F238E27FC236}">
                  <a16:creationId xmlns:a16="http://schemas.microsoft.com/office/drawing/2014/main" id="{DEBD304E-4568-AA68-411A-3431D49C719C}"/>
                </a:ext>
              </a:extLst>
            </p:cNvPr>
            <p:cNvCxnSpPr>
              <a:cxnSpLocks noChangeShapeType="1"/>
              <a:stCxn id="38939" idx="2"/>
              <a:endCxn id="38979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45" name="Straight Connector 189">
              <a:extLst>
                <a:ext uri="{FF2B5EF4-FFF2-40B4-BE49-F238E27FC236}">
                  <a16:creationId xmlns:a16="http://schemas.microsoft.com/office/drawing/2014/main" id="{EEBA5066-942A-A0E1-CCDC-D5DEEEF57CA0}"/>
                </a:ext>
              </a:extLst>
            </p:cNvPr>
            <p:cNvCxnSpPr>
              <a:cxnSpLocks noChangeShapeType="1"/>
              <a:stCxn id="38931" idx="2"/>
              <a:endCxn id="39008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6" name="Rectangle 84">
              <a:extLst>
                <a:ext uri="{FF2B5EF4-FFF2-40B4-BE49-F238E27FC236}">
                  <a16:creationId xmlns:a16="http://schemas.microsoft.com/office/drawing/2014/main" id="{8D8BDE69-6FCC-E1E4-63D5-3383F1457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8947" name="Straight Connector 196">
              <a:extLst>
                <a:ext uri="{FF2B5EF4-FFF2-40B4-BE49-F238E27FC236}">
                  <a16:creationId xmlns:a16="http://schemas.microsoft.com/office/drawing/2014/main" id="{1A66861D-B6EE-F30D-010D-9D72234D872E}"/>
                </a:ext>
              </a:extLst>
            </p:cNvPr>
            <p:cNvCxnSpPr>
              <a:cxnSpLocks noChangeShapeType="1"/>
              <a:stCxn id="39012" idx="1"/>
              <a:endCxn id="38946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48" name="Line 70">
              <a:extLst>
                <a:ext uri="{FF2B5EF4-FFF2-40B4-BE49-F238E27FC236}">
                  <a16:creationId xmlns:a16="http://schemas.microsoft.com/office/drawing/2014/main" id="{7C77059C-63E2-0A16-D0B3-B0AC8C03A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49" name="Straight Connector 213">
              <a:extLst>
                <a:ext uri="{FF2B5EF4-FFF2-40B4-BE49-F238E27FC236}">
                  <a16:creationId xmlns:a16="http://schemas.microsoft.com/office/drawing/2014/main" id="{2099FD32-6763-2260-D80E-36F96ACCD30A}"/>
                </a:ext>
              </a:extLst>
            </p:cNvPr>
            <p:cNvCxnSpPr>
              <a:cxnSpLocks noChangeShapeType="1"/>
              <a:stCxn id="38948" idx="1"/>
              <a:endCxn id="39007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0" name="Straight Connector 215">
              <a:extLst>
                <a:ext uri="{FF2B5EF4-FFF2-40B4-BE49-F238E27FC236}">
                  <a16:creationId xmlns:a16="http://schemas.microsoft.com/office/drawing/2014/main" id="{134AD1CC-9DBE-7D33-AB8A-A7FDB987BF9E}"/>
                </a:ext>
              </a:extLst>
            </p:cNvPr>
            <p:cNvCxnSpPr>
              <a:cxnSpLocks noChangeShapeType="1"/>
              <a:stCxn id="38948" idx="0"/>
              <a:endCxn id="38946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51" name="Line 70">
              <a:extLst>
                <a:ext uri="{FF2B5EF4-FFF2-40B4-BE49-F238E27FC236}">
                  <a16:creationId xmlns:a16="http://schemas.microsoft.com/office/drawing/2014/main" id="{EA6DA53C-F273-11A7-CF7F-64ECDC99D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2" name="Line 70">
              <a:extLst>
                <a:ext uri="{FF2B5EF4-FFF2-40B4-BE49-F238E27FC236}">
                  <a16:creationId xmlns:a16="http://schemas.microsoft.com/office/drawing/2014/main" id="{0F2C9718-FE98-CF14-2377-DC204DD29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3" name="Line 70">
              <a:extLst>
                <a:ext uri="{FF2B5EF4-FFF2-40B4-BE49-F238E27FC236}">
                  <a16:creationId xmlns:a16="http://schemas.microsoft.com/office/drawing/2014/main" id="{C08D0ACB-588F-E59C-1DC7-6A949B28F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4" name="Line 70">
              <a:extLst>
                <a:ext uri="{FF2B5EF4-FFF2-40B4-BE49-F238E27FC236}">
                  <a16:creationId xmlns:a16="http://schemas.microsoft.com/office/drawing/2014/main" id="{6D2F5215-DCE8-0950-2465-D6B50FEC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8955" name="Straight Connector 232">
              <a:extLst>
                <a:ext uri="{FF2B5EF4-FFF2-40B4-BE49-F238E27FC236}">
                  <a16:creationId xmlns:a16="http://schemas.microsoft.com/office/drawing/2014/main" id="{7FA194DF-AF13-3DF9-07E6-BB92D03F2D7E}"/>
                </a:ext>
              </a:extLst>
            </p:cNvPr>
            <p:cNvCxnSpPr>
              <a:cxnSpLocks noChangeShapeType="1"/>
              <a:stCxn id="39000" idx="1"/>
              <a:endCxn id="38951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6" name="Straight Connector 234">
              <a:extLst>
                <a:ext uri="{FF2B5EF4-FFF2-40B4-BE49-F238E27FC236}">
                  <a16:creationId xmlns:a16="http://schemas.microsoft.com/office/drawing/2014/main" id="{9AB9802D-B76B-E764-47E0-2D1E71FC9A2B}"/>
                </a:ext>
              </a:extLst>
            </p:cNvPr>
            <p:cNvCxnSpPr>
              <a:cxnSpLocks noChangeShapeType="1"/>
              <a:stCxn id="38951" idx="1"/>
              <a:endCxn id="38952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7" name="Straight Connector 236">
              <a:extLst>
                <a:ext uri="{FF2B5EF4-FFF2-40B4-BE49-F238E27FC236}">
                  <a16:creationId xmlns:a16="http://schemas.microsoft.com/office/drawing/2014/main" id="{B9B2EB5F-66A2-824E-8DE0-732DD3FC8EA3}"/>
                </a:ext>
              </a:extLst>
            </p:cNvPr>
            <p:cNvCxnSpPr>
              <a:cxnSpLocks noChangeShapeType="1"/>
              <a:stCxn id="38952" idx="0"/>
              <a:endCxn id="38953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8" name="Straight Connector 238">
              <a:extLst>
                <a:ext uri="{FF2B5EF4-FFF2-40B4-BE49-F238E27FC236}">
                  <a16:creationId xmlns:a16="http://schemas.microsoft.com/office/drawing/2014/main" id="{77A6F6DF-7FCE-2EB8-9715-EFE0C2716B0C}"/>
                </a:ext>
              </a:extLst>
            </p:cNvPr>
            <p:cNvCxnSpPr>
              <a:cxnSpLocks noChangeShapeType="1"/>
              <a:stCxn id="38954" idx="0"/>
              <a:endCxn id="38953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59" name="Straight Connector 241">
              <a:extLst>
                <a:ext uri="{FF2B5EF4-FFF2-40B4-BE49-F238E27FC236}">
                  <a16:creationId xmlns:a16="http://schemas.microsoft.com/office/drawing/2014/main" id="{364CCAAA-3276-29E1-CCE4-03D5BA61C733}"/>
                </a:ext>
              </a:extLst>
            </p:cNvPr>
            <p:cNvCxnSpPr>
              <a:cxnSpLocks noChangeShapeType="1"/>
              <a:stCxn id="38954" idx="1"/>
              <a:endCxn id="39010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6563CDD8-E816-47FC-A776-013D997E5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8961" name="Straight Connector 273">
              <a:extLst>
                <a:ext uri="{FF2B5EF4-FFF2-40B4-BE49-F238E27FC236}">
                  <a16:creationId xmlns:a16="http://schemas.microsoft.com/office/drawing/2014/main" id="{063A968F-FC87-008E-7EC8-00A5532F3A72}"/>
                </a:ext>
              </a:extLst>
            </p:cNvPr>
            <p:cNvCxnSpPr>
              <a:cxnSpLocks noChangeShapeType="1"/>
              <a:stCxn id="272" idx="3"/>
              <a:endCxn id="39016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092DA043-2F1B-4599-AAC1-18C52BBEF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C4C00BC6-2954-4AA8-AD1B-B3451224E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F0D5E7BA-DE54-451B-95B9-A3BC87889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B1C12181-A77C-4D07-A502-42414D9AE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1A290C25-1E09-49B5-98DB-4EBCD20AB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8967" name="Straight Connector 283">
              <a:extLst>
                <a:ext uri="{FF2B5EF4-FFF2-40B4-BE49-F238E27FC236}">
                  <a16:creationId xmlns:a16="http://schemas.microsoft.com/office/drawing/2014/main" id="{18E4B019-0F6C-FA20-AC04-4193FA20698E}"/>
                </a:ext>
              </a:extLst>
            </p:cNvPr>
            <p:cNvCxnSpPr>
              <a:cxnSpLocks noChangeShapeType="1"/>
              <a:stCxn id="275" idx="3"/>
              <a:endCxn id="38980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8" name="Straight Connector 286">
              <a:extLst>
                <a:ext uri="{FF2B5EF4-FFF2-40B4-BE49-F238E27FC236}">
                  <a16:creationId xmlns:a16="http://schemas.microsoft.com/office/drawing/2014/main" id="{20791929-F6F7-986E-E0A9-1C335DF99E13}"/>
                </a:ext>
              </a:extLst>
            </p:cNvPr>
            <p:cNvCxnSpPr>
              <a:cxnSpLocks noChangeShapeType="1"/>
              <a:stCxn id="277" idx="2"/>
              <a:endCxn id="39003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69" name="Straight Connector 292">
              <a:extLst>
                <a:ext uri="{FF2B5EF4-FFF2-40B4-BE49-F238E27FC236}">
                  <a16:creationId xmlns:a16="http://schemas.microsoft.com/office/drawing/2014/main" id="{8A29AEDD-809F-A216-15FE-381529FD2459}"/>
                </a:ext>
              </a:extLst>
            </p:cNvPr>
            <p:cNvCxnSpPr>
              <a:cxnSpLocks noChangeShapeType="1"/>
              <a:stCxn id="278" idx="0"/>
              <a:endCxn id="38995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0" name="Straight Connector 293">
              <a:extLst>
                <a:ext uri="{FF2B5EF4-FFF2-40B4-BE49-F238E27FC236}">
                  <a16:creationId xmlns:a16="http://schemas.microsoft.com/office/drawing/2014/main" id="{4B91098A-89DC-FA69-CD96-1979B95CDE78}"/>
                </a:ext>
              </a:extLst>
            </p:cNvPr>
            <p:cNvCxnSpPr>
              <a:cxnSpLocks noChangeShapeType="1"/>
              <a:stCxn id="283" idx="2"/>
              <a:endCxn id="39006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971" name="Straight Connector 294">
              <a:extLst>
                <a:ext uri="{FF2B5EF4-FFF2-40B4-BE49-F238E27FC236}">
                  <a16:creationId xmlns:a16="http://schemas.microsoft.com/office/drawing/2014/main" id="{2DF21DF6-2E36-EA19-16DF-71CE4639836D}"/>
                </a:ext>
              </a:extLst>
            </p:cNvPr>
            <p:cNvCxnSpPr>
              <a:cxnSpLocks noChangeShapeType="1"/>
              <a:stCxn id="276" idx="0"/>
              <a:endCxn id="38982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8972" name="Group 307">
              <a:extLst>
                <a:ext uri="{FF2B5EF4-FFF2-40B4-BE49-F238E27FC236}">
                  <a16:creationId xmlns:a16="http://schemas.microsoft.com/office/drawing/2014/main" id="{A62B3867-03EA-FF58-988D-69EF197913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38981" name="Group 3">
                <a:extLst>
                  <a:ext uri="{FF2B5EF4-FFF2-40B4-BE49-F238E27FC236}">
                    <a16:creationId xmlns:a16="http://schemas.microsoft.com/office/drawing/2014/main" id="{C4B6E0E2-A788-28CD-6F63-D0801DC200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38983" name="AutoShape 4">
                  <a:extLst>
                    <a:ext uri="{FF2B5EF4-FFF2-40B4-BE49-F238E27FC236}">
                      <a16:creationId xmlns:a16="http://schemas.microsoft.com/office/drawing/2014/main" id="{6A20A40B-3418-90C4-7EA0-0490801528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4" name="Line 5">
                  <a:extLst>
                    <a:ext uri="{FF2B5EF4-FFF2-40B4-BE49-F238E27FC236}">
                      <a16:creationId xmlns:a16="http://schemas.microsoft.com/office/drawing/2014/main" id="{D5AAC7F0-B137-E3D1-930B-E125D26B6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5" name="Line 6">
                  <a:extLst>
                    <a:ext uri="{FF2B5EF4-FFF2-40B4-BE49-F238E27FC236}">
                      <a16:creationId xmlns:a16="http://schemas.microsoft.com/office/drawing/2014/main" id="{3D0E8899-1324-691A-8AE5-902A03A92C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6" name="Line 7">
                  <a:extLst>
                    <a:ext uri="{FF2B5EF4-FFF2-40B4-BE49-F238E27FC236}">
                      <a16:creationId xmlns:a16="http://schemas.microsoft.com/office/drawing/2014/main" id="{A7B5F133-DCB2-206B-9916-76F1BE4781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7" name="Line 8">
                  <a:extLst>
                    <a:ext uri="{FF2B5EF4-FFF2-40B4-BE49-F238E27FC236}">
                      <a16:creationId xmlns:a16="http://schemas.microsoft.com/office/drawing/2014/main" id="{3365B6CD-3298-0B78-8B0F-685AEE04AA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8" name="Line 9">
                  <a:extLst>
                    <a:ext uri="{FF2B5EF4-FFF2-40B4-BE49-F238E27FC236}">
                      <a16:creationId xmlns:a16="http://schemas.microsoft.com/office/drawing/2014/main" id="{2FA1BB14-FD3A-2B55-DBE7-8CFC99AE8A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89" name="Line 10">
                  <a:extLst>
                    <a:ext uri="{FF2B5EF4-FFF2-40B4-BE49-F238E27FC236}">
                      <a16:creationId xmlns:a16="http://schemas.microsoft.com/office/drawing/2014/main" id="{A16DCCBB-2E00-4B9E-8303-CA6174636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90" name="Line 11">
                  <a:extLst>
                    <a:ext uri="{FF2B5EF4-FFF2-40B4-BE49-F238E27FC236}">
                      <a16:creationId xmlns:a16="http://schemas.microsoft.com/office/drawing/2014/main" id="{58B6E45C-1AFF-69FE-85E1-BC58A42F25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982" name="Line 11">
                <a:extLst>
                  <a:ext uri="{FF2B5EF4-FFF2-40B4-BE49-F238E27FC236}">
                    <a16:creationId xmlns:a16="http://schemas.microsoft.com/office/drawing/2014/main" id="{3F2844E4-F304-D5D3-9C02-3D5D5FC74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8973" name="Group 386">
              <a:extLst>
                <a:ext uri="{FF2B5EF4-FFF2-40B4-BE49-F238E27FC236}">
                  <a16:creationId xmlns:a16="http://schemas.microsoft.com/office/drawing/2014/main" id="{DC71A222-EEDE-0C77-0932-7D985FBDA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8974" name="Group 19">
                <a:extLst>
                  <a:ext uri="{FF2B5EF4-FFF2-40B4-BE49-F238E27FC236}">
                    <a16:creationId xmlns:a16="http://schemas.microsoft.com/office/drawing/2014/main" id="{B590E912-80FC-306F-9A92-3D380239A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38976" name="AutoShape 20">
                  <a:extLst>
                    <a:ext uri="{FF2B5EF4-FFF2-40B4-BE49-F238E27FC236}">
                      <a16:creationId xmlns:a16="http://schemas.microsoft.com/office/drawing/2014/main" id="{3FF95F30-016B-1C71-E5F3-C3D899B198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38977" name="Line 21">
                  <a:extLst>
                    <a:ext uri="{FF2B5EF4-FFF2-40B4-BE49-F238E27FC236}">
                      <a16:creationId xmlns:a16="http://schemas.microsoft.com/office/drawing/2014/main" id="{4E012B66-6F31-4339-2CB1-171F43C82E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978" name="Line 22">
                  <a:extLst>
                    <a:ext uri="{FF2B5EF4-FFF2-40B4-BE49-F238E27FC236}">
                      <a16:creationId xmlns:a16="http://schemas.microsoft.com/office/drawing/2014/main" id="{F8C09CA9-5468-0742-635D-3293191E72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979" name="Line 23">
                  <a:extLst>
                    <a:ext uri="{FF2B5EF4-FFF2-40B4-BE49-F238E27FC236}">
                      <a16:creationId xmlns:a16="http://schemas.microsoft.com/office/drawing/2014/main" id="{EDB85327-EEE2-A5D6-574E-3A73D5BEED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38980" name="Line 24">
                  <a:extLst>
                    <a:ext uri="{FF2B5EF4-FFF2-40B4-BE49-F238E27FC236}">
                      <a16:creationId xmlns:a16="http://schemas.microsoft.com/office/drawing/2014/main" id="{9FA92E55-E96F-27A3-ED48-E39CFB96A4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8975" name="TextBox 385">
                <a:extLst>
                  <a:ext uri="{FF2B5EF4-FFF2-40B4-BE49-F238E27FC236}">
                    <a16:creationId xmlns:a16="http://schemas.microsoft.com/office/drawing/2014/main" id="{34AB86AD-0587-2384-1F41-3D1B5DFD6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Content Placeholder 2">
            <a:extLst>
              <a:ext uri="{FF2B5EF4-FFF2-40B4-BE49-F238E27FC236}">
                <a16:creationId xmlns:a16="http://schemas.microsoft.com/office/drawing/2014/main" id="{8149CB86-B21A-CCAF-BE75-E9B9BCA959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700" y="844550"/>
            <a:ext cx="8267700" cy="5265738"/>
          </a:xfrm>
        </p:spPr>
        <p:txBody>
          <a:bodyPr/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Instruction = Mem[PC];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Cond = (Reg[Rd] == 0);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if (Cond)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PC = PC + SE(CondAddr19)&lt;&lt;2;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PC = PC + 4;</a:t>
            </a:r>
            <a:endParaRPr lang="en-US" altLang="en-US" sz="1400" dirty="0"/>
          </a:p>
        </p:txBody>
      </p:sp>
      <p:sp>
        <p:nvSpPr>
          <p:cNvPr id="39938" name="Rectangle 383">
            <a:extLst>
              <a:ext uri="{FF2B5EF4-FFF2-40B4-BE49-F238E27FC236}">
                <a16:creationId xmlns:a16="http://schemas.microsoft.com/office/drawing/2014/main" id="{984A6E1A-AC77-3643-87A4-67AB78B84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9939" name="Title 1">
            <a:extLst>
              <a:ext uri="{FF2B5EF4-FFF2-40B4-BE49-F238E27FC236}">
                <a16:creationId xmlns:a16="http://schemas.microsoft.com/office/drawing/2014/main" id="{CF1D5E56-5A7B-4C9C-DA32-2E50B94580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CBZ Control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970E7F4E-8D21-1F3D-DA91-E04B03B6D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253AB4-CD3B-4C76-8B95-EB5EBAD7FCE4}" type="slidenum">
              <a:rPr lang="en-US" altLang="en-US">
                <a:latin typeface="Arial" panose="020B0604020202020204" pitchFamily="34" charset="0"/>
              </a:rPr>
              <a:pPr/>
              <a:t>94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39941" name="Group 384">
            <a:extLst>
              <a:ext uri="{FF2B5EF4-FFF2-40B4-BE49-F238E27FC236}">
                <a16:creationId xmlns:a16="http://schemas.microsoft.com/office/drawing/2014/main" id="{2C843EE3-47E5-4BF0-026A-00D6B6E81240}"/>
              </a:ext>
            </a:extLst>
          </p:cNvPr>
          <p:cNvGrpSpPr>
            <a:grpSpLocks/>
          </p:cNvGrpSpPr>
          <p:nvPr/>
        </p:nvGrpSpPr>
        <p:grpSpPr bwMode="auto">
          <a:xfrm>
            <a:off x="3471863" y="779463"/>
            <a:ext cx="5678487" cy="3060700"/>
            <a:chOff x="3471152" y="331452"/>
            <a:chExt cx="5679669" cy="3061938"/>
          </a:xfrm>
        </p:grpSpPr>
        <p:grpSp>
          <p:nvGrpSpPr>
            <p:cNvPr id="40041" name="Group 14">
              <a:extLst>
                <a:ext uri="{FF2B5EF4-FFF2-40B4-BE49-F238E27FC236}">
                  <a16:creationId xmlns:a16="http://schemas.microsoft.com/office/drawing/2014/main" id="{3995BF5C-80E0-6A6E-15AF-77FFDC613999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962570"/>
              <a:ext cx="568325" cy="995363"/>
              <a:chOff x="1875" y="3066"/>
              <a:chExt cx="358" cy="627"/>
            </a:xfrm>
          </p:grpSpPr>
          <p:sp>
            <p:nvSpPr>
              <p:cNvPr id="40118" name="Rectangle 15">
                <a:extLst>
                  <a:ext uri="{FF2B5EF4-FFF2-40B4-BE49-F238E27FC236}">
                    <a16:creationId xmlns:a16="http://schemas.microsoft.com/office/drawing/2014/main" id="{E3555A97-86B6-0A8D-59A0-0AEE8BCC2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40119" name="Line 16">
                <a:extLst>
                  <a:ext uri="{FF2B5EF4-FFF2-40B4-BE49-F238E27FC236}">
                    <a16:creationId xmlns:a16="http://schemas.microsoft.com/office/drawing/2014/main" id="{6E4A9B2E-C348-17C8-BF46-5535D36AFD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20" name="Line 17">
                <a:extLst>
                  <a:ext uri="{FF2B5EF4-FFF2-40B4-BE49-F238E27FC236}">
                    <a16:creationId xmlns:a16="http://schemas.microsoft.com/office/drawing/2014/main" id="{DE4D52D9-7FB7-D83F-EF86-6250C57E8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42" name="Group 32">
              <a:extLst>
                <a:ext uri="{FF2B5EF4-FFF2-40B4-BE49-F238E27FC236}">
                  <a16:creationId xmlns:a16="http://schemas.microsoft.com/office/drawing/2014/main" id="{AC467175-B00E-0983-1E89-A3D279EF11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1877953"/>
              <a:ext cx="1381125" cy="980378"/>
              <a:chOff x="4616" y="1688"/>
              <a:chExt cx="870" cy="930"/>
            </a:xfrm>
          </p:grpSpPr>
          <p:sp>
            <p:nvSpPr>
              <p:cNvPr id="40115" name="Rectangle 33">
                <a:extLst>
                  <a:ext uri="{FF2B5EF4-FFF2-40B4-BE49-F238E27FC236}">
                    <a16:creationId xmlns:a16="http://schemas.microsoft.com/office/drawing/2014/main" id="{4E0EF567-7F0B-47EE-0A85-3617443F9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0116" name="Line 34">
                <a:extLst>
                  <a:ext uri="{FF2B5EF4-FFF2-40B4-BE49-F238E27FC236}">
                    <a16:creationId xmlns:a16="http://schemas.microsoft.com/office/drawing/2014/main" id="{ADC03760-BBCC-33F3-6A15-62392215A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7" name="Line 36">
                <a:extLst>
                  <a:ext uri="{FF2B5EF4-FFF2-40B4-BE49-F238E27FC236}">
                    <a16:creationId xmlns:a16="http://schemas.microsoft.com/office/drawing/2014/main" id="{8F5917D1-FC03-9862-72BF-DF309E81D9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43" name="Group 31">
              <a:extLst>
                <a:ext uri="{FF2B5EF4-FFF2-40B4-BE49-F238E27FC236}">
                  <a16:creationId xmlns:a16="http://schemas.microsoft.com/office/drawing/2014/main" id="{7BE9EE20-86B7-70D3-0F76-11F4C6A5B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23703" y="1459055"/>
              <a:ext cx="568325" cy="269859"/>
              <a:chOff x="1875" y="3176"/>
              <a:chExt cx="358" cy="517"/>
            </a:xfrm>
          </p:grpSpPr>
          <p:sp>
            <p:nvSpPr>
              <p:cNvPr id="40112" name="Rectangle 32">
                <a:extLst>
                  <a:ext uri="{FF2B5EF4-FFF2-40B4-BE49-F238E27FC236}">
                    <a16:creationId xmlns:a16="http://schemas.microsoft.com/office/drawing/2014/main" id="{A5D00067-0120-AA68-C8E3-3A9C5B674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40113" name="Line 33">
                <a:extLst>
                  <a:ext uri="{FF2B5EF4-FFF2-40B4-BE49-F238E27FC236}">
                    <a16:creationId xmlns:a16="http://schemas.microsoft.com/office/drawing/2014/main" id="{4EB4DF28-2A05-F132-54AF-A5A6F076F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4" name="Line 34">
                <a:extLst>
                  <a:ext uri="{FF2B5EF4-FFF2-40B4-BE49-F238E27FC236}">
                    <a16:creationId xmlns:a16="http://schemas.microsoft.com/office/drawing/2014/main" id="{1C34A502-854F-1853-37CB-382A4EC6F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0044" name="Group 3">
              <a:extLst>
                <a:ext uri="{FF2B5EF4-FFF2-40B4-BE49-F238E27FC236}">
                  <a16:creationId xmlns:a16="http://schemas.microsoft.com/office/drawing/2014/main" id="{8D105492-FC26-17FD-B2A7-935DB71332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7939" y="1143400"/>
              <a:ext cx="657225" cy="1330325"/>
              <a:chOff x="3040" y="2253"/>
              <a:chExt cx="414" cy="838"/>
            </a:xfrm>
          </p:grpSpPr>
          <p:sp>
            <p:nvSpPr>
              <p:cNvPr id="40105" name="AutoShape 4">
                <a:extLst>
                  <a:ext uri="{FF2B5EF4-FFF2-40B4-BE49-F238E27FC236}">
                    <a16:creationId xmlns:a16="http://schemas.microsoft.com/office/drawing/2014/main" id="{42CD1A79-EB27-F124-11C3-8E706C6DE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40106" name="Line 5">
                <a:extLst>
                  <a:ext uri="{FF2B5EF4-FFF2-40B4-BE49-F238E27FC236}">
                    <a16:creationId xmlns:a16="http://schemas.microsoft.com/office/drawing/2014/main" id="{6875AF3D-D237-7360-B221-B26047B5F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7" name="Line 6">
                <a:extLst>
                  <a:ext uri="{FF2B5EF4-FFF2-40B4-BE49-F238E27FC236}">
                    <a16:creationId xmlns:a16="http://schemas.microsoft.com/office/drawing/2014/main" id="{F54695F2-628D-0819-BDE8-A38F54508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8" name="Line 7">
                <a:extLst>
                  <a:ext uri="{FF2B5EF4-FFF2-40B4-BE49-F238E27FC236}">
                    <a16:creationId xmlns:a16="http://schemas.microsoft.com/office/drawing/2014/main" id="{284A644F-1CFA-F9B1-4D0C-611C242FC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9" name="Line 8">
                <a:extLst>
                  <a:ext uri="{FF2B5EF4-FFF2-40B4-BE49-F238E27FC236}">
                    <a16:creationId xmlns:a16="http://schemas.microsoft.com/office/drawing/2014/main" id="{6A5832FE-771C-2810-E128-0C5AEDCC0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0" name="Line 9">
                <a:extLst>
                  <a:ext uri="{FF2B5EF4-FFF2-40B4-BE49-F238E27FC236}">
                    <a16:creationId xmlns:a16="http://schemas.microsoft.com/office/drawing/2014/main" id="{BA460957-AE45-3367-0C01-03B4C4FD2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11" name="Line 10">
                <a:extLst>
                  <a:ext uri="{FF2B5EF4-FFF2-40B4-BE49-F238E27FC236}">
                    <a16:creationId xmlns:a16="http://schemas.microsoft.com/office/drawing/2014/main" id="{8EFA3F9B-D8C6-913A-93CA-AFB8E6902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0045" name="Straight Connector 57">
              <a:extLst>
                <a:ext uri="{FF2B5EF4-FFF2-40B4-BE49-F238E27FC236}">
                  <a16:creationId xmlns:a16="http://schemas.microsoft.com/office/drawing/2014/main" id="{56E0EC6F-E57D-4D75-DD0E-F60A9F4766CF}"/>
                </a:ext>
              </a:extLst>
            </p:cNvPr>
            <p:cNvCxnSpPr>
              <a:cxnSpLocks noChangeShapeType="1"/>
              <a:stCxn id="40072" idx="2"/>
              <a:endCxn id="40117" idx="0"/>
            </p:cNvCxnSpPr>
            <p:nvPr/>
          </p:nvCxnSpPr>
          <p:spPr bwMode="auto">
            <a:xfrm flipH="1">
              <a:off x="4164096" y="1848564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46" name="TextBox 59">
              <a:extLst>
                <a:ext uri="{FF2B5EF4-FFF2-40B4-BE49-F238E27FC236}">
                  <a16:creationId xmlns:a16="http://schemas.microsoft.com/office/drawing/2014/main" id="{FDA08B03-D60B-9748-6752-F300DBF9F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002885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40047" name="Straight Connector 61">
              <a:extLst>
                <a:ext uri="{FF2B5EF4-FFF2-40B4-BE49-F238E27FC236}">
                  <a16:creationId xmlns:a16="http://schemas.microsoft.com/office/drawing/2014/main" id="{6F321597-5D2A-F119-1318-D78A9BFC8E23}"/>
                </a:ext>
              </a:extLst>
            </p:cNvPr>
            <p:cNvCxnSpPr>
              <a:cxnSpLocks noChangeShapeType="1"/>
              <a:stCxn id="40116" idx="0"/>
              <a:endCxn id="40046" idx="0"/>
            </p:cNvCxnSpPr>
            <p:nvPr/>
          </p:nvCxnSpPr>
          <p:spPr bwMode="auto">
            <a:xfrm>
              <a:off x="4160921" y="2858859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48" name="TextBox 62">
              <a:extLst>
                <a:ext uri="{FF2B5EF4-FFF2-40B4-BE49-F238E27FC236}">
                  <a16:creationId xmlns:a16="http://schemas.microsoft.com/office/drawing/2014/main" id="{A751D74A-FA24-471F-2B2F-6F2CE7F42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0098" y="2935166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40049" name="Straight Connector 64">
              <a:extLst>
                <a:ext uri="{FF2B5EF4-FFF2-40B4-BE49-F238E27FC236}">
                  <a16:creationId xmlns:a16="http://schemas.microsoft.com/office/drawing/2014/main" id="{7F74ACBD-AE8E-2DBC-C2DB-370BA862E1F1}"/>
                </a:ext>
              </a:extLst>
            </p:cNvPr>
            <p:cNvCxnSpPr>
              <a:cxnSpLocks noChangeShapeType="1"/>
              <a:stCxn id="40048" idx="3"/>
              <a:endCxn id="40104" idx="0"/>
            </p:cNvCxnSpPr>
            <p:nvPr/>
          </p:nvCxnSpPr>
          <p:spPr bwMode="auto">
            <a:xfrm flipV="1">
              <a:off x="6880180" y="3113990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50" name="Straight Connector 66">
              <a:extLst>
                <a:ext uri="{FF2B5EF4-FFF2-40B4-BE49-F238E27FC236}">
                  <a16:creationId xmlns:a16="http://schemas.microsoft.com/office/drawing/2014/main" id="{FD12A001-9212-8E51-D93B-9EAC33B44578}"/>
                </a:ext>
              </a:extLst>
            </p:cNvPr>
            <p:cNvCxnSpPr>
              <a:cxnSpLocks noChangeShapeType="1"/>
              <a:stCxn id="40066" idx="3"/>
              <a:endCxn id="40111" idx="0"/>
            </p:cNvCxnSpPr>
            <p:nvPr/>
          </p:nvCxnSpPr>
          <p:spPr bwMode="auto">
            <a:xfrm>
              <a:off x="7019013" y="1803777"/>
              <a:ext cx="598926" cy="39054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051" name="Group 3">
              <a:extLst>
                <a:ext uri="{FF2B5EF4-FFF2-40B4-BE49-F238E27FC236}">
                  <a16:creationId xmlns:a16="http://schemas.microsoft.com/office/drawing/2014/main" id="{825BF184-4158-7DB2-3663-1DCCE6EB8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76890" y="2063065"/>
              <a:ext cx="657225" cy="1330325"/>
              <a:chOff x="3040" y="2253"/>
              <a:chExt cx="414" cy="838"/>
            </a:xfrm>
          </p:grpSpPr>
          <p:sp>
            <p:nvSpPr>
              <p:cNvPr id="40098" name="AutoShape 4">
                <a:extLst>
                  <a:ext uri="{FF2B5EF4-FFF2-40B4-BE49-F238E27FC236}">
                    <a16:creationId xmlns:a16="http://schemas.microsoft.com/office/drawing/2014/main" id="{EB8CD892-67F4-4F39-2FB0-6050B2AB8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40099" name="Line 5">
                <a:extLst>
                  <a:ext uri="{FF2B5EF4-FFF2-40B4-BE49-F238E27FC236}">
                    <a16:creationId xmlns:a16="http://schemas.microsoft.com/office/drawing/2014/main" id="{6521F2C1-8CEF-1384-0924-A8FCF12E6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0" name="Line 6">
                <a:extLst>
                  <a:ext uri="{FF2B5EF4-FFF2-40B4-BE49-F238E27FC236}">
                    <a16:creationId xmlns:a16="http://schemas.microsoft.com/office/drawing/2014/main" id="{17A60D36-FF20-AAF9-EDCA-47EA5D13D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1" name="Line 7">
                <a:extLst>
                  <a:ext uri="{FF2B5EF4-FFF2-40B4-BE49-F238E27FC236}">
                    <a16:creationId xmlns:a16="http://schemas.microsoft.com/office/drawing/2014/main" id="{07B2D608-0707-A09C-E3F7-132A38146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2" name="Line 8">
                <a:extLst>
                  <a:ext uri="{FF2B5EF4-FFF2-40B4-BE49-F238E27FC236}">
                    <a16:creationId xmlns:a16="http://schemas.microsoft.com/office/drawing/2014/main" id="{EBEDE1D6-075F-7B94-DAED-56234711C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3" name="Line 9">
                <a:extLst>
                  <a:ext uri="{FF2B5EF4-FFF2-40B4-BE49-F238E27FC236}">
                    <a16:creationId xmlns:a16="http://schemas.microsoft.com/office/drawing/2014/main" id="{A898B191-6E03-53D3-0338-8959CF396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104" name="Line 10">
                <a:extLst>
                  <a:ext uri="{FF2B5EF4-FFF2-40B4-BE49-F238E27FC236}">
                    <a16:creationId xmlns:a16="http://schemas.microsoft.com/office/drawing/2014/main" id="{7C6DC5C4-F2A4-7BE1-3FC9-A4112135C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0052" name="Straight Connector 82">
              <a:extLst>
                <a:ext uri="{FF2B5EF4-FFF2-40B4-BE49-F238E27FC236}">
                  <a16:creationId xmlns:a16="http://schemas.microsoft.com/office/drawing/2014/main" id="{86DEBAE7-8F4B-08F1-CF22-C57EEDEE098B}"/>
                </a:ext>
              </a:extLst>
            </p:cNvPr>
            <p:cNvCxnSpPr>
              <a:cxnSpLocks noChangeShapeType="1"/>
              <a:stCxn id="40066" idx="2"/>
              <a:endCxn id="40103" idx="0"/>
            </p:cNvCxnSpPr>
            <p:nvPr/>
          </p:nvCxnSpPr>
          <p:spPr bwMode="auto">
            <a:xfrm>
              <a:off x="6974563" y="1848227"/>
              <a:ext cx="2327" cy="49423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053" name="Group 31">
              <a:extLst>
                <a:ext uri="{FF2B5EF4-FFF2-40B4-BE49-F238E27FC236}">
                  <a16:creationId xmlns:a16="http://schemas.microsoft.com/office/drawing/2014/main" id="{72F0A5A1-D194-71B0-892B-775F4737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096" y="1165761"/>
              <a:ext cx="568325" cy="501925"/>
              <a:chOff x="1875" y="3066"/>
              <a:chExt cx="358" cy="627"/>
            </a:xfrm>
          </p:grpSpPr>
          <p:sp>
            <p:nvSpPr>
              <p:cNvPr id="40095" name="Rectangle 32">
                <a:extLst>
                  <a:ext uri="{FF2B5EF4-FFF2-40B4-BE49-F238E27FC236}">
                    <a16:creationId xmlns:a16="http://schemas.microsoft.com/office/drawing/2014/main" id="{6FBB7666-2EEB-4200-0122-BE81006BB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&lt;&lt;2</a:t>
                </a:r>
              </a:p>
            </p:txBody>
          </p:sp>
          <p:sp>
            <p:nvSpPr>
              <p:cNvPr id="40096" name="Line 33">
                <a:extLst>
                  <a:ext uri="{FF2B5EF4-FFF2-40B4-BE49-F238E27FC236}">
                    <a16:creationId xmlns:a16="http://schemas.microsoft.com/office/drawing/2014/main" id="{FB63F155-1B6A-AF38-4D9E-A84633026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97" name="Line 34">
                <a:extLst>
                  <a:ext uri="{FF2B5EF4-FFF2-40B4-BE49-F238E27FC236}">
                    <a16:creationId xmlns:a16="http://schemas.microsoft.com/office/drawing/2014/main" id="{4AC7CFDD-A606-A231-F732-43607CDF93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0054" name="Straight Connector 89">
              <a:extLst>
                <a:ext uri="{FF2B5EF4-FFF2-40B4-BE49-F238E27FC236}">
                  <a16:creationId xmlns:a16="http://schemas.microsoft.com/office/drawing/2014/main" id="{5B81106D-FE1A-2D6F-03FF-CE42994B47A6}"/>
                </a:ext>
              </a:extLst>
            </p:cNvPr>
            <p:cNvCxnSpPr>
              <a:cxnSpLocks noChangeShapeType="1"/>
              <a:stCxn id="40097" idx="1"/>
              <a:endCxn id="40110" idx="0"/>
            </p:cNvCxnSpPr>
            <p:nvPr/>
          </p:nvCxnSpPr>
          <p:spPr bwMode="auto">
            <a:xfrm>
              <a:off x="7525422" y="1417125"/>
              <a:ext cx="92517" cy="567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055" name="Group 19">
              <a:extLst>
                <a:ext uri="{FF2B5EF4-FFF2-40B4-BE49-F238E27FC236}">
                  <a16:creationId xmlns:a16="http://schemas.microsoft.com/office/drawing/2014/main" id="{ACF8DEE0-A395-F527-B02D-6BE629A53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8063" y="1122244"/>
              <a:ext cx="346710" cy="589756"/>
              <a:chOff x="4832" y="2440"/>
              <a:chExt cx="280" cy="742"/>
            </a:xfrm>
          </p:grpSpPr>
          <p:sp>
            <p:nvSpPr>
              <p:cNvPr id="40090" name="AutoShape 20">
                <a:extLst>
                  <a:ext uri="{FF2B5EF4-FFF2-40B4-BE49-F238E27FC236}">
                    <a16:creationId xmlns:a16="http://schemas.microsoft.com/office/drawing/2014/main" id="{927E484C-D265-591A-2D62-72D173F7F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40091" name="Line 21">
                <a:extLst>
                  <a:ext uri="{FF2B5EF4-FFF2-40B4-BE49-F238E27FC236}">
                    <a16:creationId xmlns:a16="http://schemas.microsoft.com/office/drawing/2014/main" id="{E00B1E53-ADFF-2220-8DDE-82192D4E7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92" name="Line 22">
                <a:extLst>
                  <a:ext uri="{FF2B5EF4-FFF2-40B4-BE49-F238E27FC236}">
                    <a16:creationId xmlns:a16="http://schemas.microsoft.com/office/drawing/2014/main" id="{6ADB389F-23E8-376D-F8AE-C6AEB65AA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93" name="Line 23">
                <a:extLst>
                  <a:ext uri="{FF2B5EF4-FFF2-40B4-BE49-F238E27FC236}">
                    <a16:creationId xmlns:a16="http://schemas.microsoft.com/office/drawing/2014/main" id="{70B7F017-E294-1C52-F090-7AADD7B38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94" name="Line 24">
                <a:extLst>
                  <a:ext uri="{FF2B5EF4-FFF2-40B4-BE49-F238E27FC236}">
                    <a16:creationId xmlns:a16="http://schemas.microsoft.com/office/drawing/2014/main" id="{86AF8113-8069-5C97-961E-8356DFC26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40056" name="Group 31">
              <a:extLst>
                <a:ext uri="{FF2B5EF4-FFF2-40B4-BE49-F238E27FC236}">
                  <a16:creationId xmlns:a16="http://schemas.microsoft.com/office/drawing/2014/main" id="{F1B3E204-3861-4F81-C2B8-FCECE992A7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445" y="1157668"/>
              <a:ext cx="568325" cy="278996"/>
              <a:chOff x="1875" y="3176"/>
              <a:chExt cx="358" cy="517"/>
            </a:xfrm>
          </p:grpSpPr>
          <p:sp>
            <p:nvSpPr>
              <p:cNvPr id="40087" name="Rectangle 32">
                <a:extLst>
                  <a:ext uri="{FF2B5EF4-FFF2-40B4-BE49-F238E27FC236}">
                    <a16:creationId xmlns:a16="http://schemas.microsoft.com/office/drawing/2014/main" id="{E4468D73-DC00-E4A8-0DBE-BEC8FBFED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40088" name="Line 33">
                <a:extLst>
                  <a:ext uri="{FF2B5EF4-FFF2-40B4-BE49-F238E27FC236}">
                    <a16:creationId xmlns:a16="http://schemas.microsoft.com/office/drawing/2014/main" id="{BEE1BD0E-D0DB-5B13-F6F1-BFE3D17F6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9" name="Line 34">
                <a:extLst>
                  <a:ext uri="{FF2B5EF4-FFF2-40B4-BE49-F238E27FC236}">
                    <a16:creationId xmlns:a16="http://schemas.microsoft.com/office/drawing/2014/main" id="{887C028D-049E-786F-3DE4-8B3260D56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0057" name="Straight Connector 101">
              <a:extLst>
                <a:ext uri="{FF2B5EF4-FFF2-40B4-BE49-F238E27FC236}">
                  <a16:creationId xmlns:a16="http://schemas.microsoft.com/office/drawing/2014/main" id="{9D79075E-D4BC-232F-40A2-DFBE5DB15C81}"/>
                </a:ext>
              </a:extLst>
            </p:cNvPr>
            <p:cNvCxnSpPr>
              <a:cxnSpLocks noChangeShapeType="1"/>
              <a:stCxn id="40089" idx="1"/>
              <a:endCxn id="40093" idx="1"/>
            </p:cNvCxnSpPr>
            <p:nvPr/>
          </p:nvCxnSpPr>
          <p:spPr bwMode="auto">
            <a:xfrm flipV="1">
              <a:off x="6486771" y="1267695"/>
              <a:ext cx="124443" cy="6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58" name="Straight Connector 103">
              <a:extLst>
                <a:ext uri="{FF2B5EF4-FFF2-40B4-BE49-F238E27FC236}">
                  <a16:creationId xmlns:a16="http://schemas.microsoft.com/office/drawing/2014/main" id="{B7646A00-D4B3-FF10-B1A0-2A8E0F853412}"/>
                </a:ext>
              </a:extLst>
            </p:cNvPr>
            <p:cNvCxnSpPr>
              <a:cxnSpLocks noChangeShapeType="1"/>
              <a:stCxn id="40114" idx="1"/>
              <a:endCxn id="40092" idx="0"/>
            </p:cNvCxnSpPr>
            <p:nvPr/>
          </p:nvCxnSpPr>
          <p:spPr bwMode="auto">
            <a:xfrm>
              <a:off x="6492029" y="1565538"/>
              <a:ext cx="56034" cy="18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59" name="Straight Connector 105">
              <a:extLst>
                <a:ext uri="{FF2B5EF4-FFF2-40B4-BE49-F238E27FC236}">
                  <a16:creationId xmlns:a16="http://schemas.microsoft.com/office/drawing/2014/main" id="{045C47F5-3BC5-C0B3-2C77-78A6F835BA3D}"/>
                </a:ext>
              </a:extLst>
            </p:cNvPr>
            <p:cNvCxnSpPr>
              <a:cxnSpLocks noChangeShapeType="1"/>
              <a:stCxn id="40109" idx="1"/>
              <a:endCxn id="40084" idx="0"/>
            </p:cNvCxnSpPr>
            <p:nvPr/>
          </p:nvCxnSpPr>
          <p:spPr bwMode="auto">
            <a:xfrm>
              <a:off x="8275165" y="1808564"/>
              <a:ext cx="213440" cy="21865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60" name="Straight Connector 107">
              <a:extLst>
                <a:ext uri="{FF2B5EF4-FFF2-40B4-BE49-F238E27FC236}">
                  <a16:creationId xmlns:a16="http://schemas.microsoft.com/office/drawing/2014/main" id="{AD6E7CC9-FE9B-2437-1D31-9DD8CC797E06}"/>
                </a:ext>
              </a:extLst>
            </p:cNvPr>
            <p:cNvCxnSpPr>
              <a:cxnSpLocks noChangeShapeType="1"/>
              <a:stCxn id="40102" idx="1"/>
              <a:endCxn id="40085" idx="0"/>
            </p:cNvCxnSpPr>
            <p:nvPr/>
          </p:nvCxnSpPr>
          <p:spPr bwMode="auto">
            <a:xfrm flipV="1">
              <a:off x="7634116" y="2326864"/>
              <a:ext cx="854489" cy="40136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61" name="TextBox 110">
              <a:extLst>
                <a:ext uri="{FF2B5EF4-FFF2-40B4-BE49-F238E27FC236}">
                  <a16:creationId xmlns:a16="http://schemas.microsoft.com/office/drawing/2014/main" id="{C8E9CBA7-45DE-11BC-72A5-97EC2ADDC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5360" y="1109854"/>
              <a:ext cx="11224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CondAddr19</a:t>
              </a:r>
            </a:p>
          </p:txBody>
        </p:sp>
        <p:sp>
          <p:nvSpPr>
            <p:cNvPr id="40062" name="TextBox 111">
              <a:extLst>
                <a:ext uri="{FF2B5EF4-FFF2-40B4-BE49-F238E27FC236}">
                  <a16:creationId xmlns:a16="http://schemas.microsoft.com/office/drawing/2014/main" id="{6D403335-DCE5-EBA1-E660-1E50D849B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5354" y="1407623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400"/>
                <a:t>BrAddr26</a:t>
              </a:r>
            </a:p>
          </p:txBody>
        </p:sp>
        <p:cxnSp>
          <p:nvCxnSpPr>
            <p:cNvPr id="40063" name="Straight Connector 113">
              <a:extLst>
                <a:ext uri="{FF2B5EF4-FFF2-40B4-BE49-F238E27FC236}">
                  <a16:creationId xmlns:a16="http://schemas.microsoft.com/office/drawing/2014/main" id="{6FE6A06F-3F02-8084-E80C-B754FD64D5C6}"/>
                </a:ext>
              </a:extLst>
            </p:cNvPr>
            <p:cNvCxnSpPr>
              <a:cxnSpLocks noChangeShapeType="1"/>
              <a:stCxn id="40061" idx="3"/>
              <a:endCxn id="40088" idx="0"/>
            </p:cNvCxnSpPr>
            <p:nvPr/>
          </p:nvCxnSpPr>
          <p:spPr bwMode="auto">
            <a:xfrm>
              <a:off x="5757783" y="1263743"/>
              <a:ext cx="160662" cy="347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64" name="Straight Connector 115">
              <a:extLst>
                <a:ext uri="{FF2B5EF4-FFF2-40B4-BE49-F238E27FC236}">
                  <a16:creationId xmlns:a16="http://schemas.microsoft.com/office/drawing/2014/main" id="{35C6D2A5-70CE-B08B-FD03-EEA61F50BC51}"/>
                </a:ext>
              </a:extLst>
            </p:cNvPr>
            <p:cNvCxnSpPr>
              <a:cxnSpLocks noChangeShapeType="1"/>
              <a:stCxn id="40062" idx="3"/>
              <a:endCxn id="40113" idx="0"/>
            </p:cNvCxnSpPr>
            <p:nvPr/>
          </p:nvCxnSpPr>
          <p:spPr bwMode="auto">
            <a:xfrm>
              <a:off x="5757783" y="1561512"/>
              <a:ext cx="165920" cy="350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65" name="Straight Connector 117">
              <a:extLst>
                <a:ext uri="{FF2B5EF4-FFF2-40B4-BE49-F238E27FC236}">
                  <a16:creationId xmlns:a16="http://schemas.microsoft.com/office/drawing/2014/main" id="{25A6DBCC-366A-AD46-A704-AC05CFE53977}"/>
                </a:ext>
              </a:extLst>
            </p:cNvPr>
            <p:cNvCxnSpPr>
              <a:cxnSpLocks noChangeShapeType="1"/>
              <a:stCxn id="40091" idx="0"/>
              <a:endCxn id="40096" idx="0"/>
            </p:cNvCxnSpPr>
            <p:nvPr/>
          </p:nvCxnSpPr>
          <p:spPr bwMode="auto">
            <a:xfrm flipV="1">
              <a:off x="6831622" y="1416323"/>
              <a:ext cx="125474" cy="79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66" name="Rectangle 84">
              <a:extLst>
                <a:ext uri="{FF2B5EF4-FFF2-40B4-BE49-F238E27FC236}">
                  <a16:creationId xmlns:a16="http://schemas.microsoft.com/office/drawing/2014/main" id="{BB658D74-FFFA-1E22-DC55-339B76BC7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0113" y="1759327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40067" name="Straight Connector 252">
              <a:extLst>
                <a:ext uri="{FF2B5EF4-FFF2-40B4-BE49-F238E27FC236}">
                  <a16:creationId xmlns:a16="http://schemas.microsoft.com/office/drawing/2014/main" id="{CFF2EA25-E104-B5C5-482E-BD7B19A6909D}"/>
                </a:ext>
              </a:extLst>
            </p:cNvPr>
            <p:cNvCxnSpPr>
              <a:cxnSpLocks noChangeShapeType="1"/>
              <a:stCxn id="40072" idx="3"/>
              <a:endCxn id="40066" idx="1"/>
            </p:cNvCxnSpPr>
            <p:nvPr/>
          </p:nvCxnSpPr>
          <p:spPr bwMode="auto">
            <a:xfrm flipV="1">
              <a:off x="4213176" y="1803777"/>
              <a:ext cx="2716937" cy="3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9" name="Text Box 104">
              <a:extLst>
                <a:ext uri="{FF2B5EF4-FFF2-40B4-BE49-F238E27FC236}">
                  <a16:creationId xmlns:a16="http://schemas.microsoft.com/office/drawing/2014/main" id="{3E024343-4DD0-43FC-9451-D7D56B826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4306" y="2735899"/>
              <a:ext cx="976515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BrTaken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0" name="Text Box 104">
              <a:extLst>
                <a:ext uri="{FF2B5EF4-FFF2-40B4-BE49-F238E27FC236}">
                  <a16:creationId xmlns:a16="http://schemas.microsoft.com/office/drawing/2014/main" id="{FE654066-5E1A-4F6A-8AF0-74B3573BF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8234" y="331452"/>
              <a:ext cx="1146414" cy="3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UncondBr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40070" name="Straight Connector 287">
              <a:extLst>
                <a:ext uri="{FF2B5EF4-FFF2-40B4-BE49-F238E27FC236}">
                  <a16:creationId xmlns:a16="http://schemas.microsoft.com/office/drawing/2014/main" id="{AC6F7E5A-1C9A-41D2-B34D-D1B57B1931D7}"/>
                </a:ext>
              </a:extLst>
            </p:cNvPr>
            <p:cNvCxnSpPr>
              <a:cxnSpLocks noChangeShapeType="1"/>
              <a:stCxn id="279" idx="0"/>
              <a:endCxn id="40086" idx="0"/>
            </p:cNvCxnSpPr>
            <p:nvPr/>
          </p:nvCxnSpPr>
          <p:spPr bwMode="auto">
            <a:xfrm flipV="1">
              <a:off x="8662578" y="2438536"/>
              <a:ext cx="1" cy="2977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71" name="Straight Connector 319">
              <a:extLst>
                <a:ext uri="{FF2B5EF4-FFF2-40B4-BE49-F238E27FC236}">
                  <a16:creationId xmlns:a16="http://schemas.microsoft.com/office/drawing/2014/main" id="{90A58676-F605-C5D6-92C0-DFAD8C23C9B8}"/>
                </a:ext>
              </a:extLst>
            </p:cNvPr>
            <p:cNvCxnSpPr>
              <a:cxnSpLocks noChangeShapeType="1"/>
              <a:stCxn id="280" idx="2"/>
              <a:endCxn id="40094" idx="0"/>
            </p:cNvCxnSpPr>
            <p:nvPr/>
          </p:nvCxnSpPr>
          <p:spPr bwMode="auto">
            <a:xfrm>
              <a:off x="6722037" y="700784"/>
              <a:ext cx="0" cy="4552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72" name="Rectangle 84">
              <a:extLst>
                <a:ext uri="{FF2B5EF4-FFF2-40B4-BE49-F238E27FC236}">
                  <a16:creationId xmlns:a16="http://schemas.microsoft.com/office/drawing/2014/main" id="{B2B1589E-A218-A1AD-F45F-34AC059DA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175966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40073" name="Straight Connector 327">
              <a:extLst>
                <a:ext uri="{FF2B5EF4-FFF2-40B4-BE49-F238E27FC236}">
                  <a16:creationId xmlns:a16="http://schemas.microsoft.com/office/drawing/2014/main" id="{95370568-B998-E5F8-3AE6-237F546CD1BD}"/>
                </a:ext>
              </a:extLst>
            </p:cNvPr>
            <p:cNvCxnSpPr>
              <a:cxnSpLocks noChangeShapeType="1"/>
              <a:stCxn id="40119" idx="0"/>
              <a:endCxn id="40072" idx="0"/>
            </p:cNvCxnSpPr>
            <p:nvPr/>
          </p:nvCxnSpPr>
          <p:spPr bwMode="auto">
            <a:xfrm>
              <a:off x="4163913" y="1744415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074" name="Line 70">
              <a:extLst>
                <a:ext uri="{FF2B5EF4-FFF2-40B4-BE49-F238E27FC236}">
                  <a16:creationId xmlns:a16="http://schemas.microsoft.com/office/drawing/2014/main" id="{06EDEEB9-F120-B4BE-8FB2-63AD7CFCD1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95121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75" name="Line 70">
              <a:extLst>
                <a:ext uri="{FF2B5EF4-FFF2-40B4-BE49-F238E27FC236}">
                  <a16:creationId xmlns:a16="http://schemas.microsoft.com/office/drawing/2014/main" id="{18F0642B-AFFE-256A-54A2-15ACD2D0B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945361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076" name="Group 382">
              <a:extLst>
                <a:ext uri="{FF2B5EF4-FFF2-40B4-BE49-F238E27FC236}">
                  <a16:creationId xmlns:a16="http://schemas.microsoft.com/office/drawing/2014/main" id="{BC078F9F-9453-6532-576B-2D7734384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88605" y="1882560"/>
              <a:ext cx="438278" cy="589756"/>
              <a:chOff x="8439966" y="1668545"/>
              <a:chExt cx="438278" cy="589756"/>
            </a:xfrm>
          </p:grpSpPr>
          <p:grpSp>
            <p:nvGrpSpPr>
              <p:cNvPr id="40080" name="Group 19">
                <a:extLst>
                  <a:ext uri="{FF2B5EF4-FFF2-40B4-BE49-F238E27FC236}">
                    <a16:creationId xmlns:a16="http://schemas.microsoft.com/office/drawing/2014/main" id="{E709C24A-39AB-6684-8437-2FC9F68C7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439966" y="1668545"/>
                <a:ext cx="346710" cy="589756"/>
                <a:chOff x="4832" y="2440"/>
                <a:chExt cx="280" cy="742"/>
              </a:xfrm>
            </p:grpSpPr>
            <p:sp>
              <p:nvSpPr>
                <p:cNvPr id="40082" name="AutoShape 20">
                  <a:extLst>
                    <a:ext uri="{FF2B5EF4-FFF2-40B4-BE49-F238E27FC236}">
                      <a16:creationId xmlns:a16="http://schemas.microsoft.com/office/drawing/2014/main" id="{6C76E31C-626A-60DA-4784-969752C7B3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/>
                    <a:t>1    0</a:t>
                  </a:r>
                </a:p>
              </p:txBody>
            </p:sp>
            <p:sp>
              <p:nvSpPr>
                <p:cNvPr id="40083" name="Line 21">
                  <a:extLst>
                    <a:ext uri="{FF2B5EF4-FFF2-40B4-BE49-F238E27FC236}">
                      <a16:creationId xmlns:a16="http://schemas.microsoft.com/office/drawing/2014/main" id="{41B7E437-0536-3754-556E-0CE3985FA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84" name="Line 22">
                  <a:extLst>
                    <a:ext uri="{FF2B5EF4-FFF2-40B4-BE49-F238E27FC236}">
                      <a16:creationId xmlns:a16="http://schemas.microsoft.com/office/drawing/2014/main" id="{C199DEAE-5557-64C5-DB39-27EB6C76A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85" name="Line 23">
                  <a:extLst>
                    <a:ext uri="{FF2B5EF4-FFF2-40B4-BE49-F238E27FC236}">
                      <a16:creationId xmlns:a16="http://schemas.microsoft.com/office/drawing/2014/main" id="{001D9C38-9E1D-A705-D72F-2699A3ED8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86" name="Line 24">
                  <a:extLst>
                    <a:ext uri="{FF2B5EF4-FFF2-40B4-BE49-F238E27FC236}">
                      <a16:creationId xmlns:a16="http://schemas.microsoft.com/office/drawing/2014/main" id="{B979F5C1-D8FF-F305-E90F-E2284B39E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081" name="Line 70">
                <a:extLst>
                  <a:ext uri="{FF2B5EF4-FFF2-40B4-BE49-F238E27FC236}">
                    <a16:creationId xmlns:a16="http://schemas.microsoft.com/office/drawing/2014/main" id="{6C80E73B-EC45-7A9E-D96E-D13E95BC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46482" y="1967554"/>
                <a:ext cx="1317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0077" name="Straight Connector 372">
              <a:extLst>
                <a:ext uri="{FF2B5EF4-FFF2-40B4-BE49-F238E27FC236}">
                  <a16:creationId xmlns:a16="http://schemas.microsoft.com/office/drawing/2014/main" id="{6C5202D6-4A4C-2A96-2305-7A5EE287DA15}"/>
                </a:ext>
              </a:extLst>
            </p:cNvPr>
            <p:cNvCxnSpPr>
              <a:cxnSpLocks noChangeShapeType="1"/>
              <a:stCxn id="40081" idx="1"/>
              <a:endCxn id="40074" idx="1"/>
            </p:cNvCxnSpPr>
            <p:nvPr/>
          </p:nvCxnSpPr>
          <p:spPr bwMode="auto">
            <a:xfrm flipV="1">
              <a:off x="8926883" y="945362"/>
              <a:ext cx="0" cy="123620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78" name="Straight Connector 374">
              <a:extLst>
                <a:ext uri="{FF2B5EF4-FFF2-40B4-BE49-F238E27FC236}">
                  <a16:creationId xmlns:a16="http://schemas.microsoft.com/office/drawing/2014/main" id="{8C74B282-AC20-F1C8-44D4-0C1274A142C9}"/>
                </a:ext>
              </a:extLst>
            </p:cNvPr>
            <p:cNvCxnSpPr>
              <a:cxnSpLocks noChangeShapeType="1"/>
              <a:stCxn id="40074" idx="0"/>
              <a:endCxn id="40075" idx="1"/>
            </p:cNvCxnSpPr>
            <p:nvPr/>
          </p:nvCxnSpPr>
          <p:spPr bwMode="auto">
            <a:xfrm flipH="1">
              <a:off x="4298370" y="945361"/>
              <a:ext cx="4496751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079" name="Straight Connector 376">
              <a:extLst>
                <a:ext uri="{FF2B5EF4-FFF2-40B4-BE49-F238E27FC236}">
                  <a16:creationId xmlns:a16="http://schemas.microsoft.com/office/drawing/2014/main" id="{2714F8BC-D60C-056E-6A8B-9B22946E511F}"/>
                </a:ext>
              </a:extLst>
            </p:cNvPr>
            <p:cNvCxnSpPr>
              <a:cxnSpLocks noChangeShapeType="1"/>
              <a:stCxn id="40075" idx="0"/>
              <a:endCxn id="40120" idx="1"/>
            </p:cNvCxnSpPr>
            <p:nvPr/>
          </p:nvCxnSpPr>
          <p:spPr bwMode="auto">
            <a:xfrm flipH="1">
              <a:off x="4165502" y="945361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2" name="Group 387">
            <a:extLst>
              <a:ext uri="{FF2B5EF4-FFF2-40B4-BE49-F238E27FC236}">
                <a16:creationId xmlns:a16="http://schemas.microsoft.com/office/drawing/2014/main" id="{D16BB807-CE86-3C6F-6486-A5AB53FA97D8}"/>
              </a:ext>
            </a:extLst>
          </p:cNvPr>
          <p:cNvGrpSpPr>
            <a:grpSpLocks/>
          </p:cNvGrpSpPr>
          <p:nvPr/>
        </p:nvGrpSpPr>
        <p:grpSpPr bwMode="auto">
          <a:xfrm>
            <a:off x="79375" y="3505200"/>
            <a:ext cx="7250113" cy="3159125"/>
            <a:chOff x="79006" y="3505430"/>
            <a:chExt cx="7249735" cy="3158909"/>
          </a:xfrm>
        </p:grpSpPr>
        <p:grpSp>
          <p:nvGrpSpPr>
            <p:cNvPr id="39944" name="Group 113">
              <a:extLst>
                <a:ext uri="{FF2B5EF4-FFF2-40B4-BE49-F238E27FC236}">
                  <a16:creationId xmlns:a16="http://schemas.microsoft.com/office/drawing/2014/main" id="{BFE7FBB2-4EAC-8B4B-77AB-AEA51784C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1090" y="4516612"/>
              <a:ext cx="1649413" cy="1217612"/>
              <a:chOff x="978" y="2247"/>
              <a:chExt cx="1039" cy="767"/>
            </a:xfrm>
          </p:grpSpPr>
          <p:sp>
            <p:nvSpPr>
              <p:cNvPr id="40033" name="Rectangle 114">
                <a:extLst>
                  <a:ext uri="{FF2B5EF4-FFF2-40B4-BE49-F238E27FC236}">
                    <a16:creationId xmlns:a16="http://schemas.microsoft.com/office/drawing/2014/main" id="{4E9FC94C-2B4C-B3CD-8EFC-16420F78A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" y="2298"/>
                <a:ext cx="903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Aw Ab  Aa Da</a:t>
                </a:r>
              </a:p>
              <a:p>
                <a:pPr algn="ctr"/>
                <a:r>
                  <a:rPr lang="en-US" altLang="en-US"/>
                  <a:t>Dw                 </a:t>
                </a:r>
              </a:p>
              <a:p>
                <a:pPr algn="ctr"/>
                <a:r>
                  <a:rPr lang="en-US" altLang="en-US" b="1"/>
                  <a:t>    RegFile  </a:t>
                </a:r>
                <a:r>
                  <a:rPr lang="en-US" altLang="en-US"/>
                  <a:t>Db</a:t>
                </a:r>
                <a:endParaRPr lang="en-US" altLang="en-US" b="1"/>
              </a:p>
              <a:p>
                <a:pPr algn="ctr"/>
                <a:r>
                  <a:rPr lang="en-US" altLang="en-US"/>
                  <a:t>WrEn              </a:t>
                </a:r>
              </a:p>
            </p:txBody>
          </p:sp>
          <p:sp>
            <p:nvSpPr>
              <p:cNvPr id="40034" name="Line 115">
                <a:extLst>
                  <a:ext uri="{FF2B5EF4-FFF2-40B4-BE49-F238E27FC236}">
                    <a16:creationId xmlns:a16="http://schemas.microsoft.com/office/drawing/2014/main" id="{7E5D0E1C-3154-E763-C53D-2B6EE5D2D0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1" y="257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5" name="Line 116">
                <a:extLst>
                  <a:ext uri="{FF2B5EF4-FFF2-40B4-BE49-F238E27FC236}">
                    <a16:creationId xmlns:a16="http://schemas.microsoft.com/office/drawing/2014/main" id="{F2A53360-C585-DC58-502A-E86BF0465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149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6" name="Line 117">
                <a:extLst>
                  <a:ext uri="{FF2B5EF4-FFF2-40B4-BE49-F238E27FC236}">
                    <a16:creationId xmlns:a16="http://schemas.microsoft.com/office/drawing/2014/main" id="{F936102F-2E8E-BF8D-6470-57C5E807B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76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7" name="Line 118">
                <a:extLst>
                  <a:ext uri="{FF2B5EF4-FFF2-40B4-BE49-F238E27FC236}">
                    <a16:creationId xmlns:a16="http://schemas.microsoft.com/office/drawing/2014/main" id="{4F4D5323-A115-651B-E91A-85AB84D9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86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8" name="Line 119">
                <a:extLst>
                  <a:ext uri="{FF2B5EF4-FFF2-40B4-BE49-F238E27FC236}">
                    <a16:creationId xmlns:a16="http://schemas.microsoft.com/office/drawing/2014/main" id="{6C7CAE5D-3CF8-6462-EB5B-2E42D9DDC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23" y="22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9" name="Line 120">
                <a:extLst>
                  <a:ext uri="{FF2B5EF4-FFF2-40B4-BE49-F238E27FC236}">
                    <a16:creationId xmlns:a16="http://schemas.microsoft.com/office/drawing/2014/main" id="{F8079E8D-5E4B-C0D3-3153-C2AABEA432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6" y="238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40" name="Line 121">
                <a:extLst>
                  <a:ext uri="{FF2B5EF4-FFF2-40B4-BE49-F238E27FC236}">
                    <a16:creationId xmlns:a16="http://schemas.microsoft.com/office/drawing/2014/main" id="{0DD70D66-D4AE-CBC0-76EA-D142AC534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" y="2915"/>
                <a:ext cx="8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45" name="Group 35">
              <a:extLst>
                <a:ext uri="{FF2B5EF4-FFF2-40B4-BE49-F238E27FC236}">
                  <a16:creationId xmlns:a16="http://schemas.microsoft.com/office/drawing/2014/main" id="{66CBD5BA-98AD-BABE-0AF8-377976B462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2000" y="5341082"/>
              <a:ext cx="1328737" cy="1217612"/>
              <a:chOff x="3687" y="3015"/>
              <a:chExt cx="837" cy="767"/>
            </a:xfrm>
          </p:grpSpPr>
          <p:sp>
            <p:nvSpPr>
              <p:cNvPr id="40028" name="Rectangle 36">
                <a:extLst>
                  <a:ext uri="{FF2B5EF4-FFF2-40B4-BE49-F238E27FC236}">
                    <a16:creationId xmlns:a16="http://schemas.microsoft.com/office/drawing/2014/main" id="{24E5C9A3-08CB-234C-8C2A-BF5B7F9E1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8" y="3066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WrEn  Addr</a:t>
                </a:r>
              </a:p>
              <a:p>
                <a:pPr algn="ctr"/>
                <a:r>
                  <a:rPr lang="en-US" altLang="en-US"/>
                  <a:t>Din     Dout</a:t>
                </a:r>
              </a:p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0029" name="Line 37">
                <a:extLst>
                  <a:ext uri="{FF2B5EF4-FFF2-40B4-BE49-F238E27FC236}">
                    <a16:creationId xmlns:a16="http://schemas.microsoft.com/office/drawing/2014/main" id="{3BFE23C0-370A-8D7C-D670-2BF5E00A67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3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0" name="Line 38">
                <a:extLst>
                  <a:ext uri="{FF2B5EF4-FFF2-40B4-BE49-F238E27FC236}">
                    <a16:creationId xmlns:a16="http://schemas.microsoft.com/office/drawing/2014/main" id="{20365437-ACDC-46D7-5CF5-A43641C6C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906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1" name="Line 39">
                <a:extLst>
                  <a:ext uri="{FF2B5EF4-FFF2-40B4-BE49-F238E27FC236}">
                    <a16:creationId xmlns:a16="http://schemas.microsoft.com/office/drawing/2014/main" id="{572855A6-CB18-31CA-E160-5D1B772404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7" y="335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32" name="Line 40">
                <a:extLst>
                  <a:ext uri="{FF2B5EF4-FFF2-40B4-BE49-F238E27FC236}">
                    <a16:creationId xmlns:a16="http://schemas.microsoft.com/office/drawing/2014/main" id="{5D0E5E6C-8CBE-885E-2AE1-0C86B7DFB8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4264" y="304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46" name="Group 19">
              <a:extLst>
                <a:ext uri="{FF2B5EF4-FFF2-40B4-BE49-F238E27FC236}">
                  <a16:creationId xmlns:a16="http://schemas.microsoft.com/office/drawing/2014/main" id="{84A6A651-99A2-E7F4-F263-423D9CDEC7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8400" y="4967542"/>
              <a:ext cx="346710" cy="589756"/>
              <a:chOff x="4832" y="2440"/>
              <a:chExt cx="280" cy="742"/>
            </a:xfrm>
          </p:grpSpPr>
          <p:sp>
            <p:nvSpPr>
              <p:cNvPr id="40023" name="AutoShape 20">
                <a:extLst>
                  <a:ext uri="{FF2B5EF4-FFF2-40B4-BE49-F238E27FC236}">
                    <a16:creationId xmlns:a16="http://schemas.microsoft.com/office/drawing/2014/main" id="{DDF828F4-13AB-32A8-8DB2-F30AB1F49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40024" name="Line 21">
                <a:extLst>
                  <a:ext uri="{FF2B5EF4-FFF2-40B4-BE49-F238E27FC236}">
                    <a16:creationId xmlns:a16="http://schemas.microsoft.com/office/drawing/2014/main" id="{7B22C668-1D6E-8EE5-689D-F6F0E4281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25" name="Line 22">
                <a:extLst>
                  <a:ext uri="{FF2B5EF4-FFF2-40B4-BE49-F238E27FC236}">
                    <a16:creationId xmlns:a16="http://schemas.microsoft.com/office/drawing/2014/main" id="{5566AEA6-013E-8100-EC7F-E1C8247BB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26" name="Line 23">
                <a:extLst>
                  <a:ext uri="{FF2B5EF4-FFF2-40B4-BE49-F238E27FC236}">
                    <a16:creationId xmlns:a16="http://schemas.microsoft.com/office/drawing/2014/main" id="{403E8142-28CD-A81B-110F-8701FC70E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27" name="Line 24">
                <a:extLst>
                  <a:ext uri="{FF2B5EF4-FFF2-40B4-BE49-F238E27FC236}">
                    <a16:creationId xmlns:a16="http://schemas.microsoft.com/office/drawing/2014/main" id="{1B3B3F28-1B4D-AD0B-982A-A755DF90F1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sp>
          <p:nvSpPr>
            <p:cNvPr id="39947" name="TextBox 119">
              <a:extLst>
                <a:ext uri="{FF2B5EF4-FFF2-40B4-BE49-F238E27FC236}">
                  <a16:creationId xmlns:a16="http://schemas.microsoft.com/office/drawing/2014/main" id="{EEBB523C-8B3F-B037-6D6C-EE8B41DD8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3356" y="6013616"/>
              <a:ext cx="9412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DAddr9</a:t>
              </a:r>
            </a:p>
          </p:txBody>
        </p:sp>
        <p:grpSp>
          <p:nvGrpSpPr>
            <p:cNvPr id="39948" name="Group 31">
              <a:extLst>
                <a:ext uri="{FF2B5EF4-FFF2-40B4-BE49-F238E27FC236}">
                  <a16:creationId xmlns:a16="http://schemas.microsoft.com/office/drawing/2014/main" id="{A24F22B5-FC39-E896-7018-1710849DC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647" y="6013728"/>
              <a:ext cx="568325" cy="460840"/>
              <a:chOff x="1875" y="3176"/>
              <a:chExt cx="358" cy="517"/>
            </a:xfrm>
          </p:grpSpPr>
          <p:sp>
            <p:nvSpPr>
              <p:cNvPr id="40020" name="Rectangle 32">
                <a:extLst>
                  <a:ext uri="{FF2B5EF4-FFF2-40B4-BE49-F238E27FC236}">
                    <a16:creationId xmlns:a16="http://schemas.microsoft.com/office/drawing/2014/main" id="{257BE0AA-4588-E940-5787-6E0BF2385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176"/>
                <a:ext cx="256" cy="5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SE</a:t>
                </a:r>
              </a:p>
            </p:txBody>
          </p:sp>
          <p:sp>
            <p:nvSpPr>
              <p:cNvPr id="40021" name="Line 33">
                <a:extLst>
                  <a:ext uri="{FF2B5EF4-FFF2-40B4-BE49-F238E27FC236}">
                    <a16:creationId xmlns:a16="http://schemas.microsoft.com/office/drawing/2014/main" id="{4661BB5D-52F6-AD96-99A6-0CC263CE09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22" name="Line 34">
                <a:extLst>
                  <a:ext uri="{FF2B5EF4-FFF2-40B4-BE49-F238E27FC236}">
                    <a16:creationId xmlns:a16="http://schemas.microsoft.com/office/drawing/2014/main" id="{671C0822-C8E9-2EDA-EF19-79A59E7205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9949" name="Straight Connector 125">
              <a:extLst>
                <a:ext uri="{FF2B5EF4-FFF2-40B4-BE49-F238E27FC236}">
                  <a16:creationId xmlns:a16="http://schemas.microsoft.com/office/drawing/2014/main" id="{16134B75-C84A-466F-D87F-0449FE0601E6}"/>
                </a:ext>
              </a:extLst>
            </p:cNvPr>
            <p:cNvCxnSpPr>
              <a:cxnSpLocks noChangeShapeType="1"/>
              <a:stCxn id="39947" idx="3"/>
              <a:endCxn id="40021" idx="0"/>
            </p:cNvCxnSpPr>
            <p:nvPr/>
          </p:nvCxnSpPr>
          <p:spPr bwMode="auto">
            <a:xfrm flipV="1">
              <a:off x="2344639" y="6194677"/>
              <a:ext cx="152008" cy="36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50" name="Group 19">
              <a:extLst>
                <a:ext uri="{FF2B5EF4-FFF2-40B4-BE49-F238E27FC236}">
                  <a16:creationId xmlns:a16="http://schemas.microsoft.com/office/drawing/2014/main" id="{B641AADD-B5B8-1838-7A76-784E5109EEC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411407" y="5200828"/>
              <a:ext cx="346710" cy="589756"/>
              <a:chOff x="4832" y="2440"/>
              <a:chExt cx="280" cy="742"/>
            </a:xfrm>
          </p:grpSpPr>
          <p:sp>
            <p:nvSpPr>
              <p:cNvPr id="40015" name="AutoShape 20">
                <a:extLst>
                  <a:ext uri="{FF2B5EF4-FFF2-40B4-BE49-F238E27FC236}">
                    <a16:creationId xmlns:a16="http://schemas.microsoft.com/office/drawing/2014/main" id="{890D14FF-A899-13CD-122C-2394A7364A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 flipV="1">
                <a:off x="4602" y="2721"/>
                <a:ext cx="742" cy="1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2 w 21600"/>
                  <a:gd name="T13" fmla="*/ 4465 h 21600"/>
                  <a:gd name="T14" fmla="*/ 17088 w 21600"/>
                  <a:gd name="T15" fmla="*/ 17135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0    1</a:t>
                </a:r>
              </a:p>
            </p:txBody>
          </p:sp>
          <p:sp>
            <p:nvSpPr>
              <p:cNvPr id="40016" name="Line 21">
                <a:extLst>
                  <a:ext uri="{FF2B5EF4-FFF2-40B4-BE49-F238E27FC236}">
                    <a16:creationId xmlns:a16="http://schemas.microsoft.com/office/drawing/2014/main" id="{A8268294-806B-0C99-964D-D3C996BA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61" y="281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17" name="Line 22">
                <a:extLst>
                  <a:ext uri="{FF2B5EF4-FFF2-40B4-BE49-F238E27FC236}">
                    <a16:creationId xmlns:a16="http://schemas.microsoft.com/office/drawing/2014/main" id="{E07A6A7B-CC4A-8488-FFA7-F8DAC4C90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300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18" name="Line 23">
                <a:extLst>
                  <a:ext uri="{FF2B5EF4-FFF2-40B4-BE49-F238E27FC236}">
                    <a16:creationId xmlns:a16="http://schemas.microsoft.com/office/drawing/2014/main" id="{89CD6063-3285-4FD7-5186-ACF7940A6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2" y="262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40019" name="Line 24">
                <a:extLst>
                  <a:ext uri="{FF2B5EF4-FFF2-40B4-BE49-F238E27FC236}">
                    <a16:creationId xmlns:a16="http://schemas.microsoft.com/office/drawing/2014/main" id="{3297C7AF-BA0C-C297-102B-22FB9A8D2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4947" y="2508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cxnSp>
          <p:nvCxnSpPr>
            <p:cNvPr id="39951" name="Straight Connector 133">
              <a:extLst>
                <a:ext uri="{FF2B5EF4-FFF2-40B4-BE49-F238E27FC236}">
                  <a16:creationId xmlns:a16="http://schemas.microsoft.com/office/drawing/2014/main" id="{A02E08FC-3C3C-9120-C915-C6188D668329}"/>
                </a:ext>
              </a:extLst>
            </p:cNvPr>
            <p:cNvCxnSpPr>
              <a:cxnSpLocks noChangeShapeType="1"/>
              <a:stCxn id="40039" idx="1"/>
              <a:endCxn id="40012" idx="0"/>
            </p:cNvCxnSpPr>
            <p:nvPr/>
          </p:nvCxnSpPr>
          <p:spPr bwMode="auto">
            <a:xfrm flipV="1">
              <a:off x="3000503" y="4725686"/>
              <a:ext cx="952895" cy="365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Straight Connector 136">
              <a:extLst>
                <a:ext uri="{FF2B5EF4-FFF2-40B4-BE49-F238E27FC236}">
                  <a16:creationId xmlns:a16="http://schemas.microsoft.com/office/drawing/2014/main" id="{5150144D-93A3-C8EF-A46C-B801902ADFD0}"/>
                </a:ext>
              </a:extLst>
            </p:cNvPr>
            <p:cNvCxnSpPr>
              <a:cxnSpLocks noChangeShapeType="1"/>
              <a:stCxn id="39970" idx="3"/>
              <a:endCxn id="40017" idx="0"/>
            </p:cNvCxnSpPr>
            <p:nvPr/>
          </p:nvCxnSpPr>
          <p:spPr bwMode="auto">
            <a:xfrm>
              <a:off x="3235482" y="5345128"/>
              <a:ext cx="175925" cy="35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Straight Connector 138">
              <a:extLst>
                <a:ext uri="{FF2B5EF4-FFF2-40B4-BE49-F238E27FC236}">
                  <a16:creationId xmlns:a16="http://schemas.microsoft.com/office/drawing/2014/main" id="{7AC62D79-0075-FDFA-406A-6731A0B67D01}"/>
                </a:ext>
              </a:extLst>
            </p:cNvPr>
            <p:cNvCxnSpPr>
              <a:cxnSpLocks noChangeShapeType="1"/>
              <a:stCxn id="40022" idx="1"/>
              <a:endCxn id="40018" idx="0"/>
            </p:cNvCxnSpPr>
            <p:nvPr/>
          </p:nvCxnSpPr>
          <p:spPr bwMode="auto">
            <a:xfrm flipV="1">
              <a:off x="3064973" y="5645132"/>
              <a:ext cx="346434" cy="55043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Straight Connector 143">
              <a:extLst>
                <a:ext uri="{FF2B5EF4-FFF2-40B4-BE49-F238E27FC236}">
                  <a16:creationId xmlns:a16="http://schemas.microsoft.com/office/drawing/2014/main" id="{8196AA0D-47C0-129E-52C0-2BA8959554EF}"/>
                </a:ext>
              </a:extLst>
            </p:cNvPr>
            <p:cNvCxnSpPr>
              <a:cxnSpLocks noChangeShapeType="1"/>
              <a:stCxn id="40016" idx="1"/>
              <a:endCxn id="40013" idx="0"/>
            </p:cNvCxnSpPr>
            <p:nvPr/>
          </p:nvCxnSpPr>
          <p:spPr bwMode="auto">
            <a:xfrm>
              <a:off x="3758117" y="5495707"/>
              <a:ext cx="195281" cy="15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5" name="Rectangle 84">
              <a:extLst>
                <a:ext uri="{FF2B5EF4-FFF2-40B4-BE49-F238E27FC236}">
                  <a16:creationId xmlns:a16="http://schemas.microsoft.com/office/drawing/2014/main" id="{66392F49-1A7D-45A1-363A-886CB61B9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400" y="5065174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9956" name="Straight Connector 146">
              <a:extLst>
                <a:ext uri="{FF2B5EF4-FFF2-40B4-BE49-F238E27FC236}">
                  <a16:creationId xmlns:a16="http://schemas.microsoft.com/office/drawing/2014/main" id="{30A5F866-2843-654D-4CC3-7B20708C12E1}"/>
                </a:ext>
              </a:extLst>
            </p:cNvPr>
            <p:cNvCxnSpPr>
              <a:cxnSpLocks noChangeShapeType="1"/>
              <a:stCxn id="40011" idx="1"/>
              <a:endCxn id="39955" idx="1"/>
            </p:cNvCxnSpPr>
            <p:nvPr/>
          </p:nvCxnSpPr>
          <p:spPr bwMode="auto">
            <a:xfrm flipV="1">
              <a:off x="4610624" y="5109624"/>
              <a:ext cx="1135776" cy="18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7" name="Straight Connector 148">
              <a:extLst>
                <a:ext uri="{FF2B5EF4-FFF2-40B4-BE49-F238E27FC236}">
                  <a16:creationId xmlns:a16="http://schemas.microsoft.com/office/drawing/2014/main" id="{C4D92E80-C69A-9E33-FD29-4771576E38B4}"/>
                </a:ext>
              </a:extLst>
            </p:cNvPr>
            <p:cNvCxnSpPr>
              <a:cxnSpLocks noChangeShapeType="1"/>
              <a:stCxn id="39955" idx="3"/>
              <a:endCxn id="40026" idx="0"/>
            </p:cNvCxnSpPr>
            <p:nvPr/>
          </p:nvCxnSpPr>
          <p:spPr bwMode="auto">
            <a:xfrm>
              <a:off x="5835300" y="5109624"/>
              <a:ext cx="673100" cy="337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8" name="Straight Connector 150">
              <a:extLst>
                <a:ext uri="{FF2B5EF4-FFF2-40B4-BE49-F238E27FC236}">
                  <a16:creationId xmlns:a16="http://schemas.microsoft.com/office/drawing/2014/main" id="{D84DAA08-06A5-1E79-3C47-2D4ED197B455}"/>
                </a:ext>
              </a:extLst>
            </p:cNvPr>
            <p:cNvCxnSpPr>
              <a:cxnSpLocks noChangeShapeType="1"/>
              <a:stCxn id="40029" idx="1"/>
              <a:endCxn id="40025" idx="0"/>
            </p:cNvCxnSpPr>
            <p:nvPr/>
          </p:nvCxnSpPr>
          <p:spPr bwMode="auto">
            <a:xfrm flipV="1">
              <a:off x="6160737" y="5412641"/>
              <a:ext cx="347663" cy="46819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9" name="TextBox 157">
              <a:extLst>
                <a:ext uri="{FF2B5EF4-FFF2-40B4-BE49-F238E27FC236}">
                  <a16:creationId xmlns:a16="http://schemas.microsoft.com/office/drawing/2014/main" id="{A607CD63-FA98-89CE-0B55-7F80E4F2F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4740" y="4180404"/>
              <a:ext cx="6206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Zero</a:t>
              </a:r>
            </a:p>
          </p:txBody>
        </p:sp>
        <p:cxnSp>
          <p:nvCxnSpPr>
            <p:cNvPr id="39960" name="Straight Connector 159">
              <a:extLst>
                <a:ext uri="{FF2B5EF4-FFF2-40B4-BE49-F238E27FC236}">
                  <a16:creationId xmlns:a16="http://schemas.microsoft.com/office/drawing/2014/main" id="{035B8254-1A14-7F8C-3FC8-0533FC7C5B08}"/>
                </a:ext>
              </a:extLst>
            </p:cNvPr>
            <p:cNvCxnSpPr>
              <a:cxnSpLocks noChangeShapeType="1"/>
              <a:stCxn id="40014" idx="1"/>
              <a:endCxn id="39959" idx="2"/>
            </p:cNvCxnSpPr>
            <p:nvPr/>
          </p:nvCxnSpPr>
          <p:spPr bwMode="auto">
            <a:xfrm flipV="1">
              <a:off x="4663011" y="4549736"/>
              <a:ext cx="2071" cy="36327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61" name="TextBox 160">
              <a:extLst>
                <a:ext uri="{FF2B5EF4-FFF2-40B4-BE49-F238E27FC236}">
                  <a16:creationId xmlns:a16="http://schemas.microsoft.com/office/drawing/2014/main" id="{9329F623-E355-DB12-0EA4-C119C9003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056" y="3509447"/>
              <a:ext cx="5180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Rm</a:t>
              </a:r>
            </a:p>
          </p:txBody>
        </p:sp>
        <p:sp>
          <p:nvSpPr>
            <p:cNvPr id="39962" name="TextBox 161">
              <a:extLst>
                <a:ext uri="{FF2B5EF4-FFF2-40B4-BE49-F238E27FC236}">
                  <a16:creationId xmlns:a16="http://schemas.microsoft.com/office/drawing/2014/main" id="{B2E55EF2-8E1C-E8A3-4B82-733BBFD00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225" y="3787933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Rn</a:t>
              </a:r>
            </a:p>
          </p:txBody>
        </p:sp>
        <p:sp>
          <p:nvSpPr>
            <p:cNvPr id="39963" name="TextBox 162">
              <a:extLst>
                <a:ext uri="{FF2B5EF4-FFF2-40B4-BE49-F238E27FC236}">
                  <a16:creationId xmlns:a16="http://schemas.microsoft.com/office/drawing/2014/main" id="{4A5420A6-692D-B20F-8358-8AE497505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3646" y="3505430"/>
              <a:ext cx="4539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Rd</a:t>
              </a:r>
            </a:p>
          </p:txBody>
        </p:sp>
        <p:cxnSp>
          <p:nvCxnSpPr>
            <p:cNvPr id="39964" name="Straight Connector 165">
              <a:extLst>
                <a:ext uri="{FF2B5EF4-FFF2-40B4-BE49-F238E27FC236}">
                  <a16:creationId xmlns:a16="http://schemas.microsoft.com/office/drawing/2014/main" id="{1C14DC86-1BA0-E9D5-916B-4B8914E14651}"/>
                </a:ext>
              </a:extLst>
            </p:cNvPr>
            <p:cNvCxnSpPr>
              <a:cxnSpLocks noChangeShapeType="1"/>
              <a:stCxn id="39962" idx="2"/>
              <a:endCxn id="40038" idx="1"/>
            </p:cNvCxnSpPr>
            <p:nvPr/>
          </p:nvCxnSpPr>
          <p:spPr bwMode="auto">
            <a:xfrm flipH="1">
              <a:off x="2415510" y="4157265"/>
              <a:ext cx="9700" cy="36014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5" name="Straight Connector 176">
              <a:extLst>
                <a:ext uri="{FF2B5EF4-FFF2-40B4-BE49-F238E27FC236}">
                  <a16:creationId xmlns:a16="http://schemas.microsoft.com/office/drawing/2014/main" id="{3B252915-15F5-8095-DA66-3659449FF755}"/>
                </a:ext>
              </a:extLst>
            </p:cNvPr>
            <p:cNvCxnSpPr>
              <a:cxnSpLocks noChangeShapeType="1"/>
              <a:stCxn id="39961" idx="2"/>
              <a:endCxn id="40002" idx="0"/>
            </p:cNvCxnSpPr>
            <p:nvPr/>
          </p:nvCxnSpPr>
          <p:spPr bwMode="auto">
            <a:xfrm>
              <a:off x="2188102" y="3878779"/>
              <a:ext cx="2054" cy="2047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Straight Connector 178">
              <a:extLst>
                <a:ext uri="{FF2B5EF4-FFF2-40B4-BE49-F238E27FC236}">
                  <a16:creationId xmlns:a16="http://schemas.microsoft.com/office/drawing/2014/main" id="{A9B92A71-2B25-A2C9-5FB1-01EB05E81B93}"/>
                </a:ext>
              </a:extLst>
            </p:cNvPr>
            <p:cNvCxnSpPr>
              <a:cxnSpLocks noChangeShapeType="1"/>
              <a:stCxn id="40001" idx="1"/>
              <a:endCxn id="40037" idx="1"/>
            </p:cNvCxnSpPr>
            <p:nvPr/>
          </p:nvCxnSpPr>
          <p:spPr bwMode="auto">
            <a:xfrm flipH="1">
              <a:off x="2039272" y="4430213"/>
              <a:ext cx="663" cy="8719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Straight Connector 180">
              <a:extLst>
                <a:ext uri="{FF2B5EF4-FFF2-40B4-BE49-F238E27FC236}">
                  <a16:creationId xmlns:a16="http://schemas.microsoft.com/office/drawing/2014/main" id="{E5DA8D14-CAC9-8884-DAFF-46E3425BEFB2}"/>
                </a:ext>
              </a:extLst>
            </p:cNvPr>
            <p:cNvCxnSpPr>
              <a:cxnSpLocks noChangeShapeType="1"/>
              <a:stCxn id="39963" idx="2"/>
              <a:endCxn id="40035" idx="1"/>
            </p:cNvCxnSpPr>
            <p:nvPr/>
          </p:nvCxnSpPr>
          <p:spPr bwMode="auto">
            <a:xfrm flipH="1">
              <a:off x="1663035" y="3874762"/>
              <a:ext cx="7596" cy="64264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8" name="Straight Connector 182">
              <a:extLst>
                <a:ext uri="{FF2B5EF4-FFF2-40B4-BE49-F238E27FC236}">
                  <a16:creationId xmlns:a16="http://schemas.microsoft.com/office/drawing/2014/main" id="{2AAF76CC-3381-8BDE-75A3-80B5BC016A1B}"/>
                </a:ext>
              </a:extLst>
            </p:cNvPr>
            <p:cNvCxnSpPr>
              <a:cxnSpLocks noChangeShapeType="1"/>
              <a:stCxn id="39963" idx="2"/>
              <a:endCxn id="40003" idx="0"/>
            </p:cNvCxnSpPr>
            <p:nvPr/>
          </p:nvCxnSpPr>
          <p:spPr bwMode="auto">
            <a:xfrm>
              <a:off x="1670631" y="3874762"/>
              <a:ext cx="219879" cy="2087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9" name="Straight Connector 189">
              <a:extLst>
                <a:ext uri="{FF2B5EF4-FFF2-40B4-BE49-F238E27FC236}">
                  <a16:creationId xmlns:a16="http://schemas.microsoft.com/office/drawing/2014/main" id="{B9C98019-BF3E-A4DF-793C-838690897489}"/>
                </a:ext>
              </a:extLst>
            </p:cNvPr>
            <p:cNvCxnSpPr>
              <a:cxnSpLocks noChangeShapeType="1"/>
              <a:stCxn id="39955" idx="2"/>
              <a:endCxn id="40032" idx="1"/>
            </p:cNvCxnSpPr>
            <p:nvPr/>
          </p:nvCxnSpPr>
          <p:spPr bwMode="auto">
            <a:xfrm flipH="1">
              <a:off x="5788469" y="5154074"/>
              <a:ext cx="2381" cy="18780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70" name="Rectangle 84">
              <a:extLst>
                <a:ext uri="{FF2B5EF4-FFF2-40B4-BE49-F238E27FC236}">
                  <a16:creationId xmlns:a16="http://schemas.microsoft.com/office/drawing/2014/main" id="{02785A92-F260-9D62-2E0E-D9E2D5749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582" y="5300678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39971" name="Straight Connector 196">
              <a:extLst>
                <a:ext uri="{FF2B5EF4-FFF2-40B4-BE49-F238E27FC236}">
                  <a16:creationId xmlns:a16="http://schemas.microsoft.com/office/drawing/2014/main" id="{BDBD6218-0E2D-1A24-926E-4BED828F18CF}"/>
                </a:ext>
              </a:extLst>
            </p:cNvPr>
            <p:cNvCxnSpPr>
              <a:cxnSpLocks noChangeShapeType="1"/>
              <a:stCxn id="40036" idx="1"/>
              <a:endCxn id="39970" idx="1"/>
            </p:cNvCxnSpPr>
            <p:nvPr/>
          </p:nvCxnSpPr>
          <p:spPr bwMode="auto">
            <a:xfrm flipV="1">
              <a:off x="3000503" y="5345128"/>
              <a:ext cx="146079" cy="16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72" name="Line 70">
              <a:extLst>
                <a:ext uri="{FF2B5EF4-FFF2-40B4-BE49-F238E27FC236}">
                  <a16:creationId xmlns:a16="http://schemas.microsoft.com/office/drawing/2014/main" id="{A9A400DF-1A01-CE9C-B1FC-6CCFC3DB8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1712" y="58815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973" name="Straight Connector 213">
              <a:extLst>
                <a:ext uri="{FF2B5EF4-FFF2-40B4-BE49-F238E27FC236}">
                  <a16:creationId xmlns:a16="http://schemas.microsoft.com/office/drawing/2014/main" id="{775F243D-ECD7-CFBE-2CE4-5B1FBA6578F9}"/>
                </a:ext>
              </a:extLst>
            </p:cNvPr>
            <p:cNvCxnSpPr>
              <a:cxnSpLocks noChangeShapeType="1"/>
              <a:stCxn id="39972" idx="1"/>
              <a:endCxn id="40031" idx="0"/>
            </p:cNvCxnSpPr>
            <p:nvPr/>
          </p:nvCxnSpPr>
          <p:spPr bwMode="auto">
            <a:xfrm flipV="1">
              <a:off x="3323474" y="5880832"/>
              <a:ext cx="1508526" cy="70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74" name="Straight Connector 215">
              <a:extLst>
                <a:ext uri="{FF2B5EF4-FFF2-40B4-BE49-F238E27FC236}">
                  <a16:creationId xmlns:a16="http://schemas.microsoft.com/office/drawing/2014/main" id="{4379127E-E652-97BA-6C8D-E8F49EE902A1}"/>
                </a:ext>
              </a:extLst>
            </p:cNvPr>
            <p:cNvCxnSpPr>
              <a:cxnSpLocks noChangeShapeType="1"/>
              <a:stCxn id="39972" idx="0"/>
              <a:endCxn id="39970" idx="2"/>
            </p:cNvCxnSpPr>
            <p:nvPr/>
          </p:nvCxnSpPr>
          <p:spPr bwMode="auto">
            <a:xfrm flipH="1" flipV="1">
              <a:off x="3191032" y="5389578"/>
              <a:ext cx="680" cy="49195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75" name="Line 70">
              <a:extLst>
                <a:ext uri="{FF2B5EF4-FFF2-40B4-BE49-F238E27FC236}">
                  <a16:creationId xmlns:a16="http://schemas.microsoft.com/office/drawing/2014/main" id="{6B36E8DC-B465-8F49-49F6-E3757772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5264093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70">
              <a:extLst>
                <a:ext uri="{FF2B5EF4-FFF2-40B4-BE49-F238E27FC236}">
                  <a16:creationId xmlns:a16="http://schemas.microsoft.com/office/drawing/2014/main" id="{BA32261B-38A3-7EF5-DB87-134337BA9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3137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70">
              <a:extLst>
                <a:ext uri="{FF2B5EF4-FFF2-40B4-BE49-F238E27FC236}">
                  <a16:creationId xmlns:a16="http://schemas.microsoft.com/office/drawing/2014/main" id="{D277E818-E6C4-BF09-B53A-5ED840C6A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6664338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70">
              <a:extLst>
                <a:ext uri="{FF2B5EF4-FFF2-40B4-BE49-F238E27FC236}">
                  <a16:creationId xmlns:a16="http://schemas.microsoft.com/office/drawing/2014/main" id="{3C93371C-FEDE-6881-F5B9-D04A155CF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6869" y="5043334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9979" name="Straight Connector 232">
              <a:extLst>
                <a:ext uri="{FF2B5EF4-FFF2-40B4-BE49-F238E27FC236}">
                  <a16:creationId xmlns:a16="http://schemas.microsoft.com/office/drawing/2014/main" id="{6D08638D-E12E-2A7B-7170-258233B1D80E}"/>
                </a:ext>
              </a:extLst>
            </p:cNvPr>
            <p:cNvCxnSpPr>
              <a:cxnSpLocks noChangeShapeType="1"/>
              <a:stCxn id="40024" idx="1"/>
              <a:endCxn id="39975" idx="0"/>
            </p:cNvCxnSpPr>
            <p:nvPr/>
          </p:nvCxnSpPr>
          <p:spPr bwMode="auto">
            <a:xfrm>
              <a:off x="6855110" y="5262419"/>
              <a:ext cx="118027" cy="16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0" name="Straight Connector 234">
              <a:extLst>
                <a:ext uri="{FF2B5EF4-FFF2-40B4-BE49-F238E27FC236}">
                  <a16:creationId xmlns:a16="http://schemas.microsoft.com/office/drawing/2014/main" id="{D66BB8B6-6E96-9C5E-56B7-FAD68E5F6193}"/>
                </a:ext>
              </a:extLst>
            </p:cNvPr>
            <p:cNvCxnSpPr>
              <a:cxnSpLocks noChangeShapeType="1"/>
              <a:stCxn id="39975" idx="1"/>
              <a:endCxn id="39976" idx="1"/>
            </p:cNvCxnSpPr>
            <p:nvPr/>
          </p:nvCxnSpPr>
          <p:spPr bwMode="auto">
            <a:xfrm>
              <a:off x="7104899" y="5264094"/>
              <a:ext cx="0" cy="140024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1" name="Straight Connector 236">
              <a:extLst>
                <a:ext uri="{FF2B5EF4-FFF2-40B4-BE49-F238E27FC236}">
                  <a16:creationId xmlns:a16="http://schemas.microsoft.com/office/drawing/2014/main" id="{ED92BDB5-EBE3-8F0D-1DE0-9F0B93A990D9}"/>
                </a:ext>
              </a:extLst>
            </p:cNvPr>
            <p:cNvCxnSpPr>
              <a:cxnSpLocks noChangeShapeType="1"/>
              <a:stCxn id="39976" idx="0"/>
              <a:endCxn id="39977" idx="1"/>
            </p:cNvCxnSpPr>
            <p:nvPr/>
          </p:nvCxnSpPr>
          <p:spPr bwMode="auto">
            <a:xfrm flipH="1">
              <a:off x="1328631" y="6664338"/>
              <a:ext cx="5644506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2" name="Straight Connector 238">
              <a:extLst>
                <a:ext uri="{FF2B5EF4-FFF2-40B4-BE49-F238E27FC236}">
                  <a16:creationId xmlns:a16="http://schemas.microsoft.com/office/drawing/2014/main" id="{4A6692FC-03DF-AA24-5990-D52599EBD09D}"/>
                </a:ext>
              </a:extLst>
            </p:cNvPr>
            <p:cNvCxnSpPr>
              <a:cxnSpLocks noChangeShapeType="1"/>
              <a:stCxn id="39978" idx="0"/>
              <a:endCxn id="39977" idx="0"/>
            </p:cNvCxnSpPr>
            <p:nvPr/>
          </p:nvCxnSpPr>
          <p:spPr bwMode="auto">
            <a:xfrm>
              <a:off x="1196869" y="5043334"/>
              <a:ext cx="0" cy="162100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3" name="Straight Connector 241">
              <a:extLst>
                <a:ext uri="{FF2B5EF4-FFF2-40B4-BE49-F238E27FC236}">
                  <a16:creationId xmlns:a16="http://schemas.microsoft.com/office/drawing/2014/main" id="{46F677E4-13CA-CB2B-E198-5F9729435F84}"/>
                </a:ext>
              </a:extLst>
            </p:cNvPr>
            <p:cNvCxnSpPr>
              <a:cxnSpLocks noChangeShapeType="1"/>
              <a:stCxn id="39978" idx="1"/>
              <a:endCxn id="40034" idx="0"/>
            </p:cNvCxnSpPr>
            <p:nvPr/>
          </p:nvCxnSpPr>
          <p:spPr bwMode="auto">
            <a:xfrm flipV="1">
              <a:off x="1328631" y="5037312"/>
              <a:ext cx="74847" cy="6023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2" name="Text Box 104">
              <a:extLst>
                <a:ext uri="{FF2B5EF4-FFF2-40B4-BE49-F238E27FC236}">
                  <a16:creationId xmlns:a16="http://schemas.microsoft.com/office/drawing/2014/main" id="{662350A2-B590-4067-93DA-988C5B590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06" y="5392839"/>
              <a:ext cx="1073094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RegWrite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9985" name="Straight Connector 273">
              <a:extLst>
                <a:ext uri="{FF2B5EF4-FFF2-40B4-BE49-F238E27FC236}">
                  <a16:creationId xmlns:a16="http://schemas.microsoft.com/office/drawing/2014/main" id="{13E44481-8A00-95F7-3F24-DB0EC14766E9}"/>
                </a:ext>
              </a:extLst>
            </p:cNvPr>
            <p:cNvCxnSpPr>
              <a:cxnSpLocks noChangeShapeType="1"/>
              <a:stCxn id="272" idx="3"/>
              <a:endCxn id="40040" idx="0"/>
            </p:cNvCxnSpPr>
            <p:nvPr/>
          </p:nvCxnSpPr>
          <p:spPr bwMode="auto">
            <a:xfrm flipV="1">
              <a:off x="1152120" y="5577062"/>
              <a:ext cx="198970" cy="78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5" name="Text Box 104">
              <a:extLst>
                <a:ext uri="{FF2B5EF4-FFF2-40B4-BE49-F238E27FC236}">
                  <a16:creationId xmlns:a16="http://schemas.microsoft.com/office/drawing/2014/main" id="{5BDD3DD2-5902-4AF0-8F01-82D1C92A7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161" y="4073716"/>
              <a:ext cx="1030234" cy="3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>
                  <a:solidFill>
                    <a:srgbClr val="0000FF"/>
                  </a:solidFill>
                </a:rPr>
                <a:t>Reg2Loc</a:t>
              </a:r>
            </a:p>
          </p:txBody>
        </p:sp>
        <p:sp>
          <p:nvSpPr>
            <p:cNvPr id="276" name="Text Box 104">
              <a:extLst>
                <a:ext uri="{FF2B5EF4-FFF2-40B4-BE49-F238E27FC236}">
                  <a16:creationId xmlns:a16="http://schemas.microsoft.com/office/drawing/2014/main" id="{2019CF23-6EC2-4F30-8970-E92136B36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7535" y="5972236"/>
              <a:ext cx="939751" cy="3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ALUOp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7" name="Text Box 104">
              <a:extLst>
                <a:ext uri="{FF2B5EF4-FFF2-40B4-BE49-F238E27FC236}">
                  <a16:creationId xmlns:a16="http://schemas.microsoft.com/office/drawing/2014/main" id="{E2067EBB-B9B2-41AA-87CA-23E857DE9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4520" y="4389608"/>
              <a:ext cx="1284221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MemToReg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78" name="Text Box 104">
              <a:extLst>
                <a:ext uri="{FF2B5EF4-FFF2-40B4-BE49-F238E27FC236}">
                  <a16:creationId xmlns:a16="http://schemas.microsoft.com/office/drawing/2014/main" id="{C8B3C954-D8F8-40ED-B8E7-4098E81AAB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3036" y="6180185"/>
              <a:ext cx="966737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ALUSrc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sp>
          <p:nvSpPr>
            <p:cNvPr id="283" name="Text Box 104">
              <a:extLst>
                <a:ext uri="{FF2B5EF4-FFF2-40B4-BE49-F238E27FC236}">
                  <a16:creationId xmlns:a16="http://schemas.microsoft.com/office/drawing/2014/main" id="{C6616299-FF9C-4B0F-A4E7-853EB3532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3782" y="4605493"/>
              <a:ext cx="1188975" cy="369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defRPr/>
              </a:pPr>
              <a:r>
                <a:rPr lang="en-US" altLang="en-US" dirty="0" err="1">
                  <a:solidFill>
                    <a:srgbClr val="0000FF"/>
                  </a:solidFill>
                </a:rPr>
                <a:t>MemWrite</a:t>
              </a:r>
              <a:endParaRPr lang="en-US" altLang="en-US" dirty="0">
                <a:solidFill>
                  <a:srgbClr val="0000FF"/>
                </a:solidFill>
              </a:endParaRPr>
            </a:p>
          </p:txBody>
        </p:sp>
        <p:cxnSp>
          <p:nvCxnSpPr>
            <p:cNvPr id="39991" name="Straight Connector 283">
              <a:extLst>
                <a:ext uri="{FF2B5EF4-FFF2-40B4-BE49-F238E27FC236}">
                  <a16:creationId xmlns:a16="http://schemas.microsoft.com/office/drawing/2014/main" id="{1297D537-B4CE-21E9-5F63-0A138D282A04}"/>
                </a:ext>
              </a:extLst>
            </p:cNvPr>
            <p:cNvCxnSpPr>
              <a:cxnSpLocks noChangeShapeType="1"/>
              <a:stCxn id="275" idx="3"/>
              <a:endCxn id="40004" idx="0"/>
            </p:cNvCxnSpPr>
            <p:nvPr/>
          </p:nvCxnSpPr>
          <p:spPr bwMode="auto">
            <a:xfrm flipV="1">
              <a:off x="1493681" y="4257476"/>
              <a:ext cx="285156" cy="60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2" name="Straight Connector 286">
              <a:extLst>
                <a:ext uri="{FF2B5EF4-FFF2-40B4-BE49-F238E27FC236}">
                  <a16:creationId xmlns:a16="http://schemas.microsoft.com/office/drawing/2014/main" id="{6217C0A8-0366-8E7C-42A8-E9A6A7FFF428}"/>
                </a:ext>
              </a:extLst>
            </p:cNvPr>
            <p:cNvCxnSpPr>
              <a:cxnSpLocks noChangeShapeType="1"/>
              <a:stCxn id="277" idx="2"/>
              <a:endCxn id="40027" idx="0"/>
            </p:cNvCxnSpPr>
            <p:nvPr/>
          </p:nvCxnSpPr>
          <p:spPr bwMode="auto">
            <a:xfrm flipH="1">
              <a:off x="6682374" y="4758697"/>
              <a:ext cx="4236" cy="2426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3" name="Straight Connector 292">
              <a:extLst>
                <a:ext uri="{FF2B5EF4-FFF2-40B4-BE49-F238E27FC236}">
                  <a16:creationId xmlns:a16="http://schemas.microsoft.com/office/drawing/2014/main" id="{07E48C04-ECCE-F2D5-E8CB-C94D7DE43E76}"/>
                </a:ext>
              </a:extLst>
            </p:cNvPr>
            <p:cNvCxnSpPr>
              <a:cxnSpLocks noChangeShapeType="1"/>
              <a:stCxn id="278" idx="0"/>
              <a:endCxn id="40019" idx="0"/>
            </p:cNvCxnSpPr>
            <p:nvPr/>
          </p:nvCxnSpPr>
          <p:spPr bwMode="auto">
            <a:xfrm flipH="1" flipV="1">
              <a:off x="3585381" y="5756804"/>
              <a:ext cx="811" cy="42360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4" name="Straight Connector 293">
              <a:extLst>
                <a:ext uri="{FF2B5EF4-FFF2-40B4-BE49-F238E27FC236}">
                  <a16:creationId xmlns:a16="http://schemas.microsoft.com/office/drawing/2014/main" id="{6B0ED7F1-C396-0028-2BFB-308236895539}"/>
                </a:ext>
              </a:extLst>
            </p:cNvPr>
            <p:cNvCxnSpPr>
              <a:cxnSpLocks noChangeShapeType="1"/>
              <a:stCxn id="283" idx="2"/>
              <a:endCxn id="40030" idx="1"/>
            </p:cNvCxnSpPr>
            <p:nvPr/>
          </p:nvCxnSpPr>
          <p:spPr bwMode="auto">
            <a:xfrm>
              <a:off x="5218499" y="4974998"/>
              <a:ext cx="1645" cy="36687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5" name="Straight Connector 294">
              <a:extLst>
                <a:ext uri="{FF2B5EF4-FFF2-40B4-BE49-F238E27FC236}">
                  <a16:creationId xmlns:a16="http://schemas.microsoft.com/office/drawing/2014/main" id="{3509CBB4-6CF4-4171-38D0-DFBD6C8DBE0C}"/>
                </a:ext>
              </a:extLst>
            </p:cNvPr>
            <p:cNvCxnSpPr>
              <a:cxnSpLocks noChangeShapeType="1"/>
              <a:stCxn id="276" idx="0"/>
              <a:endCxn id="40006" idx="1"/>
            </p:cNvCxnSpPr>
            <p:nvPr/>
          </p:nvCxnSpPr>
          <p:spPr bwMode="auto">
            <a:xfrm flipH="1" flipV="1">
              <a:off x="4309269" y="5726613"/>
              <a:ext cx="8157" cy="24561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9996" name="Group 307">
              <a:extLst>
                <a:ext uri="{FF2B5EF4-FFF2-40B4-BE49-F238E27FC236}">
                  <a16:creationId xmlns:a16="http://schemas.microsoft.com/office/drawing/2014/main" id="{F260D44A-8EBF-371B-7AF6-6055B6B1A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3398" y="4446286"/>
              <a:ext cx="709613" cy="1330325"/>
              <a:chOff x="5088811" y="3807062"/>
              <a:chExt cx="709613" cy="1330325"/>
            </a:xfrm>
          </p:grpSpPr>
          <p:grpSp>
            <p:nvGrpSpPr>
              <p:cNvPr id="40005" name="Group 3">
                <a:extLst>
                  <a:ext uri="{FF2B5EF4-FFF2-40B4-BE49-F238E27FC236}">
                    <a16:creationId xmlns:a16="http://schemas.microsoft.com/office/drawing/2014/main" id="{CFC3A947-16B9-E05A-62C8-80994D1D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11" y="3807062"/>
                <a:ext cx="709613" cy="1330325"/>
                <a:chOff x="3040" y="2253"/>
                <a:chExt cx="447" cy="838"/>
              </a:xfrm>
            </p:grpSpPr>
            <p:sp>
              <p:nvSpPr>
                <p:cNvPr id="40007" name="AutoShape 4">
                  <a:extLst>
                    <a:ext uri="{FF2B5EF4-FFF2-40B4-BE49-F238E27FC236}">
                      <a16:creationId xmlns:a16="http://schemas.microsoft.com/office/drawing/2014/main" id="{23CE3C7E-AB24-BAD3-5E89-5AF55DF70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8" name="Line 5">
                  <a:extLst>
                    <a:ext uri="{FF2B5EF4-FFF2-40B4-BE49-F238E27FC236}">
                      <a16:creationId xmlns:a16="http://schemas.microsoft.com/office/drawing/2014/main" id="{37C184E8-9D2B-659D-304D-3B2B834FB0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9" name="Line 6">
                  <a:extLst>
                    <a:ext uri="{FF2B5EF4-FFF2-40B4-BE49-F238E27FC236}">
                      <a16:creationId xmlns:a16="http://schemas.microsoft.com/office/drawing/2014/main" id="{C1A1F046-217A-51FD-86D1-3B05A0598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0" name="Line 7">
                  <a:extLst>
                    <a:ext uri="{FF2B5EF4-FFF2-40B4-BE49-F238E27FC236}">
                      <a16:creationId xmlns:a16="http://schemas.microsoft.com/office/drawing/2014/main" id="{554492A5-8075-6EBA-24B9-55CB821015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1" name="Line 8">
                  <a:extLst>
                    <a:ext uri="{FF2B5EF4-FFF2-40B4-BE49-F238E27FC236}">
                      <a16:creationId xmlns:a16="http://schemas.microsoft.com/office/drawing/2014/main" id="{15FEA3F7-C67C-A3CD-A811-9BF03CF13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2" name="Line 9">
                  <a:extLst>
                    <a:ext uri="{FF2B5EF4-FFF2-40B4-BE49-F238E27FC236}">
                      <a16:creationId xmlns:a16="http://schemas.microsoft.com/office/drawing/2014/main" id="{9762D4F3-D31A-B891-74B3-D334D07966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3" name="Line 10">
                  <a:extLst>
                    <a:ext uri="{FF2B5EF4-FFF2-40B4-BE49-F238E27FC236}">
                      <a16:creationId xmlns:a16="http://schemas.microsoft.com/office/drawing/2014/main" id="{1892F23E-0EBB-E586-0F9F-FEC77ABA15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4" name="Line 11">
                  <a:extLst>
                    <a:ext uri="{FF2B5EF4-FFF2-40B4-BE49-F238E27FC236}">
                      <a16:creationId xmlns:a16="http://schemas.microsoft.com/office/drawing/2014/main" id="{BFFE5D73-FF24-E795-DE03-251A6D90B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4" y="2547"/>
                  <a:ext cx="8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006" name="Line 11">
                <a:extLst>
                  <a:ext uri="{FF2B5EF4-FFF2-40B4-BE49-F238E27FC236}">
                    <a16:creationId xmlns:a16="http://schemas.microsoft.com/office/drawing/2014/main" id="{0C99C66F-BF48-29C6-C806-07807FBB4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997" name="Group 386">
              <a:extLst>
                <a:ext uri="{FF2B5EF4-FFF2-40B4-BE49-F238E27FC236}">
                  <a16:creationId xmlns:a16="http://schemas.microsoft.com/office/drawing/2014/main" id="{4A3C44DD-689E-3E44-85C4-C03CB137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057" y="4083502"/>
              <a:ext cx="589756" cy="346710"/>
              <a:chOff x="1745057" y="4083502"/>
              <a:chExt cx="589756" cy="346710"/>
            </a:xfrm>
          </p:grpSpPr>
          <p:grpSp>
            <p:nvGrpSpPr>
              <p:cNvPr id="39998" name="Group 19">
                <a:extLst>
                  <a:ext uri="{FF2B5EF4-FFF2-40B4-BE49-F238E27FC236}">
                    <a16:creationId xmlns:a16="http://schemas.microsoft.com/office/drawing/2014/main" id="{6E8F8344-9AAC-A4E4-BBF9-B9DF4B1A71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 flipV="1">
                <a:off x="1866580" y="3961979"/>
                <a:ext cx="346710" cy="589756"/>
                <a:chOff x="4832" y="2440"/>
                <a:chExt cx="280" cy="742"/>
              </a:xfrm>
            </p:grpSpPr>
            <p:sp>
              <p:nvSpPr>
                <p:cNvPr id="40000" name="AutoShape 20">
                  <a:extLst>
                    <a:ext uri="{FF2B5EF4-FFF2-40B4-BE49-F238E27FC236}">
                      <a16:creationId xmlns:a16="http://schemas.microsoft.com/office/drawing/2014/main" id="{67A7D493-4720-8F4C-99A1-1F90FB3D6A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 flipV="1">
                  <a:off x="4602" y="2721"/>
                  <a:ext cx="742" cy="17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2 w 21600"/>
                    <a:gd name="T13" fmla="*/ 4465 h 21600"/>
                    <a:gd name="T14" fmla="*/ 17088 w 21600"/>
                    <a:gd name="T15" fmla="*/ 1713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wrap="none" anchor="ctr"/>
                <a:lstStyle/>
                <a:p>
                  <a:endParaRPr lang="en-US"/>
                </a:p>
              </p:txBody>
            </p:sp>
            <p:sp>
              <p:nvSpPr>
                <p:cNvPr id="40001" name="Line 21">
                  <a:extLst>
                    <a:ext uri="{FF2B5EF4-FFF2-40B4-BE49-F238E27FC236}">
                      <a16:creationId xmlns:a16="http://schemas.microsoft.com/office/drawing/2014/main" id="{85F989FB-2DBF-8859-1EC6-0286C5F2D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61" y="281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02" name="Line 22">
                  <a:extLst>
                    <a:ext uri="{FF2B5EF4-FFF2-40B4-BE49-F238E27FC236}">
                      <a16:creationId xmlns:a16="http://schemas.microsoft.com/office/drawing/2014/main" id="{9DD3A243-BCDE-64A4-63A2-CFCB53FD6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3000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Line 23">
                  <a:extLst>
                    <a:ext uri="{FF2B5EF4-FFF2-40B4-BE49-F238E27FC236}">
                      <a16:creationId xmlns:a16="http://schemas.microsoft.com/office/drawing/2014/main" id="{4A29345B-4642-0641-0827-35012C495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32" y="262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Line 24">
                  <a:extLst>
                    <a:ext uri="{FF2B5EF4-FFF2-40B4-BE49-F238E27FC236}">
                      <a16:creationId xmlns:a16="http://schemas.microsoft.com/office/drawing/2014/main" id="{CC2C513A-6D5E-5E6D-7BEC-C7E095EA95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4947" y="2508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eaVert"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9999" name="TextBox 385">
                <a:extLst>
                  <a:ext uri="{FF2B5EF4-FFF2-40B4-BE49-F238E27FC236}">
                    <a16:creationId xmlns:a16="http://schemas.microsoft.com/office/drawing/2014/main" id="{ADB96982-1577-C727-0883-CD2251F5D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0420" y="4100418"/>
                <a:ext cx="498855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400"/>
                  <a:t>0   1</a:t>
                </a:r>
              </a:p>
            </p:txBody>
          </p: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1A8E531F-7EE4-DE3B-7FED-9FB75DC98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5C1F67-46B5-404E-A755-A0141C97129B}" type="slidenum">
              <a:rPr lang="en-US" altLang="en-US">
                <a:latin typeface="Arial" panose="020B0604020202020204" pitchFamily="34" charset="0"/>
              </a:rPr>
              <a:pPr/>
              <a:t>95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474891C-49D1-57F5-98EC-9B16BB9B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Advanced: Exceptions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4584B0A-4691-B1D3-99E6-A17757CB70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Exception = unusual event in processor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Arithmetic overflow, divide by zero, …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Call an undefined instruction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Hardware failure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I/O device request (called an “interrupt”)</a:t>
            </a:r>
          </a:p>
          <a:p>
            <a:pPr>
              <a:lnSpc>
                <a:spcPct val="90000"/>
              </a:lnSpc>
              <a:tabLst>
                <a:tab pos="1087438" algn="l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1087438" algn="l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1087438" algn="l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1087438" algn="l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1087438" algn="l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Approaches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Make software test for exceptional events when they may occur (“polling”)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Have hardware detect these events &amp; react: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Save state (Exception Program Counter, protect the GPRs, note cause)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Call Operating System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	If (undef_instr) PC = C0000000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	If (overflow) PC = C0000020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	If (I/O) PC = C0000040</a:t>
            </a:r>
          </a:p>
          <a:p>
            <a:pPr lvl="1">
              <a:lnSpc>
                <a:spcPct val="90000"/>
              </a:lnSpc>
              <a:tabLst>
                <a:tab pos="1087438" algn="l"/>
              </a:tabLst>
            </a:pPr>
            <a:r>
              <a:rPr lang="en-US" altLang="en-US" sz="1600"/>
              <a:t>		…</a:t>
            </a:r>
          </a:p>
        </p:txBody>
      </p:sp>
      <p:sp>
        <p:nvSpPr>
          <p:cNvPr id="40965" name="Line 13">
            <a:extLst>
              <a:ext uri="{FF2B5EF4-FFF2-40B4-BE49-F238E27FC236}">
                <a16:creationId xmlns:a16="http://schemas.microsoft.com/office/drawing/2014/main" id="{A27F5505-E993-F634-F77C-BA3CD96A2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0563" y="1782763"/>
            <a:ext cx="1858962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6" name="Group 30">
            <a:extLst>
              <a:ext uri="{FF2B5EF4-FFF2-40B4-BE49-F238E27FC236}">
                <a16:creationId xmlns:a16="http://schemas.microsoft.com/office/drawing/2014/main" id="{EB3D3EC5-D5C2-FCA6-358F-4055D142FA52}"/>
              </a:ext>
            </a:extLst>
          </p:cNvPr>
          <p:cNvGrpSpPr>
            <a:grpSpLocks/>
          </p:cNvGrpSpPr>
          <p:nvPr/>
        </p:nvGrpSpPr>
        <p:grpSpPr bwMode="auto">
          <a:xfrm>
            <a:off x="4772025" y="941388"/>
            <a:ext cx="1589088" cy="2565400"/>
            <a:chOff x="824" y="728"/>
            <a:chExt cx="1001" cy="1616"/>
          </a:xfrm>
        </p:grpSpPr>
        <p:sp>
          <p:nvSpPr>
            <p:cNvPr id="40980" name="Rectangle 4">
              <a:extLst>
                <a:ext uri="{FF2B5EF4-FFF2-40B4-BE49-F238E27FC236}">
                  <a16:creationId xmlns:a16="http://schemas.microsoft.com/office/drawing/2014/main" id="{597358DF-96D7-9F60-6AE5-BDD268CF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" y="728"/>
              <a:ext cx="944" cy="161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981" name="Line 5">
              <a:extLst>
                <a:ext uri="{FF2B5EF4-FFF2-40B4-BE49-F238E27FC236}">
                  <a16:creationId xmlns:a16="http://schemas.microsoft.com/office/drawing/2014/main" id="{99147808-EA65-ED2C-27B7-16F15A662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10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2" name="Line 6">
              <a:extLst>
                <a:ext uri="{FF2B5EF4-FFF2-40B4-BE49-F238E27FC236}">
                  <a16:creationId xmlns:a16="http://schemas.microsoft.com/office/drawing/2014/main" id="{78A98C95-CF8D-2C39-AEEC-829EED077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24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3" name="Line 7">
              <a:extLst>
                <a:ext uri="{FF2B5EF4-FFF2-40B4-BE49-F238E27FC236}">
                  <a16:creationId xmlns:a16="http://schemas.microsoft.com/office/drawing/2014/main" id="{1A0C6658-F276-D895-3E28-FBB099A69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39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8">
              <a:extLst>
                <a:ext uri="{FF2B5EF4-FFF2-40B4-BE49-F238E27FC236}">
                  <a16:creationId xmlns:a16="http://schemas.microsoft.com/office/drawing/2014/main" id="{7BA2CCB3-F751-57A6-FC58-7FCE0EDAF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53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5" name="Line 9">
              <a:extLst>
                <a:ext uri="{FF2B5EF4-FFF2-40B4-BE49-F238E27FC236}">
                  <a16:creationId xmlns:a16="http://schemas.microsoft.com/office/drawing/2014/main" id="{B382F3C4-C06D-4DAD-4CA9-2FEBE1ABE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68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6" name="Line 10">
              <a:extLst>
                <a:ext uri="{FF2B5EF4-FFF2-40B4-BE49-F238E27FC236}">
                  <a16:creationId xmlns:a16="http://schemas.microsoft.com/office/drawing/2014/main" id="{2F9E0490-08DF-4771-9831-41FCBD915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82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7" name="Rectangle 11">
              <a:extLst>
                <a:ext uri="{FF2B5EF4-FFF2-40B4-BE49-F238E27FC236}">
                  <a16:creationId xmlns:a16="http://schemas.microsoft.com/office/drawing/2014/main" id="{39C26E7D-9812-E7C7-C879-8D7B628F1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754"/>
              <a:ext cx="9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Arial" panose="020B0604020202020204" pitchFamily="34" charset="0"/>
                </a:rPr>
                <a:t>user program</a:t>
              </a:r>
            </a:p>
          </p:txBody>
        </p:sp>
        <p:sp>
          <p:nvSpPr>
            <p:cNvPr id="40988" name="Line 12">
              <a:extLst>
                <a:ext uri="{FF2B5EF4-FFF2-40B4-BE49-F238E27FC236}">
                  <a16:creationId xmlns:a16="http://schemas.microsoft.com/office/drawing/2014/main" id="{A2CBE9AC-0FCA-D67F-7840-C83D40DFD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200"/>
              <a:ext cx="0" cy="10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9" name="Line 14">
              <a:extLst>
                <a:ext uri="{FF2B5EF4-FFF2-40B4-BE49-F238E27FC236}">
                  <a16:creationId xmlns:a16="http://schemas.microsoft.com/office/drawing/2014/main" id="{F2BAEA10-F88B-66FF-857B-3ED25D633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6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0" name="Line 15">
              <a:extLst>
                <a:ext uri="{FF2B5EF4-FFF2-40B4-BE49-F238E27FC236}">
                  <a16:creationId xmlns:a16="http://schemas.microsoft.com/office/drawing/2014/main" id="{E907828B-3368-7B44-09CB-E6825C326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11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1" name="Line 16">
              <a:extLst>
                <a:ext uri="{FF2B5EF4-FFF2-40B4-BE49-F238E27FC236}">
                  <a16:creationId xmlns:a16="http://schemas.microsoft.com/office/drawing/2014/main" id="{742D4700-45BF-D786-EBDE-16AE52765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5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7" name="Rectangle 26">
            <a:extLst>
              <a:ext uri="{FF2B5EF4-FFF2-40B4-BE49-F238E27FC236}">
                <a16:creationId xmlns:a16="http://schemas.microsoft.com/office/drawing/2014/main" id="{9939B3B3-1401-90AE-C3AD-FF65F35C1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3" y="1516063"/>
            <a:ext cx="12477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Exception:</a:t>
            </a:r>
          </a:p>
        </p:txBody>
      </p:sp>
      <p:sp>
        <p:nvSpPr>
          <p:cNvPr id="40968" name="Line 27">
            <a:extLst>
              <a:ext uri="{FF2B5EF4-FFF2-40B4-BE49-F238E27FC236}">
                <a16:creationId xmlns:a16="http://schemas.microsoft.com/office/drawing/2014/main" id="{0DA592C6-E6E7-70D2-65AC-D58B6AE292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75325" y="2478088"/>
            <a:ext cx="1858963" cy="4016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0969" name="Group 29">
            <a:extLst>
              <a:ext uri="{FF2B5EF4-FFF2-40B4-BE49-F238E27FC236}">
                <a16:creationId xmlns:a16="http://schemas.microsoft.com/office/drawing/2014/main" id="{FCF4E824-3FE3-C2D1-052D-B75F07B4932E}"/>
              </a:ext>
            </a:extLst>
          </p:cNvPr>
          <p:cNvGrpSpPr>
            <a:grpSpLocks/>
          </p:cNvGrpSpPr>
          <p:nvPr/>
        </p:nvGrpSpPr>
        <p:grpSpPr bwMode="auto">
          <a:xfrm>
            <a:off x="7645400" y="896938"/>
            <a:ext cx="1498600" cy="2794000"/>
            <a:chOff x="3464" y="584"/>
            <a:chExt cx="944" cy="1760"/>
          </a:xfrm>
        </p:grpSpPr>
        <p:sp>
          <p:nvSpPr>
            <p:cNvPr id="40970" name="Rectangle 17">
              <a:extLst>
                <a:ext uri="{FF2B5EF4-FFF2-40B4-BE49-F238E27FC236}">
                  <a16:creationId xmlns:a16="http://schemas.microsoft.com/office/drawing/2014/main" id="{2F1BD185-26E0-422D-15B4-161A60F42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584"/>
              <a:ext cx="944" cy="17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971" name="Line 18">
              <a:extLst>
                <a:ext uri="{FF2B5EF4-FFF2-40B4-BE49-F238E27FC236}">
                  <a16:creationId xmlns:a16="http://schemas.microsoft.com/office/drawing/2014/main" id="{A9DC7EA0-B2AF-F16F-DCFE-9864A3D7E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15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9">
              <a:extLst>
                <a:ext uri="{FF2B5EF4-FFF2-40B4-BE49-F238E27FC236}">
                  <a16:creationId xmlns:a16="http://schemas.microsoft.com/office/drawing/2014/main" id="{91266D92-4751-4533-4EC0-FA7FE5DFD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2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20">
              <a:extLst>
                <a:ext uri="{FF2B5EF4-FFF2-40B4-BE49-F238E27FC236}">
                  <a16:creationId xmlns:a16="http://schemas.microsoft.com/office/drawing/2014/main" id="{29053DB4-495A-7438-BCEF-3FFA372EB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4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21">
              <a:extLst>
                <a:ext uri="{FF2B5EF4-FFF2-40B4-BE49-F238E27FC236}">
                  <a16:creationId xmlns:a16="http://schemas.microsoft.com/office/drawing/2014/main" id="{26331077-3F33-D796-0CCF-52B52BE58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84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22">
              <a:extLst>
                <a:ext uri="{FF2B5EF4-FFF2-40B4-BE49-F238E27FC236}">
                  <a16:creationId xmlns:a16="http://schemas.microsoft.com/office/drawing/2014/main" id="{06D551E5-51F8-267D-5889-759B52F84B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728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Line 23">
              <a:extLst>
                <a:ext uri="{FF2B5EF4-FFF2-40B4-BE49-F238E27FC236}">
                  <a16:creationId xmlns:a16="http://schemas.microsoft.com/office/drawing/2014/main" id="{2BA9E3D4-65B3-A70A-91ED-7B0DDF281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7" name="Rectangle 24">
              <a:extLst>
                <a:ext uri="{FF2B5EF4-FFF2-40B4-BE49-F238E27FC236}">
                  <a16:creationId xmlns:a16="http://schemas.microsoft.com/office/drawing/2014/main" id="{70880134-9195-73C9-35A5-35194471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610"/>
              <a:ext cx="746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hlink"/>
                  </a:solidFill>
                  <a:latin typeface="Arial" panose="020B0604020202020204" pitchFamily="34" charset="0"/>
                </a:rPr>
                <a:t>System</a:t>
              </a:r>
            </a:p>
            <a:p>
              <a:r>
                <a:rPr lang="en-US" altLang="en-US">
                  <a:solidFill>
                    <a:schemeClr val="hlink"/>
                  </a:solidFill>
                  <a:latin typeface="Arial" panose="020B0604020202020204" pitchFamily="34" charset="0"/>
                </a:rPr>
                <a:t>Exception</a:t>
              </a:r>
            </a:p>
            <a:p>
              <a:r>
                <a:rPr lang="en-US" altLang="en-US">
                  <a:solidFill>
                    <a:schemeClr val="hlink"/>
                  </a:solidFill>
                  <a:latin typeface="Arial" panose="020B0604020202020204" pitchFamily="34" charset="0"/>
                </a:rPr>
                <a:t>Handler</a:t>
              </a:r>
            </a:p>
          </p:txBody>
        </p:sp>
        <p:sp>
          <p:nvSpPr>
            <p:cNvPr id="40978" name="Line 25">
              <a:extLst>
                <a:ext uri="{FF2B5EF4-FFF2-40B4-BE49-F238E27FC236}">
                  <a16:creationId xmlns:a16="http://schemas.microsoft.com/office/drawing/2014/main" id="{5C5CEF3A-2BE3-FA4A-8D58-B8283CFBC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4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9" name="Rectangle 28">
              <a:extLst>
                <a:ext uri="{FF2B5EF4-FFF2-40B4-BE49-F238E27FC236}">
                  <a16:creationId xmlns:a16="http://schemas.microsoft.com/office/drawing/2014/main" id="{AB7BC161-BD7B-E5A8-FACE-CC0479A18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1906"/>
              <a:ext cx="818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return from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exception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>
            <a:extLst>
              <a:ext uri="{FF2B5EF4-FFF2-40B4-BE49-F238E27FC236}">
                <a16:creationId xmlns:a16="http://schemas.microsoft.com/office/drawing/2014/main" id="{8CEC409E-9815-47E5-14D7-F42AC3AAF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CPI?                                        </a:t>
            </a:r>
          </a:p>
          <a:p>
            <a:r>
              <a:rPr lang="en-US" altLang="en-US"/>
              <a:t>	ADD, SUB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LDUR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STUR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CBZ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	B</a:t>
            </a:r>
          </a:p>
        </p:txBody>
      </p:sp>
      <p:grpSp>
        <p:nvGrpSpPr>
          <p:cNvPr id="43011" name="Group 3">
            <a:extLst>
              <a:ext uri="{FF2B5EF4-FFF2-40B4-BE49-F238E27FC236}">
                <a16:creationId xmlns:a16="http://schemas.microsoft.com/office/drawing/2014/main" id="{7F4ADF2D-213D-CB23-28AF-3873D58AA9DB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3633788"/>
            <a:ext cx="6410325" cy="279400"/>
            <a:chOff x="736600" y="3634041"/>
            <a:chExt cx="6409798" cy="279400"/>
          </a:xfrm>
        </p:grpSpPr>
        <p:sp>
          <p:nvSpPr>
            <p:cNvPr id="43046" name="Rectangle 38">
              <a:extLst>
                <a:ext uri="{FF2B5EF4-FFF2-40B4-BE49-F238E27FC236}">
                  <a16:creationId xmlns:a16="http://schemas.microsoft.com/office/drawing/2014/main" id="{CA772CC8-4475-A979-0449-AD9751D05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249" y="3634041"/>
              <a:ext cx="1800414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Instr. Memory</a:t>
              </a:r>
            </a:p>
          </p:txBody>
        </p:sp>
        <p:sp>
          <p:nvSpPr>
            <p:cNvPr id="43047" name="Rectangle 39">
              <a:extLst>
                <a:ext uri="{FF2B5EF4-FFF2-40B4-BE49-F238E27FC236}">
                  <a16:creationId xmlns:a16="http://schemas.microsoft.com/office/drawing/2014/main" id="{3A7B7C22-5B8A-D4C8-9A19-6EB7E64E1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" y="3634041"/>
              <a:ext cx="40163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sp>
          <p:nvSpPr>
            <p:cNvPr id="43048" name="Rectangle 41">
              <a:extLst>
                <a:ext uri="{FF2B5EF4-FFF2-40B4-BE49-F238E27FC236}">
                  <a16:creationId xmlns:a16="http://schemas.microsoft.com/office/drawing/2014/main" id="{357B186B-616F-A352-019C-88C3645C9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674" y="3634041"/>
              <a:ext cx="109696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 Read</a:t>
              </a:r>
            </a:p>
          </p:txBody>
        </p:sp>
        <p:sp>
          <p:nvSpPr>
            <p:cNvPr id="43049" name="Rectangle 42">
              <a:extLst>
                <a:ext uri="{FF2B5EF4-FFF2-40B4-BE49-F238E27FC236}">
                  <a16:creationId xmlns:a16="http://schemas.microsoft.com/office/drawing/2014/main" id="{29A007C4-ACAA-D43E-4E43-6D81369EB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48" y="3634041"/>
              <a:ext cx="94932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43050" name="Rectangle 49">
              <a:extLst>
                <a:ext uri="{FF2B5EF4-FFF2-40B4-BE49-F238E27FC236}">
                  <a16:creationId xmlns:a16="http://schemas.microsoft.com/office/drawing/2014/main" id="{0106DE78-3800-0068-C7D1-597D32065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985" y="3634041"/>
              <a:ext cx="215741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 Memory</a:t>
              </a:r>
            </a:p>
          </p:txBody>
        </p:sp>
      </p:grp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CCCF0F3A-86BD-ADB2-7138-9F53CD8BA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1C1C7BE-6330-41A8-A10A-460BB2FF658B}" type="slidenum">
              <a:rPr lang="en-US" altLang="en-US"/>
              <a:pPr>
                <a:spcBef>
                  <a:spcPct val="0"/>
                </a:spcBef>
                <a:buSzTx/>
              </a:pPr>
              <a:t>96</a:t>
            </a:fld>
            <a:endParaRPr lang="en-US" altLang="en-US"/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8A4D41B3-E919-85DE-30E5-656000BAD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of Single-Cycle Machine</a:t>
            </a:r>
          </a:p>
        </p:txBody>
      </p:sp>
      <p:grpSp>
        <p:nvGrpSpPr>
          <p:cNvPr id="43014" name="Group 1">
            <a:extLst>
              <a:ext uri="{FF2B5EF4-FFF2-40B4-BE49-F238E27FC236}">
                <a16:creationId xmlns:a16="http://schemas.microsoft.com/office/drawing/2014/main" id="{9B4D0BC2-AC66-61CF-FF43-51F4F4C382C8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2644775"/>
            <a:ext cx="7570788" cy="279400"/>
            <a:chOff x="736600" y="2644775"/>
            <a:chExt cx="7570260" cy="279400"/>
          </a:xfrm>
        </p:grpSpPr>
        <p:sp>
          <p:nvSpPr>
            <p:cNvPr id="43039" name="Rectangle 38">
              <a:extLst>
                <a:ext uri="{FF2B5EF4-FFF2-40B4-BE49-F238E27FC236}">
                  <a16:creationId xmlns:a16="http://schemas.microsoft.com/office/drawing/2014/main" id="{E9B6B5D8-8C47-2BCC-51E1-07856BD5C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239" y="2644775"/>
              <a:ext cx="1800414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Instr. Memory</a:t>
              </a:r>
            </a:p>
          </p:txBody>
        </p:sp>
        <p:sp>
          <p:nvSpPr>
            <p:cNvPr id="43040" name="Rectangle 39">
              <a:extLst>
                <a:ext uri="{FF2B5EF4-FFF2-40B4-BE49-F238E27FC236}">
                  <a16:creationId xmlns:a16="http://schemas.microsoft.com/office/drawing/2014/main" id="{6EE09C60-4626-7BF0-68B0-245001E13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" y="2644775"/>
              <a:ext cx="40163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sp>
          <p:nvSpPr>
            <p:cNvPr id="43041" name="Rectangle 40">
              <a:extLst>
                <a:ext uri="{FF2B5EF4-FFF2-40B4-BE49-F238E27FC236}">
                  <a16:creationId xmlns:a16="http://schemas.microsoft.com/office/drawing/2014/main" id="{3E575E52-BF6D-E41E-1462-8D4A0CC2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6398" y="2644775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42" name="Rectangle 41">
              <a:extLst>
                <a:ext uri="{FF2B5EF4-FFF2-40B4-BE49-F238E27FC236}">
                  <a16:creationId xmlns:a16="http://schemas.microsoft.com/office/drawing/2014/main" id="{84C2665C-D1C9-87B8-68AA-4EDA9179C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716" y="2644775"/>
              <a:ext cx="109696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 Read</a:t>
              </a:r>
            </a:p>
          </p:txBody>
        </p:sp>
        <p:sp>
          <p:nvSpPr>
            <p:cNvPr id="43043" name="Rectangle 42">
              <a:extLst>
                <a:ext uri="{FF2B5EF4-FFF2-40B4-BE49-F238E27FC236}">
                  <a16:creationId xmlns:a16="http://schemas.microsoft.com/office/drawing/2014/main" id="{E384CD06-980B-E2B4-16C2-BD7CB63BD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9660" y="2644775"/>
              <a:ext cx="94932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43044" name="Rectangle 45">
              <a:extLst>
                <a:ext uri="{FF2B5EF4-FFF2-40B4-BE49-F238E27FC236}">
                  <a16:creationId xmlns:a16="http://schemas.microsoft.com/office/drawing/2014/main" id="{C37B3CBA-D5CF-CEF4-BF73-41BDD0A7B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585" y="2644775"/>
              <a:ext cx="80327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 Setup</a:t>
              </a:r>
            </a:p>
          </p:txBody>
        </p:sp>
        <p:sp>
          <p:nvSpPr>
            <p:cNvPr id="43045" name="Rectangle 49">
              <a:extLst>
                <a:ext uri="{FF2B5EF4-FFF2-40B4-BE49-F238E27FC236}">
                  <a16:creationId xmlns:a16="http://schemas.microsoft.com/office/drawing/2014/main" id="{3A6369F2-6290-C523-DCB1-F9B052019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985" y="2644775"/>
              <a:ext cx="215741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 Memory</a:t>
              </a:r>
            </a:p>
          </p:txBody>
        </p:sp>
      </p:grpSp>
      <p:grpSp>
        <p:nvGrpSpPr>
          <p:cNvPr id="43015" name="Group 2">
            <a:extLst>
              <a:ext uri="{FF2B5EF4-FFF2-40B4-BE49-F238E27FC236}">
                <a16:creationId xmlns:a16="http://schemas.microsoft.com/office/drawing/2014/main" id="{EEEAEC30-1B1B-BACC-3CF3-E282C6891F65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1660525"/>
            <a:ext cx="6122988" cy="279400"/>
            <a:chOff x="736600" y="1660711"/>
            <a:chExt cx="6122988" cy="279400"/>
          </a:xfrm>
        </p:grpSpPr>
        <p:sp>
          <p:nvSpPr>
            <p:cNvPr id="43031" name="Rectangle 72">
              <a:extLst>
                <a:ext uri="{FF2B5EF4-FFF2-40B4-BE49-F238E27FC236}">
                  <a16:creationId xmlns:a16="http://schemas.microsoft.com/office/drawing/2014/main" id="{58CDB57E-3183-2BA3-23F6-20F4B42CD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000" y="1660711"/>
              <a:ext cx="1799652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Instr. Memory</a:t>
              </a:r>
            </a:p>
          </p:txBody>
        </p:sp>
        <p:sp>
          <p:nvSpPr>
            <p:cNvPr id="43032" name="Rectangle 73">
              <a:extLst>
                <a:ext uri="{FF2B5EF4-FFF2-40B4-BE49-F238E27FC236}">
                  <a16:creationId xmlns:a16="http://schemas.microsoft.com/office/drawing/2014/main" id="{3C841534-2747-2307-98DD-ED16FBFE0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" y="1660711"/>
              <a:ext cx="40163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sp>
          <p:nvSpPr>
            <p:cNvPr id="43033" name="Rectangle 75">
              <a:extLst>
                <a:ext uri="{FF2B5EF4-FFF2-40B4-BE49-F238E27FC236}">
                  <a16:creationId xmlns:a16="http://schemas.microsoft.com/office/drawing/2014/main" id="{8CD3E154-A3AD-2900-047E-D485367EC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776" y="1660711"/>
              <a:ext cx="109696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 Read</a:t>
              </a:r>
            </a:p>
          </p:txBody>
        </p:sp>
        <p:sp>
          <p:nvSpPr>
            <p:cNvPr id="43034" name="Rectangle 76">
              <a:extLst>
                <a:ext uri="{FF2B5EF4-FFF2-40B4-BE49-F238E27FC236}">
                  <a16:creationId xmlns:a16="http://schemas.microsoft.com/office/drawing/2014/main" id="{9F1E7A51-2370-47FF-A6D3-7EDEE8E5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9863" y="1660711"/>
              <a:ext cx="94932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43035" name="Rectangle 77">
              <a:extLst>
                <a:ext uri="{FF2B5EF4-FFF2-40B4-BE49-F238E27FC236}">
                  <a16:creationId xmlns:a16="http://schemas.microsoft.com/office/drawing/2014/main" id="{83CB593B-3856-813D-9957-21C89421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501" y="166071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36" name="Rectangle 74">
              <a:extLst>
                <a:ext uri="{FF2B5EF4-FFF2-40B4-BE49-F238E27FC236}">
                  <a16:creationId xmlns:a16="http://schemas.microsoft.com/office/drawing/2014/main" id="{4C6C8175-6AB7-6801-97D7-251E256FC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9950" y="166071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37" name="Rectangle 78">
              <a:extLst>
                <a:ext uri="{FF2B5EF4-FFF2-40B4-BE49-F238E27FC236}">
                  <a16:creationId xmlns:a16="http://schemas.microsoft.com/office/drawing/2014/main" id="{0159DFF2-B68F-6E12-D3D8-16B1D4C92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6313" y="1660711"/>
              <a:ext cx="80327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 Setup</a:t>
              </a:r>
            </a:p>
          </p:txBody>
        </p:sp>
        <p:sp>
          <p:nvSpPr>
            <p:cNvPr id="43038" name="Rectangle 77">
              <a:extLst>
                <a:ext uri="{FF2B5EF4-FFF2-40B4-BE49-F238E27FC236}">
                  <a16:creationId xmlns:a16="http://schemas.microsoft.com/office/drawing/2014/main" id="{14D15C16-A3CF-A652-F3AE-EF7E563B3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414" y="166071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</p:grpSp>
      <p:grpSp>
        <p:nvGrpSpPr>
          <p:cNvPr id="43016" name="Group 4">
            <a:extLst>
              <a:ext uri="{FF2B5EF4-FFF2-40B4-BE49-F238E27FC236}">
                <a16:creationId xmlns:a16="http://schemas.microsoft.com/office/drawing/2014/main" id="{3BCED2A8-3C89-CC3C-F9E9-66587AE2A4DB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4637088"/>
            <a:ext cx="5637213" cy="279400"/>
            <a:chOff x="736600" y="4637561"/>
            <a:chExt cx="5637922" cy="279400"/>
          </a:xfrm>
        </p:grpSpPr>
        <p:sp>
          <p:nvSpPr>
            <p:cNvPr id="43023" name="Rectangle 48">
              <a:extLst>
                <a:ext uri="{FF2B5EF4-FFF2-40B4-BE49-F238E27FC236}">
                  <a16:creationId xmlns:a16="http://schemas.microsoft.com/office/drawing/2014/main" id="{7E961B38-D46A-AB61-326D-2AD488890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847" y="4637561"/>
              <a:ext cx="32067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/>
                <a:t>PC</a:t>
              </a:r>
              <a:br>
                <a:rPr lang="en-US" altLang="en-US" sz="1000"/>
              </a:br>
              <a:r>
                <a:rPr lang="en-US" altLang="en-US" sz="1000"/>
                <a:t>setup</a:t>
              </a:r>
            </a:p>
          </p:txBody>
        </p:sp>
        <p:sp>
          <p:nvSpPr>
            <p:cNvPr id="43024" name="Rectangle 68">
              <a:extLst>
                <a:ext uri="{FF2B5EF4-FFF2-40B4-BE49-F238E27FC236}">
                  <a16:creationId xmlns:a16="http://schemas.microsoft.com/office/drawing/2014/main" id="{0ED00F06-1E29-9133-56CD-9982BB68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7838" y="463756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25" name="Rectangle 72">
              <a:extLst>
                <a:ext uri="{FF2B5EF4-FFF2-40B4-BE49-F238E27FC236}">
                  <a16:creationId xmlns:a16="http://schemas.microsoft.com/office/drawing/2014/main" id="{DA9DBB4A-89D7-F306-7327-9DE8EB65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648" y="4637561"/>
              <a:ext cx="1799652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Instr. Memory</a:t>
              </a:r>
            </a:p>
          </p:txBody>
        </p:sp>
        <p:sp>
          <p:nvSpPr>
            <p:cNvPr id="43026" name="Rectangle 73">
              <a:extLst>
                <a:ext uri="{FF2B5EF4-FFF2-40B4-BE49-F238E27FC236}">
                  <a16:creationId xmlns:a16="http://schemas.microsoft.com/office/drawing/2014/main" id="{95CD0723-2884-9E42-B54B-142FF2190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" y="4637561"/>
              <a:ext cx="40163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sp>
          <p:nvSpPr>
            <p:cNvPr id="43027" name="Rectangle 75">
              <a:extLst>
                <a:ext uri="{FF2B5EF4-FFF2-40B4-BE49-F238E27FC236}">
                  <a16:creationId xmlns:a16="http://schemas.microsoft.com/office/drawing/2014/main" id="{E524B45D-A1DA-BBE3-A9F3-11B43D2A2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720" y="4637561"/>
              <a:ext cx="109696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 Read</a:t>
              </a:r>
            </a:p>
          </p:txBody>
        </p:sp>
        <p:sp>
          <p:nvSpPr>
            <p:cNvPr id="43028" name="Rectangle 76">
              <a:extLst>
                <a:ext uri="{FF2B5EF4-FFF2-40B4-BE49-F238E27FC236}">
                  <a16:creationId xmlns:a16="http://schemas.microsoft.com/office/drawing/2014/main" id="{46CA9D24-125F-4F36-E4B4-9D6980D90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103" y="4637561"/>
              <a:ext cx="94932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43029" name="Rectangle 77">
              <a:extLst>
                <a:ext uri="{FF2B5EF4-FFF2-40B4-BE49-F238E27FC236}">
                  <a16:creationId xmlns:a16="http://schemas.microsoft.com/office/drawing/2014/main" id="{87D49C88-A40F-C66F-C222-25DEEE33C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093" y="463756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30" name="Rectangle 77">
              <a:extLst>
                <a:ext uri="{FF2B5EF4-FFF2-40B4-BE49-F238E27FC236}">
                  <a16:creationId xmlns:a16="http://schemas.microsoft.com/office/drawing/2014/main" id="{9A52942F-235C-781F-1293-E1503033C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8710" y="4637561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</p:grpSp>
      <p:grpSp>
        <p:nvGrpSpPr>
          <p:cNvPr id="43017" name="Group 5">
            <a:extLst>
              <a:ext uri="{FF2B5EF4-FFF2-40B4-BE49-F238E27FC236}">
                <a16:creationId xmlns:a16="http://schemas.microsoft.com/office/drawing/2014/main" id="{9523DB6F-7F4D-DC42-BE4D-3F3150D751A0}"/>
              </a:ext>
            </a:extLst>
          </p:cNvPr>
          <p:cNvGrpSpPr>
            <a:grpSpLocks/>
          </p:cNvGrpSpPr>
          <p:nvPr/>
        </p:nvGrpSpPr>
        <p:grpSpPr bwMode="auto">
          <a:xfrm>
            <a:off x="736600" y="5621338"/>
            <a:ext cx="4022725" cy="279400"/>
            <a:chOff x="736600" y="5621338"/>
            <a:chExt cx="4023266" cy="279400"/>
          </a:xfrm>
        </p:grpSpPr>
        <p:sp>
          <p:nvSpPr>
            <p:cNvPr id="43018" name="Rectangle 85">
              <a:extLst>
                <a:ext uri="{FF2B5EF4-FFF2-40B4-BE49-F238E27FC236}">
                  <a16:creationId xmlns:a16="http://schemas.microsoft.com/office/drawing/2014/main" id="{9457788D-F016-0581-264C-7B9E43A88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7976" y="5621338"/>
              <a:ext cx="2157413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Instr. Memory</a:t>
              </a:r>
            </a:p>
          </p:txBody>
        </p:sp>
        <p:sp>
          <p:nvSpPr>
            <p:cNvPr id="43019" name="Rectangle 86">
              <a:extLst>
                <a:ext uri="{FF2B5EF4-FFF2-40B4-BE49-F238E27FC236}">
                  <a16:creationId xmlns:a16="http://schemas.microsoft.com/office/drawing/2014/main" id="{FE25612F-0A2A-6D91-4EF4-7BFE0E40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600" y="5621338"/>
              <a:ext cx="40163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sp>
          <p:nvSpPr>
            <p:cNvPr id="43020" name="Rectangle 84">
              <a:extLst>
                <a:ext uri="{FF2B5EF4-FFF2-40B4-BE49-F238E27FC236}">
                  <a16:creationId xmlns:a16="http://schemas.microsoft.com/office/drawing/2014/main" id="{FB3AE629-CC33-EA3E-3375-A856A0D62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9191" y="5621338"/>
              <a:ext cx="320675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000"/>
                <a:t>PC</a:t>
              </a:r>
              <a:br>
                <a:rPr lang="en-US" altLang="en-US" sz="1000"/>
              </a:br>
              <a:r>
                <a:rPr lang="en-US" altLang="en-US" sz="1000"/>
                <a:t>setup</a:t>
              </a:r>
            </a:p>
          </p:txBody>
        </p:sp>
        <p:sp>
          <p:nvSpPr>
            <p:cNvPr id="43021" name="Rectangle 90">
              <a:extLst>
                <a:ext uri="{FF2B5EF4-FFF2-40B4-BE49-F238E27FC236}">
                  <a16:creationId xmlns:a16="http://schemas.microsoft.com/office/drawing/2014/main" id="{31D7E199-6A21-0CB1-83A9-B1E54CA32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853" y="5621338"/>
              <a:ext cx="355600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mux</a:t>
              </a:r>
            </a:p>
          </p:txBody>
        </p:sp>
        <p:sp>
          <p:nvSpPr>
            <p:cNvPr id="43022" name="Rectangle 76">
              <a:extLst>
                <a:ext uri="{FF2B5EF4-FFF2-40B4-BE49-F238E27FC236}">
                  <a16:creationId xmlns:a16="http://schemas.microsoft.com/office/drawing/2014/main" id="{1F892363-75EF-6E8A-B9E8-3FC8BFF60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127" y="5621338"/>
              <a:ext cx="788988" cy="279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Adder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50BD63CA-FE12-0D0B-37F0-1EEA17BC8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70F0523-E880-4DCD-A3B3-461A7D89B040}" type="slidenum">
              <a:rPr lang="en-US" altLang="en-US"/>
              <a:pPr>
                <a:spcBef>
                  <a:spcPct val="0"/>
                </a:spcBef>
                <a:buSzTx/>
              </a:pPr>
              <a:t>97</a:t>
            </a:fld>
            <a:endParaRPr lang="en-US" altLang="en-US"/>
          </a:p>
        </p:txBody>
      </p:sp>
      <p:sp>
        <p:nvSpPr>
          <p:cNvPr id="45059" name="Rectangle 45">
            <a:extLst>
              <a:ext uri="{FF2B5EF4-FFF2-40B4-BE49-F238E27FC236}">
                <a16:creationId xmlns:a16="http://schemas.microsoft.com/office/drawing/2014/main" id="{4E618166-FB11-39DD-B269-BAAEE1B64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Cycle Time</a:t>
            </a:r>
          </a:p>
        </p:txBody>
      </p:sp>
      <p:sp>
        <p:nvSpPr>
          <p:cNvPr id="45060" name="Rectangle 46">
            <a:extLst>
              <a:ext uri="{FF2B5EF4-FFF2-40B4-BE49-F238E27FC236}">
                <a16:creationId xmlns:a16="http://schemas.microsoft.com/office/drawing/2014/main" id="{8710CCC7-46DD-DCC8-06DC-7CC25A114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Cut combinational dependency graph and insert register / latch</a:t>
            </a:r>
          </a:p>
          <a:p>
            <a:r>
              <a:rPr lang="en-US" altLang="en-US"/>
              <a:t>Do same work in two fast cycles, rather than one slow one</a:t>
            </a:r>
          </a:p>
        </p:txBody>
      </p:sp>
      <p:grpSp>
        <p:nvGrpSpPr>
          <p:cNvPr id="45061" name="Group 48">
            <a:extLst>
              <a:ext uri="{FF2B5EF4-FFF2-40B4-BE49-F238E27FC236}">
                <a16:creationId xmlns:a16="http://schemas.microsoft.com/office/drawing/2014/main" id="{88706D8F-E555-EEE8-DFCF-A666066FB694}"/>
              </a:ext>
            </a:extLst>
          </p:cNvPr>
          <p:cNvGrpSpPr>
            <a:grpSpLocks/>
          </p:cNvGrpSpPr>
          <p:nvPr/>
        </p:nvGrpSpPr>
        <p:grpSpPr bwMode="auto">
          <a:xfrm>
            <a:off x="5270500" y="1663700"/>
            <a:ext cx="2184400" cy="4478338"/>
            <a:chOff x="3320" y="1048"/>
            <a:chExt cx="1376" cy="2821"/>
          </a:xfrm>
        </p:grpSpPr>
        <p:sp>
          <p:nvSpPr>
            <p:cNvPr id="45079" name="Rectangle 18">
              <a:extLst>
                <a:ext uri="{FF2B5EF4-FFF2-40B4-BE49-F238E27FC236}">
                  <a16:creationId xmlns:a16="http://schemas.microsoft.com/office/drawing/2014/main" id="{A11F2D04-6329-EFA9-035B-E20EFBE59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07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80" name="Freeform 19">
              <a:extLst>
                <a:ext uri="{FF2B5EF4-FFF2-40B4-BE49-F238E27FC236}">
                  <a16:creationId xmlns:a16="http://schemas.microsoft.com/office/drawing/2014/main" id="{178624D3-A031-386E-EAD8-9208DDF3B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111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1" name="Rectangle 20">
              <a:extLst>
                <a:ext uri="{FF2B5EF4-FFF2-40B4-BE49-F238E27FC236}">
                  <a16:creationId xmlns:a16="http://schemas.microsoft.com/office/drawing/2014/main" id="{F8DD8702-802E-1D5D-CA13-F735986F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048"/>
              <a:ext cx="1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storage element</a:t>
              </a:r>
            </a:p>
          </p:txBody>
        </p:sp>
        <p:sp>
          <p:nvSpPr>
            <p:cNvPr id="45082" name="AutoShape 21">
              <a:extLst>
                <a:ext uri="{FF2B5EF4-FFF2-40B4-BE49-F238E27FC236}">
                  <a16:creationId xmlns:a16="http://schemas.microsoft.com/office/drawing/2014/main" id="{E752FFF2-8219-AE18-4AFF-B186B21AE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502"/>
              <a:ext cx="1328" cy="65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83" name="Rectangle 22">
              <a:extLst>
                <a:ext uri="{FF2B5EF4-FFF2-40B4-BE49-F238E27FC236}">
                  <a16:creationId xmlns:a16="http://schemas.microsoft.com/office/drawing/2014/main" id="{BB5A2D77-B393-51E4-FFB2-B5FB7BD3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576"/>
              <a:ext cx="103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Acyclic 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Combinational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Logic (A)</a:t>
              </a:r>
            </a:p>
          </p:txBody>
        </p:sp>
        <p:sp>
          <p:nvSpPr>
            <p:cNvPr id="45084" name="Line 23">
              <a:extLst>
                <a:ext uri="{FF2B5EF4-FFF2-40B4-BE49-F238E27FC236}">
                  <a16:creationId xmlns:a16="http://schemas.microsoft.com/office/drawing/2014/main" id="{A9D7A8F6-3E3B-5D79-BB69-BE44E2339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5" name="Line 24">
              <a:extLst>
                <a:ext uri="{FF2B5EF4-FFF2-40B4-BE49-F238E27FC236}">
                  <a16:creationId xmlns:a16="http://schemas.microsoft.com/office/drawing/2014/main" id="{C679E4F6-DAB2-4C56-E2C2-4F5A232A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6" name="Line 25">
              <a:extLst>
                <a:ext uri="{FF2B5EF4-FFF2-40B4-BE49-F238E27FC236}">
                  <a16:creationId xmlns:a16="http://schemas.microsoft.com/office/drawing/2014/main" id="{E2DCF4FC-4685-1866-1D24-0E1A53DFC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7" name="Rectangle 26">
              <a:extLst>
                <a:ext uri="{FF2B5EF4-FFF2-40B4-BE49-F238E27FC236}">
                  <a16:creationId xmlns:a16="http://schemas.microsoft.com/office/drawing/2014/main" id="{0FEC3303-ACBB-A849-C8E5-B8D11FB0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3662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88" name="Freeform 27">
              <a:extLst>
                <a:ext uri="{FF2B5EF4-FFF2-40B4-BE49-F238E27FC236}">
                  <a16:creationId xmlns:a16="http://schemas.microsoft.com/office/drawing/2014/main" id="{D216A9C5-9D93-7360-32EA-3F3FACEC9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6" y="370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89" name="Rectangle 28">
              <a:extLst>
                <a:ext uri="{FF2B5EF4-FFF2-40B4-BE49-F238E27FC236}">
                  <a16:creationId xmlns:a16="http://schemas.microsoft.com/office/drawing/2014/main" id="{EDA67235-3F33-0048-44ED-874AF7B48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3640"/>
              <a:ext cx="1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storage element</a:t>
              </a:r>
            </a:p>
          </p:txBody>
        </p:sp>
        <p:sp>
          <p:nvSpPr>
            <p:cNvPr id="45090" name="Line 29">
              <a:extLst>
                <a:ext uri="{FF2B5EF4-FFF2-40B4-BE49-F238E27FC236}">
                  <a16:creationId xmlns:a16="http://schemas.microsoft.com/office/drawing/2014/main" id="{AACC3E2E-7268-9146-4C48-C2A5E1145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1" name="Line 30">
              <a:extLst>
                <a:ext uri="{FF2B5EF4-FFF2-40B4-BE49-F238E27FC236}">
                  <a16:creationId xmlns:a16="http://schemas.microsoft.com/office/drawing/2014/main" id="{C1D00204-2C71-EA91-3C3D-4AFBB76B7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2" name="Line 31">
              <a:extLst>
                <a:ext uri="{FF2B5EF4-FFF2-40B4-BE49-F238E27FC236}">
                  <a16:creationId xmlns:a16="http://schemas.microsoft.com/office/drawing/2014/main" id="{56EED1BE-AC49-6841-182F-4B68BEE88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3" name="Rectangle 32">
              <a:extLst>
                <a:ext uri="{FF2B5EF4-FFF2-40B4-BE49-F238E27FC236}">
                  <a16:creationId xmlns:a16="http://schemas.microsoft.com/office/drawing/2014/main" id="{141F065D-D7BF-15D3-5161-858697C86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414"/>
              <a:ext cx="1328" cy="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94" name="Freeform 33">
              <a:extLst>
                <a:ext uri="{FF2B5EF4-FFF2-40B4-BE49-F238E27FC236}">
                  <a16:creationId xmlns:a16="http://schemas.microsoft.com/office/drawing/2014/main" id="{A87496CD-2598-D7CD-586E-7FE9C3A68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4" y="2454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5" name="Rectangle 34">
              <a:extLst>
                <a:ext uri="{FF2B5EF4-FFF2-40B4-BE49-F238E27FC236}">
                  <a16:creationId xmlns:a16="http://schemas.microsoft.com/office/drawing/2014/main" id="{118C3898-F585-4C38-4DFB-6F35884D6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392"/>
              <a:ext cx="1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  <a:latin typeface="Arial" panose="020B0604020202020204" pitchFamily="34" charset="0"/>
                </a:rPr>
                <a:t>storage element</a:t>
              </a:r>
            </a:p>
          </p:txBody>
        </p:sp>
        <p:sp>
          <p:nvSpPr>
            <p:cNvPr id="45096" name="Line 35">
              <a:extLst>
                <a:ext uri="{FF2B5EF4-FFF2-40B4-BE49-F238E27FC236}">
                  <a16:creationId xmlns:a16="http://schemas.microsoft.com/office/drawing/2014/main" id="{B44AF79A-5130-A8A6-A431-B96EDDDE2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7" name="Line 36">
              <a:extLst>
                <a:ext uri="{FF2B5EF4-FFF2-40B4-BE49-F238E27FC236}">
                  <a16:creationId xmlns:a16="http://schemas.microsoft.com/office/drawing/2014/main" id="{77A6B88F-E9B1-72E1-43B2-F72A736B0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37">
              <a:extLst>
                <a:ext uri="{FF2B5EF4-FFF2-40B4-BE49-F238E27FC236}">
                  <a16:creationId xmlns:a16="http://schemas.microsoft.com/office/drawing/2014/main" id="{DD69BEF7-70F6-C1D1-E629-7C1CD798A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AutoShape 38">
              <a:extLst>
                <a:ext uri="{FF2B5EF4-FFF2-40B4-BE49-F238E27FC236}">
                  <a16:creationId xmlns:a16="http://schemas.microsoft.com/office/drawing/2014/main" id="{FCC835CE-6127-DCE0-546E-E155007A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2846"/>
              <a:ext cx="1328" cy="56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100" name="Rectangle 39">
              <a:extLst>
                <a:ext uri="{FF2B5EF4-FFF2-40B4-BE49-F238E27FC236}">
                  <a16:creationId xmlns:a16="http://schemas.microsoft.com/office/drawing/2014/main" id="{50FBDB78-9F5F-C85F-8D7E-93B6B985D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824"/>
              <a:ext cx="103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Acyclic 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Combinational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Logic (B)</a:t>
              </a:r>
            </a:p>
          </p:txBody>
        </p:sp>
        <p:sp>
          <p:nvSpPr>
            <p:cNvPr id="45101" name="Line 40">
              <a:extLst>
                <a:ext uri="{FF2B5EF4-FFF2-40B4-BE49-F238E27FC236}">
                  <a16:creationId xmlns:a16="http://schemas.microsoft.com/office/drawing/2014/main" id="{AB396B9E-7F39-2B29-158C-3A515A32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2" name="Line 41">
              <a:extLst>
                <a:ext uri="{FF2B5EF4-FFF2-40B4-BE49-F238E27FC236}">
                  <a16:creationId xmlns:a16="http://schemas.microsoft.com/office/drawing/2014/main" id="{CD1B9D13-7626-88FE-28F4-8F8762B4D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103" name="Line 42">
              <a:extLst>
                <a:ext uri="{FF2B5EF4-FFF2-40B4-BE49-F238E27FC236}">
                  <a16:creationId xmlns:a16="http://schemas.microsoft.com/office/drawing/2014/main" id="{D5D18F2A-9AEB-AEBF-396B-445BFAF2E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062" name="Group 49">
            <a:extLst>
              <a:ext uri="{FF2B5EF4-FFF2-40B4-BE49-F238E27FC236}">
                <a16:creationId xmlns:a16="http://schemas.microsoft.com/office/drawing/2014/main" id="{C45108A0-270F-9BFE-0CF1-4420A09DEEA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06600"/>
            <a:ext cx="2895600" cy="3792538"/>
            <a:chOff x="672" y="1138"/>
            <a:chExt cx="1824" cy="2389"/>
          </a:xfrm>
        </p:grpSpPr>
        <p:sp>
          <p:nvSpPr>
            <p:cNvPr id="45064" name="Rectangle 4">
              <a:extLst>
                <a:ext uri="{FF2B5EF4-FFF2-40B4-BE49-F238E27FC236}">
                  <a16:creationId xmlns:a16="http://schemas.microsoft.com/office/drawing/2014/main" id="{B098FF4C-85E4-6B75-8D7A-D90250022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16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65" name="Freeform 5">
              <a:extLst>
                <a:ext uri="{FF2B5EF4-FFF2-40B4-BE49-F238E27FC236}">
                  <a16:creationId xmlns:a16="http://schemas.microsoft.com/office/drawing/2014/main" id="{AF4650C3-3164-7164-3649-3505CC49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" y="120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6">
              <a:extLst>
                <a:ext uri="{FF2B5EF4-FFF2-40B4-BE49-F238E27FC236}">
                  <a16:creationId xmlns:a16="http://schemas.microsoft.com/office/drawing/2014/main" id="{654E7E3B-05FA-B0E5-7DEF-6A985D294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138"/>
              <a:ext cx="1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storage element</a:t>
              </a:r>
            </a:p>
          </p:txBody>
        </p:sp>
        <p:sp>
          <p:nvSpPr>
            <p:cNvPr id="45067" name="AutoShape 7">
              <a:extLst>
                <a:ext uri="{FF2B5EF4-FFF2-40B4-BE49-F238E27FC236}">
                  <a16:creationId xmlns:a16="http://schemas.microsoft.com/office/drawing/2014/main" id="{EC9EEB33-AC66-9A5D-32EE-F840B9395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1592"/>
              <a:ext cx="1328" cy="147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68" name="Rectangle 8">
              <a:extLst>
                <a:ext uri="{FF2B5EF4-FFF2-40B4-BE49-F238E27FC236}">
                  <a16:creationId xmlns:a16="http://schemas.microsoft.com/office/drawing/2014/main" id="{2B914039-3210-0821-0BEB-FE26F4184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714"/>
              <a:ext cx="1034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Acyclic 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Combinational</a:t>
              </a:r>
            </a:p>
            <a:p>
              <a:r>
                <a:rPr lang="en-US" altLang="en-US">
                  <a:latin typeface="Arial" panose="020B0604020202020204" pitchFamily="34" charset="0"/>
                </a:rPr>
                <a:t>Logic</a:t>
              </a:r>
            </a:p>
          </p:txBody>
        </p:sp>
        <p:sp>
          <p:nvSpPr>
            <p:cNvPr id="45069" name="Line 9">
              <a:extLst>
                <a:ext uri="{FF2B5EF4-FFF2-40B4-BE49-F238E27FC236}">
                  <a16:creationId xmlns:a16="http://schemas.microsoft.com/office/drawing/2014/main" id="{D2B54A30-A265-742D-ABCA-9597C874E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0" name="Line 10">
              <a:extLst>
                <a:ext uri="{FF2B5EF4-FFF2-40B4-BE49-F238E27FC236}">
                  <a16:creationId xmlns:a16="http://schemas.microsoft.com/office/drawing/2014/main" id="{1D514726-A820-55CE-7CF8-81A32329C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1" name="Line 11">
              <a:extLst>
                <a:ext uri="{FF2B5EF4-FFF2-40B4-BE49-F238E27FC236}">
                  <a16:creationId xmlns:a16="http://schemas.microsoft.com/office/drawing/2014/main" id="{040B0D63-133A-64F2-E620-5A572F1EC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2" name="Rectangle 12">
              <a:extLst>
                <a:ext uri="{FF2B5EF4-FFF2-40B4-BE49-F238E27FC236}">
                  <a16:creationId xmlns:a16="http://schemas.microsoft.com/office/drawing/2014/main" id="{C141EA5A-D3BB-3104-C31E-543E46255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32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5073" name="Freeform 13">
              <a:extLst>
                <a:ext uri="{FF2B5EF4-FFF2-40B4-BE49-F238E27FC236}">
                  <a16:creationId xmlns:a16="http://schemas.microsoft.com/office/drawing/2014/main" id="{B513F973-E26C-176B-0021-B12A8DB54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" y="336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Rectangle 14">
              <a:extLst>
                <a:ext uri="{FF2B5EF4-FFF2-40B4-BE49-F238E27FC236}">
                  <a16:creationId xmlns:a16="http://schemas.microsoft.com/office/drawing/2014/main" id="{F60D0E55-3881-E817-5E28-842254393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3298"/>
              <a:ext cx="11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storage element</a:t>
              </a:r>
            </a:p>
          </p:txBody>
        </p:sp>
        <p:sp>
          <p:nvSpPr>
            <p:cNvPr id="45075" name="Line 15">
              <a:extLst>
                <a:ext uri="{FF2B5EF4-FFF2-40B4-BE49-F238E27FC236}">
                  <a16:creationId xmlns:a16="http://schemas.microsoft.com/office/drawing/2014/main" id="{91A27BCE-30DE-6AFA-89BC-3F4CD4BE5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16">
              <a:extLst>
                <a:ext uri="{FF2B5EF4-FFF2-40B4-BE49-F238E27FC236}">
                  <a16:creationId xmlns:a16="http://schemas.microsoft.com/office/drawing/2014/main" id="{30A8814B-CFC1-9F35-D18E-03BDECB53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Line 17">
              <a:extLst>
                <a:ext uri="{FF2B5EF4-FFF2-40B4-BE49-F238E27FC236}">
                  <a16:creationId xmlns:a16="http://schemas.microsoft.com/office/drawing/2014/main" id="{56733029-858F-8F12-9239-B528812030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8" name="Arc 43">
              <a:extLst>
                <a:ext uri="{FF2B5EF4-FFF2-40B4-BE49-F238E27FC236}">
                  <a16:creationId xmlns:a16="http://schemas.microsoft.com/office/drawing/2014/main" id="{69431E17-23CD-1A4A-7AEE-BF84BE0E6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" y="2064"/>
              <a:ext cx="1824" cy="48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3" name="AutoShape 47">
            <a:extLst>
              <a:ext uri="{FF2B5EF4-FFF2-40B4-BE49-F238E27FC236}">
                <a16:creationId xmlns:a16="http://schemas.microsoft.com/office/drawing/2014/main" id="{DEA2C9E8-2E94-E4E9-8558-F7DB95F14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013" y="3619500"/>
            <a:ext cx="752475" cy="568325"/>
          </a:xfrm>
          <a:prstGeom prst="rightArrow">
            <a:avLst>
              <a:gd name="adj1" fmla="val 50000"/>
              <a:gd name="adj2" fmla="val 3310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6762034E-2169-8B03-3D0F-FC032DEA0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5E39AD1-8D25-41CB-B865-9728F715D65E}" type="slidenum">
              <a:rPr lang="en-US" altLang="en-US"/>
              <a:pPr>
                <a:spcBef>
                  <a:spcPct val="0"/>
                </a:spcBef>
                <a:buSzTx/>
              </a:pPr>
              <a:t>98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15214B8-8FAF-A1F4-482C-4F33000C6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datapath into multiple stages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38857B9-106D-BFCB-B0E4-6EE8C8B05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Processor Overview</a:t>
            </a:r>
          </a:p>
        </p:txBody>
      </p:sp>
      <p:grpSp>
        <p:nvGrpSpPr>
          <p:cNvPr id="47109" name="Group 108">
            <a:extLst>
              <a:ext uri="{FF2B5EF4-FFF2-40B4-BE49-F238E27FC236}">
                <a16:creationId xmlns:a16="http://schemas.microsoft.com/office/drawing/2014/main" id="{DAAFF632-8931-BA76-47F3-15A6706B9914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051175"/>
            <a:ext cx="7843838" cy="1955800"/>
            <a:chOff x="491" y="2382"/>
            <a:chExt cx="4941" cy="1232"/>
          </a:xfrm>
        </p:grpSpPr>
        <p:grpSp>
          <p:nvGrpSpPr>
            <p:cNvPr id="47115" name="Group 5">
              <a:extLst>
                <a:ext uri="{FF2B5EF4-FFF2-40B4-BE49-F238E27FC236}">
                  <a16:creationId xmlns:a16="http://schemas.microsoft.com/office/drawing/2014/main" id="{3B3F0782-9126-CB7C-DEC4-AE13FA6BC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47187" name="AutoShape 6">
                <a:extLst>
                  <a:ext uri="{FF2B5EF4-FFF2-40B4-BE49-F238E27FC236}">
                    <a16:creationId xmlns:a16="http://schemas.microsoft.com/office/drawing/2014/main" id="{127E30EA-8866-61D5-1A78-750B9AEB9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Line 7">
                <a:extLst>
                  <a:ext uri="{FF2B5EF4-FFF2-40B4-BE49-F238E27FC236}">
                    <a16:creationId xmlns:a16="http://schemas.microsoft.com/office/drawing/2014/main" id="{E13E012F-35FE-933C-078F-4E01EFA29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9" name="Line 8">
                <a:extLst>
                  <a:ext uri="{FF2B5EF4-FFF2-40B4-BE49-F238E27FC236}">
                    <a16:creationId xmlns:a16="http://schemas.microsoft.com/office/drawing/2014/main" id="{40ADE005-DF12-1F10-EA76-5B0412882D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0" name="Line 9">
                <a:extLst>
                  <a:ext uri="{FF2B5EF4-FFF2-40B4-BE49-F238E27FC236}">
                    <a16:creationId xmlns:a16="http://schemas.microsoft.com/office/drawing/2014/main" id="{97D03F5A-072A-1C38-25E1-E8FF382F1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1" name="Line 10">
                <a:extLst>
                  <a:ext uri="{FF2B5EF4-FFF2-40B4-BE49-F238E27FC236}">
                    <a16:creationId xmlns:a16="http://schemas.microsoft.com/office/drawing/2014/main" id="{CF7E3FF3-88AC-81DB-621F-C706A8E94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2" name="Line 11">
                <a:extLst>
                  <a:ext uri="{FF2B5EF4-FFF2-40B4-BE49-F238E27FC236}">
                    <a16:creationId xmlns:a16="http://schemas.microsoft.com/office/drawing/2014/main" id="{7738429F-ED5F-289A-DC0D-2D6882D599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93" name="Line 12">
                <a:extLst>
                  <a:ext uri="{FF2B5EF4-FFF2-40B4-BE49-F238E27FC236}">
                    <a16:creationId xmlns:a16="http://schemas.microsoft.com/office/drawing/2014/main" id="{1AE3893F-4BF5-8C85-395C-73DAF116E8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6" name="Group 13">
              <a:extLst>
                <a:ext uri="{FF2B5EF4-FFF2-40B4-BE49-F238E27FC236}">
                  <a16:creationId xmlns:a16="http://schemas.microsoft.com/office/drawing/2014/main" id="{1591D46B-F89E-A008-0041-0DF2C05D0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47185" name="Rectangle 14">
                <a:extLst>
                  <a:ext uri="{FF2B5EF4-FFF2-40B4-BE49-F238E27FC236}">
                    <a16:creationId xmlns:a16="http://schemas.microsoft.com/office/drawing/2014/main" id="{B2CBDD5D-FA77-433E-8187-C1A909ED7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47186" name="Line 15">
                <a:extLst>
                  <a:ext uri="{FF2B5EF4-FFF2-40B4-BE49-F238E27FC236}">
                    <a16:creationId xmlns:a16="http://schemas.microsoft.com/office/drawing/2014/main" id="{8E0955AF-81FF-E933-8D61-C3E9D2759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7" name="Group 16">
              <a:extLst>
                <a:ext uri="{FF2B5EF4-FFF2-40B4-BE49-F238E27FC236}">
                  <a16:creationId xmlns:a16="http://schemas.microsoft.com/office/drawing/2014/main" id="{0F7F0620-851C-A6F9-6288-0CBAC359A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47181" name="Rectangle 17">
                <a:extLst>
                  <a:ext uri="{FF2B5EF4-FFF2-40B4-BE49-F238E27FC236}">
                    <a16:creationId xmlns:a16="http://schemas.microsoft.com/office/drawing/2014/main" id="{B54F04AA-E2D1-5897-AEF7-7AB5CCBB0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7182" name="Line 18">
                <a:extLst>
                  <a:ext uri="{FF2B5EF4-FFF2-40B4-BE49-F238E27FC236}">
                    <a16:creationId xmlns:a16="http://schemas.microsoft.com/office/drawing/2014/main" id="{36A8436C-6F15-9572-5FA0-70E004F5F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3" name="Line 19">
                <a:extLst>
                  <a:ext uri="{FF2B5EF4-FFF2-40B4-BE49-F238E27FC236}">
                    <a16:creationId xmlns:a16="http://schemas.microsoft.com/office/drawing/2014/main" id="{589E36DB-7300-3620-0E6C-804C27990F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4" name="Line 20">
                <a:extLst>
                  <a:ext uri="{FF2B5EF4-FFF2-40B4-BE49-F238E27FC236}">
                    <a16:creationId xmlns:a16="http://schemas.microsoft.com/office/drawing/2014/main" id="{15127690-C64C-9E7F-2506-C9139B9408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8" name="Group 21">
              <a:extLst>
                <a:ext uri="{FF2B5EF4-FFF2-40B4-BE49-F238E27FC236}">
                  <a16:creationId xmlns:a16="http://schemas.microsoft.com/office/drawing/2014/main" id="{2E48A1F4-E740-080D-987B-CBF35F11E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47178" name="Rectangle 22">
                <a:extLst>
                  <a:ext uri="{FF2B5EF4-FFF2-40B4-BE49-F238E27FC236}">
                    <a16:creationId xmlns:a16="http://schemas.microsoft.com/office/drawing/2014/main" id="{9A0765CC-05FB-F416-CADF-C3EC2734D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Instr.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7179" name="Line 23">
                <a:extLst>
                  <a:ext uri="{FF2B5EF4-FFF2-40B4-BE49-F238E27FC236}">
                    <a16:creationId xmlns:a16="http://schemas.microsoft.com/office/drawing/2014/main" id="{C08ECC1A-B5E5-E284-171C-9B7AE7354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0" name="Line 24">
                <a:extLst>
                  <a:ext uri="{FF2B5EF4-FFF2-40B4-BE49-F238E27FC236}">
                    <a16:creationId xmlns:a16="http://schemas.microsoft.com/office/drawing/2014/main" id="{0DBFFEFC-7D91-2AE6-1205-83490A1FE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7119" name="Group 25">
              <a:extLst>
                <a:ext uri="{FF2B5EF4-FFF2-40B4-BE49-F238E27FC236}">
                  <a16:creationId xmlns:a16="http://schemas.microsoft.com/office/drawing/2014/main" id="{B2A7431E-EC3A-89C4-AC17-CEF0509488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47171" name="Rectangle 26">
                <a:extLst>
                  <a:ext uri="{FF2B5EF4-FFF2-40B4-BE49-F238E27FC236}">
                    <a16:creationId xmlns:a16="http://schemas.microsoft.com/office/drawing/2014/main" id="{078AAD32-286B-F705-27FD-5DF5F7F55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7172" name="Line 27">
                <a:extLst>
                  <a:ext uri="{FF2B5EF4-FFF2-40B4-BE49-F238E27FC236}">
                    <a16:creationId xmlns:a16="http://schemas.microsoft.com/office/drawing/2014/main" id="{25A3672C-6D50-A3B0-A861-02AF9A0F0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3" name="Line 28">
                <a:extLst>
                  <a:ext uri="{FF2B5EF4-FFF2-40B4-BE49-F238E27FC236}">
                    <a16:creationId xmlns:a16="http://schemas.microsoft.com/office/drawing/2014/main" id="{C757DE68-91B6-7E6F-5199-1B07DF2FC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4" name="Line 29">
                <a:extLst>
                  <a:ext uri="{FF2B5EF4-FFF2-40B4-BE49-F238E27FC236}">
                    <a16:creationId xmlns:a16="http://schemas.microsoft.com/office/drawing/2014/main" id="{ECD9D834-2603-6E1C-F937-E517D0DE5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5" name="Line 30">
                <a:extLst>
                  <a:ext uri="{FF2B5EF4-FFF2-40B4-BE49-F238E27FC236}">
                    <a16:creationId xmlns:a16="http://schemas.microsoft.com/office/drawing/2014/main" id="{51420A56-B27E-5C17-F404-50296624F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6" name="Line 31">
                <a:extLst>
                  <a:ext uri="{FF2B5EF4-FFF2-40B4-BE49-F238E27FC236}">
                    <a16:creationId xmlns:a16="http://schemas.microsoft.com/office/drawing/2014/main" id="{CB53C476-0290-7E10-0A4A-53D60B1D4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7" name="Line 32">
                <a:extLst>
                  <a:ext uri="{FF2B5EF4-FFF2-40B4-BE49-F238E27FC236}">
                    <a16:creationId xmlns:a16="http://schemas.microsoft.com/office/drawing/2014/main" id="{402AD297-DFAA-7C95-233C-EAAEC15C6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7120" name="AutoShape 33">
              <a:extLst>
                <a:ext uri="{FF2B5EF4-FFF2-40B4-BE49-F238E27FC236}">
                  <a16:creationId xmlns:a16="http://schemas.microsoft.com/office/drawing/2014/main" id="{FFFB8BEB-6C80-FDA8-ECBC-97A755CE4056}"/>
                </a:ext>
              </a:extLst>
            </p:cNvPr>
            <p:cNvCxnSpPr>
              <a:cxnSpLocks noChangeShapeType="1"/>
              <a:stCxn id="47186" idx="1"/>
              <a:endCxn id="47179" idx="0"/>
            </p:cNvCxnSpPr>
            <p:nvPr/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1" name="Line 35">
              <a:extLst>
                <a:ext uri="{FF2B5EF4-FFF2-40B4-BE49-F238E27FC236}">
                  <a16:creationId xmlns:a16="http://schemas.microsoft.com/office/drawing/2014/main" id="{6EA32BA2-1338-6099-6DD1-4CE508292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Line 36">
              <a:extLst>
                <a:ext uri="{FF2B5EF4-FFF2-40B4-BE49-F238E27FC236}">
                  <a16:creationId xmlns:a16="http://schemas.microsoft.com/office/drawing/2014/main" id="{74EACB0E-4B52-36B2-1D7C-B47578B7D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Line 37">
              <a:extLst>
                <a:ext uri="{FF2B5EF4-FFF2-40B4-BE49-F238E27FC236}">
                  <a16:creationId xmlns:a16="http://schemas.microsoft.com/office/drawing/2014/main" id="{BA5BEFE2-A376-A888-0F24-553F5C5F6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Line 38">
              <a:extLst>
                <a:ext uri="{FF2B5EF4-FFF2-40B4-BE49-F238E27FC236}">
                  <a16:creationId xmlns:a16="http://schemas.microsoft.com/office/drawing/2014/main" id="{2D984998-FF6E-E69D-F8F3-525E9F314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25" name="AutoShape 39">
              <a:extLst>
                <a:ext uri="{FF2B5EF4-FFF2-40B4-BE49-F238E27FC236}">
                  <a16:creationId xmlns:a16="http://schemas.microsoft.com/office/drawing/2014/main" id="{9EAFC0B1-E5D6-AB0A-1C12-58A3EFFDF199}"/>
                </a:ext>
              </a:extLst>
            </p:cNvPr>
            <p:cNvCxnSpPr>
              <a:cxnSpLocks noChangeShapeType="1"/>
              <a:stCxn id="47180" idx="1"/>
              <a:endCxn id="47124" idx="0"/>
            </p:cNvCxnSpPr>
            <p:nvPr/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6" name="AutoShape 40">
              <a:extLst>
                <a:ext uri="{FF2B5EF4-FFF2-40B4-BE49-F238E27FC236}">
                  <a16:creationId xmlns:a16="http://schemas.microsoft.com/office/drawing/2014/main" id="{05EDC382-B097-B91C-9EFA-747944DF155A}"/>
                </a:ext>
              </a:extLst>
            </p:cNvPr>
            <p:cNvCxnSpPr>
              <a:cxnSpLocks noChangeShapeType="1"/>
              <a:stCxn id="47124" idx="1"/>
              <a:endCxn id="47121" idx="0"/>
            </p:cNvCxnSpPr>
            <p:nvPr/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27" name="Line 41">
              <a:extLst>
                <a:ext uri="{FF2B5EF4-FFF2-40B4-BE49-F238E27FC236}">
                  <a16:creationId xmlns:a16="http://schemas.microsoft.com/office/drawing/2014/main" id="{EC32B061-98A4-BD69-65BA-CBDC76D39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Line 42">
              <a:extLst>
                <a:ext uri="{FF2B5EF4-FFF2-40B4-BE49-F238E27FC236}">
                  <a16:creationId xmlns:a16="http://schemas.microsoft.com/office/drawing/2014/main" id="{C2473260-F5E8-CEB4-0812-4AB7AAEDB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Line 43">
              <a:extLst>
                <a:ext uri="{FF2B5EF4-FFF2-40B4-BE49-F238E27FC236}">
                  <a16:creationId xmlns:a16="http://schemas.microsoft.com/office/drawing/2014/main" id="{E23C7173-0090-4D29-9039-5CE6E627E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Line 44">
              <a:extLst>
                <a:ext uri="{FF2B5EF4-FFF2-40B4-BE49-F238E27FC236}">
                  <a16:creationId xmlns:a16="http://schemas.microsoft.com/office/drawing/2014/main" id="{EF5AA148-E3D4-B433-26C0-81A3026D8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Line 45">
              <a:extLst>
                <a:ext uri="{FF2B5EF4-FFF2-40B4-BE49-F238E27FC236}">
                  <a16:creationId xmlns:a16="http://schemas.microsoft.com/office/drawing/2014/main" id="{241A2851-9DF7-A495-5FC7-CDC68DEBE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32" name="AutoShape 46">
              <a:extLst>
                <a:ext uri="{FF2B5EF4-FFF2-40B4-BE49-F238E27FC236}">
                  <a16:creationId xmlns:a16="http://schemas.microsoft.com/office/drawing/2014/main" id="{095E3AF2-19CA-F315-9091-5959692CF0F7}"/>
                </a:ext>
              </a:extLst>
            </p:cNvPr>
            <p:cNvCxnSpPr>
              <a:cxnSpLocks noChangeShapeType="1"/>
              <a:stCxn id="47124" idx="1"/>
              <a:endCxn id="47122" idx="0"/>
            </p:cNvCxnSpPr>
            <p:nvPr/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3" name="AutoShape 49">
              <a:extLst>
                <a:ext uri="{FF2B5EF4-FFF2-40B4-BE49-F238E27FC236}">
                  <a16:creationId xmlns:a16="http://schemas.microsoft.com/office/drawing/2014/main" id="{1EB4DDEF-3D60-EC1B-A24A-EE21CD653BB3}"/>
                </a:ext>
              </a:extLst>
            </p:cNvPr>
            <p:cNvCxnSpPr>
              <a:cxnSpLocks noChangeShapeType="1"/>
              <a:stCxn id="47191" idx="1"/>
              <a:endCxn id="47129" idx="0"/>
            </p:cNvCxnSpPr>
            <p:nvPr/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4" name="AutoShape 50">
              <a:extLst>
                <a:ext uri="{FF2B5EF4-FFF2-40B4-BE49-F238E27FC236}">
                  <a16:creationId xmlns:a16="http://schemas.microsoft.com/office/drawing/2014/main" id="{1F1B123A-34B6-DCAE-18F6-86BD5572AFE1}"/>
                </a:ext>
              </a:extLst>
            </p:cNvPr>
            <p:cNvCxnSpPr>
              <a:cxnSpLocks noChangeShapeType="1"/>
              <a:stCxn id="47129" idx="1"/>
              <a:endCxn id="47128" idx="0"/>
            </p:cNvCxnSpPr>
            <p:nvPr/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5" name="AutoShape 52">
              <a:extLst>
                <a:ext uri="{FF2B5EF4-FFF2-40B4-BE49-F238E27FC236}">
                  <a16:creationId xmlns:a16="http://schemas.microsoft.com/office/drawing/2014/main" id="{C6E3CDBB-3F99-7EF9-5E3C-873468CFCBFA}"/>
                </a:ext>
              </a:extLst>
            </p:cNvPr>
            <p:cNvCxnSpPr>
              <a:cxnSpLocks noChangeShapeType="1"/>
              <a:stCxn id="47128" idx="1"/>
              <a:endCxn id="47131" idx="0"/>
            </p:cNvCxnSpPr>
            <p:nvPr/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6" name="AutoShape 54">
              <a:extLst>
                <a:ext uri="{FF2B5EF4-FFF2-40B4-BE49-F238E27FC236}">
                  <a16:creationId xmlns:a16="http://schemas.microsoft.com/office/drawing/2014/main" id="{75EDD1C6-BAD2-0873-9F98-CB88970597C1}"/>
                </a:ext>
              </a:extLst>
            </p:cNvPr>
            <p:cNvCxnSpPr>
              <a:cxnSpLocks noChangeShapeType="1"/>
              <a:stCxn id="47130" idx="0"/>
              <a:endCxn id="47184" idx="1"/>
            </p:cNvCxnSpPr>
            <p:nvPr/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37" name="AutoShape 55">
              <a:extLst>
                <a:ext uri="{FF2B5EF4-FFF2-40B4-BE49-F238E27FC236}">
                  <a16:creationId xmlns:a16="http://schemas.microsoft.com/office/drawing/2014/main" id="{F627D879-9318-D6C3-64C7-27F5708DB5E9}"/>
                </a:ext>
              </a:extLst>
            </p:cNvPr>
            <p:cNvCxnSpPr>
              <a:cxnSpLocks noChangeShapeType="1"/>
              <a:stCxn id="47176" idx="1"/>
              <a:endCxn id="47192" idx="0"/>
            </p:cNvCxnSpPr>
            <p:nvPr/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138" name="Line 56">
              <a:extLst>
                <a:ext uri="{FF2B5EF4-FFF2-40B4-BE49-F238E27FC236}">
                  <a16:creationId xmlns:a16="http://schemas.microsoft.com/office/drawing/2014/main" id="{F519EF19-916F-C317-96F1-A0181A7B0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Line 57">
              <a:extLst>
                <a:ext uri="{FF2B5EF4-FFF2-40B4-BE49-F238E27FC236}">
                  <a16:creationId xmlns:a16="http://schemas.microsoft.com/office/drawing/2014/main" id="{49357EEC-1DC4-A9B8-6CC3-951F4D2A4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Line 58">
              <a:extLst>
                <a:ext uri="{FF2B5EF4-FFF2-40B4-BE49-F238E27FC236}">
                  <a16:creationId xmlns:a16="http://schemas.microsoft.com/office/drawing/2014/main" id="{1DF88797-C6E6-8024-A209-BF8969835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Line 59">
              <a:extLst>
                <a:ext uri="{FF2B5EF4-FFF2-40B4-BE49-F238E27FC236}">
                  <a16:creationId xmlns:a16="http://schemas.microsoft.com/office/drawing/2014/main" id="{8D346E26-B348-46FC-1B16-9676801264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Line 60">
              <a:extLst>
                <a:ext uri="{FF2B5EF4-FFF2-40B4-BE49-F238E27FC236}">
                  <a16:creationId xmlns:a16="http://schemas.microsoft.com/office/drawing/2014/main" id="{F005CA62-CD30-9A26-9620-1B2BBAD09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43" name="AutoShape 61">
              <a:extLst>
                <a:ext uri="{FF2B5EF4-FFF2-40B4-BE49-F238E27FC236}">
                  <a16:creationId xmlns:a16="http://schemas.microsoft.com/office/drawing/2014/main" id="{C7F7A216-3856-35D1-8EAA-A7DC59008CFD}"/>
                </a:ext>
              </a:extLst>
            </p:cNvPr>
            <p:cNvCxnSpPr>
              <a:cxnSpLocks noChangeShapeType="1"/>
              <a:stCxn id="47124" idx="1"/>
              <a:endCxn id="47142" idx="0"/>
            </p:cNvCxnSpPr>
            <p:nvPr/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4" name="AutoShape 62">
              <a:extLst>
                <a:ext uri="{FF2B5EF4-FFF2-40B4-BE49-F238E27FC236}">
                  <a16:creationId xmlns:a16="http://schemas.microsoft.com/office/drawing/2014/main" id="{2438E536-8D3F-0E92-BE02-E9DD3B036A57}"/>
                </a:ext>
              </a:extLst>
            </p:cNvPr>
            <p:cNvCxnSpPr>
              <a:cxnSpLocks noChangeShapeType="1"/>
              <a:stCxn id="47142" idx="1"/>
              <a:endCxn id="47141" idx="0"/>
            </p:cNvCxnSpPr>
            <p:nvPr/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5" name="AutoShape 63">
              <a:extLst>
                <a:ext uri="{FF2B5EF4-FFF2-40B4-BE49-F238E27FC236}">
                  <a16:creationId xmlns:a16="http://schemas.microsoft.com/office/drawing/2014/main" id="{D26BFB4B-4B5D-1A45-8075-193889FC7463}"/>
                </a:ext>
              </a:extLst>
            </p:cNvPr>
            <p:cNvCxnSpPr>
              <a:cxnSpLocks noChangeShapeType="1"/>
              <a:stCxn id="47141" idx="1"/>
              <a:endCxn id="47138" idx="1"/>
            </p:cNvCxnSpPr>
            <p:nvPr/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6" name="AutoShape 64">
              <a:extLst>
                <a:ext uri="{FF2B5EF4-FFF2-40B4-BE49-F238E27FC236}">
                  <a16:creationId xmlns:a16="http://schemas.microsoft.com/office/drawing/2014/main" id="{42E7DC83-B230-BEBA-2E9E-4BECADD98AB7}"/>
                </a:ext>
              </a:extLst>
            </p:cNvPr>
            <p:cNvCxnSpPr>
              <a:cxnSpLocks noChangeShapeType="1"/>
              <a:stCxn id="47139" idx="0"/>
              <a:endCxn id="47140" idx="0"/>
            </p:cNvCxnSpPr>
            <p:nvPr/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7" name="AutoShape 65">
              <a:extLst>
                <a:ext uri="{FF2B5EF4-FFF2-40B4-BE49-F238E27FC236}">
                  <a16:creationId xmlns:a16="http://schemas.microsoft.com/office/drawing/2014/main" id="{F4FDBFEE-63C4-94E4-442A-3F527440EA24}"/>
                </a:ext>
              </a:extLst>
            </p:cNvPr>
            <p:cNvCxnSpPr>
              <a:cxnSpLocks noChangeShapeType="1"/>
              <a:stCxn id="47140" idx="1"/>
              <a:endCxn id="47183" idx="0"/>
            </p:cNvCxnSpPr>
            <p:nvPr/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8" name="AutoShape 66">
              <a:extLst>
                <a:ext uri="{FF2B5EF4-FFF2-40B4-BE49-F238E27FC236}">
                  <a16:creationId xmlns:a16="http://schemas.microsoft.com/office/drawing/2014/main" id="{1893DBED-EF7C-D2BE-24CC-C010FD5FE6F3}"/>
                </a:ext>
              </a:extLst>
            </p:cNvPr>
            <p:cNvCxnSpPr>
              <a:cxnSpLocks noChangeShapeType="1"/>
              <a:stCxn id="47129" idx="1"/>
              <a:endCxn id="47182" idx="0"/>
            </p:cNvCxnSpPr>
            <p:nvPr/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49" name="AutoShape 67">
              <a:extLst>
                <a:ext uri="{FF2B5EF4-FFF2-40B4-BE49-F238E27FC236}">
                  <a16:creationId xmlns:a16="http://schemas.microsoft.com/office/drawing/2014/main" id="{492DA0BE-D8AD-94B1-636B-B343AE5BB099}"/>
                </a:ext>
              </a:extLst>
            </p:cNvPr>
            <p:cNvCxnSpPr>
              <a:cxnSpLocks noChangeShapeType="1"/>
              <a:stCxn id="47177" idx="1"/>
              <a:endCxn id="47138" idx="0"/>
            </p:cNvCxnSpPr>
            <p:nvPr/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0" name="AutoShape 68">
              <a:extLst>
                <a:ext uri="{FF2B5EF4-FFF2-40B4-BE49-F238E27FC236}">
                  <a16:creationId xmlns:a16="http://schemas.microsoft.com/office/drawing/2014/main" id="{467AEDAE-ACB4-AE13-FBFD-8E357FF83CC8}"/>
                </a:ext>
              </a:extLst>
            </p:cNvPr>
            <p:cNvCxnSpPr>
              <a:cxnSpLocks noChangeShapeType="1"/>
              <a:stCxn id="47138" idx="1"/>
              <a:endCxn id="47139" idx="0"/>
            </p:cNvCxnSpPr>
            <p:nvPr/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1" name="AutoShape 69">
              <a:extLst>
                <a:ext uri="{FF2B5EF4-FFF2-40B4-BE49-F238E27FC236}">
                  <a16:creationId xmlns:a16="http://schemas.microsoft.com/office/drawing/2014/main" id="{093F1124-02F8-BED5-F619-4E5C4FBD4656}"/>
                </a:ext>
              </a:extLst>
            </p:cNvPr>
            <p:cNvCxnSpPr>
              <a:cxnSpLocks noChangeShapeType="1"/>
              <a:stCxn id="47139" idx="1"/>
              <a:endCxn id="47193" idx="0"/>
            </p:cNvCxnSpPr>
            <p:nvPr/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2" name="AutoShape 72">
              <a:extLst>
                <a:ext uri="{FF2B5EF4-FFF2-40B4-BE49-F238E27FC236}">
                  <a16:creationId xmlns:a16="http://schemas.microsoft.com/office/drawing/2014/main" id="{85AA92D8-1016-6866-6D01-455CF0ADFB63}"/>
                </a:ext>
              </a:extLst>
            </p:cNvPr>
            <p:cNvCxnSpPr>
              <a:cxnSpLocks noChangeShapeType="1"/>
              <a:stCxn id="47122" idx="1"/>
              <a:endCxn id="47173" idx="0"/>
            </p:cNvCxnSpPr>
            <p:nvPr/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3" name="AutoShape 73">
              <a:extLst>
                <a:ext uri="{FF2B5EF4-FFF2-40B4-BE49-F238E27FC236}">
                  <a16:creationId xmlns:a16="http://schemas.microsoft.com/office/drawing/2014/main" id="{305CEC5B-DA01-A6C4-FEEB-6719F94D68BA}"/>
                </a:ext>
              </a:extLst>
            </p:cNvPr>
            <p:cNvCxnSpPr>
              <a:cxnSpLocks noChangeShapeType="1"/>
              <a:stCxn id="47121" idx="1"/>
              <a:endCxn id="47175" idx="0"/>
            </p:cNvCxnSpPr>
            <p:nvPr/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7154" name="Group 74">
              <a:extLst>
                <a:ext uri="{FF2B5EF4-FFF2-40B4-BE49-F238E27FC236}">
                  <a16:creationId xmlns:a16="http://schemas.microsoft.com/office/drawing/2014/main" id="{6081AD20-7865-0A58-7556-5F2F592AF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47164" name="Rectangle 75">
                <a:extLst>
                  <a:ext uri="{FF2B5EF4-FFF2-40B4-BE49-F238E27FC236}">
                    <a16:creationId xmlns:a16="http://schemas.microsoft.com/office/drawing/2014/main" id="{0346DDAB-A9ED-0257-4F3C-524D09EE3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7165" name="Line 76">
                <a:extLst>
                  <a:ext uri="{FF2B5EF4-FFF2-40B4-BE49-F238E27FC236}">
                    <a16:creationId xmlns:a16="http://schemas.microsoft.com/office/drawing/2014/main" id="{C69BBB47-979F-B372-F0BF-43970EA6A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6" name="Line 77">
                <a:extLst>
                  <a:ext uri="{FF2B5EF4-FFF2-40B4-BE49-F238E27FC236}">
                    <a16:creationId xmlns:a16="http://schemas.microsoft.com/office/drawing/2014/main" id="{C4B93AD8-286D-48FF-5E7B-74B785972F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7" name="Line 78">
                <a:extLst>
                  <a:ext uri="{FF2B5EF4-FFF2-40B4-BE49-F238E27FC236}">
                    <a16:creationId xmlns:a16="http://schemas.microsoft.com/office/drawing/2014/main" id="{C53C1FB3-4396-5B8C-1805-460A5BE5DC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8" name="Line 79">
                <a:extLst>
                  <a:ext uri="{FF2B5EF4-FFF2-40B4-BE49-F238E27FC236}">
                    <a16:creationId xmlns:a16="http://schemas.microsoft.com/office/drawing/2014/main" id="{AF265FAE-176C-4F00-DC60-5A7B9557A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9" name="Line 80">
                <a:extLst>
                  <a:ext uri="{FF2B5EF4-FFF2-40B4-BE49-F238E27FC236}">
                    <a16:creationId xmlns:a16="http://schemas.microsoft.com/office/drawing/2014/main" id="{AA2D5614-D18B-A565-C960-AE999E9B2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0" name="Line 81">
                <a:extLst>
                  <a:ext uri="{FF2B5EF4-FFF2-40B4-BE49-F238E27FC236}">
                    <a16:creationId xmlns:a16="http://schemas.microsoft.com/office/drawing/2014/main" id="{E0FD0E2D-365E-3C57-4C06-92017C4BD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55" name="Line 85">
              <a:extLst>
                <a:ext uri="{FF2B5EF4-FFF2-40B4-BE49-F238E27FC236}">
                  <a16:creationId xmlns:a16="http://schemas.microsoft.com/office/drawing/2014/main" id="{C3381102-5862-B0C9-8CED-38CD35A58D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6" name="Line 90">
              <a:extLst>
                <a:ext uri="{FF2B5EF4-FFF2-40B4-BE49-F238E27FC236}">
                  <a16:creationId xmlns:a16="http://schemas.microsoft.com/office/drawing/2014/main" id="{533DEC86-DBC7-4DB8-F975-EAB08F0BA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7157" name="AutoShape 101">
              <a:extLst>
                <a:ext uri="{FF2B5EF4-FFF2-40B4-BE49-F238E27FC236}">
                  <a16:creationId xmlns:a16="http://schemas.microsoft.com/office/drawing/2014/main" id="{BECD3465-5FF0-5136-2BF0-13DED8643BB5}"/>
                </a:ext>
              </a:extLst>
            </p:cNvPr>
            <p:cNvCxnSpPr>
              <a:cxnSpLocks noChangeShapeType="1"/>
              <a:stCxn id="47130" idx="1"/>
              <a:endCxn id="47156" idx="0"/>
            </p:cNvCxnSpPr>
            <p:nvPr/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8" name="AutoShape 102">
              <a:extLst>
                <a:ext uri="{FF2B5EF4-FFF2-40B4-BE49-F238E27FC236}">
                  <a16:creationId xmlns:a16="http://schemas.microsoft.com/office/drawing/2014/main" id="{6929A119-4F9D-B856-6F3D-05EA15ADAAA2}"/>
                </a:ext>
              </a:extLst>
            </p:cNvPr>
            <p:cNvCxnSpPr>
              <a:cxnSpLocks noChangeShapeType="1"/>
              <a:stCxn id="47131" idx="1"/>
              <a:endCxn id="47156" idx="0"/>
            </p:cNvCxnSpPr>
            <p:nvPr/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59" name="AutoShape 103">
              <a:extLst>
                <a:ext uri="{FF2B5EF4-FFF2-40B4-BE49-F238E27FC236}">
                  <a16:creationId xmlns:a16="http://schemas.microsoft.com/office/drawing/2014/main" id="{0532B483-4176-CF92-9583-5BE119C01070}"/>
                </a:ext>
              </a:extLst>
            </p:cNvPr>
            <p:cNvCxnSpPr>
              <a:cxnSpLocks noChangeShapeType="1"/>
              <a:stCxn id="47156" idx="1"/>
              <a:endCxn id="47165" idx="0"/>
            </p:cNvCxnSpPr>
            <p:nvPr/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0" name="AutoShape 104">
              <a:extLst>
                <a:ext uri="{FF2B5EF4-FFF2-40B4-BE49-F238E27FC236}">
                  <a16:creationId xmlns:a16="http://schemas.microsoft.com/office/drawing/2014/main" id="{78FEA530-A8A8-329A-AAB2-77DF8C4C9A40}"/>
                </a:ext>
              </a:extLst>
            </p:cNvPr>
            <p:cNvCxnSpPr>
              <a:cxnSpLocks noChangeShapeType="1"/>
              <a:stCxn id="47142" idx="0"/>
              <a:endCxn id="47127" idx="0"/>
            </p:cNvCxnSpPr>
            <p:nvPr/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1" name="AutoShape 105">
              <a:extLst>
                <a:ext uri="{FF2B5EF4-FFF2-40B4-BE49-F238E27FC236}">
                  <a16:creationId xmlns:a16="http://schemas.microsoft.com/office/drawing/2014/main" id="{5156ED85-39D3-A920-224E-49BE80DBA62E}"/>
                </a:ext>
              </a:extLst>
            </p:cNvPr>
            <p:cNvCxnSpPr>
              <a:cxnSpLocks noChangeShapeType="1"/>
              <a:stCxn id="47127" idx="1"/>
              <a:endCxn id="47123" idx="0"/>
            </p:cNvCxnSpPr>
            <p:nvPr/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2" name="AutoShape 106">
              <a:extLst>
                <a:ext uri="{FF2B5EF4-FFF2-40B4-BE49-F238E27FC236}">
                  <a16:creationId xmlns:a16="http://schemas.microsoft.com/office/drawing/2014/main" id="{8026ADB5-DF46-B459-7D53-193B65417E6F}"/>
                </a:ext>
              </a:extLst>
            </p:cNvPr>
            <p:cNvCxnSpPr>
              <a:cxnSpLocks noChangeShapeType="1"/>
              <a:stCxn id="47123" idx="1"/>
              <a:endCxn id="47155" idx="0"/>
            </p:cNvCxnSpPr>
            <p:nvPr/>
          </p:nvCxnSpPr>
          <p:spPr bwMode="auto">
            <a:xfrm flipH="1" flipV="1">
              <a:off x="4593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63" name="AutoShape 107">
              <a:extLst>
                <a:ext uri="{FF2B5EF4-FFF2-40B4-BE49-F238E27FC236}">
                  <a16:creationId xmlns:a16="http://schemas.microsoft.com/office/drawing/2014/main" id="{36C9B3F3-4E4C-FF28-FBF9-69E68E9F9063}"/>
                </a:ext>
              </a:extLst>
            </p:cNvPr>
            <p:cNvCxnSpPr>
              <a:cxnSpLocks noChangeShapeType="1"/>
              <a:stCxn id="47155" idx="1"/>
              <a:endCxn id="47167" idx="0"/>
            </p:cNvCxnSpPr>
            <p:nvPr/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Text Box 109">
            <a:extLst>
              <a:ext uri="{FF2B5EF4-FFF2-40B4-BE49-F238E27FC236}">
                <a16:creationId xmlns:a16="http://schemas.microsoft.com/office/drawing/2014/main" id="{EFCAB57A-5FE0-A42A-4ACD-85B8BA06E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997075"/>
            <a:ext cx="1174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IF</a:t>
            </a:r>
          </a:p>
          <a:p>
            <a:pPr algn="ctr"/>
            <a:r>
              <a:rPr lang="en-US" altLang="en-US"/>
              <a:t>Instruction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47111" name="Text Box 110">
            <a:extLst>
              <a:ext uri="{FF2B5EF4-FFF2-40B4-BE49-F238E27FC236}">
                <a16:creationId xmlns:a16="http://schemas.microsoft.com/office/drawing/2014/main" id="{D638E06B-0825-38BA-2D5F-DA05DAF11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97075"/>
            <a:ext cx="94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RF</a:t>
            </a:r>
          </a:p>
          <a:p>
            <a:pPr algn="ctr"/>
            <a:r>
              <a:rPr lang="en-US" altLang="en-US"/>
              <a:t>Register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47112" name="Text Box 111">
            <a:extLst>
              <a:ext uri="{FF2B5EF4-FFF2-40B4-BE49-F238E27FC236}">
                <a16:creationId xmlns:a16="http://schemas.microsoft.com/office/drawing/2014/main" id="{C7028FC8-A34C-E469-2068-02C61240B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1997075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EX</a:t>
            </a:r>
          </a:p>
          <a:p>
            <a:pPr algn="ctr"/>
            <a:r>
              <a:rPr lang="en-US" altLang="en-US"/>
              <a:t>Execute</a:t>
            </a:r>
          </a:p>
        </p:txBody>
      </p:sp>
      <p:sp>
        <p:nvSpPr>
          <p:cNvPr id="47113" name="Text Box 112">
            <a:extLst>
              <a:ext uri="{FF2B5EF4-FFF2-40B4-BE49-F238E27FC236}">
                <a16:creationId xmlns:a16="http://schemas.microsoft.com/office/drawing/2014/main" id="{5F12B7E5-F1A9-B561-8A63-E5B367C7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997075"/>
            <a:ext cx="971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</a:t>
            </a:r>
          </a:p>
          <a:p>
            <a:pPr algn="ctr"/>
            <a:r>
              <a:rPr lang="en-US" altLang="en-US"/>
              <a:t>Data</a:t>
            </a:r>
          </a:p>
          <a:p>
            <a:pPr algn="ctr"/>
            <a:r>
              <a:rPr lang="en-US" altLang="en-US"/>
              <a:t>Memory</a:t>
            </a:r>
          </a:p>
        </p:txBody>
      </p:sp>
      <p:sp>
        <p:nvSpPr>
          <p:cNvPr id="47114" name="Text Box 113">
            <a:extLst>
              <a:ext uri="{FF2B5EF4-FFF2-40B4-BE49-F238E27FC236}">
                <a16:creationId xmlns:a16="http://schemas.microsoft.com/office/drawing/2014/main" id="{6F519DAA-5264-F5FA-C56A-4C4AF6A5A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1997075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WB</a:t>
            </a:r>
          </a:p>
          <a:p>
            <a:pPr algn="ctr"/>
            <a:r>
              <a:rPr lang="en-US" altLang="en-US"/>
              <a:t>Writeback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16ECC725-5CD9-7519-0E8E-D61396B85A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A519411-231D-4B43-867A-299363E3BEA2}" type="slidenum">
              <a:rPr lang="en-US" altLang="en-US"/>
              <a:pPr>
                <a:spcBef>
                  <a:spcPct val="0"/>
                </a:spcBef>
                <a:buSzTx/>
              </a:pPr>
              <a:t>72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E6A07CC-F122-5B3D-DAC3-87DE4D703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Execution Cycle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54490794-CF8E-7EA8-B431-6528EBA77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05113" y="903288"/>
            <a:ext cx="5913437" cy="5265737"/>
          </a:xfrm>
        </p:spPr>
        <p:txBody>
          <a:bodyPr/>
          <a:lstStyle/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Obtain instruction from program storage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Determine required actions and instruction size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Locate and obtain operand data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Compute result value or status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Deposit results in storage for later use</a:t>
            </a:r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endParaRPr lang="en-US" altLang="en-US" b="1"/>
          </a:p>
          <a:p>
            <a:pPr algn="just">
              <a:lnSpc>
                <a:spcPct val="97000"/>
              </a:lnSpc>
              <a:spcBef>
                <a:spcPct val="49000"/>
              </a:spcBef>
              <a:buSzTx/>
            </a:pPr>
            <a:r>
              <a:rPr lang="en-US" altLang="en-US" b="1"/>
              <a:t>Determine successor instruction</a:t>
            </a:r>
          </a:p>
          <a:p>
            <a:endParaRPr lang="en-US" altLang="en-US"/>
          </a:p>
        </p:txBody>
      </p:sp>
      <p:grpSp>
        <p:nvGrpSpPr>
          <p:cNvPr id="7173" name="Group 95">
            <a:extLst>
              <a:ext uri="{FF2B5EF4-FFF2-40B4-BE49-F238E27FC236}">
                <a16:creationId xmlns:a16="http://schemas.microsoft.com/office/drawing/2014/main" id="{F99243F9-C88A-AE50-0CE0-A0A139A73573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1174750"/>
            <a:ext cx="1574800" cy="4721225"/>
            <a:chOff x="992188" y="1263297"/>
            <a:chExt cx="1574800" cy="4722381"/>
          </a:xfrm>
        </p:grpSpPr>
        <p:sp>
          <p:nvSpPr>
            <p:cNvPr id="7174" name="Rectangle 5">
              <a:extLst>
                <a:ext uri="{FF2B5EF4-FFF2-40B4-BE49-F238E27FC236}">
                  <a16:creationId xmlns:a16="http://schemas.microsoft.com/office/drawing/2014/main" id="{86C31CF6-F14A-4B2C-1A1D-74B68F769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126329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7175" name="Rectangle 6">
              <a:extLst>
                <a:ext uri="{FF2B5EF4-FFF2-40B4-BE49-F238E27FC236}">
                  <a16:creationId xmlns:a16="http://schemas.microsoft.com/office/drawing/2014/main" id="{C8BE32FD-2D8A-37C9-37D4-D31B5E9D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214788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Decode</a:t>
              </a:r>
            </a:p>
          </p:txBody>
        </p:sp>
        <p:sp>
          <p:nvSpPr>
            <p:cNvPr id="7176" name="Rectangle 7">
              <a:extLst>
                <a:ext uri="{FF2B5EF4-FFF2-40B4-BE49-F238E27FC236}">
                  <a16:creationId xmlns:a16="http://schemas.microsoft.com/office/drawing/2014/main" id="{DB67C63F-F56A-28C6-B6DD-B7F8D2121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032477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Operand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Fetch</a:t>
              </a:r>
            </a:p>
          </p:txBody>
        </p:sp>
        <p:sp>
          <p:nvSpPr>
            <p:cNvPr id="7177" name="Rectangle 8">
              <a:extLst>
                <a:ext uri="{FF2B5EF4-FFF2-40B4-BE49-F238E27FC236}">
                  <a16:creationId xmlns:a16="http://schemas.microsoft.com/office/drawing/2014/main" id="{66AE3CCC-FDF8-529B-8BD1-3405A6B94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3915597"/>
              <a:ext cx="1574800" cy="2950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8000"/>
                </a:lnSpc>
                <a:spcBef>
                  <a:spcPct val="43000"/>
                </a:spcBef>
                <a:buSzTx/>
              </a:pPr>
              <a:r>
                <a:rPr lang="en-US" altLang="en-US" b="1" i="1"/>
                <a:t>Execute</a:t>
              </a:r>
            </a:p>
          </p:txBody>
        </p:sp>
        <p:sp>
          <p:nvSpPr>
            <p:cNvPr id="7178" name="Rectangle 9">
              <a:extLst>
                <a:ext uri="{FF2B5EF4-FFF2-40B4-BE49-F238E27FC236}">
                  <a16:creationId xmlns:a16="http://schemas.microsoft.com/office/drawing/2014/main" id="{90A5A683-CFD2-E392-F47F-D3DCF6842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457699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Result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Store</a:t>
              </a:r>
            </a:p>
          </p:txBody>
        </p:sp>
        <p:sp>
          <p:nvSpPr>
            <p:cNvPr id="7179" name="Rectangle 10">
              <a:extLst>
                <a:ext uri="{FF2B5EF4-FFF2-40B4-BE49-F238E27FC236}">
                  <a16:creationId xmlns:a16="http://schemas.microsoft.com/office/drawing/2014/main" id="{5F85BE12-0BBC-8AE7-1359-ECE6C2051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5340820"/>
              <a:ext cx="1574800" cy="63850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63500" tIns="25400" rIns="63500" bIns="25400">
              <a:spAutoFit/>
            </a:bodyPr>
            <a:lstStyle>
              <a:lvl1pPr marL="342900" indent="-3429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Next</a:t>
              </a:r>
            </a:p>
            <a:p>
              <a:pPr algn="ctr">
                <a:lnSpc>
                  <a:spcPct val="86000"/>
                </a:lnSpc>
                <a:spcBef>
                  <a:spcPct val="40000"/>
                </a:spcBef>
                <a:buSzTx/>
              </a:pPr>
              <a:r>
                <a:rPr lang="en-US" altLang="en-US" b="1" i="1"/>
                <a:t>Instruction</a:t>
              </a:r>
            </a:p>
          </p:txBody>
        </p:sp>
        <p:cxnSp>
          <p:nvCxnSpPr>
            <p:cNvPr id="7180" name="Elbow Connector 102">
              <a:extLst>
                <a:ext uri="{FF2B5EF4-FFF2-40B4-BE49-F238E27FC236}">
                  <a16:creationId xmlns:a16="http://schemas.microsoft.com/office/drawing/2014/main" id="{A5B863CE-7AAB-1C07-363F-15265019CD4A}"/>
                </a:ext>
              </a:extLst>
            </p:cNvPr>
            <p:cNvCxnSpPr>
              <a:cxnSpLocks noChangeShapeType="1"/>
              <a:stCxn id="7179" idx="2"/>
              <a:endCxn id="7174" idx="0"/>
            </p:cNvCxnSpPr>
            <p:nvPr/>
          </p:nvCxnSpPr>
          <p:spPr bwMode="auto">
            <a:xfrm rot="5400000" flipH="1">
              <a:off x="-578428" y="3621313"/>
              <a:ext cx="4716031" cy="12700"/>
            </a:xfrm>
            <a:prstGeom prst="bentConnector5">
              <a:avLst>
                <a:gd name="adj1" fmla="val -4847"/>
                <a:gd name="adj2" fmla="val 8000000"/>
                <a:gd name="adj3" fmla="val 10484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1" name="Straight Connector 103">
              <a:extLst>
                <a:ext uri="{FF2B5EF4-FFF2-40B4-BE49-F238E27FC236}">
                  <a16:creationId xmlns:a16="http://schemas.microsoft.com/office/drawing/2014/main" id="{0504F7C9-0AB6-E890-5D31-5C24F2002C44}"/>
                </a:ext>
              </a:extLst>
            </p:cNvPr>
            <p:cNvCxnSpPr>
              <a:cxnSpLocks noChangeShapeType="1"/>
              <a:stCxn id="7174" idx="2"/>
              <a:endCxn id="7175" idx="0"/>
            </p:cNvCxnSpPr>
            <p:nvPr/>
          </p:nvCxnSpPr>
          <p:spPr bwMode="auto">
            <a:xfrm>
              <a:off x="1779588" y="190180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2" name="Straight Connector 104">
              <a:extLst>
                <a:ext uri="{FF2B5EF4-FFF2-40B4-BE49-F238E27FC236}">
                  <a16:creationId xmlns:a16="http://schemas.microsoft.com/office/drawing/2014/main" id="{1B839044-68DC-56E9-29B6-B16FC6003E78}"/>
                </a:ext>
              </a:extLst>
            </p:cNvPr>
            <p:cNvCxnSpPr>
              <a:cxnSpLocks noChangeShapeType="1"/>
              <a:stCxn id="7175" idx="2"/>
              <a:endCxn id="7176" idx="0"/>
            </p:cNvCxnSpPr>
            <p:nvPr/>
          </p:nvCxnSpPr>
          <p:spPr bwMode="auto">
            <a:xfrm>
              <a:off x="1779588" y="2786395"/>
              <a:ext cx="0" cy="2460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3" name="Straight Connector 105">
              <a:extLst>
                <a:ext uri="{FF2B5EF4-FFF2-40B4-BE49-F238E27FC236}">
                  <a16:creationId xmlns:a16="http://schemas.microsoft.com/office/drawing/2014/main" id="{ADCDDB13-AE47-FA20-CBBE-5057C6D2B9B6}"/>
                </a:ext>
              </a:extLst>
            </p:cNvPr>
            <p:cNvCxnSpPr>
              <a:cxnSpLocks noChangeShapeType="1"/>
              <a:stCxn id="7176" idx="2"/>
              <a:endCxn id="7177" idx="0"/>
            </p:cNvCxnSpPr>
            <p:nvPr/>
          </p:nvCxnSpPr>
          <p:spPr bwMode="auto">
            <a:xfrm>
              <a:off x="1779588" y="3670985"/>
              <a:ext cx="0" cy="2446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4" name="Straight Connector 106">
              <a:extLst>
                <a:ext uri="{FF2B5EF4-FFF2-40B4-BE49-F238E27FC236}">
                  <a16:creationId xmlns:a16="http://schemas.microsoft.com/office/drawing/2014/main" id="{3EC5CCFD-2443-B164-F186-8BE8F002670C}"/>
                </a:ext>
              </a:extLst>
            </p:cNvPr>
            <p:cNvCxnSpPr>
              <a:cxnSpLocks noChangeShapeType="1"/>
              <a:stCxn id="7177" idx="2"/>
              <a:endCxn id="7178" idx="0"/>
            </p:cNvCxnSpPr>
            <p:nvPr/>
          </p:nvCxnSpPr>
          <p:spPr bwMode="auto">
            <a:xfrm>
              <a:off x="1779588" y="4210678"/>
              <a:ext cx="0" cy="24702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5" name="Straight Connector 107">
              <a:extLst>
                <a:ext uri="{FF2B5EF4-FFF2-40B4-BE49-F238E27FC236}">
                  <a16:creationId xmlns:a16="http://schemas.microsoft.com/office/drawing/2014/main" id="{C3D83EEA-ED7C-90B7-F3A3-61425C5B5153}"/>
                </a:ext>
              </a:extLst>
            </p:cNvPr>
            <p:cNvCxnSpPr>
              <a:cxnSpLocks noChangeShapeType="1"/>
              <a:stCxn id="7178" idx="2"/>
              <a:endCxn id="7179" idx="0"/>
            </p:cNvCxnSpPr>
            <p:nvPr/>
          </p:nvCxnSpPr>
          <p:spPr bwMode="auto">
            <a:xfrm>
              <a:off x="1779588" y="5096207"/>
              <a:ext cx="0" cy="24461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52765837-A765-A134-EB87-DF013F8D1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6EE915E-DEA8-4DD0-9CD5-5FFD85A94F15}" type="slidenum">
              <a:rPr lang="en-US" altLang="en-US"/>
              <a:pPr>
                <a:spcBef>
                  <a:spcPct val="0"/>
                </a:spcBef>
                <a:buSzTx/>
              </a:pPr>
              <a:t>73</a:t>
            </a:fld>
            <a:endParaRPr lang="en-US" altLang="en-US"/>
          </a:p>
        </p:txBody>
      </p:sp>
      <p:sp>
        <p:nvSpPr>
          <p:cNvPr id="9219" name="Rectangle 12">
            <a:extLst>
              <a:ext uri="{FF2B5EF4-FFF2-40B4-BE49-F238E27FC236}">
                <a16:creationId xmlns:a16="http://schemas.microsoft.com/office/drawing/2014/main" id="{621145ED-1345-81C5-FC7A-53501289E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Overall Dataflow</a:t>
            </a:r>
          </a:p>
          <a:p>
            <a:r>
              <a:rPr lang="en-US" altLang="en-US"/>
              <a:t>	PC fetches instructions</a:t>
            </a:r>
          </a:p>
          <a:p>
            <a:r>
              <a:rPr lang="en-US" altLang="en-US"/>
              <a:t>	Instructions select operand registers, ALU immediate values</a:t>
            </a:r>
          </a:p>
          <a:p>
            <a:r>
              <a:rPr lang="en-US" altLang="en-US"/>
              <a:t>	ALU computes values</a:t>
            </a:r>
          </a:p>
          <a:p>
            <a:r>
              <a:rPr lang="en-US" altLang="en-US"/>
              <a:t>	Load/Store addresses computed in ALU</a:t>
            </a:r>
          </a:p>
          <a:p>
            <a:r>
              <a:rPr lang="en-US" altLang="en-US"/>
              <a:t>	Result goes to register file or Data memory</a:t>
            </a:r>
          </a:p>
        </p:txBody>
      </p:sp>
      <p:sp>
        <p:nvSpPr>
          <p:cNvPr id="9220" name="Rectangle 11">
            <a:extLst>
              <a:ext uri="{FF2B5EF4-FFF2-40B4-BE49-F238E27FC236}">
                <a16:creationId xmlns:a16="http://schemas.microsoft.com/office/drawing/2014/main" id="{D830C643-FFD4-256C-0A6A-14E1F2A112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Processor Overview</a:t>
            </a:r>
          </a:p>
        </p:txBody>
      </p:sp>
      <p:grpSp>
        <p:nvGrpSpPr>
          <p:cNvPr id="9221" name="Group 243">
            <a:extLst>
              <a:ext uri="{FF2B5EF4-FFF2-40B4-BE49-F238E27FC236}">
                <a16:creationId xmlns:a16="http://schemas.microsoft.com/office/drawing/2014/main" id="{23EEA6A3-FCCD-CFA8-A2B1-24B4F97AC730}"/>
              </a:ext>
            </a:extLst>
          </p:cNvPr>
          <p:cNvGrpSpPr>
            <a:grpSpLocks/>
          </p:cNvGrpSpPr>
          <p:nvPr/>
        </p:nvGrpSpPr>
        <p:grpSpPr bwMode="auto">
          <a:xfrm>
            <a:off x="779463" y="3781425"/>
            <a:ext cx="7426325" cy="1793875"/>
            <a:chOff x="760" y="1863"/>
            <a:chExt cx="4678" cy="1130"/>
          </a:xfrm>
        </p:grpSpPr>
        <p:grpSp>
          <p:nvGrpSpPr>
            <p:cNvPr id="9222" name="Group 175">
              <a:extLst>
                <a:ext uri="{FF2B5EF4-FFF2-40B4-BE49-F238E27FC236}">
                  <a16:creationId xmlns:a16="http://schemas.microsoft.com/office/drawing/2014/main" id="{199008D6-E455-390C-2775-27DFD72A1B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3" y="2001"/>
              <a:ext cx="414" cy="838"/>
              <a:chOff x="2637" y="1943"/>
              <a:chExt cx="414" cy="838"/>
            </a:xfrm>
          </p:grpSpPr>
          <p:sp>
            <p:nvSpPr>
              <p:cNvPr id="9284" name="AutoShape 3">
                <a:extLst>
                  <a:ext uri="{FF2B5EF4-FFF2-40B4-BE49-F238E27FC236}">
                    <a16:creationId xmlns:a16="http://schemas.microsoft.com/office/drawing/2014/main" id="{AC0A54ED-1451-88A4-3B0A-B92900752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5" name="Line 4">
                <a:extLst>
                  <a:ext uri="{FF2B5EF4-FFF2-40B4-BE49-F238E27FC236}">
                    <a16:creationId xmlns:a16="http://schemas.microsoft.com/office/drawing/2014/main" id="{DF179858-342A-AE84-941B-9515DB5B1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6" name="Line 5">
                <a:extLst>
                  <a:ext uri="{FF2B5EF4-FFF2-40B4-BE49-F238E27FC236}">
                    <a16:creationId xmlns:a16="http://schemas.microsoft.com/office/drawing/2014/main" id="{50F24BF4-CFE7-1942-C7C3-990E78932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" name="Line 6">
                <a:extLst>
                  <a:ext uri="{FF2B5EF4-FFF2-40B4-BE49-F238E27FC236}">
                    <a16:creationId xmlns:a16="http://schemas.microsoft.com/office/drawing/2014/main" id="{D873F7E5-BE21-CBC4-9739-FE4B4682B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8" name="Line 7">
                <a:extLst>
                  <a:ext uri="{FF2B5EF4-FFF2-40B4-BE49-F238E27FC236}">
                    <a16:creationId xmlns:a16="http://schemas.microsoft.com/office/drawing/2014/main" id="{E61D4568-F265-CFCA-E8E1-2CDB856CC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9" name="Line 8">
                <a:extLst>
                  <a:ext uri="{FF2B5EF4-FFF2-40B4-BE49-F238E27FC236}">
                    <a16:creationId xmlns:a16="http://schemas.microsoft.com/office/drawing/2014/main" id="{C74834AB-D5C1-6B3B-7740-E75239E3E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0" name="Line 9">
                <a:extLst>
                  <a:ext uri="{FF2B5EF4-FFF2-40B4-BE49-F238E27FC236}">
                    <a16:creationId xmlns:a16="http://schemas.microsoft.com/office/drawing/2014/main" id="{B590F9D4-B5F9-3741-5F40-5EBF6AC35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3" name="Group 157">
              <a:extLst>
                <a:ext uri="{FF2B5EF4-FFF2-40B4-BE49-F238E27FC236}">
                  <a16:creationId xmlns:a16="http://schemas.microsoft.com/office/drawing/2014/main" id="{7BEB843D-6056-430D-93D1-DDAE7E5D1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" y="2064"/>
              <a:ext cx="307" cy="627"/>
              <a:chOff x="775" y="1917"/>
              <a:chExt cx="307" cy="627"/>
            </a:xfrm>
          </p:grpSpPr>
          <p:sp>
            <p:nvSpPr>
              <p:cNvPr id="9282" name="Rectangle 130">
                <a:extLst>
                  <a:ext uri="{FF2B5EF4-FFF2-40B4-BE49-F238E27FC236}">
                    <a16:creationId xmlns:a16="http://schemas.microsoft.com/office/drawing/2014/main" id="{94285B5F-29C3-50FA-1AA2-8593100DF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9283" name="Line 132">
                <a:extLst>
                  <a:ext uri="{FF2B5EF4-FFF2-40B4-BE49-F238E27FC236}">
                    <a16:creationId xmlns:a16="http://schemas.microsoft.com/office/drawing/2014/main" id="{954DC969-214F-6ACA-F92C-6E218A5397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4" name="Group 194">
              <a:extLst>
                <a:ext uri="{FF2B5EF4-FFF2-40B4-BE49-F238E27FC236}">
                  <a16:creationId xmlns:a16="http://schemas.microsoft.com/office/drawing/2014/main" id="{4A30C652-5686-2E88-5EC0-86A0F63A9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9" y="2277"/>
              <a:ext cx="839" cy="716"/>
              <a:chOff x="4703" y="2001"/>
              <a:chExt cx="839" cy="716"/>
            </a:xfrm>
          </p:grpSpPr>
          <p:sp>
            <p:nvSpPr>
              <p:cNvPr id="9278" name="Rectangle 134">
                <a:extLst>
                  <a:ext uri="{FF2B5EF4-FFF2-40B4-BE49-F238E27FC236}">
                    <a16:creationId xmlns:a16="http://schemas.microsoft.com/office/drawing/2014/main" id="{86F439CB-DA68-1CA4-81A2-C2DD14C8D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9279" name="Line 135">
                <a:extLst>
                  <a:ext uri="{FF2B5EF4-FFF2-40B4-BE49-F238E27FC236}">
                    <a16:creationId xmlns:a16="http://schemas.microsoft.com/office/drawing/2014/main" id="{31E06F7F-C66C-003E-01D2-F0455EAEEB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0" name="Line 141">
                <a:extLst>
                  <a:ext uri="{FF2B5EF4-FFF2-40B4-BE49-F238E27FC236}">
                    <a16:creationId xmlns:a16="http://schemas.microsoft.com/office/drawing/2014/main" id="{D7344FA3-9FD9-8885-1328-B263FAF196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1" name="Line 145">
                <a:extLst>
                  <a:ext uri="{FF2B5EF4-FFF2-40B4-BE49-F238E27FC236}">
                    <a16:creationId xmlns:a16="http://schemas.microsoft.com/office/drawing/2014/main" id="{674515F3-1A48-5A6F-EED3-8B360EB3A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5" name="Group 193">
              <a:extLst>
                <a:ext uri="{FF2B5EF4-FFF2-40B4-BE49-F238E27FC236}">
                  <a16:creationId xmlns:a16="http://schemas.microsoft.com/office/drawing/2014/main" id="{0CCD5D05-D45A-4A8D-D042-E9405634C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3" y="2021"/>
              <a:ext cx="839" cy="716"/>
              <a:chOff x="1093" y="2033"/>
              <a:chExt cx="839" cy="716"/>
            </a:xfrm>
          </p:grpSpPr>
          <p:sp>
            <p:nvSpPr>
              <p:cNvPr id="9275" name="Rectangle 160">
                <a:extLst>
                  <a:ext uri="{FF2B5EF4-FFF2-40B4-BE49-F238E27FC236}">
                    <a16:creationId xmlns:a16="http://schemas.microsoft.com/office/drawing/2014/main" id="{CCF81DE0-EDAC-E374-A5B7-32F444BBD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9276" name="Line 164">
                <a:extLst>
                  <a:ext uri="{FF2B5EF4-FFF2-40B4-BE49-F238E27FC236}">
                    <a16:creationId xmlns:a16="http://schemas.microsoft.com/office/drawing/2014/main" id="{BECA3D09-AED2-E07C-7A9B-D85C778CA2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7" name="Line 171">
                <a:extLst>
                  <a:ext uri="{FF2B5EF4-FFF2-40B4-BE49-F238E27FC236}">
                    <a16:creationId xmlns:a16="http://schemas.microsoft.com/office/drawing/2014/main" id="{292FC339-8458-0E51-7954-D734D8C9F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26" name="Group 195">
              <a:extLst>
                <a:ext uri="{FF2B5EF4-FFF2-40B4-BE49-F238E27FC236}">
                  <a16:creationId xmlns:a16="http://schemas.microsoft.com/office/drawing/2014/main" id="{83AB5FD4-8107-BA0F-AE91-C96EF7D5D1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" y="2033"/>
              <a:ext cx="839" cy="716"/>
              <a:chOff x="2438" y="2033"/>
              <a:chExt cx="839" cy="716"/>
            </a:xfrm>
          </p:grpSpPr>
          <p:sp>
            <p:nvSpPr>
              <p:cNvPr id="9268" name="Rectangle 177">
                <a:extLst>
                  <a:ext uri="{FF2B5EF4-FFF2-40B4-BE49-F238E27FC236}">
                    <a16:creationId xmlns:a16="http://schemas.microsoft.com/office/drawing/2014/main" id="{DB80B5CB-C59F-494D-DEB2-D79D3B7D1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9269" name="Line 179">
                <a:extLst>
                  <a:ext uri="{FF2B5EF4-FFF2-40B4-BE49-F238E27FC236}">
                    <a16:creationId xmlns:a16="http://schemas.microsoft.com/office/drawing/2014/main" id="{37B3408F-5070-3A35-1544-4A6A54053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0" name="Line 180">
                <a:extLst>
                  <a:ext uri="{FF2B5EF4-FFF2-40B4-BE49-F238E27FC236}">
                    <a16:creationId xmlns:a16="http://schemas.microsoft.com/office/drawing/2014/main" id="{E4DD84DB-420B-B056-B148-DBA975DF2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1" name="Line 181">
                <a:extLst>
                  <a:ext uri="{FF2B5EF4-FFF2-40B4-BE49-F238E27FC236}">
                    <a16:creationId xmlns:a16="http://schemas.microsoft.com/office/drawing/2014/main" id="{C4A910CC-A2F6-C9A8-D9F6-C8C56A3B1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2" name="Line 183">
                <a:extLst>
                  <a:ext uri="{FF2B5EF4-FFF2-40B4-BE49-F238E27FC236}">
                    <a16:creationId xmlns:a16="http://schemas.microsoft.com/office/drawing/2014/main" id="{C73BB192-255C-C744-8808-0AAA54F17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3" name="Line 186">
                <a:extLst>
                  <a:ext uri="{FF2B5EF4-FFF2-40B4-BE49-F238E27FC236}">
                    <a16:creationId xmlns:a16="http://schemas.microsoft.com/office/drawing/2014/main" id="{9420FBC3-5F5B-DBDA-DB7A-FCC17698F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74" name="Line 190">
                <a:extLst>
                  <a:ext uri="{FF2B5EF4-FFF2-40B4-BE49-F238E27FC236}">
                    <a16:creationId xmlns:a16="http://schemas.microsoft.com/office/drawing/2014/main" id="{F0175014-3F55-C726-7680-93A73E9CA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227" name="AutoShape 197">
              <a:extLst>
                <a:ext uri="{FF2B5EF4-FFF2-40B4-BE49-F238E27FC236}">
                  <a16:creationId xmlns:a16="http://schemas.microsoft.com/office/drawing/2014/main" id="{A8D10E4F-CF79-F92A-1CD8-AD3AE37F395D}"/>
                </a:ext>
              </a:extLst>
            </p:cNvPr>
            <p:cNvCxnSpPr>
              <a:cxnSpLocks noChangeShapeType="1"/>
              <a:stCxn id="9283" idx="1"/>
              <a:endCxn id="9276" idx="0"/>
            </p:cNvCxnSpPr>
            <p:nvPr/>
          </p:nvCxnSpPr>
          <p:spPr bwMode="auto">
            <a:xfrm>
              <a:off x="1067" y="2378"/>
              <a:ext cx="17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28" name="Line 199">
              <a:extLst>
                <a:ext uri="{FF2B5EF4-FFF2-40B4-BE49-F238E27FC236}">
                  <a16:creationId xmlns:a16="http://schemas.microsoft.com/office/drawing/2014/main" id="{F4B7E7E8-9A74-67B2-DADD-AA10198DB4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2316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Line 200">
              <a:extLst>
                <a:ext uri="{FF2B5EF4-FFF2-40B4-BE49-F238E27FC236}">
                  <a16:creationId xmlns:a16="http://schemas.microsoft.com/office/drawing/2014/main" id="{A52FA7ED-6A90-9DD3-25A1-49B22A1B1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260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201">
              <a:extLst>
                <a:ext uri="{FF2B5EF4-FFF2-40B4-BE49-F238E27FC236}">
                  <a16:creationId xmlns:a16="http://schemas.microsoft.com/office/drawing/2014/main" id="{BC58F0F4-1748-F47F-1275-A1E3F6526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246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202">
              <a:extLst>
                <a:ext uri="{FF2B5EF4-FFF2-40B4-BE49-F238E27FC236}">
                  <a16:creationId xmlns:a16="http://schemas.microsoft.com/office/drawing/2014/main" id="{A935E540-9AD4-BB76-71C3-FCB81E69D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217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204">
              <a:extLst>
                <a:ext uri="{FF2B5EF4-FFF2-40B4-BE49-F238E27FC236}">
                  <a16:creationId xmlns:a16="http://schemas.microsoft.com/office/drawing/2014/main" id="{434F28BA-3F39-66D7-321A-7F44B9585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0" y="237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33" name="AutoShape 206">
              <a:extLst>
                <a:ext uri="{FF2B5EF4-FFF2-40B4-BE49-F238E27FC236}">
                  <a16:creationId xmlns:a16="http://schemas.microsoft.com/office/drawing/2014/main" id="{9D3DD46F-8740-6890-7B3A-9542A1CF30B2}"/>
                </a:ext>
              </a:extLst>
            </p:cNvPr>
            <p:cNvCxnSpPr>
              <a:cxnSpLocks noChangeShapeType="1"/>
              <a:stCxn id="9277" idx="1"/>
              <a:endCxn id="9232" idx="0"/>
            </p:cNvCxnSpPr>
            <p:nvPr/>
          </p:nvCxnSpPr>
          <p:spPr bwMode="auto">
            <a:xfrm flipV="1">
              <a:off x="2082" y="2378"/>
              <a:ext cx="128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208">
              <a:extLst>
                <a:ext uri="{FF2B5EF4-FFF2-40B4-BE49-F238E27FC236}">
                  <a16:creationId xmlns:a16="http://schemas.microsoft.com/office/drawing/2014/main" id="{E5635CE3-7B0E-719B-BC11-6D22EE332F7D}"/>
                </a:ext>
              </a:extLst>
            </p:cNvPr>
            <p:cNvCxnSpPr>
              <a:cxnSpLocks noChangeShapeType="1"/>
              <a:stCxn id="9232" idx="1"/>
              <a:endCxn id="9229" idx="0"/>
            </p:cNvCxnSpPr>
            <p:nvPr/>
          </p:nvCxnSpPr>
          <p:spPr bwMode="auto">
            <a:xfrm flipH="1">
              <a:off x="2259" y="2378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35" name="Line 209">
              <a:extLst>
                <a:ext uri="{FF2B5EF4-FFF2-40B4-BE49-F238E27FC236}">
                  <a16:creationId xmlns:a16="http://schemas.microsoft.com/office/drawing/2014/main" id="{9EBB4C60-DF3D-8CC2-D95E-7FF0B1C56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" y="186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210">
              <a:extLst>
                <a:ext uri="{FF2B5EF4-FFF2-40B4-BE49-F238E27FC236}">
                  <a16:creationId xmlns:a16="http://schemas.microsoft.com/office/drawing/2014/main" id="{C4692787-8666-D1BF-D009-73B224656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4" y="186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211">
              <a:extLst>
                <a:ext uri="{FF2B5EF4-FFF2-40B4-BE49-F238E27FC236}">
                  <a16:creationId xmlns:a16="http://schemas.microsoft.com/office/drawing/2014/main" id="{086E1FF8-B8AA-4B2C-607A-EB6FDA9E3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42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212">
              <a:extLst>
                <a:ext uri="{FF2B5EF4-FFF2-40B4-BE49-F238E27FC236}">
                  <a16:creationId xmlns:a16="http://schemas.microsoft.com/office/drawing/2014/main" id="{98B2F38B-03DD-7521-A278-DB4D27D4A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6" y="263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213">
              <a:extLst>
                <a:ext uri="{FF2B5EF4-FFF2-40B4-BE49-F238E27FC236}">
                  <a16:creationId xmlns:a16="http://schemas.microsoft.com/office/drawing/2014/main" id="{AF2D3801-CC67-6FC8-3A93-AC786A8D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7" y="1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40" name="AutoShape 214">
              <a:extLst>
                <a:ext uri="{FF2B5EF4-FFF2-40B4-BE49-F238E27FC236}">
                  <a16:creationId xmlns:a16="http://schemas.microsoft.com/office/drawing/2014/main" id="{944E3FC4-B229-4786-60A9-F8A775E64891}"/>
                </a:ext>
              </a:extLst>
            </p:cNvPr>
            <p:cNvCxnSpPr>
              <a:cxnSpLocks noChangeShapeType="1"/>
              <a:stCxn id="9232" idx="1"/>
              <a:endCxn id="9230" idx="0"/>
            </p:cNvCxnSpPr>
            <p:nvPr/>
          </p:nvCxnSpPr>
          <p:spPr bwMode="auto">
            <a:xfrm flipH="1">
              <a:off x="2259" y="2378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1" name="AutoShape 215">
              <a:extLst>
                <a:ext uri="{FF2B5EF4-FFF2-40B4-BE49-F238E27FC236}">
                  <a16:creationId xmlns:a16="http://schemas.microsoft.com/office/drawing/2014/main" id="{F194367F-AE3E-1E95-2969-FFBADFC53DC7}"/>
                </a:ext>
              </a:extLst>
            </p:cNvPr>
            <p:cNvCxnSpPr>
              <a:cxnSpLocks noChangeShapeType="1"/>
              <a:stCxn id="9232" idx="1"/>
              <a:endCxn id="9228" idx="0"/>
            </p:cNvCxnSpPr>
            <p:nvPr/>
          </p:nvCxnSpPr>
          <p:spPr bwMode="auto">
            <a:xfrm flipH="1" flipV="1">
              <a:off x="2259" y="2316"/>
              <a:ext cx="2" cy="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2" name="AutoShape 216">
              <a:extLst>
                <a:ext uri="{FF2B5EF4-FFF2-40B4-BE49-F238E27FC236}">
                  <a16:creationId xmlns:a16="http://schemas.microsoft.com/office/drawing/2014/main" id="{72980BF5-89BB-D30E-289C-62E7EDE413EC}"/>
                </a:ext>
              </a:extLst>
            </p:cNvPr>
            <p:cNvCxnSpPr>
              <a:cxnSpLocks noChangeShapeType="1"/>
              <a:stCxn id="9231" idx="0"/>
              <a:endCxn id="9235" idx="0"/>
            </p:cNvCxnSpPr>
            <p:nvPr/>
          </p:nvCxnSpPr>
          <p:spPr bwMode="auto">
            <a:xfrm flipV="1">
              <a:off x="2259" y="1863"/>
              <a:ext cx="0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3" name="AutoShape 218">
              <a:extLst>
                <a:ext uri="{FF2B5EF4-FFF2-40B4-BE49-F238E27FC236}">
                  <a16:creationId xmlns:a16="http://schemas.microsoft.com/office/drawing/2014/main" id="{ABF43BDC-BF1A-35E4-712D-2D99DEC54741}"/>
                </a:ext>
              </a:extLst>
            </p:cNvPr>
            <p:cNvCxnSpPr>
              <a:cxnSpLocks noChangeShapeType="1"/>
              <a:stCxn id="9288" idx="1"/>
              <a:endCxn id="9237" idx="0"/>
            </p:cNvCxnSpPr>
            <p:nvPr/>
          </p:nvCxnSpPr>
          <p:spPr bwMode="auto">
            <a:xfrm>
              <a:off x="4197" y="2420"/>
              <a:ext cx="9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4" name="AutoShape 219">
              <a:extLst>
                <a:ext uri="{FF2B5EF4-FFF2-40B4-BE49-F238E27FC236}">
                  <a16:creationId xmlns:a16="http://schemas.microsoft.com/office/drawing/2014/main" id="{0E86F782-627F-88E1-F444-CCEA53EE9626}"/>
                </a:ext>
              </a:extLst>
            </p:cNvPr>
            <p:cNvCxnSpPr>
              <a:cxnSpLocks noChangeShapeType="1"/>
              <a:stCxn id="9237" idx="1"/>
              <a:endCxn id="9236" idx="1"/>
            </p:cNvCxnSpPr>
            <p:nvPr/>
          </p:nvCxnSpPr>
          <p:spPr bwMode="auto">
            <a:xfrm flipV="1">
              <a:off x="4343" y="1863"/>
              <a:ext cx="2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5" name="AutoShape 220">
              <a:extLst>
                <a:ext uri="{FF2B5EF4-FFF2-40B4-BE49-F238E27FC236}">
                  <a16:creationId xmlns:a16="http://schemas.microsoft.com/office/drawing/2014/main" id="{B9500899-6A6F-137B-AAF4-A6461D486242}"/>
                </a:ext>
              </a:extLst>
            </p:cNvPr>
            <p:cNvCxnSpPr>
              <a:cxnSpLocks noChangeShapeType="1"/>
              <a:stCxn id="9236" idx="0"/>
              <a:endCxn id="9235" idx="1"/>
            </p:cNvCxnSpPr>
            <p:nvPr/>
          </p:nvCxnSpPr>
          <p:spPr bwMode="auto">
            <a:xfrm flipH="1">
              <a:off x="2310" y="1863"/>
              <a:ext cx="198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6" name="AutoShape 221">
              <a:extLst>
                <a:ext uri="{FF2B5EF4-FFF2-40B4-BE49-F238E27FC236}">
                  <a16:creationId xmlns:a16="http://schemas.microsoft.com/office/drawing/2014/main" id="{DB563D87-B5DA-A75F-1F38-8697C73B0A33}"/>
                </a:ext>
              </a:extLst>
            </p:cNvPr>
            <p:cNvCxnSpPr>
              <a:cxnSpLocks noChangeShapeType="1"/>
              <a:stCxn id="9236" idx="1"/>
              <a:endCxn id="9239" idx="0"/>
            </p:cNvCxnSpPr>
            <p:nvPr/>
          </p:nvCxnSpPr>
          <p:spPr bwMode="auto">
            <a:xfrm>
              <a:off x="4345" y="1863"/>
              <a:ext cx="1042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7" name="AutoShape 222">
              <a:extLst>
                <a:ext uri="{FF2B5EF4-FFF2-40B4-BE49-F238E27FC236}">
                  <a16:creationId xmlns:a16="http://schemas.microsoft.com/office/drawing/2014/main" id="{ACB5F4A4-6833-7D78-596D-D6019783443F}"/>
                </a:ext>
              </a:extLst>
            </p:cNvPr>
            <p:cNvCxnSpPr>
              <a:cxnSpLocks noChangeShapeType="1"/>
              <a:stCxn id="9239" idx="1"/>
              <a:endCxn id="9238" idx="1"/>
            </p:cNvCxnSpPr>
            <p:nvPr/>
          </p:nvCxnSpPr>
          <p:spPr bwMode="auto">
            <a:xfrm flipH="1">
              <a:off x="5437" y="1864"/>
              <a:ext cx="1" cy="77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8" name="AutoShape 223">
              <a:extLst>
                <a:ext uri="{FF2B5EF4-FFF2-40B4-BE49-F238E27FC236}">
                  <a16:creationId xmlns:a16="http://schemas.microsoft.com/office/drawing/2014/main" id="{BAE57E82-0BC2-7B87-A0F0-AE8A8C6BECDF}"/>
                </a:ext>
              </a:extLst>
            </p:cNvPr>
            <p:cNvCxnSpPr>
              <a:cxnSpLocks noChangeShapeType="1"/>
              <a:stCxn id="9238" idx="0"/>
              <a:endCxn id="9281" idx="1"/>
            </p:cNvCxnSpPr>
            <p:nvPr/>
          </p:nvCxnSpPr>
          <p:spPr bwMode="auto">
            <a:xfrm flipH="1">
              <a:off x="5308" y="2635"/>
              <a:ext cx="7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49" name="AutoShape 224">
              <a:extLst>
                <a:ext uri="{FF2B5EF4-FFF2-40B4-BE49-F238E27FC236}">
                  <a16:creationId xmlns:a16="http://schemas.microsoft.com/office/drawing/2014/main" id="{42CA65E5-4254-0F95-8566-12030E12C05C}"/>
                </a:ext>
              </a:extLst>
            </p:cNvPr>
            <p:cNvCxnSpPr>
              <a:cxnSpLocks noChangeShapeType="1"/>
              <a:stCxn id="9273" idx="1"/>
              <a:endCxn id="9289" idx="0"/>
            </p:cNvCxnSpPr>
            <p:nvPr/>
          </p:nvCxnSpPr>
          <p:spPr bwMode="auto">
            <a:xfrm>
              <a:off x="3277" y="2176"/>
              <a:ext cx="50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50" name="Line 225">
              <a:extLst>
                <a:ext uri="{FF2B5EF4-FFF2-40B4-BE49-F238E27FC236}">
                  <a16:creationId xmlns:a16="http://schemas.microsoft.com/office/drawing/2014/main" id="{875A9C49-746B-6CAF-EE2B-87DCCF718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0" y="260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Line 226">
              <a:extLst>
                <a:ext uri="{FF2B5EF4-FFF2-40B4-BE49-F238E27FC236}">
                  <a16:creationId xmlns:a16="http://schemas.microsoft.com/office/drawing/2014/main" id="{5688C189-7E78-FF05-5F0F-A269E631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266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Line 227">
              <a:extLst>
                <a:ext uri="{FF2B5EF4-FFF2-40B4-BE49-F238E27FC236}">
                  <a16:creationId xmlns:a16="http://schemas.microsoft.com/office/drawing/2014/main" id="{8F59EDC9-2831-56EA-5055-B1CED2A8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5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3" name="Line 228">
              <a:extLst>
                <a:ext uri="{FF2B5EF4-FFF2-40B4-BE49-F238E27FC236}">
                  <a16:creationId xmlns:a16="http://schemas.microsoft.com/office/drawing/2014/main" id="{BD995099-9297-5CAB-0BD0-716CDD54A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7" y="28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229">
              <a:extLst>
                <a:ext uri="{FF2B5EF4-FFF2-40B4-BE49-F238E27FC236}">
                  <a16:creationId xmlns:a16="http://schemas.microsoft.com/office/drawing/2014/main" id="{DF1EF909-A7BC-C267-A3AA-02A75FBC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2" y="28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55" name="AutoShape 230">
              <a:extLst>
                <a:ext uri="{FF2B5EF4-FFF2-40B4-BE49-F238E27FC236}">
                  <a16:creationId xmlns:a16="http://schemas.microsoft.com/office/drawing/2014/main" id="{A0A955CF-2043-EE36-BEBC-628AF4434C18}"/>
                </a:ext>
              </a:extLst>
            </p:cNvPr>
            <p:cNvCxnSpPr>
              <a:cxnSpLocks noChangeShapeType="1"/>
              <a:stCxn id="9232" idx="1"/>
              <a:endCxn id="9254" idx="0"/>
            </p:cNvCxnSpPr>
            <p:nvPr/>
          </p:nvCxnSpPr>
          <p:spPr bwMode="auto">
            <a:xfrm>
              <a:off x="2261" y="2378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6" name="AutoShape 231">
              <a:extLst>
                <a:ext uri="{FF2B5EF4-FFF2-40B4-BE49-F238E27FC236}">
                  <a16:creationId xmlns:a16="http://schemas.microsoft.com/office/drawing/2014/main" id="{9D639BD2-7089-48D6-2283-DAE2FBC68168}"/>
                </a:ext>
              </a:extLst>
            </p:cNvPr>
            <p:cNvCxnSpPr>
              <a:cxnSpLocks noChangeShapeType="1"/>
              <a:stCxn id="9254" idx="1"/>
              <a:endCxn id="9253" idx="0"/>
            </p:cNvCxnSpPr>
            <p:nvPr/>
          </p:nvCxnSpPr>
          <p:spPr bwMode="auto">
            <a:xfrm>
              <a:off x="2313" y="2853"/>
              <a:ext cx="1034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7" name="AutoShape 232">
              <a:extLst>
                <a:ext uri="{FF2B5EF4-FFF2-40B4-BE49-F238E27FC236}">
                  <a16:creationId xmlns:a16="http://schemas.microsoft.com/office/drawing/2014/main" id="{3CDCD939-371B-EC67-A125-2A70DB1A002A}"/>
                </a:ext>
              </a:extLst>
            </p:cNvPr>
            <p:cNvCxnSpPr>
              <a:cxnSpLocks noChangeShapeType="1"/>
              <a:stCxn id="9253" idx="1"/>
              <a:endCxn id="9250" idx="1"/>
            </p:cNvCxnSpPr>
            <p:nvPr/>
          </p:nvCxnSpPr>
          <p:spPr bwMode="auto">
            <a:xfrm flipV="1">
              <a:off x="3398" y="2603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8" name="AutoShape 233">
              <a:extLst>
                <a:ext uri="{FF2B5EF4-FFF2-40B4-BE49-F238E27FC236}">
                  <a16:creationId xmlns:a16="http://schemas.microsoft.com/office/drawing/2014/main" id="{9DC688F5-2396-AD0E-4599-BB51FE036DF1}"/>
                </a:ext>
              </a:extLst>
            </p:cNvPr>
            <p:cNvCxnSpPr>
              <a:cxnSpLocks noChangeShapeType="1"/>
              <a:stCxn id="9251" idx="0"/>
              <a:endCxn id="9252" idx="0"/>
            </p:cNvCxnSpPr>
            <p:nvPr/>
          </p:nvCxnSpPr>
          <p:spPr bwMode="auto">
            <a:xfrm flipH="1">
              <a:off x="3603" y="2661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59" name="AutoShape 234">
              <a:extLst>
                <a:ext uri="{FF2B5EF4-FFF2-40B4-BE49-F238E27FC236}">
                  <a16:creationId xmlns:a16="http://schemas.microsoft.com/office/drawing/2014/main" id="{D67E2288-85A1-9F3D-65E7-FCC1BD725577}"/>
                </a:ext>
              </a:extLst>
            </p:cNvPr>
            <p:cNvCxnSpPr>
              <a:cxnSpLocks noChangeShapeType="1"/>
              <a:stCxn id="9252" idx="1"/>
              <a:endCxn id="9280" idx="0"/>
            </p:cNvCxnSpPr>
            <p:nvPr/>
          </p:nvCxnSpPr>
          <p:spPr bwMode="auto">
            <a:xfrm flipV="1">
              <a:off x="3654" y="2849"/>
              <a:ext cx="815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0" name="AutoShape 235">
              <a:extLst>
                <a:ext uri="{FF2B5EF4-FFF2-40B4-BE49-F238E27FC236}">
                  <a16:creationId xmlns:a16="http://schemas.microsoft.com/office/drawing/2014/main" id="{E4B53833-513A-9A4F-585C-535D4C9C7AD6}"/>
                </a:ext>
              </a:extLst>
            </p:cNvPr>
            <p:cNvCxnSpPr>
              <a:cxnSpLocks noChangeShapeType="1"/>
              <a:stCxn id="9237" idx="1"/>
              <a:endCxn id="9279" idx="0"/>
            </p:cNvCxnSpPr>
            <p:nvPr/>
          </p:nvCxnSpPr>
          <p:spPr bwMode="auto">
            <a:xfrm flipV="1">
              <a:off x="4343" y="2420"/>
              <a:ext cx="12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1" name="AutoShape 236">
              <a:extLst>
                <a:ext uri="{FF2B5EF4-FFF2-40B4-BE49-F238E27FC236}">
                  <a16:creationId xmlns:a16="http://schemas.microsoft.com/office/drawing/2014/main" id="{C938A25F-23AA-97F2-0DD4-5F258183FFBB}"/>
                </a:ext>
              </a:extLst>
            </p:cNvPr>
            <p:cNvCxnSpPr>
              <a:cxnSpLocks noChangeShapeType="1"/>
              <a:stCxn id="9274" idx="1"/>
              <a:endCxn id="9250" idx="0"/>
            </p:cNvCxnSpPr>
            <p:nvPr/>
          </p:nvCxnSpPr>
          <p:spPr bwMode="auto">
            <a:xfrm flipV="1">
              <a:off x="3277" y="2603"/>
              <a:ext cx="7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2" name="AutoShape 237">
              <a:extLst>
                <a:ext uri="{FF2B5EF4-FFF2-40B4-BE49-F238E27FC236}">
                  <a16:creationId xmlns:a16="http://schemas.microsoft.com/office/drawing/2014/main" id="{295E7303-4524-8B2B-20A3-3695ACEC4058}"/>
                </a:ext>
              </a:extLst>
            </p:cNvPr>
            <p:cNvCxnSpPr>
              <a:cxnSpLocks noChangeShapeType="1"/>
              <a:stCxn id="9250" idx="1"/>
              <a:endCxn id="9251" idx="0"/>
            </p:cNvCxnSpPr>
            <p:nvPr/>
          </p:nvCxnSpPr>
          <p:spPr bwMode="auto">
            <a:xfrm>
              <a:off x="3401" y="2603"/>
              <a:ext cx="204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3" name="AutoShape 238">
              <a:extLst>
                <a:ext uri="{FF2B5EF4-FFF2-40B4-BE49-F238E27FC236}">
                  <a16:creationId xmlns:a16="http://schemas.microsoft.com/office/drawing/2014/main" id="{6E0CA928-F12A-DE27-FB21-28C2CD4B3030}"/>
                </a:ext>
              </a:extLst>
            </p:cNvPr>
            <p:cNvCxnSpPr>
              <a:cxnSpLocks noChangeShapeType="1"/>
              <a:stCxn id="9251" idx="1"/>
              <a:endCxn id="9290" idx="0"/>
            </p:cNvCxnSpPr>
            <p:nvPr/>
          </p:nvCxnSpPr>
          <p:spPr bwMode="auto">
            <a:xfrm>
              <a:off x="3656" y="2661"/>
              <a:ext cx="127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4" name="AutoShape 239">
              <a:extLst>
                <a:ext uri="{FF2B5EF4-FFF2-40B4-BE49-F238E27FC236}">
                  <a16:creationId xmlns:a16="http://schemas.microsoft.com/office/drawing/2014/main" id="{93F2840D-4375-C4AE-5A37-48B4CD75126A}"/>
                </a:ext>
              </a:extLst>
            </p:cNvPr>
            <p:cNvCxnSpPr>
              <a:cxnSpLocks noChangeShapeType="1"/>
              <a:stCxn id="9231" idx="1"/>
              <a:endCxn id="9269" idx="0"/>
            </p:cNvCxnSpPr>
            <p:nvPr/>
          </p:nvCxnSpPr>
          <p:spPr bwMode="auto">
            <a:xfrm>
              <a:off x="2310" y="2173"/>
              <a:ext cx="1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5" name="AutoShape 240">
              <a:extLst>
                <a:ext uri="{FF2B5EF4-FFF2-40B4-BE49-F238E27FC236}">
                  <a16:creationId xmlns:a16="http://schemas.microsoft.com/office/drawing/2014/main" id="{4C35E628-8049-6EDC-18B7-886FEF3F7067}"/>
                </a:ext>
              </a:extLst>
            </p:cNvPr>
            <p:cNvCxnSpPr>
              <a:cxnSpLocks noChangeShapeType="1"/>
              <a:stCxn id="9228" idx="1"/>
              <a:endCxn id="9271" idx="0"/>
            </p:cNvCxnSpPr>
            <p:nvPr/>
          </p:nvCxnSpPr>
          <p:spPr bwMode="auto">
            <a:xfrm>
              <a:off x="2310" y="2316"/>
              <a:ext cx="1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6" name="AutoShape 241">
              <a:extLst>
                <a:ext uri="{FF2B5EF4-FFF2-40B4-BE49-F238E27FC236}">
                  <a16:creationId xmlns:a16="http://schemas.microsoft.com/office/drawing/2014/main" id="{9A07BAF8-F5D3-4F38-1BDC-A49E5505B908}"/>
                </a:ext>
              </a:extLst>
            </p:cNvPr>
            <p:cNvCxnSpPr>
              <a:cxnSpLocks noChangeShapeType="1"/>
              <a:stCxn id="9230" idx="1"/>
              <a:endCxn id="9270" idx="0"/>
            </p:cNvCxnSpPr>
            <p:nvPr/>
          </p:nvCxnSpPr>
          <p:spPr bwMode="auto">
            <a:xfrm flipV="1">
              <a:off x="2310" y="2462"/>
              <a:ext cx="1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67" name="AutoShape 242">
              <a:extLst>
                <a:ext uri="{FF2B5EF4-FFF2-40B4-BE49-F238E27FC236}">
                  <a16:creationId xmlns:a16="http://schemas.microsoft.com/office/drawing/2014/main" id="{66C7F2C6-485E-127A-3DF9-0D89ED5ACDB2}"/>
                </a:ext>
              </a:extLst>
            </p:cNvPr>
            <p:cNvCxnSpPr>
              <a:cxnSpLocks noChangeShapeType="1"/>
              <a:stCxn id="9229" idx="1"/>
              <a:endCxn id="9272" idx="0"/>
            </p:cNvCxnSpPr>
            <p:nvPr/>
          </p:nvCxnSpPr>
          <p:spPr bwMode="auto">
            <a:xfrm>
              <a:off x="2310" y="2602"/>
              <a:ext cx="12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1A9C882D-2217-2AA5-1DD1-ADBBDF41EE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8CBF714-F39E-48AC-A282-A70DD6F76D44}" type="slidenum">
              <a:rPr lang="en-US" altLang="en-US"/>
              <a:pPr>
                <a:spcBef>
                  <a:spcPct val="0"/>
                </a:spcBef>
                <a:buSzTx/>
              </a:pPr>
              <a:t>74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F3134D1-BB60-6DA9-CBEA-B72EF42C1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RTL &amp; Processor Design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15D1CC17-2AD9-47A5-2980-A5B33F2D4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Convert instructions to Register Transfer Level (RTL) specification</a:t>
            </a:r>
          </a:p>
          <a:p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RegA = RegB + RegC;</a:t>
            </a:r>
          </a:p>
          <a:p>
            <a:endParaRPr lang="en-US" altLang="en-US"/>
          </a:p>
          <a:p>
            <a:r>
              <a:rPr lang="en-US" altLang="en-US"/>
              <a:t>RTL specifies required interconnection of units, control</a:t>
            </a:r>
          </a:p>
          <a:p>
            <a:endParaRPr lang="en-US" altLang="en-US"/>
          </a:p>
          <a:p>
            <a:r>
              <a:rPr lang="en-US" altLang="en-US"/>
              <a:t>Math unit example:</a:t>
            </a:r>
          </a:p>
          <a:p>
            <a:r>
              <a:rPr lang="en-US" altLang="en-US"/>
              <a:t>	(add): A = A + B; I++;		(hold): A = A; I++;</a:t>
            </a:r>
          </a:p>
          <a:p>
            <a:r>
              <a:rPr lang="en-US" altLang="en-US"/>
              <a:t>	(mult): A = A * B: I++;		(init): A = Din; I++;</a:t>
            </a:r>
          </a:p>
        </p:txBody>
      </p:sp>
      <p:sp>
        <p:nvSpPr>
          <p:cNvPr id="11269" name="Rectangle 11">
            <a:extLst>
              <a:ext uri="{FF2B5EF4-FFF2-40B4-BE49-F238E27FC236}">
                <a16:creationId xmlns:a16="http://schemas.microsoft.com/office/drawing/2014/main" id="{70FB952C-820D-2EFE-D398-95A073B8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4600" y="4267200"/>
            <a:ext cx="508000" cy="1536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A</a:t>
            </a:r>
          </a:p>
        </p:txBody>
      </p:sp>
      <p:sp>
        <p:nvSpPr>
          <p:cNvPr id="11270" name="Rectangle 11">
            <a:extLst>
              <a:ext uri="{FF2B5EF4-FFF2-40B4-BE49-F238E27FC236}">
                <a16:creationId xmlns:a16="http://schemas.microsoft.com/office/drawing/2014/main" id="{F306A78C-0AE0-FCF8-6463-CD7A48925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267200"/>
            <a:ext cx="508000" cy="15367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CD83BF31-4D86-C486-60AF-5453D34F5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E158A12-FD20-478E-A0E7-48DFEB87DEE1}" type="slidenum">
              <a:rPr lang="en-US" altLang="en-US"/>
              <a:pPr>
                <a:spcBef>
                  <a:spcPct val="0"/>
                </a:spcBef>
                <a:buSzTx/>
              </a:pPr>
              <a:t>75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D20CCFE-4797-6674-F473-6CBA4FDE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 Fetch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3ED62ED-E2D3-48F7-E76E-902F9B684C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13317" name="Group 28">
            <a:extLst>
              <a:ext uri="{FF2B5EF4-FFF2-40B4-BE49-F238E27FC236}">
                <a16:creationId xmlns:a16="http://schemas.microsoft.com/office/drawing/2014/main" id="{33B01202-A29C-95BB-B978-240C6ECFD41A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3690938"/>
            <a:ext cx="568325" cy="995362"/>
            <a:chOff x="1875" y="3066"/>
            <a:chExt cx="358" cy="627"/>
          </a:xfrm>
        </p:grpSpPr>
        <p:sp>
          <p:nvSpPr>
            <p:cNvPr id="13325" name="Rectangle 29">
              <a:extLst>
                <a:ext uri="{FF2B5EF4-FFF2-40B4-BE49-F238E27FC236}">
                  <a16:creationId xmlns:a16="http://schemas.microsoft.com/office/drawing/2014/main" id="{106EC069-24D6-B752-F700-652F23634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 b="1"/>
                <a:t>PC</a:t>
              </a:r>
            </a:p>
          </p:txBody>
        </p:sp>
        <p:sp>
          <p:nvSpPr>
            <p:cNvPr id="13326" name="Line 30">
              <a:extLst>
                <a:ext uri="{FF2B5EF4-FFF2-40B4-BE49-F238E27FC236}">
                  <a16:creationId xmlns:a16="http://schemas.microsoft.com/office/drawing/2014/main" id="{A8C26E89-5BC4-D9B5-2FE0-3F7E12B815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31">
              <a:extLst>
                <a:ext uri="{FF2B5EF4-FFF2-40B4-BE49-F238E27FC236}">
                  <a16:creationId xmlns:a16="http://schemas.microsoft.com/office/drawing/2014/main" id="{EA6A2565-2A3A-D93A-91A0-8172D80D2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32">
            <a:extLst>
              <a:ext uri="{FF2B5EF4-FFF2-40B4-BE49-F238E27FC236}">
                <a16:creationId xmlns:a16="http://schemas.microsoft.com/office/drawing/2014/main" id="{06E9D11A-23FD-B2BE-7D8C-85613D5603A9}"/>
              </a:ext>
            </a:extLst>
          </p:cNvPr>
          <p:cNvGrpSpPr>
            <a:grpSpLocks/>
          </p:cNvGrpSpPr>
          <p:nvPr/>
        </p:nvGrpSpPr>
        <p:grpSpPr bwMode="auto">
          <a:xfrm>
            <a:off x="7248525" y="2725738"/>
            <a:ext cx="1460500" cy="1392237"/>
            <a:chOff x="4566" y="1741"/>
            <a:chExt cx="920" cy="877"/>
          </a:xfrm>
        </p:grpSpPr>
        <p:sp>
          <p:nvSpPr>
            <p:cNvPr id="13322" name="Rectangle 33">
              <a:extLst>
                <a:ext uri="{FF2B5EF4-FFF2-40B4-BE49-F238E27FC236}">
                  <a16:creationId xmlns:a16="http://schemas.microsoft.com/office/drawing/2014/main" id="{8DFF7519-85F1-09B7-0A9B-85855B76D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" y="1741"/>
              <a:ext cx="870" cy="8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Address        </a:t>
              </a:r>
            </a:p>
            <a:p>
              <a:pPr algn="ctr"/>
              <a:r>
                <a:rPr lang="en-US" altLang="en-US"/>
                <a:t>       </a:t>
              </a:r>
            </a:p>
            <a:p>
              <a:pPr algn="ctr"/>
              <a:r>
                <a:rPr lang="en-US" altLang="en-US" b="1"/>
                <a:t>Instruction</a:t>
              </a:r>
            </a:p>
            <a:p>
              <a:pPr algn="ctr"/>
              <a:r>
                <a:rPr lang="en-US" altLang="en-US" b="1"/>
                <a:t>Memory</a:t>
              </a:r>
            </a:p>
          </p:txBody>
        </p:sp>
        <p:sp>
          <p:nvSpPr>
            <p:cNvPr id="13323" name="Line 34">
              <a:extLst>
                <a:ext uri="{FF2B5EF4-FFF2-40B4-BE49-F238E27FC236}">
                  <a16:creationId xmlns:a16="http://schemas.microsoft.com/office/drawing/2014/main" id="{E970C878-7CCC-DF23-AD9C-45583DC60F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025" y="259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36">
              <a:extLst>
                <a:ext uri="{FF2B5EF4-FFF2-40B4-BE49-F238E27FC236}">
                  <a16:creationId xmlns:a16="http://schemas.microsoft.com/office/drawing/2014/main" id="{86EB5E60-D4EC-1EDA-F225-3017D7606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6" y="184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9" name="Line 63">
            <a:extLst>
              <a:ext uri="{FF2B5EF4-FFF2-40B4-BE49-F238E27FC236}">
                <a16:creationId xmlns:a16="http://schemas.microsoft.com/office/drawing/2014/main" id="{D94D0B3B-5892-6D13-EC43-5A44AB023F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8088" y="4183063"/>
            <a:ext cx="131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0" name="AutoShape 82">
            <a:extLst>
              <a:ext uri="{FF2B5EF4-FFF2-40B4-BE49-F238E27FC236}">
                <a16:creationId xmlns:a16="http://schemas.microsoft.com/office/drawing/2014/main" id="{53814C56-2512-115A-95FD-0D3BA94D5263}"/>
              </a:ext>
            </a:extLst>
          </p:cNvPr>
          <p:cNvCxnSpPr>
            <a:cxnSpLocks noChangeShapeType="1"/>
            <a:stCxn id="13319" idx="1"/>
            <a:endCxn id="13326" idx="0"/>
          </p:cNvCxnSpPr>
          <p:nvPr/>
        </p:nvCxnSpPr>
        <p:spPr bwMode="auto">
          <a:xfrm>
            <a:off x="1339850" y="4183063"/>
            <a:ext cx="5238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92">
            <a:extLst>
              <a:ext uri="{FF2B5EF4-FFF2-40B4-BE49-F238E27FC236}">
                <a16:creationId xmlns:a16="http://schemas.microsoft.com/office/drawing/2014/main" id="{B656835C-1412-FC66-5C8B-C675B98F15CE}"/>
              </a:ext>
            </a:extLst>
          </p:cNvPr>
          <p:cNvCxnSpPr>
            <a:cxnSpLocks noChangeShapeType="1"/>
            <a:stCxn id="13327" idx="1"/>
          </p:cNvCxnSpPr>
          <p:nvPr/>
        </p:nvCxnSpPr>
        <p:spPr bwMode="auto">
          <a:xfrm flipV="1">
            <a:off x="1960563" y="4186238"/>
            <a:ext cx="77787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DC2F7965-6E38-E10E-46CD-B9499F618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instruction:  </a:t>
            </a:r>
            <a:r>
              <a:rPr lang="en-US" altLang="en-US">
                <a:latin typeface="Courier New" panose="02070309020205020404" pitchFamily="49" charset="0"/>
              </a:rPr>
              <a:t>ADD Rd, Rn, Rm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  <a:p>
            <a:r>
              <a:rPr lang="en-US" altLang="en-US"/>
              <a:t>Subtract instruction:  </a:t>
            </a:r>
            <a:r>
              <a:rPr lang="en-US" altLang="en-US">
                <a:latin typeface="Courier New" panose="02070309020205020404" pitchFamily="49" charset="0"/>
              </a:rPr>
              <a:t>SUB Rd, Rn, Rm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</a:p>
        </p:txBody>
      </p:sp>
      <p:grpSp>
        <p:nvGrpSpPr>
          <p:cNvPr id="15363" name="Group 1">
            <a:extLst>
              <a:ext uri="{FF2B5EF4-FFF2-40B4-BE49-F238E27FC236}">
                <a16:creationId xmlns:a16="http://schemas.microsoft.com/office/drawing/2014/main" id="{790594D6-A67A-1E4E-1B58-D1FC126A4D7B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5348288"/>
            <a:ext cx="6515100" cy="688975"/>
            <a:chOff x="2281238" y="1316038"/>
            <a:chExt cx="6515100" cy="688976"/>
          </a:xfrm>
        </p:grpSpPr>
        <p:grpSp>
          <p:nvGrpSpPr>
            <p:cNvPr id="15366" name="Group 8">
              <a:extLst>
                <a:ext uri="{FF2B5EF4-FFF2-40B4-BE49-F238E27FC236}">
                  <a16:creationId xmlns:a16="http://schemas.microsoft.com/office/drawing/2014/main" id="{56295C1E-F4D0-D5CF-9833-2D4E1B884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3151" y="1576388"/>
              <a:ext cx="6370638" cy="425450"/>
              <a:chOff x="867" y="1211"/>
              <a:chExt cx="4013" cy="268"/>
            </a:xfrm>
          </p:grpSpPr>
          <p:sp>
            <p:nvSpPr>
              <p:cNvPr id="15408" name="Rectangle 9">
                <a:extLst>
                  <a:ext uri="{FF2B5EF4-FFF2-40B4-BE49-F238E27FC236}">
                    <a16:creationId xmlns:a16="http://schemas.microsoft.com/office/drawing/2014/main" id="{06DD09CD-A425-3877-145E-3129B6B9A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5409" name="Line 10">
                <a:extLst>
                  <a:ext uri="{FF2B5EF4-FFF2-40B4-BE49-F238E27FC236}">
                    <a16:creationId xmlns:a16="http://schemas.microsoft.com/office/drawing/2014/main" id="{F47DA393-710D-83E9-A1E6-9291C975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0" name="Line 11">
                <a:extLst>
                  <a:ext uri="{FF2B5EF4-FFF2-40B4-BE49-F238E27FC236}">
                    <a16:creationId xmlns:a16="http://schemas.microsoft.com/office/drawing/2014/main" id="{55F27CAA-0B0A-232F-AD1A-0BF6C2625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1" name="Line 12">
                <a:extLst>
                  <a:ext uri="{FF2B5EF4-FFF2-40B4-BE49-F238E27FC236}">
                    <a16:creationId xmlns:a16="http://schemas.microsoft.com/office/drawing/2014/main" id="{F98EB98D-9D48-725C-F0EE-A5636FEF2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2" name="Line 13">
                <a:extLst>
                  <a:ext uri="{FF2B5EF4-FFF2-40B4-BE49-F238E27FC236}">
                    <a16:creationId xmlns:a16="http://schemas.microsoft.com/office/drawing/2014/main" id="{994B4273-46D8-1653-1907-0BD5ED456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3" name="Line 14">
                <a:extLst>
                  <a:ext uri="{FF2B5EF4-FFF2-40B4-BE49-F238E27FC236}">
                    <a16:creationId xmlns:a16="http://schemas.microsoft.com/office/drawing/2014/main" id="{DE12DECB-3A07-139B-23DD-24DB76A98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4" name="Line 15">
                <a:extLst>
                  <a:ext uri="{FF2B5EF4-FFF2-40B4-BE49-F238E27FC236}">
                    <a16:creationId xmlns:a16="http://schemas.microsoft.com/office/drawing/2014/main" id="{D8F17A60-8DBE-2B70-DFDE-24C9F5FAB6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5" name="Line 16">
                <a:extLst>
                  <a:ext uri="{FF2B5EF4-FFF2-40B4-BE49-F238E27FC236}">
                    <a16:creationId xmlns:a16="http://schemas.microsoft.com/office/drawing/2014/main" id="{F33DBFDB-AD3D-E7BA-DE28-967D1A0193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6" name="Line 17">
                <a:extLst>
                  <a:ext uri="{FF2B5EF4-FFF2-40B4-BE49-F238E27FC236}">
                    <a16:creationId xmlns:a16="http://schemas.microsoft.com/office/drawing/2014/main" id="{EE626BB2-515B-4A5F-911A-BC76FC1A58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7" name="Line 18">
                <a:extLst>
                  <a:ext uri="{FF2B5EF4-FFF2-40B4-BE49-F238E27FC236}">
                    <a16:creationId xmlns:a16="http://schemas.microsoft.com/office/drawing/2014/main" id="{C66A8098-F2ED-7C49-E077-AFFCA189F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8" name="Line 19">
                <a:extLst>
                  <a:ext uri="{FF2B5EF4-FFF2-40B4-BE49-F238E27FC236}">
                    <a16:creationId xmlns:a16="http://schemas.microsoft.com/office/drawing/2014/main" id="{478FE0C2-3DDD-355A-BA5C-F5B491F2AE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19" name="Line 20">
                <a:extLst>
                  <a:ext uri="{FF2B5EF4-FFF2-40B4-BE49-F238E27FC236}">
                    <a16:creationId xmlns:a16="http://schemas.microsoft.com/office/drawing/2014/main" id="{5F4BACD1-AD11-F508-2549-20B756D61F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0" name="Line 21">
                <a:extLst>
                  <a:ext uri="{FF2B5EF4-FFF2-40B4-BE49-F238E27FC236}">
                    <a16:creationId xmlns:a16="http://schemas.microsoft.com/office/drawing/2014/main" id="{D79902F9-E396-9BF1-25DE-490304126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1" name="Line 22">
                <a:extLst>
                  <a:ext uri="{FF2B5EF4-FFF2-40B4-BE49-F238E27FC236}">
                    <a16:creationId xmlns:a16="http://schemas.microsoft.com/office/drawing/2014/main" id="{6E360249-B526-1FEC-D588-78FCB5606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2" name="Line 23">
                <a:extLst>
                  <a:ext uri="{FF2B5EF4-FFF2-40B4-BE49-F238E27FC236}">
                    <a16:creationId xmlns:a16="http://schemas.microsoft.com/office/drawing/2014/main" id="{8004024B-BB75-FE67-CFEE-00D990558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3" name="Line 24">
                <a:extLst>
                  <a:ext uri="{FF2B5EF4-FFF2-40B4-BE49-F238E27FC236}">
                    <a16:creationId xmlns:a16="http://schemas.microsoft.com/office/drawing/2014/main" id="{F0AF9422-14BF-637B-7728-D54A53C5E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4" name="Line 25">
                <a:extLst>
                  <a:ext uri="{FF2B5EF4-FFF2-40B4-BE49-F238E27FC236}">
                    <a16:creationId xmlns:a16="http://schemas.microsoft.com/office/drawing/2014/main" id="{73DD3101-B7DA-576C-A121-F161B6CCE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5" name="Line 26">
                <a:extLst>
                  <a:ext uri="{FF2B5EF4-FFF2-40B4-BE49-F238E27FC236}">
                    <a16:creationId xmlns:a16="http://schemas.microsoft.com/office/drawing/2014/main" id="{4C71E579-CB4F-D27E-71F9-2C4E7E6CC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6" name="Line 27">
                <a:extLst>
                  <a:ext uri="{FF2B5EF4-FFF2-40B4-BE49-F238E27FC236}">
                    <a16:creationId xmlns:a16="http://schemas.microsoft.com/office/drawing/2014/main" id="{CEBE1766-74D5-37FE-3B30-BC27DA505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7" name="Line 28">
                <a:extLst>
                  <a:ext uri="{FF2B5EF4-FFF2-40B4-BE49-F238E27FC236}">
                    <a16:creationId xmlns:a16="http://schemas.microsoft.com/office/drawing/2014/main" id="{755ED61A-5341-8008-A946-F1C91A28F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8" name="Line 29">
                <a:extLst>
                  <a:ext uri="{FF2B5EF4-FFF2-40B4-BE49-F238E27FC236}">
                    <a16:creationId xmlns:a16="http://schemas.microsoft.com/office/drawing/2014/main" id="{520E71BF-9AB5-1438-ADD6-DD590F7A3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29" name="Line 30">
                <a:extLst>
                  <a:ext uri="{FF2B5EF4-FFF2-40B4-BE49-F238E27FC236}">
                    <a16:creationId xmlns:a16="http://schemas.microsoft.com/office/drawing/2014/main" id="{8A537A1D-1FB2-5AA9-96A3-6D1113EF1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0" name="Line 31">
                <a:extLst>
                  <a:ext uri="{FF2B5EF4-FFF2-40B4-BE49-F238E27FC236}">
                    <a16:creationId xmlns:a16="http://schemas.microsoft.com/office/drawing/2014/main" id="{CB36110A-FD7F-6CC5-FE84-970F442C6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1" name="Line 32">
                <a:extLst>
                  <a:ext uri="{FF2B5EF4-FFF2-40B4-BE49-F238E27FC236}">
                    <a16:creationId xmlns:a16="http://schemas.microsoft.com/office/drawing/2014/main" id="{00166A2E-F71B-9D01-54E9-981D5C2183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2" name="Line 33">
                <a:extLst>
                  <a:ext uri="{FF2B5EF4-FFF2-40B4-BE49-F238E27FC236}">
                    <a16:creationId xmlns:a16="http://schemas.microsoft.com/office/drawing/2014/main" id="{EA4D42DE-BF6E-DA28-34B1-0BAC7C98A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3" name="Line 34">
                <a:extLst>
                  <a:ext uri="{FF2B5EF4-FFF2-40B4-BE49-F238E27FC236}">
                    <a16:creationId xmlns:a16="http://schemas.microsoft.com/office/drawing/2014/main" id="{7A6198E8-1ADB-D890-9C06-9BDE2EEA8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4" name="Line 35">
                <a:extLst>
                  <a:ext uri="{FF2B5EF4-FFF2-40B4-BE49-F238E27FC236}">
                    <a16:creationId xmlns:a16="http://schemas.microsoft.com/office/drawing/2014/main" id="{E17E11BE-FE56-8114-7A1E-023046486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5" name="Line 36">
                <a:extLst>
                  <a:ext uri="{FF2B5EF4-FFF2-40B4-BE49-F238E27FC236}">
                    <a16:creationId xmlns:a16="http://schemas.microsoft.com/office/drawing/2014/main" id="{8DCF0435-1A80-51EF-19A9-9F9D4CBAC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6" name="Line 37">
                <a:extLst>
                  <a:ext uri="{FF2B5EF4-FFF2-40B4-BE49-F238E27FC236}">
                    <a16:creationId xmlns:a16="http://schemas.microsoft.com/office/drawing/2014/main" id="{46410FC0-51A9-CFE8-64AE-1A23839BA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7" name="Line 38">
                <a:extLst>
                  <a:ext uri="{FF2B5EF4-FFF2-40B4-BE49-F238E27FC236}">
                    <a16:creationId xmlns:a16="http://schemas.microsoft.com/office/drawing/2014/main" id="{D0178C05-0C55-8465-79FB-521440F1C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8" name="Line 39">
                <a:extLst>
                  <a:ext uri="{FF2B5EF4-FFF2-40B4-BE49-F238E27FC236}">
                    <a16:creationId xmlns:a16="http://schemas.microsoft.com/office/drawing/2014/main" id="{CF43CF27-9369-7998-A89D-AC0F90C94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39" name="Line 40">
                <a:extLst>
                  <a:ext uri="{FF2B5EF4-FFF2-40B4-BE49-F238E27FC236}">
                    <a16:creationId xmlns:a16="http://schemas.microsoft.com/office/drawing/2014/main" id="{439A6C39-63CE-270B-922C-FEDE751F4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0" name="Line 41">
                <a:extLst>
                  <a:ext uri="{FF2B5EF4-FFF2-40B4-BE49-F238E27FC236}">
                    <a16:creationId xmlns:a16="http://schemas.microsoft.com/office/drawing/2014/main" id="{3A6A1121-1D64-6B5C-7510-5688B7ADE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41" name="Line 42">
                <a:extLst>
                  <a:ext uri="{FF2B5EF4-FFF2-40B4-BE49-F238E27FC236}">
                    <a16:creationId xmlns:a16="http://schemas.microsoft.com/office/drawing/2014/main" id="{1F63BD53-49FB-CB8B-DECF-2F6C33BC4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67" name="Line 44">
              <a:extLst>
                <a:ext uri="{FF2B5EF4-FFF2-40B4-BE49-F238E27FC236}">
                  <a16:creationId xmlns:a16="http://schemas.microsoft.com/office/drawing/2014/main" id="{4AF4F655-EE12-A766-44D7-C678CC2E8E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7551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8" name="Line 45">
              <a:extLst>
                <a:ext uri="{FF2B5EF4-FFF2-40B4-BE49-F238E27FC236}">
                  <a16:creationId xmlns:a16="http://schemas.microsoft.com/office/drawing/2014/main" id="{A0898345-88B5-8EDC-E8D2-3528829EE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2439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" name="Line 46">
              <a:extLst>
                <a:ext uri="{FF2B5EF4-FFF2-40B4-BE49-F238E27FC236}">
                  <a16:creationId xmlns:a16="http://schemas.microsoft.com/office/drawing/2014/main" id="{CF6FAC99-5B0F-4763-EC1A-30F741F4B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0492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47">
              <a:extLst>
                <a:ext uri="{FF2B5EF4-FFF2-40B4-BE49-F238E27FC236}">
                  <a16:creationId xmlns:a16="http://schemas.microsoft.com/office/drawing/2014/main" id="{B303BC94-422B-D0D0-A532-AA19D422C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0014" y="1576388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Text Box 48">
              <a:extLst>
                <a:ext uri="{FF2B5EF4-FFF2-40B4-BE49-F238E27FC236}">
                  <a16:creationId xmlns:a16="http://schemas.microsoft.com/office/drawing/2014/main" id="{7C8AAC78-12D8-E8BA-AF93-71A9B9DE3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2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15372" name="Text Box 49">
              <a:extLst>
                <a:ext uri="{FF2B5EF4-FFF2-40B4-BE49-F238E27FC236}">
                  <a16:creationId xmlns:a16="http://schemas.microsoft.com/office/drawing/2014/main" id="{E05AC00B-0611-1320-FB71-A215DDDCC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12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15373" name="Text Box 50">
              <a:extLst>
                <a:ext uri="{FF2B5EF4-FFF2-40B4-BE49-F238E27FC236}">
                  <a16:creationId xmlns:a16="http://schemas.microsoft.com/office/drawing/2014/main" id="{930250F9-DA59-20D5-69D1-D1F1A1537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12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15374" name="Text Box 51">
              <a:extLst>
                <a:ext uri="{FF2B5EF4-FFF2-40B4-BE49-F238E27FC236}">
                  <a16:creationId xmlns:a16="http://schemas.microsoft.com/office/drawing/2014/main" id="{44A68233-2F46-9C7A-A9DE-B380271B0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7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15375" name="Text Box 52">
              <a:extLst>
                <a:ext uri="{FF2B5EF4-FFF2-40B4-BE49-F238E27FC236}">
                  <a16:creationId xmlns:a16="http://schemas.microsoft.com/office/drawing/2014/main" id="{8B5EBCC0-EDBC-0FC8-4CD9-11C1258220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97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15376" name="Text Box 53">
              <a:extLst>
                <a:ext uri="{FF2B5EF4-FFF2-40B4-BE49-F238E27FC236}">
                  <a16:creationId xmlns:a16="http://schemas.microsoft.com/office/drawing/2014/main" id="{D6D97995-882B-55FA-A6AB-38474FB13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1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15377" name="Text Box 54">
              <a:extLst>
                <a:ext uri="{FF2B5EF4-FFF2-40B4-BE49-F238E27FC236}">
                  <a16:creationId xmlns:a16="http://schemas.microsoft.com/office/drawing/2014/main" id="{459E462E-7ABF-8809-E8C4-AF5A32F7A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82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15378" name="Text Box 55">
              <a:extLst>
                <a:ext uri="{FF2B5EF4-FFF2-40B4-BE49-F238E27FC236}">
                  <a16:creationId xmlns:a16="http://schemas.microsoft.com/office/drawing/2014/main" id="{D21C8EDD-6632-6EB6-A318-0E83EB130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15379" name="Text Box 56">
              <a:extLst>
                <a:ext uri="{FF2B5EF4-FFF2-40B4-BE49-F238E27FC236}">
                  <a16:creationId xmlns:a16="http://schemas.microsoft.com/office/drawing/2014/main" id="{41BDCEB1-AC6C-42AD-6706-BEDD23B31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6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15380" name="Text Box 57">
              <a:extLst>
                <a:ext uri="{FF2B5EF4-FFF2-40B4-BE49-F238E27FC236}">
                  <a16:creationId xmlns:a16="http://schemas.microsoft.com/office/drawing/2014/main" id="{AC9DEF52-0ECD-14F3-E178-543C6F621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51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15381" name="Text Box 58">
              <a:extLst>
                <a:ext uri="{FF2B5EF4-FFF2-40B4-BE49-F238E27FC236}">
                  <a16:creationId xmlns:a16="http://schemas.microsoft.com/office/drawing/2014/main" id="{8C173548-0A1D-66B7-4124-CC08A2E5E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1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15382" name="Text Box 59">
              <a:extLst>
                <a:ext uri="{FF2B5EF4-FFF2-40B4-BE49-F238E27FC236}">
                  <a16:creationId xmlns:a16="http://schemas.microsoft.com/office/drawing/2014/main" id="{4E205F0C-D03F-FBB5-BD8D-036CDBBDD5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51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15383" name="Text Box 60">
              <a:extLst>
                <a:ext uri="{FF2B5EF4-FFF2-40B4-BE49-F238E27FC236}">
                  <a16:creationId xmlns:a16="http://schemas.microsoft.com/office/drawing/2014/main" id="{2DB021AF-C0DA-42D9-2B4E-CECCE3AFC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36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15384" name="Text Box 61">
              <a:extLst>
                <a:ext uri="{FF2B5EF4-FFF2-40B4-BE49-F238E27FC236}">
                  <a16:creationId xmlns:a16="http://schemas.microsoft.com/office/drawing/2014/main" id="{CE5582F9-BCEA-C979-217E-01F9FB6E1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36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15385" name="Text Box 62">
              <a:extLst>
                <a:ext uri="{FF2B5EF4-FFF2-40B4-BE49-F238E27FC236}">
                  <a16:creationId xmlns:a16="http://schemas.microsoft.com/office/drawing/2014/main" id="{18D5C46C-3271-0C3A-9A33-301211A1F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15386" name="Text Box 63">
              <a:extLst>
                <a:ext uri="{FF2B5EF4-FFF2-40B4-BE49-F238E27FC236}">
                  <a16:creationId xmlns:a16="http://schemas.microsoft.com/office/drawing/2014/main" id="{233BFBF4-28AB-6A62-9759-058FA04F8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15387" name="Text Box 64">
              <a:extLst>
                <a:ext uri="{FF2B5EF4-FFF2-40B4-BE49-F238E27FC236}">
                  <a16:creationId xmlns:a16="http://schemas.microsoft.com/office/drawing/2014/main" id="{9816E1FA-78B0-D28F-D9CA-0334D31E7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5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15388" name="Text Box 65">
              <a:extLst>
                <a:ext uri="{FF2B5EF4-FFF2-40B4-BE49-F238E27FC236}">
                  <a16:creationId xmlns:a16="http://schemas.microsoft.com/office/drawing/2014/main" id="{CEA01504-4B9C-D038-7763-0E1010785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5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15389" name="Text Box 66">
              <a:extLst>
                <a:ext uri="{FF2B5EF4-FFF2-40B4-BE49-F238E27FC236}">
                  <a16:creationId xmlns:a16="http://schemas.microsoft.com/office/drawing/2014/main" id="{E169079D-0478-5498-88B5-303242481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89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15390" name="Text Box 67">
              <a:extLst>
                <a:ext uri="{FF2B5EF4-FFF2-40B4-BE49-F238E27FC236}">
                  <a16:creationId xmlns:a16="http://schemas.microsoft.com/office/drawing/2014/main" id="{C6738E25-AD31-339F-D746-5A8066723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901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15391" name="Text Box 68">
              <a:extLst>
                <a:ext uri="{FF2B5EF4-FFF2-40B4-BE49-F238E27FC236}">
                  <a16:creationId xmlns:a16="http://schemas.microsoft.com/office/drawing/2014/main" id="{AFA58207-8789-2151-2199-77100E117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74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15392" name="Text Box 69">
              <a:extLst>
                <a:ext uri="{FF2B5EF4-FFF2-40B4-BE49-F238E27FC236}">
                  <a16:creationId xmlns:a16="http://schemas.microsoft.com/office/drawing/2014/main" id="{8BA89B32-E95B-AA8A-0108-6A291F958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47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15393" name="Text Box 70">
              <a:extLst>
                <a:ext uri="{FF2B5EF4-FFF2-40B4-BE49-F238E27FC236}">
                  <a16:creationId xmlns:a16="http://schemas.microsoft.com/office/drawing/2014/main" id="{9D0BA95C-CD93-BB5A-DBD0-1A68D406D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5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15394" name="Text Box 71">
              <a:extLst>
                <a:ext uri="{FF2B5EF4-FFF2-40B4-BE49-F238E27FC236}">
                  <a16:creationId xmlns:a16="http://schemas.microsoft.com/office/drawing/2014/main" id="{59BF4C9C-9C97-C060-2081-3C7C565F41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6593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15395" name="Text Box 72">
              <a:extLst>
                <a:ext uri="{FF2B5EF4-FFF2-40B4-BE49-F238E27FC236}">
                  <a16:creationId xmlns:a16="http://schemas.microsoft.com/office/drawing/2014/main" id="{03D05A3B-8458-9DAA-2D07-DD2496F58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59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15396" name="Text Box 73">
              <a:extLst>
                <a:ext uri="{FF2B5EF4-FFF2-40B4-BE49-F238E27FC236}">
                  <a16:creationId xmlns:a16="http://schemas.microsoft.com/office/drawing/2014/main" id="{7F6C962E-CFF2-EB37-6EB7-640FBAF37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440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15397" name="Text Box 74">
              <a:extLst>
                <a:ext uri="{FF2B5EF4-FFF2-40B4-BE49-F238E27FC236}">
                  <a16:creationId xmlns:a16="http://schemas.microsoft.com/office/drawing/2014/main" id="{4767E1F7-BC69-8661-D439-12D84FF1A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15398" name="Text Box 75">
              <a:extLst>
                <a:ext uri="{FF2B5EF4-FFF2-40B4-BE49-F238E27FC236}">
                  <a16:creationId xmlns:a16="http://schemas.microsoft.com/office/drawing/2014/main" id="{027F769D-7C13-BB55-8729-9EFFCBC05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2863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15399" name="Text Box 76">
              <a:extLst>
                <a:ext uri="{FF2B5EF4-FFF2-40B4-BE49-F238E27FC236}">
                  <a16:creationId xmlns:a16="http://schemas.microsoft.com/office/drawing/2014/main" id="{129361CE-6648-9D59-61F6-7ACDD49DD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28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15400" name="Text Box 77">
              <a:extLst>
                <a:ext uri="{FF2B5EF4-FFF2-40B4-BE49-F238E27FC236}">
                  <a16:creationId xmlns:a16="http://schemas.microsoft.com/office/drawing/2014/main" id="{9F3F67D3-E718-C291-7527-53F70926A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6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15401" name="Text Box 78">
              <a:extLst>
                <a:ext uri="{FF2B5EF4-FFF2-40B4-BE49-F238E27FC236}">
                  <a16:creationId xmlns:a16="http://schemas.microsoft.com/office/drawing/2014/main" id="{E54CA459-6A83-839F-988F-0587F9962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61351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15402" name="Text Box 79">
              <a:extLst>
                <a:ext uri="{FF2B5EF4-FFF2-40B4-BE49-F238E27FC236}">
                  <a16:creationId xmlns:a16="http://schemas.microsoft.com/office/drawing/2014/main" id="{C5A1446F-9AA9-BD25-802C-F15C4E3F9E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9788" y="1316038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15403" name="Text Box 80">
              <a:extLst>
                <a:ext uri="{FF2B5EF4-FFF2-40B4-BE49-F238E27FC236}">
                  <a16:creationId xmlns:a16="http://schemas.microsoft.com/office/drawing/2014/main" id="{44CB2EE3-BB01-4A80-5337-792109756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8388" y="1638301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15404" name="Text Box 81">
              <a:extLst>
                <a:ext uri="{FF2B5EF4-FFF2-40B4-BE49-F238E27FC236}">
                  <a16:creationId xmlns:a16="http://schemas.microsoft.com/office/drawing/2014/main" id="{6825FF8F-4769-3902-5F55-BDD791FE7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5964" y="1638301"/>
              <a:ext cx="1006476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Rm</a:t>
              </a:r>
            </a:p>
          </p:txBody>
        </p:sp>
        <p:sp>
          <p:nvSpPr>
            <p:cNvPr id="15405" name="Text Box 82">
              <a:extLst>
                <a:ext uri="{FF2B5EF4-FFF2-40B4-BE49-F238E27FC236}">
                  <a16:creationId xmlns:a16="http://schemas.microsoft.com/office/drawing/2014/main" id="{7313B9AE-D4BD-7287-16C7-B9975825B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889" y="1638301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15406" name="Text Box 83">
              <a:extLst>
                <a:ext uri="{FF2B5EF4-FFF2-40B4-BE49-F238E27FC236}">
                  <a16:creationId xmlns:a16="http://schemas.microsoft.com/office/drawing/2014/main" id="{B337046C-E68D-07A3-C6C6-E0B05F8A0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1" y="1638301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15407" name="Text Box 84">
              <a:extLst>
                <a:ext uri="{FF2B5EF4-FFF2-40B4-BE49-F238E27FC236}">
                  <a16:creationId xmlns:a16="http://schemas.microsoft.com/office/drawing/2014/main" id="{0F588A74-2A03-037D-B447-72D3D5FB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1327" y="1638301"/>
              <a:ext cx="1201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SHAMT</a:t>
              </a:r>
            </a:p>
          </p:txBody>
        </p:sp>
      </p:grp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F8683CF-BF30-E80A-210C-88536273D5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07D95C5-054E-4D80-86FC-4985822DD5A2}" type="slidenum">
              <a:rPr lang="en-US" altLang="en-US"/>
              <a:pPr>
                <a:spcBef>
                  <a:spcPct val="0"/>
                </a:spcBef>
                <a:buSzTx/>
              </a:pPr>
              <a:t>76</a:t>
            </a:fld>
            <a:endParaRPr lang="en-US" altLang="en-US"/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2A313EE4-482E-41D6-BA55-A56997E36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Add/Subtract RTL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02DF9BF6-AB54-E156-B0A2-2E187A0B4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7411" name="Rectangle 383">
            <a:extLst>
              <a:ext uri="{FF2B5EF4-FFF2-40B4-BE49-F238E27FC236}">
                <a16:creationId xmlns:a16="http://schemas.microsoft.com/office/drawing/2014/main" id="{4DFDC9AF-A783-16A5-03C3-2157B8EA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6148388"/>
            <a:ext cx="8480425" cy="203200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412" name="Title 1">
            <a:extLst>
              <a:ext uri="{FF2B5EF4-FFF2-40B4-BE49-F238E27FC236}">
                <a16:creationId xmlns:a16="http://schemas.microsoft.com/office/drawing/2014/main" id="{B280C648-2C3F-101E-5AA5-65BD0729D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Add/Subtract Datapath</a:t>
            </a:r>
          </a:p>
        </p:txBody>
      </p:sp>
      <p:sp>
        <p:nvSpPr>
          <p:cNvPr id="17413" name="Slide Number Placeholder 3">
            <a:extLst>
              <a:ext uri="{FF2B5EF4-FFF2-40B4-BE49-F238E27FC236}">
                <a16:creationId xmlns:a16="http://schemas.microsoft.com/office/drawing/2014/main" id="{E873E62E-2DDD-E502-7D60-405FE2824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F32237-F9E3-434A-90BA-8655D6147478}" type="slidenum">
              <a:rPr lang="en-US" altLang="en-US">
                <a:latin typeface="Arial" panose="020B0604020202020204" pitchFamily="34" charset="0"/>
              </a:rPr>
              <a:pPr/>
              <a:t>77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4" name="Rectangle 114">
            <a:extLst>
              <a:ext uri="{FF2B5EF4-FFF2-40B4-BE49-F238E27FC236}">
                <a16:creationId xmlns:a16="http://schemas.microsoft.com/office/drawing/2014/main" id="{D19E263C-BCCB-2FFC-9271-1551B9E8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3" y="4597400"/>
            <a:ext cx="1433512" cy="1136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Aw Ab  Aa Da</a:t>
            </a:r>
          </a:p>
          <a:p>
            <a:pPr algn="ctr"/>
            <a:r>
              <a:rPr lang="en-US" altLang="en-US"/>
              <a:t>Dw                 </a:t>
            </a:r>
          </a:p>
          <a:p>
            <a:pPr algn="ctr"/>
            <a:r>
              <a:rPr lang="en-US" altLang="en-US" b="1"/>
              <a:t>    RegFile  </a:t>
            </a:r>
            <a:r>
              <a:rPr lang="en-US" altLang="en-US"/>
              <a:t>Db</a:t>
            </a:r>
            <a:endParaRPr lang="en-US" altLang="en-US" b="1"/>
          </a:p>
          <a:p>
            <a:pPr algn="ctr"/>
            <a:r>
              <a:rPr lang="en-US" altLang="en-US"/>
              <a:t>              </a:t>
            </a:r>
          </a:p>
        </p:txBody>
      </p:sp>
      <p:sp>
        <p:nvSpPr>
          <p:cNvPr id="17415" name="Line 115">
            <a:extLst>
              <a:ext uri="{FF2B5EF4-FFF2-40B4-BE49-F238E27FC236}">
                <a16:creationId xmlns:a16="http://schemas.microsoft.com/office/drawing/2014/main" id="{C5A81F4C-1F5B-3F5D-CCC8-B559E56FF8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503713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116">
            <a:extLst>
              <a:ext uri="{FF2B5EF4-FFF2-40B4-BE49-F238E27FC236}">
                <a16:creationId xmlns:a16="http://schemas.microsoft.com/office/drawing/2014/main" id="{9C784B04-FEB5-016E-8BDB-0D243BC66855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623218" y="4558507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17">
            <a:extLst>
              <a:ext uri="{FF2B5EF4-FFF2-40B4-BE49-F238E27FC236}">
                <a16:creationId xmlns:a16="http://schemas.microsoft.com/office/drawing/2014/main" id="{BC874A6A-7231-A785-A168-CD77C22B9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534511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18">
            <a:extLst>
              <a:ext uri="{FF2B5EF4-FFF2-40B4-BE49-F238E27FC236}">
                <a16:creationId xmlns:a16="http://schemas.microsoft.com/office/drawing/2014/main" id="{DBAE2A6C-20F0-4B55-A5FE-7DDC33E3B16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999456" y="4558507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19">
            <a:extLst>
              <a:ext uri="{FF2B5EF4-FFF2-40B4-BE49-F238E27FC236}">
                <a16:creationId xmlns:a16="http://schemas.microsoft.com/office/drawing/2014/main" id="{15554CB2-2776-8DBF-2C21-3548CFF4DD2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375693" y="4558507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20">
            <a:extLst>
              <a:ext uri="{FF2B5EF4-FFF2-40B4-BE49-F238E27FC236}">
                <a16:creationId xmlns:a16="http://schemas.microsoft.com/office/drawing/2014/main" id="{6269C9F3-1771-9E9F-04D0-7EA36A01F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413" y="472916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21" name="Straight Connector 146">
            <a:extLst>
              <a:ext uri="{FF2B5EF4-FFF2-40B4-BE49-F238E27FC236}">
                <a16:creationId xmlns:a16="http://schemas.microsoft.com/office/drawing/2014/main" id="{F83577EE-5031-BF3C-7A59-5B93F77C0492}"/>
              </a:ext>
            </a:extLst>
          </p:cNvPr>
          <p:cNvCxnSpPr>
            <a:cxnSpLocks noChangeShapeType="1"/>
            <a:stCxn id="17461" idx="1"/>
          </p:cNvCxnSpPr>
          <p:nvPr/>
        </p:nvCxnSpPr>
        <p:spPr bwMode="auto">
          <a:xfrm>
            <a:off x="4610100" y="5111750"/>
            <a:ext cx="165100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422" name="Group 307">
            <a:extLst>
              <a:ext uri="{FF2B5EF4-FFF2-40B4-BE49-F238E27FC236}">
                <a16:creationId xmlns:a16="http://schemas.microsoft.com/office/drawing/2014/main" id="{6C10FA6A-029B-67A2-BA9A-3F4AFBCB7D13}"/>
              </a:ext>
            </a:extLst>
          </p:cNvPr>
          <p:cNvGrpSpPr>
            <a:grpSpLocks/>
          </p:cNvGrpSpPr>
          <p:nvPr/>
        </p:nvGrpSpPr>
        <p:grpSpPr bwMode="auto">
          <a:xfrm>
            <a:off x="3952875" y="4446588"/>
            <a:ext cx="657225" cy="1330325"/>
            <a:chOff x="5088808" y="3807062"/>
            <a:chExt cx="657225" cy="1330325"/>
          </a:xfrm>
        </p:grpSpPr>
        <p:grpSp>
          <p:nvGrpSpPr>
            <p:cNvPr id="17455" name="Group 3">
              <a:extLst>
                <a:ext uri="{FF2B5EF4-FFF2-40B4-BE49-F238E27FC236}">
                  <a16:creationId xmlns:a16="http://schemas.microsoft.com/office/drawing/2014/main" id="{3F8AC719-E6A8-69FF-CAC5-DF529B13E6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17457" name="AutoShape 4">
                <a:extLst>
                  <a:ext uri="{FF2B5EF4-FFF2-40B4-BE49-F238E27FC236}">
                    <a16:creationId xmlns:a16="http://schemas.microsoft.com/office/drawing/2014/main" id="{D4D6E804-B719-0615-E89F-C15D831EB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8" name="Line 5">
                <a:extLst>
                  <a:ext uri="{FF2B5EF4-FFF2-40B4-BE49-F238E27FC236}">
                    <a16:creationId xmlns:a16="http://schemas.microsoft.com/office/drawing/2014/main" id="{5A6360FE-2626-54C2-4276-C56EB8139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9" name="Line 6">
                <a:extLst>
                  <a:ext uri="{FF2B5EF4-FFF2-40B4-BE49-F238E27FC236}">
                    <a16:creationId xmlns:a16="http://schemas.microsoft.com/office/drawing/2014/main" id="{F86F0652-5ACA-DDD5-8059-FDF7F96D21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0" name="Line 7">
                <a:extLst>
                  <a:ext uri="{FF2B5EF4-FFF2-40B4-BE49-F238E27FC236}">
                    <a16:creationId xmlns:a16="http://schemas.microsoft.com/office/drawing/2014/main" id="{1AFDFC91-990C-E3D3-4E2D-7C310F787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1" name="Line 8">
                <a:extLst>
                  <a:ext uri="{FF2B5EF4-FFF2-40B4-BE49-F238E27FC236}">
                    <a16:creationId xmlns:a16="http://schemas.microsoft.com/office/drawing/2014/main" id="{C9BA3BAF-0530-299B-715F-917C15472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2" name="Line 9">
                <a:extLst>
                  <a:ext uri="{FF2B5EF4-FFF2-40B4-BE49-F238E27FC236}">
                    <a16:creationId xmlns:a16="http://schemas.microsoft.com/office/drawing/2014/main" id="{78BA82AE-7A47-DA10-B187-29B359F5A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63" name="Line 10">
                <a:extLst>
                  <a:ext uri="{FF2B5EF4-FFF2-40B4-BE49-F238E27FC236}">
                    <a16:creationId xmlns:a16="http://schemas.microsoft.com/office/drawing/2014/main" id="{6E7B9E53-8AB7-D7FB-47EA-D76D01B29A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56" name="Line 11">
              <a:extLst>
                <a:ext uri="{FF2B5EF4-FFF2-40B4-BE49-F238E27FC236}">
                  <a16:creationId xmlns:a16="http://schemas.microsoft.com/office/drawing/2014/main" id="{A45B671A-4D99-4ADF-6015-AC8ABAF5E0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3" name="Group 65">
            <a:extLst>
              <a:ext uri="{FF2B5EF4-FFF2-40B4-BE49-F238E27FC236}">
                <a16:creationId xmlns:a16="http://schemas.microsoft.com/office/drawing/2014/main" id="{89D3BFA9-D07E-74C3-C42B-0546F4B3CC9E}"/>
              </a:ext>
            </a:extLst>
          </p:cNvPr>
          <p:cNvGrpSpPr>
            <a:grpSpLocks/>
          </p:cNvGrpSpPr>
          <p:nvPr/>
        </p:nvGrpSpPr>
        <p:grpSpPr bwMode="auto">
          <a:xfrm>
            <a:off x="5659438" y="1098550"/>
            <a:ext cx="3059112" cy="2427288"/>
            <a:chOff x="3471152" y="1402569"/>
            <a:chExt cx="3058670" cy="2426856"/>
          </a:xfrm>
        </p:grpSpPr>
        <p:grpSp>
          <p:nvGrpSpPr>
            <p:cNvPr id="17424" name="Group 14">
              <a:extLst>
                <a:ext uri="{FF2B5EF4-FFF2-40B4-BE49-F238E27FC236}">
                  <a16:creationId xmlns:a16="http://schemas.microsoft.com/office/drawing/2014/main" id="{E8C2E808-CBB1-0B5E-6D60-E73673E2D29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880544" y="1419778"/>
              <a:ext cx="568325" cy="995363"/>
              <a:chOff x="1875" y="3066"/>
              <a:chExt cx="358" cy="627"/>
            </a:xfrm>
          </p:grpSpPr>
          <p:sp>
            <p:nvSpPr>
              <p:cNvPr id="17452" name="Rectangle 15">
                <a:extLst>
                  <a:ext uri="{FF2B5EF4-FFF2-40B4-BE49-F238E27FC236}">
                    <a16:creationId xmlns:a16="http://schemas.microsoft.com/office/drawing/2014/main" id="{6A543A98-AB3A-FB0E-319C-2254F7184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66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17453" name="Line 16">
                <a:extLst>
                  <a:ext uri="{FF2B5EF4-FFF2-40B4-BE49-F238E27FC236}">
                    <a16:creationId xmlns:a16="http://schemas.microsoft.com/office/drawing/2014/main" id="{61EA16BE-747F-D7FB-4DF5-E573795368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5" y="337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4" name="Line 17">
                <a:extLst>
                  <a:ext uri="{FF2B5EF4-FFF2-40B4-BE49-F238E27FC236}">
                    <a16:creationId xmlns:a16="http://schemas.microsoft.com/office/drawing/2014/main" id="{3B5397F5-2CD0-116A-A203-263057793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2" y="3380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5" name="Group 32">
              <a:extLst>
                <a:ext uri="{FF2B5EF4-FFF2-40B4-BE49-F238E27FC236}">
                  <a16:creationId xmlns:a16="http://schemas.microsoft.com/office/drawing/2014/main" id="{7C819BD9-FDEE-4FA2-0633-0E43F6329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1152" y="2335161"/>
              <a:ext cx="1381125" cy="980378"/>
              <a:chOff x="4616" y="1688"/>
              <a:chExt cx="870" cy="930"/>
            </a:xfrm>
          </p:grpSpPr>
          <p:sp>
            <p:nvSpPr>
              <p:cNvPr id="17449" name="Rectangle 33">
                <a:extLst>
                  <a:ext uri="{FF2B5EF4-FFF2-40B4-BE49-F238E27FC236}">
                    <a16:creationId xmlns:a16="http://schemas.microsoft.com/office/drawing/2014/main" id="{382D3BFF-641B-C559-E33A-357E72EC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6" y="1741"/>
                <a:ext cx="870" cy="82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Address</a:t>
                </a:r>
              </a:p>
              <a:p>
                <a:pPr algn="ctr"/>
                <a:r>
                  <a:rPr lang="en-US" altLang="en-US" b="1"/>
                  <a:t>Instruction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17450" name="Line 34">
                <a:extLst>
                  <a:ext uri="{FF2B5EF4-FFF2-40B4-BE49-F238E27FC236}">
                    <a16:creationId xmlns:a16="http://schemas.microsoft.com/office/drawing/2014/main" id="{E6D6EC2F-79D4-8372-CCC8-3BF55DC72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5025" y="259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51" name="Line 36">
                <a:extLst>
                  <a:ext uri="{FF2B5EF4-FFF2-40B4-BE49-F238E27FC236}">
                    <a16:creationId xmlns:a16="http://schemas.microsoft.com/office/drawing/2014/main" id="{0BCC072D-EAD7-7DC8-FFDD-3BC5F914F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027" y="171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7426" name="Straight Connector 57">
              <a:extLst>
                <a:ext uri="{FF2B5EF4-FFF2-40B4-BE49-F238E27FC236}">
                  <a16:creationId xmlns:a16="http://schemas.microsoft.com/office/drawing/2014/main" id="{937C2754-7069-ADB3-E765-4779D425D307}"/>
                </a:ext>
              </a:extLst>
            </p:cNvPr>
            <p:cNvCxnSpPr>
              <a:cxnSpLocks noChangeShapeType="1"/>
              <a:stCxn id="17434" idx="2"/>
              <a:endCxn id="17451" idx="0"/>
            </p:cNvCxnSpPr>
            <p:nvPr/>
          </p:nvCxnSpPr>
          <p:spPr bwMode="auto">
            <a:xfrm flipH="1">
              <a:off x="4164096" y="2305772"/>
              <a:ext cx="4630" cy="2991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7" name="TextBox 59">
              <a:extLst>
                <a:ext uri="{FF2B5EF4-FFF2-40B4-BE49-F238E27FC236}">
                  <a16:creationId xmlns:a16="http://schemas.microsoft.com/office/drawing/2014/main" id="{82814B2B-4930-3A86-5046-01E8D8BE2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473" y="3460093"/>
              <a:ext cx="11849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Instruction</a:t>
              </a:r>
            </a:p>
          </p:txBody>
        </p:sp>
        <p:cxnSp>
          <p:nvCxnSpPr>
            <p:cNvPr id="17428" name="Straight Connector 61">
              <a:extLst>
                <a:ext uri="{FF2B5EF4-FFF2-40B4-BE49-F238E27FC236}">
                  <a16:creationId xmlns:a16="http://schemas.microsoft.com/office/drawing/2014/main" id="{EEBA5046-E031-B715-3737-82EF7C568C25}"/>
                </a:ext>
              </a:extLst>
            </p:cNvPr>
            <p:cNvCxnSpPr>
              <a:cxnSpLocks noChangeShapeType="1"/>
              <a:stCxn id="17450" idx="0"/>
              <a:endCxn id="17427" idx="0"/>
            </p:cNvCxnSpPr>
            <p:nvPr/>
          </p:nvCxnSpPr>
          <p:spPr bwMode="auto">
            <a:xfrm>
              <a:off x="4160921" y="3316067"/>
              <a:ext cx="4022" cy="144026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9" name="TextBox 62">
              <a:extLst>
                <a:ext uri="{FF2B5EF4-FFF2-40B4-BE49-F238E27FC236}">
                  <a16:creationId xmlns:a16="http://schemas.microsoft.com/office/drawing/2014/main" id="{C124E83F-AE8C-9642-7E51-770B305E5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0130" y="2857347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4</a:t>
              </a:r>
            </a:p>
          </p:txBody>
        </p:sp>
        <p:cxnSp>
          <p:nvCxnSpPr>
            <p:cNvPr id="17430" name="Straight Connector 64">
              <a:extLst>
                <a:ext uri="{FF2B5EF4-FFF2-40B4-BE49-F238E27FC236}">
                  <a16:creationId xmlns:a16="http://schemas.microsoft.com/office/drawing/2014/main" id="{3E3DF075-0E74-0F29-6898-30BE545487C9}"/>
                </a:ext>
              </a:extLst>
            </p:cNvPr>
            <p:cNvCxnSpPr>
              <a:cxnSpLocks noChangeShapeType="1"/>
              <a:stCxn id="17429" idx="3"/>
              <a:endCxn id="17448" idx="0"/>
            </p:cNvCxnSpPr>
            <p:nvPr/>
          </p:nvCxnSpPr>
          <p:spPr bwMode="auto">
            <a:xfrm flipV="1">
              <a:off x="5450212" y="3036171"/>
              <a:ext cx="96710" cy="584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7431" name="Group 3">
              <a:extLst>
                <a:ext uri="{FF2B5EF4-FFF2-40B4-BE49-F238E27FC236}">
                  <a16:creationId xmlns:a16="http://schemas.microsoft.com/office/drawing/2014/main" id="{561A0C72-3A85-FB3F-F9EA-67AE9C789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46922" y="1985246"/>
              <a:ext cx="657225" cy="1330325"/>
              <a:chOff x="3040" y="2253"/>
              <a:chExt cx="414" cy="838"/>
            </a:xfrm>
          </p:grpSpPr>
          <p:sp>
            <p:nvSpPr>
              <p:cNvPr id="17442" name="AutoShape 4">
                <a:extLst>
                  <a:ext uri="{FF2B5EF4-FFF2-40B4-BE49-F238E27FC236}">
                    <a16:creationId xmlns:a16="http://schemas.microsoft.com/office/drawing/2014/main" id="{39EE5DC4-8837-5FB4-5A5E-5872C5D4A7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/>
                  <a:t>Adder</a:t>
                </a:r>
              </a:p>
            </p:txBody>
          </p:sp>
          <p:sp>
            <p:nvSpPr>
              <p:cNvPr id="17443" name="Line 5">
                <a:extLst>
                  <a:ext uri="{FF2B5EF4-FFF2-40B4-BE49-F238E27FC236}">
                    <a16:creationId xmlns:a16="http://schemas.microsoft.com/office/drawing/2014/main" id="{0415BAFD-1788-4458-260B-EA82DA352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4" name="Line 6">
                <a:extLst>
                  <a:ext uri="{FF2B5EF4-FFF2-40B4-BE49-F238E27FC236}">
                    <a16:creationId xmlns:a16="http://schemas.microsoft.com/office/drawing/2014/main" id="{E6377814-F7EA-5E7B-2743-C960F6D6A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5" name="Line 7">
                <a:extLst>
                  <a:ext uri="{FF2B5EF4-FFF2-40B4-BE49-F238E27FC236}">
                    <a16:creationId xmlns:a16="http://schemas.microsoft.com/office/drawing/2014/main" id="{A682151D-35D6-679A-8636-DA601FF6B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6" name="Line 8">
                <a:extLst>
                  <a:ext uri="{FF2B5EF4-FFF2-40B4-BE49-F238E27FC236}">
                    <a16:creationId xmlns:a16="http://schemas.microsoft.com/office/drawing/2014/main" id="{4274AEBF-2340-8829-7008-4FC993A5B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7" name="Line 9">
                <a:extLst>
                  <a:ext uri="{FF2B5EF4-FFF2-40B4-BE49-F238E27FC236}">
                    <a16:creationId xmlns:a16="http://schemas.microsoft.com/office/drawing/2014/main" id="{7D38DD20-728E-15E2-8CB2-99C0CC235A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48" name="Line 10">
                <a:extLst>
                  <a:ext uri="{FF2B5EF4-FFF2-40B4-BE49-F238E27FC236}">
                    <a16:creationId xmlns:a16="http://schemas.microsoft.com/office/drawing/2014/main" id="{F815A0EF-AB6C-558A-0D93-3373B1B6C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7432" name="Straight Connector 107">
              <a:extLst>
                <a:ext uri="{FF2B5EF4-FFF2-40B4-BE49-F238E27FC236}">
                  <a16:creationId xmlns:a16="http://schemas.microsoft.com/office/drawing/2014/main" id="{16DA3DEF-B0CC-FF15-247B-AAB55C34E2A0}"/>
                </a:ext>
              </a:extLst>
            </p:cNvPr>
            <p:cNvCxnSpPr>
              <a:cxnSpLocks noChangeShapeType="1"/>
              <a:stCxn id="17446" idx="1"/>
              <a:endCxn id="17441" idx="0"/>
            </p:cNvCxnSpPr>
            <p:nvPr/>
          </p:nvCxnSpPr>
          <p:spPr bwMode="auto">
            <a:xfrm flipV="1">
              <a:off x="6204148" y="2645836"/>
              <a:ext cx="193912" cy="457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3" name="Straight Connector 252">
              <a:extLst>
                <a:ext uri="{FF2B5EF4-FFF2-40B4-BE49-F238E27FC236}">
                  <a16:creationId xmlns:a16="http://schemas.microsoft.com/office/drawing/2014/main" id="{6DBE7DF4-C79C-A984-8B87-B1DB11D1BCE6}"/>
                </a:ext>
              </a:extLst>
            </p:cNvPr>
            <p:cNvCxnSpPr>
              <a:cxnSpLocks noChangeShapeType="1"/>
              <a:stCxn id="17434" idx="3"/>
              <a:endCxn id="17447" idx="0"/>
            </p:cNvCxnSpPr>
            <p:nvPr/>
          </p:nvCxnSpPr>
          <p:spPr bwMode="auto">
            <a:xfrm>
              <a:off x="4213176" y="2261322"/>
              <a:ext cx="1333746" cy="332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4" name="Rectangle 84">
              <a:extLst>
                <a:ext uri="{FF2B5EF4-FFF2-40B4-BE49-F238E27FC236}">
                  <a16:creationId xmlns:a16="http://schemas.microsoft.com/office/drawing/2014/main" id="{957EA3F5-3DAA-8021-D28A-89F8C7928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276" y="2216872"/>
              <a:ext cx="88900" cy="889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cxnSp>
          <p:nvCxnSpPr>
            <p:cNvPr id="17435" name="Straight Connector 327">
              <a:extLst>
                <a:ext uri="{FF2B5EF4-FFF2-40B4-BE49-F238E27FC236}">
                  <a16:creationId xmlns:a16="http://schemas.microsoft.com/office/drawing/2014/main" id="{C9E07105-FDAD-6EAB-F243-7A7B68759B5C}"/>
                </a:ext>
              </a:extLst>
            </p:cNvPr>
            <p:cNvCxnSpPr>
              <a:cxnSpLocks noChangeShapeType="1"/>
              <a:stCxn id="17453" idx="0"/>
              <a:endCxn id="17434" idx="0"/>
            </p:cNvCxnSpPr>
            <p:nvPr/>
          </p:nvCxnSpPr>
          <p:spPr bwMode="auto">
            <a:xfrm>
              <a:off x="4163913" y="2201623"/>
              <a:ext cx="4813" cy="1524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36" name="Line 70">
              <a:extLst>
                <a:ext uri="{FF2B5EF4-FFF2-40B4-BE49-F238E27FC236}">
                  <a16:creationId xmlns:a16="http://schemas.microsoft.com/office/drawing/2014/main" id="{B9DFAF3F-7E42-05E2-26E9-6A23E188F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70">
              <a:extLst>
                <a:ext uri="{FF2B5EF4-FFF2-40B4-BE49-F238E27FC236}">
                  <a16:creationId xmlns:a16="http://schemas.microsoft.com/office/drawing/2014/main" id="{F9548F2E-4ED7-79AE-5FC4-A4222B19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6608" y="1402569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7438" name="Straight Connector 372">
              <a:extLst>
                <a:ext uri="{FF2B5EF4-FFF2-40B4-BE49-F238E27FC236}">
                  <a16:creationId xmlns:a16="http://schemas.microsoft.com/office/drawing/2014/main" id="{38C1605C-4641-588A-E097-941F4D8E0137}"/>
                </a:ext>
              </a:extLst>
            </p:cNvPr>
            <p:cNvCxnSpPr>
              <a:cxnSpLocks noChangeShapeType="1"/>
              <a:stCxn id="17441" idx="1"/>
              <a:endCxn id="17436" idx="1"/>
            </p:cNvCxnSpPr>
            <p:nvPr/>
          </p:nvCxnSpPr>
          <p:spPr bwMode="auto">
            <a:xfrm flipV="1">
              <a:off x="6529822" y="1402570"/>
              <a:ext cx="0" cy="1243267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Straight Connector 374">
              <a:extLst>
                <a:ext uri="{FF2B5EF4-FFF2-40B4-BE49-F238E27FC236}">
                  <a16:creationId xmlns:a16="http://schemas.microsoft.com/office/drawing/2014/main" id="{FE493369-13B6-EA6C-F8E1-6FC58605EC53}"/>
                </a:ext>
              </a:extLst>
            </p:cNvPr>
            <p:cNvCxnSpPr>
              <a:cxnSpLocks noChangeShapeType="1"/>
              <a:stCxn id="17436" idx="0"/>
              <a:endCxn id="17437" idx="1"/>
            </p:cNvCxnSpPr>
            <p:nvPr/>
          </p:nvCxnSpPr>
          <p:spPr bwMode="auto">
            <a:xfrm flipH="1">
              <a:off x="4298370" y="1402569"/>
              <a:ext cx="2099690" cy="1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40" name="Straight Connector 376">
              <a:extLst>
                <a:ext uri="{FF2B5EF4-FFF2-40B4-BE49-F238E27FC236}">
                  <a16:creationId xmlns:a16="http://schemas.microsoft.com/office/drawing/2014/main" id="{9C1E5E3C-CB28-ED9B-3885-E8EA0E4B3601}"/>
                </a:ext>
              </a:extLst>
            </p:cNvPr>
            <p:cNvCxnSpPr>
              <a:cxnSpLocks noChangeShapeType="1"/>
              <a:stCxn id="17437" idx="0"/>
              <a:endCxn id="17454" idx="1"/>
            </p:cNvCxnSpPr>
            <p:nvPr/>
          </p:nvCxnSpPr>
          <p:spPr bwMode="auto">
            <a:xfrm flipH="1">
              <a:off x="4165502" y="1402569"/>
              <a:ext cx="1106" cy="230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1" name="Line 70">
              <a:extLst>
                <a:ext uri="{FF2B5EF4-FFF2-40B4-BE49-F238E27FC236}">
                  <a16:creationId xmlns:a16="http://schemas.microsoft.com/office/drawing/2014/main" id="{7D932096-C2A7-C7AC-D184-5F3C2E17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8060" y="2645836"/>
              <a:ext cx="131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621C01F9-31CB-1F4F-B339-B3342C0121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AB80076-2DED-4A3A-9B26-2C54CCD3CB4B}" type="slidenum">
              <a:rPr lang="en-US" altLang="en-US"/>
              <a:pPr>
                <a:spcBef>
                  <a:spcPct val="0"/>
                </a:spcBef>
                <a:buSzTx/>
              </a:pPr>
              <a:t>78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32210E6-E30D-CFC9-FAF5-E78C687B7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RTL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165AE49-4DCE-1D8B-CF7E-743701F73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Load Instruction: </a:t>
            </a:r>
            <a:r>
              <a:rPr lang="en-US" altLang="en-US">
                <a:latin typeface="Courier New" panose="02070309020205020404" pitchFamily="49" charset="0"/>
              </a:rPr>
              <a:t>LDUR Rd, [Rn, DAddr9]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</a:t>
            </a:r>
            <a:endParaRPr lang="en-US" altLang="en-US"/>
          </a:p>
        </p:txBody>
      </p:sp>
      <p:grpSp>
        <p:nvGrpSpPr>
          <p:cNvPr id="18437" name="Group 2">
            <a:extLst>
              <a:ext uri="{FF2B5EF4-FFF2-40B4-BE49-F238E27FC236}">
                <a16:creationId xmlns:a16="http://schemas.microsoft.com/office/drawing/2014/main" id="{F6D3E211-D008-C9C0-A3FD-A1B34C18FF4C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5341938"/>
            <a:ext cx="6515100" cy="692150"/>
            <a:chOff x="251680" y="1316161"/>
            <a:chExt cx="6515100" cy="691595"/>
          </a:xfrm>
        </p:grpSpPr>
        <p:grpSp>
          <p:nvGrpSpPr>
            <p:cNvPr id="18438" name="Group 8">
              <a:extLst>
                <a:ext uri="{FF2B5EF4-FFF2-40B4-BE49-F238E27FC236}">
                  <a16:creationId xmlns:a16="http://schemas.microsoft.com/office/drawing/2014/main" id="{2B06858A-A172-A6F9-157C-E154FDA597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593" y="1576511"/>
              <a:ext cx="6370638" cy="425450"/>
              <a:chOff x="867" y="1211"/>
              <a:chExt cx="4013" cy="268"/>
            </a:xfrm>
          </p:grpSpPr>
          <p:sp>
            <p:nvSpPr>
              <p:cNvPr id="18480" name="Rectangle 9">
                <a:extLst>
                  <a:ext uri="{FF2B5EF4-FFF2-40B4-BE49-F238E27FC236}">
                    <a16:creationId xmlns:a16="http://schemas.microsoft.com/office/drawing/2014/main" id="{9D71001B-55A1-D00A-6100-594D459AA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21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8481" name="Line 10">
                <a:extLst>
                  <a:ext uri="{FF2B5EF4-FFF2-40B4-BE49-F238E27FC236}">
                    <a16:creationId xmlns:a16="http://schemas.microsoft.com/office/drawing/2014/main" id="{FF5BDAF4-4703-52AB-04C2-44C7CE6C32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2" name="Line 11">
                <a:extLst>
                  <a:ext uri="{FF2B5EF4-FFF2-40B4-BE49-F238E27FC236}">
                    <a16:creationId xmlns:a16="http://schemas.microsoft.com/office/drawing/2014/main" id="{C0EDB6BD-5836-1E6F-98DF-891AEF62B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3" name="Line 12">
                <a:extLst>
                  <a:ext uri="{FF2B5EF4-FFF2-40B4-BE49-F238E27FC236}">
                    <a16:creationId xmlns:a16="http://schemas.microsoft.com/office/drawing/2014/main" id="{71B94002-5C69-E376-F89D-26DADC127C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4" name="Line 13">
                <a:extLst>
                  <a:ext uri="{FF2B5EF4-FFF2-40B4-BE49-F238E27FC236}">
                    <a16:creationId xmlns:a16="http://schemas.microsoft.com/office/drawing/2014/main" id="{9D0C3986-924E-DA8B-F174-70A00DE5D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5" name="Line 14">
                <a:extLst>
                  <a:ext uri="{FF2B5EF4-FFF2-40B4-BE49-F238E27FC236}">
                    <a16:creationId xmlns:a16="http://schemas.microsoft.com/office/drawing/2014/main" id="{AB2B2DCA-9E61-314A-A022-1637D4D465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6" name="Line 15">
                <a:extLst>
                  <a:ext uri="{FF2B5EF4-FFF2-40B4-BE49-F238E27FC236}">
                    <a16:creationId xmlns:a16="http://schemas.microsoft.com/office/drawing/2014/main" id="{30C265FB-A0D3-F9C0-1208-9B7665818A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7" name="Line 16">
                <a:extLst>
                  <a:ext uri="{FF2B5EF4-FFF2-40B4-BE49-F238E27FC236}">
                    <a16:creationId xmlns:a16="http://schemas.microsoft.com/office/drawing/2014/main" id="{6A55CC35-6932-B7FA-15C8-B1144A31B1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8" name="Line 17">
                <a:extLst>
                  <a:ext uri="{FF2B5EF4-FFF2-40B4-BE49-F238E27FC236}">
                    <a16:creationId xmlns:a16="http://schemas.microsoft.com/office/drawing/2014/main" id="{D73607CB-DFAC-9482-0500-D897D575E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9" name="Line 18">
                <a:extLst>
                  <a:ext uri="{FF2B5EF4-FFF2-40B4-BE49-F238E27FC236}">
                    <a16:creationId xmlns:a16="http://schemas.microsoft.com/office/drawing/2014/main" id="{E796BFF9-6305-0977-7356-E66FCAFBB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0" name="Line 19">
                <a:extLst>
                  <a:ext uri="{FF2B5EF4-FFF2-40B4-BE49-F238E27FC236}">
                    <a16:creationId xmlns:a16="http://schemas.microsoft.com/office/drawing/2014/main" id="{32EE5632-9AD0-E25B-9DD3-6A9A3CE029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1" name="Line 20">
                <a:extLst>
                  <a:ext uri="{FF2B5EF4-FFF2-40B4-BE49-F238E27FC236}">
                    <a16:creationId xmlns:a16="http://schemas.microsoft.com/office/drawing/2014/main" id="{9E010AFC-67C0-5FC6-8C11-96C1C299E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2" name="Line 21">
                <a:extLst>
                  <a:ext uri="{FF2B5EF4-FFF2-40B4-BE49-F238E27FC236}">
                    <a16:creationId xmlns:a16="http://schemas.microsoft.com/office/drawing/2014/main" id="{E236C62A-4783-F0AE-D394-8A0F3C681D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Line 22">
                <a:extLst>
                  <a:ext uri="{FF2B5EF4-FFF2-40B4-BE49-F238E27FC236}">
                    <a16:creationId xmlns:a16="http://schemas.microsoft.com/office/drawing/2014/main" id="{9FD56EA7-6EBF-67FE-3644-97C69D1D6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4" name="Line 23">
                <a:extLst>
                  <a:ext uri="{FF2B5EF4-FFF2-40B4-BE49-F238E27FC236}">
                    <a16:creationId xmlns:a16="http://schemas.microsoft.com/office/drawing/2014/main" id="{E430AB8A-CD61-86F3-6A91-BDF2388E1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5" name="Line 24">
                <a:extLst>
                  <a:ext uri="{FF2B5EF4-FFF2-40B4-BE49-F238E27FC236}">
                    <a16:creationId xmlns:a16="http://schemas.microsoft.com/office/drawing/2014/main" id="{CF7FE796-27AB-04E1-C630-3D5357FA3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6" name="Line 25">
                <a:extLst>
                  <a:ext uri="{FF2B5EF4-FFF2-40B4-BE49-F238E27FC236}">
                    <a16:creationId xmlns:a16="http://schemas.microsoft.com/office/drawing/2014/main" id="{C6FBFE11-EAB1-9ED2-06F6-983AC1387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7" name="Line 26">
                <a:extLst>
                  <a:ext uri="{FF2B5EF4-FFF2-40B4-BE49-F238E27FC236}">
                    <a16:creationId xmlns:a16="http://schemas.microsoft.com/office/drawing/2014/main" id="{4B555361-7DA4-5E7B-12A3-771F935E29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8" name="Line 27">
                <a:extLst>
                  <a:ext uri="{FF2B5EF4-FFF2-40B4-BE49-F238E27FC236}">
                    <a16:creationId xmlns:a16="http://schemas.microsoft.com/office/drawing/2014/main" id="{B864548E-C0B8-C1FE-1507-D34CBAC763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9" name="Line 28">
                <a:extLst>
                  <a:ext uri="{FF2B5EF4-FFF2-40B4-BE49-F238E27FC236}">
                    <a16:creationId xmlns:a16="http://schemas.microsoft.com/office/drawing/2014/main" id="{AF9CE5DE-7B3D-802D-EEFC-812E8F898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0" name="Line 29">
                <a:extLst>
                  <a:ext uri="{FF2B5EF4-FFF2-40B4-BE49-F238E27FC236}">
                    <a16:creationId xmlns:a16="http://schemas.microsoft.com/office/drawing/2014/main" id="{C4C8A645-C172-29D8-342F-E9B216D3F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1" name="Line 30">
                <a:extLst>
                  <a:ext uri="{FF2B5EF4-FFF2-40B4-BE49-F238E27FC236}">
                    <a16:creationId xmlns:a16="http://schemas.microsoft.com/office/drawing/2014/main" id="{1AC94230-CFF1-63E9-7CFE-06A2893C7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2" name="Line 31">
                <a:extLst>
                  <a:ext uri="{FF2B5EF4-FFF2-40B4-BE49-F238E27FC236}">
                    <a16:creationId xmlns:a16="http://schemas.microsoft.com/office/drawing/2014/main" id="{E177C5BD-F73B-F34E-62E4-ADCB1405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3" name="Line 32">
                <a:extLst>
                  <a:ext uri="{FF2B5EF4-FFF2-40B4-BE49-F238E27FC236}">
                    <a16:creationId xmlns:a16="http://schemas.microsoft.com/office/drawing/2014/main" id="{0EA3A622-DAE3-9609-1B39-E92BDC907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4" name="Line 33">
                <a:extLst>
                  <a:ext uri="{FF2B5EF4-FFF2-40B4-BE49-F238E27FC236}">
                    <a16:creationId xmlns:a16="http://schemas.microsoft.com/office/drawing/2014/main" id="{4F5979F8-6CC1-7F9C-2200-4A3B053FB4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5" name="Line 34">
                <a:extLst>
                  <a:ext uri="{FF2B5EF4-FFF2-40B4-BE49-F238E27FC236}">
                    <a16:creationId xmlns:a16="http://schemas.microsoft.com/office/drawing/2014/main" id="{5587D4C3-B75A-4153-B890-9C3C1F363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6" name="Line 35">
                <a:extLst>
                  <a:ext uri="{FF2B5EF4-FFF2-40B4-BE49-F238E27FC236}">
                    <a16:creationId xmlns:a16="http://schemas.microsoft.com/office/drawing/2014/main" id="{3695D667-3644-8810-348F-8DB7A6F875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36">
                <a:extLst>
                  <a:ext uri="{FF2B5EF4-FFF2-40B4-BE49-F238E27FC236}">
                    <a16:creationId xmlns:a16="http://schemas.microsoft.com/office/drawing/2014/main" id="{6BD3BAB7-A150-3A96-47EC-44D9533CB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8" name="Line 37">
                <a:extLst>
                  <a:ext uri="{FF2B5EF4-FFF2-40B4-BE49-F238E27FC236}">
                    <a16:creationId xmlns:a16="http://schemas.microsoft.com/office/drawing/2014/main" id="{4D0241D2-CDCC-C1EA-8AB9-BDE3E6B29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9" name="Line 38">
                <a:extLst>
                  <a:ext uri="{FF2B5EF4-FFF2-40B4-BE49-F238E27FC236}">
                    <a16:creationId xmlns:a16="http://schemas.microsoft.com/office/drawing/2014/main" id="{196900A5-0A45-4C5D-AC0C-1ABBCC0C06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0" name="Line 39">
                <a:extLst>
                  <a:ext uri="{FF2B5EF4-FFF2-40B4-BE49-F238E27FC236}">
                    <a16:creationId xmlns:a16="http://schemas.microsoft.com/office/drawing/2014/main" id="{A93BEAA1-C505-FC63-5105-7B05D9B79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1" name="Line 40">
                <a:extLst>
                  <a:ext uri="{FF2B5EF4-FFF2-40B4-BE49-F238E27FC236}">
                    <a16:creationId xmlns:a16="http://schemas.microsoft.com/office/drawing/2014/main" id="{3218BAD0-9972-51E2-FE0F-1CC89B434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2" name="Line 41">
                <a:extLst>
                  <a:ext uri="{FF2B5EF4-FFF2-40B4-BE49-F238E27FC236}">
                    <a16:creationId xmlns:a16="http://schemas.microsoft.com/office/drawing/2014/main" id="{21EC4B8B-6BC3-3C8F-FEBD-A3D58A9F6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3" name="Line 42">
                <a:extLst>
                  <a:ext uri="{FF2B5EF4-FFF2-40B4-BE49-F238E27FC236}">
                    <a16:creationId xmlns:a16="http://schemas.microsoft.com/office/drawing/2014/main" id="{9B653E43-2965-CF85-05AE-85C9EBDA9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21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39" name="Line 44">
              <a:extLst>
                <a:ext uri="{FF2B5EF4-FFF2-40B4-BE49-F238E27FC236}">
                  <a16:creationId xmlns:a16="http://schemas.microsoft.com/office/drawing/2014/main" id="{F805B23C-D67B-46DC-CF93-E86673FED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993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45">
              <a:extLst>
                <a:ext uri="{FF2B5EF4-FFF2-40B4-BE49-F238E27FC236}">
                  <a16:creationId xmlns:a16="http://schemas.microsoft.com/office/drawing/2014/main" id="{93D8CD42-CFFA-A40E-43C2-EAD766490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9968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46">
              <a:extLst>
                <a:ext uri="{FF2B5EF4-FFF2-40B4-BE49-F238E27FC236}">
                  <a16:creationId xmlns:a16="http://schemas.microsoft.com/office/drawing/2014/main" id="{4E6071AC-588B-D383-2921-AFF8959FA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0934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Line 47">
              <a:extLst>
                <a:ext uri="{FF2B5EF4-FFF2-40B4-BE49-F238E27FC236}">
                  <a16:creationId xmlns:a16="http://schemas.microsoft.com/office/drawing/2014/main" id="{3AD9BD51-F185-5806-19A4-A2C64BA2DF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0456" y="1576511"/>
              <a:ext cx="0" cy="427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Text Box 48">
              <a:extLst>
                <a:ext uri="{FF2B5EF4-FFF2-40B4-BE49-F238E27FC236}">
                  <a16:creationId xmlns:a16="http://schemas.microsoft.com/office/drawing/2014/main" id="{276DE116-FDC8-7B03-226C-0B9373882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6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18444" name="Text Box 49">
              <a:extLst>
                <a:ext uri="{FF2B5EF4-FFF2-40B4-BE49-F238E27FC236}">
                  <a16:creationId xmlns:a16="http://schemas.microsoft.com/office/drawing/2014/main" id="{FC7A4424-E14C-F28B-EA74-373EFE5B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7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18445" name="Text Box 50">
              <a:extLst>
                <a:ext uri="{FF2B5EF4-FFF2-40B4-BE49-F238E27FC236}">
                  <a16:creationId xmlns:a16="http://schemas.microsoft.com/office/drawing/2014/main" id="{C1882357-032A-0A92-CA94-CFAC283D9E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7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18446" name="Text Box 51">
              <a:extLst>
                <a:ext uri="{FF2B5EF4-FFF2-40B4-BE49-F238E27FC236}">
                  <a16:creationId xmlns:a16="http://schemas.microsoft.com/office/drawing/2014/main" id="{810D4D08-C765-C2B2-2807-E9AF960D57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1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18447" name="Text Box 52">
              <a:extLst>
                <a:ext uri="{FF2B5EF4-FFF2-40B4-BE49-F238E27FC236}">
                  <a16:creationId xmlns:a16="http://schemas.microsoft.com/office/drawing/2014/main" id="{CA431AB7-C114-C26A-C9EB-7A9D0A32A1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01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18448" name="Text Box 53">
              <a:extLst>
                <a:ext uri="{FF2B5EF4-FFF2-40B4-BE49-F238E27FC236}">
                  <a16:creationId xmlns:a16="http://schemas.microsoft.com/office/drawing/2014/main" id="{2E13B91E-3C66-B1FC-21A0-9FCDF11A9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6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18449" name="Text Box 54">
              <a:extLst>
                <a:ext uri="{FF2B5EF4-FFF2-40B4-BE49-F238E27FC236}">
                  <a16:creationId xmlns:a16="http://schemas.microsoft.com/office/drawing/2014/main" id="{2D34A75C-9B27-F087-640F-B2DC08181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6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18450" name="Text Box 55">
              <a:extLst>
                <a:ext uri="{FF2B5EF4-FFF2-40B4-BE49-F238E27FC236}">
                  <a16:creationId xmlns:a16="http://schemas.microsoft.com/office/drawing/2014/main" id="{50102606-4D80-FA5E-E36D-99AB9C4BC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70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18451" name="Text Box 56">
              <a:extLst>
                <a:ext uri="{FF2B5EF4-FFF2-40B4-BE49-F238E27FC236}">
                  <a16:creationId xmlns:a16="http://schemas.microsoft.com/office/drawing/2014/main" id="{FA5FF8A5-288E-50D2-0047-A9C71AD38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1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18452" name="Text Box 57">
              <a:extLst>
                <a:ext uri="{FF2B5EF4-FFF2-40B4-BE49-F238E27FC236}">
                  <a16:creationId xmlns:a16="http://schemas.microsoft.com/office/drawing/2014/main" id="{79C1BE2E-458A-196F-84CB-D6A2991C4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18453" name="Text Box 58">
              <a:extLst>
                <a:ext uri="{FF2B5EF4-FFF2-40B4-BE49-F238E27FC236}">
                  <a16:creationId xmlns:a16="http://schemas.microsoft.com/office/drawing/2014/main" id="{3B169538-0A32-C8A3-F9A7-04E2EBBC9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5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18454" name="Text Box 59">
              <a:extLst>
                <a:ext uri="{FF2B5EF4-FFF2-40B4-BE49-F238E27FC236}">
                  <a16:creationId xmlns:a16="http://schemas.microsoft.com/office/drawing/2014/main" id="{DBD50A3E-4664-F453-E565-DD67AA7BB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56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18455" name="Text Box 60">
              <a:extLst>
                <a:ext uri="{FF2B5EF4-FFF2-40B4-BE49-F238E27FC236}">
                  <a16:creationId xmlns:a16="http://schemas.microsoft.com/office/drawing/2014/main" id="{8EBC95EA-ADF2-6BAE-4725-1BC3E0B4E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40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18456" name="Text Box 61">
              <a:extLst>
                <a:ext uri="{FF2B5EF4-FFF2-40B4-BE49-F238E27FC236}">
                  <a16:creationId xmlns:a16="http://schemas.microsoft.com/office/drawing/2014/main" id="{589AF0DD-E0AB-318F-5DB9-1ECE1F7D0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40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18457" name="Text Box 62">
              <a:extLst>
                <a:ext uri="{FF2B5EF4-FFF2-40B4-BE49-F238E27FC236}">
                  <a16:creationId xmlns:a16="http://schemas.microsoft.com/office/drawing/2014/main" id="{35CCA36D-7A7D-28A1-EA74-4C59BBC4F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25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18458" name="Text Box 63">
              <a:extLst>
                <a:ext uri="{FF2B5EF4-FFF2-40B4-BE49-F238E27FC236}">
                  <a16:creationId xmlns:a16="http://schemas.microsoft.com/office/drawing/2014/main" id="{834399D6-8372-92E4-8D0C-9ACD2661E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5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18459" name="Text Box 64">
              <a:extLst>
                <a:ext uri="{FF2B5EF4-FFF2-40B4-BE49-F238E27FC236}">
                  <a16:creationId xmlns:a16="http://schemas.microsoft.com/office/drawing/2014/main" id="{6FAE75B2-1FE5-6F9C-EA0B-1EEDF3717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9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18460" name="Text Box 65">
              <a:extLst>
                <a:ext uri="{FF2B5EF4-FFF2-40B4-BE49-F238E27FC236}">
                  <a16:creationId xmlns:a16="http://schemas.microsoft.com/office/drawing/2014/main" id="{88272FF1-8042-22FE-4FF5-207489A6D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9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18461" name="Text Box 66">
              <a:extLst>
                <a:ext uri="{FF2B5EF4-FFF2-40B4-BE49-F238E27FC236}">
                  <a16:creationId xmlns:a16="http://schemas.microsoft.com/office/drawing/2014/main" id="{7A9DB919-3015-DB16-2AAA-00264081BB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4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18462" name="Text Box 67">
              <a:extLst>
                <a:ext uri="{FF2B5EF4-FFF2-40B4-BE49-F238E27FC236}">
                  <a16:creationId xmlns:a16="http://schemas.microsoft.com/office/drawing/2014/main" id="{BBAF33DE-7AA2-FA6B-F12A-6574AEA31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945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18463" name="Text Box 68">
              <a:extLst>
                <a:ext uri="{FF2B5EF4-FFF2-40B4-BE49-F238E27FC236}">
                  <a16:creationId xmlns:a16="http://schemas.microsoft.com/office/drawing/2014/main" id="{2A92C3ED-DA6D-C92F-BC89-B37C33A79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18464" name="Text Box 69">
              <a:extLst>
                <a:ext uri="{FF2B5EF4-FFF2-40B4-BE49-F238E27FC236}">
                  <a16:creationId xmlns:a16="http://schemas.microsoft.com/office/drawing/2014/main" id="{8408AC93-A217-AAC6-6F54-5C13380F0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791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18465" name="Text Box 70">
              <a:extLst>
                <a:ext uri="{FF2B5EF4-FFF2-40B4-BE49-F238E27FC236}">
                  <a16:creationId xmlns:a16="http://schemas.microsoft.com/office/drawing/2014/main" id="{E010F595-AE26-0A3B-8393-FCCCB68A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79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18466" name="Text Box 71">
              <a:extLst>
                <a:ext uri="{FF2B5EF4-FFF2-40B4-BE49-F238E27FC236}">
                  <a16:creationId xmlns:a16="http://schemas.microsoft.com/office/drawing/2014/main" id="{EB081A1E-0FD6-23F4-DFAC-574CE2D56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8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18467" name="Text Box 72">
              <a:extLst>
                <a:ext uri="{FF2B5EF4-FFF2-40B4-BE49-F238E27FC236}">
                  <a16:creationId xmlns:a16="http://schemas.microsoft.com/office/drawing/2014/main" id="{B4F1BEB0-3EB3-2406-7898-061CE2FA05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18468" name="Text Box 73">
              <a:extLst>
                <a:ext uri="{FF2B5EF4-FFF2-40B4-BE49-F238E27FC236}">
                  <a16:creationId xmlns:a16="http://schemas.microsoft.com/office/drawing/2014/main" id="{7C27E82D-C7A3-BBE0-5FDE-9FEAEDE8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484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18469" name="Text Box 74">
              <a:extLst>
                <a:ext uri="{FF2B5EF4-FFF2-40B4-BE49-F238E27FC236}">
                  <a16:creationId xmlns:a16="http://schemas.microsoft.com/office/drawing/2014/main" id="{91431F6B-5D18-70F9-86DF-FC4D3124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8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18470" name="Text Box 75">
              <a:extLst>
                <a:ext uri="{FF2B5EF4-FFF2-40B4-BE49-F238E27FC236}">
                  <a16:creationId xmlns:a16="http://schemas.microsoft.com/office/drawing/2014/main" id="{B9B61408-59C4-AA14-514E-32FB66D7B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305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18471" name="Text Box 76">
              <a:extLst>
                <a:ext uri="{FF2B5EF4-FFF2-40B4-BE49-F238E27FC236}">
                  <a16:creationId xmlns:a16="http://schemas.microsoft.com/office/drawing/2014/main" id="{E9E8F268-A26E-B7B2-C780-E71FBA087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33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18472" name="Text Box 77">
              <a:extLst>
                <a:ext uri="{FF2B5EF4-FFF2-40B4-BE49-F238E27FC236}">
                  <a16:creationId xmlns:a16="http://schemas.microsoft.com/office/drawing/2014/main" id="{B4A032DE-76AB-1572-9F32-DFDEE8315A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31768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18473" name="Text Box 78">
              <a:extLst>
                <a:ext uri="{FF2B5EF4-FFF2-40B4-BE49-F238E27FC236}">
                  <a16:creationId xmlns:a16="http://schemas.microsoft.com/office/drawing/2014/main" id="{ADA40057-937B-53F3-01C5-C7D9379CCC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1793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18474" name="Text Box 79">
              <a:extLst>
                <a:ext uri="{FF2B5EF4-FFF2-40B4-BE49-F238E27FC236}">
                  <a16:creationId xmlns:a16="http://schemas.microsoft.com/office/drawing/2014/main" id="{E206C3F8-BCC5-616E-4C56-62D4C70B99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230" y="1316161"/>
              <a:ext cx="336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18475" name="Text Box 80">
              <a:extLst>
                <a:ext uri="{FF2B5EF4-FFF2-40B4-BE49-F238E27FC236}">
                  <a16:creationId xmlns:a16="http://schemas.microsoft.com/office/drawing/2014/main" id="{F8353849-A4FD-4CF3-56EB-65672EC69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30" y="1638424"/>
              <a:ext cx="219075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Opcode</a:t>
              </a:r>
            </a:p>
          </p:txBody>
        </p:sp>
        <p:sp>
          <p:nvSpPr>
            <p:cNvPr id="18476" name="Text Box 81">
              <a:extLst>
                <a:ext uri="{FF2B5EF4-FFF2-40B4-BE49-F238E27FC236}">
                  <a16:creationId xmlns:a16="http://schemas.microsoft.com/office/drawing/2014/main" id="{7C4D159B-3A60-98E9-16D0-88717237E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405" y="1638424"/>
              <a:ext cx="180356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DAddr9</a:t>
              </a:r>
            </a:p>
          </p:txBody>
        </p:sp>
        <p:sp>
          <p:nvSpPr>
            <p:cNvPr id="18477" name="Text Box 82">
              <a:extLst>
                <a:ext uri="{FF2B5EF4-FFF2-40B4-BE49-F238E27FC236}">
                  <a16:creationId xmlns:a16="http://schemas.microsoft.com/office/drawing/2014/main" id="{41A48183-8815-25CC-BB84-182A93247B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331" y="1638424"/>
              <a:ext cx="9985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Rn</a:t>
              </a:r>
            </a:p>
          </p:txBody>
        </p:sp>
        <p:sp>
          <p:nvSpPr>
            <p:cNvPr id="18478" name="Text Box 83">
              <a:extLst>
                <a:ext uri="{FF2B5EF4-FFF2-40B4-BE49-F238E27FC236}">
                  <a16:creationId xmlns:a16="http://schemas.microsoft.com/office/drawing/2014/main" id="{436F8E37-A67C-88B2-EE5E-8D7E98948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043" y="1638424"/>
              <a:ext cx="9874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Rd</a:t>
              </a:r>
            </a:p>
          </p:txBody>
        </p:sp>
        <p:sp>
          <p:nvSpPr>
            <p:cNvPr id="18479" name="Text Box 84">
              <a:extLst>
                <a:ext uri="{FF2B5EF4-FFF2-40B4-BE49-F238E27FC236}">
                  <a16:creationId xmlns:a16="http://schemas.microsoft.com/office/drawing/2014/main" id="{861E7C3E-442B-35BB-7C35-CDBB53E0DD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9805" y="1638424"/>
              <a:ext cx="39370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/>
                <a:t>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3104</TotalTime>
  <Pages>8</Pages>
  <Words>1739</Words>
  <Application>Microsoft Office PowerPoint</Application>
  <PresentationFormat>On-screen Show (4:3)</PresentationFormat>
  <Paragraphs>1044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Courier New</vt:lpstr>
      <vt:lpstr>Times New Roman</vt:lpstr>
      <vt:lpstr>Lectures</vt:lpstr>
      <vt:lpstr>Datapath &amp; Control</vt:lpstr>
      <vt:lpstr>Simple CPU</vt:lpstr>
      <vt:lpstr>Execution Cycle</vt:lpstr>
      <vt:lpstr>Processor Overview</vt:lpstr>
      <vt:lpstr>RTL &amp; Processor Design</vt:lpstr>
      <vt:lpstr>Instruction Fetch</vt:lpstr>
      <vt:lpstr>Add/Subtract RTL</vt:lpstr>
      <vt:lpstr>Add/Subtract Datapath</vt:lpstr>
      <vt:lpstr>Load RTL</vt:lpstr>
      <vt:lpstr>Datapath + Load</vt:lpstr>
      <vt:lpstr>Store RTL</vt:lpstr>
      <vt:lpstr>Datapath + Store</vt:lpstr>
      <vt:lpstr>Branch RTL</vt:lpstr>
      <vt:lpstr>Datapath + Branch</vt:lpstr>
      <vt:lpstr>Conditional Branch RTL</vt:lpstr>
      <vt:lpstr>Datapath + Conditional Branch</vt:lpstr>
      <vt:lpstr>Control</vt:lpstr>
      <vt:lpstr>Complete Datapath</vt:lpstr>
      <vt:lpstr>Control Signals</vt:lpstr>
      <vt:lpstr>ADD Control</vt:lpstr>
      <vt:lpstr>SUB Control</vt:lpstr>
      <vt:lpstr>LDUR Control</vt:lpstr>
      <vt:lpstr>STUR Control</vt:lpstr>
      <vt:lpstr>B Control</vt:lpstr>
      <vt:lpstr>CBZ Control</vt:lpstr>
      <vt:lpstr>Advanced: Exceptions</vt:lpstr>
      <vt:lpstr>Performance of Single-Cycle Machine</vt:lpstr>
      <vt:lpstr>Reducing Cycle Time</vt:lpstr>
      <vt:lpstr>Pipelined Processor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305</cp:revision>
  <cp:lastPrinted>2016-10-10T16:47:14Z</cp:lastPrinted>
  <dcterms:created xsi:type="dcterms:W3CDTF">1998-01-02T09:45:45Z</dcterms:created>
  <dcterms:modified xsi:type="dcterms:W3CDTF">2025-08-27T23:47:42Z</dcterms:modified>
</cp:coreProperties>
</file>