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72" strictFirstAndLastChars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9" r:id="rId2"/>
    <p:sldId id="266" r:id="rId3"/>
    <p:sldId id="260" r:id="rId4"/>
    <p:sldId id="271" r:id="rId5"/>
    <p:sldId id="264" r:id="rId6"/>
    <p:sldId id="338" r:id="rId7"/>
    <p:sldId id="277" r:id="rId8"/>
    <p:sldId id="292" r:id="rId9"/>
    <p:sldId id="278" r:id="rId10"/>
    <p:sldId id="295" r:id="rId11"/>
    <p:sldId id="281" r:id="rId12"/>
    <p:sldId id="298" r:id="rId13"/>
    <p:sldId id="331" r:id="rId14"/>
    <p:sldId id="332" r:id="rId15"/>
    <p:sldId id="333" r:id="rId16"/>
    <p:sldId id="340" r:id="rId17"/>
    <p:sldId id="334" r:id="rId18"/>
    <p:sldId id="301" r:id="rId19"/>
    <p:sldId id="335" r:id="rId20"/>
    <p:sldId id="341" r:id="rId21"/>
    <p:sldId id="362" r:id="rId22"/>
    <p:sldId id="316" r:id="rId23"/>
    <p:sldId id="317" r:id="rId24"/>
    <p:sldId id="320" r:id="rId25"/>
    <p:sldId id="322" r:id="rId26"/>
    <p:sldId id="342" r:id="rId27"/>
    <p:sldId id="324" r:id="rId28"/>
    <p:sldId id="351" r:id="rId29"/>
    <p:sldId id="352" r:id="rId30"/>
    <p:sldId id="353" r:id="rId31"/>
    <p:sldId id="326" r:id="rId32"/>
    <p:sldId id="287" r:id="rId33"/>
    <p:sldId id="345" r:id="rId34"/>
    <p:sldId id="365" r:id="rId35"/>
    <p:sldId id="366" r:id="rId36"/>
    <p:sldId id="367" r:id="rId37"/>
    <p:sldId id="368" r:id="rId38"/>
    <p:sldId id="369" r:id="rId39"/>
    <p:sldId id="370" r:id="rId40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7A37"/>
    <a:srgbClr val="009A46"/>
    <a:srgbClr val="8F2DA3"/>
    <a:srgbClr val="0000FF"/>
    <a:srgbClr val="FF0000"/>
    <a:srgbClr val="FFFF00"/>
    <a:srgbClr val="FF00FF"/>
    <a:srgbClr val="00FFFF"/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275E7F-8209-420B-A8D4-689499AE1634}" v="130" dt="2025-08-29T18:22:19.201"/>
    <p1510:client id="{EC009685-7452-48E1-B8E6-19B637974A17}" v="3" dt="2025-08-29T18:22:54.0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2" d="100"/>
          <a:sy n="122" d="100"/>
        </p:scale>
        <p:origin x="17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0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8" Type="http://schemas.openxmlformats.org/officeDocument/2006/relationships/slide" Target="slides/slide8.xml"/><Relationship Id="rId3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Hauck" userId="34b3899fdf42c681" providerId="LiveId" clId="{68275E7F-8209-420B-A8D4-689499AE1634}"/>
    <pc:docChg chg="modSld">
      <pc:chgData name="Scott Hauck" userId="34b3899fdf42c681" providerId="LiveId" clId="{68275E7F-8209-420B-A8D4-689499AE1634}" dt="2025-08-29T18:22:08.368" v="126" actId="207"/>
      <pc:docMkLst>
        <pc:docMk/>
      </pc:docMkLst>
      <pc:sldChg chg="modSp">
        <pc:chgData name="Scott Hauck" userId="34b3899fdf42c681" providerId="LiveId" clId="{68275E7F-8209-420B-A8D4-689499AE1634}" dt="2025-08-29T18:15:47.390" v="118" actId="207"/>
        <pc:sldMkLst>
          <pc:docMk/>
          <pc:sldMk cId="0" sldId="259"/>
        </pc:sldMkLst>
        <pc:spChg chg="mod">
          <ac:chgData name="Scott Hauck" userId="34b3899fdf42c681" providerId="LiveId" clId="{68275E7F-8209-420B-A8D4-689499AE1634}" dt="2025-08-29T18:15:47.390" v="118" actId="207"/>
          <ac:spMkLst>
            <pc:docMk/>
            <pc:sldMk cId="0" sldId="259"/>
            <ac:spMk id="3076" creationId="{6E566344-1F2B-75A4-B3F8-157E4EE918BA}"/>
          </ac:spMkLst>
        </pc:spChg>
      </pc:sldChg>
      <pc:sldChg chg="modSp">
        <pc:chgData name="Scott Hauck" userId="34b3899fdf42c681" providerId="LiveId" clId="{68275E7F-8209-420B-A8D4-689499AE1634}" dt="2025-08-27T00:06:02.329" v="3" actId="20577"/>
        <pc:sldMkLst>
          <pc:docMk/>
          <pc:sldMk cId="0" sldId="268"/>
        </pc:sldMkLst>
      </pc:sldChg>
      <pc:sldChg chg="modSp">
        <pc:chgData name="Scott Hauck" userId="34b3899fdf42c681" providerId="LiveId" clId="{68275E7F-8209-420B-A8D4-689499AE1634}" dt="2025-08-27T00:05:59.639" v="0" actId="20577"/>
        <pc:sldMkLst>
          <pc:docMk/>
          <pc:sldMk cId="0" sldId="269"/>
        </pc:sldMkLst>
      </pc:sldChg>
      <pc:sldChg chg="modSp">
        <pc:chgData name="Scott Hauck" userId="34b3899fdf42c681" providerId="LiveId" clId="{68275E7F-8209-420B-A8D4-689499AE1634}" dt="2025-08-27T00:06:00.496" v="1" actId="20577"/>
        <pc:sldMkLst>
          <pc:docMk/>
          <pc:sldMk cId="0" sldId="270"/>
        </pc:sldMkLst>
      </pc:sldChg>
      <pc:sldChg chg="modSp">
        <pc:chgData name="Scott Hauck" userId="34b3899fdf42c681" providerId="LiveId" clId="{68275E7F-8209-420B-A8D4-689499AE1634}" dt="2025-08-27T00:06:05.171" v="6" actId="20577"/>
        <pc:sldMkLst>
          <pc:docMk/>
          <pc:sldMk cId="0" sldId="302"/>
        </pc:sldMkLst>
      </pc:sldChg>
      <pc:sldChg chg="modSp">
        <pc:chgData name="Scott Hauck" userId="34b3899fdf42c681" providerId="LiveId" clId="{68275E7F-8209-420B-A8D4-689499AE1634}" dt="2025-08-27T00:06:06.083" v="7" actId="20577"/>
        <pc:sldMkLst>
          <pc:docMk/>
          <pc:sldMk cId="0" sldId="303"/>
        </pc:sldMkLst>
      </pc:sldChg>
      <pc:sldChg chg="modSp">
        <pc:chgData name="Scott Hauck" userId="34b3899fdf42c681" providerId="LiveId" clId="{68275E7F-8209-420B-A8D4-689499AE1634}" dt="2025-08-27T00:06:07.229" v="8" actId="20577"/>
        <pc:sldMkLst>
          <pc:docMk/>
          <pc:sldMk cId="0" sldId="305"/>
        </pc:sldMkLst>
      </pc:sldChg>
      <pc:sldChg chg="modSp">
        <pc:chgData name="Scott Hauck" userId="34b3899fdf42c681" providerId="LiveId" clId="{68275E7F-8209-420B-A8D4-689499AE1634}" dt="2025-08-27T00:06:09.849" v="11" actId="20577"/>
        <pc:sldMkLst>
          <pc:docMk/>
          <pc:sldMk cId="0" sldId="314"/>
        </pc:sldMkLst>
      </pc:sldChg>
      <pc:sldChg chg="modSp">
        <pc:chgData name="Scott Hauck" userId="34b3899fdf42c681" providerId="LiveId" clId="{68275E7F-8209-420B-A8D4-689499AE1634}" dt="2025-08-27T00:06:11.032" v="12" actId="20577"/>
        <pc:sldMkLst>
          <pc:docMk/>
          <pc:sldMk cId="0" sldId="315"/>
        </pc:sldMkLst>
      </pc:sldChg>
      <pc:sldChg chg="modSp">
        <pc:chgData name="Scott Hauck" userId="34b3899fdf42c681" providerId="LiveId" clId="{68275E7F-8209-420B-A8D4-689499AE1634}" dt="2025-08-27T00:07:47.889" v="23" actId="20577"/>
        <pc:sldMkLst>
          <pc:docMk/>
          <pc:sldMk cId="0" sldId="316"/>
        </pc:sldMkLst>
        <pc:spChg chg="mod">
          <ac:chgData name="Scott Hauck" userId="34b3899fdf42c681" providerId="LiveId" clId="{68275E7F-8209-420B-A8D4-689499AE1634}" dt="2025-08-27T00:07:47.889" v="23" actId="20577"/>
          <ac:spMkLst>
            <pc:docMk/>
            <pc:sldMk cId="0" sldId="316"/>
            <ac:spMk id="45059" creationId="{DCF89D6C-192A-D02A-E949-CD4D44B6F761}"/>
          </ac:spMkLst>
        </pc:spChg>
      </pc:sldChg>
      <pc:sldChg chg="modSp">
        <pc:chgData name="Scott Hauck" userId="34b3899fdf42c681" providerId="LiveId" clId="{68275E7F-8209-420B-A8D4-689499AE1634}" dt="2025-08-27T00:06:12.927" v="14" actId="20577"/>
        <pc:sldMkLst>
          <pc:docMk/>
          <pc:sldMk cId="0" sldId="321"/>
        </pc:sldMkLst>
      </pc:sldChg>
      <pc:sldChg chg="modSp">
        <pc:chgData name="Scott Hauck" userId="34b3899fdf42c681" providerId="LiveId" clId="{68275E7F-8209-420B-A8D4-689499AE1634}" dt="2025-08-27T00:06:14.698" v="16" actId="20577"/>
        <pc:sldMkLst>
          <pc:docMk/>
          <pc:sldMk cId="0" sldId="323"/>
        </pc:sldMkLst>
      </pc:sldChg>
      <pc:sldChg chg="modSp">
        <pc:chgData name="Scott Hauck" userId="34b3899fdf42c681" providerId="LiveId" clId="{68275E7F-8209-420B-A8D4-689499AE1634}" dt="2025-08-27T00:06:18.736" v="20" actId="20577"/>
        <pc:sldMkLst>
          <pc:docMk/>
          <pc:sldMk cId="0" sldId="325"/>
        </pc:sldMkLst>
      </pc:sldChg>
      <pc:sldChg chg="modSp">
        <pc:chgData name="Scott Hauck" userId="34b3899fdf42c681" providerId="LiveId" clId="{68275E7F-8209-420B-A8D4-689499AE1634}" dt="2025-08-29T18:22:08.368" v="126" actId="207"/>
        <pc:sldMkLst>
          <pc:docMk/>
          <pc:sldMk cId="0" sldId="326"/>
        </pc:sldMkLst>
        <pc:grpChg chg="mod">
          <ac:chgData name="Scott Hauck" userId="34b3899fdf42c681" providerId="LiveId" clId="{68275E7F-8209-420B-A8D4-689499AE1634}" dt="2025-08-29T18:18:06.904" v="124" actId="207"/>
          <ac:grpSpMkLst>
            <pc:docMk/>
            <pc:sldMk cId="0" sldId="326"/>
            <ac:grpSpMk id="59398" creationId="{645AD003-62C1-7437-BCD0-F3EA9A969E4C}"/>
          </ac:grpSpMkLst>
        </pc:grpChg>
        <pc:grpChg chg="mod">
          <ac:chgData name="Scott Hauck" userId="34b3899fdf42c681" providerId="LiveId" clId="{68275E7F-8209-420B-A8D4-689499AE1634}" dt="2025-08-29T18:17:56.893" v="123" actId="207"/>
          <ac:grpSpMkLst>
            <pc:docMk/>
            <pc:sldMk cId="0" sldId="326"/>
            <ac:grpSpMk id="59418" creationId="{26B53E5B-3727-A649-A86F-F60C7167484E}"/>
          </ac:grpSpMkLst>
        </pc:grpChg>
        <pc:grpChg chg="mod">
          <ac:chgData name="Scott Hauck" userId="34b3899fdf42c681" providerId="LiveId" clId="{68275E7F-8209-420B-A8D4-689499AE1634}" dt="2025-08-29T18:22:08.368" v="126" actId="207"/>
          <ac:grpSpMkLst>
            <pc:docMk/>
            <pc:sldMk cId="0" sldId="326"/>
            <ac:grpSpMk id="59419" creationId="{DB2BEAA6-8561-6C90-8E0F-F462D91F67D2}"/>
          </ac:grpSpMkLst>
        </pc:grpChg>
        <pc:grpChg chg="mod">
          <ac:chgData name="Scott Hauck" userId="34b3899fdf42c681" providerId="LiveId" clId="{68275E7F-8209-420B-A8D4-689499AE1634}" dt="2025-08-29T18:16:58.021" v="119" actId="207"/>
          <ac:grpSpMkLst>
            <pc:docMk/>
            <pc:sldMk cId="0" sldId="326"/>
            <ac:grpSpMk id="59420" creationId="{2E54FD9B-CE07-B5B8-0DCC-BC86F4C5BBF0}"/>
          </ac:grpSpMkLst>
        </pc:grpChg>
      </pc:sldChg>
      <pc:sldChg chg="modSp">
        <pc:chgData name="Scott Hauck" userId="34b3899fdf42c681" providerId="LiveId" clId="{68275E7F-8209-420B-A8D4-689499AE1634}" dt="2025-08-27T00:06:20.194" v="21" actId="20577"/>
        <pc:sldMkLst>
          <pc:docMk/>
          <pc:sldMk cId="0" sldId="327"/>
        </pc:sldMkLst>
      </pc:sldChg>
      <pc:sldChg chg="modSp">
        <pc:chgData name="Scott Hauck" userId="34b3899fdf42c681" providerId="LiveId" clId="{68275E7F-8209-420B-A8D4-689499AE1634}" dt="2025-08-27T00:20:08.737" v="117" actId="207"/>
        <pc:sldMkLst>
          <pc:docMk/>
          <pc:sldMk cId="0" sldId="335"/>
        </pc:sldMkLst>
        <pc:spChg chg="mod">
          <ac:chgData name="Scott Hauck" userId="34b3899fdf42c681" providerId="LiveId" clId="{68275E7F-8209-420B-A8D4-689499AE1634}" dt="2025-08-27T00:20:08.737" v="117" actId="207"/>
          <ac:spMkLst>
            <pc:docMk/>
            <pc:sldMk cId="0" sldId="335"/>
            <ac:spMk id="39941" creationId="{E3FF8AD6-2953-9D67-65F1-1149400CDCEA}"/>
          </ac:spMkLst>
        </pc:spChg>
      </pc:sldChg>
      <pc:sldChg chg="modSp">
        <pc:chgData name="Scott Hauck" userId="34b3899fdf42c681" providerId="LiveId" clId="{68275E7F-8209-420B-A8D4-689499AE1634}" dt="2025-08-27T00:16:26.987" v="108"/>
        <pc:sldMkLst>
          <pc:docMk/>
          <pc:sldMk cId="0" sldId="342"/>
        </pc:sldMkLst>
        <pc:graphicFrameChg chg="mod">
          <ac:chgData name="Scott Hauck" userId="34b3899fdf42c681" providerId="LiveId" clId="{68275E7F-8209-420B-A8D4-689499AE1634}" dt="2025-08-27T00:16:26.987" v="108"/>
          <ac:graphicFrameMkLst>
            <pc:docMk/>
            <pc:sldMk cId="0" sldId="342"/>
            <ac:graphicFrameMk id="5" creationId="{2A7C4273-FD5C-D5A0-2A56-F7E927012560}"/>
          </ac:graphicFrameMkLst>
        </pc:graphicFrameChg>
      </pc:sldChg>
      <pc:sldChg chg="modSp">
        <pc:chgData name="Scott Hauck" userId="34b3899fdf42c681" providerId="LiveId" clId="{68275E7F-8209-420B-A8D4-689499AE1634}" dt="2025-08-27T00:06:15.863" v="17" actId="20577"/>
        <pc:sldMkLst>
          <pc:docMk/>
          <pc:sldMk cId="0" sldId="347"/>
        </pc:sldMkLst>
      </pc:sldChg>
      <pc:sldChg chg="modSp">
        <pc:chgData name="Scott Hauck" userId="34b3899fdf42c681" providerId="LiveId" clId="{68275E7F-8209-420B-A8D4-689499AE1634}" dt="2025-08-27T00:17:40.940" v="113"/>
        <pc:sldMkLst>
          <pc:docMk/>
          <pc:sldMk cId="0" sldId="349"/>
        </pc:sldMkLst>
      </pc:sldChg>
      <pc:sldChg chg="modSp">
        <pc:chgData name="Scott Hauck" userId="34b3899fdf42c681" providerId="LiveId" clId="{68275E7F-8209-420B-A8D4-689499AE1634}" dt="2025-08-27T00:17:51.350" v="115"/>
        <pc:sldMkLst>
          <pc:docMk/>
          <pc:sldMk cId="0" sldId="350"/>
        </pc:sldMkLst>
      </pc:sldChg>
      <pc:sldChg chg="modSp">
        <pc:chgData name="Scott Hauck" userId="34b3899fdf42c681" providerId="LiveId" clId="{68275E7F-8209-420B-A8D4-689499AE1634}" dt="2025-08-27T00:16:43.451" v="109"/>
        <pc:sldMkLst>
          <pc:docMk/>
          <pc:sldMk cId="0" sldId="352"/>
        </pc:sldMkLst>
        <pc:graphicFrameChg chg="mod">
          <ac:chgData name="Scott Hauck" userId="34b3899fdf42c681" providerId="LiveId" clId="{68275E7F-8209-420B-A8D4-689499AE1634}" dt="2025-08-27T00:16:43.451" v="109"/>
          <ac:graphicFrameMkLst>
            <pc:docMk/>
            <pc:sldMk cId="0" sldId="352"/>
            <ac:graphicFrameMk id="5" creationId="{79CDE996-5FBA-41A1-3B53-BBA7097982EC}"/>
          </ac:graphicFrameMkLst>
        </pc:graphicFrameChg>
      </pc:sldChg>
      <pc:sldChg chg="modSp">
        <pc:chgData name="Scott Hauck" userId="34b3899fdf42c681" providerId="LiveId" clId="{68275E7F-8209-420B-A8D4-689499AE1634}" dt="2025-08-27T00:16:55.955" v="111"/>
        <pc:sldMkLst>
          <pc:docMk/>
          <pc:sldMk cId="0" sldId="353"/>
        </pc:sldMkLst>
        <pc:graphicFrameChg chg="mod">
          <ac:chgData name="Scott Hauck" userId="34b3899fdf42c681" providerId="LiveId" clId="{68275E7F-8209-420B-A8D4-689499AE1634}" dt="2025-08-27T00:16:51.792" v="110"/>
          <ac:graphicFrameMkLst>
            <pc:docMk/>
            <pc:sldMk cId="0" sldId="353"/>
            <ac:graphicFrameMk id="5" creationId="{497845F0-641B-B136-EC68-27F082D2EDF7}"/>
          </ac:graphicFrameMkLst>
        </pc:graphicFrameChg>
        <pc:graphicFrameChg chg="mod">
          <ac:chgData name="Scott Hauck" userId="34b3899fdf42c681" providerId="LiveId" clId="{68275E7F-8209-420B-A8D4-689499AE1634}" dt="2025-08-27T00:16:55.955" v="111"/>
          <ac:graphicFrameMkLst>
            <pc:docMk/>
            <pc:sldMk cId="0" sldId="353"/>
            <ac:graphicFrameMk id="10" creationId="{08BBAEF0-897E-0B69-F561-6675BF4A352B}"/>
          </ac:graphicFrameMkLst>
        </pc:graphicFrameChg>
      </pc:sldChg>
      <pc:sldChg chg="modSp">
        <pc:chgData name="Scott Hauck" userId="34b3899fdf42c681" providerId="LiveId" clId="{68275E7F-8209-420B-A8D4-689499AE1634}" dt="2025-08-27T00:06:21.154" v="22" actId="20577"/>
        <pc:sldMkLst>
          <pc:docMk/>
          <pc:sldMk cId="0" sldId="355"/>
        </pc:sldMkLst>
      </pc:sldChg>
      <pc:sldChg chg="modSp">
        <pc:chgData name="Scott Hauck" userId="34b3899fdf42c681" providerId="LiveId" clId="{68275E7F-8209-420B-A8D4-689499AE1634}" dt="2025-08-27T00:06:01.461" v="2" actId="20577"/>
        <pc:sldMkLst>
          <pc:docMk/>
          <pc:sldMk cId="0" sldId="356"/>
        </pc:sldMkLst>
      </pc:sldChg>
      <pc:sldChg chg="modSp">
        <pc:chgData name="Scott Hauck" userId="34b3899fdf42c681" providerId="LiveId" clId="{68275E7F-8209-420B-A8D4-689499AE1634}" dt="2025-08-27T00:06:03.324" v="4" actId="20577"/>
        <pc:sldMkLst>
          <pc:docMk/>
          <pc:sldMk cId="0" sldId="357"/>
        </pc:sldMkLst>
      </pc:sldChg>
      <pc:sldChg chg="modSp">
        <pc:chgData name="Scott Hauck" userId="34b3899fdf42c681" providerId="LiveId" clId="{68275E7F-8209-420B-A8D4-689499AE1634}" dt="2025-08-27T00:06:04.289" v="5" actId="20577"/>
        <pc:sldMkLst>
          <pc:docMk/>
          <pc:sldMk cId="0" sldId="358"/>
        </pc:sldMkLst>
      </pc:sldChg>
      <pc:sldChg chg="modSp">
        <pc:chgData name="Scott Hauck" userId="34b3899fdf42c681" providerId="LiveId" clId="{68275E7F-8209-420B-A8D4-689499AE1634}" dt="2025-08-27T00:06:09.028" v="10" actId="20577"/>
        <pc:sldMkLst>
          <pc:docMk/>
          <pc:sldMk cId="0" sldId="360"/>
        </pc:sldMkLst>
      </pc:sldChg>
      <pc:sldChg chg="modSp">
        <pc:chgData name="Scott Hauck" userId="34b3899fdf42c681" providerId="LiveId" clId="{68275E7F-8209-420B-A8D4-689499AE1634}" dt="2025-08-27T00:17:31.074" v="112"/>
        <pc:sldMkLst>
          <pc:docMk/>
          <pc:sldMk cId="0" sldId="361"/>
        </pc:sldMkLst>
      </pc:sldChg>
      <pc:sldChg chg="modSp">
        <pc:chgData name="Scott Hauck" userId="34b3899fdf42c681" providerId="LiveId" clId="{68275E7F-8209-420B-A8D4-689499AE1634}" dt="2025-08-27T00:06:11.818" v="13" actId="20577"/>
        <pc:sldMkLst>
          <pc:docMk/>
          <pc:sldMk cId="0" sldId="363"/>
        </pc:sldMkLst>
      </pc:sldChg>
      <pc:sldChg chg="modSp">
        <pc:chgData name="Scott Hauck" userId="34b3899fdf42c681" providerId="LiveId" clId="{68275E7F-8209-420B-A8D4-689499AE1634}" dt="2025-08-27T00:06:08.177" v="9" actId="20577"/>
        <pc:sldMkLst>
          <pc:docMk/>
          <pc:sldMk cId="0" sldId="364"/>
        </pc:sldMkLst>
      </pc:sldChg>
      <pc:sldChg chg="modSp">
        <pc:chgData name="Scott Hauck" userId="34b3899fdf42c681" providerId="LiveId" clId="{68275E7F-8209-420B-A8D4-689499AE1634}" dt="2025-08-27T00:18:49.924" v="116"/>
        <pc:sldMkLst>
          <pc:docMk/>
          <pc:sldMk cId="0" sldId="365"/>
        </pc:sldMkLst>
        <pc:graphicFrameChg chg="mod">
          <ac:chgData name="Scott Hauck" userId="34b3899fdf42c681" providerId="LiveId" clId="{68275E7F-8209-420B-A8D4-689499AE1634}" dt="2025-08-27T00:18:49.924" v="116"/>
          <ac:graphicFrameMkLst>
            <pc:docMk/>
            <pc:sldMk cId="0" sldId="365"/>
            <ac:graphicFrameMk id="5" creationId="{924F2628-95C7-CA97-7072-79CA7EE05535}"/>
          </ac:graphicFrameMkLst>
        </pc:graphicFrameChg>
      </pc:sldChg>
      <pc:sldChg chg="modSp">
        <pc:chgData name="Scott Hauck" userId="34b3899fdf42c681" providerId="LiveId" clId="{68275E7F-8209-420B-A8D4-689499AE1634}" dt="2025-08-27T00:12:48.025" v="107" actId="962"/>
        <pc:sldMkLst>
          <pc:docMk/>
          <pc:sldMk cId="0" sldId="370"/>
        </pc:sldMkLst>
        <pc:picChg chg="mod">
          <ac:chgData name="Scott Hauck" userId="34b3899fdf42c681" providerId="LiveId" clId="{68275E7F-8209-420B-A8D4-689499AE1634}" dt="2025-08-27T00:12:48.025" v="107" actId="962"/>
          <ac:picMkLst>
            <pc:docMk/>
            <pc:sldMk cId="0" sldId="370"/>
            <ac:picMk id="69637" creationId="{00332226-15D9-A33E-0D9B-DAA7576B4069}"/>
          </ac:picMkLst>
        </pc:picChg>
      </pc:sldChg>
    </pc:docChg>
  </pc:docChgLst>
  <pc:docChgLst>
    <pc:chgData name="Scott Hauck" userId="34b3899fdf42c681" providerId="LiveId" clId="{EC009685-7452-48E1-B8E6-19B637974A17}"/>
    <pc:docChg chg="delSld modSld">
      <pc:chgData name="Scott Hauck" userId="34b3899fdf42c681" providerId="LiveId" clId="{EC009685-7452-48E1-B8E6-19B637974A17}" dt="2025-08-29T18:22:54.005" v="25"/>
      <pc:docMkLst>
        <pc:docMk/>
      </pc:docMkLst>
      <pc:sldChg chg="del">
        <pc:chgData name="Scott Hauck" userId="34b3899fdf42c681" providerId="LiveId" clId="{EC009685-7452-48E1-B8E6-19B637974A17}" dt="2025-08-29T18:22:50.686" v="22" actId="2696"/>
        <pc:sldMkLst>
          <pc:docMk/>
          <pc:sldMk cId="0" sldId="267"/>
        </pc:sldMkLst>
      </pc:sldChg>
      <pc:sldChg chg="del">
        <pc:chgData name="Scott Hauck" userId="34b3899fdf42c681" providerId="LiveId" clId="{EC009685-7452-48E1-B8E6-19B637974A17}" dt="2025-08-29T18:22:47.132" v="3" actId="2696"/>
        <pc:sldMkLst>
          <pc:docMk/>
          <pc:sldMk cId="0" sldId="268"/>
        </pc:sldMkLst>
      </pc:sldChg>
      <pc:sldChg chg="del">
        <pc:chgData name="Scott Hauck" userId="34b3899fdf42c681" providerId="LiveId" clId="{EC009685-7452-48E1-B8E6-19B637974A17}" dt="2025-08-29T18:22:47.124" v="0" actId="2696"/>
        <pc:sldMkLst>
          <pc:docMk/>
          <pc:sldMk cId="0" sldId="269"/>
        </pc:sldMkLst>
      </pc:sldChg>
      <pc:sldChg chg="del">
        <pc:chgData name="Scott Hauck" userId="34b3899fdf42c681" providerId="LiveId" clId="{EC009685-7452-48E1-B8E6-19B637974A17}" dt="2025-08-29T18:22:47.126" v="1" actId="2696"/>
        <pc:sldMkLst>
          <pc:docMk/>
          <pc:sldMk cId="0" sldId="270"/>
        </pc:sldMkLst>
      </pc:sldChg>
      <pc:sldChg chg="del">
        <pc:chgData name="Scott Hauck" userId="34b3899fdf42c681" providerId="LiveId" clId="{EC009685-7452-48E1-B8E6-19B637974A17}" dt="2025-08-29T18:22:47.140" v="6" actId="2696"/>
        <pc:sldMkLst>
          <pc:docMk/>
          <pc:sldMk cId="0" sldId="302"/>
        </pc:sldMkLst>
      </pc:sldChg>
      <pc:sldChg chg="del">
        <pc:chgData name="Scott Hauck" userId="34b3899fdf42c681" providerId="LiveId" clId="{EC009685-7452-48E1-B8E6-19B637974A17}" dt="2025-08-29T18:22:47.144" v="7" actId="2696"/>
        <pc:sldMkLst>
          <pc:docMk/>
          <pc:sldMk cId="0" sldId="303"/>
        </pc:sldMkLst>
      </pc:sldChg>
      <pc:sldChg chg="del">
        <pc:chgData name="Scott Hauck" userId="34b3899fdf42c681" providerId="LiveId" clId="{EC009685-7452-48E1-B8E6-19B637974A17}" dt="2025-08-29T18:22:47.145" v="8" actId="2696"/>
        <pc:sldMkLst>
          <pc:docMk/>
          <pc:sldMk cId="0" sldId="305"/>
        </pc:sldMkLst>
      </pc:sldChg>
      <pc:sldChg chg="del">
        <pc:chgData name="Scott Hauck" userId="34b3899fdf42c681" providerId="LiveId" clId="{EC009685-7452-48E1-B8E6-19B637974A17}" dt="2025-08-29T18:22:47.160" v="11" actId="2696"/>
        <pc:sldMkLst>
          <pc:docMk/>
          <pc:sldMk cId="0" sldId="314"/>
        </pc:sldMkLst>
      </pc:sldChg>
      <pc:sldChg chg="del">
        <pc:chgData name="Scott Hauck" userId="34b3899fdf42c681" providerId="LiveId" clId="{EC009685-7452-48E1-B8E6-19B637974A17}" dt="2025-08-29T18:22:47.163" v="12" actId="2696"/>
        <pc:sldMkLst>
          <pc:docMk/>
          <pc:sldMk cId="0" sldId="315"/>
        </pc:sldMkLst>
      </pc:sldChg>
      <pc:sldChg chg="del">
        <pc:chgData name="Scott Hauck" userId="34b3899fdf42c681" providerId="LiveId" clId="{EC009685-7452-48E1-B8E6-19B637974A17}" dt="2025-08-29T18:22:47.172" v="14" actId="2696"/>
        <pc:sldMkLst>
          <pc:docMk/>
          <pc:sldMk cId="0" sldId="321"/>
        </pc:sldMkLst>
      </pc:sldChg>
      <pc:sldChg chg="del">
        <pc:chgData name="Scott Hauck" userId="34b3899fdf42c681" providerId="LiveId" clId="{EC009685-7452-48E1-B8E6-19B637974A17}" dt="2025-08-29T18:22:47.188" v="16" actId="2696"/>
        <pc:sldMkLst>
          <pc:docMk/>
          <pc:sldMk cId="0" sldId="323"/>
        </pc:sldMkLst>
      </pc:sldChg>
      <pc:sldChg chg="del">
        <pc:chgData name="Scott Hauck" userId="34b3899fdf42c681" providerId="LiveId" clId="{EC009685-7452-48E1-B8E6-19B637974A17}" dt="2025-08-29T18:22:47.214" v="20" actId="2696"/>
        <pc:sldMkLst>
          <pc:docMk/>
          <pc:sldMk cId="0" sldId="325"/>
        </pc:sldMkLst>
      </pc:sldChg>
      <pc:sldChg chg="del">
        <pc:chgData name="Scott Hauck" userId="34b3899fdf42c681" providerId="LiveId" clId="{EC009685-7452-48E1-B8E6-19B637974A17}" dt="2025-08-29T18:22:47.218" v="21" actId="2696"/>
        <pc:sldMkLst>
          <pc:docMk/>
          <pc:sldMk cId="0" sldId="327"/>
        </pc:sldMkLst>
      </pc:sldChg>
      <pc:sldChg chg="del">
        <pc:chgData name="Scott Hauck" userId="34b3899fdf42c681" providerId="LiveId" clId="{EC009685-7452-48E1-B8E6-19B637974A17}" dt="2025-08-29T18:22:47.192" v="17" actId="2696"/>
        <pc:sldMkLst>
          <pc:docMk/>
          <pc:sldMk cId="0" sldId="347"/>
        </pc:sldMkLst>
      </pc:sldChg>
      <pc:sldChg chg="del">
        <pc:chgData name="Scott Hauck" userId="34b3899fdf42c681" providerId="LiveId" clId="{EC009685-7452-48E1-B8E6-19B637974A17}" dt="2025-08-29T18:22:47.197" v="18" actId="2696"/>
        <pc:sldMkLst>
          <pc:docMk/>
          <pc:sldMk cId="0" sldId="349"/>
        </pc:sldMkLst>
      </pc:sldChg>
      <pc:sldChg chg="del">
        <pc:chgData name="Scott Hauck" userId="34b3899fdf42c681" providerId="LiveId" clId="{EC009685-7452-48E1-B8E6-19B637974A17}" dt="2025-08-29T18:22:47.205" v="19" actId="2696"/>
        <pc:sldMkLst>
          <pc:docMk/>
          <pc:sldMk cId="0" sldId="350"/>
        </pc:sldMkLst>
      </pc:sldChg>
      <pc:sldChg chg="modSp del">
        <pc:chgData name="Scott Hauck" userId="34b3899fdf42c681" providerId="LiveId" clId="{EC009685-7452-48E1-B8E6-19B637974A17}" dt="2025-08-29T18:22:54.004" v="24" actId="2696"/>
        <pc:sldMkLst>
          <pc:docMk/>
          <pc:sldMk cId="0" sldId="355"/>
        </pc:sldMkLst>
        <pc:spChg chg="mod">
          <ac:chgData name="Scott Hauck" userId="34b3899fdf42c681" providerId="LiveId" clId="{EC009685-7452-48E1-B8E6-19B637974A17}" dt="2025-08-29T18:22:50.687" v="23"/>
          <ac:spMkLst>
            <pc:docMk/>
            <pc:sldMk cId="0" sldId="355"/>
            <ac:spMk id="113666" creationId="{BDB76933-D156-7790-CAE4-D02AC14BD93D}"/>
          </ac:spMkLst>
        </pc:spChg>
      </pc:sldChg>
      <pc:sldChg chg="del">
        <pc:chgData name="Scott Hauck" userId="34b3899fdf42c681" providerId="LiveId" clId="{EC009685-7452-48E1-B8E6-19B637974A17}" dt="2025-08-29T18:22:47.130" v="2" actId="2696"/>
        <pc:sldMkLst>
          <pc:docMk/>
          <pc:sldMk cId="0" sldId="356"/>
        </pc:sldMkLst>
      </pc:sldChg>
      <pc:sldChg chg="del">
        <pc:chgData name="Scott Hauck" userId="34b3899fdf42c681" providerId="LiveId" clId="{EC009685-7452-48E1-B8E6-19B637974A17}" dt="2025-08-29T18:22:47.134" v="4" actId="2696"/>
        <pc:sldMkLst>
          <pc:docMk/>
          <pc:sldMk cId="0" sldId="357"/>
        </pc:sldMkLst>
      </pc:sldChg>
      <pc:sldChg chg="del">
        <pc:chgData name="Scott Hauck" userId="34b3899fdf42c681" providerId="LiveId" clId="{EC009685-7452-48E1-B8E6-19B637974A17}" dt="2025-08-29T18:22:47.138" v="5" actId="2696"/>
        <pc:sldMkLst>
          <pc:docMk/>
          <pc:sldMk cId="0" sldId="358"/>
        </pc:sldMkLst>
      </pc:sldChg>
      <pc:sldChg chg="del">
        <pc:chgData name="Scott Hauck" userId="34b3899fdf42c681" providerId="LiveId" clId="{EC009685-7452-48E1-B8E6-19B637974A17}" dt="2025-08-29T18:22:47.158" v="10" actId="2696"/>
        <pc:sldMkLst>
          <pc:docMk/>
          <pc:sldMk cId="0" sldId="360"/>
        </pc:sldMkLst>
      </pc:sldChg>
      <pc:sldChg chg="del">
        <pc:chgData name="Scott Hauck" userId="34b3899fdf42c681" providerId="LiveId" clId="{EC009685-7452-48E1-B8E6-19B637974A17}" dt="2025-08-29T18:22:47.180" v="15" actId="2696"/>
        <pc:sldMkLst>
          <pc:docMk/>
          <pc:sldMk cId="0" sldId="361"/>
        </pc:sldMkLst>
      </pc:sldChg>
      <pc:sldChg chg="del">
        <pc:chgData name="Scott Hauck" userId="34b3899fdf42c681" providerId="LiveId" clId="{EC009685-7452-48E1-B8E6-19B637974A17}" dt="2025-08-29T18:22:47.168" v="13" actId="2696"/>
        <pc:sldMkLst>
          <pc:docMk/>
          <pc:sldMk cId="0" sldId="363"/>
        </pc:sldMkLst>
      </pc:sldChg>
      <pc:sldChg chg="del">
        <pc:chgData name="Scott Hauck" userId="34b3899fdf42c681" providerId="LiveId" clId="{EC009685-7452-48E1-B8E6-19B637974A17}" dt="2025-08-29T18:22:47.155" v="9" actId="2696"/>
        <pc:sldMkLst>
          <pc:docMk/>
          <pc:sldMk cId="0" sldId="364"/>
        </pc:sldMkLst>
      </pc:sldChg>
      <pc:sldChg chg="modSp">
        <pc:chgData name="Scott Hauck" userId="34b3899fdf42c681" providerId="LiveId" clId="{EC009685-7452-48E1-B8E6-19B637974A17}" dt="2025-08-29T18:22:54.005" v="25"/>
        <pc:sldMkLst>
          <pc:docMk/>
          <pc:sldMk cId="0" sldId="370"/>
        </pc:sldMkLst>
        <pc:spChg chg="mod">
          <ac:chgData name="Scott Hauck" userId="34b3899fdf42c681" providerId="LiveId" clId="{EC009685-7452-48E1-B8E6-19B637974A17}" dt="2025-08-29T18:22:54.005" v="25"/>
          <ac:spMkLst>
            <pc:docMk/>
            <pc:sldMk cId="0" sldId="370"/>
            <ac:spMk id="69634" creationId="{B547B578-F057-053F-69C3-2D92ADEDD3F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BB14AE4-EC72-3092-1572-5487BD2AB00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3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519" tIns="45446" rIns="92519" bIns="45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3811311-29BA-2915-A56C-39D6880C316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703263"/>
            <a:ext cx="4692650" cy="3519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C4B2446-9C78-FFF0-EF2E-0E92AC427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5B7C12B-959A-4B96-AA11-DA072E73D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884826F-6994-6507-8B38-64A771FDFD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46FD185-4001-843E-FF86-A43EFB083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5F0C6D4-CEFA-7FF7-A554-1BD937312A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BAF7EFB-1EE8-C418-3802-6FBC5B835B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DB3CBC2-E339-CD51-4C0E-D82EB50085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E557895-7D42-3C8F-D459-91249718B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EFC6F69-9914-EA8F-1247-98E0AFCC90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C0D8FB3-9E69-1687-5776-8E25A0DDB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17566AF-C139-1CB0-44C4-C62F2FC8B4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0A1FD5EC-26D0-61CB-62FF-49E07F1B73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83507D9-43AF-29F7-EA9B-BE0854BB2E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FC9D654-857E-223B-CFF5-D44D196E63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BA31C3A-BC0E-3E32-483B-5AC7714BFA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BAB3F7A-502C-63B9-E064-4109AE990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7E157B0-D361-5CB1-3C9B-DBF54726D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233C4C6-1863-FC1E-421E-F4DD8C9EE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A5B42B3-59C2-5E76-2FFE-9EED7EC04A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6A3AA38-2B9A-4E6A-96B8-F543D736F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FFA7427-DF70-C551-4C8C-EB3A78DA9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2B18980-8A56-E9B4-A3BA-7A3A3BEF2D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FF96650-F9E7-5899-B176-E21BBC4ADC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1443E86-170F-A86A-7D77-51AD8231C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AC0A665-C7D6-EBCC-667D-721DC8DF66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EAA3FA5-AFC1-651B-9401-ADE57AF56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AE25FF0-52E8-8415-F96F-57323A6DD4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6C0682E-8103-B9D4-0AC8-48DF48331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2482239-2EF7-624E-BFE0-6DFB7DB9DD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3E4F84DC-7BA7-D1C2-AC8D-B69B6B691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3BF5C52-CBBB-5B5A-D421-C472718BA8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700197B-B609-76AF-1B4F-996DFDD8A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3C6276D-4B8D-663A-EC6F-7BD2C23B9A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0236F813-4132-4D2C-DC81-724FEFFFA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023D27C-D9BD-2C4F-2281-3608744B4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85439A0-2690-DCB3-71D9-8EDF4AE9F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A3C8940-A4D5-2038-DEBE-335837DF4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E5D5212-E606-759E-12F8-3E5E46B7E9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38577B9A-8AFA-E1C6-EDFF-C8D4977450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3080DE58-B9D6-9E78-88B6-4AEAA422B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8B3EEA6-3951-0946-EAD8-825E19C9DE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FE5C5EE-C6FB-0697-8454-588642334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606039F-3AC8-51FA-8DA3-AD5481748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6F0AFA1-A821-DE06-45F0-77FC22CE5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79675FD-02BD-FC47-CEA5-2073918641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B34CBBB-16B5-9FB4-BA83-7F53B18DE8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27430F5-DD57-EBC4-0BCA-D1C2DAA54D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A67DEF4-5261-6A7F-F5DF-8B6A0B79E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08E63D5-3359-4F81-C93F-B97D380F6D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F26AF7D-17D1-A6BF-85B2-C5C943E1C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A78D364-420E-FE67-F64A-3594594FF8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1664BAD-FDC6-E675-46AF-F4EA4FFA3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E051CEA-7A1E-4F43-2CEB-2835F393ED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7519FB6-BCEA-9CDD-CC9B-8E206B7EE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F659776-5358-260C-15BA-28410CCC38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6A023-4662-4F01-9A95-9CE4508C38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010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3640B442-677D-69F5-8F3A-14AC4AF8ED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A2B12-ACBA-4A12-8F27-FB563FBFDB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195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225425"/>
            <a:ext cx="2066925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850" y="225425"/>
            <a:ext cx="6048375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E663AD7-5475-FD95-41F4-1E3AC04397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4D532-E022-41A0-BC7B-8ED72D3842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02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07A3092-0722-95C5-4621-C5ACA11EF7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1F952-14C3-49BA-8704-A1DBC59B6D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52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2BF63CA-90A8-DC35-9595-1059708F02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75CB7-2F4B-4727-B892-D29E0C7933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61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850" y="903288"/>
            <a:ext cx="4057650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903288"/>
            <a:ext cx="4057650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A3F3E59-86C6-3EB3-B402-B2BED5905E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FCFDF-DEC3-47D4-B1A4-0021291209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02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A4F955FE-8278-1FE1-77BB-E62CBCEFE3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1BC56-077E-4862-92AD-DB126E8ADB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84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F85981A-A13C-E89B-83A7-1DC53434B9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CDBF1-805E-4E20-B5A2-27A001FD05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551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55697A37-E3C9-6379-8007-DDE2C91837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AB3C3-C473-421A-8DD5-C0FFA4C7ED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818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EB13865-600B-3BD8-0242-F7D198F7AB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B72602-65DF-405F-954D-360177F537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89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07F3373-0616-3960-5D21-A20703E3DB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2D3AB-FEFB-47AF-B4D2-72F9AC829A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95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1FDC7B-7CF7-B39E-9160-C3DA92FF5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225425"/>
            <a:ext cx="82677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275" tIns="43854" rIns="89275" bIns="438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5B95AF-BE6C-B42C-603A-FC22A87F5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903288"/>
            <a:ext cx="8267700" cy="526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275" tIns="43854" rIns="89275" bIns="438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6544FF18-E0FE-3798-5054-F1C1DF73F4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" y="801688"/>
            <a:ext cx="834231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08766262-4913-2909-8C0D-B6930B774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" y="6230938"/>
            <a:ext cx="834231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C06110EA-6739-EA21-D37E-571C4A92B59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5150" y="6243638"/>
            <a:ext cx="1878013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5" tIns="45107" rIns="90215" bIns="45107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14A62E9-63FD-48ED-94B3-1D8C15CD56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2pPr>
      <a:lvl3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3pPr>
      <a:lvl4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4pPr>
      <a:lvl5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5pPr>
      <a:lvl6pPr marL="4572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6pPr>
      <a:lvl7pPr marL="9144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7pPr>
      <a:lvl8pPr marL="13716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8pPr>
      <a:lvl9pPr marL="18288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9pPr>
    </p:titleStyle>
    <p:bodyStyle>
      <a:lvl1pPr marL="338138" indent="-338138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3425" indent="-28257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2pPr>
      <a:lvl3pPr marL="1127125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3pPr>
      <a:lvl4pPr marL="1577975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4pPr>
      <a:lvl5pPr marL="20304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5pPr>
      <a:lvl6pPr marL="24876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6pPr>
      <a:lvl7pPr marL="29448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7pPr>
      <a:lvl8pPr marL="34020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8pPr>
      <a:lvl9pPr marL="38592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>
            <a:extLst>
              <a:ext uri="{FF2B5EF4-FFF2-40B4-BE49-F238E27FC236}">
                <a16:creationId xmlns:a16="http://schemas.microsoft.com/office/drawing/2014/main" id="{AE2195E9-A2C5-8860-869B-335A5DE228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370BF6BE-7B67-48F8-9554-133042CCC331}" type="slidenum">
              <a:rPr lang="en-US" altLang="en-US" smtClean="0"/>
              <a:pPr>
                <a:spcBef>
                  <a:spcPct val="0"/>
                </a:spcBef>
                <a:buSzTx/>
              </a:pPr>
              <a:t>172</a:t>
            </a:fld>
            <a:endParaRPr lang="en-US" altLang="en-US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B652F4D-C3EF-1051-90EF-A612C69D8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Dynamic Branch Prediction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6E566344-1F2B-75A4-B3F8-157E4EE91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Readings: 4.8</a:t>
            </a:r>
          </a:p>
          <a:p>
            <a:endParaRPr lang="en-US" altLang="en-US" dirty="0"/>
          </a:p>
          <a:p>
            <a:r>
              <a:rPr lang="en-US" altLang="en-US" dirty="0"/>
              <a:t>Branches introduce control hazards</a:t>
            </a:r>
          </a:p>
          <a:p>
            <a:r>
              <a:rPr lang="en-US" altLang="en-US" dirty="0"/>
              <a:t>	Determine the right next instruction in time for instruction fetch</a:t>
            </a:r>
          </a:p>
          <a:p>
            <a:endParaRPr lang="en-US" altLang="en-US" dirty="0"/>
          </a:p>
          <a:p>
            <a:r>
              <a:rPr lang="en-US" altLang="en-US" dirty="0"/>
              <a:t>Previous solutions:</a:t>
            </a:r>
          </a:p>
          <a:p>
            <a:r>
              <a:rPr lang="en-US" altLang="en-US" dirty="0"/>
              <a:t>	Stall</a:t>
            </a:r>
          </a:p>
          <a:p>
            <a:r>
              <a:rPr lang="en-US" altLang="en-US" dirty="0"/>
              <a:t>	Statically predict not taken</a:t>
            </a:r>
          </a:p>
          <a:p>
            <a:r>
              <a:rPr lang="en-US" altLang="en-US" dirty="0"/>
              <a:t>	Branch Delay slot</a:t>
            </a:r>
          </a:p>
          <a:p>
            <a:endParaRPr lang="en-US" altLang="en-US" dirty="0"/>
          </a:p>
          <a:p>
            <a:r>
              <a:rPr lang="en-US" altLang="en-US" dirty="0"/>
              <a:t>Better:</a:t>
            </a:r>
          </a:p>
          <a:p>
            <a:r>
              <a:rPr lang="en-US" altLang="en-US" dirty="0"/>
              <a:t>	Branch-prediction buffers (caches)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C5609B85-2B37-DF47-A694-BEA15B146D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300BFBA9-222C-4206-A2BD-9E885DA5C0BE}" type="slidenum">
              <a:rPr lang="en-US" altLang="en-US" smtClean="0"/>
              <a:pPr>
                <a:spcBef>
                  <a:spcPct val="0"/>
                </a:spcBef>
                <a:buSzTx/>
              </a:pPr>
              <a:t>181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9CED7ED-8C2D-4D62-7574-751065B17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Complex ILP Example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F6269AD-F78E-A64E-7FF7-0564926477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Note:  Assume no delay slots.</a:t>
            </a:r>
          </a:p>
          <a:p>
            <a:r>
              <a:rPr lang="en-US" altLang="en-US">
                <a:latin typeface="Courier New" panose="02070309020205020404" pitchFamily="49" charset="0"/>
              </a:rPr>
              <a:t>1: LDUR X0, [X3, #0]</a:t>
            </a:r>
          </a:p>
          <a:p>
            <a:r>
              <a:rPr lang="en-US" altLang="en-US">
                <a:latin typeface="Courier New" panose="02070309020205020404" pitchFamily="49" charset="0"/>
              </a:rPr>
              <a:t>2: ADD  X1, X0, X2</a:t>
            </a:r>
          </a:p>
          <a:p>
            <a:r>
              <a:rPr lang="en-US" altLang="en-US">
                <a:latin typeface="Courier New" panose="02070309020205020404" pitchFamily="49" charset="0"/>
              </a:rPr>
              <a:t>3: SUB  X2, X3, X4</a:t>
            </a:r>
          </a:p>
          <a:p>
            <a:r>
              <a:rPr lang="en-US" altLang="en-US">
                <a:latin typeface="Courier New" panose="02070309020205020404" pitchFamily="49" charset="0"/>
              </a:rPr>
              <a:t>4: ANDI X2, X5, #57</a:t>
            </a:r>
          </a:p>
          <a:p>
            <a:r>
              <a:rPr lang="en-US" altLang="en-US">
                <a:latin typeface="Courier New" panose="02070309020205020404" pitchFamily="49" charset="0"/>
              </a:rPr>
              <a:t>5: ORR  X7, X5, X1</a:t>
            </a:r>
          </a:p>
          <a:p>
            <a:r>
              <a:rPr lang="en-US" altLang="en-US">
                <a:latin typeface="Courier New" panose="02070309020205020404" pitchFamily="49" charset="0"/>
              </a:rPr>
              <a:t>6: STUR X5, [X9, #0]</a:t>
            </a:r>
          </a:p>
          <a:p>
            <a:r>
              <a:rPr lang="en-US" altLang="en-US">
                <a:latin typeface="Courier New" panose="02070309020205020404" pitchFamily="49" charset="0"/>
              </a:rPr>
              <a:t>7: CBZ  X7, LOOP</a:t>
            </a:r>
          </a:p>
          <a:p>
            <a:r>
              <a:rPr lang="en-US" altLang="en-US">
                <a:latin typeface="Courier New" panose="02070309020205020404" pitchFamily="49" charset="0"/>
              </a:rPr>
              <a:t>8: EOR  X6, X8, X6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A91A3065-8272-734C-682F-52C69A102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E5E54384-CA54-481A-9EE5-8E337BC1EEFB}" type="slidenum">
              <a:rPr lang="en-US" altLang="en-US" smtClean="0"/>
              <a:pPr>
                <a:spcBef>
                  <a:spcPct val="0"/>
                </a:spcBef>
                <a:buSzTx/>
              </a:pPr>
              <a:t>182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8B9DEE3-D62B-6105-84E8-AB6C07366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Hazards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EAD574A-E94D-ACAB-1A19-2B9FB769A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Data Hazards (multiple uses of the same location)</a:t>
            </a:r>
          </a:p>
          <a:p>
            <a:r>
              <a:rPr lang="en-US" altLang="en-US"/>
              <a:t>	RAW – Read after write</a:t>
            </a:r>
          </a:p>
          <a:p>
            <a:r>
              <a:rPr lang="en-US" altLang="en-US"/>
              <a:t>	WAW – Write after write</a:t>
            </a:r>
          </a:p>
          <a:p>
            <a:r>
              <a:rPr lang="en-US" altLang="en-US"/>
              <a:t>	WAR – Write after read</a:t>
            </a:r>
          </a:p>
          <a:p>
            <a:r>
              <a:rPr lang="en-US" altLang="en-US"/>
              <a:t>	RAR – Read after read</a:t>
            </a:r>
          </a:p>
          <a:p>
            <a:r>
              <a:rPr lang="en-US" altLang="en-US"/>
              <a:t>	Memory</a:t>
            </a:r>
          </a:p>
          <a:p>
            <a:endParaRPr lang="en-US" altLang="en-US"/>
          </a:p>
          <a:p>
            <a:r>
              <a:rPr lang="en-US" altLang="en-US"/>
              <a:t>Control Hazards</a:t>
            </a:r>
          </a:p>
          <a:p>
            <a:r>
              <a:rPr lang="en-US" altLang="en-US"/>
              <a:t>	Branches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90BCAAED-5C2A-9F18-D24C-CB617E2F95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CEDE912E-2A02-4BFE-934C-D9B33139C689}" type="slidenum">
              <a:rPr lang="en-US" altLang="en-US" smtClean="0"/>
              <a:pPr>
                <a:spcBef>
                  <a:spcPct val="0"/>
                </a:spcBef>
                <a:buSzTx/>
              </a:pPr>
              <a:t>183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AE938C23-0E8F-03E1-EB7E-29D1E4DD6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Hazard Minimization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7039D7C-ECB7-307E-0541-3C16CF02A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Hardware and software techniques for improving performance</a:t>
            </a:r>
          </a:p>
          <a:p>
            <a:pPr lvl="1"/>
            <a:r>
              <a:rPr lang="en-US" altLang="en-US"/>
              <a:t>Loop unrolling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Register Renaming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Predicated Instructions</a:t>
            </a:r>
          </a:p>
          <a:p>
            <a:pPr lvl="1"/>
            <a:endParaRPr lang="en-US" altLang="en-US"/>
          </a:p>
          <a:p>
            <a:r>
              <a:rPr lang="en-US" altLang="en-US"/>
              <a:t>Responsibility</a:t>
            </a:r>
          </a:p>
          <a:p>
            <a:r>
              <a:rPr lang="en-US" altLang="en-US"/>
              <a:t>	Hardware</a:t>
            </a:r>
          </a:p>
          <a:p>
            <a:r>
              <a:rPr lang="en-US" altLang="en-US"/>
              <a:t>	Software (Compiler)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6EAA9D0D-9747-09CB-FD70-017E5683FF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2C6A15D0-2B77-43B7-9D12-6483F1A14BB4}" type="slidenum">
              <a:rPr lang="en-US" altLang="en-US" smtClean="0"/>
              <a:pPr>
                <a:spcBef>
                  <a:spcPct val="0"/>
                </a:spcBef>
                <a:buSzTx/>
              </a:pPr>
              <a:t>184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B9C32D3-9329-E028-7492-B6FF5D453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Loop-Level Parallelism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A1EABD13-4E25-C310-4F4E-09875D369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600">
                <a:latin typeface="Courier New" panose="02070309020205020404" pitchFamily="49" charset="0"/>
              </a:rPr>
              <a:t>LLPex(char *src) {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	char *end = src + 1000; 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	while(src&lt;end) {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		*src = (*src)+3; src++;} }</a:t>
            </a:r>
          </a:p>
          <a:p>
            <a:endParaRPr lang="en-US" altLang="en-US" sz="160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C0B9329C-8AE5-2E52-C889-C64E79A7C3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52B5F581-D881-48C0-9E5D-FFA4EA688E86}" type="slidenum">
              <a:rPr lang="en-US" altLang="en-US" smtClean="0"/>
              <a:pPr>
                <a:spcBef>
                  <a:spcPct val="0"/>
                </a:spcBef>
                <a:buSzTx/>
              </a:pPr>
              <a:t>185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5ABC5D9-86EC-EDAB-CB2A-CB59E4E86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Loop Unrolling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D6A7D60-051C-5E58-C9F6-0FD4A38A78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850" y="903288"/>
            <a:ext cx="8693150" cy="5265737"/>
          </a:xfrm>
        </p:spPr>
        <p:txBody>
          <a:bodyPr/>
          <a:lstStyle/>
          <a:p>
            <a:r>
              <a:rPr lang="en-US" altLang="en-US" sz="2000"/>
              <a:t>Better loop structure?</a:t>
            </a:r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423DDEBE-7E7B-5397-1A37-21BB9DE998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FA27CAA1-B623-43FC-B5D9-29750D62DCA4}" type="slidenum">
              <a:rPr lang="en-US" altLang="en-US" smtClean="0"/>
              <a:pPr>
                <a:spcBef>
                  <a:spcPct val="0"/>
                </a:spcBef>
                <a:buSzTx/>
              </a:pPr>
              <a:t>186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BC5CB83-D164-7C41-9C00-E4C8E9161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Compiler Register Renaming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423A613-068F-87C8-B3B6-DB9ADE42A0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850" y="903288"/>
            <a:ext cx="8693150" cy="5265737"/>
          </a:xfrm>
        </p:spPr>
        <p:txBody>
          <a:bodyPr/>
          <a:lstStyle/>
          <a:p>
            <a:r>
              <a:rPr lang="en-US" altLang="en-US" sz="2000"/>
              <a:t>Compiler reduces hazards by removing name dependences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2F1CDE2E-150E-68C0-CFF9-5659EE25A7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A3C52B05-6FC5-42BB-A75A-CCC58A30C686}" type="slidenum">
              <a:rPr lang="en-US" altLang="en-US" smtClean="0"/>
              <a:pPr>
                <a:spcBef>
                  <a:spcPct val="0"/>
                </a:spcBef>
                <a:buSzTx/>
              </a:pPr>
              <a:t>187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312D44F-C71B-AD0B-6519-98D95976D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Hardware Register Renaming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992D815-62AC-75AF-690F-BE69B94EB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850" y="903288"/>
            <a:ext cx="8693150" cy="5265737"/>
          </a:xfrm>
        </p:spPr>
        <p:txBody>
          <a:bodyPr/>
          <a:lstStyle/>
          <a:p>
            <a:r>
              <a:rPr lang="en-US" altLang="en-US" sz="2000"/>
              <a:t>CPU dynamically associates each register read with the most recent instruction issue that writes that register.</a:t>
            </a:r>
          </a:p>
          <a:p>
            <a:endParaRPr lang="en-US" altLang="en-US" sz="2000"/>
          </a:p>
        </p:txBody>
      </p:sp>
      <p:sp>
        <p:nvSpPr>
          <p:cNvPr id="33797" name="Text Box 4">
            <a:extLst>
              <a:ext uri="{FF2B5EF4-FFF2-40B4-BE49-F238E27FC236}">
                <a16:creationId xmlns:a16="http://schemas.microsoft.com/office/drawing/2014/main" id="{7C79AD00-446A-2B9B-4459-43AE78BE0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789113"/>
            <a:ext cx="29003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Courier New" panose="02070309020205020404" pitchFamily="49" charset="0"/>
              </a:rPr>
              <a:t>0: ADDI X0, X0, #8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1: LDUR X1, [X0, #0]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2: STUR X1, [X0, #100]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3: ADDI X0, X0, #8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4: LDUR X1, [X0, #0]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5: STUR X1, [X0, #100]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6: ADDI X0, X0, #8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7: LDUR X1, [X0, #0]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8: STUR X1, [X0, #100]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>
            <a:extLst>
              <a:ext uri="{FF2B5EF4-FFF2-40B4-BE49-F238E27FC236}">
                <a16:creationId xmlns:a16="http://schemas.microsoft.com/office/drawing/2014/main" id="{93BC5C2B-BEFD-5601-4242-E41BF48E76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73D9639E-6DC1-4AB8-989E-5E5DFC613DDD}" type="slidenum">
              <a:rPr lang="en-US" altLang="en-US" smtClean="0"/>
              <a:pPr>
                <a:spcBef>
                  <a:spcPct val="0"/>
                </a:spcBef>
                <a:buSzTx/>
              </a:pPr>
              <a:t>188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B5009FD5-745C-1FD5-9F28-4DA51D0B8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Hardware Register Renaming (cont.)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F60C064-9571-0239-77A9-BD3623A50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850" y="903288"/>
            <a:ext cx="8693150" cy="5265737"/>
          </a:xfrm>
        </p:spPr>
        <p:txBody>
          <a:bodyPr/>
          <a:lstStyle/>
          <a:p>
            <a:endParaRPr lang="en-US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E839F558-28D0-9537-A0A9-4702E4D992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F574CD77-8498-4182-AF3E-9DDFBADC90EC}" type="slidenum">
              <a:rPr lang="en-US" altLang="en-US" smtClean="0"/>
              <a:pPr>
                <a:spcBef>
                  <a:spcPct val="0"/>
                </a:spcBef>
                <a:buSzTx/>
              </a:pPr>
              <a:t>189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A4F156B0-F4C3-ED0E-AAC8-CCD561FD6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Control Hazards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9CCAD1F-4714-96BC-AB9B-AAA7D0282F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if (c == 0) { t = s; }</a:t>
            </a:r>
          </a:p>
          <a:p>
            <a:r>
              <a:rPr lang="en-US" altLang="en-US">
                <a:latin typeface="Courier New" panose="02070309020205020404" pitchFamily="49" charset="0"/>
              </a:rPr>
              <a:t>if (a[0] == 0)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a[0] = b[0];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else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a[0] = a[0] + 4;</a:t>
            </a:r>
          </a:p>
          <a:p>
            <a:endParaRPr lang="en-US" altLang="en-US">
              <a:latin typeface="Courier New" panose="02070309020205020404" pitchFamily="49" charset="0"/>
            </a:endParaRPr>
          </a:p>
          <a:p>
            <a:r>
              <a:rPr lang="en-US" altLang="en-US"/>
              <a:t>Branches introduce hazards that limit ILP</a:t>
            </a:r>
          </a:p>
          <a:p>
            <a:pPr lvl="1"/>
            <a:r>
              <a:rPr lang="en-US" altLang="en-US"/>
              <a:t>Branch prediction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Conditional/Predicated instructions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DBB818D9-CE06-7D07-77CB-53259C4A9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400D1FD8-E69F-49DC-9328-EA9376259471}" type="slidenum">
              <a:rPr lang="en-US" altLang="en-US" smtClean="0"/>
              <a:pPr>
                <a:spcBef>
                  <a:spcPct val="0"/>
                </a:spcBef>
                <a:buSzTx/>
              </a:pPr>
              <a:t>190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6887037-7F88-2E28-5E75-2ECA45618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Predicated Instructions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357E6DE5-EC1E-10C3-1DCA-E89BB5A97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if (c == 0) { t = s; }</a:t>
            </a:r>
          </a:p>
          <a:p>
            <a:endParaRPr lang="en-US" altLang="en-US"/>
          </a:p>
          <a:p>
            <a:r>
              <a:rPr lang="en-US" altLang="en-US"/>
              <a:t>Normal:	</a:t>
            </a:r>
          </a:p>
          <a:p>
            <a:endParaRPr lang="en-US" altLang="en-US"/>
          </a:p>
          <a:p>
            <a:endParaRPr lang="en-US" altLang="en-US">
              <a:latin typeface="Courier New" panose="02070309020205020404" pitchFamily="49" charset="0"/>
            </a:endParaRPr>
          </a:p>
          <a:p>
            <a:endParaRPr lang="en-US" altLang="en-US">
              <a:latin typeface="Courier New" panose="02070309020205020404" pitchFamily="49" charset="0"/>
            </a:endParaRPr>
          </a:p>
          <a:p>
            <a:endParaRPr lang="en-US" altLang="en-US">
              <a:latin typeface="Courier New" panose="02070309020205020404" pitchFamily="49" charset="0"/>
            </a:endParaRPr>
          </a:p>
          <a:p>
            <a:endParaRPr lang="en-US" altLang="en-US"/>
          </a:p>
          <a:p>
            <a:r>
              <a:rPr lang="en-US" altLang="en-US" sz="2000"/>
              <a:t>W/Conditional move (instructions with internal if-like operation – no branches)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CMOVZ  &lt;dest&gt;, &lt;src&gt;, &lt;cond&gt;	// move src to dest if cond == 0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CMOVNZ &lt;dest&gt;, &lt;src&gt;, &lt;cond&gt;	// move src to dest if cond != 0</a:t>
            </a:r>
            <a:endParaRPr lang="en-US" altLang="en-US" sz="1600"/>
          </a:p>
        </p:txBody>
      </p:sp>
      <p:sp>
        <p:nvSpPr>
          <p:cNvPr id="39941" name="TextBox 1">
            <a:extLst>
              <a:ext uri="{FF2B5EF4-FFF2-40B4-BE49-F238E27FC236}">
                <a16:creationId xmlns:a16="http://schemas.microsoft.com/office/drawing/2014/main" id="{E3FF8AD6-2953-9D67-65F1-1149400CD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6278563"/>
            <a:ext cx="68119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400" dirty="0">
                <a:solidFill>
                  <a:srgbClr val="C00000"/>
                </a:solidFill>
              </a:rPr>
              <a:t>Note: ARM actually uses CSEL, a Mux-like instruction instead.  But, predication important </a:t>
            </a:r>
          </a:p>
          <a:p>
            <a:r>
              <a:rPr lang="en-US" altLang="en-US" sz="1400" dirty="0">
                <a:solidFill>
                  <a:srgbClr val="C00000"/>
                </a:solidFill>
              </a:rPr>
              <a:t>enough we’ll pretend there’s a CMOV instruction…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6149C275-C2EB-C9A8-B514-FF426CD87E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E01083BF-360B-42FE-9081-C3D6FBEFFCAF}" type="slidenum">
              <a:rPr lang="en-US" altLang="en-US" smtClean="0"/>
              <a:pPr>
                <a:spcBef>
                  <a:spcPct val="0"/>
                </a:spcBef>
                <a:buSzTx/>
              </a:pPr>
              <a:t>173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2C634EB-D2D5-117E-6651-869B5AEDF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Static Branch Predictors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113373C-D6EE-96A4-EBF1-6B61432BA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Are all conditional branches created equal?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id="{6D2B7B65-A1BA-980C-8E74-6278FDBEB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0A41ED27-A1E7-4A0E-89DF-6B0D9E616BF5}" type="slidenum">
              <a:rPr lang="en-US" altLang="en-US" smtClean="0"/>
              <a:pPr>
                <a:spcBef>
                  <a:spcPct val="0"/>
                </a:spcBef>
                <a:buSzTx/>
              </a:pPr>
              <a:t>191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AB38FC6-E4A8-2E7A-B9E2-79E83E1B8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Predicated Instructions (cont.)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80E797E-2D20-951A-4E71-5F96FFC1DE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tabLst>
                <a:tab pos="457200" algn="l"/>
                <a:tab pos="2286000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d = a – b;</a:t>
            </a:r>
          </a:p>
          <a:p>
            <a:pPr marL="0" indent="0">
              <a:tabLst>
                <a:tab pos="457200" algn="l"/>
                <a:tab pos="2286000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if (d&lt;0)</a:t>
            </a:r>
          </a:p>
          <a:p>
            <a:pPr marL="0" indent="0">
              <a:tabLst>
                <a:tab pos="457200" algn="l"/>
                <a:tab pos="2286000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	sum -= d;</a:t>
            </a:r>
          </a:p>
          <a:p>
            <a:pPr marL="0" indent="0">
              <a:tabLst>
                <a:tab pos="457200" algn="l"/>
                <a:tab pos="2286000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else</a:t>
            </a:r>
          </a:p>
          <a:p>
            <a:pPr marL="0" indent="0">
              <a:tabLst>
                <a:tab pos="457200" algn="l"/>
                <a:tab pos="2286000" algn="l"/>
              </a:tabLst>
            </a:pPr>
            <a:r>
              <a:rPr lang="en-US" altLang="en-US" sz="1600">
                <a:latin typeface="Courier New" panose="02070309020205020404" pitchFamily="49" charset="0"/>
              </a:rPr>
              <a:t>	sum += d;</a:t>
            </a:r>
          </a:p>
          <a:p>
            <a:pPr marL="0" indent="0">
              <a:tabLst>
                <a:tab pos="457200" algn="l"/>
                <a:tab pos="2286000" algn="l"/>
              </a:tabLst>
            </a:pPr>
            <a:endParaRPr lang="en-US" altLang="en-US" sz="1600"/>
          </a:p>
          <a:p>
            <a:pPr marL="0" indent="0">
              <a:tabLst>
                <a:tab pos="457200" algn="l"/>
                <a:tab pos="2286000" algn="l"/>
              </a:tabLst>
            </a:pPr>
            <a:r>
              <a:rPr lang="en-US" altLang="en-US" sz="1600"/>
              <a:t>Normal:</a:t>
            </a:r>
          </a:p>
          <a:p>
            <a:pPr marL="0" indent="0">
              <a:tabLst>
                <a:tab pos="457200" algn="l"/>
                <a:tab pos="2286000" algn="l"/>
              </a:tabLst>
            </a:pPr>
            <a:endParaRPr lang="en-US" altLang="en-US" sz="1600">
              <a:latin typeface="Courier New" panose="02070309020205020404" pitchFamily="49" charset="0"/>
            </a:endParaRPr>
          </a:p>
        </p:txBody>
      </p:sp>
      <p:sp>
        <p:nvSpPr>
          <p:cNvPr id="41989" name="Rectangle 4">
            <a:extLst>
              <a:ext uri="{FF2B5EF4-FFF2-40B4-BE49-F238E27FC236}">
                <a16:creationId xmlns:a16="http://schemas.microsoft.com/office/drawing/2014/main" id="{1B22E08A-B2C3-737D-037E-A47D076CFF5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tabLst>
                <a:tab pos="457200" algn="l"/>
                <a:tab pos="2286000" algn="l"/>
              </a:tabLst>
            </a:pPr>
            <a:endParaRPr lang="en-US" altLang="en-US" sz="1600">
              <a:solidFill>
                <a:schemeClr val="hlink"/>
              </a:solidFill>
            </a:endParaRPr>
          </a:p>
          <a:p>
            <a:pPr marL="0" indent="0">
              <a:tabLst>
                <a:tab pos="457200" algn="l"/>
                <a:tab pos="2286000" algn="l"/>
              </a:tabLst>
            </a:pPr>
            <a:endParaRPr lang="en-US" altLang="en-US" sz="1600"/>
          </a:p>
          <a:p>
            <a:pPr marL="0" indent="0">
              <a:tabLst>
                <a:tab pos="457200" algn="l"/>
                <a:tab pos="2286000" algn="l"/>
              </a:tabLst>
            </a:pPr>
            <a:endParaRPr lang="en-US" altLang="en-US" sz="1600"/>
          </a:p>
          <a:p>
            <a:pPr marL="0" indent="0">
              <a:tabLst>
                <a:tab pos="457200" algn="l"/>
                <a:tab pos="2286000" algn="l"/>
              </a:tabLst>
            </a:pPr>
            <a:endParaRPr lang="en-US" altLang="en-US" sz="1600"/>
          </a:p>
          <a:p>
            <a:pPr marL="0" indent="0">
              <a:tabLst>
                <a:tab pos="457200" algn="l"/>
                <a:tab pos="2286000" algn="l"/>
              </a:tabLst>
            </a:pPr>
            <a:endParaRPr lang="en-US" altLang="en-US" sz="1600"/>
          </a:p>
          <a:p>
            <a:pPr marL="0" indent="0">
              <a:tabLst>
                <a:tab pos="457200" algn="l"/>
                <a:tab pos="2286000" algn="l"/>
              </a:tabLst>
            </a:pPr>
            <a:r>
              <a:rPr lang="en-US" altLang="en-US" sz="1600"/>
              <a:t>Predicated Instructions: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8CB2A8F9-125A-E305-F857-01074C222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ARM CSEL Instruction: the MUX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90178-39EA-D361-2717-741801520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CSEL &lt;</a:t>
            </a:r>
            <a:r>
              <a:rPr lang="en-US" dirty="0" err="1"/>
              <a:t>dest</a:t>
            </a:r>
            <a:r>
              <a:rPr lang="en-US" dirty="0"/>
              <a:t>&gt;, &lt;src1&gt;, &lt;src2&gt;, &lt;</a:t>
            </a:r>
            <a:r>
              <a:rPr lang="en-US" dirty="0" err="1"/>
              <a:t>cond</a:t>
            </a:r>
            <a:r>
              <a:rPr lang="en-US" dirty="0"/>
              <a:t>&gt;</a:t>
            </a:r>
          </a:p>
          <a:p>
            <a:pPr>
              <a:defRPr/>
            </a:pPr>
            <a:r>
              <a:rPr lang="en-US" dirty="0"/>
              <a:t>	&lt;</a:t>
            </a:r>
            <a:r>
              <a:rPr lang="en-US" dirty="0" err="1"/>
              <a:t>dest</a:t>
            </a:r>
            <a:r>
              <a:rPr lang="en-US" dirty="0"/>
              <a:t>&gt; = If &lt;</a:t>
            </a:r>
            <a:r>
              <a:rPr lang="en-US" dirty="0" err="1"/>
              <a:t>cond</a:t>
            </a:r>
            <a:r>
              <a:rPr lang="en-US" dirty="0"/>
              <a:t>&gt; then &lt;src1&gt; else &lt;src2&gt;</a:t>
            </a:r>
          </a:p>
          <a:p>
            <a:pPr>
              <a:defRPr/>
            </a:pPr>
            <a:r>
              <a:rPr lang="en-US" dirty="0"/>
              <a:t>	&lt;</a:t>
            </a:r>
            <a:r>
              <a:rPr lang="en-US" dirty="0" err="1"/>
              <a:t>cond</a:t>
            </a:r>
            <a:r>
              <a:rPr lang="en-US" dirty="0"/>
              <a:t>&gt;: EQ, NE, LT, etc.</a:t>
            </a:r>
          </a:p>
          <a:p>
            <a:pPr>
              <a:defRPr/>
            </a:pPr>
            <a:endParaRPr lang="en-US" dirty="0"/>
          </a:p>
          <a:p>
            <a:pPr marL="0" indent="0">
              <a:tabLst>
                <a:tab pos="457200" algn="l"/>
                <a:tab pos="2286000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d = a – b;</a:t>
            </a:r>
          </a:p>
          <a:p>
            <a:pPr marL="0" indent="0">
              <a:tabLst>
                <a:tab pos="457200" algn="l"/>
                <a:tab pos="2286000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if (d&lt;0)</a:t>
            </a:r>
          </a:p>
          <a:p>
            <a:pPr marL="0" indent="0">
              <a:tabLst>
                <a:tab pos="457200" algn="l"/>
                <a:tab pos="2286000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sum -= d;</a:t>
            </a:r>
          </a:p>
          <a:p>
            <a:pPr marL="0" indent="0">
              <a:tabLst>
                <a:tab pos="457200" algn="l"/>
                <a:tab pos="2286000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else</a:t>
            </a:r>
          </a:p>
          <a:p>
            <a:pPr marL="0" indent="0">
              <a:tabLst>
                <a:tab pos="457200" algn="l"/>
                <a:tab pos="2286000" algn="l"/>
              </a:tabLst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sum += d;</a:t>
            </a: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3081BB86-53D1-460C-2964-E33FCF9F61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4655B8-9DDB-4323-BC2B-6467AFA58AAE}" type="slidenum">
              <a:rPr lang="en-US" altLang="en-US" smtClean="0">
                <a:latin typeface="Arial" panose="020B0604020202020204" pitchFamily="34" charset="0"/>
              </a:rPr>
              <a:pPr/>
              <a:t>192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15EB783A-FA46-A106-4404-1F9982596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D9A0CE99-8445-4E9C-9E0D-206C9CC6B239}" type="slidenum">
              <a:rPr lang="en-US" altLang="en-US" smtClean="0"/>
              <a:pPr>
                <a:spcBef>
                  <a:spcPct val="0"/>
                </a:spcBef>
                <a:buSzTx/>
              </a:pPr>
              <a:t>193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CF89D6C-192A-D02A-E949-CD4D44B6F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ILP </a:t>
            </a:r>
            <a:endParaRPr lang="en-US" altLang="en-US" dirty="0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AD258F7-4E46-20AF-FEFE-2AD5E77980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Advanced processors optimize two factors:</a:t>
            </a:r>
          </a:p>
          <a:p>
            <a:endParaRPr lang="en-US" altLang="en-US"/>
          </a:p>
          <a:p>
            <a:r>
              <a:rPr lang="en-US" altLang="en-US"/>
              <a:t>	Reduce clock period by heavy pipelining</a:t>
            </a:r>
          </a:p>
          <a:p>
            <a:r>
              <a:rPr lang="en-US" altLang="en-US"/>
              <a:t>		Greater pipelining means more hazards, delay slots</a:t>
            </a:r>
          </a:p>
          <a:p>
            <a:endParaRPr lang="en-US" altLang="en-US"/>
          </a:p>
          <a:p>
            <a:r>
              <a:rPr lang="en-US" altLang="en-US"/>
              <a:t>	Reduce CPI</a:t>
            </a:r>
          </a:p>
          <a:p>
            <a:r>
              <a:rPr lang="en-US" altLang="en-US"/>
              <a:t>		What if we want a CPI &lt; 1.0?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70529A4A-6AB0-CCE7-F567-ED2E488D6C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A170E059-81E1-4447-9EC1-8986541F83C5}" type="slidenum">
              <a:rPr lang="en-US" altLang="en-US" smtClean="0"/>
              <a:pPr>
                <a:spcBef>
                  <a:spcPct val="0"/>
                </a:spcBef>
                <a:buSzTx/>
              </a:pPr>
              <a:t>194</a:t>
            </a:fld>
            <a:endParaRPr lang="en-US" altLang="en-US"/>
          </a:p>
        </p:txBody>
      </p:sp>
      <p:sp>
        <p:nvSpPr>
          <p:cNvPr id="47107" name="Rectangle 6">
            <a:extLst>
              <a:ext uri="{FF2B5EF4-FFF2-40B4-BE49-F238E27FC236}">
                <a16:creationId xmlns:a16="http://schemas.microsoft.com/office/drawing/2014/main" id="{D77A3D37-54C6-19BE-97C2-307647D64D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Divide datapath into </a:t>
            </a:r>
            <a:r>
              <a:rPr lang="en-US" altLang="en-US" b="1" u="sng"/>
              <a:t>multiple</a:t>
            </a:r>
            <a:r>
              <a:rPr lang="en-US" altLang="en-US"/>
              <a:t> pipeline stages</a:t>
            </a:r>
          </a:p>
        </p:txBody>
      </p:sp>
      <p:sp>
        <p:nvSpPr>
          <p:cNvPr id="47108" name="Rectangle 7">
            <a:extLst>
              <a:ext uri="{FF2B5EF4-FFF2-40B4-BE49-F238E27FC236}">
                <a16:creationId xmlns:a16="http://schemas.microsoft.com/office/drawing/2014/main" id="{58EB6A59-A6D4-F679-40A4-94536E18FD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Superpipelining</a:t>
            </a:r>
          </a:p>
        </p:txBody>
      </p:sp>
      <p:grpSp>
        <p:nvGrpSpPr>
          <p:cNvPr id="47109" name="Group 93">
            <a:extLst>
              <a:ext uri="{FF2B5EF4-FFF2-40B4-BE49-F238E27FC236}">
                <a16:creationId xmlns:a16="http://schemas.microsoft.com/office/drawing/2014/main" id="{8212E304-AA74-163E-D79D-85FF28BEA6D8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1366838"/>
            <a:ext cx="7845425" cy="3303587"/>
            <a:chOff x="408" y="1258"/>
            <a:chExt cx="4942" cy="2081"/>
          </a:xfrm>
        </p:grpSpPr>
        <p:sp>
          <p:nvSpPr>
            <p:cNvPr id="47137" name="Rectangle 2">
              <a:extLst>
                <a:ext uri="{FF2B5EF4-FFF2-40B4-BE49-F238E27FC236}">
                  <a16:creationId xmlns:a16="http://schemas.microsoft.com/office/drawing/2014/main" id="{DB638472-FEDC-FB70-F64D-4F277F0F9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765"/>
              <a:ext cx="102" cy="157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Register</a:t>
              </a:r>
            </a:p>
          </p:txBody>
        </p:sp>
        <p:sp>
          <p:nvSpPr>
            <p:cNvPr id="47138" name="Rectangle 3">
              <a:extLst>
                <a:ext uri="{FF2B5EF4-FFF2-40B4-BE49-F238E27FC236}">
                  <a16:creationId xmlns:a16="http://schemas.microsoft.com/office/drawing/2014/main" id="{B7B7427F-28BB-7319-5E36-3168D8D57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65"/>
              <a:ext cx="102" cy="157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Register</a:t>
              </a:r>
            </a:p>
          </p:txBody>
        </p:sp>
        <p:sp>
          <p:nvSpPr>
            <p:cNvPr id="47139" name="Rectangle 4">
              <a:extLst>
                <a:ext uri="{FF2B5EF4-FFF2-40B4-BE49-F238E27FC236}">
                  <a16:creationId xmlns:a16="http://schemas.microsoft.com/office/drawing/2014/main" id="{BF41CAAE-7B3A-2FCA-7E84-471D2DEDA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1765"/>
              <a:ext cx="102" cy="157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Register</a:t>
              </a:r>
            </a:p>
          </p:txBody>
        </p:sp>
        <p:sp>
          <p:nvSpPr>
            <p:cNvPr id="47140" name="Rectangle 5">
              <a:extLst>
                <a:ext uri="{FF2B5EF4-FFF2-40B4-BE49-F238E27FC236}">
                  <a16:creationId xmlns:a16="http://schemas.microsoft.com/office/drawing/2014/main" id="{890181EF-BBB7-FBA6-FEC9-2D594A0F9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1765"/>
              <a:ext cx="102" cy="157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Register</a:t>
              </a:r>
            </a:p>
          </p:txBody>
        </p:sp>
        <p:grpSp>
          <p:nvGrpSpPr>
            <p:cNvPr id="47141" name="Group 8">
              <a:extLst>
                <a:ext uri="{FF2B5EF4-FFF2-40B4-BE49-F238E27FC236}">
                  <a16:creationId xmlns:a16="http://schemas.microsoft.com/office/drawing/2014/main" id="{734DEE41-E798-FF51-9D5F-B6FBF3CD6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" y="1922"/>
              <a:ext cx="4941" cy="1232"/>
              <a:chOff x="491" y="2382"/>
              <a:chExt cx="4941" cy="1232"/>
            </a:xfrm>
          </p:grpSpPr>
          <p:grpSp>
            <p:nvGrpSpPr>
              <p:cNvPr id="47147" name="Group 9">
                <a:extLst>
                  <a:ext uri="{FF2B5EF4-FFF2-40B4-BE49-F238E27FC236}">
                    <a16:creationId xmlns:a16="http://schemas.microsoft.com/office/drawing/2014/main" id="{95AE2155-FACA-6183-6E49-CF934A2CD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59" y="2520"/>
                <a:ext cx="352" cy="838"/>
                <a:chOff x="2637" y="1943"/>
                <a:chExt cx="414" cy="838"/>
              </a:xfrm>
            </p:grpSpPr>
            <p:sp>
              <p:nvSpPr>
                <p:cNvPr id="47219" name="AutoShape 10">
                  <a:extLst>
                    <a:ext uri="{FF2B5EF4-FFF2-40B4-BE49-F238E27FC236}">
                      <a16:creationId xmlns:a16="http://schemas.microsoft.com/office/drawing/2014/main" id="{973E8DBB-CE3D-2F96-4696-6033057779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426" y="220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20" name="Line 11">
                  <a:extLst>
                    <a:ext uri="{FF2B5EF4-FFF2-40B4-BE49-F238E27FC236}">
                      <a16:creationId xmlns:a16="http://schemas.microsoft.com/office/drawing/2014/main" id="{628D8492-4E6A-521F-8DCF-60FE075EB7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229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21" name="Line 12">
                  <a:extLst>
                    <a:ext uri="{FF2B5EF4-FFF2-40B4-BE49-F238E27FC236}">
                      <a16:creationId xmlns:a16="http://schemas.microsoft.com/office/drawing/2014/main" id="{AE91D898-3CEF-22F3-08C5-6E6B3D8934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88" y="236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22" name="Line 13">
                  <a:extLst>
                    <a:ext uri="{FF2B5EF4-FFF2-40B4-BE49-F238E27FC236}">
                      <a16:creationId xmlns:a16="http://schemas.microsoft.com/office/drawing/2014/main" id="{1D950073-0A97-AECF-F8F1-D345E9924F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2688" y="229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23" name="Line 14">
                  <a:extLst>
                    <a:ext uri="{FF2B5EF4-FFF2-40B4-BE49-F238E27FC236}">
                      <a16:creationId xmlns:a16="http://schemas.microsoft.com/office/drawing/2014/main" id="{B0D45DC8-6646-8EF2-83D6-F18313AB9F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0" y="236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24" name="Line 15">
                  <a:extLst>
                    <a:ext uri="{FF2B5EF4-FFF2-40B4-BE49-F238E27FC236}">
                      <a16:creationId xmlns:a16="http://schemas.microsoft.com/office/drawing/2014/main" id="{DF95A6AD-98EC-0B54-5BD7-FBB10CB5EF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37" y="211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25" name="Line 16">
                  <a:extLst>
                    <a:ext uri="{FF2B5EF4-FFF2-40B4-BE49-F238E27FC236}">
                      <a16:creationId xmlns:a16="http://schemas.microsoft.com/office/drawing/2014/main" id="{C38F6120-1FE1-18C8-4410-DDF5E2DD82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37" y="260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148" name="Group 17">
                <a:extLst>
                  <a:ext uri="{FF2B5EF4-FFF2-40B4-BE49-F238E27FC236}">
                    <a16:creationId xmlns:a16="http://schemas.microsoft.com/office/drawing/2014/main" id="{23E01CEA-B280-DBCF-D91C-9D833B5072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1" y="2583"/>
                <a:ext cx="261" cy="627"/>
                <a:chOff x="775" y="1917"/>
                <a:chExt cx="307" cy="627"/>
              </a:xfrm>
            </p:grpSpPr>
            <p:sp>
              <p:nvSpPr>
                <p:cNvPr id="47217" name="Rectangle 18">
                  <a:extLst>
                    <a:ext uri="{FF2B5EF4-FFF2-40B4-BE49-F238E27FC236}">
                      <a16:creationId xmlns:a16="http://schemas.microsoft.com/office/drawing/2014/main" id="{384873CB-2DD3-AE0C-124F-67B507291E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5" y="1917"/>
                  <a:ext cx="256" cy="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600" b="1"/>
                    <a:t>PC</a:t>
                  </a:r>
                </a:p>
              </p:txBody>
            </p:sp>
            <p:sp>
              <p:nvSpPr>
                <p:cNvPr id="47218" name="Line 19">
                  <a:extLst>
                    <a:ext uri="{FF2B5EF4-FFF2-40B4-BE49-F238E27FC236}">
                      <a16:creationId xmlns:a16="http://schemas.microsoft.com/office/drawing/2014/main" id="{07CA708F-5C69-B6CF-875E-DA6BD20A67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1" y="223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149" name="Group 20">
                <a:extLst>
                  <a:ext uri="{FF2B5EF4-FFF2-40B4-BE49-F238E27FC236}">
                    <a16:creationId xmlns:a16="http://schemas.microsoft.com/office/drawing/2014/main" id="{41DBF3B7-A9C7-66CB-E19F-C9D2ED6951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2" y="2796"/>
                <a:ext cx="713" cy="716"/>
                <a:chOff x="4703" y="2001"/>
                <a:chExt cx="839" cy="716"/>
              </a:xfrm>
            </p:grpSpPr>
            <p:sp>
              <p:nvSpPr>
                <p:cNvPr id="47213" name="Rectangle 21">
                  <a:extLst>
                    <a:ext uri="{FF2B5EF4-FFF2-40B4-BE49-F238E27FC236}">
                      <a16:creationId xmlns:a16="http://schemas.microsoft.com/office/drawing/2014/main" id="{B74E5C1B-9798-7BC3-76F9-BE55765F15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54" y="2001"/>
                  <a:ext cx="736" cy="71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b="1"/>
                    <a:t>Data</a:t>
                  </a:r>
                </a:p>
                <a:p>
                  <a:pPr algn="ctr"/>
                  <a:r>
                    <a:rPr lang="en-US" altLang="en-US" b="1"/>
                    <a:t>Memory</a:t>
                  </a:r>
                </a:p>
              </p:txBody>
            </p:sp>
            <p:sp>
              <p:nvSpPr>
                <p:cNvPr id="47214" name="Line 22">
                  <a:extLst>
                    <a:ext uri="{FF2B5EF4-FFF2-40B4-BE49-F238E27FC236}">
                      <a16:creationId xmlns:a16="http://schemas.microsoft.com/office/drawing/2014/main" id="{48B048EC-F353-F412-5F54-4A9AF62DE2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3" y="2144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15" name="Line 23">
                  <a:extLst>
                    <a:ext uri="{FF2B5EF4-FFF2-40B4-BE49-F238E27FC236}">
                      <a16:creationId xmlns:a16="http://schemas.microsoft.com/office/drawing/2014/main" id="{6D52812D-37C0-B81D-6DBC-DA5894B8F4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3" y="2573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16" name="Line 24">
                  <a:extLst>
                    <a:ext uri="{FF2B5EF4-FFF2-40B4-BE49-F238E27FC236}">
                      <a16:creationId xmlns:a16="http://schemas.microsoft.com/office/drawing/2014/main" id="{2B2EAC7E-28AF-E2C4-7D8D-9A7ED08479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91" y="235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150" name="Group 25">
                <a:extLst>
                  <a:ext uri="{FF2B5EF4-FFF2-40B4-BE49-F238E27FC236}">
                    <a16:creationId xmlns:a16="http://schemas.microsoft.com/office/drawing/2014/main" id="{751385AB-CCEC-501A-01FD-3FB79EE6B7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1" y="2540"/>
                <a:ext cx="713" cy="716"/>
                <a:chOff x="1093" y="2033"/>
                <a:chExt cx="839" cy="716"/>
              </a:xfrm>
            </p:grpSpPr>
            <p:sp>
              <p:nvSpPr>
                <p:cNvPr id="47210" name="Rectangle 26">
                  <a:extLst>
                    <a:ext uri="{FF2B5EF4-FFF2-40B4-BE49-F238E27FC236}">
                      <a16:creationId xmlns:a16="http://schemas.microsoft.com/office/drawing/2014/main" id="{089BE9E7-B794-71D4-B60D-1B910548D1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44" y="2033"/>
                  <a:ext cx="736" cy="71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b="1"/>
                    <a:t>Instr.</a:t>
                  </a:r>
                </a:p>
                <a:p>
                  <a:pPr algn="ctr"/>
                  <a:r>
                    <a:rPr lang="en-US" altLang="en-US" b="1"/>
                    <a:t>Memory</a:t>
                  </a:r>
                </a:p>
              </p:txBody>
            </p:sp>
            <p:sp>
              <p:nvSpPr>
                <p:cNvPr id="47211" name="Line 27">
                  <a:extLst>
                    <a:ext uri="{FF2B5EF4-FFF2-40B4-BE49-F238E27FC236}">
                      <a16:creationId xmlns:a16="http://schemas.microsoft.com/office/drawing/2014/main" id="{36F91952-6F1B-6CA9-7372-E88B30443D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3" y="239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12" name="Line 28">
                  <a:extLst>
                    <a:ext uri="{FF2B5EF4-FFF2-40B4-BE49-F238E27FC236}">
                      <a16:creationId xmlns:a16="http://schemas.microsoft.com/office/drawing/2014/main" id="{BF00C4FD-0635-44BA-FA60-0E595BEAB9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81" y="2391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151" name="Group 29">
                <a:extLst>
                  <a:ext uri="{FF2B5EF4-FFF2-40B4-BE49-F238E27FC236}">
                    <a16:creationId xmlns:a16="http://schemas.microsoft.com/office/drawing/2014/main" id="{86107A8B-7797-CE36-D0E5-12B5AF33DA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6" y="2552"/>
                <a:ext cx="713" cy="716"/>
                <a:chOff x="2438" y="2033"/>
                <a:chExt cx="839" cy="716"/>
              </a:xfrm>
            </p:grpSpPr>
            <p:sp>
              <p:nvSpPr>
                <p:cNvPr id="47203" name="Rectangle 30">
                  <a:extLst>
                    <a:ext uri="{FF2B5EF4-FFF2-40B4-BE49-F238E27FC236}">
                      <a16:creationId xmlns:a16="http://schemas.microsoft.com/office/drawing/2014/main" id="{25F917D2-B0D3-B8F0-17F3-A84F4BB4AA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9" y="2033"/>
                  <a:ext cx="736" cy="71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b="1"/>
                    <a:t>Register</a:t>
                  </a:r>
                </a:p>
                <a:p>
                  <a:pPr algn="ctr"/>
                  <a:r>
                    <a:rPr lang="en-US" altLang="en-US" b="1"/>
                    <a:t>File</a:t>
                  </a:r>
                </a:p>
              </p:txBody>
            </p:sp>
            <p:sp>
              <p:nvSpPr>
                <p:cNvPr id="47204" name="Line 31">
                  <a:extLst>
                    <a:ext uri="{FF2B5EF4-FFF2-40B4-BE49-F238E27FC236}">
                      <a16:creationId xmlns:a16="http://schemas.microsoft.com/office/drawing/2014/main" id="{43885174-DB69-0796-EDD5-3B4643F062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8" y="2176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05" name="Line 32">
                  <a:extLst>
                    <a:ext uri="{FF2B5EF4-FFF2-40B4-BE49-F238E27FC236}">
                      <a16:creationId xmlns:a16="http://schemas.microsoft.com/office/drawing/2014/main" id="{EA79D75B-89B1-910A-5F9C-2BFE3E7FB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8" y="246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06" name="Line 33">
                  <a:extLst>
                    <a:ext uri="{FF2B5EF4-FFF2-40B4-BE49-F238E27FC236}">
                      <a16:creationId xmlns:a16="http://schemas.microsoft.com/office/drawing/2014/main" id="{FD2080D5-4F3E-CF1D-0F07-D2B1E75202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8" y="231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07" name="Line 34">
                  <a:extLst>
                    <a:ext uri="{FF2B5EF4-FFF2-40B4-BE49-F238E27FC236}">
                      <a16:creationId xmlns:a16="http://schemas.microsoft.com/office/drawing/2014/main" id="{F5AF13B2-A477-8D48-BF8F-6FC80387B7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8" y="260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08" name="Line 35">
                  <a:extLst>
                    <a:ext uri="{FF2B5EF4-FFF2-40B4-BE49-F238E27FC236}">
                      <a16:creationId xmlns:a16="http://schemas.microsoft.com/office/drawing/2014/main" id="{D98BB33D-2518-799B-0E91-64DADDCAB9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6" y="2176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09" name="Line 36">
                  <a:extLst>
                    <a:ext uri="{FF2B5EF4-FFF2-40B4-BE49-F238E27FC236}">
                      <a16:creationId xmlns:a16="http://schemas.microsoft.com/office/drawing/2014/main" id="{F72F860D-3328-1A11-FFAF-4A49786B31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6" y="260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7152" name="AutoShape 37">
                <a:extLst>
                  <a:ext uri="{FF2B5EF4-FFF2-40B4-BE49-F238E27FC236}">
                    <a16:creationId xmlns:a16="http://schemas.microsoft.com/office/drawing/2014/main" id="{F7A482BE-AAD5-5180-916E-4F809CAFFC6C}"/>
                  </a:ext>
                </a:extLst>
              </p:cNvPr>
              <p:cNvCxnSpPr>
                <a:cxnSpLocks noChangeShapeType="1"/>
                <a:stCxn id="47218" idx="1"/>
                <a:endCxn id="47211" idx="0"/>
              </p:cNvCxnSpPr>
              <p:nvPr/>
            </p:nvCxnSpPr>
            <p:spPr bwMode="auto">
              <a:xfrm>
                <a:off x="752" y="2897"/>
                <a:ext cx="149" cy="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153" name="Line 38">
                <a:extLst>
                  <a:ext uri="{FF2B5EF4-FFF2-40B4-BE49-F238E27FC236}">
                    <a16:creationId xmlns:a16="http://schemas.microsoft.com/office/drawing/2014/main" id="{10D68401-651E-6B13-C984-B16B1F3031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4" y="3121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4" name="Line 39">
                <a:extLst>
                  <a:ext uri="{FF2B5EF4-FFF2-40B4-BE49-F238E27FC236}">
                    <a16:creationId xmlns:a16="http://schemas.microsoft.com/office/drawing/2014/main" id="{9E5FD022-23CC-363C-6E69-AF93F19A37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4" y="2984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5" name="Line 40">
                <a:extLst>
                  <a:ext uri="{FF2B5EF4-FFF2-40B4-BE49-F238E27FC236}">
                    <a16:creationId xmlns:a16="http://schemas.microsoft.com/office/drawing/2014/main" id="{459EA4BA-E562-2B15-6718-FE7842CD81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3" y="3614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6" name="Line 41">
                <a:extLst>
                  <a:ext uri="{FF2B5EF4-FFF2-40B4-BE49-F238E27FC236}">
                    <a16:creationId xmlns:a16="http://schemas.microsoft.com/office/drawing/2014/main" id="{7C704A48-B712-7F37-228F-68C40EFEA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3" y="2897"/>
                <a:ext cx="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7157" name="AutoShape 42">
                <a:extLst>
                  <a:ext uri="{FF2B5EF4-FFF2-40B4-BE49-F238E27FC236}">
                    <a16:creationId xmlns:a16="http://schemas.microsoft.com/office/drawing/2014/main" id="{884ABBD5-A865-0D45-E7B7-A73BDAC1ABEC}"/>
                  </a:ext>
                </a:extLst>
              </p:cNvPr>
              <p:cNvCxnSpPr>
                <a:cxnSpLocks noChangeShapeType="1"/>
                <a:stCxn id="47212" idx="1"/>
                <a:endCxn id="47156" idx="0"/>
              </p:cNvCxnSpPr>
              <p:nvPr/>
            </p:nvCxnSpPr>
            <p:spPr bwMode="auto">
              <a:xfrm flipV="1">
                <a:off x="1614" y="2897"/>
                <a:ext cx="109" cy="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58" name="AutoShape 43">
                <a:extLst>
                  <a:ext uri="{FF2B5EF4-FFF2-40B4-BE49-F238E27FC236}">
                    <a16:creationId xmlns:a16="http://schemas.microsoft.com/office/drawing/2014/main" id="{B578A807-516F-4347-AD77-C442B7794056}"/>
                  </a:ext>
                </a:extLst>
              </p:cNvPr>
              <p:cNvCxnSpPr>
                <a:cxnSpLocks noChangeShapeType="1"/>
                <a:stCxn id="47156" idx="1"/>
                <a:endCxn id="47153" idx="0"/>
              </p:cNvCxnSpPr>
              <p:nvPr/>
            </p:nvCxnSpPr>
            <p:spPr bwMode="auto">
              <a:xfrm flipH="1">
                <a:off x="1764" y="2897"/>
                <a:ext cx="2" cy="22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159" name="Line 44">
                <a:extLst>
                  <a:ext uri="{FF2B5EF4-FFF2-40B4-BE49-F238E27FC236}">
                    <a16:creationId xmlns:a16="http://schemas.microsoft.com/office/drawing/2014/main" id="{47A8189B-5E60-1F1C-7039-DCF0376AC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5" y="3614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60" name="Line 45">
                <a:extLst>
                  <a:ext uri="{FF2B5EF4-FFF2-40B4-BE49-F238E27FC236}">
                    <a16:creationId xmlns:a16="http://schemas.microsoft.com/office/drawing/2014/main" id="{EC54310C-2084-C72A-6BAE-CCBABD602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35" y="2382"/>
                <a:ext cx="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61" name="Line 46">
                <a:extLst>
                  <a:ext uri="{FF2B5EF4-FFF2-40B4-BE49-F238E27FC236}">
                    <a16:creationId xmlns:a16="http://schemas.microsoft.com/office/drawing/2014/main" id="{709CAE61-7BEB-D9CC-4675-0CD480676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91" y="2940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62" name="Line 47">
                <a:extLst>
                  <a:ext uri="{FF2B5EF4-FFF2-40B4-BE49-F238E27FC236}">
                    <a16:creationId xmlns:a16="http://schemas.microsoft.com/office/drawing/2014/main" id="{A047B734-733A-0CBD-4EB1-1BFC687C8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1" y="3154"/>
                <a:ext cx="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63" name="Line 48">
                <a:extLst>
                  <a:ext uri="{FF2B5EF4-FFF2-40B4-BE49-F238E27FC236}">
                    <a16:creationId xmlns:a16="http://schemas.microsoft.com/office/drawing/2014/main" id="{46DFAFC2-5296-E1B9-E2B3-F66596D27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2383"/>
                <a:ext cx="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7164" name="AutoShape 49">
                <a:extLst>
                  <a:ext uri="{FF2B5EF4-FFF2-40B4-BE49-F238E27FC236}">
                    <a16:creationId xmlns:a16="http://schemas.microsoft.com/office/drawing/2014/main" id="{02D737D6-9D1D-1758-42F8-637FE0012E13}"/>
                  </a:ext>
                </a:extLst>
              </p:cNvPr>
              <p:cNvCxnSpPr>
                <a:cxnSpLocks noChangeShapeType="1"/>
                <a:stCxn id="47156" idx="1"/>
                <a:endCxn id="47154" idx="0"/>
              </p:cNvCxnSpPr>
              <p:nvPr/>
            </p:nvCxnSpPr>
            <p:spPr bwMode="auto">
              <a:xfrm flipH="1">
                <a:off x="1764" y="2897"/>
                <a:ext cx="2" cy="8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65" name="AutoShape 50">
                <a:extLst>
                  <a:ext uri="{FF2B5EF4-FFF2-40B4-BE49-F238E27FC236}">
                    <a16:creationId xmlns:a16="http://schemas.microsoft.com/office/drawing/2014/main" id="{D3D1EFAB-EC57-298A-4E43-53247B71C069}"/>
                  </a:ext>
                </a:extLst>
              </p:cNvPr>
              <p:cNvCxnSpPr>
                <a:cxnSpLocks noChangeShapeType="1"/>
                <a:stCxn id="47223" idx="1"/>
                <a:endCxn id="47161" idx="0"/>
              </p:cNvCxnSpPr>
              <p:nvPr/>
            </p:nvCxnSpPr>
            <p:spPr bwMode="auto">
              <a:xfrm>
                <a:off x="3411" y="2939"/>
                <a:ext cx="80" cy="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66" name="AutoShape 51">
                <a:extLst>
                  <a:ext uri="{FF2B5EF4-FFF2-40B4-BE49-F238E27FC236}">
                    <a16:creationId xmlns:a16="http://schemas.microsoft.com/office/drawing/2014/main" id="{3181DF9B-2CC5-55D6-0F2F-EA1380CF31AE}"/>
                  </a:ext>
                </a:extLst>
              </p:cNvPr>
              <p:cNvCxnSpPr>
                <a:cxnSpLocks noChangeShapeType="1"/>
                <a:stCxn id="47161" idx="1"/>
                <a:endCxn id="47160" idx="0"/>
              </p:cNvCxnSpPr>
              <p:nvPr/>
            </p:nvCxnSpPr>
            <p:spPr bwMode="auto">
              <a:xfrm flipV="1">
                <a:off x="3535" y="2382"/>
                <a:ext cx="0" cy="55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67" name="AutoShape 52">
                <a:extLst>
                  <a:ext uri="{FF2B5EF4-FFF2-40B4-BE49-F238E27FC236}">
                    <a16:creationId xmlns:a16="http://schemas.microsoft.com/office/drawing/2014/main" id="{69ADEBAA-1FE5-27B0-0EA9-6EA2D6CA5B3A}"/>
                  </a:ext>
                </a:extLst>
              </p:cNvPr>
              <p:cNvCxnSpPr>
                <a:cxnSpLocks noChangeShapeType="1"/>
                <a:stCxn id="47160" idx="1"/>
                <a:endCxn id="47163" idx="0"/>
              </p:cNvCxnSpPr>
              <p:nvPr/>
            </p:nvCxnSpPr>
            <p:spPr bwMode="auto">
              <a:xfrm>
                <a:off x="3578" y="2382"/>
                <a:ext cx="844" cy="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68" name="AutoShape 53">
                <a:extLst>
                  <a:ext uri="{FF2B5EF4-FFF2-40B4-BE49-F238E27FC236}">
                    <a16:creationId xmlns:a16="http://schemas.microsoft.com/office/drawing/2014/main" id="{ABF1F068-F5A1-6841-59FB-6B86CDB15C9F}"/>
                  </a:ext>
                </a:extLst>
              </p:cNvPr>
              <p:cNvCxnSpPr>
                <a:cxnSpLocks noChangeShapeType="1"/>
                <a:stCxn id="47162" idx="0"/>
                <a:endCxn id="47216" idx="1"/>
              </p:cNvCxnSpPr>
              <p:nvPr/>
            </p:nvCxnSpPr>
            <p:spPr bwMode="auto">
              <a:xfrm flipH="1">
                <a:off x="4355" y="3154"/>
                <a:ext cx="66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69" name="AutoShape 54">
                <a:extLst>
                  <a:ext uri="{FF2B5EF4-FFF2-40B4-BE49-F238E27FC236}">
                    <a16:creationId xmlns:a16="http://schemas.microsoft.com/office/drawing/2014/main" id="{559CB6C3-7FAB-6954-8882-6EBB668E3383}"/>
                  </a:ext>
                </a:extLst>
              </p:cNvPr>
              <p:cNvCxnSpPr>
                <a:cxnSpLocks noChangeShapeType="1"/>
                <a:stCxn id="47208" idx="1"/>
                <a:endCxn id="47224" idx="0"/>
              </p:cNvCxnSpPr>
              <p:nvPr/>
            </p:nvCxnSpPr>
            <p:spPr bwMode="auto">
              <a:xfrm>
                <a:off x="2629" y="2695"/>
                <a:ext cx="430" cy="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170" name="Line 55">
                <a:extLst>
                  <a:ext uri="{FF2B5EF4-FFF2-40B4-BE49-F238E27FC236}">
                    <a16:creationId xmlns:a16="http://schemas.microsoft.com/office/drawing/2014/main" id="{A8718DE5-3E50-0635-9BC0-F294BDC47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1" y="3122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1" name="Line 56">
                <a:extLst>
                  <a:ext uri="{FF2B5EF4-FFF2-40B4-BE49-F238E27FC236}">
                    <a16:creationId xmlns:a16="http://schemas.microsoft.com/office/drawing/2014/main" id="{C194895B-E5C9-0807-8042-826CE9847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3180"/>
                <a:ext cx="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2" name="Line 57">
                <a:extLst>
                  <a:ext uri="{FF2B5EF4-FFF2-40B4-BE49-F238E27FC236}">
                    <a16:creationId xmlns:a16="http://schemas.microsoft.com/office/drawing/2014/main" id="{6BEC4783-CBD1-7ED7-9830-EE4212901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6" y="3370"/>
                <a:ext cx="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3" name="Line 58">
                <a:extLst>
                  <a:ext uri="{FF2B5EF4-FFF2-40B4-BE49-F238E27FC236}">
                    <a16:creationId xmlns:a16="http://schemas.microsoft.com/office/drawing/2014/main" id="{2DF7B6A8-DF1C-5EA1-6A85-B7CA760E7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9" y="3376"/>
                <a:ext cx="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74" name="Line 59">
                <a:extLst>
                  <a:ext uri="{FF2B5EF4-FFF2-40B4-BE49-F238E27FC236}">
                    <a16:creationId xmlns:a16="http://schemas.microsoft.com/office/drawing/2014/main" id="{20FED145-DE33-B827-B121-3F1F723DE0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67" y="3372"/>
                <a:ext cx="4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7175" name="AutoShape 60">
                <a:extLst>
                  <a:ext uri="{FF2B5EF4-FFF2-40B4-BE49-F238E27FC236}">
                    <a16:creationId xmlns:a16="http://schemas.microsoft.com/office/drawing/2014/main" id="{7FD73F4A-D354-A655-3919-FA960C686EFD}"/>
                  </a:ext>
                </a:extLst>
              </p:cNvPr>
              <p:cNvCxnSpPr>
                <a:cxnSpLocks noChangeShapeType="1"/>
                <a:stCxn id="47156" idx="1"/>
                <a:endCxn id="47174" idx="0"/>
              </p:cNvCxnSpPr>
              <p:nvPr/>
            </p:nvCxnSpPr>
            <p:spPr bwMode="auto">
              <a:xfrm>
                <a:off x="1766" y="2897"/>
                <a:ext cx="1" cy="4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76" name="AutoShape 61">
                <a:extLst>
                  <a:ext uri="{FF2B5EF4-FFF2-40B4-BE49-F238E27FC236}">
                    <a16:creationId xmlns:a16="http://schemas.microsoft.com/office/drawing/2014/main" id="{CA56CF56-F16F-10AD-1E8B-2B0572843104}"/>
                  </a:ext>
                </a:extLst>
              </p:cNvPr>
              <p:cNvCxnSpPr>
                <a:cxnSpLocks noChangeShapeType="1"/>
                <a:stCxn id="47174" idx="1"/>
                <a:endCxn id="47173" idx="0"/>
              </p:cNvCxnSpPr>
              <p:nvPr/>
            </p:nvCxnSpPr>
            <p:spPr bwMode="auto">
              <a:xfrm>
                <a:off x="1810" y="3372"/>
                <a:ext cx="879" cy="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77" name="AutoShape 62">
                <a:extLst>
                  <a:ext uri="{FF2B5EF4-FFF2-40B4-BE49-F238E27FC236}">
                    <a16:creationId xmlns:a16="http://schemas.microsoft.com/office/drawing/2014/main" id="{EF018D66-4D5E-FF64-DCC3-A90699ADA549}"/>
                  </a:ext>
                </a:extLst>
              </p:cNvPr>
              <p:cNvCxnSpPr>
                <a:cxnSpLocks noChangeShapeType="1"/>
                <a:stCxn id="47173" idx="1"/>
                <a:endCxn id="47170" idx="1"/>
              </p:cNvCxnSpPr>
              <p:nvPr/>
            </p:nvCxnSpPr>
            <p:spPr bwMode="auto">
              <a:xfrm flipV="1">
                <a:off x="2732" y="3122"/>
                <a:ext cx="3" cy="25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78" name="AutoShape 63">
                <a:extLst>
                  <a:ext uri="{FF2B5EF4-FFF2-40B4-BE49-F238E27FC236}">
                    <a16:creationId xmlns:a16="http://schemas.microsoft.com/office/drawing/2014/main" id="{5E7F0A2A-D4C7-EBCC-65E3-01723B7F2493}"/>
                  </a:ext>
                </a:extLst>
              </p:cNvPr>
              <p:cNvCxnSpPr>
                <a:cxnSpLocks noChangeShapeType="1"/>
                <a:stCxn id="47171" idx="0"/>
                <a:endCxn id="47172" idx="0"/>
              </p:cNvCxnSpPr>
              <p:nvPr/>
            </p:nvCxnSpPr>
            <p:spPr bwMode="auto">
              <a:xfrm flipH="1">
                <a:off x="2906" y="3180"/>
                <a:ext cx="2" cy="19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79" name="AutoShape 64">
                <a:extLst>
                  <a:ext uri="{FF2B5EF4-FFF2-40B4-BE49-F238E27FC236}">
                    <a16:creationId xmlns:a16="http://schemas.microsoft.com/office/drawing/2014/main" id="{83CDD62F-68D6-A335-26A6-14CD1E1189B0}"/>
                  </a:ext>
                </a:extLst>
              </p:cNvPr>
              <p:cNvCxnSpPr>
                <a:cxnSpLocks noChangeShapeType="1"/>
                <a:stCxn id="47172" idx="1"/>
                <a:endCxn id="47215" idx="0"/>
              </p:cNvCxnSpPr>
              <p:nvPr/>
            </p:nvCxnSpPr>
            <p:spPr bwMode="auto">
              <a:xfrm flipV="1">
                <a:off x="2949" y="3368"/>
                <a:ext cx="693" cy="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80" name="AutoShape 65">
                <a:extLst>
                  <a:ext uri="{FF2B5EF4-FFF2-40B4-BE49-F238E27FC236}">
                    <a16:creationId xmlns:a16="http://schemas.microsoft.com/office/drawing/2014/main" id="{02BC75CA-7FEA-A7F3-D204-5EB00082F979}"/>
                  </a:ext>
                </a:extLst>
              </p:cNvPr>
              <p:cNvCxnSpPr>
                <a:cxnSpLocks noChangeShapeType="1"/>
                <a:stCxn id="47161" idx="1"/>
                <a:endCxn id="47214" idx="0"/>
              </p:cNvCxnSpPr>
              <p:nvPr/>
            </p:nvCxnSpPr>
            <p:spPr bwMode="auto">
              <a:xfrm flipV="1">
                <a:off x="3535" y="2939"/>
                <a:ext cx="107" cy="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81" name="AutoShape 66">
                <a:extLst>
                  <a:ext uri="{FF2B5EF4-FFF2-40B4-BE49-F238E27FC236}">
                    <a16:creationId xmlns:a16="http://schemas.microsoft.com/office/drawing/2014/main" id="{D95F7F3D-A23A-B6F8-784A-9E7B428AAA73}"/>
                  </a:ext>
                </a:extLst>
              </p:cNvPr>
              <p:cNvCxnSpPr>
                <a:cxnSpLocks noChangeShapeType="1"/>
                <a:stCxn id="47209" idx="1"/>
                <a:endCxn id="47170" idx="0"/>
              </p:cNvCxnSpPr>
              <p:nvPr/>
            </p:nvCxnSpPr>
            <p:spPr bwMode="auto">
              <a:xfrm flipV="1">
                <a:off x="2629" y="3122"/>
                <a:ext cx="62" cy="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82" name="AutoShape 67">
                <a:extLst>
                  <a:ext uri="{FF2B5EF4-FFF2-40B4-BE49-F238E27FC236}">
                    <a16:creationId xmlns:a16="http://schemas.microsoft.com/office/drawing/2014/main" id="{789CF846-6976-BA5D-4DE0-FC196343FA0D}"/>
                  </a:ext>
                </a:extLst>
              </p:cNvPr>
              <p:cNvCxnSpPr>
                <a:cxnSpLocks noChangeShapeType="1"/>
                <a:stCxn id="47170" idx="1"/>
                <a:endCxn id="47171" idx="0"/>
              </p:cNvCxnSpPr>
              <p:nvPr/>
            </p:nvCxnSpPr>
            <p:spPr bwMode="auto">
              <a:xfrm>
                <a:off x="2735" y="3122"/>
                <a:ext cx="173" cy="5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83" name="AutoShape 68">
                <a:extLst>
                  <a:ext uri="{FF2B5EF4-FFF2-40B4-BE49-F238E27FC236}">
                    <a16:creationId xmlns:a16="http://schemas.microsoft.com/office/drawing/2014/main" id="{81CFB4A0-AC85-A027-33FB-7C6840A2A593}"/>
                  </a:ext>
                </a:extLst>
              </p:cNvPr>
              <p:cNvCxnSpPr>
                <a:cxnSpLocks noChangeShapeType="1"/>
                <a:stCxn id="47171" idx="1"/>
                <a:endCxn id="47225" idx="0"/>
              </p:cNvCxnSpPr>
              <p:nvPr/>
            </p:nvCxnSpPr>
            <p:spPr bwMode="auto">
              <a:xfrm>
                <a:off x="2951" y="3180"/>
                <a:ext cx="108" cy="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84" name="AutoShape 69">
                <a:extLst>
                  <a:ext uri="{FF2B5EF4-FFF2-40B4-BE49-F238E27FC236}">
                    <a16:creationId xmlns:a16="http://schemas.microsoft.com/office/drawing/2014/main" id="{E59C227B-B615-6D9A-00B0-2A13F7183EE9}"/>
                  </a:ext>
                </a:extLst>
              </p:cNvPr>
              <p:cNvCxnSpPr>
                <a:cxnSpLocks noChangeShapeType="1"/>
                <a:stCxn id="47154" idx="1"/>
                <a:endCxn id="47205" idx="0"/>
              </p:cNvCxnSpPr>
              <p:nvPr/>
            </p:nvCxnSpPr>
            <p:spPr bwMode="auto">
              <a:xfrm flipV="1">
                <a:off x="1808" y="2981"/>
                <a:ext cx="108" cy="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85" name="AutoShape 70">
                <a:extLst>
                  <a:ext uri="{FF2B5EF4-FFF2-40B4-BE49-F238E27FC236}">
                    <a16:creationId xmlns:a16="http://schemas.microsoft.com/office/drawing/2014/main" id="{ACB430BC-16E5-8CC0-E16D-52547869C099}"/>
                  </a:ext>
                </a:extLst>
              </p:cNvPr>
              <p:cNvCxnSpPr>
                <a:cxnSpLocks noChangeShapeType="1"/>
                <a:stCxn id="47153" idx="1"/>
                <a:endCxn id="47207" idx="0"/>
              </p:cNvCxnSpPr>
              <p:nvPr/>
            </p:nvCxnSpPr>
            <p:spPr bwMode="auto">
              <a:xfrm>
                <a:off x="1808" y="3121"/>
                <a:ext cx="108" cy="3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47186" name="Group 71">
                <a:extLst>
                  <a:ext uri="{FF2B5EF4-FFF2-40B4-BE49-F238E27FC236}">
                    <a16:creationId xmlns:a16="http://schemas.microsoft.com/office/drawing/2014/main" id="{FEEC399A-50E2-4961-ECFC-163DABDAFA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19" y="2552"/>
                <a:ext cx="713" cy="716"/>
                <a:chOff x="2438" y="2033"/>
                <a:chExt cx="839" cy="716"/>
              </a:xfrm>
            </p:grpSpPr>
            <p:sp>
              <p:nvSpPr>
                <p:cNvPr id="47196" name="Rectangle 72">
                  <a:extLst>
                    <a:ext uri="{FF2B5EF4-FFF2-40B4-BE49-F238E27FC236}">
                      <a16:creationId xmlns:a16="http://schemas.microsoft.com/office/drawing/2014/main" id="{F1BAD9AB-9788-8B4B-068D-A71EB5716C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9" y="2033"/>
                  <a:ext cx="736" cy="71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b="1"/>
                    <a:t>Register</a:t>
                  </a:r>
                </a:p>
                <a:p>
                  <a:pPr algn="ctr"/>
                  <a:r>
                    <a:rPr lang="en-US" altLang="en-US" b="1"/>
                    <a:t>File</a:t>
                  </a:r>
                </a:p>
              </p:txBody>
            </p:sp>
            <p:sp>
              <p:nvSpPr>
                <p:cNvPr id="47197" name="Line 73">
                  <a:extLst>
                    <a:ext uri="{FF2B5EF4-FFF2-40B4-BE49-F238E27FC236}">
                      <a16:creationId xmlns:a16="http://schemas.microsoft.com/office/drawing/2014/main" id="{C1A4A6E2-7C98-FC04-C312-69611367D2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8" y="2176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98" name="Line 74">
                  <a:extLst>
                    <a:ext uri="{FF2B5EF4-FFF2-40B4-BE49-F238E27FC236}">
                      <a16:creationId xmlns:a16="http://schemas.microsoft.com/office/drawing/2014/main" id="{4C1724C6-AA16-6362-A585-4D079431A4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8" y="246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199" name="Line 75">
                  <a:extLst>
                    <a:ext uri="{FF2B5EF4-FFF2-40B4-BE49-F238E27FC236}">
                      <a16:creationId xmlns:a16="http://schemas.microsoft.com/office/drawing/2014/main" id="{564D5529-B8C7-A320-05F1-AFF08E96C1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8" y="231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00" name="Line 76">
                  <a:extLst>
                    <a:ext uri="{FF2B5EF4-FFF2-40B4-BE49-F238E27FC236}">
                      <a16:creationId xmlns:a16="http://schemas.microsoft.com/office/drawing/2014/main" id="{6F90FFC8-A627-864B-F8E0-3F1D8BCBD9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8" y="260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01" name="Line 77">
                  <a:extLst>
                    <a:ext uri="{FF2B5EF4-FFF2-40B4-BE49-F238E27FC236}">
                      <a16:creationId xmlns:a16="http://schemas.microsoft.com/office/drawing/2014/main" id="{CCBE9100-79D4-F53C-8498-5225A1B165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6" y="2176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202" name="Line 78">
                  <a:extLst>
                    <a:ext uri="{FF2B5EF4-FFF2-40B4-BE49-F238E27FC236}">
                      <a16:creationId xmlns:a16="http://schemas.microsoft.com/office/drawing/2014/main" id="{87FC0BB6-F183-4E48-A2C4-3EDC1DFD06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6" y="260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7187" name="Line 79">
                <a:extLst>
                  <a:ext uri="{FF2B5EF4-FFF2-40B4-BE49-F238E27FC236}">
                    <a16:creationId xmlns:a16="http://schemas.microsoft.com/office/drawing/2014/main" id="{CD61E37D-8531-EC7F-1F95-C6D7D861D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3" y="2833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88" name="Line 80">
                <a:extLst>
                  <a:ext uri="{FF2B5EF4-FFF2-40B4-BE49-F238E27FC236}">
                    <a16:creationId xmlns:a16="http://schemas.microsoft.com/office/drawing/2014/main" id="{6DD298EC-F78E-DE55-7794-0520968EC6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9" y="2693"/>
                <a:ext cx="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47189" name="AutoShape 81">
                <a:extLst>
                  <a:ext uri="{FF2B5EF4-FFF2-40B4-BE49-F238E27FC236}">
                    <a16:creationId xmlns:a16="http://schemas.microsoft.com/office/drawing/2014/main" id="{AA36D86C-11CA-7A6A-1400-CFD70502A35E}"/>
                  </a:ext>
                </a:extLst>
              </p:cNvPr>
              <p:cNvCxnSpPr>
                <a:cxnSpLocks noChangeShapeType="1"/>
                <a:stCxn id="47162" idx="1"/>
                <a:endCxn id="47188" idx="0"/>
              </p:cNvCxnSpPr>
              <p:nvPr/>
            </p:nvCxnSpPr>
            <p:spPr bwMode="auto">
              <a:xfrm flipV="1">
                <a:off x="4464" y="2693"/>
                <a:ext cx="5" cy="46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90" name="AutoShape 82">
                <a:extLst>
                  <a:ext uri="{FF2B5EF4-FFF2-40B4-BE49-F238E27FC236}">
                    <a16:creationId xmlns:a16="http://schemas.microsoft.com/office/drawing/2014/main" id="{DA13B19B-C217-0DD8-EDCA-8345619BC112}"/>
                  </a:ext>
                </a:extLst>
              </p:cNvPr>
              <p:cNvCxnSpPr>
                <a:cxnSpLocks noChangeShapeType="1"/>
                <a:stCxn id="47163" idx="1"/>
                <a:endCxn id="47188" idx="0"/>
              </p:cNvCxnSpPr>
              <p:nvPr/>
            </p:nvCxnSpPr>
            <p:spPr bwMode="auto">
              <a:xfrm>
                <a:off x="4465" y="2383"/>
                <a:ext cx="4" cy="31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91" name="AutoShape 83">
                <a:extLst>
                  <a:ext uri="{FF2B5EF4-FFF2-40B4-BE49-F238E27FC236}">
                    <a16:creationId xmlns:a16="http://schemas.microsoft.com/office/drawing/2014/main" id="{B81C8E54-D459-B751-6F48-34D33CB2DDAC}"/>
                  </a:ext>
                </a:extLst>
              </p:cNvPr>
              <p:cNvCxnSpPr>
                <a:cxnSpLocks noChangeShapeType="1"/>
                <a:stCxn id="47188" idx="1"/>
                <a:endCxn id="47197" idx="0"/>
              </p:cNvCxnSpPr>
              <p:nvPr/>
            </p:nvCxnSpPr>
            <p:spPr bwMode="auto">
              <a:xfrm>
                <a:off x="4513" y="2693"/>
                <a:ext cx="206" cy="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92" name="AutoShape 84">
                <a:extLst>
                  <a:ext uri="{FF2B5EF4-FFF2-40B4-BE49-F238E27FC236}">
                    <a16:creationId xmlns:a16="http://schemas.microsoft.com/office/drawing/2014/main" id="{C3452247-FDE7-931A-214A-DB57489750FF}"/>
                  </a:ext>
                </a:extLst>
              </p:cNvPr>
              <p:cNvCxnSpPr>
                <a:cxnSpLocks noChangeShapeType="1"/>
                <a:stCxn id="47174" idx="0"/>
                <a:endCxn id="47159" idx="0"/>
              </p:cNvCxnSpPr>
              <p:nvPr/>
            </p:nvCxnSpPr>
            <p:spPr bwMode="auto">
              <a:xfrm flipH="1">
                <a:off x="1765" y="3372"/>
                <a:ext cx="2" cy="24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93" name="AutoShape 85">
                <a:extLst>
                  <a:ext uri="{FF2B5EF4-FFF2-40B4-BE49-F238E27FC236}">
                    <a16:creationId xmlns:a16="http://schemas.microsoft.com/office/drawing/2014/main" id="{A0612A21-3762-2E5A-3E8D-FF1C3737F635}"/>
                  </a:ext>
                </a:extLst>
              </p:cNvPr>
              <p:cNvCxnSpPr>
                <a:cxnSpLocks noChangeShapeType="1"/>
                <a:stCxn id="47159" idx="1"/>
                <a:endCxn id="47155" idx="0"/>
              </p:cNvCxnSpPr>
              <p:nvPr/>
            </p:nvCxnSpPr>
            <p:spPr bwMode="auto">
              <a:xfrm>
                <a:off x="1809" y="3614"/>
                <a:ext cx="2744" cy="0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94" name="AutoShape 86">
                <a:extLst>
                  <a:ext uri="{FF2B5EF4-FFF2-40B4-BE49-F238E27FC236}">
                    <a16:creationId xmlns:a16="http://schemas.microsoft.com/office/drawing/2014/main" id="{9A4135F3-14F8-48A7-F143-96DA8BA2E8D2}"/>
                  </a:ext>
                </a:extLst>
              </p:cNvPr>
              <p:cNvCxnSpPr>
                <a:cxnSpLocks noChangeShapeType="1"/>
                <a:stCxn id="47155" idx="1"/>
                <a:endCxn id="47187" idx="0"/>
              </p:cNvCxnSpPr>
              <p:nvPr/>
            </p:nvCxnSpPr>
            <p:spPr bwMode="auto">
              <a:xfrm flipH="1" flipV="1">
                <a:off x="4593" y="2833"/>
                <a:ext cx="4" cy="78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95" name="AutoShape 87">
                <a:extLst>
                  <a:ext uri="{FF2B5EF4-FFF2-40B4-BE49-F238E27FC236}">
                    <a16:creationId xmlns:a16="http://schemas.microsoft.com/office/drawing/2014/main" id="{BAB9AC16-2B33-24B0-B334-37AC0FBE25CB}"/>
                  </a:ext>
                </a:extLst>
              </p:cNvPr>
              <p:cNvCxnSpPr>
                <a:cxnSpLocks noChangeShapeType="1"/>
                <a:stCxn id="47187" idx="1"/>
                <a:endCxn id="47199" idx="0"/>
              </p:cNvCxnSpPr>
              <p:nvPr/>
            </p:nvCxnSpPr>
            <p:spPr bwMode="auto">
              <a:xfrm>
                <a:off x="4637" y="2833"/>
                <a:ext cx="82" cy="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7142" name="Text Box 88">
              <a:extLst>
                <a:ext uri="{FF2B5EF4-FFF2-40B4-BE49-F238E27FC236}">
                  <a16:creationId xmlns:a16="http://schemas.microsoft.com/office/drawing/2014/main" id="{FD05BCEB-A0D3-7860-78AC-184D43787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" y="1258"/>
              <a:ext cx="74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IF</a:t>
              </a:r>
            </a:p>
            <a:p>
              <a:pPr algn="ctr"/>
              <a:r>
                <a:rPr lang="en-US" altLang="en-US"/>
                <a:t>Instruction</a:t>
              </a:r>
            </a:p>
            <a:p>
              <a:pPr algn="ctr"/>
              <a:r>
                <a:rPr lang="en-US" altLang="en-US"/>
                <a:t>Fetch</a:t>
              </a:r>
            </a:p>
          </p:txBody>
        </p:sp>
        <p:sp>
          <p:nvSpPr>
            <p:cNvPr id="47143" name="Text Box 89">
              <a:extLst>
                <a:ext uri="{FF2B5EF4-FFF2-40B4-BE49-F238E27FC236}">
                  <a16:creationId xmlns:a16="http://schemas.microsoft.com/office/drawing/2014/main" id="{9B2A2F5D-BF69-DCC3-78E4-85C67E2EF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258"/>
              <a:ext cx="59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RF</a:t>
              </a:r>
            </a:p>
            <a:p>
              <a:pPr algn="ctr"/>
              <a:r>
                <a:rPr lang="en-US" altLang="en-US"/>
                <a:t>Register</a:t>
              </a:r>
            </a:p>
            <a:p>
              <a:pPr algn="ctr"/>
              <a:r>
                <a:rPr lang="en-US" altLang="en-US"/>
                <a:t>Fetch</a:t>
              </a:r>
            </a:p>
          </p:txBody>
        </p:sp>
        <p:sp>
          <p:nvSpPr>
            <p:cNvPr id="47144" name="Text Box 90">
              <a:extLst>
                <a:ext uri="{FF2B5EF4-FFF2-40B4-BE49-F238E27FC236}">
                  <a16:creationId xmlns:a16="http://schemas.microsoft.com/office/drawing/2014/main" id="{B6D3FDF2-F389-5180-10A0-6B787A466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1" y="1258"/>
              <a:ext cx="58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EX</a:t>
              </a:r>
            </a:p>
            <a:p>
              <a:pPr algn="ctr"/>
              <a:r>
                <a:rPr lang="en-US" altLang="en-US"/>
                <a:t>Execute</a:t>
              </a:r>
            </a:p>
          </p:txBody>
        </p:sp>
        <p:sp>
          <p:nvSpPr>
            <p:cNvPr id="47145" name="Text Box 91">
              <a:extLst>
                <a:ext uri="{FF2B5EF4-FFF2-40B4-BE49-F238E27FC236}">
                  <a16:creationId xmlns:a16="http://schemas.microsoft.com/office/drawing/2014/main" id="{5BBF9F18-080A-D11F-D14C-80E20F736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4" y="1258"/>
              <a:ext cx="612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MEM</a:t>
              </a:r>
            </a:p>
            <a:p>
              <a:pPr algn="ctr"/>
              <a:r>
                <a:rPr lang="en-US" altLang="en-US"/>
                <a:t>Data</a:t>
              </a:r>
            </a:p>
            <a:p>
              <a:pPr algn="ctr"/>
              <a:r>
                <a:rPr lang="en-US" altLang="en-US"/>
                <a:t>Memory</a:t>
              </a:r>
            </a:p>
          </p:txBody>
        </p:sp>
        <p:sp>
          <p:nvSpPr>
            <p:cNvPr id="47146" name="Text Box 92">
              <a:extLst>
                <a:ext uri="{FF2B5EF4-FFF2-40B4-BE49-F238E27FC236}">
                  <a16:creationId xmlns:a16="http://schemas.microsoft.com/office/drawing/2014/main" id="{E355CB26-AB87-2CE8-35BE-B05945E7C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4" y="1258"/>
              <a:ext cx="7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WB</a:t>
              </a:r>
            </a:p>
            <a:p>
              <a:pPr algn="ctr"/>
              <a:r>
                <a:rPr lang="en-US" altLang="en-US"/>
                <a:t>Writeback</a:t>
              </a:r>
            </a:p>
          </p:txBody>
        </p:sp>
      </p:grpSp>
      <p:sp>
        <p:nvSpPr>
          <p:cNvPr id="47110" name="Rectangle 94">
            <a:extLst>
              <a:ext uri="{FF2B5EF4-FFF2-40B4-BE49-F238E27FC236}">
                <a16:creationId xmlns:a16="http://schemas.microsoft.com/office/drawing/2014/main" id="{82A2F8B6-39E9-D6F9-ADA5-9BB641D6D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5384800"/>
            <a:ext cx="40640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7111" name="Rectangle 95">
            <a:extLst>
              <a:ext uri="{FF2B5EF4-FFF2-40B4-BE49-F238E27FC236}">
                <a16:creationId xmlns:a16="http://schemas.microsoft.com/office/drawing/2014/main" id="{48B47846-F1F1-FAF4-9149-AEA0705C7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84800"/>
            <a:ext cx="40640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7112" name="Rectangle 96">
            <a:extLst>
              <a:ext uri="{FF2B5EF4-FFF2-40B4-BE49-F238E27FC236}">
                <a16:creationId xmlns:a16="http://schemas.microsoft.com/office/drawing/2014/main" id="{4A9606B4-A5E9-7BC3-6A10-B277B33F2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5384800"/>
            <a:ext cx="40640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7113" name="Rectangle 97">
            <a:extLst>
              <a:ext uri="{FF2B5EF4-FFF2-40B4-BE49-F238E27FC236}">
                <a16:creationId xmlns:a16="http://schemas.microsoft.com/office/drawing/2014/main" id="{F39AC338-2F27-3BA9-5880-AC2AA13E4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988" y="5384800"/>
            <a:ext cx="40640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7114" name="Rectangle 98">
            <a:extLst>
              <a:ext uri="{FF2B5EF4-FFF2-40B4-BE49-F238E27FC236}">
                <a16:creationId xmlns:a16="http://schemas.microsoft.com/office/drawing/2014/main" id="{7C0BDFA0-E786-95DA-6E61-7F58F2EF9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1975" y="5384800"/>
            <a:ext cx="40640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Drive</a:t>
            </a:r>
          </a:p>
        </p:txBody>
      </p:sp>
      <p:sp>
        <p:nvSpPr>
          <p:cNvPr id="47115" name="Rectangle 119">
            <a:extLst>
              <a:ext uri="{FF2B5EF4-FFF2-40B4-BE49-F238E27FC236}">
                <a16:creationId xmlns:a16="http://schemas.microsoft.com/office/drawing/2014/main" id="{6D1612D4-D3BC-37C0-F42A-3904DB44F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5" y="5384800"/>
            <a:ext cx="40640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Alloc</a:t>
            </a:r>
          </a:p>
        </p:txBody>
      </p:sp>
      <p:sp>
        <p:nvSpPr>
          <p:cNvPr id="47116" name="Rectangle 120">
            <a:extLst>
              <a:ext uri="{FF2B5EF4-FFF2-40B4-BE49-F238E27FC236}">
                <a16:creationId xmlns:a16="http://schemas.microsoft.com/office/drawing/2014/main" id="{04AF2F51-BF63-5367-1EFC-93C2CFE1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363" y="5384800"/>
            <a:ext cx="40640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7117" name="Rectangle 121">
            <a:extLst>
              <a:ext uri="{FF2B5EF4-FFF2-40B4-BE49-F238E27FC236}">
                <a16:creationId xmlns:a16="http://schemas.microsoft.com/office/drawing/2014/main" id="{099A4B52-B878-2B45-A1C9-2A963D3D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4825" y="5384800"/>
            <a:ext cx="40640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7118" name="Rectangle 122">
            <a:extLst>
              <a:ext uri="{FF2B5EF4-FFF2-40B4-BE49-F238E27FC236}">
                <a16:creationId xmlns:a16="http://schemas.microsoft.com/office/drawing/2014/main" id="{5F98219F-0B0B-EA9E-4E27-1251B953B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225" y="5384800"/>
            <a:ext cx="40640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Queue</a:t>
            </a:r>
          </a:p>
        </p:txBody>
      </p:sp>
      <p:sp>
        <p:nvSpPr>
          <p:cNvPr id="47119" name="Rectangle 123">
            <a:extLst>
              <a:ext uri="{FF2B5EF4-FFF2-40B4-BE49-F238E27FC236}">
                <a16:creationId xmlns:a16="http://schemas.microsoft.com/office/drawing/2014/main" id="{F62DA8B0-4F88-7F3C-FA63-E48571808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213" y="5384800"/>
            <a:ext cx="40640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7120" name="Rectangle 125">
            <a:extLst>
              <a:ext uri="{FF2B5EF4-FFF2-40B4-BE49-F238E27FC236}">
                <a16:creationId xmlns:a16="http://schemas.microsoft.com/office/drawing/2014/main" id="{8E92C8C4-EA2D-3BC2-F037-7FDD867FE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3" y="5384800"/>
            <a:ext cx="40640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7121" name="Rectangle 126">
            <a:extLst>
              <a:ext uri="{FF2B5EF4-FFF2-40B4-BE49-F238E27FC236}">
                <a16:creationId xmlns:a16="http://schemas.microsoft.com/office/drawing/2014/main" id="{1EB99FE2-1CCF-9916-D130-24A146D98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5384800"/>
            <a:ext cx="40640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7122" name="Rectangle 127">
            <a:extLst>
              <a:ext uri="{FF2B5EF4-FFF2-40B4-BE49-F238E27FC236}">
                <a16:creationId xmlns:a16="http://schemas.microsoft.com/office/drawing/2014/main" id="{820DB232-1D4F-621A-E7D2-F5D34F997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5384800"/>
            <a:ext cx="40640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7123" name="Rectangle 128">
            <a:extLst>
              <a:ext uri="{FF2B5EF4-FFF2-40B4-BE49-F238E27FC236}">
                <a16:creationId xmlns:a16="http://schemas.microsoft.com/office/drawing/2014/main" id="{D6CDF0CF-B430-C52E-5EE2-CBD3FA0BE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5384800"/>
            <a:ext cx="40640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7124" name="Rectangle 129">
            <a:extLst>
              <a:ext uri="{FF2B5EF4-FFF2-40B4-BE49-F238E27FC236}">
                <a16:creationId xmlns:a16="http://schemas.microsoft.com/office/drawing/2014/main" id="{67055767-5653-F2B1-803E-5047774A3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975" y="5384800"/>
            <a:ext cx="40640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7125" name="Rectangle 131">
            <a:extLst>
              <a:ext uri="{FF2B5EF4-FFF2-40B4-BE49-F238E27FC236}">
                <a16:creationId xmlns:a16="http://schemas.microsoft.com/office/drawing/2014/main" id="{861CDD0A-662A-E00B-3E4D-0483A08C5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5384800"/>
            <a:ext cx="40640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7126" name="Rectangle 132">
            <a:extLst>
              <a:ext uri="{FF2B5EF4-FFF2-40B4-BE49-F238E27FC236}">
                <a16:creationId xmlns:a16="http://schemas.microsoft.com/office/drawing/2014/main" id="{210554A6-5266-F972-5D52-6C9394DFB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363" y="5384800"/>
            <a:ext cx="40640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Exec</a:t>
            </a:r>
          </a:p>
        </p:txBody>
      </p:sp>
      <p:sp>
        <p:nvSpPr>
          <p:cNvPr id="47127" name="Rectangle 133">
            <a:extLst>
              <a:ext uri="{FF2B5EF4-FFF2-40B4-BE49-F238E27FC236}">
                <a16:creationId xmlns:a16="http://schemas.microsoft.com/office/drawing/2014/main" id="{630ECFAD-1B81-7F58-47DD-A005801E9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5384800"/>
            <a:ext cx="40640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Flags</a:t>
            </a:r>
          </a:p>
        </p:txBody>
      </p:sp>
      <p:sp>
        <p:nvSpPr>
          <p:cNvPr id="47128" name="Rectangle 134">
            <a:extLst>
              <a:ext uri="{FF2B5EF4-FFF2-40B4-BE49-F238E27FC236}">
                <a16:creationId xmlns:a16="http://schemas.microsoft.com/office/drawing/2014/main" id="{202C53FE-F999-8081-9A09-703DF9A83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5225" y="5384800"/>
            <a:ext cx="40640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Brnch</a:t>
            </a:r>
          </a:p>
          <a:p>
            <a:pPr algn="ctr"/>
            <a:r>
              <a:rPr lang="en-US" altLang="en-US" sz="1200"/>
              <a:t>Ck</a:t>
            </a:r>
          </a:p>
        </p:txBody>
      </p:sp>
      <p:sp>
        <p:nvSpPr>
          <p:cNvPr id="47129" name="Rectangle 135">
            <a:extLst>
              <a:ext uri="{FF2B5EF4-FFF2-40B4-BE49-F238E27FC236}">
                <a16:creationId xmlns:a16="http://schemas.microsoft.com/office/drawing/2014/main" id="{2651B493-6989-5CF8-79A3-EB1DFD463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13" y="5384800"/>
            <a:ext cx="406400" cy="315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Drive</a:t>
            </a:r>
          </a:p>
        </p:txBody>
      </p:sp>
      <p:sp>
        <p:nvSpPr>
          <p:cNvPr id="47130" name="Text Box 136">
            <a:extLst>
              <a:ext uri="{FF2B5EF4-FFF2-40B4-BE49-F238E27FC236}">
                <a16:creationId xmlns:a16="http://schemas.microsoft.com/office/drawing/2014/main" id="{9BFC5D75-CF4F-959F-B97E-3778D8F4A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56175"/>
            <a:ext cx="426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Pentium 4 Processor (“NetBurst”): 20 stages</a:t>
            </a:r>
          </a:p>
        </p:txBody>
      </p:sp>
      <p:sp>
        <p:nvSpPr>
          <p:cNvPr id="47131" name="Text Box 137">
            <a:extLst>
              <a:ext uri="{FF2B5EF4-FFF2-40B4-BE49-F238E27FC236}">
                <a16:creationId xmlns:a16="http://schemas.microsoft.com/office/drawing/2014/main" id="{253F136D-1052-7562-87AC-26C1B31A4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" y="5418138"/>
            <a:ext cx="8286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TC Nxt IP</a:t>
            </a:r>
          </a:p>
        </p:txBody>
      </p:sp>
      <p:sp>
        <p:nvSpPr>
          <p:cNvPr id="47132" name="Text Box 138">
            <a:extLst>
              <a:ext uri="{FF2B5EF4-FFF2-40B4-BE49-F238E27FC236}">
                <a16:creationId xmlns:a16="http://schemas.microsoft.com/office/drawing/2014/main" id="{27035E62-5919-6722-4072-D8D73C0F5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5416550"/>
            <a:ext cx="7572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TC Fetch</a:t>
            </a:r>
          </a:p>
        </p:txBody>
      </p:sp>
      <p:sp>
        <p:nvSpPr>
          <p:cNvPr id="47133" name="Text Box 139">
            <a:extLst>
              <a:ext uri="{FF2B5EF4-FFF2-40B4-BE49-F238E27FC236}">
                <a16:creationId xmlns:a16="http://schemas.microsoft.com/office/drawing/2014/main" id="{A6A24838-5F87-C175-86D4-A7AB5E2C7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388" y="5416550"/>
            <a:ext cx="6858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Rename</a:t>
            </a:r>
          </a:p>
        </p:txBody>
      </p:sp>
      <p:sp>
        <p:nvSpPr>
          <p:cNvPr id="47134" name="Text Box 140">
            <a:extLst>
              <a:ext uri="{FF2B5EF4-FFF2-40B4-BE49-F238E27FC236}">
                <a16:creationId xmlns:a16="http://schemas.microsoft.com/office/drawing/2014/main" id="{7F1B1BBE-4074-9F50-975B-8C0B14878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5416550"/>
            <a:ext cx="12033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Schedule</a:t>
            </a:r>
          </a:p>
        </p:txBody>
      </p:sp>
      <p:sp>
        <p:nvSpPr>
          <p:cNvPr id="47135" name="Text Box 141">
            <a:extLst>
              <a:ext uri="{FF2B5EF4-FFF2-40B4-BE49-F238E27FC236}">
                <a16:creationId xmlns:a16="http://schemas.microsoft.com/office/drawing/2014/main" id="{2C696BDA-66B7-4419-D1B3-DBA53C8C4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325" y="5416550"/>
            <a:ext cx="7270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Dispatch</a:t>
            </a:r>
          </a:p>
        </p:txBody>
      </p:sp>
      <p:sp>
        <p:nvSpPr>
          <p:cNvPr id="47136" name="Text Box 142">
            <a:extLst>
              <a:ext uri="{FF2B5EF4-FFF2-40B4-BE49-F238E27FC236}">
                <a16:creationId xmlns:a16="http://schemas.microsoft.com/office/drawing/2014/main" id="{3CE8964B-323A-238D-6C8C-513FF7F86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5416550"/>
            <a:ext cx="7064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Reg File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23094144-F8FB-913F-96C4-D70C57EB16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87491DD5-F2D2-43AA-8ACD-F9F8133EB9A1}" type="slidenum">
              <a:rPr lang="en-US" altLang="en-US" smtClean="0"/>
              <a:pPr>
                <a:spcBef>
                  <a:spcPct val="0"/>
                </a:spcBef>
                <a:buSzTx/>
              </a:pPr>
              <a:t>195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14238874-59E5-F985-E652-04275109B6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Replicate Execution Units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ALU</a:t>
            </a:r>
          </a:p>
          <a:p>
            <a:r>
              <a:rPr lang="en-US" altLang="en-US"/>
              <a:t>Shifter</a:t>
            </a:r>
          </a:p>
          <a:p>
            <a:r>
              <a:rPr lang="en-US" altLang="en-US"/>
              <a:t>Floating Point</a:t>
            </a:r>
          </a:p>
          <a:p>
            <a:r>
              <a:rPr lang="en-US" altLang="en-US"/>
              <a:t>Register File</a:t>
            </a:r>
          </a:p>
          <a:p>
            <a:r>
              <a:rPr lang="en-US" altLang="en-US"/>
              <a:t>Memory</a:t>
            </a:r>
          </a:p>
          <a:p>
            <a:r>
              <a:rPr lang="en-US" altLang="en-US"/>
              <a:t>Ifetch/Branch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A0EDE99-40B8-DBEE-7184-907E08BEF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Multiple Issue</a:t>
            </a:r>
          </a:p>
        </p:txBody>
      </p:sp>
      <p:grpSp>
        <p:nvGrpSpPr>
          <p:cNvPr id="49157" name="Group 155">
            <a:extLst>
              <a:ext uri="{FF2B5EF4-FFF2-40B4-BE49-F238E27FC236}">
                <a16:creationId xmlns:a16="http://schemas.microsoft.com/office/drawing/2014/main" id="{5CCF260E-7A04-5960-0348-0F7E0C426B9F}"/>
              </a:ext>
            </a:extLst>
          </p:cNvPr>
          <p:cNvGrpSpPr>
            <a:grpSpLocks/>
          </p:cNvGrpSpPr>
          <p:nvPr/>
        </p:nvGrpSpPr>
        <p:grpSpPr bwMode="auto">
          <a:xfrm>
            <a:off x="698500" y="1296988"/>
            <a:ext cx="7843838" cy="3059112"/>
            <a:chOff x="408" y="1342"/>
            <a:chExt cx="4941" cy="1927"/>
          </a:xfrm>
        </p:grpSpPr>
        <p:sp>
          <p:nvSpPr>
            <p:cNvPr id="49158" name="Rectangle 5">
              <a:extLst>
                <a:ext uri="{FF2B5EF4-FFF2-40B4-BE49-F238E27FC236}">
                  <a16:creationId xmlns:a16="http://schemas.microsoft.com/office/drawing/2014/main" id="{06827ADA-AD47-DED0-D19B-E1D414AB8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368"/>
              <a:ext cx="102" cy="157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Register</a:t>
              </a:r>
            </a:p>
          </p:txBody>
        </p:sp>
        <p:sp>
          <p:nvSpPr>
            <p:cNvPr id="49159" name="Rectangle 6">
              <a:extLst>
                <a:ext uri="{FF2B5EF4-FFF2-40B4-BE49-F238E27FC236}">
                  <a16:creationId xmlns:a16="http://schemas.microsoft.com/office/drawing/2014/main" id="{09516596-E6E2-5288-3CB4-5EF7B69DF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368"/>
              <a:ext cx="102" cy="157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Register</a:t>
              </a:r>
            </a:p>
          </p:txBody>
        </p:sp>
        <p:sp>
          <p:nvSpPr>
            <p:cNvPr id="49160" name="Rectangle 7">
              <a:extLst>
                <a:ext uri="{FF2B5EF4-FFF2-40B4-BE49-F238E27FC236}">
                  <a16:creationId xmlns:a16="http://schemas.microsoft.com/office/drawing/2014/main" id="{3635CCE6-E0A7-1635-D7B8-01C54F068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9" y="1368"/>
              <a:ext cx="102" cy="157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Register</a:t>
              </a:r>
            </a:p>
          </p:txBody>
        </p:sp>
        <p:sp>
          <p:nvSpPr>
            <p:cNvPr id="49161" name="Rectangle 8">
              <a:extLst>
                <a:ext uri="{FF2B5EF4-FFF2-40B4-BE49-F238E27FC236}">
                  <a16:creationId xmlns:a16="http://schemas.microsoft.com/office/drawing/2014/main" id="{9C066082-2250-6E40-5C9D-03C4D97A2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" y="1368"/>
              <a:ext cx="102" cy="157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Register</a:t>
              </a:r>
            </a:p>
          </p:txBody>
        </p:sp>
        <p:grpSp>
          <p:nvGrpSpPr>
            <p:cNvPr id="49162" name="Group 18">
              <a:extLst>
                <a:ext uri="{FF2B5EF4-FFF2-40B4-BE49-F238E27FC236}">
                  <a16:creationId xmlns:a16="http://schemas.microsoft.com/office/drawing/2014/main" id="{2BC202DC-A46C-F4B7-502D-ECA6EF37D6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" y="1726"/>
              <a:ext cx="261" cy="627"/>
              <a:chOff x="775" y="1917"/>
              <a:chExt cx="307" cy="627"/>
            </a:xfrm>
          </p:grpSpPr>
          <p:sp>
            <p:nvSpPr>
              <p:cNvPr id="49265" name="Rectangle 19">
                <a:extLst>
                  <a:ext uri="{FF2B5EF4-FFF2-40B4-BE49-F238E27FC236}">
                    <a16:creationId xmlns:a16="http://schemas.microsoft.com/office/drawing/2014/main" id="{14DBFCA3-F149-5C35-D566-40A2C439B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" y="1917"/>
                <a:ext cx="256" cy="6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600" b="1"/>
                  <a:t>PC</a:t>
                </a:r>
              </a:p>
            </p:txBody>
          </p:sp>
          <p:sp>
            <p:nvSpPr>
              <p:cNvPr id="49266" name="Line 20">
                <a:extLst>
                  <a:ext uri="{FF2B5EF4-FFF2-40B4-BE49-F238E27FC236}">
                    <a16:creationId xmlns:a16="http://schemas.microsoft.com/office/drawing/2014/main" id="{0596D3B5-39C4-D0CB-85B3-957ACCDF4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1" y="223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163" name="Group 21">
              <a:extLst>
                <a:ext uri="{FF2B5EF4-FFF2-40B4-BE49-F238E27FC236}">
                  <a16:creationId xmlns:a16="http://schemas.microsoft.com/office/drawing/2014/main" id="{B0A2A424-E861-9DAE-0524-029E0D12CF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9" y="1939"/>
              <a:ext cx="713" cy="716"/>
              <a:chOff x="4703" y="2001"/>
              <a:chExt cx="839" cy="716"/>
            </a:xfrm>
          </p:grpSpPr>
          <p:sp>
            <p:nvSpPr>
              <p:cNvPr id="49261" name="Rectangle 22">
                <a:extLst>
                  <a:ext uri="{FF2B5EF4-FFF2-40B4-BE49-F238E27FC236}">
                    <a16:creationId xmlns:a16="http://schemas.microsoft.com/office/drawing/2014/main" id="{F07A26AA-F95C-D848-AC58-57187BDAB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4" y="2001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Data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49262" name="Line 23">
                <a:extLst>
                  <a:ext uri="{FF2B5EF4-FFF2-40B4-BE49-F238E27FC236}">
                    <a16:creationId xmlns:a16="http://schemas.microsoft.com/office/drawing/2014/main" id="{BAF8F399-7CA2-51AA-A885-8F46B5C648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3" y="2144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3" name="Line 24">
                <a:extLst>
                  <a:ext uri="{FF2B5EF4-FFF2-40B4-BE49-F238E27FC236}">
                    <a16:creationId xmlns:a16="http://schemas.microsoft.com/office/drawing/2014/main" id="{4B4C4EAE-B710-3018-DEED-6EF839211B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3" y="2573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4" name="Line 25">
                <a:extLst>
                  <a:ext uri="{FF2B5EF4-FFF2-40B4-BE49-F238E27FC236}">
                    <a16:creationId xmlns:a16="http://schemas.microsoft.com/office/drawing/2014/main" id="{713D3739-9869-876D-3B44-0486A36F4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1" y="235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164" name="Group 26">
              <a:extLst>
                <a:ext uri="{FF2B5EF4-FFF2-40B4-BE49-F238E27FC236}">
                  <a16:creationId xmlns:a16="http://schemas.microsoft.com/office/drawing/2014/main" id="{FC625175-103C-62F2-12ED-6C5E467CEB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8" y="1683"/>
              <a:ext cx="713" cy="716"/>
              <a:chOff x="1093" y="2033"/>
              <a:chExt cx="839" cy="716"/>
            </a:xfrm>
          </p:grpSpPr>
          <p:sp>
            <p:nvSpPr>
              <p:cNvPr id="49258" name="Rectangle 27">
                <a:extLst>
                  <a:ext uri="{FF2B5EF4-FFF2-40B4-BE49-F238E27FC236}">
                    <a16:creationId xmlns:a16="http://schemas.microsoft.com/office/drawing/2014/main" id="{BC4DFD24-77AB-E792-367F-9FBF69B00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4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Instr.</a:t>
                </a:r>
              </a:p>
              <a:p>
                <a:pPr algn="ctr"/>
                <a:r>
                  <a:rPr lang="en-US" altLang="en-US" b="1"/>
                  <a:t>Memory</a:t>
                </a:r>
              </a:p>
            </p:txBody>
          </p:sp>
          <p:sp>
            <p:nvSpPr>
              <p:cNvPr id="49259" name="Line 28">
                <a:extLst>
                  <a:ext uri="{FF2B5EF4-FFF2-40B4-BE49-F238E27FC236}">
                    <a16:creationId xmlns:a16="http://schemas.microsoft.com/office/drawing/2014/main" id="{FC858C8F-0054-3446-6C49-D0B1E11D1B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3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60" name="Line 29">
                <a:extLst>
                  <a:ext uri="{FF2B5EF4-FFF2-40B4-BE49-F238E27FC236}">
                    <a16:creationId xmlns:a16="http://schemas.microsoft.com/office/drawing/2014/main" id="{E289D6C2-9D43-33D7-9B4E-3683381AE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1" y="2391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9165" name="Group 30">
              <a:extLst>
                <a:ext uri="{FF2B5EF4-FFF2-40B4-BE49-F238E27FC236}">
                  <a16:creationId xmlns:a16="http://schemas.microsoft.com/office/drawing/2014/main" id="{C84C897A-2AEC-CD88-CC8E-7389B1D02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3" y="1695"/>
              <a:ext cx="713" cy="716"/>
              <a:chOff x="2438" y="2033"/>
              <a:chExt cx="839" cy="716"/>
            </a:xfrm>
          </p:grpSpPr>
          <p:sp>
            <p:nvSpPr>
              <p:cNvPr id="49251" name="Rectangle 31">
                <a:extLst>
                  <a:ext uri="{FF2B5EF4-FFF2-40B4-BE49-F238E27FC236}">
                    <a16:creationId xmlns:a16="http://schemas.microsoft.com/office/drawing/2014/main" id="{C27FF544-FCA6-3CBA-108F-09D9A5828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Register</a:t>
                </a:r>
              </a:p>
              <a:p>
                <a:pPr algn="ctr"/>
                <a:r>
                  <a:rPr lang="en-US" altLang="en-US" b="1"/>
                  <a:t>File</a:t>
                </a:r>
              </a:p>
            </p:txBody>
          </p:sp>
          <p:sp>
            <p:nvSpPr>
              <p:cNvPr id="49252" name="Line 32">
                <a:extLst>
                  <a:ext uri="{FF2B5EF4-FFF2-40B4-BE49-F238E27FC236}">
                    <a16:creationId xmlns:a16="http://schemas.microsoft.com/office/drawing/2014/main" id="{2BB70F33-A393-5E9A-B3D6-ACBAFBDC2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3" name="Line 33">
                <a:extLst>
                  <a:ext uri="{FF2B5EF4-FFF2-40B4-BE49-F238E27FC236}">
                    <a16:creationId xmlns:a16="http://schemas.microsoft.com/office/drawing/2014/main" id="{360BCFE1-AC18-ECEB-6AFC-AA7F1CC5B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4" name="Line 34">
                <a:extLst>
                  <a:ext uri="{FF2B5EF4-FFF2-40B4-BE49-F238E27FC236}">
                    <a16:creationId xmlns:a16="http://schemas.microsoft.com/office/drawing/2014/main" id="{0F753B0A-2399-B96B-A1AA-875CBE7141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5" name="Line 35">
                <a:extLst>
                  <a:ext uri="{FF2B5EF4-FFF2-40B4-BE49-F238E27FC236}">
                    <a16:creationId xmlns:a16="http://schemas.microsoft.com/office/drawing/2014/main" id="{EAA763D9-DF2A-91AC-AEAB-2A8306E2D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6" name="Line 36">
                <a:extLst>
                  <a:ext uri="{FF2B5EF4-FFF2-40B4-BE49-F238E27FC236}">
                    <a16:creationId xmlns:a16="http://schemas.microsoft.com/office/drawing/2014/main" id="{62E24590-687F-9ED8-47D4-481DB7B85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7" name="Line 37">
                <a:extLst>
                  <a:ext uri="{FF2B5EF4-FFF2-40B4-BE49-F238E27FC236}">
                    <a16:creationId xmlns:a16="http://schemas.microsoft.com/office/drawing/2014/main" id="{DA4C1252-93C5-12BB-D394-56C215EBC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49166" name="AutoShape 38">
              <a:extLst>
                <a:ext uri="{FF2B5EF4-FFF2-40B4-BE49-F238E27FC236}">
                  <a16:creationId xmlns:a16="http://schemas.microsoft.com/office/drawing/2014/main" id="{96483B04-C4AF-37A6-CF03-DE0264CA74AE}"/>
                </a:ext>
              </a:extLst>
            </p:cNvPr>
            <p:cNvCxnSpPr>
              <a:cxnSpLocks noChangeShapeType="1"/>
              <a:stCxn id="49266" idx="1"/>
              <a:endCxn id="49259" idx="0"/>
            </p:cNvCxnSpPr>
            <p:nvPr/>
          </p:nvCxnSpPr>
          <p:spPr bwMode="auto">
            <a:xfrm>
              <a:off x="669" y="2040"/>
              <a:ext cx="14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67" name="Line 39">
              <a:extLst>
                <a:ext uri="{FF2B5EF4-FFF2-40B4-BE49-F238E27FC236}">
                  <a16:creationId xmlns:a16="http://schemas.microsoft.com/office/drawing/2014/main" id="{0E7FA747-2BCC-05F4-28C9-5AE09CE16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264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8" name="Line 40">
              <a:extLst>
                <a:ext uri="{FF2B5EF4-FFF2-40B4-BE49-F238E27FC236}">
                  <a16:creationId xmlns:a16="http://schemas.microsoft.com/office/drawing/2014/main" id="{FBD6077C-D151-0618-96E1-F89BE9294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1" y="2127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69" name="Line 41">
              <a:extLst>
                <a:ext uri="{FF2B5EF4-FFF2-40B4-BE49-F238E27FC236}">
                  <a16:creationId xmlns:a16="http://schemas.microsoft.com/office/drawing/2014/main" id="{240CB840-45AC-C933-98B9-8E3E1FB390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0" y="2757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0" name="Line 42">
              <a:extLst>
                <a:ext uri="{FF2B5EF4-FFF2-40B4-BE49-F238E27FC236}">
                  <a16:creationId xmlns:a16="http://schemas.microsoft.com/office/drawing/2014/main" id="{33C5CF0A-81F5-F401-325B-9BFCFD309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0" y="2040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9171" name="AutoShape 43">
              <a:extLst>
                <a:ext uri="{FF2B5EF4-FFF2-40B4-BE49-F238E27FC236}">
                  <a16:creationId xmlns:a16="http://schemas.microsoft.com/office/drawing/2014/main" id="{756A1738-E627-5906-DC76-CA908FF1934F}"/>
                </a:ext>
              </a:extLst>
            </p:cNvPr>
            <p:cNvCxnSpPr>
              <a:cxnSpLocks noChangeShapeType="1"/>
              <a:stCxn id="49260" idx="1"/>
              <a:endCxn id="49170" idx="0"/>
            </p:cNvCxnSpPr>
            <p:nvPr/>
          </p:nvCxnSpPr>
          <p:spPr bwMode="auto">
            <a:xfrm flipV="1">
              <a:off x="1531" y="2040"/>
              <a:ext cx="109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2" name="AutoShape 44">
              <a:extLst>
                <a:ext uri="{FF2B5EF4-FFF2-40B4-BE49-F238E27FC236}">
                  <a16:creationId xmlns:a16="http://schemas.microsoft.com/office/drawing/2014/main" id="{405FAA70-AC75-6B7B-ED51-DE515D111DE2}"/>
                </a:ext>
              </a:extLst>
            </p:cNvPr>
            <p:cNvCxnSpPr>
              <a:cxnSpLocks noChangeShapeType="1"/>
              <a:stCxn id="49170" idx="1"/>
              <a:endCxn id="49167" idx="0"/>
            </p:cNvCxnSpPr>
            <p:nvPr/>
          </p:nvCxnSpPr>
          <p:spPr bwMode="auto">
            <a:xfrm flipH="1">
              <a:off x="1681" y="2040"/>
              <a:ext cx="2" cy="2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73" name="Line 45">
              <a:extLst>
                <a:ext uri="{FF2B5EF4-FFF2-40B4-BE49-F238E27FC236}">
                  <a16:creationId xmlns:a16="http://schemas.microsoft.com/office/drawing/2014/main" id="{71E2DE50-3965-ABA2-2D8B-347514A3D7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2" y="2757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4" name="Line 46">
              <a:extLst>
                <a:ext uri="{FF2B5EF4-FFF2-40B4-BE49-F238E27FC236}">
                  <a16:creationId xmlns:a16="http://schemas.microsoft.com/office/drawing/2014/main" id="{23115081-E00A-7ABB-1D0D-68C30A77E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1525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5" name="Line 47">
              <a:extLst>
                <a:ext uri="{FF2B5EF4-FFF2-40B4-BE49-F238E27FC236}">
                  <a16:creationId xmlns:a16="http://schemas.microsoft.com/office/drawing/2014/main" id="{1BA12D06-D249-7B66-C7CC-8E2B22830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083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6" name="Line 48">
              <a:extLst>
                <a:ext uri="{FF2B5EF4-FFF2-40B4-BE49-F238E27FC236}">
                  <a16:creationId xmlns:a16="http://schemas.microsoft.com/office/drawing/2014/main" id="{4099F1FF-C141-9DCE-0168-CE4822111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8" y="2297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77" name="Line 49">
              <a:extLst>
                <a:ext uri="{FF2B5EF4-FFF2-40B4-BE49-F238E27FC236}">
                  <a16:creationId xmlns:a16="http://schemas.microsoft.com/office/drawing/2014/main" id="{CCB61890-7DFB-3D46-C1F8-D6DBD9A6B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9" y="1526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9178" name="AutoShape 50">
              <a:extLst>
                <a:ext uri="{FF2B5EF4-FFF2-40B4-BE49-F238E27FC236}">
                  <a16:creationId xmlns:a16="http://schemas.microsoft.com/office/drawing/2014/main" id="{F577FDE2-4225-9A51-63D1-5F5885F5364A}"/>
                </a:ext>
              </a:extLst>
            </p:cNvPr>
            <p:cNvCxnSpPr>
              <a:cxnSpLocks noChangeShapeType="1"/>
              <a:stCxn id="49170" idx="1"/>
              <a:endCxn id="49168" idx="0"/>
            </p:cNvCxnSpPr>
            <p:nvPr/>
          </p:nvCxnSpPr>
          <p:spPr bwMode="auto">
            <a:xfrm flipH="1">
              <a:off x="1681" y="2040"/>
              <a:ext cx="2" cy="8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9" name="AutoShape 51">
              <a:extLst>
                <a:ext uri="{FF2B5EF4-FFF2-40B4-BE49-F238E27FC236}">
                  <a16:creationId xmlns:a16="http://schemas.microsoft.com/office/drawing/2014/main" id="{F772C48D-79A2-FEBF-F14B-568CA3A4AA4A}"/>
                </a:ext>
              </a:extLst>
            </p:cNvPr>
            <p:cNvCxnSpPr>
              <a:cxnSpLocks noChangeShapeType="1"/>
              <a:stCxn id="49230" idx="1"/>
              <a:endCxn id="49175" idx="0"/>
            </p:cNvCxnSpPr>
            <p:nvPr/>
          </p:nvCxnSpPr>
          <p:spPr bwMode="auto">
            <a:xfrm>
              <a:off x="3160" y="2082"/>
              <a:ext cx="248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80" name="AutoShape 52">
              <a:extLst>
                <a:ext uri="{FF2B5EF4-FFF2-40B4-BE49-F238E27FC236}">
                  <a16:creationId xmlns:a16="http://schemas.microsoft.com/office/drawing/2014/main" id="{D030EB3C-62F9-D848-D068-848829E99DCD}"/>
                </a:ext>
              </a:extLst>
            </p:cNvPr>
            <p:cNvCxnSpPr>
              <a:cxnSpLocks noChangeShapeType="1"/>
              <a:stCxn id="49175" idx="1"/>
              <a:endCxn id="49174" idx="0"/>
            </p:cNvCxnSpPr>
            <p:nvPr/>
          </p:nvCxnSpPr>
          <p:spPr bwMode="auto">
            <a:xfrm flipV="1">
              <a:off x="3452" y="1525"/>
              <a:ext cx="0" cy="5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81" name="AutoShape 53">
              <a:extLst>
                <a:ext uri="{FF2B5EF4-FFF2-40B4-BE49-F238E27FC236}">
                  <a16:creationId xmlns:a16="http://schemas.microsoft.com/office/drawing/2014/main" id="{FDC1E14A-6D0F-D2D2-2D28-D8A7B85FE972}"/>
                </a:ext>
              </a:extLst>
            </p:cNvPr>
            <p:cNvCxnSpPr>
              <a:cxnSpLocks noChangeShapeType="1"/>
              <a:stCxn id="49174" idx="1"/>
              <a:endCxn id="49177" idx="0"/>
            </p:cNvCxnSpPr>
            <p:nvPr/>
          </p:nvCxnSpPr>
          <p:spPr bwMode="auto">
            <a:xfrm>
              <a:off x="3495" y="1525"/>
              <a:ext cx="844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82" name="AutoShape 54">
              <a:extLst>
                <a:ext uri="{FF2B5EF4-FFF2-40B4-BE49-F238E27FC236}">
                  <a16:creationId xmlns:a16="http://schemas.microsoft.com/office/drawing/2014/main" id="{9B8EF571-93A5-7EED-20F6-8C7C4CEA3B7D}"/>
                </a:ext>
              </a:extLst>
            </p:cNvPr>
            <p:cNvCxnSpPr>
              <a:cxnSpLocks noChangeShapeType="1"/>
              <a:stCxn id="49176" idx="0"/>
              <a:endCxn id="49264" idx="1"/>
            </p:cNvCxnSpPr>
            <p:nvPr/>
          </p:nvCxnSpPr>
          <p:spPr bwMode="auto">
            <a:xfrm flipH="1">
              <a:off x="4272" y="2297"/>
              <a:ext cx="66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83" name="AutoShape 55">
              <a:extLst>
                <a:ext uri="{FF2B5EF4-FFF2-40B4-BE49-F238E27FC236}">
                  <a16:creationId xmlns:a16="http://schemas.microsoft.com/office/drawing/2014/main" id="{25013490-4970-3CE3-46FD-E7864B48A900}"/>
                </a:ext>
              </a:extLst>
            </p:cNvPr>
            <p:cNvCxnSpPr>
              <a:cxnSpLocks noChangeShapeType="1"/>
              <a:stCxn id="49256" idx="1"/>
            </p:cNvCxnSpPr>
            <p:nvPr/>
          </p:nvCxnSpPr>
          <p:spPr bwMode="auto">
            <a:xfrm>
              <a:off x="2546" y="1838"/>
              <a:ext cx="430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9184" name="Line 56">
              <a:extLst>
                <a:ext uri="{FF2B5EF4-FFF2-40B4-BE49-F238E27FC236}">
                  <a16:creationId xmlns:a16="http://schemas.microsoft.com/office/drawing/2014/main" id="{71AB98EE-7C89-01B7-F0CA-955EA943A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2265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5" name="Line 57">
              <a:extLst>
                <a:ext uri="{FF2B5EF4-FFF2-40B4-BE49-F238E27FC236}">
                  <a16:creationId xmlns:a16="http://schemas.microsoft.com/office/drawing/2014/main" id="{66D56701-68FC-472F-8DBD-48EA8A0BC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5" y="2323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6" name="Line 58">
              <a:extLst>
                <a:ext uri="{FF2B5EF4-FFF2-40B4-BE49-F238E27FC236}">
                  <a16:creationId xmlns:a16="http://schemas.microsoft.com/office/drawing/2014/main" id="{27486876-63AD-86BA-2602-57CA1ABE7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3" y="2513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7" name="Line 59">
              <a:extLst>
                <a:ext uri="{FF2B5EF4-FFF2-40B4-BE49-F238E27FC236}">
                  <a16:creationId xmlns:a16="http://schemas.microsoft.com/office/drawing/2014/main" id="{D7813658-B53C-072F-65AD-A82D72D84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6" y="2519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188" name="Line 60">
              <a:extLst>
                <a:ext uri="{FF2B5EF4-FFF2-40B4-BE49-F238E27FC236}">
                  <a16:creationId xmlns:a16="http://schemas.microsoft.com/office/drawing/2014/main" id="{71E314B5-601E-C938-9811-F0055023C7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4" y="2515"/>
              <a:ext cx="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9189" name="AutoShape 61">
              <a:extLst>
                <a:ext uri="{FF2B5EF4-FFF2-40B4-BE49-F238E27FC236}">
                  <a16:creationId xmlns:a16="http://schemas.microsoft.com/office/drawing/2014/main" id="{1004FA81-AAF4-112A-34B1-AAF0929B6550}"/>
                </a:ext>
              </a:extLst>
            </p:cNvPr>
            <p:cNvCxnSpPr>
              <a:cxnSpLocks noChangeShapeType="1"/>
              <a:stCxn id="49170" idx="1"/>
              <a:endCxn id="49188" idx="0"/>
            </p:cNvCxnSpPr>
            <p:nvPr/>
          </p:nvCxnSpPr>
          <p:spPr bwMode="auto">
            <a:xfrm>
              <a:off x="1683" y="2040"/>
              <a:ext cx="1" cy="4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90" name="AutoShape 62">
              <a:extLst>
                <a:ext uri="{FF2B5EF4-FFF2-40B4-BE49-F238E27FC236}">
                  <a16:creationId xmlns:a16="http://schemas.microsoft.com/office/drawing/2014/main" id="{3CB042F6-3899-985E-CDF7-AC7B88D2AAD4}"/>
                </a:ext>
              </a:extLst>
            </p:cNvPr>
            <p:cNvCxnSpPr>
              <a:cxnSpLocks noChangeShapeType="1"/>
              <a:stCxn id="49188" idx="1"/>
              <a:endCxn id="49187" idx="0"/>
            </p:cNvCxnSpPr>
            <p:nvPr/>
          </p:nvCxnSpPr>
          <p:spPr bwMode="auto">
            <a:xfrm>
              <a:off x="1727" y="2515"/>
              <a:ext cx="879" cy="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91" name="AutoShape 63">
              <a:extLst>
                <a:ext uri="{FF2B5EF4-FFF2-40B4-BE49-F238E27FC236}">
                  <a16:creationId xmlns:a16="http://schemas.microsoft.com/office/drawing/2014/main" id="{1AA00B8E-A13B-FB4A-0656-F1E2A890184B}"/>
                </a:ext>
              </a:extLst>
            </p:cNvPr>
            <p:cNvCxnSpPr>
              <a:cxnSpLocks noChangeShapeType="1"/>
              <a:stCxn id="49187" idx="1"/>
              <a:endCxn id="49184" idx="1"/>
            </p:cNvCxnSpPr>
            <p:nvPr/>
          </p:nvCxnSpPr>
          <p:spPr bwMode="auto">
            <a:xfrm flipV="1">
              <a:off x="2649" y="2265"/>
              <a:ext cx="3" cy="25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92" name="AutoShape 64">
              <a:extLst>
                <a:ext uri="{FF2B5EF4-FFF2-40B4-BE49-F238E27FC236}">
                  <a16:creationId xmlns:a16="http://schemas.microsoft.com/office/drawing/2014/main" id="{394207DC-AB78-83E8-0486-0272D4A54AF1}"/>
                </a:ext>
              </a:extLst>
            </p:cNvPr>
            <p:cNvCxnSpPr>
              <a:cxnSpLocks noChangeShapeType="1"/>
              <a:stCxn id="49185" idx="0"/>
              <a:endCxn id="49186" idx="0"/>
            </p:cNvCxnSpPr>
            <p:nvPr/>
          </p:nvCxnSpPr>
          <p:spPr bwMode="auto">
            <a:xfrm flipH="1">
              <a:off x="2823" y="2323"/>
              <a:ext cx="2" cy="19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93" name="AutoShape 65">
              <a:extLst>
                <a:ext uri="{FF2B5EF4-FFF2-40B4-BE49-F238E27FC236}">
                  <a16:creationId xmlns:a16="http://schemas.microsoft.com/office/drawing/2014/main" id="{CAA8538B-3929-D0AA-3780-C5137F111487}"/>
                </a:ext>
              </a:extLst>
            </p:cNvPr>
            <p:cNvCxnSpPr>
              <a:cxnSpLocks noChangeShapeType="1"/>
              <a:stCxn id="49186" idx="1"/>
              <a:endCxn id="49263" idx="0"/>
            </p:cNvCxnSpPr>
            <p:nvPr/>
          </p:nvCxnSpPr>
          <p:spPr bwMode="auto">
            <a:xfrm flipV="1">
              <a:off x="2866" y="2511"/>
              <a:ext cx="693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94" name="AutoShape 66">
              <a:extLst>
                <a:ext uri="{FF2B5EF4-FFF2-40B4-BE49-F238E27FC236}">
                  <a16:creationId xmlns:a16="http://schemas.microsoft.com/office/drawing/2014/main" id="{2D505DD0-FD9D-6C44-A75E-216711B23215}"/>
                </a:ext>
              </a:extLst>
            </p:cNvPr>
            <p:cNvCxnSpPr>
              <a:cxnSpLocks noChangeShapeType="1"/>
              <a:stCxn id="49175" idx="1"/>
              <a:endCxn id="49262" idx="0"/>
            </p:cNvCxnSpPr>
            <p:nvPr/>
          </p:nvCxnSpPr>
          <p:spPr bwMode="auto">
            <a:xfrm flipV="1">
              <a:off x="3452" y="2082"/>
              <a:ext cx="107" cy="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95" name="AutoShape 67">
              <a:extLst>
                <a:ext uri="{FF2B5EF4-FFF2-40B4-BE49-F238E27FC236}">
                  <a16:creationId xmlns:a16="http://schemas.microsoft.com/office/drawing/2014/main" id="{F1D59080-ACD1-8870-92C6-0341C9DE0B34}"/>
                </a:ext>
              </a:extLst>
            </p:cNvPr>
            <p:cNvCxnSpPr>
              <a:cxnSpLocks noChangeShapeType="1"/>
              <a:stCxn id="49257" idx="1"/>
              <a:endCxn id="49184" idx="0"/>
            </p:cNvCxnSpPr>
            <p:nvPr/>
          </p:nvCxnSpPr>
          <p:spPr bwMode="auto">
            <a:xfrm flipV="1">
              <a:off x="2546" y="2265"/>
              <a:ext cx="62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96" name="AutoShape 68">
              <a:extLst>
                <a:ext uri="{FF2B5EF4-FFF2-40B4-BE49-F238E27FC236}">
                  <a16:creationId xmlns:a16="http://schemas.microsoft.com/office/drawing/2014/main" id="{1326EEBE-9F83-6C1B-3D34-FB32B13EB2D3}"/>
                </a:ext>
              </a:extLst>
            </p:cNvPr>
            <p:cNvCxnSpPr>
              <a:cxnSpLocks noChangeShapeType="1"/>
              <a:stCxn id="49184" idx="1"/>
              <a:endCxn id="49185" idx="0"/>
            </p:cNvCxnSpPr>
            <p:nvPr/>
          </p:nvCxnSpPr>
          <p:spPr bwMode="auto">
            <a:xfrm>
              <a:off x="2652" y="2265"/>
              <a:ext cx="173" cy="5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97" name="AutoShape 69">
              <a:extLst>
                <a:ext uri="{FF2B5EF4-FFF2-40B4-BE49-F238E27FC236}">
                  <a16:creationId xmlns:a16="http://schemas.microsoft.com/office/drawing/2014/main" id="{1D98E966-698F-F5E1-B6DF-4F8BC0279BAE}"/>
                </a:ext>
              </a:extLst>
            </p:cNvPr>
            <p:cNvCxnSpPr>
              <a:cxnSpLocks noChangeShapeType="1"/>
              <a:stCxn id="49185" idx="1"/>
            </p:cNvCxnSpPr>
            <p:nvPr/>
          </p:nvCxnSpPr>
          <p:spPr bwMode="auto">
            <a:xfrm>
              <a:off x="2868" y="2323"/>
              <a:ext cx="108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98" name="AutoShape 70">
              <a:extLst>
                <a:ext uri="{FF2B5EF4-FFF2-40B4-BE49-F238E27FC236}">
                  <a16:creationId xmlns:a16="http://schemas.microsoft.com/office/drawing/2014/main" id="{53FCFE1B-B8DA-3A35-96E9-BD2A1C4C6DCE}"/>
                </a:ext>
              </a:extLst>
            </p:cNvPr>
            <p:cNvCxnSpPr>
              <a:cxnSpLocks noChangeShapeType="1"/>
              <a:stCxn id="49168" idx="1"/>
              <a:endCxn id="49253" idx="0"/>
            </p:cNvCxnSpPr>
            <p:nvPr/>
          </p:nvCxnSpPr>
          <p:spPr bwMode="auto">
            <a:xfrm flipV="1">
              <a:off x="1725" y="2124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99" name="AutoShape 71">
              <a:extLst>
                <a:ext uri="{FF2B5EF4-FFF2-40B4-BE49-F238E27FC236}">
                  <a16:creationId xmlns:a16="http://schemas.microsoft.com/office/drawing/2014/main" id="{3DC3C348-40E1-5572-DCF9-6F9F8E9CED14}"/>
                </a:ext>
              </a:extLst>
            </p:cNvPr>
            <p:cNvCxnSpPr>
              <a:cxnSpLocks noChangeShapeType="1"/>
              <a:stCxn id="49167" idx="1"/>
              <a:endCxn id="49255" idx="0"/>
            </p:cNvCxnSpPr>
            <p:nvPr/>
          </p:nvCxnSpPr>
          <p:spPr bwMode="auto">
            <a:xfrm>
              <a:off x="1725" y="2264"/>
              <a:ext cx="108" cy="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9200" name="Group 72">
              <a:extLst>
                <a:ext uri="{FF2B5EF4-FFF2-40B4-BE49-F238E27FC236}">
                  <a16:creationId xmlns:a16="http://schemas.microsoft.com/office/drawing/2014/main" id="{1261E586-53A1-0BD1-7F63-539F87702F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6" y="1695"/>
              <a:ext cx="713" cy="716"/>
              <a:chOff x="2438" y="2033"/>
              <a:chExt cx="839" cy="716"/>
            </a:xfrm>
          </p:grpSpPr>
          <p:sp>
            <p:nvSpPr>
              <p:cNvPr id="49244" name="Rectangle 73">
                <a:extLst>
                  <a:ext uri="{FF2B5EF4-FFF2-40B4-BE49-F238E27FC236}">
                    <a16:creationId xmlns:a16="http://schemas.microsoft.com/office/drawing/2014/main" id="{0E7C04F6-8192-C778-2A0C-F51D47242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9" y="2033"/>
                <a:ext cx="736" cy="7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Register</a:t>
                </a:r>
              </a:p>
              <a:p>
                <a:pPr algn="ctr"/>
                <a:r>
                  <a:rPr lang="en-US" altLang="en-US" b="1"/>
                  <a:t>File</a:t>
                </a:r>
              </a:p>
            </p:txBody>
          </p:sp>
          <p:sp>
            <p:nvSpPr>
              <p:cNvPr id="49245" name="Line 74">
                <a:extLst>
                  <a:ext uri="{FF2B5EF4-FFF2-40B4-BE49-F238E27FC236}">
                    <a16:creationId xmlns:a16="http://schemas.microsoft.com/office/drawing/2014/main" id="{DFE4BEC0-5DA5-FC0B-F0E4-B96F7E00DA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6" name="Line 75">
                <a:extLst>
                  <a:ext uri="{FF2B5EF4-FFF2-40B4-BE49-F238E27FC236}">
                    <a16:creationId xmlns:a16="http://schemas.microsoft.com/office/drawing/2014/main" id="{02D90BC3-4119-7CC1-0544-D3EAF39E6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4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7" name="Line 76">
                <a:extLst>
                  <a:ext uri="{FF2B5EF4-FFF2-40B4-BE49-F238E27FC236}">
                    <a16:creationId xmlns:a16="http://schemas.microsoft.com/office/drawing/2014/main" id="{CE76BDCE-85DE-1E4B-F2ED-E0D57E6A1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3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8" name="Line 77">
                <a:extLst>
                  <a:ext uri="{FF2B5EF4-FFF2-40B4-BE49-F238E27FC236}">
                    <a16:creationId xmlns:a16="http://schemas.microsoft.com/office/drawing/2014/main" id="{F6203049-F524-E915-3C33-455A181733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8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49" name="Line 78">
                <a:extLst>
                  <a:ext uri="{FF2B5EF4-FFF2-40B4-BE49-F238E27FC236}">
                    <a16:creationId xmlns:a16="http://schemas.microsoft.com/office/drawing/2014/main" id="{CCE7711A-2AF7-3515-5A61-39058B0A97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6" y="2176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50" name="Line 79">
                <a:extLst>
                  <a:ext uri="{FF2B5EF4-FFF2-40B4-BE49-F238E27FC236}">
                    <a16:creationId xmlns:a16="http://schemas.microsoft.com/office/drawing/2014/main" id="{3E3AD6A4-DE68-AB7A-92D1-7305C1132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26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201" name="Line 80">
              <a:extLst>
                <a:ext uri="{FF2B5EF4-FFF2-40B4-BE49-F238E27FC236}">
                  <a16:creationId xmlns:a16="http://schemas.microsoft.com/office/drawing/2014/main" id="{E39DAB1F-131F-03F5-437B-507CD1230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0" y="1976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202" name="Line 81">
              <a:extLst>
                <a:ext uri="{FF2B5EF4-FFF2-40B4-BE49-F238E27FC236}">
                  <a16:creationId xmlns:a16="http://schemas.microsoft.com/office/drawing/2014/main" id="{36DA6789-70A8-9E59-1E15-0C79167D5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6" y="1836"/>
              <a:ext cx="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9203" name="AutoShape 82">
              <a:extLst>
                <a:ext uri="{FF2B5EF4-FFF2-40B4-BE49-F238E27FC236}">
                  <a16:creationId xmlns:a16="http://schemas.microsoft.com/office/drawing/2014/main" id="{5AD22167-3256-7237-E5A5-F42E13C019C5}"/>
                </a:ext>
              </a:extLst>
            </p:cNvPr>
            <p:cNvCxnSpPr>
              <a:cxnSpLocks noChangeShapeType="1"/>
              <a:stCxn id="49176" idx="1"/>
              <a:endCxn id="49202" idx="0"/>
            </p:cNvCxnSpPr>
            <p:nvPr/>
          </p:nvCxnSpPr>
          <p:spPr bwMode="auto">
            <a:xfrm flipV="1">
              <a:off x="4381" y="1836"/>
              <a:ext cx="5" cy="46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04" name="AutoShape 83">
              <a:extLst>
                <a:ext uri="{FF2B5EF4-FFF2-40B4-BE49-F238E27FC236}">
                  <a16:creationId xmlns:a16="http://schemas.microsoft.com/office/drawing/2014/main" id="{440662A3-9FCF-3C3D-E874-57FC43829EDA}"/>
                </a:ext>
              </a:extLst>
            </p:cNvPr>
            <p:cNvCxnSpPr>
              <a:cxnSpLocks noChangeShapeType="1"/>
              <a:stCxn id="49177" idx="1"/>
              <a:endCxn id="49202" idx="0"/>
            </p:cNvCxnSpPr>
            <p:nvPr/>
          </p:nvCxnSpPr>
          <p:spPr bwMode="auto">
            <a:xfrm>
              <a:off x="4382" y="1526"/>
              <a:ext cx="4" cy="3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05" name="AutoShape 84">
              <a:extLst>
                <a:ext uri="{FF2B5EF4-FFF2-40B4-BE49-F238E27FC236}">
                  <a16:creationId xmlns:a16="http://schemas.microsoft.com/office/drawing/2014/main" id="{3EA8A093-7BC9-D192-09A7-9D582B24F858}"/>
                </a:ext>
              </a:extLst>
            </p:cNvPr>
            <p:cNvCxnSpPr>
              <a:cxnSpLocks noChangeShapeType="1"/>
              <a:stCxn id="49202" idx="1"/>
              <a:endCxn id="49245" idx="0"/>
            </p:cNvCxnSpPr>
            <p:nvPr/>
          </p:nvCxnSpPr>
          <p:spPr bwMode="auto">
            <a:xfrm>
              <a:off x="4430" y="1836"/>
              <a:ext cx="206" cy="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06" name="AutoShape 85">
              <a:extLst>
                <a:ext uri="{FF2B5EF4-FFF2-40B4-BE49-F238E27FC236}">
                  <a16:creationId xmlns:a16="http://schemas.microsoft.com/office/drawing/2014/main" id="{B9E58A76-B289-7081-374B-D2B7D3919463}"/>
                </a:ext>
              </a:extLst>
            </p:cNvPr>
            <p:cNvCxnSpPr>
              <a:cxnSpLocks noChangeShapeType="1"/>
              <a:stCxn id="49188" idx="0"/>
              <a:endCxn id="49173" idx="0"/>
            </p:cNvCxnSpPr>
            <p:nvPr/>
          </p:nvCxnSpPr>
          <p:spPr bwMode="auto">
            <a:xfrm flipH="1">
              <a:off x="1682" y="2515"/>
              <a:ext cx="2" cy="24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07" name="AutoShape 86">
              <a:extLst>
                <a:ext uri="{FF2B5EF4-FFF2-40B4-BE49-F238E27FC236}">
                  <a16:creationId xmlns:a16="http://schemas.microsoft.com/office/drawing/2014/main" id="{EAE80068-9243-9FA2-BF51-6BC56D5B0DA7}"/>
                </a:ext>
              </a:extLst>
            </p:cNvPr>
            <p:cNvCxnSpPr>
              <a:cxnSpLocks noChangeShapeType="1"/>
              <a:stCxn id="49173" idx="1"/>
              <a:endCxn id="49169" idx="0"/>
            </p:cNvCxnSpPr>
            <p:nvPr/>
          </p:nvCxnSpPr>
          <p:spPr bwMode="auto">
            <a:xfrm>
              <a:off x="1726" y="2757"/>
              <a:ext cx="2744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08" name="AutoShape 87">
              <a:extLst>
                <a:ext uri="{FF2B5EF4-FFF2-40B4-BE49-F238E27FC236}">
                  <a16:creationId xmlns:a16="http://schemas.microsoft.com/office/drawing/2014/main" id="{5CA73EB1-271F-653D-DD99-F8E2B8824167}"/>
                </a:ext>
              </a:extLst>
            </p:cNvPr>
            <p:cNvCxnSpPr>
              <a:cxnSpLocks noChangeShapeType="1"/>
              <a:stCxn id="49169" idx="1"/>
              <a:endCxn id="49201" idx="0"/>
            </p:cNvCxnSpPr>
            <p:nvPr/>
          </p:nvCxnSpPr>
          <p:spPr bwMode="auto">
            <a:xfrm flipH="1" flipV="1">
              <a:off x="4510" y="1976"/>
              <a:ext cx="4" cy="78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209" name="AutoShape 88">
              <a:extLst>
                <a:ext uri="{FF2B5EF4-FFF2-40B4-BE49-F238E27FC236}">
                  <a16:creationId xmlns:a16="http://schemas.microsoft.com/office/drawing/2014/main" id="{DA743052-AC72-B8E7-1802-19C51014FE04}"/>
                </a:ext>
              </a:extLst>
            </p:cNvPr>
            <p:cNvCxnSpPr>
              <a:cxnSpLocks noChangeShapeType="1"/>
              <a:stCxn id="49201" idx="1"/>
              <a:endCxn id="49247" idx="0"/>
            </p:cNvCxnSpPr>
            <p:nvPr/>
          </p:nvCxnSpPr>
          <p:spPr bwMode="auto">
            <a:xfrm>
              <a:off x="4554" y="1976"/>
              <a:ext cx="82" cy="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9210" name="Group 154">
              <a:extLst>
                <a:ext uri="{FF2B5EF4-FFF2-40B4-BE49-F238E27FC236}">
                  <a16:creationId xmlns:a16="http://schemas.microsoft.com/office/drawing/2014/main" id="{41E30585-6043-D02D-5795-A3C0969B1F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7" y="1342"/>
              <a:ext cx="231" cy="1927"/>
              <a:chOff x="2995" y="1318"/>
              <a:chExt cx="231" cy="1927"/>
            </a:xfrm>
          </p:grpSpPr>
          <p:sp>
            <p:nvSpPr>
              <p:cNvPr id="49211" name="Rectangle 153">
                <a:extLst>
                  <a:ext uri="{FF2B5EF4-FFF2-40B4-BE49-F238E27FC236}">
                    <a16:creationId xmlns:a16="http://schemas.microsoft.com/office/drawing/2014/main" id="{27D5824B-6F93-5A8E-E491-F12D90ED0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5" y="1318"/>
                <a:ext cx="231" cy="19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grpSp>
            <p:nvGrpSpPr>
              <p:cNvPr id="49212" name="Group 121">
                <a:extLst>
                  <a:ext uri="{FF2B5EF4-FFF2-40B4-BE49-F238E27FC236}">
                    <a16:creationId xmlns:a16="http://schemas.microsoft.com/office/drawing/2014/main" id="{BBEFD122-7E61-7823-FACF-DA68E3B4F59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021" y="1382"/>
                <a:ext cx="179" cy="427"/>
                <a:chOff x="2637" y="1943"/>
                <a:chExt cx="414" cy="838"/>
              </a:xfrm>
            </p:grpSpPr>
            <p:sp>
              <p:nvSpPr>
                <p:cNvPr id="49237" name="AutoShape 122">
                  <a:extLst>
                    <a:ext uri="{FF2B5EF4-FFF2-40B4-BE49-F238E27FC236}">
                      <a16:creationId xmlns:a16="http://schemas.microsoft.com/office/drawing/2014/main" id="{B5B537B7-CC68-F28C-D549-0114B46B794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426" y="220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38" name="Line 123">
                  <a:extLst>
                    <a:ext uri="{FF2B5EF4-FFF2-40B4-BE49-F238E27FC236}">
                      <a16:creationId xmlns:a16="http://schemas.microsoft.com/office/drawing/2014/main" id="{B5BC253B-D347-AAB0-E74E-49C0C30F69E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88" y="229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39" name="Line 124">
                  <a:extLst>
                    <a:ext uri="{FF2B5EF4-FFF2-40B4-BE49-F238E27FC236}">
                      <a16:creationId xmlns:a16="http://schemas.microsoft.com/office/drawing/2014/main" id="{CF48CA5E-3314-D678-CE6C-9BD3EBEBE57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688" y="236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40" name="Line 125">
                  <a:extLst>
                    <a:ext uri="{FF2B5EF4-FFF2-40B4-BE49-F238E27FC236}">
                      <a16:creationId xmlns:a16="http://schemas.microsoft.com/office/drawing/2014/main" id="{701A6EE1-458D-8405-5578-616B9F94B93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688" y="229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41" name="Line 126">
                  <a:extLst>
                    <a:ext uri="{FF2B5EF4-FFF2-40B4-BE49-F238E27FC236}">
                      <a16:creationId xmlns:a16="http://schemas.microsoft.com/office/drawing/2014/main" id="{20C69235-0899-1D5F-5D0A-F4AD774377E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00" y="236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42" name="Line 127">
                  <a:extLst>
                    <a:ext uri="{FF2B5EF4-FFF2-40B4-BE49-F238E27FC236}">
                      <a16:creationId xmlns:a16="http://schemas.microsoft.com/office/drawing/2014/main" id="{1B5B2055-33BB-A3F1-CF16-49D3DEFD055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37" y="211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43" name="Line 128">
                  <a:extLst>
                    <a:ext uri="{FF2B5EF4-FFF2-40B4-BE49-F238E27FC236}">
                      <a16:creationId xmlns:a16="http://schemas.microsoft.com/office/drawing/2014/main" id="{EA304508-3BE2-C2A7-0FEA-D2407C8CEBF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37" y="260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213" name="Group 129">
                <a:extLst>
                  <a:ext uri="{FF2B5EF4-FFF2-40B4-BE49-F238E27FC236}">
                    <a16:creationId xmlns:a16="http://schemas.microsoft.com/office/drawing/2014/main" id="{AC5CC3F0-5AFF-DCA6-D327-FCE5DACC05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021" y="1843"/>
                <a:ext cx="179" cy="427"/>
                <a:chOff x="2637" y="1943"/>
                <a:chExt cx="414" cy="838"/>
              </a:xfrm>
            </p:grpSpPr>
            <p:sp>
              <p:nvSpPr>
                <p:cNvPr id="49230" name="AutoShape 130">
                  <a:extLst>
                    <a:ext uri="{FF2B5EF4-FFF2-40B4-BE49-F238E27FC236}">
                      <a16:creationId xmlns:a16="http://schemas.microsoft.com/office/drawing/2014/main" id="{6F0C9419-6224-C1B4-40DA-A38E1FBCB90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426" y="220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31" name="Line 131">
                  <a:extLst>
                    <a:ext uri="{FF2B5EF4-FFF2-40B4-BE49-F238E27FC236}">
                      <a16:creationId xmlns:a16="http://schemas.microsoft.com/office/drawing/2014/main" id="{9DC63FBD-DC4C-42BD-3F81-B4B2EAA05C5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88" y="229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32" name="Line 132">
                  <a:extLst>
                    <a:ext uri="{FF2B5EF4-FFF2-40B4-BE49-F238E27FC236}">
                      <a16:creationId xmlns:a16="http://schemas.microsoft.com/office/drawing/2014/main" id="{F8435A20-E2C6-A842-7B80-BCD4E889BC7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688" y="236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33" name="Line 133">
                  <a:extLst>
                    <a:ext uri="{FF2B5EF4-FFF2-40B4-BE49-F238E27FC236}">
                      <a16:creationId xmlns:a16="http://schemas.microsoft.com/office/drawing/2014/main" id="{E0E306A0-7085-42AA-C92A-1C43D2E1159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688" y="229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34" name="Line 134">
                  <a:extLst>
                    <a:ext uri="{FF2B5EF4-FFF2-40B4-BE49-F238E27FC236}">
                      <a16:creationId xmlns:a16="http://schemas.microsoft.com/office/drawing/2014/main" id="{B9234C6C-6B5D-CFDB-7BDA-669902D5611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00" y="236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35" name="Line 135">
                  <a:extLst>
                    <a:ext uri="{FF2B5EF4-FFF2-40B4-BE49-F238E27FC236}">
                      <a16:creationId xmlns:a16="http://schemas.microsoft.com/office/drawing/2014/main" id="{1122E8B7-055A-A8B1-9386-18C74BE2C4F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37" y="211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36" name="Line 136">
                  <a:extLst>
                    <a:ext uri="{FF2B5EF4-FFF2-40B4-BE49-F238E27FC236}">
                      <a16:creationId xmlns:a16="http://schemas.microsoft.com/office/drawing/2014/main" id="{51B3DEBC-C32E-586D-F346-F16E8D73CBF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37" y="260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214" name="Group 137">
                <a:extLst>
                  <a:ext uri="{FF2B5EF4-FFF2-40B4-BE49-F238E27FC236}">
                    <a16:creationId xmlns:a16="http://schemas.microsoft.com/office/drawing/2014/main" id="{8A30091D-6EC4-FC68-3E14-D8A8167E5001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021" y="2304"/>
                <a:ext cx="179" cy="427"/>
                <a:chOff x="2637" y="1943"/>
                <a:chExt cx="414" cy="838"/>
              </a:xfrm>
            </p:grpSpPr>
            <p:sp>
              <p:nvSpPr>
                <p:cNvPr id="49223" name="AutoShape 138">
                  <a:extLst>
                    <a:ext uri="{FF2B5EF4-FFF2-40B4-BE49-F238E27FC236}">
                      <a16:creationId xmlns:a16="http://schemas.microsoft.com/office/drawing/2014/main" id="{0A60D96F-8F75-6C24-5708-4EB7C901175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426" y="220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24" name="Line 139">
                  <a:extLst>
                    <a:ext uri="{FF2B5EF4-FFF2-40B4-BE49-F238E27FC236}">
                      <a16:creationId xmlns:a16="http://schemas.microsoft.com/office/drawing/2014/main" id="{1819921E-78F7-97B2-0748-079276CCDBA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88" y="229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25" name="Line 140">
                  <a:extLst>
                    <a:ext uri="{FF2B5EF4-FFF2-40B4-BE49-F238E27FC236}">
                      <a16:creationId xmlns:a16="http://schemas.microsoft.com/office/drawing/2014/main" id="{96A01B85-43EC-7654-9817-7B8364D60B4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688" y="236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26" name="Line 141">
                  <a:extLst>
                    <a:ext uri="{FF2B5EF4-FFF2-40B4-BE49-F238E27FC236}">
                      <a16:creationId xmlns:a16="http://schemas.microsoft.com/office/drawing/2014/main" id="{B7854DE7-1339-4A6F-C8FE-88C451F7FF8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688" y="229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27" name="Line 142">
                  <a:extLst>
                    <a:ext uri="{FF2B5EF4-FFF2-40B4-BE49-F238E27FC236}">
                      <a16:creationId xmlns:a16="http://schemas.microsoft.com/office/drawing/2014/main" id="{5A9318FD-934A-D690-F701-6AB0F90648B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00" y="236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28" name="Line 143">
                  <a:extLst>
                    <a:ext uri="{FF2B5EF4-FFF2-40B4-BE49-F238E27FC236}">
                      <a16:creationId xmlns:a16="http://schemas.microsoft.com/office/drawing/2014/main" id="{0D699C7B-EE50-A7CA-2D75-27AD0ECF47D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37" y="211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29" name="Line 144">
                  <a:extLst>
                    <a:ext uri="{FF2B5EF4-FFF2-40B4-BE49-F238E27FC236}">
                      <a16:creationId xmlns:a16="http://schemas.microsoft.com/office/drawing/2014/main" id="{4DB18E64-3C12-7B48-971C-97EFEA7608D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37" y="260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215" name="Group 145">
                <a:extLst>
                  <a:ext uri="{FF2B5EF4-FFF2-40B4-BE49-F238E27FC236}">
                    <a16:creationId xmlns:a16="http://schemas.microsoft.com/office/drawing/2014/main" id="{CCC34949-16B6-9049-55EF-B71B80DB8B2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021" y="2765"/>
                <a:ext cx="179" cy="427"/>
                <a:chOff x="2637" y="1943"/>
                <a:chExt cx="414" cy="838"/>
              </a:xfrm>
            </p:grpSpPr>
            <p:sp>
              <p:nvSpPr>
                <p:cNvPr id="49216" name="AutoShape 146">
                  <a:extLst>
                    <a:ext uri="{FF2B5EF4-FFF2-40B4-BE49-F238E27FC236}">
                      <a16:creationId xmlns:a16="http://schemas.microsoft.com/office/drawing/2014/main" id="{B16C379D-846B-9F46-6D66-FC725DB65D4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426" y="220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17" name="Line 147">
                  <a:extLst>
                    <a:ext uri="{FF2B5EF4-FFF2-40B4-BE49-F238E27FC236}">
                      <a16:creationId xmlns:a16="http://schemas.microsoft.com/office/drawing/2014/main" id="{375183D8-7156-6A4E-8060-0061B70245C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88" y="229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18" name="Line 148">
                  <a:extLst>
                    <a:ext uri="{FF2B5EF4-FFF2-40B4-BE49-F238E27FC236}">
                      <a16:creationId xmlns:a16="http://schemas.microsoft.com/office/drawing/2014/main" id="{6A1B532C-DF06-797A-4ECD-339D5E5CEA5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688" y="236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19" name="Line 149">
                  <a:extLst>
                    <a:ext uri="{FF2B5EF4-FFF2-40B4-BE49-F238E27FC236}">
                      <a16:creationId xmlns:a16="http://schemas.microsoft.com/office/drawing/2014/main" id="{3D9CC15E-E761-EE79-02CB-DE634283BE3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688" y="229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20" name="Line 150">
                  <a:extLst>
                    <a:ext uri="{FF2B5EF4-FFF2-40B4-BE49-F238E27FC236}">
                      <a16:creationId xmlns:a16="http://schemas.microsoft.com/office/drawing/2014/main" id="{C89F8FD9-2DD8-2FBA-45BF-C2E39619468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00" y="236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21" name="Line 151">
                  <a:extLst>
                    <a:ext uri="{FF2B5EF4-FFF2-40B4-BE49-F238E27FC236}">
                      <a16:creationId xmlns:a16="http://schemas.microsoft.com/office/drawing/2014/main" id="{1051420A-05C4-9FA0-83DF-915E8EB14E6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37" y="211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222" name="Line 152">
                  <a:extLst>
                    <a:ext uri="{FF2B5EF4-FFF2-40B4-BE49-F238E27FC236}">
                      <a16:creationId xmlns:a16="http://schemas.microsoft.com/office/drawing/2014/main" id="{CC739105-95D7-A7A1-2297-69B9C58320E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37" y="260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B3A9BBA4-FFC9-0A82-4915-AC25C9398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43F807AA-A936-4FF9-82A5-7EA44E61D834}" type="slidenum">
              <a:rPr lang="en-US" altLang="en-US" smtClean="0"/>
              <a:pPr>
                <a:spcBef>
                  <a:spcPct val="0"/>
                </a:spcBef>
                <a:buSzTx/>
              </a:pPr>
              <a:t>196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EADEDCFD-461C-EB89-00E3-0332BAB94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VLIW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485D064A-A1C4-EC66-D6A3-4E255DD8B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Very Long Instruction Word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Max CPI?</a:t>
            </a:r>
          </a:p>
          <a:p>
            <a:r>
              <a:rPr lang="en-US" altLang="en-US"/>
              <a:t>	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Concerns</a:t>
            </a:r>
          </a:p>
          <a:p>
            <a:r>
              <a:rPr lang="en-US" altLang="en-US"/>
              <a:t>	</a:t>
            </a:r>
            <a:endParaRPr lang="en-US" altLang="en-US">
              <a:solidFill>
                <a:srgbClr val="FF0000"/>
              </a:solidFill>
            </a:endParaRPr>
          </a:p>
        </p:txBody>
      </p:sp>
      <p:grpSp>
        <p:nvGrpSpPr>
          <p:cNvPr id="51205" name="Group 4">
            <a:extLst>
              <a:ext uri="{FF2B5EF4-FFF2-40B4-BE49-F238E27FC236}">
                <a16:creationId xmlns:a16="http://schemas.microsoft.com/office/drawing/2014/main" id="{50F3BC70-4F19-932B-25FE-D68509B65C46}"/>
              </a:ext>
            </a:extLst>
          </p:cNvPr>
          <p:cNvGrpSpPr>
            <a:grpSpLocks/>
          </p:cNvGrpSpPr>
          <p:nvPr/>
        </p:nvGrpSpPr>
        <p:grpSpPr bwMode="auto">
          <a:xfrm>
            <a:off x="923925" y="1503363"/>
            <a:ext cx="6384925" cy="334962"/>
            <a:chOff x="582" y="947"/>
            <a:chExt cx="4022" cy="211"/>
          </a:xfrm>
        </p:grpSpPr>
        <p:sp>
          <p:nvSpPr>
            <p:cNvPr id="51242" name="Rectangle 5">
              <a:extLst>
                <a:ext uri="{FF2B5EF4-FFF2-40B4-BE49-F238E27FC236}">
                  <a16:creationId xmlns:a16="http://schemas.microsoft.com/office/drawing/2014/main" id="{4E5B360C-F7F6-2099-ED6F-7EE12C4C1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947"/>
              <a:ext cx="1005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ALU</a:t>
              </a:r>
            </a:p>
          </p:txBody>
        </p:sp>
        <p:sp>
          <p:nvSpPr>
            <p:cNvPr id="51243" name="Rectangle 6">
              <a:extLst>
                <a:ext uri="{FF2B5EF4-FFF2-40B4-BE49-F238E27FC236}">
                  <a16:creationId xmlns:a16="http://schemas.microsoft.com/office/drawing/2014/main" id="{BED04438-44B3-B9F3-6563-562BE9852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" y="947"/>
              <a:ext cx="1005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ALU</a:t>
              </a:r>
            </a:p>
          </p:txBody>
        </p:sp>
        <p:sp>
          <p:nvSpPr>
            <p:cNvPr id="51244" name="Rectangle 7">
              <a:extLst>
                <a:ext uri="{FF2B5EF4-FFF2-40B4-BE49-F238E27FC236}">
                  <a16:creationId xmlns:a16="http://schemas.microsoft.com/office/drawing/2014/main" id="{68A68CBB-644A-5FB0-B297-0BF40AC6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3" y="947"/>
              <a:ext cx="1005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Load/Store</a:t>
              </a:r>
            </a:p>
          </p:txBody>
        </p:sp>
        <p:sp>
          <p:nvSpPr>
            <p:cNvPr id="51245" name="Rectangle 8">
              <a:extLst>
                <a:ext uri="{FF2B5EF4-FFF2-40B4-BE49-F238E27FC236}">
                  <a16:creationId xmlns:a16="http://schemas.microsoft.com/office/drawing/2014/main" id="{975FF59C-A6AA-2F3A-4CE5-9A3242545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9" y="947"/>
              <a:ext cx="1005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Branch</a:t>
              </a:r>
            </a:p>
          </p:txBody>
        </p:sp>
      </p:grpSp>
      <p:grpSp>
        <p:nvGrpSpPr>
          <p:cNvPr id="51206" name="Group 9">
            <a:extLst>
              <a:ext uri="{FF2B5EF4-FFF2-40B4-BE49-F238E27FC236}">
                <a16:creationId xmlns:a16="http://schemas.microsoft.com/office/drawing/2014/main" id="{22AC28C4-E978-471C-B1CE-60111B64D938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1547812" y="1727201"/>
            <a:ext cx="284163" cy="677862"/>
            <a:chOff x="2637" y="1943"/>
            <a:chExt cx="414" cy="838"/>
          </a:xfrm>
        </p:grpSpPr>
        <p:sp>
          <p:nvSpPr>
            <p:cNvPr id="51235" name="AutoShape 10">
              <a:extLst>
                <a:ext uri="{FF2B5EF4-FFF2-40B4-BE49-F238E27FC236}">
                  <a16:creationId xmlns:a16="http://schemas.microsoft.com/office/drawing/2014/main" id="{18ED0BEE-44EB-9F26-0D55-47B86C020EE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2426" y="2205"/>
              <a:ext cx="838" cy="3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6" name="Line 11">
              <a:extLst>
                <a:ext uri="{FF2B5EF4-FFF2-40B4-BE49-F238E27FC236}">
                  <a16:creationId xmlns:a16="http://schemas.microsoft.com/office/drawing/2014/main" id="{555CE5C1-BE91-7E06-9B5C-B9A93A6710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88" y="229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7" name="Line 12">
              <a:extLst>
                <a:ext uri="{FF2B5EF4-FFF2-40B4-BE49-F238E27FC236}">
                  <a16:creationId xmlns:a16="http://schemas.microsoft.com/office/drawing/2014/main" id="{4736DD40-F96F-1D36-48A7-1D83DD879C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688" y="236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8" name="Line 13">
              <a:extLst>
                <a:ext uri="{FF2B5EF4-FFF2-40B4-BE49-F238E27FC236}">
                  <a16:creationId xmlns:a16="http://schemas.microsoft.com/office/drawing/2014/main" id="{BB1ABCEF-F1AF-FD68-FEDF-B6E7E15EE3F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688" y="229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9" name="Line 14">
              <a:extLst>
                <a:ext uri="{FF2B5EF4-FFF2-40B4-BE49-F238E27FC236}">
                  <a16:creationId xmlns:a16="http://schemas.microsoft.com/office/drawing/2014/main" id="{56A5AED3-4862-BD82-26B9-81A8A76288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00" y="236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0" name="Line 15">
              <a:extLst>
                <a:ext uri="{FF2B5EF4-FFF2-40B4-BE49-F238E27FC236}">
                  <a16:creationId xmlns:a16="http://schemas.microsoft.com/office/drawing/2014/main" id="{50EB8374-B54D-224A-8BCE-BC31DA3F2F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37" y="211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41" name="Line 16">
              <a:extLst>
                <a:ext uri="{FF2B5EF4-FFF2-40B4-BE49-F238E27FC236}">
                  <a16:creationId xmlns:a16="http://schemas.microsoft.com/office/drawing/2014/main" id="{EC320CB5-D131-1986-AD84-EF3ABAE798D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37" y="260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07" name="Group 17">
            <a:extLst>
              <a:ext uri="{FF2B5EF4-FFF2-40B4-BE49-F238E27FC236}">
                <a16:creationId xmlns:a16="http://schemas.microsoft.com/office/drawing/2014/main" id="{0302CD0F-9D56-4BA9-EC26-86DE0A72B936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3152776" y="1738312"/>
            <a:ext cx="284162" cy="677863"/>
            <a:chOff x="2637" y="1943"/>
            <a:chExt cx="414" cy="838"/>
          </a:xfrm>
        </p:grpSpPr>
        <p:sp>
          <p:nvSpPr>
            <p:cNvPr id="51228" name="AutoShape 18">
              <a:extLst>
                <a:ext uri="{FF2B5EF4-FFF2-40B4-BE49-F238E27FC236}">
                  <a16:creationId xmlns:a16="http://schemas.microsoft.com/office/drawing/2014/main" id="{9D048862-E989-D698-18E3-BB7486D918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2426" y="2205"/>
              <a:ext cx="838" cy="3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9" name="Line 19">
              <a:extLst>
                <a:ext uri="{FF2B5EF4-FFF2-40B4-BE49-F238E27FC236}">
                  <a16:creationId xmlns:a16="http://schemas.microsoft.com/office/drawing/2014/main" id="{13A4A533-1338-AA87-C54E-C27469B3F5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88" y="229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0" name="Line 20">
              <a:extLst>
                <a:ext uri="{FF2B5EF4-FFF2-40B4-BE49-F238E27FC236}">
                  <a16:creationId xmlns:a16="http://schemas.microsoft.com/office/drawing/2014/main" id="{8EBCD9D5-2E7F-7900-D207-C73E3AB794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688" y="236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1" name="Line 21">
              <a:extLst>
                <a:ext uri="{FF2B5EF4-FFF2-40B4-BE49-F238E27FC236}">
                  <a16:creationId xmlns:a16="http://schemas.microsoft.com/office/drawing/2014/main" id="{1F96651F-A4DF-8C65-1506-A3C7972F5D7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688" y="229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2" name="Line 22">
              <a:extLst>
                <a:ext uri="{FF2B5EF4-FFF2-40B4-BE49-F238E27FC236}">
                  <a16:creationId xmlns:a16="http://schemas.microsoft.com/office/drawing/2014/main" id="{1C19F929-8204-A071-EA8F-B4CDB43B09C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00" y="236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3" name="Line 23">
              <a:extLst>
                <a:ext uri="{FF2B5EF4-FFF2-40B4-BE49-F238E27FC236}">
                  <a16:creationId xmlns:a16="http://schemas.microsoft.com/office/drawing/2014/main" id="{0687A714-DBA8-4A79-396C-2E360B8797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37" y="211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34" name="Line 24">
              <a:extLst>
                <a:ext uri="{FF2B5EF4-FFF2-40B4-BE49-F238E27FC236}">
                  <a16:creationId xmlns:a16="http://schemas.microsoft.com/office/drawing/2014/main" id="{1B2D231B-9D8B-07EE-EFBA-B4858AFACFF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37" y="260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208" name="Group 25">
            <a:extLst>
              <a:ext uri="{FF2B5EF4-FFF2-40B4-BE49-F238E27FC236}">
                <a16:creationId xmlns:a16="http://schemas.microsoft.com/office/drawing/2014/main" id="{AD343513-9973-C37E-A565-57D4F95168A5}"/>
              </a:ext>
            </a:extLst>
          </p:cNvPr>
          <p:cNvGrpSpPr>
            <a:grpSpLocks/>
          </p:cNvGrpSpPr>
          <p:nvPr/>
        </p:nvGrpSpPr>
        <p:grpSpPr bwMode="auto">
          <a:xfrm>
            <a:off x="4549775" y="1954213"/>
            <a:ext cx="677863" cy="284162"/>
            <a:chOff x="2866" y="1231"/>
            <a:chExt cx="427" cy="179"/>
          </a:xfrm>
        </p:grpSpPr>
        <p:sp>
          <p:nvSpPr>
            <p:cNvPr id="51221" name="AutoShape 26">
              <a:extLst>
                <a:ext uri="{FF2B5EF4-FFF2-40B4-BE49-F238E27FC236}">
                  <a16:creationId xmlns:a16="http://schemas.microsoft.com/office/drawing/2014/main" id="{6B7107A0-12A1-08EF-7F12-F73808DF27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6" y="1254"/>
              <a:ext cx="427" cy="13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2 w 21600"/>
                <a:gd name="T13" fmla="*/ 4480 h 21600"/>
                <a:gd name="T14" fmla="*/ 17098 w 21600"/>
                <a:gd name="T15" fmla="*/ 1712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 b="1"/>
                <a:t>    +</a:t>
              </a:r>
            </a:p>
          </p:txBody>
        </p:sp>
        <p:sp>
          <p:nvSpPr>
            <p:cNvPr id="51222" name="Line 27">
              <a:extLst>
                <a:ext uri="{FF2B5EF4-FFF2-40B4-BE49-F238E27FC236}">
                  <a16:creationId xmlns:a16="http://schemas.microsoft.com/office/drawing/2014/main" id="{5B8167B0-AC6E-99B7-B846-8EF02131795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3079" y="1219"/>
              <a:ext cx="0" cy="68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3" name="Line 28">
              <a:extLst>
                <a:ext uri="{FF2B5EF4-FFF2-40B4-BE49-F238E27FC236}">
                  <a16:creationId xmlns:a16="http://schemas.microsoft.com/office/drawing/2014/main" id="{36466409-B338-DF68-3318-8C60C5C46DF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038" y="1259"/>
              <a:ext cx="47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4" name="Line 29">
              <a:extLst>
                <a:ext uri="{FF2B5EF4-FFF2-40B4-BE49-F238E27FC236}">
                  <a16:creationId xmlns:a16="http://schemas.microsoft.com/office/drawing/2014/main" id="{4BE81D4B-8F13-D130-6224-371F2485122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 flipV="1">
              <a:off x="3073" y="1259"/>
              <a:ext cx="47" cy="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5" name="Line 30">
              <a:extLst>
                <a:ext uri="{FF2B5EF4-FFF2-40B4-BE49-F238E27FC236}">
                  <a16:creationId xmlns:a16="http://schemas.microsoft.com/office/drawing/2014/main" id="{9063F4C3-43D8-231F-D8D0-19B3065BDD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3068" y="1399"/>
              <a:ext cx="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6" name="Line 31">
              <a:extLst>
                <a:ext uri="{FF2B5EF4-FFF2-40B4-BE49-F238E27FC236}">
                  <a16:creationId xmlns:a16="http://schemas.microsoft.com/office/drawing/2014/main" id="{CD0AA7AB-0F1B-5F8B-DC49-8C1C53F244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3192" y="1242"/>
              <a:ext cx="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7" name="Line 32">
              <a:extLst>
                <a:ext uri="{FF2B5EF4-FFF2-40B4-BE49-F238E27FC236}">
                  <a16:creationId xmlns:a16="http://schemas.microsoft.com/office/drawing/2014/main" id="{50AF1156-38ED-460C-3405-8C4E17D7F1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2945" y="1242"/>
              <a:ext cx="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09" name="Rectangle 33">
            <a:extLst>
              <a:ext uri="{FF2B5EF4-FFF2-40B4-BE49-F238E27FC236}">
                <a16:creationId xmlns:a16="http://schemas.microsoft.com/office/drawing/2014/main" id="{B5ED87BE-A3A6-0E4D-01F9-ADA20B366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2359025"/>
            <a:ext cx="508000" cy="3857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Mem</a:t>
            </a:r>
          </a:p>
        </p:txBody>
      </p:sp>
      <p:cxnSp>
        <p:nvCxnSpPr>
          <p:cNvPr id="51210" name="AutoShape 34">
            <a:extLst>
              <a:ext uri="{FF2B5EF4-FFF2-40B4-BE49-F238E27FC236}">
                <a16:creationId xmlns:a16="http://schemas.microsoft.com/office/drawing/2014/main" id="{88D6C0F9-E708-AF39-8071-46382789917C}"/>
              </a:ext>
            </a:extLst>
          </p:cNvPr>
          <p:cNvCxnSpPr>
            <a:cxnSpLocks noChangeShapeType="1"/>
            <a:stCxn id="51225" idx="1"/>
            <a:endCxn id="51209" idx="0"/>
          </p:cNvCxnSpPr>
          <p:nvPr/>
        </p:nvCxnSpPr>
        <p:spPr bwMode="auto">
          <a:xfrm>
            <a:off x="4886325" y="2236788"/>
            <a:ext cx="1588" cy="1222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1211" name="Group 35">
            <a:extLst>
              <a:ext uri="{FF2B5EF4-FFF2-40B4-BE49-F238E27FC236}">
                <a16:creationId xmlns:a16="http://schemas.microsoft.com/office/drawing/2014/main" id="{B23323F5-7F62-2625-7421-E49470E2CAC0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6353175" y="1749425"/>
            <a:ext cx="284163" cy="677863"/>
            <a:chOff x="2637" y="1943"/>
            <a:chExt cx="414" cy="838"/>
          </a:xfrm>
        </p:grpSpPr>
        <p:sp>
          <p:nvSpPr>
            <p:cNvPr id="51214" name="AutoShape 36">
              <a:extLst>
                <a:ext uri="{FF2B5EF4-FFF2-40B4-BE49-F238E27FC236}">
                  <a16:creationId xmlns:a16="http://schemas.microsoft.com/office/drawing/2014/main" id="{98CB34F0-6CE9-3395-0BF2-1547D4DF0F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2426" y="2205"/>
              <a:ext cx="838" cy="3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5" name="Line 37">
              <a:extLst>
                <a:ext uri="{FF2B5EF4-FFF2-40B4-BE49-F238E27FC236}">
                  <a16:creationId xmlns:a16="http://schemas.microsoft.com/office/drawing/2014/main" id="{D92043BD-F49F-02AE-573E-134B586B05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88" y="229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6" name="Line 38">
              <a:extLst>
                <a:ext uri="{FF2B5EF4-FFF2-40B4-BE49-F238E27FC236}">
                  <a16:creationId xmlns:a16="http://schemas.microsoft.com/office/drawing/2014/main" id="{76877E9D-DFD2-6350-B14E-0549C3326B2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688" y="236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7" name="Line 39">
              <a:extLst>
                <a:ext uri="{FF2B5EF4-FFF2-40B4-BE49-F238E27FC236}">
                  <a16:creationId xmlns:a16="http://schemas.microsoft.com/office/drawing/2014/main" id="{5A5F5316-4527-359D-48AF-189B894B1B2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688" y="229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8" name="Line 40">
              <a:extLst>
                <a:ext uri="{FF2B5EF4-FFF2-40B4-BE49-F238E27FC236}">
                  <a16:creationId xmlns:a16="http://schemas.microsoft.com/office/drawing/2014/main" id="{9B2B1671-A34D-E04F-9805-962272C10EA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00" y="236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19" name="Line 41">
              <a:extLst>
                <a:ext uri="{FF2B5EF4-FFF2-40B4-BE49-F238E27FC236}">
                  <a16:creationId xmlns:a16="http://schemas.microsoft.com/office/drawing/2014/main" id="{1AD965DB-4AA1-C177-4767-0D8455DA4D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37" y="211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220" name="Line 42">
              <a:extLst>
                <a:ext uri="{FF2B5EF4-FFF2-40B4-BE49-F238E27FC236}">
                  <a16:creationId xmlns:a16="http://schemas.microsoft.com/office/drawing/2014/main" id="{4A3CA1A5-3249-1D0D-6767-715B0CE311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37" y="260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12" name="Rectangle 43">
            <a:extLst>
              <a:ext uri="{FF2B5EF4-FFF2-40B4-BE49-F238E27FC236}">
                <a16:creationId xmlns:a16="http://schemas.microsoft.com/office/drawing/2014/main" id="{20CE6514-BFB8-3278-42A6-99B9849C8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2441575"/>
            <a:ext cx="508000" cy="212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PC</a:t>
            </a:r>
          </a:p>
        </p:txBody>
      </p:sp>
      <p:cxnSp>
        <p:nvCxnSpPr>
          <p:cNvPr id="51213" name="AutoShape 44">
            <a:extLst>
              <a:ext uri="{FF2B5EF4-FFF2-40B4-BE49-F238E27FC236}">
                <a16:creationId xmlns:a16="http://schemas.microsoft.com/office/drawing/2014/main" id="{270457EE-097A-3311-739A-E5D25ADD5B31}"/>
              </a:ext>
            </a:extLst>
          </p:cNvPr>
          <p:cNvCxnSpPr>
            <a:cxnSpLocks noChangeShapeType="1"/>
            <a:stCxn id="51212" idx="0"/>
            <a:endCxn id="51218" idx="1"/>
          </p:cNvCxnSpPr>
          <p:nvPr/>
        </p:nvCxnSpPr>
        <p:spPr bwMode="auto">
          <a:xfrm flipH="1" flipV="1">
            <a:off x="6492875" y="2227263"/>
            <a:ext cx="1588" cy="2143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B217EF96-9CE2-BA5C-B34C-0862D948C0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VLIW Scheduling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9727C200-0A45-13E7-A64F-16ED77EEBF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Schedule the code for a 4-way VLIW.  Assume no delay slots, and all instructions in parallel with a branch still execute.</a:t>
            </a:r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9DA4FFDC-EE92-15C0-CE81-F443C53796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94D872-7EDD-49ED-8E44-416FBD266E37}" type="slidenum">
              <a:rPr lang="en-US" altLang="en-US" smtClean="0">
                <a:latin typeface="Arial" panose="020B0604020202020204" pitchFamily="34" charset="0"/>
              </a:rPr>
              <a:pPr/>
              <a:t>197</a:t>
            </a:fld>
            <a:endParaRPr lang="en-US" altLang="en-US">
              <a:latin typeface="Arial" panose="020B0604020202020204" pitchFamily="34" charset="0"/>
            </a:endParaRPr>
          </a:p>
        </p:txBody>
      </p:sp>
      <p:graphicFrame>
        <p:nvGraphicFramePr>
          <p:cNvPr id="5" name="Group 141">
            <a:extLst>
              <a:ext uri="{FF2B5EF4-FFF2-40B4-BE49-F238E27FC236}">
                <a16:creationId xmlns:a16="http://schemas.microsoft.com/office/drawing/2014/main" id="{2A7C4273-FD5C-D5A0-2A56-F7E927012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383968"/>
              </p:ext>
            </p:extLst>
          </p:nvPr>
        </p:nvGraphicFramePr>
        <p:xfrm>
          <a:off x="885825" y="4100513"/>
          <a:ext cx="7751763" cy="2011380"/>
        </p:xfrm>
        <a:graphic>
          <a:graphicData uri="http://schemas.openxmlformats.org/drawingml/2006/table">
            <a:tbl>
              <a:tblPr firstRow="1"/>
              <a:tblGrid>
                <a:gridCol w="193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6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ALU1</a:t>
                      </a: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ALU2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Load/Store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Branch</a:t>
                      </a: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5" marB="456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95" marB="456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290" name="Text Box 177">
            <a:extLst>
              <a:ext uri="{FF2B5EF4-FFF2-40B4-BE49-F238E27FC236}">
                <a16:creationId xmlns:a16="http://schemas.microsoft.com/office/drawing/2014/main" id="{CA99A979-03B2-D963-B2D4-6BCB4978E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" y="1760538"/>
            <a:ext cx="3074988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  <a:tab pos="1087438" algn="l"/>
                <a:tab pos="17176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7200" algn="l"/>
                <a:tab pos="1087438" algn="l"/>
                <a:tab pos="17176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7200" algn="l"/>
                <a:tab pos="1087438" algn="l"/>
                <a:tab pos="17176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7200" algn="l"/>
                <a:tab pos="1087438" algn="l"/>
                <a:tab pos="17176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7200" algn="l"/>
                <a:tab pos="1087438" algn="l"/>
                <a:tab pos="17176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087438" algn="l"/>
                <a:tab pos="17176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087438" algn="l"/>
                <a:tab pos="17176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087438" algn="l"/>
                <a:tab pos="17176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087438" algn="l"/>
                <a:tab pos="171767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1: LDUR	X6,	[X0, #4]</a:t>
            </a:r>
          </a:p>
          <a:p>
            <a:r>
              <a:rPr lang="en-US" altLang="en-US">
                <a:latin typeface="Courier New" panose="02070309020205020404" pitchFamily="49" charset="0"/>
              </a:rPr>
              <a:t>2: ADD	X7,	X6, X0</a:t>
            </a:r>
          </a:p>
          <a:p>
            <a:r>
              <a:rPr lang="en-US" altLang="en-US">
                <a:latin typeface="Courier New" panose="02070309020205020404" pitchFamily="49" charset="0"/>
              </a:rPr>
              <a:t>3: LDUR	X8,	[X1, #8]</a:t>
            </a:r>
          </a:p>
          <a:p>
            <a:r>
              <a:rPr lang="en-US" altLang="en-US">
                <a:latin typeface="Courier New" panose="02070309020205020404" pitchFamily="49" charset="0"/>
              </a:rPr>
              <a:t>4: SUB	X7,	X8, X2</a:t>
            </a:r>
          </a:p>
          <a:p>
            <a:r>
              <a:rPr lang="en-US" altLang="en-US">
                <a:latin typeface="Courier New" panose="02070309020205020404" pitchFamily="49" charset="0"/>
              </a:rPr>
              <a:t>5: STUR	X10,	[X3, #0]</a:t>
            </a:r>
          </a:p>
          <a:p>
            <a:r>
              <a:rPr lang="en-US" altLang="en-US">
                <a:latin typeface="Courier New" panose="02070309020205020404" pitchFamily="49" charset="0"/>
              </a:rPr>
              <a:t>6: CBZ	X4,	FOO</a:t>
            </a:r>
          </a:p>
          <a:p>
            <a:r>
              <a:rPr lang="en-US" altLang="en-US">
                <a:latin typeface="Courier New" panose="02070309020205020404" pitchFamily="49" charset="0"/>
              </a:rPr>
              <a:t>7: AND	X12,	X4, X5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>
            <a:extLst>
              <a:ext uri="{FF2B5EF4-FFF2-40B4-BE49-F238E27FC236}">
                <a16:creationId xmlns:a16="http://schemas.microsoft.com/office/drawing/2014/main" id="{9CE16EBA-B96C-B178-2D63-285AFC7A1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3597E05A-C52D-42BE-827D-94189095AD6E}" type="slidenum">
              <a:rPr lang="en-US" altLang="en-US" smtClean="0"/>
              <a:pPr>
                <a:spcBef>
                  <a:spcPct val="0"/>
                </a:spcBef>
                <a:buSzTx/>
              </a:pPr>
              <a:t>198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E5BFECE-D275-452E-3125-F8EF4ECF6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Superscalar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AC6F56C-74E1-81D8-6B16-3438779CA6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Dynamically schedule multiple instructions, based on hazard detection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Issues</a:t>
            </a:r>
          </a:p>
          <a:p>
            <a:r>
              <a:rPr lang="en-US" altLang="en-US"/>
              <a:t>	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54277" name="Rectangle 4">
            <a:extLst>
              <a:ext uri="{FF2B5EF4-FFF2-40B4-BE49-F238E27FC236}">
                <a16:creationId xmlns:a16="http://schemas.microsoft.com/office/drawing/2014/main" id="{A2342A3B-0DCA-D135-F648-F17BB01F1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1574800"/>
            <a:ext cx="1068387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Instr I + 7</a:t>
            </a:r>
          </a:p>
        </p:txBody>
      </p:sp>
      <p:grpSp>
        <p:nvGrpSpPr>
          <p:cNvPr id="54278" name="Group 5">
            <a:extLst>
              <a:ext uri="{FF2B5EF4-FFF2-40B4-BE49-F238E27FC236}">
                <a16:creationId xmlns:a16="http://schemas.microsoft.com/office/drawing/2014/main" id="{85B23E06-F4A3-B806-029E-75BE9069AC09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5246688" y="3633788"/>
            <a:ext cx="284162" cy="677862"/>
            <a:chOff x="2637" y="1943"/>
            <a:chExt cx="414" cy="838"/>
          </a:xfrm>
        </p:grpSpPr>
        <p:sp>
          <p:nvSpPr>
            <p:cNvPr id="54335" name="AutoShape 6">
              <a:extLst>
                <a:ext uri="{FF2B5EF4-FFF2-40B4-BE49-F238E27FC236}">
                  <a16:creationId xmlns:a16="http://schemas.microsoft.com/office/drawing/2014/main" id="{E7918A0D-00E1-E31A-FEEB-C3815360B8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2426" y="2205"/>
              <a:ext cx="838" cy="3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6" name="Line 7">
              <a:extLst>
                <a:ext uri="{FF2B5EF4-FFF2-40B4-BE49-F238E27FC236}">
                  <a16:creationId xmlns:a16="http://schemas.microsoft.com/office/drawing/2014/main" id="{4D5AA20F-C049-1FFE-821E-40001D4CA9B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88" y="229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7" name="Line 8">
              <a:extLst>
                <a:ext uri="{FF2B5EF4-FFF2-40B4-BE49-F238E27FC236}">
                  <a16:creationId xmlns:a16="http://schemas.microsoft.com/office/drawing/2014/main" id="{EFB693F1-3CA1-A468-1B5C-D9EA75617F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688" y="236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8" name="Line 9">
              <a:extLst>
                <a:ext uri="{FF2B5EF4-FFF2-40B4-BE49-F238E27FC236}">
                  <a16:creationId xmlns:a16="http://schemas.microsoft.com/office/drawing/2014/main" id="{04F5DBB3-3EAE-ED07-AA8A-1F4D482756C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688" y="229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9" name="Line 10">
              <a:extLst>
                <a:ext uri="{FF2B5EF4-FFF2-40B4-BE49-F238E27FC236}">
                  <a16:creationId xmlns:a16="http://schemas.microsoft.com/office/drawing/2014/main" id="{B9099CB2-1F9E-4CF0-35BB-4F0DE49DB1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00" y="236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40" name="Line 11">
              <a:extLst>
                <a:ext uri="{FF2B5EF4-FFF2-40B4-BE49-F238E27FC236}">
                  <a16:creationId xmlns:a16="http://schemas.microsoft.com/office/drawing/2014/main" id="{8BAAB735-A223-0F2A-EDC4-1A5C760816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37" y="211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41" name="Line 12">
              <a:extLst>
                <a:ext uri="{FF2B5EF4-FFF2-40B4-BE49-F238E27FC236}">
                  <a16:creationId xmlns:a16="http://schemas.microsoft.com/office/drawing/2014/main" id="{B263E89C-330E-E3D0-DAC1-E22037BF94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37" y="260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279" name="Group 13">
            <a:extLst>
              <a:ext uri="{FF2B5EF4-FFF2-40B4-BE49-F238E27FC236}">
                <a16:creationId xmlns:a16="http://schemas.microsoft.com/office/drawing/2014/main" id="{C6154F4D-B502-AD76-E1B7-1A5DF5A8296B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6048376" y="3633787"/>
            <a:ext cx="284162" cy="677863"/>
            <a:chOff x="2637" y="1943"/>
            <a:chExt cx="414" cy="838"/>
          </a:xfrm>
        </p:grpSpPr>
        <p:sp>
          <p:nvSpPr>
            <p:cNvPr id="54328" name="AutoShape 14">
              <a:extLst>
                <a:ext uri="{FF2B5EF4-FFF2-40B4-BE49-F238E27FC236}">
                  <a16:creationId xmlns:a16="http://schemas.microsoft.com/office/drawing/2014/main" id="{12D7221F-26BF-3C99-0AB3-8B0B57BEBF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2426" y="2205"/>
              <a:ext cx="838" cy="31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1 w 21600"/>
                <a:gd name="T13" fmla="*/ 4486 h 21600"/>
                <a:gd name="T14" fmla="*/ 17089 w 21600"/>
                <a:gd name="T15" fmla="*/ 17114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29" name="Line 15">
              <a:extLst>
                <a:ext uri="{FF2B5EF4-FFF2-40B4-BE49-F238E27FC236}">
                  <a16:creationId xmlns:a16="http://schemas.microsoft.com/office/drawing/2014/main" id="{09EB8B1C-DE50-8E2E-1A17-8871346B3B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88" y="2296"/>
              <a:ext cx="0" cy="134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0" name="Line 16">
              <a:extLst>
                <a:ext uri="{FF2B5EF4-FFF2-40B4-BE49-F238E27FC236}">
                  <a16:creationId xmlns:a16="http://schemas.microsoft.com/office/drawing/2014/main" id="{88526514-46E7-ACC5-302C-C615824636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688" y="2361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1" name="Line 17">
              <a:extLst>
                <a:ext uri="{FF2B5EF4-FFF2-40B4-BE49-F238E27FC236}">
                  <a16:creationId xmlns:a16="http://schemas.microsoft.com/office/drawing/2014/main" id="{60875364-5BCD-1730-9E6F-649CF9B9D5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688" y="2293"/>
              <a:ext cx="109" cy="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2" name="Line 18">
              <a:extLst>
                <a:ext uri="{FF2B5EF4-FFF2-40B4-BE49-F238E27FC236}">
                  <a16:creationId xmlns:a16="http://schemas.microsoft.com/office/drawing/2014/main" id="{18B4520E-4217-4053-0D8A-9F5149A82D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00" y="2362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3" name="Line 19">
              <a:extLst>
                <a:ext uri="{FF2B5EF4-FFF2-40B4-BE49-F238E27FC236}">
                  <a16:creationId xmlns:a16="http://schemas.microsoft.com/office/drawing/2014/main" id="{1D5B2F0C-4632-D7E4-198B-2569ED84514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37" y="2119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334" name="Line 20">
              <a:extLst>
                <a:ext uri="{FF2B5EF4-FFF2-40B4-BE49-F238E27FC236}">
                  <a16:creationId xmlns:a16="http://schemas.microsoft.com/office/drawing/2014/main" id="{9E0B6EFF-2B19-6C0B-C094-D6E86E481B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37" y="2605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4280" name="Group 21">
            <a:extLst>
              <a:ext uri="{FF2B5EF4-FFF2-40B4-BE49-F238E27FC236}">
                <a16:creationId xmlns:a16="http://schemas.microsoft.com/office/drawing/2014/main" id="{38FA1E23-1163-BA61-A304-EC282810A89F}"/>
              </a:ext>
            </a:extLst>
          </p:cNvPr>
          <p:cNvGrpSpPr>
            <a:grpSpLocks/>
          </p:cNvGrpSpPr>
          <p:nvPr/>
        </p:nvGrpSpPr>
        <p:grpSpPr bwMode="auto">
          <a:xfrm>
            <a:off x="6673850" y="3830638"/>
            <a:ext cx="677863" cy="790575"/>
            <a:chOff x="2866" y="1231"/>
            <a:chExt cx="427" cy="498"/>
          </a:xfrm>
        </p:grpSpPr>
        <p:grpSp>
          <p:nvGrpSpPr>
            <p:cNvPr id="54318" name="Group 22">
              <a:extLst>
                <a:ext uri="{FF2B5EF4-FFF2-40B4-BE49-F238E27FC236}">
                  <a16:creationId xmlns:a16="http://schemas.microsoft.com/office/drawing/2014/main" id="{6321ED39-A690-1235-5426-3360005E77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6" y="1231"/>
              <a:ext cx="427" cy="179"/>
              <a:chOff x="2866" y="1231"/>
              <a:chExt cx="427" cy="179"/>
            </a:xfrm>
          </p:grpSpPr>
          <p:sp>
            <p:nvSpPr>
              <p:cNvPr id="54321" name="AutoShape 23">
                <a:extLst>
                  <a:ext uri="{FF2B5EF4-FFF2-40B4-BE49-F238E27FC236}">
                    <a16:creationId xmlns:a16="http://schemas.microsoft.com/office/drawing/2014/main" id="{2FFECC7A-C3A8-21BB-0EC3-581D0FF1A1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866" y="1254"/>
                <a:ext cx="427" cy="13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2 w 21600"/>
                  <a:gd name="T13" fmla="*/ 4480 h 21600"/>
                  <a:gd name="T14" fmla="*/ 17098 w 21600"/>
                  <a:gd name="T15" fmla="*/ 1712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 b="1"/>
                  <a:t>    +</a:t>
                </a:r>
              </a:p>
            </p:txBody>
          </p:sp>
          <p:sp>
            <p:nvSpPr>
              <p:cNvPr id="54322" name="Line 24">
                <a:extLst>
                  <a:ext uri="{FF2B5EF4-FFF2-40B4-BE49-F238E27FC236}">
                    <a16:creationId xmlns:a16="http://schemas.microsoft.com/office/drawing/2014/main" id="{49F3AB8D-6565-ABAE-EF6F-C08048AF0FD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>
                <a:off x="3079" y="1219"/>
                <a:ext cx="0" cy="68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3" name="Line 25">
                <a:extLst>
                  <a:ext uri="{FF2B5EF4-FFF2-40B4-BE49-F238E27FC236}">
                    <a16:creationId xmlns:a16="http://schemas.microsoft.com/office/drawing/2014/main" id="{3C1B335C-7303-1D4C-6EC8-ECCC74FEFC0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038" y="1259"/>
                <a:ext cx="47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4" name="Line 26">
                <a:extLst>
                  <a:ext uri="{FF2B5EF4-FFF2-40B4-BE49-F238E27FC236}">
                    <a16:creationId xmlns:a16="http://schemas.microsoft.com/office/drawing/2014/main" id="{A368F91B-E40F-FFA9-30A2-9A09AC1E798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 flipV="1">
                <a:off x="3073" y="1259"/>
                <a:ext cx="47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5" name="Line 27">
                <a:extLst>
                  <a:ext uri="{FF2B5EF4-FFF2-40B4-BE49-F238E27FC236}">
                    <a16:creationId xmlns:a16="http://schemas.microsoft.com/office/drawing/2014/main" id="{85B77C61-8EC0-631F-1FA6-1BF8ED5C954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>
                <a:off x="3068" y="1399"/>
                <a:ext cx="2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6" name="Line 28">
                <a:extLst>
                  <a:ext uri="{FF2B5EF4-FFF2-40B4-BE49-F238E27FC236}">
                    <a16:creationId xmlns:a16="http://schemas.microsoft.com/office/drawing/2014/main" id="{0EE867C6-9FED-8FDA-7460-31A31C1E51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>
                <a:off x="3192" y="1242"/>
                <a:ext cx="2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27" name="Line 29">
                <a:extLst>
                  <a:ext uri="{FF2B5EF4-FFF2-40B4-BE49-F238E27FC236}">
                    <a16:creationId xmlns:a16="http://schemas.microsoft.com/office/drawing/2014/main" id="{691030B1-8A62-D331-0EA9-E9F8AA1B805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>
                <a:off x="2945" y="1242"/>
                <a:ext cx="2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319" name="Rectangle 30">
              <a:extLst>
                <a:ext uri="{FF2B5EF4-FFF2-40B4-BE49-F238E27FC236}">
                  <a16:creationId xmlns:a16="http://schemas.microsoft.com/office/drawing/2014/main" id="{4FE765AC-02BB-589B-6C87-51A5C4ED1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9" y="1486"/>
              <a:ext cx="320" cy="2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Mem</a:t>
              </a:r>
            </a:p>
          </p:txBody>
        </p:sp>
        <p:cxnSp>
          <p:nvCxnSpPr>
            <p:cNvPr id="54320" name="AutoShape 31">
              <a:extLst>
                <a:ext uri="{FF2B5EF4-FFF2-40B4-BE49-F238E27FC236}">
                  <a16:creationId xmlns:a16="http://schemas.microsoft.com/office/drawing/2014/main" id="{15285456-8C3B-FFEC-A313-158E6C124E08}"/>
                </a:ext>
              </a:extLst>
            </p:cNvPr>
            <p:cNvCxnSpPr>
              <a:cxnSpLocks noChangeShapeType="1"/>
              <a:stCxn id="54325" idx="1"/>
              <a:endCxn id="54319" idx="0"/>
            </p:cNvCxnSpPr>
            <p:nvPr/>
          </p:nvCxnSpPr>
          <p:spPr bwMode="auto">
            <a:xfrm>
              <a:off x="3078" y="1409"/>
              <a:ext cx="1" cy="7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281" name="Group 32">
            <a:extLst>
              <a:ext uri="{FF2B5EF4-FFF2-40B4-BE49-F238E27FC236}">
                <a16:creationId xmlns:a16="http://schemas.microsoft.com/office/drawing/2014/main" id="{0EDD52B0-FFE1-E115-95D5-0E3156159C18}"/>
              </a:ext>
            </a:extLst>
          </p:cNvPr>
          <p:cNvGrpSpPr>
            <a:grpSpLocks/>
          </p:cNvGrpSpPr>
          <p:nvPr/>
        </p:nvGrpSpPr>
        <p:grpSpPr bwMode="auto">
          <a:xfrm>
            <a:off x="7497763" y="3830638"/>
            <a:ext cx="677862" cy="708025"/>
            <a:chOff x="3878" y="1226"/>
            <a:chExt cx="427" cy="446"/>
          </a:xfrm>
        </p:grpSpPr>
        <p:grpSp>
          <p:nvGrpSpPr>
            <p:cNvPr id="54308" name="Group 33">
              <a:extLst>
                <a:ext uri="{FF2B5EF4-FFF2-40B4-BE49-F238E27FC236}">
                  <a16:creationId xmlns:a16="http://schemas.microsoft.com/office/drawing/2014/main" id="{FF59D74A-FD50-F04C-B5A5-905BD22E782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00000">
              <a:off x="4002" y="1102"/>
              <a:ext cx="179" cy="427"/>
              <a:chOff x="2637" y="1943"/>
              <a:chExt cx="414" cy="838"/>
            </a:xfrm>
          </p:grpSpPr>
          <p:sp>
            <p:nvSpPr>
              <p:cNvPr id="54311" name="AutoShape 34">
                <a:extLst>
                  <a:ext uri="{FF2B5EF4-FFF2-40B4-BE49-F238E27FC236}">
                    <a16:creationId xmlns:a16="http://schemas.microsoft.com/office/drawing/2014/main" id="{9C27EECD-168F-51CF-EA90-D35E2A5CAD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2" name="Line 35">
                <a:extLst>
                  <a:ext uri="{FF2B5EF4-FFF2-40B4-BE49-F238E27FC236}">
                    <a16:creationId xmlns:a16="http://schemas.microsoft.com/office/drawing/2014/main" id="{B7C3C1F4-ABE5-005F-E06E-3B299044BA6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3" name="Line 36">
                <a:extLst>
                  <a:ext uri="{FF2B5EF4-FFF2-40B4-BE49-F238E27FC236}">
                    <a16:creationId xmlns:a16="http://schemas.microsoft.com/office/drawing/2014/main" id="{166952CB-6F9E-A2CA-E578-C8F346F221C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4" name="Line 37">
                <a:extLst>
                  <a:ext uri="{FF2B5EF4-FFF2-40B4-BE49-F238E27FC236}">
                    <a16:creationId xmlns:a16="http://schemas.microsoft.com/office/drawing/2014/main" id="{286370E6-236B-5D20-98F0-9805DF71F2F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5" name="Line 38">
                <a:extLst>
                  <a:ext uri="{FF2B5EF4-FFF2-40B4-BE49-F238E27FC236}">
                    <a16:creationId xmlns:a16="http://schemas.microsoft.com/office/drawing/2014/main" id="{FA5EDCB1-E164-EF6A-5495-FFE39C7211E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6" name="Line 39">
                <a:extLst>
                  <a:ext uri="{FF2B5EF4-FFF2-40B4-BE49-F238E27FC236}">
                    <a16:creationId xmlns:a16="http://schemas.microsoft.com/office/drawing/2014/main" id="{4B4CAFC1-9CAE-0810-6834-0D13573C285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317" name="Line 40">
                <a:extLst>
                  <a:ext uri="{FF2B5EF4-FFF2-40B4-BE49-F238E27FC236}">
                    <a16:creationId xmlns:a16="http://schemas.microsoft.com/office/drawing/2014/main" id="{194F28CD-4A6F-87F6-FFBC-0F20B43285E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4309" name="Rectangle 41">
              <a:extLst>
                <a:ext uri="{FF2B5EF4-FFF2-40B4-BE49-F238E27FC236}">
                  <a16:creationId xmlns:a16="http://schemas.microsoft.com/office/drawing/2014/main" id="{9DE8A702-3D1C-D031-0B47-D1596A7ED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" y="1538"/>
              <a:ext cx="320" cy="13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PC</a:t>
              </a:r>
            </a:p>
          </p:txBody>
        </p:sp>
        <p:cxnSp>
          <p:nvCxnSpPr>
            <p:cNvPr id="54310" name="AutoShape 42">
              <a:extLst>
                <a:ext uri="{FF2B5EF4-FFF2-40B4-BE49-F238E27FC236}">
                  <a16:creationId xmlns:a16="http://schemas.microsoft.com/office/drawing/2014/main" id="{542149CA-4FD9-F8EB-F5A9-4345F0268C00}"/>
                </a:ext>
              </a:extLst>
            </p:cNvPr>
            <p:cNvCxnSpPr>
              <a:cxnSpLocks noChangeShapeType="1"/>
              <a:stCxn id="54309" idx="0"/>
              <a:endCxn id="54315" idx="1"/>
            </p:cNvCxnSpPr>
            <p:nvPr/>
          </p:nvCxnSpPr>
          <p:spPr bwMode="auto">
            <a:xfrm flipH="1" flipV="1">
              <a:off x="4090" y="1403"/>
              <a:ext cx="1" cy="13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4282" name="Rectangle 43">
            <a:extLst>
              <a:ext uri="{FF2B5EF4-FFF2-40B4-BE49-F238E27FC236}">
                <a16:creationId xmlns:a16="http://schemas.microsoft.com/office/drawing/2014/main" id="{BE26A3CE-B9F0-080E-349A-D38F20E6E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50" y="1574800"/>
            <a:ext cx="10683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Instr I + 6</a:t>
            </a:r>
          </a:p>
        </p:txBody>
      </p:sp>
      <p:sp>
        <p:nvSpPr>
          <p:cNvPr id="54283" name="Rectangle 44">
            <a:extLst>
              <a:ext uri="{FF2B5EF4-FFF2-40B4-BE49-F238E27FC236}">
                <a16:creationId xmlns:a16="http://schemas.microsoft.com/office/drawing/2014/main" id="{E7B4CE01-1BBE-5AFF-3414-D5B686194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800" y="1574800"/>
            <a:ext cx="10683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Instr I + 5</a:t>
            </a:r>
          </a:p>
        </p:txBody>
      </p:sp>
      <p:sp>
        <p:nvSpPr>
          <p:cNvPr id="54284" name="Rectangle 45">
            <a:extLst>
              <a:ext uri="{FF2B5EF4-FFF2-40B4-BE49-F238E27FC236}">
                <a16:creationId xmlns:a16="http://schemas.microsoft.com/office/drawing/2014/main" id="{1E662687-7DAB-0C1A-D4DA-69B4820FA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1574800"/>
            <a:ext cx="1068387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Instr I + 4</a:t>
            </a:r>
          </a:p>
        </p:txBody>
      </p:sp>
      <p:sp>
        <p:nvSpPr>
          <p:cNvPr id="54285" name="Rectangle 46">
            <a:extLst>
              <a:ext uri="{FF2B5EF4-FFF2-40B4-BE49-F238E27FC236}">
                <a16:creationId xmlns:a16="http://schemas.microsoft.com/office/drawing/2014/main" id="{B2C98815-16DC-8EEB-7743-D7E26110C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1574800"/>
            <a:ext cx="1068387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Instr I + 3</a:t>
            </a:r>
          </a:p>
        </p:txBody>
      </p:sp>
      <p:sp>
        <p:nvSpPr>
          <p:cNvPr id="54286" name="Rectangle 47">
            <a:extLst>
              <a:ext uri="{FF2B5EF4-FFF2-40B4-BE49-F238E27FC236}">
                <a16:creationId xmlns:a16="http://schemas.microsoft.com/office/drawing/2014/main" id="{E30CABC3-4265-9A79-9113-DA3922102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925" y="1574800"/>
            <a:ext cx="10683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Instr I + 2</a:t>
            </a:r>
          </a:p>
        </p:txBody>
      </p:sp>
      <p:sp>
        <p:nvSpPr>
          <p:cNvPr id="54287" name="Rectangle 48">
            <a:extLst>
              <a:ext uri="{FF2B5EF4-FFF2-40B4-BE49-F238E27FC236}">
                <a16:creationId xmlns:a16="http://schemas.microsoft.com/office/drawing/2014/main" id="{986E4B8F-ECC9-75DE-ADCB-D7B6E20C3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575" y="1574800"/>
            <a:ext cx="10683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Instr I + 1</a:t>
            </a:r>
          </a:p>
        </p:txBody>
      </p:sp>
      <p:sp>
        <p:nvSpPr>
          <p:cNvPr id="54288" name="Rectangle 49">
            <a:extLst>
              <a:ext uri="{FF2B5EF4-FFF2-40B4-BE49-F238E27FC236}">
                <a16:creationId xmlns:a16="http://schemas.microsoft.com/office/drawing/2014/main" id="{6D9C831B-7736-E447-E652-467829E1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225" y="1574800"/>
            <a:ext cx="1068388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Instr I</a:t>
            </a:r>
          </a:p>
        </p:txBody>
      </p:sp>
      <p:cxnSp>
        <p:nvCxnSpPr>
          <p:cNvPr id="54289" name="AutoShape 50">
            <a:extLst>
              <a:ext uri="{FF2B5EF4-FFF2-40B4-BE49-F238E27FC236}">
                <a16:creationId xmlns:a16="http://schemas.microsoft.com/office/drawing/2014/main" id="{EB9BF8A2-66E9-5D76-99AA-37FF46382DC4}"/>
              </a:ext>
            </a:extLst>
          </p:cNvPr>
          <p:cNvCxnSpPr>
            <a:cxnSpLocks noChangeShapeType="1"/>
            <a:stCxn id="54288" idx="2"/>
            <a:endCxn id="54305" idx="0"/>
          </p:cNvCxnSpPr>
          <p:nvPr/>
        </p:nvCxnSpPr>
        <p:spPr bwMode="auto">
          <a:xfrm flipH="1">
            <a:off x="6256338" y="1838325"/>
            <a:ext cx="1666875" cy="890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0" name="AutoShape 51">
            <a:extLst>
              <a:ext uri="{FF2B5EF4-FFF2-40B4-BE49-F238E27FC236}">
                <a16:creationId xmlns:a16="http://schemas.microsoft.com/office/drawing/2014/main" id="{98237048-CAAB-D7BA-8657-F9B8CA167CAB}"/>
              </a:ext>
            </a:extLst>
          </p:cNvPr>
          <p:cNvCxnSpPr>
            <a:cxnSpLocks noChangeShapeType="1"/>
            <a:stCxn id="54287" idx="2"/>
            <a:endCxn id="54305" idx="0"/>
          </p:cNvCxnSpPr>
          <p:nvPr/>
        </p:nvCxnSpPr>
        <p:spPr bwMode="auto">
          <a:xfrm flipH="1">
            <a:off x="6256338" y="1838325"/>
            <a:ext cx="657225" cy="890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1" name="AutoShape 52">
            <a:extLst>
              <a:ext uri="{FF2B5EF4-FFF2-40B4-BE49-F238E27FC236}">
                <a16:creationId xmlns:a16="http://schemas.microsoft.com/office/drawing/2014/main" id="{EBF253FF-9EBE-E326-452B-12A210A0A8F0}"/>
              </a:ext>
            </a:extLst>
          </p:cNvPr>
          <p:cNvCxnSpPr>
            <a:cxnSpLocks noChangeShapeType="1"/>
            <a:stCxn id="54286" idx="2"/>
            <a:endCxn id="54305" idx="7"/>
          </p:cNvCxnSpPr>
          <p:nvPr/>
        </p:nvCxnSpPr>
        <p:spPr bwMode="auto">
          <a:xfrm>
            <a:off x="5903913" y="1838325"/>
            <a:ext cx="409575" cy="908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2" name="AutoShape 53">
            <a:extLst>
              <a:ext uri="{FF2B5EF4-FFF2-40B4-BE49-F238E27FC236}">
                <a16:creationId xmlns:a16="http://schemas.microsoft.com/office/drawing/2014/main" id="{FF8BF067-077E-72C1-14E3-481832CFA8ED}"/>
              </a:ext>
            </a:extLst>
          </p:cNvPr>
          <p:cNvCxnSpPr>
            <a:cxnSpLocks noChangeShapeType="1"/>
            <a:stCxn id="54285" idx="2"/>
            <a:endCxn id="54305" idx="1"/>
          </p:cNvCxnSpPr>
          <p:nvPr/>
        </p:nvCxnSpPr>
        <p:spPr bwMode="auto">
          <a:xfrm>
            <a:off x="4892675" y="1838325"/>
            <a:ext cx="1306513" cy="9080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3" name="AutoShape 54">
            <a:extLst>
              <a:ext uri="{FF2B5EF4-FFF2-40B4-BE49-F238E27FC236}">
                <a16:creationId xmlns:a16="http://schemas.microsoft.com/office/drawing/2014/main" id="{59084392-3FA3-4680-5B43-4257EA33E3DC}"/>
              </a:ext>
            </a:extLst>
          </p:cNvPr>
          <p:cNvCxnSpPr>
            <a:cxnSpLocks noChangeShapeType="1"/>
            <a:stCxn id="54284" idx="2"/>
            <a:endCxn id="54305" idx="2"/>
          </p:cNvCxnSpPr>
          <p:nvPr/>
        </p:nvCxnSpPr>
        <p:spPr bwMode="auto">
          <a:xfrm>
            <a:off x="3883025" y="1838325"/>
            <a:ext cx="2292350" cy="950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4" name="AutoShape 55">
            <a:extLst>
              <a:ext uri="{FF2B5EF4-FFF2-40B4-BE49-F238E27FC236}">
                <a16:creationId xmlns:a16="http://schemas.microsoft.com/office/drawing/2014/main" id="{968BA996-CB87-9EAC-EA33-8D35205569CD}"/>
              </a:ext>
            </a:extLst>
          </p:cNvPr>
          <p:cNvCxnSpPr>
            <a:cxnSpLocks noChangeShapeType="1"/>
            <a:stCxn id="54283" idx="2"/>
            <a:endCxn id="54305" idx="2"/>
          </p:cNvCxnSpPr>
          <p:nvPr/>
        </p:nvCxnSpPr>
        <p:spPr bwMode="auto">
          <a:xfrm>
            <a:off x="2871788" y="1838325"/>
            <a:ext cx="3303587" cy="950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5" name="AutoShape 56">
            <a:extLst>
              <a:ext uri="{FF2B5EF4-FFF2-40B4-BE49-F238E27FC236}">
                <a16:creationId xmlns:a16="http://schemas.microsoft.com/office/drawing/2014/main" id="{EC9015AA-0551-0129-AD8F-392060DCB529}"/>
              </a:ext>
            </a:extLst>
          </p:cNvPr>
          <p:cNvCxnSpPr>
            <a:cxnSpLocks noChangeShapeType="1"/>
            <a:stCxn id="54282" idx="2"/>
            <a:endCxn id="54305" idx="3"/>
          </p:cNvCxnSpPr>
          <p:nvPr/>
        </p:nvCxnSpPr>
        <p:spPr bwMode="auto">
          <a:xfrm>
            <a:off x="1862138" y="1838325"/>
            <a:ext cx="4337050" cy="9937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6" name="AutoShape 57">
            <a:extLst>
              <a:ext uri="{FF2B5EF4-FFF2-40B4-BE49-F238E27FC236}">
                <a16:creationId xmlns:a16="http://schemas.microsoft.com/office/drawing/2014/main" id="{524E5550-454C-CD4A-DDF4-EA9D4AD0B2C6}"/>
              </a:ext>
            </a:extLst>
          </p:cNvPr>
          <p:cNvCxnSpPr>
            <a:cxnSpLocks noChangeShapeType="1"/>
            <a:stCxn id="54277" idx="2"/>
            <a:endCxn id="54305" idx="2"/>
          </p:cNvCxnSpPr>
          <p:nvPr/>
        </p:nvCxnSpPr>
        <p:spPr bwMode="auto">
          <a:xfrm>
            <a:off x="850900" y="1838325"/>
            <a:ext cx="5324475" cy="9509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7" name="AutoShape 58">
            <a:extLst>
              <a:ext uri="{FF2B5EF4-FFF2-40B4-BE49-F238E27FC236}">
                <a16:creationId xmlns:a16="http://schemas.microsoft.com/office/drawing/2014/main" id="{A9018722-D21E-2055-9EF8-0B0A0FD8DE4F}"/>
              </a:ext>
            </a:extLst>
          </p:cNvPr>
          <p:cNvCxnSpPr>
            <a:cxnSpLocks noChangeShapeType="1"/>
            <a:stCxn id="54306" idx="1"/>
            <a:endCxn id="54341" idx="0"/>
          </p:cNvCxnSpPr>
          <p:nvPr/>
        </p:nvCxnSpPr>
        <p:spPr bwMode="auto">
          <a:xfrm flipH="1">
            <a:off x="5191125" y="3371850"/>
            <a:ext cx="140335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8" name="AutoShape 59">
            <a:extLst>
              <a:ext uri="{FF2B5EF4-FFF2-40B4-BE49-F238E27FC236}">
                <a16:creationId xmlns:a16="http://schemas.microsoft.com/office/drawing/2014/main" id="{E3A173DE-233D-5D12-A3ED-A21816817DD7}"/>
              </a:ext>
            </a:extLst>
          </p:cNvPr>
          <p:cNvCxnSpPr>
            <a:cxnSpLocks noChangeShapeType="1"/>
            <a:stCxn id="54306" idx="1"/>
            <a:endCxn id="54340" idx="0"/>
          </p:cNvCxnSpPr>
          <p:nvPr/>
        </p:nvCxnSpPr>
        <p:spPr bwMode="auto">
          <a:xfrm flipH="1">
            <a:off x="5583238" y="3371850"/>
            <a:ext cx="1011237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9" name="AutoShape 60">
            <a:extLst>
              <a:ext uri="{FF2B5EF4-FFF2-40B4-BE49-F238E27FC236}">
                <a16:creationId xmlns:a16="http://schemas.microsoft.com/office/drawing/2014/main" id="{BF979ED8-B45A-E189-6B7D-936D24D1CBA2}"/>
              </a:ext>
            </a:extLst>
          </p:cNvPr>
          <p:cNvCxnSpPr>
            <a:cxnSpLocks noChangeShapeType="1"/>
            <a:stCxn id="54306" idx="1"/>
            <a:endCxn id="54334" idx="0"/>
          </p:cNvCxnSpPr>
          <p:nvPr/>
        </p:nvCxnSpPr>
        <p:spPr bwMode="auto">
          <a:xfrm flipH="1">
            <a:off x="5992813" y="3371850"/>
            <a:ext cx="601662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00" name="AutoShape 61">
            <a:extLst>
              <a:ext uri="{FF2B5EF4-FFF2-40B4-BE49-F238E27FC236}">
                <a16:creationId xmlns:a16="http://schemas.microsoft.com/office/drawing/2014/main" id="{6F616843-2062-D326-A1FE-E2157F803307}"/>
              </a:ext>
            </a:extLst>
          </p:cNvPr>
          <p:cNvCxnSpPr>
            <a:cxnSpLocks noChangeShapeType="1"/>
            <a:stCxn id="54306" idx="1"/>
            <a:endCxn id="54333" idx="0"/>
          </p:cNvCxnSpPr>
          <p:nvPr/>
        </p:nvCxnSpPr>
        <p:spPr bwMode="auto">
          <a:xfrm flipH="1">
            <a:off x="6384925" y="3371850"/>
            <a:ext cx="20955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01" name="AutoShape 62">
            <a:extLst>
              <a:ext uri="{FF2B5EF4-FFF2-40B4-BE49-F238E27FC236}">
                <a16:creationId xmlns:a16="http://schemas.microsoft.com/office/drawing/2014/main" id="{A0076B8F-DEF0-EC35-6EC1-F9E4FECE6DC6}"/>
              </a:ext>
            </a:extLst>
          </p:cNvPr>
          <p:cNvCxnSpPr>
            <a:cxnSpLocks noChangeShapeType="1"/>
            <a:stCxn id="54306" idx="1"/>
            <a:endCxn id="54327" idx="0"/>
          </p:cNvCxnSpPr>
          <p:nvPr/>
        </p:nvCxnSpPr>
        <p:spPr bwMode="auto">
          <a:xfrm>
            <a:off x="6594475" y="3371850"/>
            <a:ext cx="220663" cy="4587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02" name="AutoShape 63">
            <a:extLst>
              <a:ext uri="{FF2B5EF4-FFF2-40B4-BE49-F238E27FC236}">
                <a16:creationId xmlns:a16="http://schemas.microsoft.com/office/drawing/2014/main" id="{9CE34BDB-1FAF-E8D2-413D-A982E9079102}"/>
              </a:ext>
            </a:extLst>
          </p:cNvPr>
          <p:cNvCxnSpPr>
            <a:cxnSpLocks noChangeShapeType="1"/>
            <a:stCxn id="54306" idx="1"/>
            <a:endCxn id="54326" idx="0"/>
          </p:cNvCxnSpPr>
          <p:nvPr/>
        </p:nvCxnSpPr>
        <p:spPr bwMode="auto">
          <a:xfrm>
            <a:off x="6594475" y="3371850"/>
            <a:ext cx="612775" cy="4587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03" name="AutoShape 64">
            <a:extLst>
              <a:ext uri="{FF2B5EF4-FFF2-40B4-BE49-F238E27FC236}">
                <a16:creationId xmlns:a16="http://schemas.microsoft.com/office/drawing/2014/main" id="{0CF2CEE0-64B3-0663-055E-5940EF4A1A4E}"/>
              </a:ext>
            </a:extLst>
          </p:cNvPr>
          <p:cNvCxnSpPr>
            <a:cxnSpLocks noChangeShapeType="1"/>
            <a:stCxn id="54306" idx="1"/>
            <a:endCxn id="54317" idx="0"/>
          </p:cNvCxnSpPr>
          <p:nvPr/>
        </p:nvCxnSpPr>
        <p:spPr bwMode="auto">
          <a:xfrm>
            <a:off x="6594475" y="3371850"/>
            <a:ext cx="10445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04" name="AutoShape 65">
            <a:extLst>
              <a:ext uri="{FF2B5EF4-FFF2-40B4-BE49-F238E27FC236}">
                <a16:creationId xmlns:a16="http://schemas.microsoft.com/office/drawing/2014/main" id="{6A603349-DDA6-CD4E-6A96-594C1A2F9C85}"/>
              </a:ext>
            </a:extLst>
          </p:cNvPr>
          <p:cNvCxnSpPr>
            <a:cxnSpLocks noChangeShapeType="1"/>
            <a:stCxn id="54306" idx="1"/>
            <a:endCxn id="54316" idx="0"/>
          </p:cNvCxnSpPr>
          <p:nvPr/>
        </p:nvCxnSpPr>
        <p:spPr bwMode="auto">
          <a:xfrm>
            <a:off x="6594475" y="3371850"/>
            <a:ext cx="1436688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05" name="Oval 66">
            <a:extLst>
              <a:ext uri="{FF2B5EF4-FFF2-40B4-BE49-F238E27FC236}">
                <a16:creationId xmlns:a16="http://schemas.microsoft.com/office/drawing/2014/main" id="{03C29485-F4FC-F941-32C4-00E6CB931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2728913"/>
            <a:ext cx="161925" cy="1206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4306" name="AutoShape 67">
            <a:extLst>
              <a:ext uri="{FF2B5EF4-FFF2-40B4-BE49-F238E27FC236}">
                <a16:creationId xmlns:a16="http://schemas.microsoft.com/office/drawing/2014/main" id="{53F84EEE-829A-0949-B21B-BAB64FA2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2124075"/>
            <a:ext cx="3881437" cy="1249363"/>
          </a:xfrm>
          <a:prstGeom prst="cloudCallout">
            <a:avLst>
              <a:gd name="adj1" fmla="val -93722"/>
              <a:gd name="adj2" fmla="val 6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Schedule/Dispatch</a:t>
            </a:r>
          </a:p>
          <a:p>
            <a:pPr algn="ctr"/>
            <a:r>
              <a:rPr lang="en-US" altLang="en-US"/>
              <a:t>Hazard Detection</a:t>
            </a:r>
          </a:p>
        </p:txBody>
      </p:sp>
      <p:sp>
        <p:nvSpPr>
          <p:cNvPr id="54307" name="Rectangle 68">
            <a:extLst>
              <a:ext uri="{FF2B5EF4-FFF2-40B4-BE49-F238E27FC236}">
                <a16:creationId xmlns:a16="http://schemas.microsoft.com/office/drawing/2014/main" id="{103FB711-E233-6CC3-3820-F2152255F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9038" y="2538413"/>
            <a:ext cx="2122487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230CA1F-1A6C-4CCD-42D8-6A67758FF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Execution on Modern Processors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37261B7B-F9F8-D0DA-3B2B-E58440F6CD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Bringing everything together, how would this code be run on an advanced CPU? No delay slots, instructions in parallel with a branch still execute</a:t>
            </a:r>
          </a:p>
        </p:txBody>
      </p:sp>
      <p:sp>
        <p:nvSpPr>
          <p:cNvPr id="56324" name="Slide Number Placeholder 3">
            <a:extLst>
              <a:ext uri="{FF2B5EF4-FFF2-40B4-BE49-F238E27FC236}">
                <a16:creationId xmlns:a16="http://schemas.microsoft.com/office/drawing/2014/main" id="{55A8EC99-9505-82EA-8E49-D5F114D9D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C3261C-B2D7-47AA-8B09-D48BE33B8D78}" type="slidenum">
              <a:rPr lang="en-US" altLang="en-US" smtClean="0">
                <a:latin typeface="Arial" panose="020B0604020202020204" pitchFamily="34" charset="0"/>
              </a:rPr>
              <a:pPr/>
              <a:t>199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6325" name="Text Box 177">
            <a:extLst>
              <a:ext uri="{FF2B5EF4-FFF2-40B4-BE49-F238E27FC236}">
                <a16:creationId xmlns:a16="http://schemas.microsoft.com/office/drawing/2014/main" id="{13512BA2-E8C9-B9DB-B49F-24F4CA667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1570038"/>
            <a:ext cx="3136900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  <a:tab pos="11477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7200" algn="l"/>
                <a:tab pos="11477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7200" algn="l"/>
                <a:tab pos="11477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7200" algn="l"/>
                <a:tab pos="11477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7200" algn="l"/>
                <a:tab pos="11477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1477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1477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1477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147763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Courier New" panose="02070309020205020404" pitchFamily="49" charset="0"/>
              </a:rPr>
              <a:t>0:	LDUR	X0, [X1, #8]</a:t>
            </a:r>
          </a:p>
          <a:p>
            <a:r>
              <a:rPr lang="en-US" altLang="en-US">
                <a:latin typeface="Courier New" panose="02070309020205020404" pitchFamily="49" charset="0"/>
              </a:rPr>
              <a:t>1:	ADDI	X2, X0, #4</a:t>
            </a:r>
          </a:p>
          <a:p>
            <a:r>
              <a:rPr lang="en-US" altLang="en-US">
                <a:latin typeface="Courier New" panose="02070309020205020404" pitchFamily="49" charset="0"/>
              </a:rPr>
              <a:t>2:	STUR	X2, [X1, #8]</a:t>
            </a:r>
          </a:p>
          <a:p>
            <a:r>
              <a:rPr lang="en-US" altLang="en-US">
                <a:latin typeface="Courier New" panose="02070309020205020404" pitchFamily="49" charset="0"/>
              </a:rPr>
              <a:t>3:	CBZ	X1, SKIP</a:t>
            </a:r>
          </a:p>
          <a:p>
            <a:r>
              <a:rPr lang="en-US" altLang="en-US">
                <a:latin typeface="Courier New" panose="02070309020205020404" pitchFamily="49" charset="0"/>
              </a:rPr>
              <a:t>4:	ADDI	X3, X4, #0</a:t>
            </a:r>
          </a:p>
          <a:p>
            <a:r>
              <a:rPr lang="en-US" altLang="en-US">
                <a:latin typeface="Courier New" panose="02070309020205020404" pitchFamily="49" charset="0"/>
              </a:rPr>
              <a:t>SKIP:</a:t>
            </a:r>
          </a:p>
          <a:p>
            <a:r>
              <a:rPr lang="en-US" altLang="en-US">
                <a:latin typeface="Courier New" panose="02070309020205020404" pitchFamily="49" charset="0"/>
              </a:rPr>
              <a:t>5:	ADDI	X5, X5, #1</a:t>
            </a:r>
          </a:p>
          <a:p>
            <a:r>
              <a:rPr lang="en-US" altLang="en-US">
                <a:latin typeface="Courier New" panose="02070309020205020404" pitchFamily="49" charset="0"/>
              </a:rPr>
              <a:t>6:	EORI	X0, X1, #5</a:t>
            </a:r>
          </a:p>
          <a:p>
            <a:r>
              <a:rPr lang="en-US" altLang="en-US">
                <a:latin typeface="Courier New" panose="02070309020205020404" pitchFamily="49" charset="0"/>
              </a:rPr>
              <a:t>7:	LSL	X0, X0, #2</a:t>
            </a:r>
          </a:p>
          <a:p>
            <a:r>
              <a:rPr lang="en-US" altLang="en-US">
                <a:latin typeface="Courier New" panose="02070309020205020404" pitchFamily="49" charset="0"/>
              </a:rPr>
              <a:t>8:	STUR	X0, [X1, #16]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52FD4A68-F0CB-E78E-B01D-8ECA7B146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on VLIW</a:t>
            </a:r>
          </a:p>
        </p:txBody>
      </p:sp>
      <p:sp>
        <p:nvSpPr>
          <p:cNvPr id="57347" name="Content Placeholder 2">
            <a:extLst>
              <a:ext uri="{FF2B5EF4-FFF2-40B4-BE49-F238E27FC236}">
                <a16:creationId xmlns:a16="http://schemas.microsoft.com/office/drawing/2014/main" id="{AECC75B0-4C3E-FA99-FEEA-42EFAF5FBF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would this be scheduled on a 2-way VLIW? Assume no delay slots.</a:t>
            </a: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C77B732C-A63F-FE15-A9BF-E738453A12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4E98EA-C3A7-459D-AF5E-F94F964B5D78}" type="slidenum">
              <a:rPr lang="en-US" altLang="en-US" smtClean="0">
                <a:latin typeface="Arial" panose="020B0604020202020204" pitchFamily="34" charset="0"/>
              </a:rPr>
              <a:pPr/>
              <a:t>200</a:t>
            </a:fld>
            <a:endParaRPr lang="en-US" altLang="en-US">
              <a:latin typeface="Arial" panose="020B0604020202020204" pitchFamily="34" charset="0"/>
            </a:endParaRPr>
          </a:p>
        </p:txBody>
      </p:sp>
      <p:graphicFrame>
        <p:nvGraphicFramePr>
          <p:cNvPr id="5" name="Group 141">
            <a:extLst>
              <a:ext uri="{FF2B5EF4-FFF2-40B4-BE49-F238E27FC236}">
                <a16:creationId xmlns:a16="http://schemas.microsoft.com/office/drawing/2014/main" id="{79CDE996-5FBA-41A1-3B53-BBA709798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956238"/>
              </p:ext>
            </p:extLst>
          </p:nvPr>
        </p:nvGraphicFramePr>
        <p:xfrm>
          <a:off x="4924425" y="3071813"/>
          <a:ext cx="3875088" cy="3017835"/>
        </p:xfrm>
        <a:graphic>
          <a:graphicData uri="http://schemas.openxmlformats.org/drawingml/2006/table">
            <a:tbl>
              <a:tblPr firstRow="1"/>
              <a:tblGrid>
                <a:gridCol w="193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/Load/Store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ALU/Branch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3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F7293D56-2891-A99F-E6A1-1A54684BB2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7D1B8736-0EA7-4513-9818-33E86D92B2D9}" type="slidenum">
              <a:rPr lang="en-US" altLang="en-US" smtClean="0"/>
              <a:pPr>
                <a:spcBef>
                  <a:spcPct val="0"/>
                </a:spcBef>
                <a:buSzTx/>
              </a:pPr>
              <a:t>174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61CF310-1E17-A46A-E160-7D8E5F29D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Branch Prediction Buffer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E3770A9-E652-EEE9-DEB1-12715CEB0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Direct-mapped cache w/1-bit history</a:t>
            </a:r>
          </a:p>
          <a:p>
            <a:pPr lvl="1"/>
            <a:r>
              <a:rPr lang="en-US" altLang="en-US"/>
              <a:t>Predict taken/not taken by previous execution</a:t>
            </a:r>
          </a:p>
          <a:p>
            <a:pPr lvl="1"/>
            <a:r>
              <a:rPr lang="en-US" altLang="en-US"/>
              <a:t>If incorrect prediction, annul instructions incorrectly started</a:t>
            </a:r>
          </a:p>
          <a:p>
            <a:endParaRPr lang="en-US" altLang="en-US"/>
          </a:p>
          <a:p>
            <a:r>
              <a:rPr lang="en-US" altLang="en-US"/>
              <a:t>Tags?</a:t>
            </a:r>
          </a:p>
          <a:p>
            <a:r>
              <a:rPr lang="en-US" altLang="en-US"/>
              <a:t>Valid bits?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9C28C890-4935-8816-A3AA-254E8DFB4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on Superscalar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DBD8119C-2A88-9748-92C6-52948DFECE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9400" y="903288"/>
            <a:ext cx="8585200" cy="5265737"/>
          </a:xfrm>
        </p:spPr>
        <p:txBody>
          <a:bodyPr/>
          <a:lstStyle/>
          <a:p>
            <a:pPr marL="0" indent="0"/>
            <a:r>
              <a:rPr lang="en-US" altLang="en-US"/>
              <a:t>How would this execute on a 2-way superscalar?  Assume it schedules the earliest ready instruction first, and cache miss only stalls dependent instructions.</a:t>
            </a: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9197DBDF-F839-0547-7A0D-C41050F70C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3FA8D2-DC55-413D-8D15-05F0E930FF38}" type="slidenum">
              <a:rPr lang="en-US" altLang="en-US" smtClean="0">
                <a:latin typeface="Arial" panose="020B0604020202020204" pitchFamily="34" charset="0"/>
              </a:rPr>
              <a:pPr/>
              <a:t>201</a:t>
            </a:fld>
            <a:endParaRPr lang="en-US" altLang="en-US">
              <a:latin typeface="Arial" panose="020B0604020202020204" pitchFamily="34" charset="0"/>
            </a:endParaRPr>
          </a:p>
        </p:txBody>
      </p:sp>
      <p:graphicFrame>
        <p:nvGraphicFramePr>
          <p:cNvPr id="5" name="Group 141">
            <a:extLst>
              <a:ext uri="{FF2B5EF4-FFF2-40B4-BE49-F238E27FC236}">
                <a16:creationId xmlns:a16="http://schemas.microsoft.com/office/drawing/2014/main" id="{497845F0-641B-B136-EC68-27F082D2E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721484"/>
              </p:ext>
            </p:extLst>
          </p:nvPr>
        </p:nvGraphicFramePr>
        <p:xfrm>
          <a:off x="263525" y="3795713"/>
          <a:ext cx="3875088" cy="2346344"/>
        </p:xfrm>
        <a:graphic>
          <a:graphicData uri="http://schemas.openxmlformats.org/drawingml/2006/table">
            <a:tbl>
              <a:tblPr firstRow="1"/>
              <a:tblGrid>
                <a:gridCol w="193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1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/Load/Store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ALU/Branch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Group 141">
            <a:extLst>
              <a:ext uri="{FF2B5EF4-FFF2-40B4-BE49-F238E27FC236}">
                <a16:creationId xmlns:a16="http://schemas.microsoft.com/office/drawing/2014/main" id="{08BBAEF0-897E-0B69-F561-6675BF4A3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059690"/>
              </p:ext>
            </p:extLst>
          </p:nvPr>
        </p:nvGraphicFramePr>
        <p:xfrm>
          <a:off x="4530725" y="3795713"/>
          <a:ext cx="3875088" cy="2346344"/>
        </p:xfrm>
        <a:graphic>
          <a:graphicData uri="http://schemas.openxmlformats.org/drawingml/2006/table">
            <a:tbl>
              <a:tblPr firstRow="1"/>
              <a:tblGrid>
                <a:gridCol w="193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1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ALU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/Load/Store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ALU/Branch</a:t>
                      </a: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676" marB="4567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425" name="TextBox 10">
            <a:extLst>
              <a:ext uri="{FF2B5EF4-FFF2-40B4-BE49-F238E27FC236}">
                <a16:creationId xmlns:a16="http://schemas.microsoft.com/office/drawing/2014/main" id="{75A08E1A-E1C2-C896-ED2E-F3783D160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3441700"/>
            <a:ext cx="947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No miss</a:t>
            </a:r>
          </a:p>
        </p:txBody>
      </p:sp>
      <p:sp>
        <p:nvSpPr>
          <p:cNvPr id="58426" name="TextBox 11">
            <a:extLst>
              <a:ext uri="{FF2B5EF4-FFF2-40B4-BE49-F238E27FC236}">
                <a16:creationId xmlns:a16="http://schemas.microsoft.com/office/drawing/2014/main" id="{8C3EC7EB-DF0C-518D-3C91-6E3F6E514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3441700"/>
            <a:ext cx="13446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2-cycle miss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>
            <a:extLst>
              <a:ext uri="{FF2B5EF4-FFF2-40B4-BE49-F238E27FC236}">
                <a16:creationId xmlns:a16="http://schemas.microsoft.com/office/drawing/2014/main" id="{D357BDC5-637E-8FB7-40C0-25376FCD2C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9F569C71-9697-492E-9924-064A12BD3E82}" type="slidenum">
              <a:rPr lang="en-US" altLang="en-US" smtClean="0"/>
              <a:pPr>
                <a:spcBef>
                  <a:spcPct val="0"/>
                </a:spcBef>
                <a:buSzTx/>
              </a:pPr>
              <a:t>202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ADFE896-59B7-A4C9-60E8-A0311B114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~Superscalar drawing from multiple programs or program threads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Issues</a:t>
            </a:r>
          </a:p>
          <a:p>
            <a:r>
              <a:rPr lang="en-US" altLang="en-US" dirty="0"/>
              <a:t>	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2A9FD61C-2CFE-40AF-30FB-2807936C09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Symmetric Multi-Threading (SMT)</a:t>
            </a:r>
          </a:p>
        </p:txBody>
      </p:sp>
      <p:grpSp>
        <p:nvGrpSpPr>
          <p:cNvPr id="59397" name="Group 4">
            <a:extLst>
              <a:ext uri="{FF2B5EF4-FFF2-40B4-BE49-F238E27FC236}">
                <a16:creationId xmlns:a16="http://schemas.microsoft.com/office/drawing/2014/main" id="{D0639932-DE44-0346-7880-DE9A83DD64CE}"/>
              </a:ext>
            </a:extLst>
          </p:cNvPr>
          <p:cNvGrpSpPr>
            <a:grpSpLocks/>
          </p:cNvGrpSpPr>
          <p:nvPr/>
        </p:nvGrpSpPr>
        <p:grpSpPr bwMode="auto">
          <a:xfrm>
            <a:off x="5761038" y="5049838"/>
            <a:ext cx="3125787" cy="790575"/>
            <a:chOff x="3181" y="2413"/>
            <a:chExt cx="1969" cy="498"/>
          </a:xfrm>
        </p:grpSpPr>
        <p:grpSp>
          <p:nvGrpSpPr>
            <p:cNvPr id="59453" name="Group 5">
              <a:extLst>
                <a:ext uri="{FF2B5EF4-FFF2-40B4-BE49-F238E27FC236}">
                  <a16:creationId xmlns:a16="http://schemas.microsoft.com/office/drawing/2014/main" id="{77D6575A-BE3B-8563-43DD-6F7074132A5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00000">
              <a:off x="3305" y="2289"/>
              <a:ext cx="179" cy="427"/>
              <a:chOff x="2637" y="1943"/>
              <a:chExt cx="414" cy="838"/>
            </a:xfrm>
          </p:grpSpPr>
          <p:sp>
            <p:nvSpPr>
              <p:cNvPr id="59484" name="AutoShape 6">
                <a:extLst>
                  <a:ext uri="{FF2B5EF4-FFF2-40B4-BE49-F238E27FC236}">
                    <a16:creationId xmlns:a16="http://schemas.microsoft.com/office/drawing/2014/main" id="{637B606D-BD21-E5F0-6110-96A9A6EE7A8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85" name="Line 7">
                <a:extLst>
                  <a:ext uri="{FF2B5EF4-FFF2-40B4-BE49-F238E27FC236}">
                    <a16:creationId xmlns:a16="http://schemas.microsoft.com/office/drawing/2014/main" id="{7F1B4E91-34DC-4528-F659-50435D4B28E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86" name="Line 8">
                <a:extLst>
                  <a:ext uri="{FF2B5EF4-FFF2-40B4-BE49-F238E27FC236}">
                    <a16:creationId xmlns:a16="http://schemas.microsoft.com/office/drawing/2014/main" id="{773D1D31-4D98-00DB-16D3-7C1092CB62C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87" name="Line 9">
                <a:extLst>
                  <a:ext uri="{FF2B5EF4-FFF2-40B4-BE49-F238E27FC236}">
                    <a16:creationId xmlns:a16="http://schemas.microsoft.com/office/drawing/2014/main" id="{F513508E-0401-2B7C-98F5-495FA6DA3D2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88" name="Line 10">
                <a:extLst>
                  <a:ext uri="{FF2B5EF4-FFF2-40B4-BE49-F238E27FC236}">
                    <a16:creationId xmlns:a16="http://schemas.microsoft.com/office/drawing/2014/main" id="{C6C934C0-A5A0-3BD6-27A9-F1B18772BF0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89" name="Line 11">
                <a:extLst>
                  <a:ext uri="{FF2B5EF4-FFF2-40B4-BE49-F238E27FC236}">
                    <a16:creationId xmlns:a16="http://schemas.microsoft.com/office/drawing/2014/main" id="{32416298-DE70-0FAB-5B4E-C1E5730AAA1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90" name="Line 12">
                <a:extLst>
                  <a:ext uri="{FF2B5EF4-FFF2-40B4-BE49-F238E27FC236}">
                    <a16:creationId xmlns:a16="http://schemas.microsoft.com/office/drawing/2014/main" id="{7E986068-5CB9-38AD-D15E-E23CAC06C6D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454" name="Group 13">
              <a:extLst>
                <a:ext uri="{FF2B5EF4-FFF2-40B4-BE49-F238E27FC236}">
                  <a16:creationId xmlns:a16="http://schemas.microsoft.com/office/drawing/2014/main" id="{6DC1D209-FA5C-B35B-F7FF-714241559B4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00000">
              <a:off x="3810" y="2289"/>
              <a:ext cx="179" cy="427"/>
              <a:chOff x="2637" y="1943"/>
              <a:chExt cx="414" cy="838"/>
            </a:xfrm>
          </p:grpSpPr>
          <p:sp>
            <p:nvSpPr>
              <p:cNvPr id="59477" name="AutoShape 14">
                <a:extLst>
                  <a:ext uri="{FF2B5EF4-FFF2-40B4-BE49-F238E27FC236}">
                    <a16:creationId xmlns:a16="http://schemas.microsoft.com/office/drawing/2014/main" id="{DBEEDC38-6B89-93C5-4BA1-82A2EA087B2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-5400000">
                <a:off x="2426" y="220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78" name="Line 15">
                <a:extLst>
                  <a:ext uri="{FF2B5EF4-FFF2-40B4-BE49-F238E27FC236}">
                    <a16:creationId xmlns:a16="http://schemas.microsoft.com/office/drawing/2014/main" id="{D32B129F-9D01-F8FF-FF8C-23E9A4D125B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88" y="229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79" name="Line 16">
                <a:extLst>
                  <a:ext uri="{FF2B5EF4-FFF2-40B4-BE49-F238E27FC236}">
                    <a16:creationId xmlns:a16="http://schemas.microsoft.com/office/drawing/2014/main" id="{753203D4-0A9B-12B0-CAD4-1B8D79D674E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2688" y="236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80" name="Line 17">
                <a:extLst>
                  <a:ext uri="{FF2B5EF4-FFF2-40B4-BE49-F238E27FC236}">
                    <a16:creationId xmlns:a16="http://schemas.microsoft.com/office/drawing/2014/main" id="{47EE4884-B045-8358-3C17-444AE62A03B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 flipV="1">
                <a:off x="2688" y="229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81" name="Line 18">
                <a:extLst>
                  <a:ext uri="{FF2B5EF4-FFF2-40B4-BE49-F238E27FC236}">
                    <a16:creationId xmlns:a16="http://schemas.microsoft.com/office/drawing/2014/main" id="{6BDE05ED-17D1-CAE2-FAE3-46B6E77327A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000" y="236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82" name="Line 19">
                <a:extLst>
                  <a:ext uri="{FF2B5EF4-FFF2-40B4-BE49-F238E27FC236}">
                    <a16:creationId xmlns:a16="http://schemas.microsoft.com/office/drawing/2014/main" id="{9AF36C26-ECCB-D653-ECE2-EF8D60FE4DC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37" y="211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83" name="Line 20">
                <a:extLst>
                  <a:ext uri="{FF2B5EF4-FFF2-40B4-BE49-F238E27FC236}">
                    <a16:creationId xmlns:a16="http://schemas.microsoft.com/office/drawing/2014/main" id="{4A0B391D-A838-3B57-0172-2F1A26A13DF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637" y="260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455" name="Group 21">
              <a:extLst>
                <a:ext uri="{FF2B5EF4-FFF2-40B4-BE49-F238E27FC236}">
                  <a16:creationId xmlns:a16="http://schemas.microsoft.com/office/drawing/2014/main" id="{64D4F8A0-3F2E-2830-B141-F9106F6EC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4" y="2413"/>
              <a:ext cx="427" cy="498"/>
              <a:chOff x="2866" y="1231"/>
              <a:chExt cx="427" cy="498"/>
            </a:xfrm>
          </p:grpSpPr>
          <p:grpSp>
            <p:nvGrpSpPr>
              <p:cNvPr id="59467" name="Group 22">
                <a:extLst>
                  <a:ext uri="{FF2B5EF4-FFF2-40B4-BE49-F238E27FC236}">
                    <a16:creationId xmlns:a16="http://schemas.microsoft.com/office/drawing/2014/main" id="{0D504AF2-DE4F-ED17-0D03-A342A60887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66" y="1231"/>
                <a:ext cx="427" cy="179"/>
                <a:chOff x="2866" y="1231"/>
                <a:chExt cx="427" cy="179"/>
              </a:xfrm>
            </p:grpSpPr>
            <p:sp>
              <p:nvSpPr>
                <p:cNvPr id="59470" name="AutoShape 23">
                  <a:extLst>
                    <a:ext uri="{FF2B5EF4-FFF2-40B4-BE49-F238E27FC236}">
                      <a16:creationId xmlns:a16="http://schemas.microsoft.com/office/drawing/2014/main" id="{E042092E-2E3C-FDE0-D440-C220440EE85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66" y="1254"/>
                  <a:ext cx="427" cy="135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2 w 21600"/>
                    <a:gd name="T13" fmla="*/ 4480 h 21600"/>
                    <a:gd name="T14" fmla="*/ 17098 w 21600"/>
                    <a:gd name="T15" fmla="*/ 1712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sz="1400" b="1"/>
                    <a:t>    +</a:t>
                  </a:r>
                </a:p>
              </p:txBody>
            </p:sp>
            <p:sp>
              <p:nvSpPr>
                <p:cNvPr id="59471" name="Line 24">
                  <a:extLst>
                    <a:ext uri="{FF2B5EF4-FFF2-40B4-BE49-F238E27FC236}">
                      <a16:creationId xmlns:a16="http://schemas.microsoft.com/office/drawing/2014/main" id="{83511285-6CCA-77B5-8AA9-7BFB0104207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3079" y="1219"/>
                  <a:ext cx="0" cy="68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72" name="Line 25">
                  <a:extLst>
                    <a:ext uri="{FF2B5EF4-FFF2-40B4-BE49-F238E27FC236}">
                      <a16:creationId xmlns:a16="http://schemas.microsoft.com/office/drawing/2014/main" id="{047CF858-151F-1FC0-5149-A673B634657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3038" y="1259"/>
                  <a:ext cx="47" cy="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73" name="Line 26">
                  <a:extLst>
                    <a:ext uri="{FF2B5EF4-FFF2-40B4-BE49-F238E27FC236}">
                      <a16:creationId xmlns:a16="http://schemas.microsoft.com/office/drawing/2014/main" id="{3A404869-3CC0-ACD2-0CE6-EFDB53337F4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 flipV="1">
                  <a:off x="3073" y="1259"/>
                  <a:ext cx="47" cy="3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74" name="Line 27">
                  <a:extLst>
                    <a:ext uri="{FF2B5EF4-FFF2-40B4-BE49-F238E27FC236}">
                      <a16:creationId xmlns:a16="http://schemas.microsoft.com/office/drawing/2014/main" id="{7C503DC5-97A7-8956-D946-CC168E17497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3068" y="1399"/>
                  <a:ext cx="2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75" name="Line 28">
                  <a:extLst>
                    <a:ext uri="{FF2B5EF4-FFF2-40B4-BE49-F238E27FC236}">
                      <a16:creationId xmlns:a16="http://schemas.microsoft.com/office/drawing/2014/main" id="{F454A893-2E9B-1FA4-3852-00ED0CF9741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3192" y="1242"/>
                  <a:ext cx="2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76" name="Line 29">
                  <a:extLst>
                    <a:ext uri="{FF2B5EF4-FFF2-40B4-BE49-F238E27FC236}">
                      <a16:creationId xmlns:a16="http://schemas.microsoft.com/office/drawing/2014/main" id="{D28E3152-4753-F2B2-5687-6DA627AE901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>
                  <a:off x="2945" y="1242"/>
                  <a:ext cx="2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468" name="Rectangle 30">
                <a:extLst>
                  <a:ext uri="{FF2B5EF4-FFF2-40B4-BE49-F238E27FC236}">
                    <a16:creationId xmlns:a16="http://schemas.microsoft.com/office/drawing/2014/main" id="{677E56C7-8477-02FD-7EAB-7EA33D55DA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" y="1486"/>
                <a:ext cx="320" cy="24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Mem</a:t>
                </a:r>
              </a:p>
            </p:txBody>
          </p:sp>
          <p:cxnSp>
            <p:nvCxnSpPr>
              <p:cNvPr id="59469" name="AutoShape 31">
                <a:extLst>
                  <a:ext uri="{FF2B5EF4-FFF2-40B4-BE49-F238E27FC236}">
                    <a16:creationId xmlns:a16="http://schemas.microsoft.com/office/drawing/2014/main" id="{0055CC43-BA92-7EA0-1A2D-84AEE326674E}"/>
                  </a:ext>
                </a:extLst>
              </p:cNvPr>
              <p:cNvCxnSpPr>
                <a:cxnSpLocks noChangeShapeType="1"/>
                <a:stCxn id="59474" idx="1"/>
                <a:endCxn id="59468" idx="0"/>
              </p:cNvCxnSpPr>
              <p:nvPr/>
            </p:nvCxnSpPr>
            <p:spPr bwMode="auto">
              <a:xfrm>
                <a:off x="3078" y="1409"/>
                <a:ext cx="1" cy="7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59456" name="Group 32">
              <a:extLst>
                <a:ext uri="{FF2B5EF4-FFF2-40B4-BE49-F238E27FC236}">
                  <a16:creationId xmlns:a16="http://schemas.microsoft.com/office/drawing/2014/main" id="{C50AFE1A-036D-E229-3CDD-56606A8466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3" y="2413"/>
              <a:ext cx="427" cy="446"/>
              <a:chOff x="3878" y="1226"/>
              <a:chExt cx="427" cy="446"/>
            </a:xfrm>
          </p:grpSpPr>
          <p:grpSp>
            <p:nvGrpSpPr>
              <p:cNvPr id="59457" name="Group 33">
                <a:extLst>
                  <a:ext uri="{FF2B5EF4-FFF2-40B4-BE49-F238E27FC236}">
                    <a16:creationId xmlns:a16="http://schemas.microsoft.com/office/drawing/2014/main" id="{B03BB3B1-3ED3-2828-1379-895D3172C99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5400000">
                <a:off x="4002" y="1102"/>
                <a:ext cx="179" cy="427"/>
                <a:chOff x="2637" y="1943"/>
                <a:chExt cx="414" cy="838"/>
              </a:xfrm>
            </p:grpSpPr>
            <p:sp>
              <p:nvSpPr>
                <p:cNvPr id="59460" name="AutoShape 34">
                  <a:extLst>
                    <a:ext uri="{FF2B5EF4-FFF2-40B4-BE49-F238E27FC236}">
                      <a16:creationId xmlns:a16="http://schemas.microsoft.com/office/drawing/2014/main" id="{6F48BF09-4E66-7638-2C8C-3F6D46DF2EA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5400000">
                  <a:off x="2426" y="220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61" name="Line 35">
                  <a:extLst>
                    <a:ext uri="{FF2B5EF4-FFF2-40B4-BE49-F238E27FC236}">
                      <a16:creationId xmlns:a16="http://schemas.microsoft.com/office/drawing/2014/main" id="{8EBE911C-20C5-326D-3B55-AA3A1B5395D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88" y="229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62" name="Line 36">
                  <a:extLst>
                    <a:ext uri="{FF2B5EF4-FFF2-40B4-BE49-F238E27FC236}">
                      <a16:creationId xmlns:a16="http://schemas.microsoft.com/office/drawing/2014/main" id="{AB907646-D30E-FE26-BC44-C3DC2308A13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2688" y="236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63" name="Line 37">
                  <a:extLst>
                    <a:ext uri="{FF2B5EF4-FFF2-40B4-BE49-F238E27FC236}">
                      <a16:creationId xmlns:a16="http://schemas.microsoft.com/office/drawing/2014/main" id="{BFC74604-409E-82FE-B5C0-EC80D1F2E6F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2688" y="229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64" name="Line 38">
                  <a:extLst>
                    <a:ext uri="{FF2B5EF4-FFF2-40B4-BE49-F238E27FC236}">
                      <a16:creationId xmlns:a16="http://schemas.microsoft.com/office/drawing/2014/main" id="{DD25E8DF-C9DB-DAFD-C54E-84C2D7CB714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000" y="236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65" name="Line 39">
                  <a:extLst>
                    <a:ext uri="{FF2B5EF4-FFF2-40B4-BE49-F238E27FC236}">
                      <a16:creationId xmlns:a16="http://schemas.microsoft.com/office/drawing/2014/main" id="{E797F640-0C04-9048-852A-0EABB4C07B4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37" y="211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66" name="Line 40">
                  <a:extLst>
                    <a:ext uri="{FF2B5EF4-FFF2-40B4-BE49-F238E27FC236}">
                      <a16:creationId xmlns:a16="http://schemas.microsoft.com/office/drawing/2014/main" id="{470506F5-8566-8B08-3EF0-C24BC407DE6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637" y="260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9458" name="Rectangle 41">
                <a:extLst>
                  <a:ext uri="{FF2B5EF4-FFF2-40B4-BE49-F238E27FC236}">
                    <a16:creationId xmlns:a16="http://schemas.microsoft.com/office/drawing/2014/main" id="{1A06D607-04CE-7FC8-DF5B-B790D9362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1538"/>
                <a:ext cx="320" cy="13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PC</a:t>
                </a:r>
              </a:p>
            </p:txBody>
          </p:sp>
          <p:cxnSp>
            <p:nvCxnSpPr>
              <p:cNvPr id="59459" name="AutoShape 42">
                <a:extLst>
                  <a:ext uri="{FF2B5EF4-FFF2-40B4-BE49-F238E27FC236}">
                    <a16:creationId xmlns:a16="http://schemas.microsoft.com/office/drawing/2014/main" id="{2412B4B9-825E-4677-CD2E-1521F058B087}"/>
                  </a:ext>
                </a:extLst>
              </p:cNvPr>
              <p:cNvCxnSpPr>
                <a:cxnSpLocks noChangeShapeType="1"/>
                <a:stCxn id="59458" idx="0"/>
                <a:endCxn id="59464" idx="1"/>
              </p:cNvCxnSpPr>
              <p:nvPr/>
            </p:nvCxnSpPr>
            <p:spPr bwMode="auto">
              <a:xfrm flipH="1" flipV="1">
                <a:off x="4090" y="1403"/>
                <a:ext cx="1" cy="13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59398" name="Group 43">
            <a:extLst>
              <a:ext uri="{FF2B5EF4-FFF2-40B4-BE49-F238E27FC236}">
                <a16:creationId xmlns:a16="http://schemas.microsoft.com/office/drawing/2014/main" id="{645AD003-62C1-7437-BCD0-F3EA9A969E4C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2320925"/>
            <a:ext cx="8140700" cy="263525"/>
            <a:chOff x="199" y="992"/>
            <a:chExt cx="5128" cy="166"/>
          </a:xfrm>
        </p:grpSpPr>
        <p:sp>
          <p:nvSpPr>
            <p:cNvPr id="59445" name="Rectangle 44">
              <a:extLst>
                <a:ext uri="{FF2B5EF4-FFF2-40B4-BE49-F238E27FC236}">
                  <a16:creationId xmlns:a16="http://schemas.microsoft.com/office/drawing/2014/main" id="{9578CF2C-EC32-12C9-5890-7B44E5635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8F2DA3"/>
                  </a:solidFill>
                </a:rPr>
                <a:t>Instr L + 7</a:t>
              </a:r>
            </a:p>
          </p:txBody>
        </p:sp>
        <p:sp>
          <p:nvSpPr>
            <p:cNvPr id="59446" name="Rectangle 45">
              <a:extLst>
                <a:ext uri="{FF2B5EF4-FFF2-40B4-BE49-F238E27FC236}">
                  <a16:creationId xmlns:a16="http://schemas.microsoft.com/office/drawing/2014/main" id="{C6D4F732-52BE-4FD5-C15D-2964C65F8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8F2DA3"/>
                  </a:solidFill>
                </a:rPr>
                <a:t>Instr L + 6</a:t>
              </a:r>
            </a:p>
          </p:txBody>
        </p:sp>
        <p:sp>
          <p:nvSpPr>
            <p:cNvPr id="59447" name="Rectangle 46">
              <a:extLst>
                <a:ext uri="{FF2B5EF4-FFF2-40B4-BE49-F238E27FC236}">
                  <a16:creationId xmlns:a16="http://schemas.microsoft.com/office/drawing/2014/main" id="{395144F2-73B7-3742-0A88-66D60D19C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8F2DA3"/>
                  </a:solidFill>
                </a:rPr>
                <a:t>Instr L + 5</a:t>
              </a:r>
            </a:p>
          </p:txBody>
        </p:sp>
        <p:sp>
          <p:nvSpPr>
            <p:cNvPr id="59448" name="Rectangle 47">
              <a:extLst>
                <a:ext uri="{FF2B5EF4-FFF2-40B4-BE49-F238E27FC236}">
                  <a16:creationId xmlns:a16="http://schemas.microsoft.com/office/drawing/2014/main" id="{F44DBC5F-C823-BA5E-71D6-772232161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8F2DA3"/>
                  </a:solidFill>
                </a:rPr>
                <a:t>Instr L + 4</a:t>
              </a:r>
            </a:p>
          </p:txBody>
        </p:sp>
        <p:sp>
          <p:nvSpPr>
            <p:cNvPr id="59449" name="Rectangle 48">
              <a:extLst>
                <a:ext uri="{FF2B5EF4-FFF2-40B4-BE49-F238E27FC236}">
                  <a16:creationId xmlns:a16="http://schemas.microsoft.com/office/drawing/2014/main" id="{E96F2CD0-1FC3-4CBD-5505-52BB99412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8F2DA3"/>
                  </a:solidFill>
                </a:rPr>
                <a:t>Instr L + 3</a:t>
              </a:r>
            </a:p>
          </p:txBody>
        </p:sp>
        <p:sp>
          <p:nvSpPr>
            <p:cNvPr id="59450" name="Rectangle 49">
              <a:extLst>
                <a:ext uri="{FF2B5EF4-FFF2-40B4-BE49-F238E27FC236}">
                  <a16:creationId xmlns:a16="http://schemas.microsoft.com/office/drawing/2014/main" id="{EFCFF468-3348-B7CF-387F-E29466736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8F2DA3"/>
                  </a:solidFill>
                </a:rPr>
                <a:t>Instr L + 2</a:t>
              </a:r>
            </a:p>
          </p:txBody>
        </p:sp>
        <p:sp>
          <p:nvSpPr>
            <p:cNvPr id="59451" name="Rectangle 50">
              <a:extLst>
                <a:ext uri="{FF2B5EF4-FFF2-40B4-BE49-F238E27FC236}">
                  <a16:creationId xmlns:a16="http://schemas.microsoft.com/office/drawing/2014/main" id="{DA62CC42-7203-D2D2-3ECE-7DF97F55D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8F2DA3"/>
                  </a:solidFill>
                </a:rPr>
                <a:t>Instr L + 1</a:t>
              </a:r>
            </a:p>
          </p:txBody>
        </p:sp>
        <p:sp>
          <p:nvSpPr>
            <p:cNvPr id="59452" name="Rectangle 51">
              <a:extLst>
                <a:ext uri="{FF2B5EF4-FFF2-40B4-BE49-F238E27FC236}">
                  <a16:creationId xmlns:a16="http://schemas.microsoft.com/office/drawing/2014/main" id="{5D118F0C-0B2A-EC57-6D5E-13CC2470E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8F2DA3"/>
                  </a:solidFill>
                </a:rPr>
                <a:t>Instr L</a:t>
              </a:r>
            </a:p>
          </p:txBody>
        </p:sp>
      </p:grpSp>
      <p:cxnSp>
        <p:nvCxnSpPr>
          <p:cNvPr id="59399" name="AutoShape 52">
            <a:extLst>
              <a:ext uri="{FF2B5EF4-FFF2-40B4-BE49-F238E27FC236}">
                <a16:creationId xmlns:a16="http://schemas.microsoft.com/office/drawing/2014/main" id="{72FCC3FC-5E39-F66D-C76D-2A5AA63FDA80}"/>
              </a:ext>
            </a:extLst>
          </p:cNvPr>
          <p:cNvCxnSpPr>
            <a:cxnSpLocks noChangeShapeType="1"/>
            <a:stCxn id="59452" idx="2"/>
            <a:endCxn id="59415" idx="0"/>
          </p:cNvCxnSpPr>
          <p:nvPr/>
        </p:nvCxnSpPr>
        <p:spPr bwMode="auto">
          <a:xfrm flipH="1">
            <a:off x="7159625" y="2584450"/>
            <a:ext cx="1287463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0" name="AutoShape 53">
            <a:extLst>
              <a:ext uri="{FF2B5EF4-FFF2-40B4-BE49-F238E27FC236}">
                <a16:creationId xmlns:a16="http://schemas.microsoft.com/office/drawing/2014/main" id="{E9E52F18-2B9B-9F90-C30D-C3A8BC74AC8C}"/>
              </a:ext>
            </a:extLst>
          </p:cNvPr>
          <p:cNvCxnSpPr>
            <a:cxnSpLocks noChangeShapeType="1"/>
            <a:stCxn id="59451" idx="2"/>
            <a:endCxn id="59415" idx="0"/>
          </p:cNvCxnSpPr>
          <p:nvPr/>
        </p:nvCxnSpPr>
        <p:spPr bwMode="auto">
          <a:xfrm flipH="1">
            <a:off x="7159625" y="2584450"/>
            <a:ext cx="277813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1" name="AutoShape 54">
            <a:extLst>
              <a:ext uri="{FF2B5EF4-FFF2-40B4-BE49-F238E27FC236}">
                <a16:creationId xmlns:a16="http://schemas.microsoft.com/office/drawing/2014/main" id="{AF83EE1F-6460-3DA2-8DA6-E23493482588}"/>
              </a:ext>
            </a:extLst>
          </p:cNvPr>
          <p:cNvCxnSpPr>
            <a:cxnSpLocks noChangeShapeType="1"/>
            <a:stCxn id="59450" idx="2"/>
            <a:endCxn id="59415" idx="7"/>
          </p:cNvCxnSpPr>
          <p:nvPr/>
        </p:nvCxnSpPr>
        <p:spPr bwMode="auto">
          <a:xfrm>
            <a:off x="6427788" y="2584450"/>
            <a:ext cx="788987" cy="812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2" name="AutoShape 55">
            <a:extLst>
              <a:ext uri="{FF2B5EF4-FFF2-40B4-BE49-F238E27FC236}">
                <a16:creationId xmlns:a16="http://schemas.microsoft.com/office/drawing/2014/main" id="{B9DBB787-CAD8-65CE-3A11-4F95710D9329}"/>
              </a:ext>
            </a:extLst>
          </p:cNvPr>
          <p:cNvCxnSpPr>
            <a:cxnSpLocks noChangeShapeType="1"/>
            <a:stCxn id="59449" idx="2"/>
            <a:endCxn id="59415" idx="1"/>
          </p:cNvCxnSpPr>
          <p:nvPr/>
        </p:nvCxnSpPr>
        <p:spPr bwMode="auto">
          <a:xfrm>
            <a:off x="5416550" y="2584450"/>
            <a:ext cx="1685925" cy="812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3" name="AutoShape 56">
            <a:extLst>
              <a:ext uri="{FF2B5EF4-FFF2-40B4-BE49-F238E27FC236}">
                <a16:creationId xmlns:a16="http://schemas.microsoft.com/office/drawing/2014/main" id="{FA113D22-762C-952B-70C5-1AE9E6125B54}"/>
              </a:ext>
            </a:extLst>
          </p:cNvPr>
          <p:cNvCxnSpPr>
            <a:cxnSpLocks noChangeShapeType="1"/>
            <a:stCxn id="59448" idx="2"/>
            <a:endCxn id="59415" idx="2"/>
          </p:cNvCxnSpPr>
          <p:nvPr/>
        </p:nvCxnSpPr>
        <p:spPr bwMode="auto">
          <a:xfrm>
            <a:off x="4406900" y="2584450"/>
            <a:ext cx="2671763" cy="8556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AutoShape 57">
            <a:extLst>
              <a:ext uri="{FF2B5EF4-FFF2-40B4-BE49-F238E27FC236}">
                <a16:creationId xmlns:a16="http://schemas.microsoft.com/office/drawing/2014/main" id="{B5A59E08-C084-26D6-CB2C-5B794A589180}"/>
              </a:ext>
            </a:extLst>
          </p:cNvPr>
          <p:cNvCxnSpPr>
            <a:cxnSpLocks noChangeShapeType="1"/>
            <a:stCxn id="59447" idx="2"/>
            <a:endCxn id="59415" idx="2"/>
          </p:cNvCxnSpPr>
          <p:nvPr/>
        </p:nvCxnSpPr>
        <p:spPr bwMode="auto">
          <a:xfrm>
            <a:off x="3395663" y="2584450"/>
            <a:ext cx="3683000" cy="8556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AutoShape 58">
            <a:extLst>
              <a:ext uri="{FF2B5EF4-FFF2-40B4-BE49-F238E27FC236}">
                <a16:creationId xmlns:a16="http://schemas.microsoft.com/office/drawing/2014/main" id="{63FC2179-FD92-DA27-BEDC-8804C98F525D}"/>
              </a:ext>
            </a:extLst>
          </p:cNvPr>
          <p:cNvCxnSpPr>
            <a:cxnSpLocks noChangeShapeType="1"/>
            <a:stCxn id="59446" idx="2"/>
            <a:endCxn id="59415" idx="3"/>
          </p:cNvCxnSpPr>
          <p:nvPr/>
        </p:nvCxnSpPr>
        <p:spPr bwMode="auto">
          <a:xfrm>
            <a:off x="2386013" y="2584450"/>
            <a:ext cx="4716462" cy="8985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59">
            <a:extLst>
              <a:ext uri="{FF2B5EF4-FFF2-40B4-BE49-F238E27FC236}">
                <a16:creationId xmlns:a16="http://schemas.microsoft.com/office/drawing/2014/main" id="{97CC004C-A593-E59C-5207-D312C77320D2}"/>
              </a:ext>
            </a:extLst>
          </p:cNvPr>
          <p:cNvCxnSpPr>
            <a:cxnSpLocks noChangeShapeType="1"/>
            <a:stCxn id="59445" idx="2"/>
            <a:endCxn id="59415" idx="2"/>
          </p:cNvCxnSpPr>
          <p:nvPr/>
        </p:nvCxnSpPr>
        <p:spPr bwMode="auto">
          <a:xfrm>
            <a:off x="1374775" y="2584450"/>
            <a:ext cx="5703888" cy="8556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60">
            <a:extLst>
              <a:ext uri="{FF2B5EF4-FFF2-40B4-BE49-F238E27FC236}">
                <a16:creationId xmlns:a16="http://schemas.microsoft.com/office/drawing/2014/main" id="{10B93600-12D3-1528-6C37-6F588BB559AA}"/>
              </a:ext>
            </a:extLst>
          </p:cNvPr>
          <p:cNvCxnSpPr>
            <a:cxnSpLocks noChangeShapeType="1"/>
            <a:stCxn id="59416" idx="1"/>
            <a:endCxn id="59490" idx="0"/>
          </p:cNvCxnSpPr>
          <p:nvPr/>
        </p:nvCxnSpPr>
        <p:spPr bwMode="auto">
          <a:xfrm flipH="1">
            <a:off x="5902325" y="4051300"/>
            <a:ext cx="1254125" cy="996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61">
            <a:extLst>
              <a:ext uri="{FF2B5EF4-FFF2-40B4-BE49-F238E27FC236}">
                <a16:creationId xmlns:a16="http://schemas.microsoft.com/office/drawing/2014/main" id="{7944A603-12A2-B747-B383-02FBDFD91B03}"/>
              </a:ext>
            </a:extLst>
          </p:cNvPr>
          <p:cNvCxnSpPr>
            <a:cxnSpLocks noChangeShapeType="1"/>
            <a:stCxn id="59416" idx="1"/>
            <a:endCxn id="59489" idx="0"/>
          </p:cNvCxnSpPr>
          <p:nvPr/>
        </p:nvCxnSpPr>
        <p:spPr bwMode="auto">
          <a:xfrm flipH="1">
            <a:off x="6294438" y="4051300"/>
            <a:ext cx="862012" cy="996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62">
            <a:extLst>
              <a:ext uri="{FF2B5EF4-FFF2-40B4-BE49-F238E27FC236}">
                <a16:creationId xmlns:a16="http://schemas.microsoft.com/office/drawing/2014/main" id="{8201B0CE-1A21-8699-C3AD-D60DDD4E59C5}"/>
              </a:ext>
            </a:extLst>
          </p:cNvPr>
          <p:cNvCxnSpPr>
            <a:cxnSpLocks noChangeShapeType="1"/>
            <a:stCxn id="59416" idx="1"/>
            <a:endCxn id="59483" idx="0"/>
          </p:cNvCxnSpPr>
          <p:nvPr/>
        </p:nvCxnSpPr>
        <p:spPr bwMode="auto">
          <a:xfrm flipH="1">
            <a:off x="6704013" y="4051300"/>
            <a:ext cx="452437" cy="996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63">
            <a:extLst>
              <a:ext uri="{FF2B5EF4-FFF2-40B4-BE49-F238E27FC236}">
                <a16:creationId xmlns:a16="http://schemas.microsoft.com/office/drawing/2014/main" id="{AFB74307-882B-0CDE-B721-BD0DFF4145F7}"/>
              </a:ext>
            </a:extLst>
          </p:cNvPr>
          <p:cNvCxnSpPr>
            <a:cxnSpLocks noChangeShapeType="1"/>
            <a:stCxn id="59416" idx="1"/>
            <a:endCxn id="59482" idx="0"/>
          </p:cNvCxnSpPr>
          <p:nvPr/>
        </p:nvCxnSpPr>
        <p:spPr bwMode="auto">
          <a:xfrm flipH="1">
            <a:off x="7096125" y="4051300"/>
            <a:ext cx="60325" cy="996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1" name="AutoShape 64">
            <a:extLst>
              <a:ext uri="{FF2B5EF4-FFF2-40B4-BE49-F238E27FC236}">
                <a16:creationId xmlns:a16="http://schemas.microsoft.com/office/drawing/2014/main" id="{E7AAE27C-ED10-586C-9201-199C78CB0D02}"/>
              </a:ext>
            </a:extLst>
          </p:cNvPr>
          <p:cNvCxnSpPr>
            <a:cxnSpLocks noChangeShapeType="1"/>
            <a:stCxn id="59416" idx="1"/>
            <a:endCxn id="59476" idx="0"/>
          </p:cNvCxnSpPr>
          <p:nvPr/>
        </p:nvCxnSpPr>
        <p:spPr bwMode="auto">
          <a:xfrm>
            <a:off x="7156450" y="4051300"/>
            <a:ext cx="369888" cy="998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2" name="AutoShape 65">
            <a:extLst>
              <a:ext uri="{FF2B5EF4-FFF2-40B4-BE49-F238E27FC236}">
                <a16:creationId xmlns:a16="http://schemas.microsoft.com/office/drawing/2014/main" id="{61F23426-8AA5-658B-5DDC-01B002807841}"/>
              </a:ext>
            </a:extLst>
          </p:cNvPr>
          <p:cNvCxnSpPr>
            <a:cxnSpLocks noChangeShapeType="1"/>
            <a:stCxn id="59416" idx="1"/>
            <a:endCxn id="59475" idx="0"/>
          </p:cNvCxnSpPr>
          <p:nvPr/>
        </p:nvCxnSpPr>
        <p:spPr bwMode="auto">
          <a:xfrm>
            <a:off x="7156450" y="4051300"/>
            <a:ext cx="762000" cy="998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3" name="AutoShape 66">
            <a:extLst>
              <a:ext uri="{FF2B5EF4-FFF2-40B4-BE49-F238E27FC236}">
                <a16:creationId xmlns:a16="http://schemas.microsoft.com/office/drawing/2014/main" id="{39FA1FEA-3A60-E75C-1662-E576E1DD122E}"/>
              </a:ext>
            </a:extLst>
          </p:cNvPr>
          <p:cNvCxnSpPr>
            <a:cxnSpLocks noChangeShapeType="1"/>
            <a:stCxn id="59416" idx="1"/>
            <a:endCxn id="59466" idx="0"/>
          </p:cNvCxnSpPr>
          <p:nvPr/>
        </p:nvCxnSpPr>
        <p:spPr bwMode="auto">
          <a:xfrm>
            <a:off x="7156450" y="4051300"/>
            <a:ext cx="1193800" cy="996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4" name="AutoShape 67">
            <a:extLst>
              <a:ext uri="{FF2B5EF4-FFF2-40B4-BE49-F238E27FC236}">
                <a16:creationId xmlns:a16="http://schemas.microsoft.com/office/drawing/2014/main" id="{9B4398A4-E979-1171-F124-AF39D1169475}"/>
              </a:ext>
            </a:extLst>
          </p:cNvPr>
          <p:cNvCxnSpPr>
            <a:cxnSpLocks noChangeShapeType="1"/>
            <a:stCxn id="59416" idx="1"/>
            <a:endCxn id="59465" idx="0"/>
          </p:cNvCxnSpPr>
          <p:nvPr/>
        </p:nvCxnSpPr>
        <p:spPr bwMode="auto">
          <a:xfrm>
            <a:off x="7156450" y="4051300"/>
            <a:ext cx="1585913" cy="9969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5" name="Oval 68">
            <a:extLst>
              <a:ext uri="{FF2B5EF4-FFF2-40B4-BE49-F238E27FC236}">
                <a16:creationId xmlns:a16="http://schemas.microsoft.com/office/drawing/2014/main" id="{DB400036-743D-B620-4EBC-8A9D83745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663" y="3379788"/>
            <a:ext cx="161925" cy="1206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9416" name="AutoShape 69">
            <a:extLst>
              <a:ext uri="{FF2B5EF4-FFF2-40B4-BE49-F238E27FC236}">
                <a16:creationId xmlns:a16="http://schemas.microsoft.com/office/drawing/2014/main" id="{6E009522-BD6A-C914-1AE1-267CFDD02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4938" y="2803525"/>
            <a:ext cx="3881437" cy="1249363"/>
          </a:xfrm>
          <a:prstGeom prst="cloudCallout">
            <a:avLst>
              <a:gd name="adj1" fmla="val -93722"/>
              <a:gd name="adj2" fmla="val 6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Schedule/Dispatch</a:t>
            </a:r>
          </a:p>
          <a:p>
            <a:pPr algn="ctr"/>
            <a:r>
              <a:rPr lang="en-US" altLang="en-US"/>
              <a:t>Hazard Detection</a:t>
            </a:r>
          </a:p>
        </p:txBody>
      </p:sp>
      <p:sp>
        <p:nvSpPr>
          <p:cNvPr id="59417" name="Rectangle 70">
            <a:extLst>
              <a:ext uri="{FF2B5EF4-FFF2-40B4-BE49-F238E27FC236}">
                <a16:creationId xmlns:a16="http://schemas.microsoft.com/office/drawing/2014/main" id="{9CBEACB2-09AA-5884-5ABC-F85C3A316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8475" y="3240088"/>
            <a:ext cx="2122488" cy="355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grpSp>
        <p:nvGrpSpPr>
          <p:cNvPr id="59418" name="Group 71">
            <a:extLst>
              <a:ext uri="{FF2B5EF4-FFF2-40B4-BE49-F238E27FC236}">
                <a16:creationId xmlns:a16="http://schemas.microsoft.com/office/drawing/2014/main" id="{26B53E5B-3727-A649-A86F-F60C7167484E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1985963"/>
            <a:ext cx="8140700" cy="263525"/>
            <a:chOff x="199" y="992"/>
            <a:chExt cx="5128" cy="166"/>
          </a:xfrm>
        </p:grpSpPr>
        <p:sp>
          <p:nvSpPr>
            <p:cNvPr id="59437" name="Rectangle 72">
              <a:extLst>
                <a:ext uri="{FF2B5EF4-FFF2-40B4-BE49-F238E27FC236}">
                  <a16:creationId xmlns:a16="http://schemas.microsoft.com/office/drawing/2014/main" id="{1927839F-76CA-0CCE-91A8-D782726E6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FF"/>
                  </a:solidFill>
                </a:rPr>
                <a:t>Instr K + 7</a:t>
              </a:r>
            </a:p>
          </p:txBody>
        </p:sp>
        <p:sp>
          <p:nvSpPr>
            <p:cNvPr id="59438" name="Rectangle 73">
              <a:extLst>
                <a:ext uri="{FF2B5EF4-FFF2-40B4-BE49-F238E27FC236}">
                  <a16:creationId xmlns:a16="http://schemas.microsoft.com/office/drawing/2014/main" id="{FA000B18-3A36-F5FE-599D-5A22EAA50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FF"/>
                  </a:solidFill>
                </a:rPr>
                <a:t>Instr K + 6</a:t>
              </a:r>
            </a:p>
          </p:txBody>
        </p:sp>
        <p:sp>
          <p:nvSpPr>
            <p:cNvPr id="59439" name="Rectangle 74">
              <a:extLst>
                <a:ext uri="{FF2B5EF4-FFF2-40B4-BE49-F238E27FC236}">
                  <a16:creationId xmlns:a16="http://schemas.microsoft.com/office/drawing/2014/main" id="{E62335C2-584C-28D8-5D50-75B5D8288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FF"/>
                  </a:solidFill>
                </a:rPr>
                <a:t>Instr K + 5</a:t>
              </a:r>
            </a:p>
          </p:txBody>
        </p:sp>
        <p:sp>
          <p:nvSpPr>
            <p:cNvPr id="59440" name="Rectangle 75">
              <a:extLst>
                <a:ext uri="{FF2B5EF4-FFF2-40B4-BE49-F238E27FC236}">
                  <a16:creationId xmlns:a16="http://schemas.microsoft.com/office/drawing/2014/main" id="{8B67C91C-9FCF-9A63-B777-BE6668577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FF"/>
                  </a:solidFill>
                </a:rPr>
                <a:t>Instr K + 4</a:t>
              </a:r>
            </a:p>
          </p:txBody>
        </p:sp>
        <p:sp>
          <p:nvSpPr>
            <p:cNvPr id="59441" name="Rectangle 76">
              <a:extLst>
                <a:ext uri="{FF2B5EF4-FFF2-40B4-BE49-F238E27FC236}">
                  <a16:creationId xmlns:a16="http://schemas.microsoft.com/office/drawing/2014/main" id="{5A7A378E-9284-47FE-8D79-E83594D49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FF"/>
                  </a:solidFill>
                </a:rPr>
                <a:t>Instr K + 3</a:t>
              </a:r>
            </a:p>
          </p:txBody>
        </p:sp>
        <p:sp>
          <p:nvSpPr>
            <p:cNvPr id="59442" name="Rectangle 77">
              <a:extLst>
                <a:ext uri="{FF2B5EF4-FFF2-40B4-BE49-F238E27FC236}">
                  <a16:creationId xmlns:a16="http://schemas.microsoft.com/office/drawing/2014/main" id="{11C50C3D-2056-FB49-461B-92DF30ABE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FF"/>
                  </a:solidFill>
                </a:rPr>
                <a:t>Instr K + 2</a:t>
              </a:r>
            </a:p>
          </p:txBody>
        </p:sp>
        <p:sp>
          <p:nvSpPr>
            <p:cNvPr id="59443" name="Rectangle 78">
              <a:extLst>
                <a:ext uri="{FF2B5EF4-FFF2-40B4-BE49-F238E27FC236}">
                  <a16:creationId xmlns:a16="http://schemas.microsoft.com/office/drawing/2014/main" id="{7F907D08-BC15-D553-817A-722FBC92F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FF"/>
                  </a:solidFill>
                </a:rPr>
                <a:t>Instr K + 1</a:t>
              </a:r>
            </a:p>
          </p:txBody>
        </p:sp>
        <p:sp>
          <p:nvSpPr>
            <p:cNvPr id="59444" name="Rectangle 79">
              <a:extLst>
                <a:ext uri="{FF2B5EF4-FFF2-40B4-BE49-F238E27FC236}">
                  <a16:creationId xmlns:a16="http://schemas.microsoft.com/office/drawing/2014/main" id="{F04F14D1-69F3-A9D9-2EA6-2013A8A0B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00FF"/>
                  </a:solidFill>
                </a:rPr>
                <a:t>Instr K</a:t>
              </a:r>
            </a:p>
          </p:txBody>
        </p:sp>
      </p:grpSp>
      <p:grpSp>
        <p:nvGrpSpPr>
          <p:cNvPr id="59419" name="Group 80">
            <a:extLst>
              <a:ext uri="{FF2B5EF4-FFF2-40B4-BE49-F238E27FC236}">
                <a16:creationId xmlns:a16="http://schemas.microsoft.com/office/drawing/2014/main" id="{DB2BEAA6-8561-6C90-8E0F-F462D91F67D2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1652588"/>
            <a:ext cx="8140700" cy="263525"/>
            <a:chOff x="199" y="992"/>
            <a:chExt cx="5128" cy="166"/>
          </a:xfrm>
        </p:grpSpPr>
        <p:sp>
          <p:nvSpPr>
            <p:cNvPr id="59429" name="Rectangle 81">
              <a:extLst>
                <a:ext uri="{FF2B5EF4-FFF2-40B4-BE49-F238E27FC236}">
                  <a16:creationId xmlns:a16="http://schemas.microsoft.com/office/drawing/2014/main" id="{291BC259-31FA-E399-2FB1-BD8C8441D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7A37"/>
                  </a:solidFill>
                </a:rPr>
                <a:t>Instr J + 7</a:t>
              </a:r>
            </a:p>
          </p:txBody>
        </p:sp>
        <p:sp>
          <p:nvSpPr>
            <p:cNvPr id="59430" name="Rectangle 82">
              <a:extLst>
                <a:ext uri="{FF2B5EF4-FFF2-40B4-BE49-F238E27FC236}">
                  <a16:creationId xmlns:a16="http://schemas.microsoft.com/office/drawing/2014/main" id="{F8134150-03D4-35CD-8471-9C5FDD482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7A37"/>
                  </a:solidFill>
                </a:rPr>
                <a:t>Instr J + 6</a:t>
              </a:r>
            </a:p>
          </p:txBody>
        </p:sp>
        <p:sp>
          <p:nvSpPr>
            <p:cNvPr id="59431" name="Rectangle 83">
              <a:extLst>
                <a:ext uri="{FF2B5EF4-FFF2-40B4-BE49-F238E27FC236}">
                  <a16:creationId xmlns:a16="http://schemas.microsoft.com/office/drawing/2014/main" id="{577BB677-C6C9-473F-0344-A00FD1400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7A37"/>
                  </a:solidFill>
                </a:rPr>
                <a:t>Instr J + 5</a:t>
              </a:r>
            </a:p>
          </p:txBody>
        </p:sp>
        <p:sp>
          <p:nvSpPr>
            <p:cNvPr id="59432" name="Rectangle 84">
              <a:extLst>
                <a:ext uri="{FF2B5EF4-FFF2-40B4-BE49-F238E27FC236}">
                  <a16:creationId xmlns:a16="http://schemas.microsoft.com/office/drawing/2014/main" id="{5E78FF2C-AC93-B980-42C5-2B7CDD2AF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7A37"/>
                  </a:solidFill>
                </a:rPr>
                <a:t>Instr J + 4</a:t>
              </a:r>
            </a:p>
          </p:txBody>
        </p:sp>
        <p:sp>
          <p:nvSpPr>
            <p:cNvPr id="59433" name="Rectangle 85">
              <a:extLst>
                <a:ext uri="{FF2B5EF4-FFF2-40B4-BE49-F238E27FC236}">
                  <a16:creationId xmlns:a16="http://schemas.microsoft.com/office/drawing/2014/main" id="{58491C4C-1BE4-6560-2DF5-13872F3E5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7A37"/>
                  </a:solidFill>
                </a:rPr>
                <a:t>Instr J + 3</a:t>
              </a:r>
            </a:p>
          </p:txBody>
        </p:sp>
        <p:sp>
          <p:nvSpPr>
            <p:cNvPr id="59434" name="Rectangle 86">
              <a:extLst>
                <a:ext uri="{FF2B5EF4-FFF2-40B4-BE49-F238E27FC236}">
                  <a16:creationId xmlns:a16="http://schemas.microsoft.com/office/drawing/2014/main" id="{1037D069-4312-F55A-9CE8-F60616C44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7A37"/>
                  </a:solidFill>
                </a:rPr>
                <a:t>Instr J + 2</a:t>
              </a:r>
            </a:p>
          </p:txBody>
        </p:sp>
        <p:sp>
          <p:nvSpPr>
            <p:cNvPr id="59435" name="Rectangle 87">
              <a:extLst>
                <a:ext uri="{FF2B5EF4-FFF2-40B4-BE49-F238E27FC236}">
                  <a16:creationId xmlns:a16="http://schemas.microsoft.com/office/drawing/2014/main" id="{6404B490-1C3B-3A19-CC9A-57D9EBA79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7A37"/>
                  </a:solidFill>
                </a:rPr>
                <a:t>Instr J + 1</a:t>
              </a:r>
            </a:p>
          </p:txBody>
        </p:sp>
        <p:sp>
          <p:nvSpPr>
            <p:cNvPr id="59436" name="Rectangle 88">
              <a:extLst>
                <a:ext uri="{FF2B5EF4-FFF2-40B4-BE49-F238E27FC236}">
                  <a16:creationId xmlns:a16="http://schemas.microsoft.com/office/drawing/2014/main" id="{A5605B7B-446D-AB39-A2EE-3EF8ED96E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007A37"/>
                  </a:solidFill>
                </a:rPr>
                <a:t>Instr J</a:t>
              </a:r>
            </a:p>
          </p:txBody>
        </p:sp>
      </p:grpSp>
      <p:grpSp>
        <p:nvGrpSpPr>
          <p:cNvPr id="59420" name="Group 89">
            <a:extLst>
              <a:ext uri="{FF2B5EF4-FFF2-40B4-BE49-F238E27FC236}">
                <a16:creationId xmlns:a16="http://schemas.microsoft.com/office/drawing/2014/main" id="{2E54FD9B-CE07-B5B8-0DCC-BC86F4C5BBF0}"/>
              </a:ext>
            </a:extLst>
          </p:cNvPr>
          <p:cNvGrpSpPr>
            <a:grpSpLocks/>
          </p:cNvGrpSpPr>
          <p:nvPr/>
        </p:nvGrpSpPr>
        <p:grpSpPr bwMode="auto">
          <a:xfrm>
            <a:off x="839788" y="1319213"/>
            <a:ext cx="8140700" cy="263525"/>
            <a:chOff x="199" y="992"/>
            <a:chExt cx="5128" cy="166"/>
          </a:xfrm>
        </p:grpSpPr>
        <p:sp>
          <p:nvSpPr>
            <p:cNvPr id="59421" name="Rectangle 90">
              <a:extLst>
                <a:ext uri="{FF2B5EF4-FFF2-40B4-BE49-F238E27FC236}">
                  <a16:creationId xmlns:a16="http://schemas.microsoft.com/office/drawing/2014/main" id="{C4F4F72D-7544-261B-C89C-1D86FF6804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</a:rPr>
                <a:t>Instr I + 7</a:t>
              </a:r>
            </a:p>
          </p:txBody>
        </p:sp>
        <p:sp>
          <p:nvSpPr>
            <p:cNvPr id="59422" name="Rectangle 91">
              <a:extLst>
                <a:ext uri="{FF2B5EF4-FFF2-40B4-BE49-F238E27FC236}">
                  <a16:creationId xmlns:a16="http://schemas.microsoft.com/office/drawing/2014/main" id="{FD940E17-8589-EF6B-2A75-F3E4086E5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</a:rPr>
                <a:t>Instr I + 6</a:t>
              </a:r>
            </a:p>
          </p:txBody>
        </p:sp>
        <p:sp>
          <p:nvSpPr>
            <p:cNvPr id="59423" name="Rectangle 92">
              <a:extLst>
                <a:ext uri="{FF2B5EF4-FFF2-40B4-BE49-F238E27FC236}">
                  <a16:creationId xmlns:a16="http://schemas.microsoft.com/office/drawing/2014/main" id="{7ED140D2-7549-3A51-2AAD-BA954AD1D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</a:rPr>
                <a:t>Instr I + 5</a:t>
              </a:r>
            </a:p>
          </p:txBody>
        </p:sp>
        <p:sp>
          <p:nvSpPr>
            <p:cNvPr id="59424" name="Rectangle 93">
              <a:extLst>
                <a:ext uri="{FF2B5EF4-FFF2-40B4-BE49-F238E27FC236}">
                  <a16:creationId xmlns:a16="http://schemas.microsoft.com/office/drawing/2014/main" id="{452766E4-9098-37D6-4950-699F4B050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</a:rPr>
                <a:t>Instr I + 4</a:t>
              </a:r>
            </a:p>
          </p:txBody>
        </p:sp>
        <p:sp>
          <p:nvSpPr>
            <p:cNvPr id="59425" name="Rectangle 94">
              <a:extLst>
                <a:ext uri="{FF2B5EF4-FFF2-40B4-BE49-F238E27FC236}">
                  <a16:creationId xmlns:a16="http://schemas.microsoft.com/office/drawing/2014/main" id="{89D9CE50-4D58-7AD9-54C5-446DA3A4E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</a:rPr>
                <a:t>Instr I + 3</a:t>
              </a:r>
            </a:p>
          </p:txBody>
        </p:sp>
        <p:sp>
          <p:nvSpPr>
            <p:cNvPr id="59426" name="Rectangle 95">
              <a:extLst>
                <a:ext uri="{FF2B5EF4-FFF2-40B4-BE49-F238E27FC236}">
                  <a16:creationId xmlns:a16="http://schemas.microsoft.com/office/drawing/2014/main" id="{2314AA04-606A-5E3D-7D8B-6092E76E5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</a:rPr>
                <a:t>Instr I + 2</a:t>
              </a:r>
            </a:p>
          </p:txBody>
        </p:sp>
        <p:sp>
          <p:nvSpPr>
            <p:cNvPr id="59427" name="Rectangle 96">
              <a:extLst>
                <a:ext uri="{FF2B5EF4-FFF2-40B4-BE49-F238E27FC236}">
                  <a16:creationId xmlns:a16="http://schemas.microsoft.com/office/drawing/2014/main" id="{4E373259-FE61-33AD-28F5-A31EB7836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8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</a:rPr>
                <a:t>Instr I + 1</a:t>
              </a:r>
            </a:p>
          </p:txBody>
        </p:sp>
        <p:sp>
          <p:nvSpPr>
            <p:cNvPr id="59428" name="Rectangle 97">
              <a:extLst>
                <a:ext uri="{FF2B5EF4-FFF2-40B4-BE49-F238E27FC236}">
                  <a16:creationId xmlns:a16="http://schemas.microsoft.com/office/drawing/2014/main" id="{A319FAE8-7E95-4D0A-D75B-75FF6930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" y="992"/>
              <a:ext cx="67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600">
                  <a:solidFill>
                    <a:srgbClr val="C00000"/>
                  </a:solidFill>
                </a:rPr>
                <a:t>Instr I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>
            <a:extLst>
              <a:ext uri="{FF2B5EF4-FFF2-40B4-BE49-F238E27FC236}">
                <a16:creationId xmlns:a16="http://schemas.microsoft.com/office/drawing/2014/main" id="{413F742A-DA29-3ED6-5B25-A674C1709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E9112556-4A15-4C51-8A99-AD0B245B5311}" type="slidenum">
              <a:rPr lang="en-US" altLang="en-US" smtClean="0"/>
              <a:pPr>
                <a:spcBef>
                  <a:spcPct val="0"/>
                </a:spcBef>
                <a:buSzTx/>
              </a:pPr>
              <a:t>203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68F62CE-C799-2350-A547-AEC00C40F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Multicore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8A40EF3-BDEA-42AB-D644-02958ABC9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Add multiple processors (separate control &amp; datapath)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Issues</a:t>
            </a:r>
          </a:p>
          <a:p>
            <a:endParaRPr lang="en-US" altLang="en-US"/>
          </a:p>
        </p:txBody>
      </p:sp>
      <p:grpSp>
        <p:nvGrpSpPr>
          <p:cNvPr id="61445" name="Group 31">
            <a:extLst>
              <a:ext uri="{FF2B5EF4-FFF2-40B4-BE49-F238E27FC236}">
                <a16:creationId xmlns:a16="http://schemas.microsoft.com/office/drawing/2014/main" id="{47E99DAD-DAE3-0F68-F366-25B02DF5BC37}"/>
              </a:ext>
            </a:extLst>
          </p:cNvPr>
          <p:cNvGrpSpPr>
            <a:grpSpLocks/>
          </p:cNvGrpSpPr>
          <p:nvPr/>
        </p:nvGrpSpPr>
        <p:grpSpPr bwMode="auto">
          <a:xfrm>
            <a:off x="1320800" y="1357313"/>
            <a:ext cx="5143500" cy="2857500"/>
            <a:chOff x="647" y="1182"/>
            <a:chExt cx="3240" cy="1800"/>
          </a:xfrm>
        </p:grpSpPr>
        <p:sp>
          <p:nvSpPr>
            <p:cNvPr id="61446" name="Rectangle 5">
              <a:extLst>
                <a:ext uri="{FF2B5EF4-FFF2-40B4-BE49-F238E27FC236}">
                  <a16:creationId xmlns:a16="http://schemas.microsoft.com/office/drawing/2014/main" id="{717A00C8-B8DD-28AE-F197-707E5F930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" y="1182"/>
              <a:ext cx="3240" cy="1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grpSp>
          <p:nvGrpSpPr>
            <p:cNvPr id="61447" name="Group 21">
              <a:extLst>
                <a:ext uri="{FF2B5EF4-FFF2-40B4-BE49-F238E27FC236}">
                  <a16:creationId xmlns:a16="http://schemas.microsoft.com/office/drawing/2014/main" id="{6A503309-2668-E45C-BCBC-A6781BCD6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3" y="1438"/>
              <a:ext cx="928" cy="296"/>
              <a:chOff x="887" y="1438"/>
              <a:chExt cx="928" cy="296"/>
            </a:xfrm>
          </p:grpSpPr>
          <p:sp>
            <p:nvSpPr>
              <p:cNvPr id="61466" name="Rectangle 6">
                <a:extLst>
                  <a:ext uri="{FF2B5EF4-FFF2-40B4-BE49-F238E27FC236}">
                    <a16:creationId xmlns:a16="http://schemas.microsoft.com/office/drawing/2014/main" id="{E181F1EF-0F43-386D-1167-8B113CE8F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" y="1438"/>
                <a:ext cx="920" cy="2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61467" name="Rectangle 7">
                <a:extLst>
                  <a:ext uri="{FF2B5EF4-FFF2-40B4-BE49-F238E27FC236}">
                    <a16:creationId xmlns:a16="http://schemas.microsoft.com/office/drawing/2014/main" id="{77900A81-B6BE-9CED-0E40-C0DB16DAC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1522"/>
                <a:ext cx="904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en-US" b="1">
                    <a:latin typeface="Arial" panose="020B0604020202020204" pitchFamily="34" charset="0"/>
                  </a:rPr>
                  <a:t>Processor 1</a:t>
                </a:r>
              </a:p>
            </p:txBody>
          </p:sp>
        </p:grpSp>
        <p:sp>
          <p:nvSpPr>
            <p:cNvPr id="61448" name="Rectangle 8">
              <a:extLst>
                <a:ext uri="{FF2B5EF4-FFF2-40B4-BE49-F238E27FC236}">
                  <a16:creationId xmlns:a16="http://schemas.microsoft.com/office/drawing/2014/main" id="{C3747D2A-F2C4-1932-FD5C-527C70353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1438"/>
              <a:ext cx="840" cy="1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1449" name="Rectangle 9">
              <a:extLst>
                <a:ext uri="{FF2B5EF4-FFF2-40B4-BE49-F238E27FC236}">
                  <a16:creationId xmlns:a16="http://schemas.microsoft.com/office/drawing/2014/main" id="{B22B5FDD-2155-2CD9-8348-48CBB0A7E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1438"/>
              <a:ext cx="840" cy="1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1450" name="Rectangle 10">
              <a:extLst>
                <a:ext uri="{FF2B5EF4-FFF2-40B4-BE49-F238E27FC236}">
                  <a16:creationId xmlns:a16="http://schemas.microsoft.com/office/drawing/2014/main" id="{B4F93B9C-3788-1C61-10EC-79B287A04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1242"/>
              <a:ext cx="76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Computer</a:t>
              </a:r>
            </a:p>
          </p:txBody>
        </p:sp>
        <p:sp>
          <p:nvSpPr>
            <p:cNvPr id="61451" name="Rectangle 15">
              <a:extLst>
                <a:ext uri="{FF2B5EF4-FFF2-40B4-BE49-F238E27FC236}">
                  <a16:creationId xmlns:a16="http://schemas.microsoft.com/office/drawing/2014/main" id="{8A070E09-A8B7-5EB1-8D7C-21173B6D4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" y="1562"/>
              <a:ext cx="6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Memory</a:t>
              </a:r>
            </a:p>
          </p:txBody>
        </p:sp>
        <p:sp>
          <p:nvSpPr>
            <p:cNvPr id="61452" name="Rectangle 16">
              <a:extLst>
                <a:ext uri="{FF2B5EF4-FFF2-40B4-BE49-F238E27FC236}">
                  <a16:creationId xmlns:a16="http://schemas.microsoft.com/office/drawing/2014/main" id="{CECD3A57-4F1C-C9B9-995D-68FE540E7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5" y="1562"/>
              <a:ext cx="6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Devices</a:t>
              </a:r>
            </a:p>
          </p:txBody>
        </p:sp>
        <p:sp>
          <p:nvSpPr>
            <p:cNvPr id="61453" name="AutoShape 17">
              <a:extLst>
                <a:ext uri="{FF2B5EF4-FFF2-40B4-BE49-F238E27FC236}">
                  <a16:creationId xmlns:a16="http://schemas.microsoft.com/office/drawing/2014/main" id="{2FB06175-3130-3035-3360-7D47D597E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1902"/>
              <a:ext cx="680" cy="3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1454" name="AutoShape 18">
              <a:extLst>
                <a:ext uri="{FF2B5EF4-FFF2-40B4-BE49-F238E27FC236}">
                  <a16:creationId xmlns:a16="http://schemas.microsoft.com/office/drawing/2014/main" id="{A2E8C664-6FDF-BD25-6E40-A019D527B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1" y="2382"/>
              <a:ext cx="680" cy="3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1455" name="Rectangle 19">
              <a:extLst>
                <a:ext uri="{FF2B5EF4-FFF2-40B4-BE49-F238E27FC236}">
                  <a16:creationId xmlns:a16="http://schemas.microsoft.com/office/drawing/2014/main" id="{0FE0152E-9C6D-F20E-B7F8-9E220C5C8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" y="2010"/>
              <a:ext cx="67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Input</a:t>
              </a:r>
            </a:p>
          </p:txBody>
        </p:sp>
        <p:sp>
          <p:nvSpPr>
            <p:cNvPr id="61456" name="Rectangle 20">
              <a:extLst>
                <a:ext uri="{FF2B5EF4-FFF2-40B4-BE49-F238E27FC236}">
                  <a16:creationId xmlns:a16="http://schemas.microsoft.com/office/drawing/2014/main" id="{A4AC4A69-891A-C2E5-5464-9CA5FDBA2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" y="2490"/>
              <a:ext cx="6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Output</a:t>
              </a:r>
            </a:p>
          </p:txBody>
        </p:sp>
        <p:grpSp>
          <p:nvGrpSpPr>
            <p:cNvPr id="61457" name="Group 22">
              <a:extLst>
                <a:ext uri="{FF2B5EF4-FFF2-40B4-BE49-F238E27FC236}">
                  <a16:creationId xmlns:a16="http://schemas.microsoft.com/office/drawing/2014/main" id="{69CD309E-792D-17EA-1EEB-5A62CD9DA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3" y="1806"/>
              <a:ext cx="928" cy="296"/>
              <a:chOff x="887" y="1438"/>
              <a:chExt cx="928" cy="296"/>
            </a:xfrm>
          </p:grpSpPr>
          <p:sp>
            <p:nvSpPr>
              <p:cNvPr id="61464" name="Rectangle 23">
                <a:extLst>
                  <a:ext uri="{FF2B5EF4-FFF2-40B4-BE49-F238E27FC236}">
                    <a16:creationId xmlns:a16="http://schemas.microsoft.com/office/drawing/2014/main" id="{DE7D901E-B6DC-29F5-18AE-0A675B0CE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" y="1438"/>
                <a:ext cx="920" cy="2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61465" name="Rectangle 24">
                <a:extLst>
                  <a:ext uri="{FF2B5EF4-FFF2-40B4-BE49-F238E27FC236}">
                    <a16:creationId xmlns:a16="http://schemas.microsoft.com/office/drawing/2014/main" id="{6B89476A-1131-7A5B-2E58-EF30674AA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1522"/>
                <a:ext cx="904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en-US" b="1">
                    <a:latin typeface="Arial" panose="020B0604020202020204" pitchFamily="34" charset="0"/>
                  </a:rPr>
                  <a:t>Processor 2</a:t>
                </a:r>
              </a:p>
            </p:txBody>
          </p:sp>
        </p:grpSp>
        <p:grpSp>
          <p:nvGrpSpPr>
            <p:cNvPr id="61458" name="Group 25">
              <a:extLst>
                <a:ext uri="{FF2B5EF4-FFF2-40B4-BE49-F238E27FC236}">
                  <a16:creationId xmlns:a16="http://schemas.microsoft.com/office/drawing/2014/main" id="{65EDDBEC-7AD2-B808-7D48-FEA599BEE2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3" y="2174"/>
              <a:ext cx="928" cy="296"/>
              <a:chOff x="887" y="1438"/>
              <a:chExt cx="928" cy="296"/>
            </a:xfrm>
          </p:grpSpPr>
          <p:sp>
            <p:nvSpPr>
              <p:cNvPr id="61462" name="Rectangle 26">
                <a:extLst>
                  <a:ext uri="{FF2B5EF4-FFF2-40B4-BE49-F238E27FC236}">
                    <a16:creationId xmlns:a16="http://schemas.microsoft.com/office/drawing/2014/main" id="{3451F09C-136E-5DA1-8287-3BA2BBEB4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" y="1438"/>
                <a:ext cx="920" cy="2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61463" name="Rectangle 27">
                <a:extLst>
                  <a:ext uri="{FF2B5EF4-FFF2-40B4-BE49-F238E27FC236}">
                    <a16:creationId xmlns:a16="http://schemas.microsoft.com/office/drawing/2014/main" id="{C8707DEC-60FC-46FC-4027-1AA84A620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1522"/>
                <a:ext cx="904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en-US" b="1">
                    <a:latin typeface="Arial" panose="020B0604020202020204" pitchFamily="34" charset="0"/>
                  </a:rPr>
                  <a:t>Processor 3</a:t>
                </a:r>
              </a:p>
            </p:txBody>
          </p:sp>
        </p:grpSp>
        <p:grpSp>
          <p:nvGrpSpPr>
            <p:cNvPr id="61459" name="Group 28">
              <a:extLst>
                <a:ext uri="{FF2B5EF4-FFF2-40B4-BE49-F238E27FC236}">
                  <a16:creationId xmlns:a16="http://schemas.microsoft.com/office/drawing/2014/main" id="{378B0531-ECE8-4387-A4BB-ECF23835D9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3" y="2542"/>
              <a:ext cx="928" cy="296"/>
              <a:chOff x="887" y="1438"/>
              <a:chExt cx="928" cy="296"/>
            </a:xfrm>
          </p:grpSpPr>
          <p:sp>
            <p:nvSpPr>
              <p:cNvPr id="61460" name="Rectangle 29">
                <a:extLst>
                  <a:ext uri="{FF2B5EF4-FFF2-40B4-BE49-F238E27FC236}">
                    <a16:creationId xmlns:a16="http://schemas.microsoft.com/office/drawing/2014/main" id="{DE2761FD-051A-D67B-C593-1A13D9D7D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" y="1438"/>
                <a:ext cx="920" cy="29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61461" name="Rectangle 30">
                <a:extLst>
                  <a:ext uri="{FF2B5EF4-FFF2-40B4-BE49-F238E27FC236}">
                    <a16:creationId xmlns:a16="http://schemas.microsoft.com/office/drawing/2014/main" id="{8A2E4FBE-A40A-C673-AD66-9CAE88F06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1522"/>
                <a:ext cx="904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en-US" b="1">
                    <a:latin typeface="Arial" panose="020B0604020202020204" pitchFamily="34" charset="0"/>
                  </a:rPr>
                  <a:t>Processor 4</a:t>
                </a: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02DD0601-3B28-FB7F-784E-57E096BBD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Multicore Example</a:t>
            </a:r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9EACB934-6AA2-7A0A-066A-DE744116BD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Using a multicore is significantly more complex.</a:t>
            </a:r>
          </a:p>
          <a:p>
            <a:endParaRPr lang="en-US" altLang="en-US"/>
          </a:p>
          <a:p>
            <a:r>
              <a:rPr lang="en-US" altLang="en-US"/>
              <a:t>Example: Uniprocessor MAX		Multicore MAX</a:t>
            </a:r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92952C6E-9EC0-9336-F97F-692AD91CAC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E5C979-64FD-4A46-9B4C-50A8D2495380}" type="slidenum">
              <a:rPr lang="en-US" altLang="en-US" smtClean="0">
                <a:latin typeface="Arial" panose="020B0604020202020204" pitchFamily="34" charset="0"/>
              </a:rPr>
              <a:pPr/>
              <a:t>204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3493" name="Text Box 177">
            <a:extLst>
              <a:ext uri="{FF2B5EF4-FFF2-40B4-BE49-F238E27FC236}">
                <a16:creationId xmlns:a16="http://schemas.microsoft.com/office/drawing/2014/main" id="{4BF0F60F-DBF6-6842-EF39-4E255376C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" y="1963738"/>
            <a:ext cx="3887788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Courier New" panose="02070309020205020404" pitchFamily="49" charset="0"/>
              </a:rPr>
              <a:t>int max(int vals[], int len) {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int result = -infinity;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for (int i=0; i&lt;len; i++) {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if (vals[i] &gt; result)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result = vals[i];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}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return result;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3494" name="Text Box 177">
            <a:extLst>
              <a:ext uri="{FF2B5EF4-FFF2-40B4-BE49-F238E27FC236}">
                <a16:creationId xmlns:a16="http://schemas.microsoft.com/office/drawing/2014/main" id="{81030C39-91C1-54C3-7B2C-891707D4F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6225" y="1874838"/>
            <a:ext cx="48752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latin typeface="Courier New" panose="02070309020205020404" pitchFamily="49" charset="0"/>
              </a:rPr>
              <a:t>int max(int vals[], int len) {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int global_result = -infinity;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int lenT = len/num_procs;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for (int i=0; i&lt;num_proc; i++)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process maxT(&amp;vals[i*lenT], lenT);</a:t>
            </a:r>
          </a:p>
          <a:p>
            <a:endParaRPr lang="en-US" altLang="en-US" sz="1600">
              <a:latin typeface="Courier New" panose="02070309020205020404" pitchFamily="49" charset="0"/>
            </a:endParaRPr>
          </a:p>
          <a:p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endParaRPr lang="en-US" altLang="en-US" sz="1600">
              <a:latin typeface="Courier New" panose="02070309020205020404" pitchFamily="49" charset="0"/>
            </a:endParaRPr>
          </a:p>
          <a:p>
            <a:r>
              <a:rPr lang="en-US" altLang="en-US" sz="1600">
                <a:latin typeface="Courier New" panose="02070309020205020404" pitchFamily="49" charset="0"/>
              </a:rPr>
              <a:t>void maxT(int vals[], int len) {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598A9991-88AE-4F05-CE02-F8C6DA92C6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Readings: 6.3, 6.6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Categorize models of parallel computation</a:t>
            </a:r>
          </a:p>
        </p:txBody>
      </p:sp>
      <p:sp>
        <p:nvSpPr>
          <p:cNvPr id="64515" name="Title 1">
            <a:extLst>
              <a:ext uri="{FF2B5EF4-FFF2-40B4-BE49-F238E27FC236}">
                <a16:creationId xmlns:a16="http://schemas.microsoft.com/office/drawing/2014/main" id="{392C4C73-8E28-53DE-9032-15153E5C5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Flynn’s Taxonomy</a:t>
            </a:r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0CF50C59-1A02-754B-1F8D-FA57BC3226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ECC7F8-73D7-43BD-BED4-640E49510168}" type="slidenum">
              <a:rPr lang="en-US" altLang="en-US" smtClean="0">
                <a:latin typeface="Arial" panose="020B0604020202020204" pitchFamily="34" charset="0"/>
              </a:rPr>
              <a:pPr/>
              <a:t>205</a:t>
            </a:fld>
            <a:endParaRPr lang="en-US" altLang="en-US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4F2628-95C7-CA97-7072-79CA7EE05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33300"/>
              </p:ext>
            </p:extLst>
          </p:nvPr>
        </p:nvGraphicFramePr>
        <p:xfrm>
          <a:off x="695325" y="2774950"/>
          <a:ext cx="7158038" cy="2863850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547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5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30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610">
                <a:tc rowSpan="2" gridSpan="2"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 marT="45743" marB="45743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Data</a:t>
                      </a:r>
                      <a:r>
                        <a:rPr lang="en-US" sz="1800" baseline="0" dirty="0"/>
                        <a:t> Streams</a:t>
                      </a:r>
                      <a:endParaRPr lang="en-US" sz="1800" dirty="0"/>
                    </a:p>
                  </a:txBody>
                  <a:tcPr marL="91429" marR="91429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61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Single</a:t>
                      </a:r>
                    </a:p>
                  </a:txBody>
                  <a:tcPr marL="91429" marR="91429" marT="45743" marB="457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Multiple</a:t>
                      </a:r>
                    </a:p>
                  </a:txBody>
                  <a:tcPr marL="91429" marR="91429" marT="45743" marB="4574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815">
                <a:tc rowSpan="2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Instruction</a:t>
                      </a:r>
                    </a:p>
                    <a:p>
                      <a:pPr algn="ctr"/>
                      <a:r>
                        <a:rPr lang="en-US" sz="1800" dirty="0"/>
                        <a:t>Streams</a:t>
                      </a:r>
                    </a:p>
                  </a:txBody>
                  <a:tcPr marL="91429" marR="91429" marT="45743" marB="4574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Single</a:t>
                      </a:r>
                    </a:p>
                  </a:txBody>
                  <a:tcPr marL="91429" marR="91429" marT="45743" marB="45743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SISD</a:t>
                      </a:r>
                    </a:p>
                  </a:txBody>
                  <a:tcPr marL="91429" marR="91429"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SIMD</a:t>
                      </a:r>
                    </a:p>
                  </a:txBody>
                  <a:tcPr marL="91429" marR="91429" marT="45743" marB="4574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815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Multiple</a:t>
                      </a:r>
                    </a:p>
                  </a:txBody>
                  <a:tcPr marL="91429" marR="91429" marT="45743" marB="45743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29" marR="91429" marT="45743" marB="45743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MIMD</a:t>
                      </a:r>
                    </a:p>
                  </a:txBody>
                  <a:tcPr marL="91429" marR="91429" marT="45743" marB="4574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4541" name="Group 17">
            <a:extLst>
              <a:ext uri="{FF2B5EF4-FFF2-40B4-BE49-F238E27FC236}">
                <a16:creationId xmlns:a16="http://schemas.microsoft.com/office/drawing/2014/main" id="{AE01B111-89AA-7B2B-4523-94EEB3DC382B}"/>
              </a:ext>
            </a:extLst>
          </p:cNvPr>
          <p:cNvGrpSpPr>
            <a:grpSpLocks/>
          </p:cNvGrpSpPr>
          <p:nvPr/>
        </p:nvGrpSpPr>
        <p:grpSpPr bwMode="auto">
          <a:xfrm>
            <a:off x="3881438" y="4089400"/>
            <a:ext cx="1046162" cy="368300"/>
            <a:chOff x="4161608" y="3080821"/>
            <a:chExt cx="1047025" cy="369332"/>
          </a:xfrm>
        </p:grpSpPr>
        <p:grpSp>
          <p:nvGrpSpPr>
            <p:cNvPr id="64611" name="Group 307">
              <a:extLst>
                <a:ext uri="{FF2B5EF4-FFF2-40B4-BE49-F238E27FC236}">
                  <a16:creationId xmlns:a16="http://schemas.microsoft.com/office/drawing/2014/main" id="{CE467F66-470B-EBF7-2F3D-341E17AF46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00000">
              <a:off x="4711745" y="2932112"/>
              <a:ext cx="328613" cy="665163"/>
              <a:chOff x="5088808" y="3807062"/>
              <a:chExt cx="657225" cy="1330325"/>
            </a:xfrm>
          </p:grpSpPr>
          <p:grpSp>
            <p:nvGrpSpPr>
              <p:cNvPr id="64613" name="Group 3">
                <a:extLst>
                  <a:ext uri="{FF2B5EF4-FFF2-40B4-BE49-F238E27FC236}">
                    <a16:creationId xmlns:a16="http://schemas.microsoft.com/office/drawing/2014/main" id="{ECC0D80F-5906-E466-0299-93F802991E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8808" y="3807062"/>
                <a:ext cx="657225" cy="1330325"/>
                <a:chOff x="3040" y="2253"/>
                <a:chExt cx="414" cy="838"/>
              </a:xfrm>
            </p:grpSpPr>
            <p:sp>
              <p:nvSpPr>
                <p:cNvPr id="64615" name="AutoShape 4">
                  <a:extLst>
                    <a:ext uri="{FF2B5EF4-FFF2-40B4-BE49-F238E27FC236}">
                      <a16:creationId xmlns:a16="http://schemas.microsoft.com/office/drawing/2014/main" id="{5DE4CBBE-1DFB-5673-CCA6-2DC857E10B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829" y="251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616" name="Line 5">
                  <a:extLst>
                    <a:ext uri="{FF2B5EF4-FFF2-40B4-BE49-F238E27FC236}">
                      <a16:creationId xmlns:a16="http://schemas.microsoft.com/office/drawing/2014/main" id="{929344DA-7AF0-1DDD-72D4-B819F815B9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1" y="260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617" name="Line 6">
                  <a:extLst>
                    <a:ext uri="{FF2B5EF4-FFF2-40B4-BE49-F238E27FC236}">
                      <a16:creationId xmlns:a16="http://schemas.microsoft.com/office/drawing/2014/main" id="{CC3FEF21-A72F-3D6F-E3D0-8228921EF8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1" y="267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618" name="Line 7">
                  <a:extLst>
                    <a:ext uri="{FF2B5EF4-FFF2-40B4-BE49-F238E27FC236}">
                      <a16:creationId xmlns:a16="http://schemas.microsoft.com/office/drawing/2014/main" id="{F7654672-40ED-6461-CBBD-03A4620CC1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91" y="260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619" name="Line 8">
                  <a:extLst>
                    <a:ext uri="{FF2B5EF4-FFF2-40B4-BE49-F238E27FC236}">
                      <a16:creationId xmlns:a16="http://schemas.microsoft.com/office/drawing/2014/main" id="{5E3BD1C5-7280-9A39-C6AC-71980DB633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3" y="267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620" name="Line 9">
                  <a:extLst>
                    <a:ext uri="{FF2B5EF4-FFF2-40B4-BE49-F238E27FC236}">
                      <a16:creationId xmlns:a16="http://schemas.microsoft.com/office/drawing/2014/main" id="{1FDD894C-8809-B027-ACFA-632B69F510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42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621" name="Line 10">
                  <a:extLst>
                    <a:ext uri="{FF2B5EF4-FFF2-40B4-BE49-F238E27FC236}">
                      <a16:creationId xmlns:a16="http://schemas.microsoft.com/office/drawing/2014/main" id="{3D086FBE-9777-41A1-6972-81115BE642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91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614" name="Line 11">
                <a:extLst>
                  <a:ext uri="{FF2B5EF4-FFF2-40B4-BE49-F238E27FC236}">
                    <a16:creationId xmlns:a16="http://schemas.microsoft.com/office/drawing/2014/main" id="{E0A0E1F8-BDB6-72F9-31C5-03E967CD2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378801" y="5021507"/>
                <a:ext cx="1317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612" name="TextBox 16">
              <a:extLst>
                <a:ext uri="{FF2B5EF4-FFF2-40B4-BE49-F238E27FC236}">
                  <a16:creationId xmlns:a16="http://schemas.microsoft.com/office/drawing/2014/main" id="{2AFEC860-9ADF-EE36-7E7D-966C6D8364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1608" y="3080821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Op</a:t>
              </a:r>
            </a:p>
          </p:txBody>
        </p:sp>
      </p:grpSp>
      <p:grpSp>
        <p:nvGrpSpPr>
          <p:cNvPr id="64542" name="Group 42">
            <a:extLst>
              <a:ext uri="{FF2B5EF4-FFF2-40B4-BE49-F238E27FC236}">
                <a16:creationId xmlns:a16="http://schemas.microsoft.com/office/drawing/2014/main" id="{D7AA388F-476F-90B4-FF58-FA94CC59B711}"/>
              </a:ext>
            </a:extLst>
          </p:cNvPr>
          <p:cNvGrpSpPr>
            <a:grpSpLocks/>
          </p:cNvGrpSpPr>
          <p:nvPr/>
        </p:nvGrpSpPr>
        <p:grpSpPr bwMode="auto">
          <a:xfrm>
            <a:off x="5516563" y="5208588"/>
            <a:ext cx="1047750" cy="369887"/>
            <a:chOff x="4161608" y="3080821"/>
            <a:chExt cx="1047025" cy="369332"/>
          </a:xfrm>
        </p:grpSpPr>
        <p:grpSp>
          <p:nvGrpSpPr>
            <p:cNvPr id="64600" name="Group 307">
              <a:extLst>
                <a:ext uri="{FF2B5EF4-FFF2-40B4-BE49-F238E27FC236}">
                  <a16:creationId xmlns:a16="http://schemas.microsoft.com/office/drawing/2014/main" id="{6E2A5C08-42A5-B9DF-3137-798E260677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00000">
              <a:off x="4711745" y="2932112"/>
              <a:ext cx="328613" cy="665163"/>
              <a:chOff x="5088808" y="3807062"/>
              <a:chExt cx="657225" cy="1330325"/>
            </a:xfrm>
          </p:grpSpPr>
          <p:grpSp>
            <p:nvGrpSpPr>
              <p:cNvPr id="64602" name="Group 3">
                <a:extLst>
                  <a:ext uri="{FF2B5EF4-FFF2-40B4-BE49-F238E27FC236}">
                    <a16:creationId xmlns:a16="http://schemas.microsoft.com/office/drawing/2014/main" id="{03958FD3-68CC-7358-85D3-7D02B2F874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8808" y="3807062"/>
                <a:ext cx="657225" cy="1330325"/>
                <a:chOff x="3040" y="2253"/>
                <a:chExt cx="414" cy="838"/>
              </a:xfrm>
            </p:grpSpPr>
            <p:sp>
              <p:nvSpPr>
                <p:cNvPr id="64604" name="AutoShape 4">
                  <a:extLst>
                    <a:ext uri="{FF2B5EF4-FFF2-40B4-BE49-F238E27FC236}">
                      <a16:creationId xmlns:a16="http://schemas.microsoft.com/office/drawing/2014/main" id="{F2FB2ADD-60BE-BF2D-A88C-85E717C881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829" y="251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605" name="Line 5">
                  <a:extLst>
                    <a:ext uri="{FF2B5EF4-FFF2-40B4-BE49-F238E27FC236}">
                      <a16:creationId xmlns:a16="http://schemas.microsoft.com/office/drawing/2014/main" id="{0EACDBA2-1880-353A-9979-F7A3610256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1" y="260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606" name="Line 6">
                  <a:extLst>
                    <a:ext uri="{FF2B5EF4-FFF2-40B4-BE49-F238E27FC236}">
                      <a16:creationId xmlns:a16="http://schemas.microsoft.com/office/drawing/2014/main" id="{F6CE05A9-2A37-12DE-5E33-465DB2CE16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1" y="267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607" name="Line 7">
                  <a:extLst>
                    <a:ext uri="{FF2B5EF4-FFF2-40B4-BE49-F238E27FC236}">
                      <a16:creationId xmlns:a16="http://schemas.microsoft.com/office/drawing/2014/main" id="{9E8CDDFE-84CE-0BFA-37F9-F2CAD5B46F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91" y="260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608" name="Line 8">
                  <a:extLst>
                    <a:ext uri="{FF2B5EF4-FFF2-40B4-BE49-F238E27FC236}">
                      <a16:creationId xmlns:a16="http://schemas.microsoft.com/office/drawing/2014/main" id="{AEB7E54F-01D9-5A97-C8EB-57146E1EA1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3" y="267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609" name="Line 9">
                  <a:extLst>
                    <a:ext uri="{FF2B5EF4-FFF2-40B4-BE49-F238E27FC236}">
                      <a16:creationId xmlns:a16="http://schemas.microsoft.com/office/drawing/2014/main" id="{36D65E11-8133-5138-0479-5BB5E83F03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42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610" name="Line 10">
                  <a:extLst>
                    <a:ext uri="{FF2B5EF4-FFF2-40B4-BE49-F238E27FC236}">
                      <a16:creationId xmlns:a16="http://schemas.microsoft.com/office/drawing/2014/main" id="{BEFED936-9A64-C8A2-9623-7882B9A31F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91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603" name="Line 11">
                <a:extLst>
                  <a:ext uri="{FF2B5EF4-FFF2-40B4-BE49-F238E27FC236}">
                    <a16:creationId xmlns:a16="http://schemas.microsoft.com/office/drawing/2014/main" id="{63991A88-7C0C-A9DC-1F77-F9DA1654A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378801" y="5021507"/>
                <a:ext cx="1317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601" name="TextBox 44">
              <a:extLst>
                <a:ext uri="{FF2B5EF4-FFF2-40B4-BE49-F238E27FC236}">
                  <a16:creationId xmlns:a16="http://schemas.microsoft.com/office/drawing/2014/main" id="{742AD4AC-AEB1-6595-6346-F29CD6441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1608" y="3080821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Op</a:t>
              </a:r>
            </a:p>
          </p:txBody>
        </p:sp>
      </p:grpSp>
      <p:grpSp>
        <p:nvGrpSpPr>
          <p:cNvPr id="64543" name="Group 54">
            <a:extLst>
              <a:ext uri="{FF2B5EF4-FFF2-40B4-BE49-F238E27FC236}">
                <a16:creationId xmlns:a16="http://schemas.microsoft.com/office/drawing/2014/main" id="{59021518-FB86-58E4-82AD-B231FE4CE6D3}"/>
              </a:ext>
            </a:extLst>
          </p:cNvPr>
          <p:cNvGrpSpPr>
            <a:grpSpLocks/>
          </p:cNvGrpSpPr>
          <p:nvPr/>
        </p:nvGrpSpPr>
        <p:grpSpPr bwMode="auto">
          <a:xfrm>
            <a:off x="6669088" y="5208588"/>
            <a:ext cx="1046162" cy="369887"/>
            <a:chOff x="4161608" y="3080821"/>
            <a:chExt cx="1047025" cy="369332"/>
          </a:xfrm>
        </p:grpSpPr>
        <p:grpSp>
          <p:nvGrpSpPr>
            <p:cNvPr id="64589" name="Group 307">
              <a:extLst>
                <a:ext uri="{FF2B5EF4-FFF2-40B4-BE49-F238E27FC236}">
                  <a16:creationId xmlns:a16="http://schemas.microsoft.com/office/drawing/2014/main" id="{C5E1FF29-C373-9942-DE42-3E02A92004A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5400000">
              <a:off x="4711745" y="2932112"/>
              <a:ext cx="328613" cy="665163"/>
              <a:chOff x="5088808" y="3807062"/>
              <a:chExt cx="657225" cy="1330325"/>
            </a:xfrm>
          </p:grpSpPr>
          <p:grpSp>
            <p:nvGrpSpPr>
              <p:cNvPr id="64591" name="Group 3">
                <a:extLst>
                  <a:ext uri="{FF2B5EF4-FFF2-40B4-BE49-F238E27FC236}">
                    <a16:creationId xmlns:a16="http://schemas.microsoft.com/office/drawing/2014/main" id="{2F5FFE75-3F41-7436-AA43-3E431B9539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8808" y="3807062"/>
                <a:ext cx="657225" cy="1330325"/>
                <a:chOff x="3040" y="2253"/>
                <a:chExt cx="414" cy="838"/>
              </a:xfrm>
            </p:grpSpPr>
            <p:sp>
              <p:nvSpPr>
                <p:cNvPr id="64593" name="AutoShape 4">
                  <a:extLst>
                    <a:ext uri="{FF2B5EF4-FFF2-40B4-BE49-F238E27FC236}">
                      <a16:creationId xmlns:a16="http://schemas.microsoft.com/office/drawing/2014/main" id="{0DEDA2D2-2F78-6457-B394-8A103AFD33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829" y="251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94" name="Line 5">
                  <a:extLst>
                    <a:ext uri="{FF2B5EF4-FFF2-40B4-BE49-F238E27FC236}">
                      <a16:creationId xmlns:a16="http://schemas.microsoft.com/office/drawing/2014/main" id="{5ED51F0F-B912-1AA3-0F6D-146275305F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1" y="260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95" name="Line 6">
                  <a:extLst>
                    <a:ext uri="{FF2B5EF4-FFF2-40B4-BE49-F238E27FC236}">
                      <a16:creationId xmlns:a16="http://schemas.microsoft.com/office/drawing/2014/main" id="{83A4579D-F1E9-5568-EFCC-AACBCC93EE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1" y="267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96" name="Line 7">
                  <a:extLst>
                    <a:ext uri="{FF2B5EF4-FFF2-40B4-BE49-F238E27FC236}">
                      <a16:creationId xmlns:a16="http://schemas.microsoft.com/office/drawing/2014/main" id="{97F9ECAB-FCE1-7BCC-2098-47298F597F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91" y="260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97" name="Line 8">
                  <a:extLst>
                    <a:ext uri="{FF2B5EF4-FFF2-40B4-BE49-F238E27FC236}">
                      <a16:creationId xmlns:a16="http://schemas.microsoft.com/office/drawing/2014/main" id="{B334C394-805E-DF38-93E6-118CE5C59E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3" y="267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98" name="Line 9">
                  <a:extLst>
                    <a:ext uri="{FF2B5EF4-FFF2-40B4-BE49-F238E27FC236}">
                      <a16:creationId xmlns:a16="http://schemas.microsoft.com/office/drawing/2014/main" id="{6DE41F1B-E243-D2DB-3F89-9B9B0BF495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42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99" name="Line 10">
                  <a:extLst>
                    <a:ext uri="{FF2B5EF4-FFF2-40B4-BE49-F238E27FC236}">
                      <a16:creationId xmlns:a16="http://schemas.microsoft.com/office/drawing/2014/main" id="{5B76B9A4-A44F-7176-8A93-366DA829D3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91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592" name="Line 11">
                <a:extLst>
                  <a:ext uri="{FF2B5EF4-FFF2-40B4-BE49-F238E27FC236}">
                    <a16:creationId xmlns:a16="http://schemas.microsoft.com/office/drawing/2014/main" id="{55FF83A1-171B-1EA7-3803-3A6A7952E0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5378801" y="5021507"/>
                <a:ext cx="1317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590" name="TextBox 56">
              <a:extLst>
                <a:ext uri="{FF2B5EF4-FFF2-40B4-BE49-F238E27FC236}">
                  <a16:creationId xmlns:a16="http://schemas.microsoft.com/office/drawing/2014/main" id="{8EA0436C-031F-03B9-DEB7-42257503A2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1608" y="3080821"/>
              <a:ext cx="4667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Op</a:t>
              </a:r>
            </a:p>
          </p:txBody>
        </p:sp>
      </p:grpSp>
      <p:grpSp>
        <p:nvGrpSpPr>
          <p:cNvPr id="64544" name="Group 307">
            <a:extLst>
              <a:ext uri="{FF2B5EF4-FFF2-40B4-BE49-F238E27FC236}">
                <a16:creationId xmlns:a16="http://schemas.microsoft.com/office/drawing/2014/main" id="{47608DD7-8B71-FCF9-097B-F639C61DB599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6608762" y="3717926"/>
            <a:ext cx="328613" cy="665162"/>
            <a:chOff x="5088808" y="3807062"/>
            <a:chExt cx="657225" cy="1330325"/>
          </a:xfrm>
        </p:grpSpPr>
        <p:grpSp>
          <p:nvGrpSpPr>
            <p:cNvPr id="64580" name="Group 3">
              <a:extLst>
                <a:ext uri="{FF2B5EF4-FFF2-40B4-BE49-F238E27FC236}">
                  <a16:creationId xmlns:a16="http://schemas.microsoft.com/office/drawing/2014/main" id="{B4481AE2-F10F-D68C-7141-455E4E958A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8808" y="3807062"/>
              <a:ext cx="657225" cy="1330325"/>
              <a:chOff x="3040" y="2253"/>
              <a:chExt cx="414" cy="838"/>
            </a:xfrm>
          </p:grpSpPr>
          <p:sp>
            <p:nvSpPr>
              <p:cNvPr id="64582" name="AutoShape 4">
                <a:extLst>
                  <a:ext uri="{FF2B5EF4-FFF2-40B4-BE49-F238E27FC236}">
                    <a16:creationId xmlns:a16="http://schemas.microsoft.com/office/drawing/2014/main" id="{E39E64A9-E0D4-A6EE-C8B5-6D60F7D25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3" name="Line 5">
                <a:extLst>
                  <a:ext uri="{FF2B5EF4-FFF2-40B4-BE49-F238E27FC236}">
                    <a16:creationId xmlns:a16="http://schemas.microsoft.com/office/drawing/2014/main" id="{5A65888D-29DA-1555-A320-7893784B9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4" name="Line 6">
                <a:extLst>
                  <a:ext uri="{FF2B5EF4-FFF2-40B4-BE49-F238E27FC236}">
                    <a16:creationId xmlns:a16="http://schemas.microsoft.com/office/drawing/2014/main" id="{30A96D62-D609-C246-254D-FC6CF070A0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5" name="Line 7">
                <a:extLst>
                  <a:ext uri="{FF2B5EF4-FFF2-40B4-BE49-F238E27FC236}">
                    <a16:creationId xmlns:a16="http://schemas.microsoft.com/office/drawing/2014/main" id="{572FB5A7-C04A-C731-CDD3-1312162465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6" name="Line 8">
                <a:extLst>
                  <a:ext uri="{FF2B5EF4-FFF2-40B4-BE49-F238E27FC236}">
                    <a16:creationId xmlns:a16="http://schemas.microsoft.com/office/drawing/2014/main" id="{55D1A7FD-9D4F-FE9F-6A1B-F3E7E2BC61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7" name="Line 9">
                <a:extLst>
                  <a:ext uri="{FF2B5EF4-FFF2-40B4-BE49-F238E27FC236}">
                    <a16:creationId xmlns:a16="http://schemas.microsoft.com/office/drawing/2014/main" id="{4B6DE69C-7415-E951-392C-B8CE63CAA6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88" name="Line 10">
                <a:extLst>
                  <a:ext uri="{FF2B5EF4-FFF2-40B4-BE49-F238E27FC236}">
                    <a16:creationId xmlns:a16="http://schemas.microsoft.com/office/drawing/2014/main" id="{0FE514EA-D9D4-47C0-F268-8DC093083A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581" name="Line 11">
              <a:extLst>
                <a:ext uri="{FF2B5EF4-FFF2-40B4-BE49-F238E27FC236}">
                  <a16:creationId xmlns:a16="http://schemas.microsoft.com/office/drawing/2014/main" id="{2A4CE58C-FEE7-2143-8F4C-ED7C56B22C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378801" y="5021507"/>
              <a:ext cx="131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545" name="TextBox 68">
            <a:extLst>
              <a:ext uri="{FF2B5EF4-FFF2-40B4-BE49-F238E27FC236}">
                <a16:creationId xmlns:a16="http://schemas.microsoft.com/office/drawing/2014/main" id="{7E539967-66F2-C31E-DC63-39BAF121D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4191000"/>
            <a:ext cx="466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Op</a:t>
            </a:r>
          </a:p>
        </p:txBody>
      </p:sp>
      <p:grpSp>
        <p:nvGrpSpPr>
          <p:cNvPr id="64546" name="Group 307">
            <a:extLst>
              <a:ext uri="{FF2B5EF4-FFF2-40B4-BE49-F238E27FC236}">
                <a16:creationId xmlns:a16="http://schemas.microsoft.com/office/drawing/2014/main" id="{27DCD67E-55B6-733D-B538-93557DB90B10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6816726" y="3849687"/>
            <a:ext cx="328612" cy="665163"/>
            <a:chOff x="5088808" y="3807062"/>
            <a:chExt cx="657225" cy="1330325"/>
          </a:xfrm>
        </p:grpSpPr>
        <p:grpSp>
          <p:nvGrpSpPr>
            <p:cNvPr id="64571" name="Group 3">
              <a:extLst>
                <a:ext uri="{FF2B5EF4-FFF2-40B4-BE49-F238E27FC236}">
                  <a16:creationId xmlns:a16="http://schemas.microsoft.com/office/drawing/2014/main" id="{70609F81-243B-D823-3239-89F007DB8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8808" y="3807062"/>
              <a:ext cx="657225" cy="1330325"/>
              <a:chOff x="3040" y="2253"/>
              <a:chExt cx="414" cy="838"/>
            </a:xfrm>
          </p:grpSpPr>
          <p:sp>
            <p:nvSpPr>
              <p:cNvPr id="64573" name="AutoShape 4">
                <a:extLst>
                  <a:ext uri="{FF2B5EF4-FFF2-40B4-BE49-F238E27FC236}">
                    <a16:creationId xmlns:a16="http://schemas.microsoft.com/office/drawing/2014/main" id="{16B268C0-7313-EFEB-0D2F-961951845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4" name="Line 5">
                <a:extLst>
                  <a:ext uri="{FF2B5EF4-FFF2-40B4-BE49-F238E27FC236}">
                    <a16:creationId xmlns:a16="http://schemas.microsoft.com/office/drawing/2014/main" id="{EC157012-3C47-DB31-0D97-D76D389F1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5" name="Line 6">
                <a:extLst>
                  <a:ext uri="{FF2B5EF4-FFF2-40B4-BE49-F238E27FC236}">
                    <a16:creationId xmlns:a16="http://schemas.microsoft.com/office/drawing/2014/main" id="{000A1306-E055-9145-83B0-D59F80F006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6" name="Line 7">
                <a:extLst>
                  <a:ext uri="{FF2B5EF4-FFF2-40B4-BE49-F238E27FC236}">
                    <a16:creationId xmlns:a16="http://schemas.microsoft.com/office/drawing/2014/main" id="{5591821A-FB6E-8B9E-F07F-7EC0A9FF8A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7" name="Line 8">
                <a:extLst>
                  <a:ext uri="{FF2B5EF4-FFF2-40B4-BE49-F238E27FC236}">
                    <a16:creationId xmlns:a16="http://schemas.microsoft.com/office/drawing/2014/main" id="{F9F0FE36-0B74-DD1E-4BBC-CC4F9239A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8" name="Line 9">
                <a:extLst>
                  <a:ext uri="{FF2B5EF4-FFF2-40B4-BE49-F238E27FC236}">
                    <a16:creationId xmlns:a16="http://schemas.microsoft.com/office/drawing/2014/main" id="{0BDFD05A-2418-8BB4-0025-146C5AAB6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9" name="Line 10">
                <a:extLst>
                  <a:ext uri="{FF2B5EF4-FFF2-40B4-BE49-F238E27FC236}">
                    <a16:creationId xmlns:a16="http://schemas.microsoft.com/office/drawing/2014/main" id="{311F0C7C-FB5B-1F82-C98E-6715C998F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572" name="Line 11">
              <a:extLst>
                <a:ext uri="{FF2B5EF4-FFF2-40B4-BE49-F238E27FC236}">
                  <a16:creationId xmlns:a16="http://schemas.microsoft.com/office/drawing/2014/main" id="{5DBDAFD8-0DF0-A84F-41E3-868826956D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378801" y="5021507"/>
              <a:ext cx="131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47" name="Group 307">
            <a:extLst>
              <a:ext uri="{FF2B5EF4-FFF2-40B4-BE49-F238E27FC236}">
                <a16:creationId xmlns:a16="http://schemas.microsoft.com/office/drawing/2014/main" id="{1CA99F7D-8228-DC8E-CA18-8C85559A68CE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7026275" y="3981450"/>
            <a:ext cx="328613" cy="665163"/>
            <a:chOff x="5088808" y="3807062"/>
            <a:chExt cx="657225" cy="1330325"/>
          </a:xfrm>
        </p:grpSpPr>
        <p:grpSp>
          <p:nvGrpSpPr>
            <p:cNvPr id="64562" name="Group 3">
              <a:extLst>
                <a:ext uri="{FF2B5EF4-FFF2-40B4-BE49-F238E27FC236}">
                  <a16:creationId xmlns:a16="http://schemas.microsoft.com/office/drawing/2014/main" id="{2993FFEB-A182-39AE-601A-CBD775C5FA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8808" y="3807062"/>
              <a:ext cx="657225" cy="1330325"/>
              <a:chOff x="3040" y="2253"/>
              <a:chExt cx="414" cy="838"/>
            </a:xfrm>
          </p:grpSpPr>
          <p:sp>
            <p:nvSpPr>
              <p:cNvPr id="64564" name="AutoShape 4">
                <a:extLst>
                  <a:ext uri="{FF2B5EF4-FFF2-40B4-BE49-F238E27FC236}">
                    <a16:creationId xmlns:a16="http://schemas.microsoft.com/office/drawing/2014/main" id="{21F3570F-469A-C583-D0F3-9600278FF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5" name="Line 5">
                <a:extLst>
                  <a:ext uri="{FF2B5EF4-FFF2-40B4-BE49-F238E27FC236}">
                    <a16:creationId xmlns:a16="http://schemas.microsoft.com/office/drawing/2014/main" id="{6010248B-22A0-9EC7-0D3A-0EA1BB2AAE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6" name="Line 6">
                <a:extLst>
                  <a:ext uri="{FF2B5EF4-FFF2-40B4-BE49-F238E27FC236}">
                    <a16:creationId xmlns:a16="http://schemas.microsoft.com/office/drawing/2014/main" id="{C58A76B2-0034-C3A8-5FB1-EB2FD00B6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7" name="Line 7">
                <a:extLst>
                  <a:ext uri="{FF2B5EF4-FFF2-40B4-BE49-F238E27FC236}">
                    <a16:creationId xmlns:a16="http://schemas.microsoft.com/office/drawing/2014/main" id="{55B346C6-0394-967F-6715-44FADF578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8" name="Line 8">
                <a:extLst>
                  <a:ext uri="{FF2B5EF4-FFF2-40B4-BE49-F238E27FC236}">
                    <a16:creationId xmlns:a16="http://schemas.microsoft.com/office/drawing/2014/main" id="{2613D65E-2E30-5E3D-8AFB-D946A0741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9" name="Line 9">
                <a:extLst>
                  <a:ext uri="{FF2B5EF4-FFF2-40B4-BE49-F238E27FC236}">
                    <a16:creationId xmlns:a16="http://schemas.microsoft.com/office/drawing/2014/main" id="{6015711F-EDCB-C559-092D-9914A44C1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70" name="Line 10">
                <a:extLst>
                  <a:ext uri="{FF2B5EF4-FFF2-40B4-BE49-F238E27FC236}">
                    <a16:creationId xmlns:a16="http://schemas.microsoft.com/office/drawing/2014/main" id="{DB049F87-9D21-15CC-A822-0998706A6B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563" name="Line 11">
              <a:extLst>
                <a:ext uri="{FF2B5EF4-FFF2-40B4-BE49-F238E27FC236}">
                  <a16:creationId xmlns:a16="http://schemas.microsoft.com/office/drawing/2014/main" id="{2DF24E70-73B4-7338-DC6F-05F03294FA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378801" y="5021507"/>
              <a:ext cx="131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548" name="Group 307">
            <a:extLst>
              <a:ext uri="{FF2B5EF4-FFF2-40B4-BE49-F238E27FC236}">
                <a16:creationId xmlns:a16="http://schemas.microsoft.com/office/drawing/2014/main" id="{EB088A44-36DE-3DB2-E176-A004DBCDF3A6}"/>
              </a:ext>
            </a:extLst>
          </p:cNvPr>
          <p:cNvGrpSpPr>
            <a:grpSpLocks noChangeAspect="1"/>
          </p:cNvGrpSpPr>
          <p:nvPr/>
        </p:nvGrpSpPr>
        <p:grpSpPr bwMode="auto">
          <a:xfrm rot="5400000">
            <a:off x="7234237" y="4114801"/>
            <a:ext cx="328613" cy="665162"/>
            <a:chOff x="5088808" y="3807062"/>
            <a:chExt cx="657225" cy="1330325"/>
          </a:xfrm>
        </p:grpSpPr>
        <p:grpSp>
          <p:nvGrpSpPr>
            <p:cNvPr id="64553" name="Group 3">
              <a:extLst>
                <a:ext uri="{FF2B5EF4-FFF2-40B4-BE49-F238E27FC236}">
                  <a16:creationId xmlns:a16="http://schemas.microsoft.com/office/drawing/2014/main" id="{24EE931B-6AFE-ED80-CCF3-6290705001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8808" y="3807062"/>
              <a:ext cx="657225" cy="1330325"/>
              <a:chOff x="3040" y="2253"/>
              <a:chExt cx="414" cy="838"/>
            </a:xfrm>
          </p:grpSpPr>
          <p:sp>
            <p:nvSpPr>
              <p:cNvPr id="64555" name="AutoShape 4">
                <a:extLst>
                  <a:ext uri="{FF2B5EF4-FFF2-40B4-BE49-F238E27FC236}">
                    <a16:creationId xmlns:a16="http://schemas.microsoft.com/office/drawing/2014/main" id="{C0D76985-B266-A794-AF35-B9C1AFC7C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6" name="Line 5">
                <a:extLst>
                  <a:ext uri="{FF2B5EF4-FFF2-40B4-BE49-F238E27FC236}">
                    <a16:creationId xmlns:a16="http://schemas.microsoft.com/office/drawing/2014/main" id="{EC922624-8A21-F66F-D71B-F7F9353970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7" name="Line 6">
                <a:extLst>
                  <a:ext uri="{FF2B5EF4-FFF2-40B4-BE49-F238E27FC236}">
                    <a16:creationId xmlns:a16="http://schemas.microsoft.com/office/drawing/2014/main" id="{EA294947-C6C5-1CDC-235C-348D80316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8" name="Line 7">
                <a:extLst>
                  <a:ext uri="{FF2B5EF4-FFF2-40B4-BE49-F238E27FC236}">
                    <a16:creationId xmlns:a16="http://schemas.microsoft.com/office/drawing/2014/main" id="{93DB07AF-2770-D4AD-EF0B-AB02CA80A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9" name="Line 8">
                <a:extLst>
                  <a:ext uri="{FF2B5EF4-FFF2-40B4-BE49-F238E27FC236}">
                    <a16:creationId xmlns:a16="http://schemas.microsoft.com/office/drawing/2014/main" id="{385307D5-810D-7ECE-E551-5488CD3B9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0" name="Line 9">
                <a:extLst>
                  <a:ext uri="{FF2B5EF4-FFF2-40B4-BE49-F238E27FC236}">
                    <a16:creationId xmlns:a16="http://schemas.microsoft.com/office/drawing/2014/main" id="{3AFF7089-BDA9-5D0E-169C-8B1E01A95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1" name="Line 10">
                <a:extLst>
                  <a:ext uri="{FF2B5EF4-FFF2-40B4-BE49-F238E27FC236}">
                    <a16:creationId xmlns:a16="http://schemas.microsoft.com/office/drawing/2014/main" id="{357B91D1-8C7F-662F-D540-5F5D2119D1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4554" name="Line 11">
              <a:extLst>
                <a:ext uri="{FF2B5EF4-FFF2-40B4-BE49-F238E27FC236}">
                  <a16:creationId xmlns:a16="http://schemas.microsoft.com/office/drawing/2014/main" id="{1DE9A051-EEAA-ECD1-8F84-76A7E35ED03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378801" y="5021507"/>
              <a:ext cx="131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64549" name="Straight Connector 123">
            <a:extLst>
              <a:ext uri="{FF2B5EF4-FFF2-40B4-BE49-F238E27FC236}">
                <a16:creationId xmlns:a16="http://schemas.microsoft.com/office/drawing/2014/main" id="{BD06DA07-3275-5BBB-EAE6-C774F0AF1B1E}"/>
              </a:ext>
            </a:extLst>
          </p:cNvPr>
          <p:cNvCxnSpPr>
            <a:cxnSpLocks noChangeShapeType="1"/>
            <a:stCxn id="64545" idx="3"/>
            <a:endCxn id="64581" idx="1"/>
          </p:cNvCxnSpPr>
          <p:nvPr/>
        </p:nvCxnSpPr>
        <p:spPr bwMode="auto">
          <a:xfrm flipV="1">
            <a:off x="6351588" y="4064000"/>
            <a:ext cx="114300" cy="3111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50" name="Straight Connector 125">
            <a:extLst>
              <a:ext uri="{FF2B5EF4-FFF2-40B4-BE49-F238E27FC236}">
                <a16:creationId xmlns:a16="http://schemas.microsoft.com/office/drawing/2014/main" id="{671B54B9-556B-07F5-3C4E-86D3E6352CD1}"/>
              </a:ext>
            </a:extLst>
          </p:cNvPr>
          <p:cNvCxnSpPr>
            <a:cxnSpLocks noChangeShapeType="1"/>
            <a:stCxn id="64545" idx="3"/>
            <a:endCxn id="64572" idx="1"/>
          </p:cNvCxnSpPr>
          <p:nvPr/>
        </p:nvCxnSpPr>
        <p:spPr bwMode="auto">
          <a:xfrm flipV="1">
            <a:off x="6351588" y="4195763"/>
            <a:ext cx="322262" cy="1793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51" name="Straight Connector 127">
            <a:extLst>
              <a:ext uri="{FF2B5EF4-FFF2-40B4-BE49-F238E27FC236}">
                <a16:creationId xmlns:a16="http://schemas.microsoft.com/office/drawing/2014/main" id="{32248D41-E62F-9DB3-6DDC-3DA9DAE62789}"/>
              </a:ext>
            </a:extLst>
          </p:cNvPr>
          <p:cNvCxnSpPr>
            <a:cxnSpLocks noChangeShapeType="1"/>
            <a:endCxn id="64563" idx="1"/>
          </p:cNvCxnSpPr>
          <p:nvPr/>
        </p:nvCxnSpPr>
        <p:spPr bwMode="auto">
          <a:xfrm flipV="1">
            <a:off x="6364288" y="4327525"/>
            <a:ext cx="517525" cy="476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52" name="Straight Connector 129">
            <a:extLst>
              <a:ext uri="{FF2B5EF4-FFF2-40B4-BE49-F238E27FC236}">
                <a16:creationId xmlns:a16="http://schemas.microsoft.com/office/drawing/2014/main" id="{7E812AF2-205F-AF9D-DC4A-15A5538C026D}"/>
              </a:ext>
            </a:extLst>
          </p:cNvPr>
          <p:cNvCxnSpPr>
            <a:cxnSpLocks noChangeShapeType="1"/>
            <a:stCxn id="64545" idx="3"/>
            <a:endCxn id="64554" idx="1"/>
          </p:cNvCxnSpPr>
          <p:nvPr/>
        </p:nvCxnSpPr>
        <p:spPr bwMode="auto">
          <a:xfrm>
            <a:off x="6351588" y="4375150"/>
            <a:ext cx="739775" cy="857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C5FDB79B-54CF-EFC3-0B8D-F52D31231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Early SIMD: Vector Processors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968C6341-B289-0297-5551-BBCADED2D0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Add vector registers, each holding say 32 ints: V0..V7</a:t>
            </a:r>
          </a:p>
          <a:p>
            <a:r>
              <a:rPr lang="en-US" altLang="en-US"/>
              <a:t>Add vector operations.  E.g. ADDV V0, V1, V2  // V0</a:t>
            </a:r>
            <a:r>
              <a:rPr lang="en-US" altLang="en-US" baseline="-25000"/>
              <a:t>i</a:t>
            </a:r>
            <a:r>
              <a:rPr lang="en-US" altLang="en-US"/>
              <a:t> = V1</a:t>
            </a:r>
            <a:r>
              <a:rPr lang="en-US" altLang="en-US" baseline="-25000"/>
              <a:t>i</a:t>
            </a:r>
            <a:r>
              <a:rPr lang="en-US" altLang="en-US"/>
              <a:t> + V2</a:t>
            </a:r>
            <a:r>
              <a:rPr lang="en-US" altLang="en-US" baseline="-25000"/>
              <a:t>i</a:t>
            </a:r>
          </a:p>
          <a:p>
            <a:endParaRPr lang="en-US" altLang="en-US"/>
          </a:p>
          <a:p>
            <a:r>
              <a:rPr lang="en-US" altLang="en-US"/>
              <a:t>Example: Compute Y = aX+Y.  X0 = a, X19 = &amp;X, X20 = &amp;Y</a:t>
            </a:r>
          </a:p>
          <a:p>
            <a:endParaRPr lang="en-US" altLang="en-US"/>
          </a:p>
          <a:p>
            <a:r>
              <a:rPr lang="en-US" altLang="en-US"/>
              <a:t>// Vectorized version</a:t>
            </a:r>
          </a:p>
          <a:p>
            <a:r>
              <a:rPr lang="en-US" altLang="en-US"/>
              <a:t>LDURV V1, [X19, #0] // Get X</a:t>
            </a:r>
          </a:p>
          <a:p>
            <a:r>
              <a:rPr lang="en-US" altLang="en-US"/>
              <a:t>MULVS V2, V1, X0    // a*X</a:t>
            </a:r>
          </a:p>
          <a:p>
            <a:r>
              <a:rPr lang="en-US" altLang="en-US"/>
              <a:t>LDURV V3, [X20, #0] // Get Y</a:t>
            </a:r>
          </a:p>
          <a:p>
            <a:r>
              <a:rPr lang="en-US" altLang="en-US"/>
              <a:t>ADDV V4, V3, V2       // a*X+Y</a:t>
            </a:r>
          </a:p>
          <a:p>
            <a:r>
              <a:rPr lang="en-US" altLang="en-US"/>
              <a:t>STURV V4, [X20, #0]  // Save Y</a:t>
            </a: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41C9BEFA-B5C9-2145-149E-50950BDD2DA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F03CDD-D6FE-4532-9927-3CE1100BFE56}" type="slidenum">
              <a:rPr lang="en-US" altLang="en-US" smtClean="0">
                <a:latin typeface="Arial" panose="020B0604020202020204" pitchFamily="34" charset="0"/>
              </a:rPr>
              <a:pPr/>
              <a:t>206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08CDA-5B2A-B88A-9B4C-63A2767F4711}"/>
              </a:ext>
            </a:extLst>
          </p:cNvPr>
          <p:cNvSpPr txBox="1"/>
          <p:nvPr/>
        </p:nvSpPr>
        <p:spPr>
          <a:xfrm>
            <a:off x="4467225" y="2533650"/>
            <a:ext cx="4146550" cy="3416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     // </a:t>
            </a:r>
            <a:r>
              <a:rPr lang="en-US" dirty="0">
                <a:latin typeface="+mn-lt"/>
              </a:rPr>
              <a:t>Standard ARM assembly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 ADDI X1, X19, 32*8    // &amp;X[32]</a:t>
            </a:r>
          </a:p>
          <a:p>
            <a:pPr>
              <a:defRPr/>
            </a:pPr>
            <a:r>
              <a:rPr lang="en-US" dirty="0">
                <a:latin typeface="+mn-lt"/>
              </a:rPr>
              <a:t>LOOP: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 LDUR X2, [X19, #0]    // Get X[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]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 MUL X2, X2, X1          // a*X[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]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 LDUR X3, [X20, #0]    // Get Y[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]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 ADD X4, X3, X2          // a*X[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]+Y[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]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 STUR X4, [X20, #0]    // Save Y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 ADDI X19, X19, #8     // X++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 ADDI X20, X20, #8     // Y++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 CMP X1, X19              // X == end?</a:t>
            </a:r>
          </a:p>
          <a:p>
            <a:pPr>
              <a:defRPr/>
            </a:pPr>
            <a:r>
              <a:rPr lang="en-US" dirty="0">
                <a:latin typeface="+mn-lt"/>
              </a:rPr>
              <a:t>     B.NE LOOP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4FD5BA62-A285-94FE-584D-D619E80F6C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Lanes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E2D78D24-76B6-7FC8-CDBA-6674207D46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1 lane					2 lane</a:t>
            </a: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D1BB2892-CF79-E494-F45B-72C4DDDD6E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D3CB837-6ED2-4484-8EF1-371AEA722B51}" type="slidenum">
              <a:rPr lang="en-US" altLang="en-US" smtClean="0">
                <a:latin typeface="Arial" panose="020B0604020202020204" pitchFamily="34" charset="0"/>
              </a:rPr>
              <a:pPr/>
              <a:t>207</a:t>
            </a:fld>
            <a:endParaRPr lang="en-US" altLang="en-US">
              <a:latin typeface="Arial" panose="020B0604020202020204" pitchFamily="34" charset="0"/>
            </a:endParaRPr>
          </a:p>
        </p:txBody>
      </p:sp>
      <p:grpSp>
        <p:nvGrpSpPr>
          <p:cNvPr id="66565" name="Group 34">
            <a:extLst>
              <a:ext uri="{FF2B5EF4-FFF2-40B4-BE49-F238E27FC236}">
                <a16:creationId xmlns:a16="http://schemas.microsoft.com/office/drawing/2014/main" id="{DCCA68A1-9EFF-C7E4-A0DC-621BE25D7E87}"/>
              </a:ext>
            </a:extLst>
          </p:cNvPr>
          <p:cNvGrpSpPr>
            <a:grpSpLocks/>
          </p:cNvGrpSpPr>
          <p:nvPr/>
        </p:nvGrpSpPr>
        <p:grpSpPr bwMode="auto">
          <a:xfrm>
            <a:off x="568325" y="4322763"/>
            <a:ext cx="1344613" cy="1631950"/>
            <a:chOff x="1177925" y="1293293"/>
            <a:chExt cx="1343819" cy="1632470"/>
          </a:xfrm>
        </p:grpSpPr>
        <p:sp>
          <p:nvSpPr>
            <p:cNvPr id="66647" name="Rectangle 16">
              <a:extLst>
                <a:ext uri="{FF2B5EF4-FFF2-40B4-BE49-F238E27FC236}">
                  <a16:creationId xmlns:a16="http://schemas.microsoft.com/office/drawing/2014/main" id="{73868931-58C4-1008-DC1A-45E5AB8E53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719" y="1293293"/>
              <a:ext cx="1343025" cy="752475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Regfile</a:t>
              </a:r>
            </a:p>
            <a:p>
              <a:pPr algn="ctr"/>
              <a:r>
                <a:rPr lang="en-US" altLang="en-US"/>
                <a:t>0, 4, 8, …</a:t>
              </a:r>
            </a:p>
          </p:txBody>
        </p:sp>
        <p:grpSp>
          <p:nvGrpSpPr>
            <p:cNvPr id="66648" name="Group 3">
              <a:extLst>
                <a:ext uri="{FF2B5EF4-FFF2-40B4-BE49-F238E27FC236}">
                  <a16:creationId xmlns:a16="http://schemas.microsoft.com/office/drawing/2014/main" id="{58092BC0-5260-581D-746A-462909E39833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514475" y="1931987"/>
              <a:ext cx="657225" cy="1330325"/>
              <a:chOff x="3040" y="2253"/>
              <a:chExt cx="414" cy="838"/>
            </a:xfrm>
          </p:grpSpPr>
          <p:sp>
            <p:nvSpPr>
              <p:cNvPr id="66652" name="AutoShape 4">
                <a:extLst>
                  <a:ext uri="{FF2B5EF4-FFF2-40B4-BE49-F238E27FC236}">
                    <a16:creationId xmlns:a16="http://schemas.microsoft.com/office/drawing/2014/main" id="{ECD74C34-1BE7-457A-0E33-00DB5A9D3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53" name="Line 5">
                <a:extLst>
                  <a:ext uri="{FF2B5EF4-FFF2-40B4-BE49-F238E27FC236}">
                    <a16:creationId xmlns:a16="http://schemas.microsoft.com/office/drawing/2014/main" id="{5C8AEBFB-F47D-54C7-CF6C-147F6B7BF4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54" name="Line 6">
                <a:extLst>
                  <a:ext uri="{FF2B5EF4-FFF2-40B4-BE49-F238E27FC236}">
                    <a16:creationId xmlns:a16="http://schemas.microsoft.com/office/drawing/2014/main" id="{F8C5B82A-8F67-6A84-578E-DBDDE330D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55" name="Line 7">
                <a:extLst>
                  <a:ext uri="{FF2B5EF4-FFF2-40B4-BE49-F238E27FC236}">
                    <a16:creationId xmlns:a16="http://schemas.microsoft.com/office/drawing/2014/main" id="{87FC6ECE-BBEC-A607-C355-29EFE2FF15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56" name="Line 8">
                <a:extLst>
                  <a:ext uri="{FF2B5EF4-FFF2-40B4-BE49-F238E27FC236}">
                    <a16:creationId xmlns:a16="http://schemas.microsoft.com/office/drawing/2014/main" id="{1EF93D9E-6606-45F8-C704-82D41D94E3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57" name="Line 9">
                <a:extLst>
                  <a:ext uri="{FF2B5EF4-FFF2-40B4-BE49-F238E27FC236}">
                    <a16:creationId xmlns:a16="http://schemas.microsoft.com/office/drawing/2014/main" id="{F5637755-5D7D-5F98-D3D3-4320206F3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58" name="Line 10">
                <a:extLst>
                  <a:ext uri="{FF2B5EF4-FFF2-40B4-BE49-F238E27FC236}">
                    <a16:creationId xmlns:a16="http://schemas.microsoft.com/office/drawing/2014/main" id="{A74C63FE-FB29-4A58-A689-04EFA9292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66649" name="Straight Connector 28">
              <a:extLst>
                <a:ext uri="{FF2B5EF4-FFF2-40B4-BE49-F238E27FC236}">
                  <a16:creationId xmlns:a16="http://schemas.microsoft.com/office/drawing/2014/main" id="{A7BB1084-5E42-AB00-89B4-E75B23B2C8D8}"/>
                </a:ext>
              </a:extLst>
            </p:cNvPr>
            <p:cNvCxnSpPr>
              <a:cxnSpLocks noChangeShapeType="1"/>
              <a:stCxn id="66658" idx="0"/>
            </p:cNvCxnSpPr>
            <p:nvPr/>
          </p:nvCxnSpPr>
          <p:spPr bwMode="auto">
            <a:xfrm flipH="1" flipV="1">
              <a:off x="1457325" y="2045768"/>
              <a:ext cx="1" cy="22276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50" name="Straight Connector 31">
              <a:extLst>
                <a:ext uri="{FF2B5EF4-FFF2-40B4-BE49-F238E27FC236}">
                  <a16:creationId xmlns:a16="http://schemas.microsoft.com/office/drawing/2014/main" id="{22F1AED8-E9FB-9C87-5CE0-6C80B41EBDED}"/>
                </a:ext>
              </a:extLst>
            </p:cNvPr>
            <p:cNvCxnSpPr>
              <a:cxnSpLocks noChangeShapeType="1"/>
              <a:stCxn id="66657" idx="0"/>
            </p:cNvCxnSpPr>
            <p:nvPr/>
          </p:nvCxnSpPr>
          <p:spPr bwMode="auto">
            <a:xfrm flipH="1" flipV="1">
              <a:off x="2228850" y="2045768"/>
              <a:ext cx="1" cy="22276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51" name="Connector: Elbow 33">
              <a:extLst>
                <a:ext uri="{FF2B5EF4-FFF2-40B4-BE49-F238E27FC236}">
                  <a16:creationId xmlns:a16="http://schemas.microsoft.com/office/drawing/2014/main" id="{69FC647E-4C6C-B914-F72E-64150F430D78}"/>
                </a:ext>
              </a:extLst>
            </p:cNvPr>
            <p:cNvCxnSpPr>
              <a:cxnSpLocks noChangeShapeType="1"/>
              <a:stCxn id="66656" idx="1"/>
              <a:endCxn id="66647" idx="0"/>
            </p:cNvCxnSpPr>
            <p:nvPr/>
          </p:nvCxnSpPr>
          <p:spPr bwMode="auto">
            <a:xfrm flipV="1">
              <a:off x="1843087" y="1293293"/>
              <a:ext cx="7145" cy="1632470"/>
            </a:xfrm>
            <a:prstGeom prst="bentConnector4">
              <a:avLst>
                <a:gd name="adj1" fmla="val 12697787"/>
                <a:gd name="adj2" fmla="val 114005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6566" name="Group 35">
            <a:extLst>
              <a:ext uri="{FF2B5EF4-FFF2-40B4-BE49-F238E27FC236}">
                <a16:creationId xmlns:a16="http://schemas.microsoft.com/office/drawing/2014/main" id="{91ECA859-B466-3772-197A-3040BDE5774C}"/>
              </a:ext>
            </a:extLst>
          </p:cNvPr>
          <p:cNvGrpSpPr>
            <a:grpSpLocks/>
          </p:cNvGrpSpPr>
          <p:nvPr/>
        </p:nvGrpSpPr>
        <p:grpSpPr bwMode="auto">
          <a:xfrm>
            <a:off x="2738438" y="4322763"/>
            <a:ext cx="1343025" cy="1631950"/>
            <a:chOff x="1177925" y="1293293"/>
            <a:chExt cx="1343819" cy="1632470"/>
          </a:xfrm>
        </p:grpSpPr>
        <p:sp>
          <p:nvSpPr>
            <p:cNvPr id="66635" name="Rectangle 36">
              <a:extLst>
                <a:ext uri="{FF2B5EF4-FFF2-40B4-BE49-F238E27FC236}">
                  <a16:creationId xmlns:a16="http://schemas.microsoft.com/office/drawing/2014/main" id="{ED6C3663-F989-617D-2898-A8726CDA1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719" y="1293293"/>
              <a:ext cx="1343025" cy="752475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Regfile</a:t>
              </a:r>
            </a:p>
            <a:p>
              <a:pPr algn="ctr"/>
              <a:r>
                <a:rPr lang="en-US" altLang="en-US"/>
                <a:t>1, 5, 9, …</a:t>
              </a:r>
            </a:p>
          </p:txBody>
        </p:sp>
        <p:grpSp>
          <p:nvGrpSpPr>
            <p:cNvPr id="66636" name="Group 3">
              <a:extLst>
                <a:ext uri="{FF2B5EF4-FFF2-40B4-BE49-F238E27FC236}">
                  <a16:creationId xmlns:a16="http://schemas.microsoft.com/office/drawing/2014/main" id="{22C4897D-C36E-6795-14E9-96FB8261B152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514475" y="1931987"/>
              <a:ext cx="657225" cy="1330325"/>
              <a:chOff x="3040" y="2253"/>
              <a:chExt cx="414" cy="838"/>
            </a:xfrm>
          </p:grpSpPr>
          <p:sp>
            <p:nvSpPr>
              <p:cNvPr id="66640" name="AutoShape 4">
                <a:extLst>
                  <a:ext uri="{FF2B5EF4-FFF2-40B4-BE49-F238E27FC236}">
                    <a16:creationId xmlns:a16="http://schemas.microsoft.com/office/drawing/2014/main" id="{D1CADF2B-BC85-09DC-8171-9D0924529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41" name="Line 5">
                <a:extLst>
                  <a:ext uri="{FF2B5EF4-FFF2-40B4-BE49-F238E27FC236}">
                    <a16:creationId xmlns:a16="http://schemas.microsoft.com/office/drawing/2014/main" id="{C971885F-23A3-31F9-5BCF-A4AA96050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42" name="Line 6">
                <a:extLst>
                  <a:ext uri="{FF2B5EF4-FFF2-40B4-BE49-F238E27FC236}">
                    <a16:creationId xmlns:a16="http://schemas.microsoft.com/office/drawing/2014/main" id="{67E0403A-8770-A333-A3FB-055438762D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43" name="Line 7">
                <a:extLst>
                  <a:ext uri="{FF2B5EF4-FFF2-40B4-BE49-F238E27FC236}">
                    <a16:creationId xmlns:a16="http://schemas.microsoft.com/office/drawing/2014/main" id="{B87A0BF3-2ECF-F42C-7E91-BEACA5D29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44" name="Line 8">
                <a:extLst>
                  <a:ext uri="{FF2B5EF4-FFF2-40B4-BE49-F238E27FC236}">
                    <a16:creationId xmlns:a16="http://schemas.microsoft.com/office/drawing/2014/main" id="{FD22E4FF-BC44-4DFC-D2AE-045B6C8C5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45" name="Line 9">
                <a:extLst>
                  <a:ext uri="{FF2B5EF4-FFF2-40B4-BE49-F238E27FC236}">
                    <a16:creationId xmlns:a16="http://schemas.microsoft.com/office/drawing/2014/main" id="{604AEC36-A592-9E18-86BC-197D32214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46" name="Line 10">
                <a:extLst>
                  <a:ext uri="{FF2B5EF4-FFF2-40B4-BE49-F238E27FC236}">
                    <a16:creationId xmlns:a16="http://schemas.microsoft.com/office/drawing/2014/main" id="{E7C722DD-9233-EC96-79F1-B228E6203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66637" name="Straight Connector 38">
              <a:extLst>
                <a:ext uri="{FF2B5EF4-FFF2-40B4-BE49-F238E27FC236}">
                  <a16:creationId xmlns:a16="http://schemas.microsoft.com/office/drawing/2014/main" id="{029C19AB-0808-B16D-CF31-51DD372927B9}"/>
                </a:ext>
              </a:extLst>
            </p:cNvPr>
            <p:cNvCxnSpPr>
              <a:cxnSpLocks noChangeShapeType="1"/>
              <a:stCxn id="66646" idx="0"/>
            </p:cNvCxnSpPr>
            <p:nvPr/>
          </p:nvCxnSpPr>
          <p:spPr bwMode="auto">
            <a:xfrm flipH="1" flipV="1">
              <a:off x="1457325" y="2045768"/>
              <a:ext cx="1" cy="22276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38" name="Straight Connector 39">
              <a:extLst>
                <a:ext uri="{FF2B5EF4-FFF2-40B4-BE49-F238E27FC236}">
                  <a16:creationId xmlns:a16="http://schemas.microsoft.com/office/drawing/2014/main" id="{34DC768A-CB45-ACA4-61FF-24DE1EB6C43E}"/>
                </a:ext>
              </a:extLst>
            </p:cNvPr>
            <p:cNvCxnSpPr>
              <a:cxnSpLocks noChangeShapeType="1"/>
              <a:stCxn id="66645" idx="0"/>
            </p:cNvCxnSpPr>
            <p:nvPr/>
          </p:nvCxnSpPr>
          <p:spPr bwMode="auto">
            <a:xfrm flipH="1" flipV="1">
              <a:off x="2228850" y="2045768"/>
              <a:ext cx="1" cy="22276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39" name="Connector: Elbow 40">
              <a:extLst>
                <a:ext uri="{FF2B5EF4-FFF2-40B4-BE49-F238E27FC236}">
                  <a16:creationId xmlns:a16="http://schemas.microsoft.com/office/drawing/2014/main" id="{B31039BC-D735-0263-2EF7-1BCF8C657AF2}"/>
                </a:ext>
              </a:extLst>
            </p:cNvPr>
            <p:cNvCxnSpPr>
              <a:cxnSpLocks noChangeShapeType="1"/>
              <a:stCxn id="66644" idx="1"/>
              <a:endCxn id="66635" idx="0"/>
            </p:cNvCxnSpPr>
            <p:nvPr/>
          </p:nvCxnSpPr>
          <p:spPr bwMode="auto">
            <a:xfrm flipV="1">
              <a:off x="1843087" y="1293293"/>
              <a:ext cx="7145" cy="1632470"/>
            </a:xfrm>
            <a:prstGeom prst="bentConnector4">
              <a:avLst>
                <a:gd name="adj1" fmla="val 12697787"/>
                <a:gd name="adj2" fmla="val 114005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6567" name="Group 48">
            <a:extLst>
              <a:ext uri="{FF2B5EF4-FFF2-40B4-BE49-F238E27FC236}">
                <a16:creationId xmlns:a16="http://schemas.microsoft.com/office/drawing/2014/main" id="{9F303273-A221-6739-4639-E139C040F3F8}"/>
              </a:ext>
            </a:extLst>
          </p:cNvPr>
          <p:cNvGrpSpPr>
            <a:grpSpLocks/>
          </p:cNvGrpSpPr>
          <p:nvPr/>
        </p:nvGrpSpPr>
        <p:grpSpPr bwMode="auto">
          <a:xfrm>
            <a:off x="4908550" y="4322763"/>
            <a:ext cx="1343025" cy="1631950"/>
            <a:chOff x="1177925" y="1293293"/>
            <a:chExt cx="1343819" cy="1632470"/>
          </a:xfrm>
        </p:grpSpPr>
        <p:sp>
          <p:nvSpPr>
            <p:cNvPr id="66623" name="Rectangle 49">
              <a:extLst>
                <a:ext uri="{FF2B5EF4-FFF2-40B4-BE49-F238E27FC236}">
                  <a16:creationId xmlns:a16="http://schemas.microsoft.com/office/drawing/2014/main" id="{0B850F07-DA7A-0C33-2596-659FDED00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719" y="1293293"/>
              <a:ext cx="1343025" cy="752475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Regfile</a:t>
              </a:r>
            </a:p>
            <a:p>
              <a:pPr algn="ctr"/>
              <a:r>
                <a:rPr lang="en-US" altLang="en-US"/>
                <a:t>2, 6, 10, …</a:t>
              </a:r>
            </a:p>
          </p:txBody>
        </p:sp>
        <p:grpSp>
          <p:nvGrpSpPr>
            <p:cNvPr id="66624" name="Group 3">
              <a:extLst>
                <a:ext uri="{FF2B5EF4-FFF2-40B4-BE49-F238E27FC236}">
                  <a16:creationId xmlns:a16="http://schemas.microsoft.com/office/drawing/2014/main" id="{1F7AD975-5570-7829-F2B8-DB0B19F1F948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514475" y="1931987"/>
              <a:ext cx="657225" cy="1330325"/>
              <a:chOff x="3040" y="2253"/>
              <a:chExt cx="414" cy="838"/>
            </a:xfrm>
          </p:grpSpPr>
          <p:sp>
            <p:nvSpPr>
              <p:cNvPr id="66628" name="AutoShape 4">
                <a:extLst>
                  <a:ext uri="{FF2B5EF4-FFF2-40B4-BE49-F238E27FC236}">
                    <a16:creationId xmlns:a16="http://schemas.microsoft.com/office/drawing/2014/main" id="{CC38FDEF-297D-D1F7-AA7D-BA82BC30E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29" name="Line 5">
                <a:extLst>
                  <a:ext uri="{FF2B5EF4-FFF2-40B4-BE49-F238E27FC236}">
                    <a16:creationId xmlns:a16="http://schemas.microsoft.com/office/drawing/2014/main" id="{B215B9DC-D104-EE5E-B3B8-373B51456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30" name="Line 6">
                <a:extLst>
                  <a:ext uri="{FF2B5EF4-FFF2-40B4-BE49-F238E27FC236}">
                    <a16:creationId xmlns:a16="http://schemas.microsoft.com/office/drawing/2014/main" id="{E09D3B43-BC39-7527-CB5B-8A366948EF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31" name="Line 7">
                <a:extLst>
                  <a:ext uri="{FF2B5EF4-FFF2-40B4-BE49-F238E27FC236}">
                    <a16:creationId xmlns:a16="http://schemas.microsoft.com/office/drawing/2014/main" id="{70F596CE-1DD1-FCCF-E156-990AF6D18F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32" name="Line 8">
                <a:extLst>
                  <a:ext uri="{FF2B5EF4-FFF2-40B4-BE49-F238E27FC236}">
                    <a16:creationId xmlns:a16="http://schemas.microsoft.com/office/drawing/2014/main" id="{4E9F47D8-21B3-4AAC-190F-9496DBC446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33" name="Line 9">
                <a:extLst>
                  <a:ext uri="{FF2B5EF4-FFF2-40B4-BE49-F238E27FC236}">
                    <a16:creationId xmlns:a16="http://schemas.microsoft.com/office/drawing/2014/main" id="{9E67CA16-B669-9DFF-DE1D-ED5B35D631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34" name="Line 10">
                <a:extLst>
                  <a:ext uri="{FF2B5EF4-FFF2-40B4-BE49-F238E27FC236}">
                    <a16:creationId xmlns:a16="http://schemas.microsoft.com/office/drawing/2014/main" id="{9DB24BBD-02EE-5904-5EFB-3E691ED2B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66625" name="Straight Connector 51">
              <a:extLst>
                <a:ext uri="{FF2B5EF4-FFF2-40B4-BE49-F238E27FC236}">
                  <a16:creationId xmlns:a16="http://schemas.microsoft.com/office/drawing/2014/main" id="{7A5F6EC3-D3AC-1AC3-3E41-E0815D92A2D1}"/>
                </a:ext>
              </a:extLst>
            </p:cNvPr>
            <p:cNvCxnSpPr>
              <a:cxnSpLocks noChangeShapeType="1"/>
              <a:stCxn id="66634" idx="0"/>
            </p:cNvCxnSpPr>
            <p:nvPr/>
          </p:nvCxnSpPr>
          <p:spPr bwMode="auto">
            <a:xfrm flipH="1" flipV="1">
              <a:off x="1457325" y="2045768"/>
              <a:ext cx="1" cy="22276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26" name="Straight Connector 52">
              <a:extLst>
                <a:ext uri="{FF2B5EF4-FFF2-40B4-BE49-F238E27FC236}">
                  <a16:creationId xmlns:a16="http://schemas.microsoft.com/office/drawing/2014/main" id="{57FEC1BA-14A9-06A1-077A-B3C02528FA69}"/>
                </a:ext>
              </a:extLst>
            </p:cNvPr>
            <p:cNvCxnSpPr>
              <a:cxnSpLocks noChangeShapeType="1"/>
              <a:stCxn id="66633" idx="0"/>
            </p:cNvCxnSpPr>
            <p:nvPr/>
          </p:nvCxnSpPr>
          <p:spPr bwMode="auto">
            <a:xfrm flipH="1" flipV="1">
              <a:off x="2228850" y="2045768"/>
              <a:ext cx="1" cy="22276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27" name="Connector: Elbow 53">
              <a:extLst>
                <a:ext uri="{FF2B5EF4-FFF2-40B4-BE49-F238E27FC236}">
                  <a16:creationId xmlns:a16="http://schemas.microsoft.com/office/drawing/2014/main" id="{9F9C0DC5-4EC3-ED59-BDCC-49BBCF605DC0}"/>
                </a:ext>
              </a:extLst>
            </p:cNvPr>
            <p:cNvCxnSpPr>
              <a:cxnSpLocks noChangeShapeType="1"/>
              <a:stCxn id="66632" idx="1"/>
              <a:endCxn id="66623" idx="0"/>
            </p:cNvCxnSpPr>
            <p:nvPr/>
          </p:nvCxnSpPr>
          <p:spPr bwMode="auto">
            <a:xfrm flipV="1">
              <a:off x="1843087" y="1293293"/>
              <a:ext cx="7145" cy="1632470"/>
            </a:xfrm>
            <a:prstGeom prst="bentConnector4">
              <a:avLst>
                <a:gd name="adj1" fmla="val 12697787"/>
                <a:gd name="adj2" fmla="val 114005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6568" name="Group 61">
            <a:extLst>
              <a:ext uri="{FF2B5EF4-FFF2-40B4-BE49-F238E27FC236}">
                <a16:creationId xmlns:a16="http://schemas.microsoft.com/office/drawing/2014/main" id="{F0AC638B-C043-E9BA-8F2D-02EC2076B1A0}"/>
              </a:ext>
            </a:extLst>
          </p:cNvPr>
          <p:cNvGrpSpPr>
            <a:grpSpLocks/>
          </p:cNvGrpSpPr>
          <p:nvPr/>
        </p:nvGrpSpPr>
        <p:grpSpPr bwMode="auto">
          <a:xfrm>
            <a:off x="7078663" y="4322763"/>
            <a:ext cx="1343025" cy="1631950"/>
            <a:chOff x="1177925" y="1293293"/>
            <a:chExt cx="1343819" cy="1632470"/>
          </a:xfrm>
        </p:grpSpPr>
        <p:sp>
          <p:nvSpPr>
            <p:cNvPr id="66611" name="Rectangle 62">
              <a:extLst>
                <a:ext uri="{FF2B5EF4-FFF2-40B4-BE49-F238E27FC236}">
                  <a16:creationId xmlns:a16="http://schemas.microsoft.com/office/drawing/2014/main" id="{CCF9A612-E210-A9E4-7524-EC8EF9B68D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719" y="1293293"/>
              <a:ext cx="1343025" cy="752475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Regfile</a:t>
              </a:r>
            </a:p>
            <a:p>
              <a:pPr algn="ctr"/>
              <a:r>
                <a:rPr lang="en-US" altLang="en-US"/>
                <a:t>3, 7, 11, …</a:t>
              </a:r>
            </a:p>
          </p:txBody>
        </p:sp>
        <p:grpSp>
          <p:nvGrpSpPr>
            <p:cNvPr id="66612" name="Group 3">
              <a:extLst>
                <a:ext uri="{FF2B5EF4-FFF2-40B4-BE49-F238E27FC236}">
                  <a16:creationId xmlns:a16="http://schemas.microsoft.com/office/drawing/2014/main" id="{538DF8C0-3F98-48D6-59DE-023243F2E38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514475" y="1931987"/>
              <a:ext cx="657225" cy="1330325"/>
              <a:chOff x="3040" y="2253"/>
              <a:chExt cx="414" cy="838"/>
            </a:xfrm>
          </p:grpSpPr>
          <p:sp>
            <p:nvSpPr>
              <p:cNvPr id="66616" name="AutoShape 4">
                <a:extLst>
                  <a:ext uri="{FF2B5EF4-FFF2-40B4-BE49-F238E27FC236}">
                    <a16:creationId xmlns:a16="http://schemas.microsoft.com/office/drawing/2014/main" id="{54EC0152-4272-544A-5538-BC19AE6E7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29" y="2515"/>
                <a:ext cx="838" cy="31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11 w 21600"/>
                  <a:gd name="T13" fmla="*/ 4486 h 21600"/>
                  <a:gd name="T14" fmla="*/ 17089 w 21600"/>
                  <a:gd name="T15" fmla="*/ 1711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17" name="Line 5">
                <a:extLst>
                  <a:ext uri="{FF2B5EF4-FFF2-40B4-BE49-F238E27FC236}">
                    <a16:creationId xmlns:a16="http://schemas.microsoft.com/office/drawing/2014/main" id="{11D2933C-6D15-AE31-CA24-9FC7AE5E8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1" y="2606"/>
                <a:ext cx="0" cy="134"/>
              </a:xfrm>
              <a:prstGeom prst="line">
                <a:avLst/>
              </a:prstGeom>
              <a:noFill/>
              <a:ln w="28575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18" name="Line 6">
                <a:extLst>
                  <a:ext uri="{FF2B5EF4-FFF2-40B4-BE49-F238E27FC236}">
                    <a16:creationId xmlns:a16="http://schemas.microsoft.com/office/drawing/2014/main" id="{D787EF6A-85A4-64FA-A339-4210A2A803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91" y="2671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19" name="Line 7">
                <a:extLst>
                  <a:ext uri="{FF2B5EF4-FFF2-40B4-BE49-F238E27FC236}">
                    <a16:creationId xmlns:a16="http://schemas.microsoft.com/office/drawing/2014/main" id="{7769BC43-6415-A17D-ECA0-A88988715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91" y="2603"/>
                <a:ext cx="109" cy="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20" name="Line 8">
                <a:extLst>
                  <a:ext uri="{FF2B5EF4-FFF2-40B4-BE49-F238E27FC236}">
                    <a16:creationId xmlns:a16="http://schemas.microsoft.com/office/drawing/2014/main" id="{B89D1E0C-0992-2195-976D-76AF9E488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3" y="2672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21" name="Line 9">
                <a:extLst>
                  <a:ext uri="{FF2B5EF4-FFF2-40B4-BE49-F238E27FC236}">
                    <a16:creationId xmlns:a16="http://schemas.microsoft.com/office/drawing/2014/main" id="{29D8B8F0-14A1-E92E-C3C9-F641DC75D3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429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22" name="Line 10">
                <a:extLst>
                  <a:ext uri="{FF2B5EF4-FFF2-40B4-BE49-F238E27FC236}">
                    <a16:creationId xmlns:a16="http://schemas.microsoft.com/office/drawing/2014/main" id="{FF54F6F1-8B36-1FCD-637D-63BC47F04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0" y="2915"/>
                <a:ext cx="5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66613" name="Straight Connector 64">
              <a:extLst>
                <a:ext uri="{FF2B5EF4-FFF2-40B4-BE49-F238E27FC236}">
                  <a16:creationId xmlns:a16="http://schemas.microsoft.com/office/drawing/2014/main" id="{B781AF4F-4F8A-7AAD-039A-E864EB1264B6}"/>
                </a:ext>
              </a:extLst>
            </p:cNvPr>
            <p:cNvCxnSpPr>
              <a:cxnSpLocks noChangeShapeType="1"/>
              <a:stCxn id="66622" idx="0"/>
            </p:cNvCxnSpPr>
            <p:nvPr/>
          </p:nvCxnSpPr>
          <p:spPr bwMode="auto">
            <a:xfrm flipH="1" flipV="1">
              <a:off x="1457325" y="2045768"/>
              <a:ext cx="1" cy="22276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14" name="Straight Connector 65">
              <a:extLst>
                <a:ext uri="{FF2B5EF4-FFF2-40B4-BE49-F238E27FC236}">
                  <a16:creationId xmlns:a16="http://schemas.microsoft.com/office/drawing/2014/main" id="{D9285A24-2144-004B-8FBF-3ECAB6434639}"/>
                </a:ext>
              </a:extLst>
            </p:cNvPr>
            <p:cNvCxnSpPr>
              <a:cxnSpLocks noChangeShapeType="1"/>
              <a:stCxn id="66621" idx="0"/>
            </p:cNvCxnSpPr>
            <p:nvPr/>
          </p:nvCxnSpPr>
          <p:spPr bwMode="auto">
            <a:xfrm flipH="1" flipV="1">
              <a:off x="2228850" y="2045768"/>
              <a:ext cx="1" cy="222769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615" name="Connector: Elbow 66">
              <a:extLst>
                <a:ext uri="{FF2B5EF4-FFF2-40B4-BE49-F238E27FC236}">
                  <a16:creationId xmlns:a16="http://schemas.microsoft.com/office/drawing/2014/main" id="{B1C8ECB9-1735-2241-7C8E-FF6EBE2703A3}"/>
                </a:ext>
              </a:extLst>
            </p:cNvPr>
            <p:cNvCxnSpPr>
              <a:cxnSpLocks noChangeShapeType="1"/>
              <a:stCxn id="66620" idx="1"/>
              <a:endCxn id="66611" idx="0"/>
            </p:cNvCxnSpPr>
            <p:nvPr/>
          </p:nvCxnSpPr>
          <p:spPr bwMode="auto">
            <a:xfrm flipV="1">
              <a:off x="1843087" y="1293293"/>
              <a:ext cx="7145" cy="1632470"/>
            </a:xfrm>
            <a:prstGeom prst="bentConnector4">
              <a:avLst>
                <a:gd name="adj1" fmla="val 12697787"/>
                <a:gd name="adj2" fmla="val 114005"/>
              </a:avLst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6569" name="Group 89">
            <a:extLst>
              <a:ext uri="{FF2B5EF4-FFF2-40B4-BE49-F238E27FC236}">
                <a16:creationId xmlns:a16="http://schemas.microsoft.com/office/drawing/2014/main" id="{A9D079D6-CA91-057B-89C8-14C566826DA0}"/>
              </a:ext>
            </a:extLst>
          </p:cNvPr>
          <p:cNvGrpSpPr>
            <a:grpSpLocks/>
          </p:cNvGrpSpPr>
          <p:nvPr/>
        </p:nvGrpSpPr>
        <p:grpSpPr bwMode="auto">
          <a:xfrm>
            <a:off x="954088" y="1182688"/>
            <a:ext cx="1401762" cy="2414587"/>
            <a:chOff x="954087" y="1182748"/>
            <a:chExt cx="1402527" cy="2415029"/>
          </a:xfrm>
        </p:grpSpPr>
        <p:grpSp>
          <p:nvGrpSpPr>
            <p:cNvPr id="66598" name="Group 74">
              <a:extLst>
                <a:ext uri="{FF2B5EF4-FFF2-40B4-BE49-F238E27FC236}">
                  <a16:creationId xmlns:a16="http://schemas.microsoft.com/office/drawing/2014/main" id="{CFED504B-25DF-BD9D-214B-92E3785CF6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4087" y="2717783"/>
              <a:ext cx="1330325" cy="879994"/>
              <a:chOff x="1177925" y="2045768"/>
              <a:chExt cx="1330325" cy="879994"/>
            </a:xfrm>
          </p:grpSpPr>
          <p:grpSp>
            <p:nvGrpSpPr>
              <p:cNvPr id="66601" name="Group 3">
                <a:extLst>
                  <a:ext uri="{FF2B5EF4-FFF2-40B4-BE49-F238E27FC236}">
                    <a16:creationId xmlns:a16="http://schemas.microsoft.com/office/drawing/2014/main" id="{BEA819B5-0CA5-66BD-334A-BE7C39F293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1514475" y="1931987"/>
                <a:ext cx="657225" cy="1330325"/>
                <a:chOff x="3040" y="2253"/>
                <a:chExt cx="414" cy="838"/>
              </a:xfrm>
            </p:grpSpPr>
            <p:sp>
              <p:nvSpPr>
                <p:cNvPr id="66604" name="AutoShape 4">
                  <a:extLst>
                    <a:ext uri="{FF2B5EF4-FFF2-40B4-BE49-F238E27FC236}">
                      <a16:creationId xmlns:a16="http://schemas.microsoft.com/office/drawing/2014/main" id="{248D27A1-F373-F7E4-0E42-CF0BA66A82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829" y="251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605" name="Line 5">
                  <a:extLst>
                    <a:ext uri="{FF2B5EF4-FFF2-40B4-BE49-F238E27FC236}">
                      <a16:creationId xmlns:a16="http://schemas.microsoft.com/office/drawing/2014/main" id="{58FD4CA5-85C6-EDD4-E353-D7A0A5B61B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1" y="260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606" name="Line 6">
                  <a:extLst>
                    <a:ext uri="{FF2B5EF4-FFF2-40B4-BE49-F238E27FC236}">
                      <a16:creationId xmlns:a16="http://schemas.microsoft.com/office/drawing/2014/main" id="{43DBD047-1A9E-965C-B2BE-541D1B186B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1" y="267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607" name="Line 7">
                  <a:extLst>
                    <a:ext uri="{FF2B5EF4-FFF2-40B4-BE49-F238E27FC236}">
                      <a16:creationId xmlns:a16="http://schemas.microsoft.com/office/drawing/2014/main" id="{BCBA64D6-83A2-45DF-BDE3-612A88504F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91" y="260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608" name="Line 8">
                  <a:extLst>
                    <a:ext uri="{FF2B5EF4-FFF2-40B4-BE49-F238E27FC236}">
                      <a16:creationId xmlns:a16="http://schemas.microsoft.com/office/drawing/2014/main" id="{363FBF6D-94A0-8E61-EDDF-9DE54CE6C8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3" y="267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609" name="Line 9">
                  <a:extLst>
                    <a:ext uri="{FF2B5EF4-FFF2-40B4-BE49-F238E27FC236}">
                      <a16:creationId xmlns:a16="http://schemas.microsoft.com/office/drawing/2014/main" id="{5C4B85CF-E0C4-5BEA-EFBF-CEBC331D59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42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610" name="Line 10">
                  <a:extLst>
                    <a:ext uri="{FF2B5EF4-FFF2-40B4-BE49-F238E27FC236}">
                      <a16:creationId xmlns:a16="http://schemas.microsoft.com/office/drawing/2014/main" id="{86FD9CA3-BF85-C932-412C-F6C6F57C36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91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66602" name="Straight Connector 77">
                <a:extLst>
                  <a:ext uri="{FF2B5EF4-FFF2-40B4-BE49-F238E27FC236}">
                    <a16:creationId xmlns:a16="http://schemas.microsoft.com/office/drawing/2014/main" id="{4DC730E0-E741-4B93-B8E8-4432F5A3A4DA}"/>
                  </a:ext>
                </a:extLst>
              </p:cNvPr>
              <p:cNvCxnSpPr>
                <a:cxnSpLocks noChangeShapeType="1"/>
                <a:stCxn id="66610" idx="0"/>
              </p:cNvCxnSpPr>
              <p:nvPr/>
            </p:nvCxnSpPr>
            <p:spPr bwMode="auto">
              <a:xfrm flipH="1" flipV="1">
                <a:off x="1457325" y="2045768"/>
                <a:ext cx="1" cy="222769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603" name="Straight Connector 78">
                <a:extLst>
                  <a:ext uri="{FF2B5EF4-FFF2-40B4-BE49-F238E27FC236}">
                    <a16:creationId xmlns:a16="http://schemas.microsoft.com/office/drawing/2014/main" id="{75A445D3-01FD-5045-CFE1-3346B57D7A59}"/>
                  </a:ext>
                </a:extLst>
              </p:cNvPr>
              <p:cNvCxnSpPr>
                <a:cxnSpLocks noChangeShapeType="1"/>
                <a:stCxn id="66609" idx="0"/>
              </p:cNvCxnSpPr>
              <p:nvPr/>
            </p:nvCxnSpPr>
            <p:spPr bwMode="auto">
              <a:xfrm flipH="1" flipV="1">
                <a:off x="2228850" y="2045768"/>
                <a:ext cx="1" cy="222769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6599" name="TextBox 87">
              <a:extLst>
                <a:ext uri="{FF2B5EF4-FFF2-40B4-BE49-F238E27FC236}">
                  <a16:creationId xmlns:a16="http://schemas.microsoft.com/office/drawing/2014/main" id="{66BDD72E-2CFA-E0A9-87B1-9E47AFD51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881" y="1182748"/>
              <a:ext cx="620683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A[4]</a:t>
              </a:r>
            </a:p>
            <a:p>
              <a:r>
                <a:rPr lang="en-US" altLang="en-US"/>
                <a:t>A[3]</a:t>
              </a:r>
            </a:p>
            <a:p>
              <a:r>
                <a:rPr lang="en-US" altLang="en-US"/>
                <a:t>A[2]</a:t>
              </a:r>
            </a:p>
            <a:p>
              <a:r>
                <a:rPr lang="en-US" altLang="en-US"/>
                <a:t>A[1]</a:t>
              </a:r>
            </a:p>
            <a:p>
              <a:r>
                <a:rPr lang="en-US" altLang="en-US"/>
                <a:t>A[0]</a:t>
              </a:r>
            </a:p>
          </p:txBody>
        </p:sp>
        <p:sp>
          <p:nvSpPr>
            <p:cNvPr id="66600" name="TextBox 88">
              <a:extLst>
                <a:ext uri="{FF2B5EF4-FFF2-40B4-BE49-F238E27FC236}">
                  <a16:creationId xmlns:a16="http://schemas.microsoft.com/office/drawing/2014/main" id="{F2F3ED04-706D-A623-8926-56AB26BE1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931" y="1182748"/>
              <a:ext cx="620683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/>
                <a:t>B[4]</a:t>
              </a:r>
            </a:p>
            <a:p>
              <a:r>
                <a:rPr lang="en-US" altLang="en-US"/>
                <a:t>B[3]</a:t>
              </a:r>
            </a:p>
            <a:p>
              <a:r>
                <a:rPr lang="en-US" altLang="en-US"/>
                <a:t>B[2]</a:t>
              </a:r>
            </a:p>
            <a:p>
              <a:r>
                <a:rPr lang="en-US" altLang="en-US"/>
                <a:t>B[1]</a:t>
              </a:r>
            </a:p>
            <a:p>
              <a:r>
                <a:rPr lang="en-US" altLang="en-US"/>
                <a:t>B[0]</a:t>
              </a:r>
            </a:p>
          </p:txBody>
        </p:sp>
      </p:grpSp>
      <p:grpSp>
        <p:nvGrpSpPr>
          <p:cNvPr id="66570" name="Group 90">
            <a:extLst>
              <a:ext uri="{FF2B5EF4-FFF2-40B4-BE49-F238E27FC236}">
                <a16:creationId xmlns:a16="http://schemas.microsoft.com/office/drawing/2014/main" id="{8D181D63-7624-69C4-5C2B-E8400F4A16D3}"/>
              </a:ext>
            </a:extLst>
          </p:cNvPr>
          <p:cNvGrpSpPr>
            <a:grpSpLocks/>
          </p:cNvGrpSpPr>
          <p:nvPr/>
        </p:nvGrpSpPr>
        <p:grpSpPr bwMode="auto">
          <a:xfrm>
            <a:off x="5445125" y="1082675"/>
            <a:ext cx="1390650" cy="2414588"/>
            <a:chOff x="954087" y="1182748"/>
            <a:chExt cx="1389703" cy="2415029"/>
          </a:xfrm>
        </p:grpSpPr>
        <p:grpSp>
          <p:nvGrpSpPr>
            <p:cNvPr id="66585" name="Group 91">
              <a:extLst>
                <a:ext uri="{FF2B5EF4-FFF2-40B4-BE49-F238E27FC236}">
                  <a16:creationId xmlns:a16="http://schemas.microsoft.com/office/drawing/2014/main" id="{C6DEE761-1E1B-D562-DC38-BB5D85A26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4087" y="2717783"/>
              <a:ext cx="1330325" cy="879994"/>
              <a:chOff x="1177925" y="2045768"/>
              <a:chExt cx="1330325" cy="879994"/>
            </a:xfrm>
          </p:grpSpPr>
          <p:grpSp>
            <p:nvGrpSpPr>
              <p:cNvPr id="66588" name="Group 3">
                <a:extLst>
                  <a:ext uri="{FF2B5EF4-FFF2-40B4-BE49-F238E27FC236}">
                    <a16:creationId xmlns:a16="http://schemas.microsoft.com/office/drawing/2014/main" id="{6427B61D-C606-7FBA-F140-CE36E64CD3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1514475" y="1931987"/>
                <a:ext cx="657225" cy="1330325"/>
                <a:chOff x="3040" y="2253"/>
                <a:chExt cx="414" cy="838"/>
              </a:xfrm>
            </p:grpSpPr>
            <p:sp>
              <p:nvSpPr>
                <p:cNvPr id="66591" name="AutoShape 4">
                  <a:extLst>
                    <a:ext uri="{FF2B5EF4-FFF2-40B4-BE49-F238E27FC236}">
                      <a16:creationId xmlns:a16="http://schemas.microsoft.com/office/drawing/2014/main" id="{51027102-8072-BC69-B545-21EAE1AC48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829" y="251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592" name="Line 5">
                  <a:extLst>
                    <a:ext uri="{FF2B5EF4-FFF2-40B4-BE49-F238E27FC236}">
                      <a16:creationId xmlns:a16="http://schemas.microsoft.com/office/drawing/2014/main" id="{94110BBB-1E2A-48D5-E3D3-B95608AF1B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1" y="260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593" name="Line 6">
                  <a:extLst>
                    <a:ext uri="{FF2B5EF4-FFF2-40B4-BE49-F238E27FC236}">
                      <a16:creationId xmlns:a16="http://schemas.microsoft.com/office/drawing/2014/main" id="{40237607-DD71-FC7F-9AE5-CBF836335F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1" y="267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594" name="Line 7">
                  <a:extLst>
                    <a:ext uri="{FF2B5EF4-FFF2-40B4-BE49-F238E27FC236}">
                      <a16:creationId xmlns:a16="http://schemas.microsoft.com/office/drawing/2014/main" id="{7329B632-A3F1-B848-E983-FCC2F2E3F7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91" y="260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595" name="Line 8">
                  <a:extLst>
                    <a:ext uri="{FF2B5EF4-FFF2-40B4-BE49-F238E27FC236}">
                      <a16:creationId xmlns:a16="http://schemas.microsoft.com/office/drawing/2014/main" id="{94D436B4-F220-13B9-932A-46861DEE22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3" y="267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596" name="Line 9">
                  <a:extLst>
                    <a:ext uri="{FF2B5EF4-FFF2-40B4-BE49-F238E27FC236}">
                      <a16:creationId xmlns:a16="http://schemas.microsoft.com/office/drawing/2014/main" id="{44522E9E-A046-C5E3-72E0-44F85F7D6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42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597" name="Line 10">
                  <a:extLst>
                    <a:ext uri="{FF2B5EF4-FFF2-40B4-BE49-F238E27FC236}">
                      <a16:creationId xmlns:a16="http://schemas.microsoft.com/office/drawing/2014/main" id="{E9BFE03A-CF06-5436-2B40-5C8BE70612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91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66589" name="Straight Connector 95">
                <a:extLst>
                  <a:ext uri="{FF2B5EF4-FFF2-40B4-BE49-F238E27FC236}">
                    <a16:creationId xmlns:a16="http://schemas.microsoft.com/office/drawing/2014/main" id="{FB01D34C-35A9-C00C-3CBE-C11653770924}"/>
                  </a:ext>
                </a:extLst>
              </p:cNvPr>
              <p:cNvCxnSpPr>
                <a:cxnSpLocks noChangeShapeType="1"/>
                <a:stCxn id="66597" idx="0"/>
              </p:cNvCxnSpPr>
              <p:nvPr/>
            </p:nvCxnSpPr>
            <p:spPr bwMode="auto">
              <a:xfrm flipH="1" flipV="1">
                <a:off x="1457325" y="2045768"/>
                <a:ext cx="1" cy="222769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590" name="Straight Connector 96">
                <a:extLst>
                  <a:ext uri="{FF2B5EF4-FFF2-40B4-BE49-F238E27FC236}">
                    <a16:creationId xmlns:a16="http://schemas.microsoft.com/office/drawing/2014/main" id="{38FE0671-D4D7-D739-82A2-37A933B3D4A4}"/>
                  </a:ext>
                </a:extLst>
              </p:cNvPr>
              <p:cNvCxnSpPr>
                <a:cxnSpLocks noChangeShapeType="1"/>
                <a:stCxn id="66596" idx="0"/>
              </p:cNvCxnSpPr>
              <p:nvPr/>
            </p:nvCxnSpPr>
            <p:spPr bwMode="auto">
              <a:xfrm flipH="1" flipV="1">
                <a:off x="2228850" y="2045768"/>
                <a:ext cx="1" cy="222769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6586" name="TextBox 92">
              <a:extLst>
                <a:ext uri="{FF2B5EF4-FFF2-40B4-BE49-F238E27FC236}">
                  <a16:creationId xmlns:a16="http://schemas.microsoft.com/office/drawing/2014/main" id="{2A79FB27-4D23-9791-E2E6-C81876364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881" y="1182748"/>
              <a:ext cx="620683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  <a:p>
              <a:r>
                <a:rPr lang="en-US" altLang="en-US"/>
                <a:t>A[6]</a:t>
              </a:r>
            </a:p>
            <a:p>
              <a:r>
                <a:rPr lang="en-US" altLang="en-US"/>
                <a:t>A[4]</a:t>
              </a:r>
            </a:p>
            <a:p>
              <a:r>
                <a:rPr lang="en-US" altLang="en-US"/>
                <a:t>A[2]</a:t>
              </a:r>
            </a:p>
            <a:p>
              <a:r>
                <a:rPr lang="en-US" altLang="en-US"/>
                <a:t>A[0]</a:t>
              </a:r>
            </a:p>
          </p:txBody>
        </p:sp>
        <p:sp>
          <p:nvSpPr>
            <p:cNvPr id="66587" name="TextBox 93">
              <a:extLst>
                <a:ext uri="{FF2B5EF4-FFF2-40B4-BE49-F238E27FC236}">
                  <a16:creationId xmlns:a16="http://schemas.microsoft.com/office/drawing/2014/main" id="{DBDF6038-5CB6-8085-4CD8-10501FE5C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931" y="1182748"/>
              <a:ext cx="607859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  <a:p>
              <a:r>
                <a:rPr lang="en-US" altLang="en-US"/>
                <a:t>B[6]</a:t>
              </a:r>
            </a:p>
            <a:p>
              <a:r>
                <a:rPr lang="en-US" altLang="en-US"/>
                <a:t>B[4]</a:t>
              </a:r>
            </a:p>
            <a:p>
              <a:r>
                <a:rPr lang="en-US" altLang="en-US"/>
                <a:t>B[2]</a:t>
              </a:r>
            </a:p>
            <a:p>
              <a:r>
                <a:rPr lang="en-US" altLang="en-US"/>
                <a:t>B[0]</a:t>
              </a:r>
            </a:p>
          </p:txBody>
        </p:sp>
      </p:grpSp>
      <p:grpSp>
        <p:nvGrpSpPr>
          <p:cNvPr id="66571" name="Group 104">
            <a:extLst>
              <a:ext uri="{FF2B5EF4-FFF2-40B4-BE49-F238E27FC236}">
                <a16:creationId xmlns:a16="http://schemas.microsoft.com/office/drawing/2014/main" id="{FD5D67B0-1950-9908-1AC7-2602B321678D}"/>
              </a:ext>
            </a:extLst>
          </p:cNvPr>
          <p:cNvGrpSpPr>
            <a:grpSpLocks/>
          </p:cNvGrpSpPr>
          <p:nvPr/>
        </p:nvGrpSpPr>
        <p:grpSpPr bwMode="auto">
          <a:xfrm>
            <a:off x="6851650" y="1082675"/>
            <a:ext cx="1390650" cy="2414588"/>
            <a:chOff x="954087" y="1182748"/>
            <a:chExt cx="1389703" cy="2415029"/>
          </a:xfrm>
        </p:grpSpPr>
        <p:grpSp>
          <p:nvGrpSpPr>
            <p:cNvPr id="66572" name="Group 105">
              <a:extLst>
                <a:ext uri="{FF2B5EF4-FFF2-40B4-BE49-F238E27FC236}">
                  <a16:creationId xmlns:a16="http://schemas.microsoft.com/office/drawing/2014/main" id="{F26038A3-9EAB-C5A3-A60B-8F94F7CC40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4087" y="2717783"/>
              <a:ext cx="1330325" cy="879994"/>
              <a:chOff x="1177925" y="2045768"/>
              <a:chExt cx="1330325" cy="879994"/>
            </a:xfrm>
          </p:grpSpPr>
          <p:grpSp>
            <p:nvGrpSpPr>
              <p:cNvPr id="66575" name="Group 3">
                <a:extLst>
                  <a:ext uri="{FF2B5EF4-FFF2-40B4-BE49-F238E27FC236}">
                    <a16:creationId xmlns:a16="http://schemas.microsoft.com/office/drawing/2014/main" id="{3495327D-4081-808D-63E9-F14CD86373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1514475" y="1931987"/>
                <a:ext cx="657225" cy="1330325"/>
                <a:chOff x="3040" y="2253"/>
                <a:chExt cx="414" cy="838"/>
              </a:xfrm>
            </p:grpSpPr>
            <p:sp>
              <p:nvSpPr>
                <p:cNvPr id="66578" name="AutoShape 4">
                  <a:extLst>
                    <a:ext uri="{FF2B5EF4-FFF2-40B4-BE49-F238E27FC236}">
                      <a16:creationId xmlns:a16="http://schemas.microsoft.com/office/drawing/2014/main" id="{8FC6B723-0346-0909-E11B-0291A511E5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2829" y="2515"/>
                  <a:ext cx="838" cy="31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11 w 21600"/>
                    <a:gd name="T13" fmla="*/ 4486 h 21600"/>
                    <a:gd name="T14" fmla="*/ 17089 w 21600"/>
                    <a:gd name="T15" fmla="*/ 1711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579" name="Line 5">
                  <a:extLst>
                    <a:ext uri="{FF2B5EF4-FFF2-40B4-BE49-F238E27FC236}">
                      <a16:creationId xmlns:a16="http://schemas.microsoft.com/office/drawing/2014/main" id="{94F10CF7-FEF7-58BE-D86A-83E5B64630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1" y="2606"/>
                  <a:ext cx="0" cy="134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580" name="Line 6">
                  <a:extLst>
                    <a:ext uri="{FF2B5EF4-FFF2-40B4-BE49-F238E27FC236}">
                      <a16:creationId xmlns:a16="http://schemas.microsoft.com/office/drawing/2014/main" id="{904C9928-FA38-769C-18F1-29E903AEDF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091" y="2671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581" name="Line 7">
                  <a:extLst>
                    <a:ext uri="{FF2B5EF4-FFF2-40B4-BE49-F238E27FC236}">
                      <a16:creationId xmlns:a16="http://schemas.microsoft.com/office/drawing/2014/main" id="{343F3F7A-E425-554E-1951-4F86112986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091" y="2603"/>
                  <a:ext cx="109" cy="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582" name="Line 8">
                  <a:extLst>
                    <a:ext uri="{FF2B5EF4-FFF2-40B4-BE49-F238E27FC236}">
                      <a16:creationId xmlns:a16="http://schemas.microsoft.com/office/drawing/2014/main" id="{8F294543-311C-7FCA-5B0C-71739CBD82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3" y="2672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583" name="Line 9">
                  <a:extLst>
                    <a:ext uri="{FF2B5EF4-FFF2-40B4-BE49-F238E27FC236}">
                      <a16:creationId xmlns:a16="http://schemas.microsoft.com/office/drawing/2014/main" id="{60CA41C5-BD4F-5B4B-D63D-E675CF545A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429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584" name="Line 10">
                  <a:extLst>
                    <a:ext uri="{FF2B5EF4-FFF2-40B4-BE49-F238E27FC236}">
                      <a16:creationId xmlns:a16="http://schemas.microsoft.com/office/drawing/2014/main" id="{AD48A1FE-8453-4CA3-D3C1-9040E205F2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0" y="2915"/>
                  <a:ext cx="51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66576" name="Straight Connector 109">
                <a:extLst>
                  <a:ext uri="{FF2B5EF4-FFF2-40B4-BE49-F238E27FC236}">
                    <a16:creationId xmlns:a16="http://schemas.microsoft.com/office/drawing/2014/main" id="{6714224D-C4A2-5540-B07F-CF7FFAD0EE63}"/>
                  </a:ext>
                </a:extLst>
              </p:cNvPr>
              <p:cNvCxnSpPr>
                <a:cxnSpLocks noChangeShapeType="1"/>
                <a:stCxn id="66584" idx="0"/>
              </p:cNvCxnSpPr>
              <p:nvPr/>
            </p:nvCxnSpPr>
            <p:spPr bwMode="auto">
              <a:xfrm flipH="1" flipV="1">
                <a:off x="1457325" y="2045768"/>
                <a:ext cx="1" cy="222769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6577" name="Straight Connector 110">
                <a:extLst>
                  <a:ext uri="{FF2B5EF4-FFF2-40B4-BE49-F238E27FC236}">
                    <a16:creationId xmlns:a16="http://schemas.microsoft.com/office/drawing/2014/main" id="{2105A5B8-F6ED-9888-A2A8-9E39907B206E}"/>
                  </a:ext>
                </a:extLst>
              </p:cNvPr>
              <p:cNvCxnSpPr>
                <a:cxnSpLocks noChangeShapeType="1"/>
                <a:stCxn id="66583" idx="0"/>
              </p:cNvCxnSpPr>
              <p:nvPr/>
            </p:nvCxnSpPr>
            <p:spPr bwMode="auto">
              <a:xfrm flipH="1" flipV="1">
                <a:off x="2228850" y="2045768"/>
                <a:ext cx="1" cy="222769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6573" name="TextBox 106">
              <a:extLst>
                <a:ext uri="{FF2B5EF4-FFF2-40B4-BE49-F238E27FC236}">
                  <a16:creationId xmlns:a16="http://schemas.microsoft.com/office/drawing/2014/main" id="{587CCB3F-7BFB-22AE-6A54-02CF65200E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881" y="1182748"/>
              <a:ext cx="620683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  <a:p>
              <a:r>
                <a:rPr lang="en-US" altLang="en-US"/>
                <a:t>A[7]</a:t>
              </a:r>
            </a:p>
            <a:p>
              <a:r>
                <a:rPr lang="en-US" altLang="en-US"/>
                <a:t>A[5]</a:t>
              </a:r>
            </a:p>
            <a:p>
              <a:r>
                <a:rPr lang="en-US" altLang="en-US"/>
                <a:t>A[3]</a:t>
              </a:r>
            </a:p>
            <a:p>
              <a:r>
                <a:rPr lang="en-US" altLang="en-US"/>
                <a:t>A[1]</a:t>
              </a:r>
            </a:p>
          </p:txBody>
        </p:sp>
        <p:sp>
          <p:nvSpPr>
            <p:cNvPr id="66574" name="TextBox 107">
              <a:extLst>
                <a:ext uri="{FF2B5EF4-FFF2-40B4-BE49-F238E27FC236}">
                  <a16:creationId xmlns:a16="http://schemas.microsoft.com/office/drawing/2014/main" id="{4B15B32D-35EC-8083-7864-FBC2A728D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931" y="1182748"/>
              <a:ext cx="607859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  <a:p>
              <a:r>
                <a:rPr lang="en-US" altLang="en-US"/>
                <a:t>B[7]</a:t>
              </a:r>
            </a:p>
            <a:p>
              <a:r>
                <a:rPr lang="en-US" altLang="en-US"/>
                <a:t>B[5]</a:t>
              </a:r>
            </a:p>
            <a:p>
              <a:r>
                <a:rPr lang="en-US" altLang="en-US"/>
                <a:t>B[3]</a:t>
              </a:r>
            </a:p>
            <a:p>
              <a:r>
                <a:rPr lang="en-US" altLang="en-US"/>
                <a:t>B[1]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7FAC07A4-85BF-D53F-0E2B-101A2B872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Considerations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3D6DDAF0-36A0-9EA9-9A8B-860BAA8F50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Good:</a:t>
            </a:r>
          </a:p>
          <a:p>
            <a:r>
              <a:rPr lang="en-US" altLang="en-US"/>
              <a:t>     Repetitive computations</a:t>
            </a:r>
          </a:p>
          <a:p>
            <a:r>
              <a:rPr lang="en-US" altLang="en-US"/>
              <a:t>	Block-based LDUR/STUR moves (like cache blocks)</a:t>
            </a:r>
          </a:p>
          <a:p>
            <a:r>
              <a:rPr lang="en-US" altLang="en-US"/>
              <a:t>	Remove loop overhead</a:t>
            </a:r>
          </a:p>
          <a:p>
            <a:r>
              <a:rPr lang="en-US" altLang="en-US"/>
              <a:t>     Easily parallelized</a:t>
            </a:r>
          </a:p>
          <a:p>
            <a:endParaRPr lang="en-US" altLang="en-US"/>
          </a:p>
          <a:p>
            <a:r>
              <a:rPr lang="en-US" altLang="en-US"/>
              <a:t>Bad: </a:t>
            </a:r>
          </a:p>
          <a:p>
            <a:r>
              <a:rPr lang="en-US" altLang="en-US"/>
              <a:t>	“Jumpy” code: if-then, case</a:t>
            </a:r>
          </a:p>
          <a:p>
            <a:r>
              <a:rPr lang="en-US" altLang="en-US"/>
              <a:t>		Predicated instructions, but still wasteful</a:t>
            </a:r>
          </a:p>
          <a:p>
            <a:r>
              <a:rPr lang="en-US" altLang="en-US"/>
              <a:t>	Working on data that isn’t “packed” together.</a:t>
            </a:r>
          </a:p>
          <a:p>
            <a:r>
              <a:rPr lang="en-US" altLang="en-US"/>
              <a:t>		Scatter/Gather instructions</a:t>
            </a:r>
          </a:p>
          <a:p>
            <a:r>
              <a:rPr lang="en-US" altLang="en-US"/>
              <a:t>	Can’t accelerate non-vectorized code</a:t>
            </a: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4D44070B-8EC1-C066-0538-63096D8AB6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FFE29B-42FE-4B7A-9C22-66606C7BFF4F}" type="slidenum">
              <a:rPr lang="en-US" altLang="en-US" smtClean="0">
                <a:latin typeface="Arial" panose="020B0604020202020204" pitchFamily="34" charset="0"/>
              </a:rPr>
              <a:pPr/>
              <a:t>208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C6602D56-C2AC-274B-C386-C2092E7A8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Graphics Processing Units (GPUs)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EAB4F0E2-004A-B391-F657-D346A1AC94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Processor optimized for graphics processing, coprocessor to main CPU</a:t>
            </a:r>
          </a:p>
          <a:p>
            <a:endParaRPr lang="en-US" altLang="en-US"/>
          </a:p>
          <a:p>
            <a:r>
              <a:rPr lang="en-US" altLang="en-US"/>
              <a:t>GPUs, vs. CPUs</a:t>
            </a:r>
          </a:p>
          <a:p>
            <a:r>
              <a:rPr lang="en-US" altLang="en-US"/>
              <a:t>	CPU coprocessor, so don’t have to support everything.</a:t>
            </a:r>
          </a:p>
          <a:p>
            <a:r>
              <a:rPr lang="en-US" altLang="en-US"/>
              <a:t>	GPU datasets smaller than CPUs (4-6GB vs. 32-256GB)</a:t>
            </a:r>
          </a:p>
          <a:p>
            <a:r>
              <a:rPr lang="en-US" altLang="en-US"/>
              <a:t>	Skip multilevel caches, use high-bandwidth memory</a:t>
            </a:r>
          </a:p>
          <a:p>
            <a:r>
              <a:rPr lang="en-US" altLang="en-US"/>
              <a:t>		Hide latency via multi-threading</a:t>
            </a:r>
          </a:p>
          <a:p>
            <a:r>
              <a:rPr lang="en-US" altLang="en-US"/>
              <a:t>	Provide many parallel processors (MIMD), that are internally SIMD.</a:t>
            </a:r>
          </a:p>
          <a:p>
            <a:endParaRPr lang="en-US" altLang="en-US"/>
          </a:p>
          <a:p>
            <a:r>
              <a:rPr lang="en-US" altLang="en-US"/>
              <a:t>Example</a:t>
            </a:r>
          </a:p>
          <a:p>
            <a:r>
              <a:rPr lang="en-US" altLang="en-US"/>
              <a:t>	8-16 SIMD Processors</a:t>
            </a:r>
          </a:p>
          <a:p>
            <a:r>
              <a:rPr lang="en-US" altLang="en-US"/>
              <a:t>	8-16 Lanes/SIMD Processor</a:t>
            </a:r>
          </a:p>
          <a:p>
            <a:r>
              <a:rPr lang="en-US" altLang="en-US"/>
              <a:t>	Largest cache: 0.75MB (comparable CPU might be 8MB)</a:t>
            </a:r>
          </a:p>
          <a:p>
            <a:r>
              <a:rPr lang="en-US" altLang="en-US"/>
              <a:t>	DRAM: 4-6GB (comparable CPU might be 8-256GB)</a:t>
            </a:r>
          </a:p>
        </p:txBody>
      </p:sp>
      <p:sp>
        <p:nvSpPr>
          <p:cNvPr id="68612" name="Slide Number Placeholder 3">
            <a:extLst>
              <a:ext uri="{FF2B5EF4-FFF2-40B4-BE49-F238E27FC236}">
                <a16:creationId xmlns:a16="http://schemas.microsoft.com/office/drawing/2014/main" id="{D935E162-AB10-F18E-D124-F65AB974BB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A0FB23-D6EB-4953-93AE-46D82C9157E6}" type="slidenum">
              <a:rPr lang="en-US" altLang="en-US" smtClean="0">
                <a:latin typeface="Arial" panose="020B0604020202020204" pitchFamily="34" charset="0"/>
              </a:rPr>
              <a:pPr/>
              <a:t>209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B547B578-F057-053F-69C3-2D92ADEDD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GPU SIMD Processor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71B995CD-CFE0-D44F-95F4-F830D865C7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E4FF84C1-8FB1-F5DC-5432-45135B56CD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1589ED-8A9D-4E8F-A68A-22DDC47BCF60}" type="slidenum">
              <a:rPr lang="en-US" altLang="en-US" smtClean="0">
                <a:latin typeface="Arial" panose="020B0604020202020204" pitchFamily="34" charset="0"/>
              </a:rPr>
              <a:pPr/>
              <a:t>210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69637" name="Picture 4" descr="Structure of a general GPU SIMD Processor.">
            <a:extLst>
              <a:ext uri="{FF2B5EF4-FFF2-40B4-BE49-F238E27FC236}">
                <a16:creationId xmlns:a16="http://schemas.microsoft.com/office/drawing/2014/main" id="{00332226-15D9-A33E-0D9B-DAA7576B4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169988"/>
            <a:ext cx="8086725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00566490-C3E9-B6C4-5D6C-E014E68F7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D7C9AFBB-FFF9-4B2D-B28D-45DEC30482D2}" type="slidenum">
              <a:rPr lang="en-US" altLang="en-US" smtClean="0"/>
              <a:pPr>
                <a:spcBef>
                  <a:spcPct val="0"/>
                </a:spcBef>
                <a:buSzTx/>
              </a:pPr>
              <a:t>175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A6C3BB3-7470-64FE-350C-E913C5A06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Thought Experiment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848970F0-5470-B43A-578D-0E726B7986A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en-US" altLang="en-US" sz="1600"/>
              <a:t>Consider the following code segment:</a:t>
            </a:r>
          </a:p>
          <a:p>
            <a:pPr marL="0" indent="0"/>
            <a:endParaRPr lang="en-US" altLang="en-US" sz="1600"/>
          </a:p>
          <a:p>
            <a:pPr marL="0" indent="0"/>
            <a:r>
              <a:rPr lang="en-US" altLang="en-US" sz="1600">
                <a:latin typeface="Courier New" panose="02070309020205020404" pitchFamily="49" charset="0"/>
              </a:rPr>
              <a:t>while (1) {</a:t>
            </a:r>
          </a:p>
          <a:p>
            <a:pPr marL="0" indent="0"/>
            <a:r>
              <a:rPr lang="en-US" altLang="en-US" sz="1600">
                <a:latin typeface="Courier New" panose="02070309020205020404" pitchFamily="49" charset="0"/>
              </a:rPr>
              <a:t>	&lt;code 1&gt;</a:t>
            </a:r>
          </a:p>
          <a:p>
            <a:pPr marL="0" indent="0"/>
            <a:r>
              <a:rPr lang="en-US" altLang="en-US" sz="1600">
                <a:latin typeface="Courier New" panose="02070309020205020404" pitchFamily="49" charset="0"/>
              </a:rPr>
              <a:t>	for(int i=0; i&lt;9; i++) {</a:t>
            </a:r>
          </a:p>
          <a:p>
            <a:pPr marL="0" indent="0"/>
            <a:r>
              <a:rPr lang="en-US" altLang="en-US" sz="1600">
                <a:latin typeface="Courier New" panose="02070309020205020404" pitchFamily="49" charset="0"/>
              </a:rPr>
              <a:t>		&lt;code 2&gt;</a:t>
            </a:r>
          </a:p>
          <a:p>
            <a:pPr marL="0" indent="0"/>
            <a:r>
              <a:rPr lang="en-US" altLang="en-US" sz="1600">
                <a:latin typeface="Courier New" panose="02070309020205020404" pitchFamily="49" charset="0"/>
              </a:rPr>
              <a:t>	}</a:t>
            </a:r>
          </a:p>
          <a:p>
            <a:pPr marL="0" indent="0"/>
            <a:r>
              <a:rPr lang="en-US" altLang="en-US" sz="1600">
                <a:latin typeface="Courier New" panose="02070309020205020404" pitchFamily="49" charset="0"/>
              </a:rPr>
              <a:t>	&lt;code 3&gt;</a:t>
            </a:r>
          </a:p>
          <a:p>
            <a:pPr marL="0" indent="0"/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  <a:p>
            <a:pPr marL="0" indent="0"/>
            <a:endParaRPr lang="en-US" altLang="en-US" sz="1600">
              <a:latin typeface="Courier New" panose="02070309020205020404" pitchFamily="49" charset="0"/>
            </a:endParaRPr>
          </a:p>
          <a:p>
            <a:pPr marL="0" indent="0"/>
            <a:r>
              <a:rPr lang="en-US" altLang="en-US" sz="1600"/>
              <a:t>1-bit prediction accuracy?</a:t>
            </a:r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8CF417D0-8399-5868-A82E-D6CA004558C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/>
            <a:r>
              <a:rPr lang="en-US" altLang="en-US" sz="1400">
                <a:latin typeface="Courier New" panose="02070309020205020404" pitchFamily="49" charset="0"/>
              </a:rPr>
              <a:t>	ADDI C, X31, #9	// Const. 9</a:t>
            </a:r>
          </a:p>
          <a:p>
            <a:pPr marL="0" indent="0"/>
            <a:r>
              <a:rPr lang="en-US" altLang="en-US" sz="1400">
                <a:latin typeface="Courier New" panose="02070309020205020404" pitchFamily="49" charset="0"/>
              </a:rPr>
              <a:t>WHILE_TOP:</a:t>
            </a:r>
          </a:p>
          <a:p>
            <a:pPr marL="0" indent="0"/>
            <a:r>
              <a:rPr lang="en-US" altLang="en-US" sz="1400">
                <a:latin typeface="Courier New" panose="02070309020205020404" pitchFamily="49" charset="0"/>
              </a:rPr>
              <a:t>	&lt;code 1&gt;</a:t>
            </a:r>
          </a:p>
          <a:p>
            <a:pPr marL="0" indent="0"/>
            <a:r>
              <a:rPr lang="en-US" altLang="en-US" sz="1400">
                <a:latin typeface="Courier New" panose="02070309020205020404" pitchFamily="49" charset="0"/>
              </a:rPr>
              <a:t>	ADD i, X31, X31	// Init i</a:t>
            </a:r>
          </a:p>
          <a:p>
            <a:pPr marL="0" indent="0"/>
            <a:r>
              <a:rPr lang="en-US" altLang="en-US" sz="1400">
                <a:latin typeface="Courier New" panose="02070309020205020404" pitchFamily="49" charset="0"/>
              </a:rPr>
              <a:t>	B FOR_TEST</a:t>
            </a:r>
          </a:p>
          <a:p>
            <a:pPr marL="0" indent="0"/>
            <a:r>
              <a:rPr lang="en-US" altLang="en-US" sz="1400">
                <a:latin typeface="Courier New" panose="02070309020205020404" pitchFamily="49" charset="0"/>
              </a:rPr>
              <a:t>FOR_TOP:</a:t>
            </a:r>
          </a:p>
          <a:p>
            <a:pPr marL="0" indent="0"/>
            <a:r>
              <a:rPr lang="en-US" altLang="en-US" sz="1400">
                <a:latin typeface="Courier New" panose="02070309020205020404" pitchFamily="49" charset="0"/>
              </a:rPr>
              <a:t>	&lt;code 2&gt;</a:t>
            </a:r>
          </a:p>
          <a:p>
            <a:pPr marL="0" indent="0"/>
            <a:r>
              <a:rPr lang="en-US" altLang="en-US" sz="1400">
                <a:latin typeface="Courier New" panose="02070309020205020404" pitchFamily="49" charset="0"/>
              </a:rPr>
              <a:t>	ADDI i, i, #1	// i++</a:t>
            </a:r>
          </a:p>
          <a:p>
            <a:pPr marL="0" indent="0"/>
            <a:r>
              <a:rPr lang="en-US" altLang="en-US" sz="1400">
                <a:latin typeface="Courier New" panose="02070309020205020404" pitchFamily="49" charset="0"/>
              </a:rPr>
              <a:t>FOR_TEST:</a:t>
            </a:r>
          </a:p>
          <a:p>
            <a:pPr marL="0" indent="0"/>
            <a:r>
              <a:rPr lang="en-US" altLang="en-US" sz="1400">
                <a:latin typeface="Courier New" panose="02070309020205020404" pitchFamily="49" charset="0"/>
              </a:rPr>
              <a:t>	CMP i, C		// i &lt; 9? </a:t>
            </a:r>
          </a:p>
          <a:p>
            <a:pPr marL="0" indent="0"/>
            <a:r>
              <a:rPr lang="en-US" altLang="en-US" sz="1400">
                <a:latin typeface="Courier New" panose="02070309020205020404" pitchFamily="49" charset="0"/>
              </a:rPr>
              <a:t>	B.LT FOR_TOP</a:t>
            </a:r>
          </a:p>
          <a:p>
            <a:pPr marL="0" indent="0"/>
            <a:r>
              <a:rPr lang="en-US" altLang="en-US" sz="1400">
                <a:latin typeface="Courier New" panose="02070309020205020404" pitchFamily="49" charset="0"/>
              </a:rPr>
              <a:t>	&lt;code 3&gt;</a:t>
            </a:r>
          </a:p>
          <a:p>
            <a:pPr marL="0" indent="0"/>
            <a:r>
              <a:rPr lang="en-US" altLang="en-US" sz="1400">
                <a:latin typeface="Courier New" panose="02070309020205020404" pitchFamily="49" charset="0"/>
              </a:rPr>
              <a:t>	B WHILE_TOP	// Endwhile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075FC13E-17F3-1E0F-C153-0B629C26E8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12F8C6FA-4EAB-415E-9C1A-7D7A3DFCF32F}" type="slidenum">
              <a:rPr lang="en-US" altLang="en-US" smtClean="0"/>
              <a:pPr>
                <a:spcBef>
                  <a:spcPct val="0"/>
                </a:spcBef>
                <a:buSzTx/>
              </a:pPr>
              <a:t>176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465E8E7-B037-F22A-0C50-67DF7723A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2-bit Predictor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9C5997B-2D0E-FDF2-527A-E7365DBB2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E78D430B-0A28-DB37-95B6-59A3D7A198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42A2B079-8075-4A8F-AA0A-2AAD12D83A74}" type="slidenum">
              <a:rPr lang="en-US" altLang="en-US" smtClean="0"/>
              <a:pPr>
                <a:spcBef>
                  <a:spcPct val="0"/>
                </a:spcBef>
                <a:buSzTx/>
              </a:pPr>
              <a:t>177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7096DD0-D276-B561-5E49-2F3B040271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2-bit Predictor (cont.)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9E5BF4C-5AFC-A90A-36A8-7E75DD83E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while (1) {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if (normal_condition) {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	&lt;code1&gt;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for(int i=0; i&lt;9; i++) {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	if (exception) {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	    return (FALSE);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	}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	&lt;code 2&gt;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if (random 50/50 chance) {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	&lt;code 3&gt;</a:t>
            </a:r>
          </a:p>
          <a:p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r>
              <a:rPr lang="en-US" altLang="en-US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3317" name="Group 21">
            <a:extLst>
              <a:ext uri="{FF2B5EF4-FFF2-40B4-BE49-F238E27FC236}">
                <a16:creationId xmlns:a16="http://schemas.microsoft.com/office/drawing/2014/main" id="{1F5E58C4-3766-E80E-704C-1C1A89861993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282700"/>
            <a:ext cx="1528763" cy="4816475"/>
            <a:chOff x="4080" y="736"/>
            <a:chExt cx="963" cy="3034"/>
          </a:xfrm>
        </p:grpSpPr>
        <p:sp>
          <p:nvSpPr>
            <p:cNvPr id="13319" name="Rectangle 5">
              <a:extLst>
                <a:ext uri="{FF2B5EF4-FFF2-40B4-BE49-F238E27FC236}">
                  <a16:creationId xmlns:a16="http://schemas.microsoft.com/office/drawing/2014/main" id="{0A93F7FE-7E11-72A9-1104-71E79668C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6" y="1008"/>
              <a:ext cx="616" cy="27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13320" name="Text Box 6">
              <a:extLst>
                <a:ext uri="{FF2B5EF4-FFF2-40B4-BE49-F238E27FC236}">
                  <a16:creationId xmlns:a16="http://schemas.microsoft.com/office/drawing/2014/main" id="{C82BF183-4BE9-CAF0-1C77-257B56A7C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" y="73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2</a:t>
              </a:r>
            </a:p>
          </p:txBody>
        </p:sp>
        <p:sp>
          <p:nvSpPr>
            <p:cNvPr id="13321" name="Text Box 7">
              <a:extLst>
                <a:ext uri="{FF2B5EF4-FFF2-40B4-BE49-F238E27FC236}">
                  <a16:creationId xmlns:a16="http://schemas.microsoft.com/office/drawing/2014/main" id="{7C8F7BBF-DB0E-5606-E729-E1D8047A2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542" y="2268"/>
              <a:ext cx="27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# of predictors</a:t>
              </a:r>
            </a:p>
          </p:txBody>
        </p:sp>
        <p:sp>
          <p:nvSpPr>
            <p:cNvPr id="13322" name="Line 8">
              <a:extLst>
                <a:ext uri="{FF2B5EF4-FFF2-40B4-BE49-F238E27FC236}">
                  <a16:creationId xmlns:a16="http://schemas.microsoft.com/office/drawing/2014/main" id="{F05ACB37-712E-1AE5-183E-C801FEDB1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928"/>
              <a:ext cx="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9">
              <a:extLst>
                <a:ext uri="{FF2B5EF4-FFF2-40B4-BE49-F238E27FC236}">
                  <a16:creationId xmlns:a16="http://schemas.microsoft.com/office/drawing/2014/main" id="{411053A4-04DA-E53E-6376-8D982F65E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8" y="1008"/>
              <a:ext cx="0" cy="27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4" name="Line 11">
              <a:extLst>
                <a:ext uri="{FF2B5EF4-FFF2-40B4-BE49-F238E27FC236}">
                  <a16:creationId xmlns:a16="http://schemas.microsoft.com/office/drawing/2014/main" id="{FF095CD8-5B79-FFEE-2D4C-C689190B3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284"/>
              <a:ext cx="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Line 12">
              <a:extLst>
                <a:ext uri="{FF2B5EF4-FFF2-40B4-BE49-F238E27FC236}">
                  <a16:creationId xmlns:a16="http://schemas.microsoft.com/office/drawing/2014/main" id="{A5094252-9178-686E-3B1A-7299A780A2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560"/>
              <a:ext cx="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Line 13">
              <a:extLst>
                <a:ext uri="{FF2B5EF4-FFF2-40B4-BE49-F238E27FC236}">
                  <a16:creationId xmlns:a16="http://schemas.microsoft.com/office/drawing/2014/main" id="{4BCAFD0B-10BF-4746-6034-31E8BB241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1836"/>
              <a:ext cx="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4">
              <a:extLst>
                <a:ext uri="{FF2B5EF4-FFF2-40B4-BE49-F238E27FC236}">
                  <a16:creationId xmlns:a16="http://schemas.microsoft.com/office/drawing/2014/main" id="{AD91F28A-2F13-8EF1-1781-FCDC91C4E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2112"/>
              <a:ext cx="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8" name="Line 15">
              <a:extLst>
                <a:ext uri="{FF2B5EF4-FFF2-40B4-BE49-F238E27FC236}">
                  <a16:creationId xmlns:a16="http://schemas.microsoft.com/office/drawing/2014/main" id="{FD7E74C8-8426-807C-4826-6707E4C5E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2388"/>
              <a:ext cx="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6">
              <a:extLst>
                <a:ext uri="{FF2B5EF4-FFF2-40B4-BE49-F238E27FC236}">
                  <a16:creationId xmlns:a16="http://schemas.microsoft.com/office/drawing/2014/main" id="{38549FE1-79AC-6A41-C9C6-9DE673DE5B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2664"/>
              <a:ext cx="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Line 17">
              <a:extLst>
                <a:ext uri="{FF2B5EF4-FFF2-40B4-BE49-F238E27FC236}">
                  <a16:creationId xmlns:a16="http://schemas.microsoft.com/office/drawing/2014/main" id="{61462C5D-6732-61DB-ABC4-36067D396A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2940"/>
              <a:ext cx="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18">
              <a:extLst>
                <a:ext uri="{FF2B5EF4-FFF2-40B4-BE49-F238E27FC236}">
                  <a16:creationId xmlns:a16="http://schemas.microsoft.com/office/drawing/2014/main" id="{85E72018-CCFF-A4F7-62D6-B70AC122D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3216"/>
              <a:ext cx="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2" name="Line 19">
              <a:extLst>
                <a:ext uri="{FF2B5EF4-FFF2-40B4-BE49-F238E27FC236}">
                  <a16:creationId xmlns:a16="http://schemas.microsoft.com/office/drawing/2014/main" id="{FFCCD9D3-20B5-FAEE-A09D-DE4250CD3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6" y="3492"/>
              <a:ext cx="6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318" name="Text Box 22">
            <a:extLst>
              <a:ext uri="{FF2B5EF4-FFF2-40B4-BE49-F238E27FC236}">
                <a16:creationId xmlns:a16="http://schemas.microsoft.com/office/drawing/2014/main" id="{ABADFEBF-E232-BF0D-BEA1-64A1CED8F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5" y="950913"/>
            <a:ext cx="188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Arial" panose="020B0604020202020204" pitchFamily="34" charset="0"/>
              </a:rPr>
              <a:t>Branch Predictor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6449AF30-73D6-72C7-969D-80FD3B1F13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6459BC4A-D39D-4BEB-A11A-5F1BB4EFA9ED}" type="slidenum">
              <a:rPr lang="en-US" altLang="en-US" smtClean="0"/>
              <a:pPr>
                <a:spcBef>
                  <a:spcPct val="0"/>
                </a:spcBef>
                <a:buSzTx/>
              </a:pPr>
              <a:t>178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9AA7400-6AED-AE63-EA76-59F7B740E1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Instruction-Level Parallelism &amp; Advanced Architectures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869CFF9-FF89-C28A-EBF2-C257F4565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Readings: 4.10</a:t>
            </a:r>
          </a:p>
          <a:p>
            <a:endParaRPr lang="en-US" altLang="en-US"/>
          </a:p>
          <a:p>
            <a:r>
              <a:rPr lang="en-US" altLang="en-US"/>
              <a:t>Key to pipelining was dealing with hazards</a:t>
            </a:r>
          </a:p>
          <a:p>
            <a:endParaRPr lang="en-US" altLang="en-US"/>
          </a:p>
          <a:p>
            <a:r>
              <a:rPr lang="en-US" altLang="en-US"/>
              <a:t>Advanced processors require significant hazard avoidance/flexibility</a:t>
            </a:r>
          </a:p>
          <a:p>
            <a:endParaRPr lang="en-US" altLang="en-US"/>
          </a:p>
          <a:p>
            <a:r>
              <a:rPr lang="en-US" altLang="en-US"/>
              <a:t>ILP = Instruction-Level Parallelism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77318AB3-EACC-8EE5-2B32-A00223D67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B7940A02-87C9-4EAF-AC69-5162E2B41216}" type="slidenum">
              <a:rPr lang="en-US" altLang="en-US" smtClean="0"/>
              <a:pPr>
                <a:spcBef>
                  <a:spcPct val="0"/>
                </a:spcBef>
                <a:buSzTx/>
              </a:pPr>
              <a:t>179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20D83D2-3027-14FF-C987-23F64CE05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ILP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2B2B932-B215-F36E-8949-6AE27C620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Advanced processors optimize two factors:</a:t>
            </a:r>
          </a:p>
          <a:p>
            <a:endParaRPr lang="en-US" altLang="en-US"/>
          </a:p>
          <a:p>
            <a:r>
              <a:rPr lang="en-US" altLang="en-US"/>
              <a:t>	Reduce clock period by heavy pipelining</a:t>
            </a:r>
          </a:p>
          <a:p>
            <a:r>
              <a:rPr lang="en-US" altLang="en-US"/>
              <a:t>		Greater pipelining means more hazards, delay slots</a:t>
            </a:r>
          </a:p>
          <a:p>
            <a:endParaRPr lang="en-US" altLang="en-US"/>
          </a:p>
          <a:p>
            <a:r>
              <a:rPr lang="en-US" altLang="en-US"/>
              <a:t>	Reduce CPI</a:t>
            </a:r>
          </a:p>
          <a:p>
            <a:r>
              <a:rPr lang="en-US" altLang="en-US"/>
              <a:t>		What if we want a CPI &lt; 1.0?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F6D82E36-422B-8714-7ACB-60B034400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7FF2565F-B072-462D-83D7-F90BA1575BCF}" type="slidenum">
              <a:rPr lang="en-US" altLang="en-US" smtClean="0"/>
              <a:pPr>
                <a:spcBef>
                  <a:spcPct val="0"/>
                </a:spcBef>
                <a:buSzTx/>
              </a:pPr>
              <a:t>180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B6579F1-94B2-A66C-80C5-BE22D83CC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ILP Example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2DC3EA2-5699-1272-4EFD-89C54151211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en-US" altLang="en-US" sz="1600"/>
              <a:t>Source code:</a:t>
            </a:r>
          </a:p>
          <a:p>
            <a:pPr marL="0" indent="0"/>
            <a:endParaRPr lang="en-US" altLang="en-US" sz="1600"/>
          </a:p>
          <a:p>
            <a:pPr marL="0" indent="0"/>
            <a:r>
              <a:rPr lang="en-US" altLang="en-US" sz="1600">
                <a:latin typeface="Courier New" panose="02070309020205020404" pitchFamily="49" charset="0"/>
              </a:rPr>
              <a:t>ADDI X0, X0, #15</a:t>
            </a:r>
          </a:p>
          <a:p>
            <a:pPr marL="0" indent="0"/>
            <a:r>
              <a:rPr lang="en-US" altLang="en-US" sz="1600">
                <a:latin typeface="Courier New" panose="02070309020205020404" pitchFamily="49" charset="0"/>
              </a:rPr>
              <a:t>SUB  X2, X1, X0</a:t>
            </a:r>
          </a:p>
          <a:p>
            <a:pPr marL="0" indent="0"/>
            <a:r>
              <a:rPr lang="en-US" altLang="en-US" sz="1600">
                <a:latin typeface="Courier New" panose="02070309020205020404" pitchFamily="49" charset="0"/>
              </a:rPr>
              <a:t>EORI X3, X0, #15</a:t>
            </a:r>
          </a:p>
          <a:p>
            <a:pPr marL="0" indent="0"/>
            <a:r>
              <a:rPr lang="en-US" altLang="en-US" sz="1600">
                <a:latin typeface="Courier New" panose="02070309020205020404" pitchFamily="49" charset="0"/>
              </a:rPr>
              <a:t>ORR  X4, X3, X0</a:t>
            </a: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1BA9395C-A518-22B2-E638-2114FDD283B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/>
            <a:r>
              <a:rPr lang="en-US" altLang="en-US" sz="1600"/>
              <a:t>Constraint graph: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ectur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6983</TotalTime>
  <Pages>8</Pages>
  <Words>2471</Words>
  <Application>Microsoft Office PowerPoint</Application>
  <PresentationFormat>On-screen Show (4:3)</PresentationFormat>
  <Paragraphs>592</Paragraphs>
  <Slides>39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Courier New</vt:lpstr>
      <vt:lpstr>Times New Roman</vt:lpstr>
      <vt:lpstr>Wingdings</vt:lpstr>
      <vt:lpstr>Lectures</vt:lpstr>
      <vt:lpstr>Dynamic Branch Prediction</vt:lpstr>
      <vt:lpstr>Problems With Static Branch Predictors</vt:lpstr>
      <vt:lpstr>Branch Prediction Buffer</vt:lpstr>
      <vt:lpstr>Thought Experiment</vt:lpstr>
      <vt:lpstr>2-bit Predictor</vt:lpstr>
      <vt:lpstr>2-bit Predictor (cont.)</vt:lpstr>
      <vt:lpstr>Instruction-Level Parallelism &amp; Advanced Architectures</vt:lpstr>
      <vt:lpstr>Why ILP</vt:lpstr>
      <vt:lpstr>ILP Example</vt:lpstr>
      <vt:lpstr>Complex ILP Example</vt:lpstr>
      <vt:lpstr>Types of Hazards</vt:lpstr>
      <vt:lpstr>Hazard Minimization</vt:lpstr>
      <vt:lpstr>Loop-Level Parallelism</vt:lpstr>
      <vt:lpstr>Loop Unrolling</vt:lpstr>
      <vt:lpstr>Compiler Register Renaming</vt:lpstr>
      <vt:lpstr>Hardware Register Renaming</vt:lpstr>
      <vt:lpstr>Hardware Register Renaming (cont.)</vt:lpstr>
      <vt:lpstr>Control Hazards</vt:lpstr>
      <vt:lpstr>Predicated Instructions</vt:lpstr>
      <vt:lpstr>Predicated Instructions (cont.)</vt:lpstr>
      <vt:lpstr>ARM CSEL Instruction: the MUX</vt:lpstr>
      <vt:lpstr>Why ILP </vt:lpstr>
      <vt:lpstr>Superpipelining</vt:lpstr>
      <vt:lpstr>Multiple Issue</vt:lpstr>
      <vt:lpstr>VLIW</vt:lpstr>
      <vt:lpstr>VLIW Scheduling</vt:lpstr>
      <vt:lpstr>Superscalar</vt:lpstr>
      <vt:lpstr>Example Execution on Modern Processors</vt:lpstr>
      <vt:lpstr>Example on VLIW</vt:lpstr>
      <vt:lpstr>Example on Superscalar</vt:lpstr>
      <vt:lpstr>Symmetric Multi-Threading (SMT)</vt:lpstr>
      <vt:lpstr>Multicore</vt:lpstr>
      <vt:lpstr>Multicore Example</vt:lpstr>
      <vt:lpstr>Flynn’s Taxonomy</vt:lpstr>
      <vt:lpstr>Early SIMD: Vector Processors</vt:lpstr>
      <vt:lpstr>Vector Lanes</vt:lpstr>
      <vt:lpstr>Vector Considerations</vt:lpstr>
      <vt:lpstr>Graphics Processing Units (GPUs)</vt:lpstr>
      <vt:lpstr>GPU SIMD Processor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C91: VLSI Systems Design</dc:title>
  <dc:subject/>
  <dc:creator>Scott Hauck</dc:creator>
  <cp:keywords/>
  <dc:description/>
  <cp:lastModifiedBy>Scott Hauck</cp:lastModifiedBy>
  <cp:revision>632</cp:revision>
  <cp:lastPrinted>2019-11-20T23:47:41Z</cp:lastPrinted>
  <dcterms:created xsi:type="dcterms:W3CDTF">1998-01-02T09:45:45Z</dcterms:created>
  <dcterms:modified xsi:type="dcterms:W3CDTF">2025-08-29T18:22:54Z</dcterms:modified>
</cp:coreProperties>
</file>