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955" r:id="rId2"/>
    <p:sldId id="956" r:id="rId3"/>
    <p:sldId id="957" r:id="rId4"/>
    <p:sldId id="958" r:id="rId5"/>
    <p:sldId id="1014" r:id="rId6"/>
    <p:sldId id="960" r:id="rId7"/>
    <p:sldId id="961" r:id="rId8"/>
    <p:sldId id="962" r:id="rId9"/>
    <p:sldId id="963" r:id="rId10"/>
    <p:sldId id="964" r:id="rId11"/>
    <p:sldId id="965" r:id="rId12"/>
    <p:sldId id="966" r:id="rId13"/>
    <p:sldId id="967" r:id="rId14"/>
    <p:sldId id="968" r:id="rId15"/>
    <p:sldId id="969" r:id="rId16"/>
    <p:sldId id="970" r:id="rId17"/>
    <p:sldId id="971" r:id="rId18"/>
    <p:sldId id="972" r:id="rId19"/>
    <p:sldId id="973" r:id="rId20"/>
    <p:sldId id="974" r:id="rId21"/>
    <p:sldId id="975" r:id="rId22"/>
    <p:sldId id="976" r:id="rId23"/>
    <p:sldId id="977" r:id="rId24"/>
    <p:sldId id="978" r:id="rId25"/>
    <p:sldId id="979" r:id="rId26"/>
    <p:sldId id="1015" r:id="rId27"/>
    <p:sldId id="981" r:id="rId28"/>
    <p:sldId id="982" r:id="rId29"/>
    <p:sldId id="983" r:id="rId30"/>
    <p:sldId id="984" r:id="rId31"/>
    <p:sldId id="985" r:id="rId32"/>
    <p:sldId id="986" r:id="rId33"/>
    <p:sldId id="987" r:id="rId34"/>
    <p:sldId id="988" r:id="rId35"/>
    <p:sldId id="989" r:id="rId36"/>
    <p:sldId id="990" r:id="rId37"/>
    <p:sldId id="991" r:id="rId38"/>
    <p:sldId id="992" r:id="rId39"/>
    <p:sldId id="993" r:id="rId40"/>
    <p:sldId id="994" r:id="rId41"/>
    <p:sldId id="995" r:id="rId42"/>
    <p:sldId id="996" r:id="rId43"/>
    <p:sldId id="997" r:id="rId44"/>
    <p:sldId id="998" r:id="rId45"/>
    <p:sldId id="999" r:id="rId46"/>
    <p:sldId id="1000" r:id="rId47"/>
    <p:sldId id="1001" r:id="rId48"/>
    <p:sldId id="1002" r:id="rId49"/>
    <p:sldId id="1003" r:id="rId50"/>
    <p:sldId id="1004" r:id="rId51"/>
    <p:sldId id="1005" r:id="rId52"/>
    <p:sldId id="1006" r:id="rId53"/>
    <p:sldId id="1007" r:id="rId54"/>
    <p:sldId id="1008" r:id="rId55"/>
    <p:sldId id="1009" r:id="rId56"/>
    <p:sldId id="1010" r:id="rId57"/>
    <p:sldId id="1011" r:id="rId58"/>
    <p:sldId id="1012" r:id="rId59"/>
    <p:sldId id="1013" r:id="rId60"/>
  </p:sldIdLst>
  <p:sldSz cx="9144000" cy="6858000" type="letter"/>
  <p:notesSz cx="7023100" cy="9309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2FE"/>
    <a:srgbClr val="FFCC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24EE8-157D-4D44-A473-DF9D2EC4334E}" v="1092" dt="2025-08-29T18:27:02.571"/>
    <p1510:client id="{4A64F52D-DA5D-4D90-A322-A0C59CA5278D}" v="7" dt="2025-08-29T18:28:36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44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50" Type="http://schemas.openxmlformats.org/officeDocument/2006/relationships/slide" Target="slides/slide50.xml"/><Relationship Id="rId55" Type="http://schemas.openxmlformats.org/officeDocument/2006/relationships/slide" Target="slides/slide55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3" Type="http://schemas.openxmlformats.org/officeDocument/2006/relationships/slide" Target="slides/slide53.xml"/><Relationship Id="rId58" Type="http://schemas.openxmlformats.org/officeDocument/2006/relationships/slide" Target="slides/slide58.xml"/><Relationship Id="rId5" Type="http://schemas.openxmlformats.org/officeDocument/2006/relationships/slide" Target="slides/slide5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48" Type="http://schemas.openxmlformats.org/officeDocument/2006/relationships/slide" Target="slides/slide48.xml"/><Relationship Id="rId56" Type="http://schemas.openxmlformats.org/officeDocument/2006/relationships/slide" Target="slides/slide56.xml"/><Relationship Id="rId8" Type="http://schemas.openxmlformats.org/officeDocument/2006/relationships/slide" Target="slides/slide8.xml"/><Relationship Id="rId51" Type="http://schemas.openxmlformats.org/officeDocument/2006/relationships/slide" Target="slides/slide51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59" Type="http://schemas.openxmlformats.org/officeDocument/2006/relationships/slide" Target="slides/slide59.xml"/><Relationship Id="rId20" Type="http://schemas.openxmlformats.org/officeDocument/2006/relationships/slide" Target="slides/slide20.xml"/><Relationship Id="rId41" Type="http://schemas.openxmlformats.org/officeDocument/2006/relationships/slide" Target="slides/slide41.xml"/><Relationship Id="rId54" Type="http://schemas.openxmlformats.org/officeDocument/2006/relationships/slide" Target="slides/slide54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49" Type="http://schemas.openxmlformats.org/officeDocument/2006/relationships/slide" Target="slides/slide49.xml"/><Relationship Id="rId57" Type="http://schemas.openxmlformats.org/officeDocument/2006/relationships/slide" Target="slides/slide57.xml"/><Relationship Id="rId10" Type="http://schemas.openxmlformats.org/officeDocument/2006/relationships/slide" Target="slides/slide10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52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4A64F52D-DA5D-4D90-A322-A0C59CA5278D}"/>
    <pc:docChg chg="delSld modSld">
      <pc:chgData name="Scott Hauck" userId="34b3899fdf42c681" providerId="LiveId" clId="{4A64F52D-DA5D-4D90-A322-A0C59CA5278D}" dt="2025-08-29T18:28:36.002" v="63"/>
      <pc:docMkLst>
        <pc:docMk/>
      </pc:docMkLst>
      <pc:sldChg chg="modSp del">
        <pc:chgData name="Scott Hauck" userId="34b3899fdf42c681" providerId="LiveId" clId="{4A64F52D-DA5D-4D90-A322-A0C59CA5278D}" dt="2025-08-29T18:28:36.001" v="62" actId="2696"/>
        <pc:sldMkLst>
          <pc:docMk/>
          <pc:sldMk cId="0" sldId="259"/>
        </pc:sldMkLst>
        <pc:spChg chg="mod">
          <ac:chgData name="Scott Hauck" userId="34b3899fdf42c681" providerId="LiveId" clId="{4A64F52D-DA5D-4D90-A322-A0C59CA5278D}" dt="2025-08-29T18:28:31.838" v="61"/>
          <ac:spMkLst>
            <pc:docMk/>
            <pc:sldMk cId="0" sldId="259"/>
            <ac:spMk id="122882" creationId="{CB4DBA6C-C3AB-8CB4-C285-2A8EBDDD983B}"/>
          </ac:spMkLst>
        </pc:spChg>
      </pc:sldChg>
      <pc:sldChg chg="del">
        <pc:chgData name="Scott Hauck" userId="34b3899fdf42c681" providerId="LiveId" clId="{4A64F52D-DA5D-4D90-A322-A0C59CA5278D}" dt="2025-08-29T18:27:59.013" v="0" actId="2696"/>
        <pc:sldMkLst>
          <pc:docMk/>
          <pc:sldMk cId="0" sldId="408"/>
        </pc:sldMkLst>
      </pc:sldChg>
      <pc:sldChg chg="del">
        <pc:chgData name="Scott Hauck" userId="34b3899fdf42c681" providerId="LiveId" clId="{4A64F52D-DA5D-4D90-A322-A0C59CA5278D}" dt="2025-08-29T18:27:59.129" v="14" actId="2696"/>
        <pc:sldMkLst>
          <pc:docMk/>
          <pc:sldMk cId="0" sldId="434"/>
        </pc:sldMkLst>
      </pc:sldChg>
      <pc:sldChg chg="del">
        <pc:chgData name="Scott Hauck" userId="34b3899fdf42c681" providerId="LiveId" clId="{4A64F52D-DA5D-4D90-A322-A0C59CA5278D}" dt="2025-08-29T18:27:59.139" v="16" actId="2696"/>
        <pc:sldMkLst>
          <pc:docMk/>
          <pc:sldMk cId="0" sldId="435"/>
        </pc:sldMkLst>
      </pc:sldChg>
      <pc:sldChg chg="del">
        <pc:chgData name="Scott Hauck" userId="34b3899fdf42c681" providerId="LiveId" clId="{4A64F52D-DA5D-4D90-A322-A0C59CA5278D}" dt="2025-08-29T18:27:59.022" v="2" actId="2696"/>
        <pc:sldMkLst>
          <pc:docMk/>
          <pc:sldMk cId="0" sldId="445"/>
        </pc:sldMkLst>
      </pc:sldChg>
      <pc:sldChg chg="del">
        <pc:chgData name="Scott Hauck" userId="34b3899fdf42c681" providerId="LiveId" clId="{4A64F52D-DA5D-4D90-A322-A0C59CA5278D}" dt="2025-08-29T18:27:59.051" v="5" actId="2696"/>
        <pc:sldMkLst>
          <pc:docMk/>
          <pc:sldMk cId="0" sldId="450"/>
        </pc:sldMkLst>
      </pc:sldChg>
      <pc:sldChg chg="del">
        <pc:chgData name="Scott Hauck" userId="34b3899fdf42c681" providerId="LiveId" clId="{4A64F52D-DA5D-4D90-A322-A0C59CA5278D}" dt="2025-08-29T18:27:59.071" v="7" actId="2696"/>
        <pc:sldMkLst>
          <pc:docMk/>
          <pc:sldMk cId="0" sldId="455"/>
        </pc:sldMkLst>
      </pc:sldChg>
      <pc:sldChg chg="del">
        <pc:chgData name="Scott Hauck" userId="34b3899fdf42c681" providerId="LiveId" clId="{4A64F52D-DA5D-4D90-A322-A0C59CA5278D}" dt="2025-08-29T18:27:59.100" v="10" actId="2696"/>
        <pc:sldMkLst>
          <pc:docMk/>
          <pc:sldMk cId="0" sldId="458"/>
        </pc:sldMkLst>
      </pc:sldChg>
      <pc:sldChg chg="del">
        <pc:chgData name="Scott Hauck" userId="34b3899fdf42c681" providerId="LiveId" clId="{4A64F52D-DA5D-4D90-A322-A0C59CA5278D}" dt="2025-08-29T18:27:59.118" v="12" actId="2696"/>
        <pc:sldMkLst>
          <pc:docMk/>
          <pc:sldMk cId="0" sldId="460"/>
        </pc:sldMkLst>
      </pc:sldChg>
      <pc:sldChg chg="del">
        <pc:chgData name="Scott Hauck" userId="34b3899fdf42c681" providerId="LiveId" clId="{4A64F52D-DA5D-4D90-A322-A0C59CA5278D}" dt="2025-08-29T18:27:59.151" v="19" actId="2696"/>
        <pc:sldMkLst>
          <pc:docMk/>
          <pc:sldMk cId="0" sldId="466"/>
        </pc:sldMkLst>
      </pc:sldChg>
      <pc:sldChg chg="del">
        <pc:chgData name="Scott Hauck" userId="34b3899fdf42c681" providerId="LiveId" clId="{4A64F52D-DA5D-4D90-A322-A0C59CA5278D}" dt="2025-08-29T18:27:59.164" v="21" actId="2696"/>
        <pc:sldMkLst>
          <pc:docMk/>
          <pc:sldMk cId="0" sldId="468"/>
        </pc:sldMkLst>
      </pc:sldChg>
      <pc:sldChg chg="del">
        <pc:chgData name="Scott Hauck" userId="34b3899fdf42c681" providerId="LiveId" clId="{4A64F52D-DA5D-4D90-A322-A0C59CA5278D}" dt="2025-08-29T18:27:59.197" v="24" actId="2696"/>
        <pc:sldMkLst>
          <pc:docMk/>
          <pc:sldMk cId="0" sldId="472"/>
        </pc:sldMkLst>
      </pc:sldChg>
      <pc:sldChg chg="del">
        <pc:chgData name="Scott Hauck" userId="34b3899fdf42c681" providerId="LiveId" clId="{4A64F52D-DA5D-4D90-A322-A0C59CA5278D}" dt="2025-08-29T18:27:59.210" v="25" actId="2696"/>
        <pc:sldMkLst>
          <pc:docMk/>
          <pc:sldMk cId="0" sldId="476"/>
        </pc:sldMkLst>
      </pc:sldChg>
      <pc:sldChg chg="del">
        <pc:chgData name="Scott Hauck" userId="34b3899fdf42c681" providerId="LiveId" clId="{4A64F52D-DA5D-4D90-A322-A0C59CA5278D}" dt="2025-08-29T18:27:59.142" v="17" actId="2696"/>
        <pc:sldMkLst>
          <pc:docMk/>
          <pc:sldMk cId="0" sldId="481"/>
        </pc:sldMkLst>
      </pc:sldChg>
      <pc:sldChg chg="del">
        <pc:chgData name="Scott Hauck" userId="34b3899fdf42c681" providerId="LiveId" clId="{4A64F52D-DA5D-4D90-A322-A0C59CA5278D}" dt="2025-08-29T18:27:59.124" v="13" actId="2696"/>
        <pc:sldMkLst>
          <pc:docMk/>
          <pc:sldMk cId="0" sldId="482"/>
        </pc:sldMkLst>
      </pc:sldChg>
      <pc:sldChg chg="del">
        <pc:chgData name="Scott Hauck" userId="34b3899fdf42c681" providerId="LiveId" clId="{4A64F52D-DA5D-4D90-A322-A0C59CA5278D}" dt="2025-08-29T18:27:59.245" v="29" actId="2696"/>
        <pc:sldMkLst>
          <pc:docMk/>
          <pc:sldMk cId="0" sldId="486"/>
        </pc:sldMkLst>
      </pc:sldChg>
      <pc:sldChg chg="del">
        <pc:chgData name="Scott Hauck" userId="34b3899fdf42c681" providerId="LiveId" clId="{4A64F52D-DA5D-4D90-A322-A0C59CA5278D}" dt="2025-08-29T18:27:59.249" v="30" actId="2696"/>
        <pc:sldMkLst>
          <pc:docMk/>
          <pc:sldMk cId="0" sldId="487"/>
        </pc:sldMkLst>
      </pc:sldChg>
      <pc:sldChg chg="del">
        <pc:chgData name="Scott Hauck" userId="34b3899fdf42c681" providerId="LiveId" clId="{4A64F52D-DA5D-4D90-A322-A0C59CA5278D}" dt="2025-08-29T18:27:59.266" v="33" actId="2696"/>
        <pc:sldMkLst>
          <pc:docMk/>
          <pc:sldMk cId="0" sldId="488"/>
        </pc:sldMkLst>
      </pc:sldChg>
      <pc:sldChg chg="del">
        <pc:chgData name="Scott Hauck" userId="34b3899fdf42c681" providerId="LiveId" clId="{4A64F52D-DA5D-4D90-A322-A0C59CA5278D}" dt="2025-08-29T18:27:59.288" v="37" actId="2696"/>
        <pc:sldMkLst>
          <pc:docMk/>
          <pc:sldMk cId="0" sldId="515"/>
        </pc:sldMkLst>
      </pc:sldChg>
      <pc:sldChg chg="del">
        <pc:chgData name="Scott Hauck" userId="34b3899fdf42c681" providerId="LiveId" clId="{4A64F52D-DA5D-4D90-A322-A0C59CA5278D}" dt="2025-08-29T18:27:59.344" v="45" actId="2696"/>
        <pc:sldMkLst>
          <pc:docMk/>
          <pc:sldMk cId="0" sldId="516"/>
        </pc:sldMkLst>
      </pc:sldChg>
      <pc:sldChg chg="del">
        <pc:chgData name="Scott Hauck" userId="34b3899fdf42c681" providerId="LiveId" clId="{4A64F52D-DA5D-4D90-A322-A0C59CA5278D}" dt="2025-08-29T18:27:59.300" v="39" actId="2696"/>
        <pc:sldMkLst>
          <pc:docMk/>
          <pc:sldMk cId="0" sldId="517"/>
        </pc:sldMkLst>
      </pc:sldChg>
      <pc:sldChg chg="del">
        <pc:chgData name="Scott Hauck" userId="34b3899fdf42c681" providerId="LiveId" clId="{4A64F52D-DA5D-4D90-A322-A0C59CA5278D}" dt="2025-08-29T18:27:59.281" v="35" actId="2696"/>
        <pc:sldMkLst>
          <pc:docMk/>
          <pc:sldMk cId="0" sldId="518"/>
        </pc:sldMkLst>
      </pc:sldChg>
      <pc:sldChg chg="del">
        <pc:chgData name="Scott Hauck" userId="34b3899fdf42c681" providerId="LiveId" clId="{4A64F52D-DA5D-4D90-A322-A0C59CA5278D}" dt="2025-08-29T18:27:59.320" v="41" actId="2696"/>
        <pc:sldMkLst>
          <pc:docMk/>
          <pc:sldMk cId="0" sldId="519"/>
        </pc:sldMkLst>
      </pc:sldChg>
      <pc:sldChg chg="del">
        <pc:chgData name="Scott Hauck" userId="34b3899fdf42c681" providerId="LiveId" clId="{4A64F52D-DA5D-4D90-A322-A0C59CA5278D}" dt="2025-08-29T18:27:59.341" v="44" actId="2696"/>
        <pc:sldMkLst>
          <pc:docMk/>
          <pc:sldMk cId="0" sldId="521"/>
        </pc:sldMkLst>
      </pc:sldChg>
      <pc:sldChg chg="del">
        <pc:chgData name="Scott Hauck" userId="34b3899fdf42c681" providerId="LiveId" clId="{4A64F52D-DA5D-4D90-A322-A0C59CA5278D}" dt="2025-08-29T18:27:59.260" v="31" actId="2696"/>
        <pc:sldMkLst>
          <pc:docMk/>
          <pc:sldMk cId="0" sldId="522"/>
        </pc:sldMkLst>
      </pc:sldChg>
      <pc:sldChg chg="del">
        <pc:chgData name="Scott Hauck" userId="34b3899fdf42c681" providerId="LiveId" clId="{4A64F52D-DA5D-4D90-A322-A0C59CA5278D}" dt="2025-08-29T18:27:59.284" v="36" actId="2696"/>
        <pc:sldMkLst>
          <pc:docMk/>
          <pc:sldMk cId="0" sldId="523"/>
        </pc:sldMkLst>
      </pc:sldChg>
      <pc:sldChg chg="del">
        <pc:chgData name="Scott Hauck" userId="34b3899fdf42c681" providerId="LiveId" clId="{4A64F52D-DA5D-4D90-A322-A0C59CA5278D}" dt="2025-08-29T18:27:59.361" v="49" actId="2696"/>
        <pc:sldMkLst>
          <pc:docMk/>
          <pc:sldMk cId="0" sldId="525"/>
        </pc:sldMkLst>
      </pc:sldChg>
      <pc:sldChg chg="del">
        <pc:chgData name="Scott Hauck" userId="34b3899fdf42c681" providerId="LiveId" clId="{4A64F52D-DA5D-4D90-A322-A0C59CA5278D}" dt="2025-08-29T18:27:59.364" v="50" actId="2696"/>
        <pc:sldMkLst>
          <pc:docMk/>
          <pc:sldMk cId="0" sldId="526"/>
        </pc:sldMkLst>
      </pc:sldChg>
      <pc:sldChg chg="del">
        <pc:chgData name="Scott Hauck" userId="34b3899fdf42c681" providerId="LiveId" clId="{4A64F52D-DA5D-4D90-A322-A0C59CA5278D}" dt="2025-08-29T18:27:59.370" v="52" actId="2696"/>
        <pc:sldMkLst>
          <pc:docMk/>
          <pc:sldMk cId="0" sldId="527"/>
        </pc:sldMkLst>
      </pc:sldChg>
      <pc:sldChg chg="del">
        <pc:chgData name="Scott Hauck" userId="34b3899fdf42c681" providerId="LiveId" clId="{4A64F52D-DA5D-4D90-A322-A0C59CA5278D}" dt="2025-08-29T18:27:59.338" v="43" actId="2696"/>
        <pc:sldMkLst>
          <pc:docMk/>
          <pc:sldMk cId="0" sldId="544"/>
        </pc:sldMkLst>
      </pc:sldChg>
      <pc:sldChg chg="del">
        <pc:chgData name="Scott Hauck" userId="34b3899fdf42c681" providerId="LiveId" clId="{4A64F52D-DA5D-4D90-A322-A0C59CA5278D}" dt="2025-08-29T18:27:59.173" v="22" actId="2696"/>
        <pc:sldMkLst>
          <pc:docMk/>
          <pc:sldMk cId="0" sldId="547"/>
        </pc:sldMkLst>
      </pc:sldChg>
      <pc:sldChg chg="del">
        <pc:chgData name="Scott Hauck" userId="34b3899fdf42c681" providerId="LiveId" clId="{4A64F52D-DA5D-4D90-A322-A0C59CA5278D}" dt="2025-08-29T18:27:59.058" v="6" actId="2696"/>
        <pc:sldMkLst>
          <pc:docMk/>
          <pc:sldMk cId="0" sldId="549"/>
        </pc:sldMkLst>
      </pc:sldChg>
      <pc:sldChg chg="del">
        <pc:chgData name="Scott Hauck" userId="34b3899fdf42c681" providerId="LiveId" clId="{4A64F52D-DA5D-4D90-A322-A0C59CA5278D}" dt="2025-08-29T18:27:59.278" v="34" actId="2696"/>
        <pc:sldMkLst>
          <pc:docMk/>
          <pc:sldMk cId="0" sldId="550"/>
        </pc:sldMkLst>
      </pc:sldChg>
      <pc:sldChg chg="del">
        <pc:chgData name="Scott Hauck" userId="34b3899fdf42c681" providerId="LiveId" clId="{4A64F52D-DA5D-4D90-A322-A0C59CA5278D}" dt="2025-08-29T18:27:59.095" v="9" actId="2696"/>
        <pc:sldMkLst>
          <pc:docMk/>
          <pc:sldMk cId="0" sldId="551"/>
        </pc:sldMkLst>
      </pc:sldChg>
      <pc:sldChg chg="del">
        <pc:chgData name="Scott Hauck" userId="34b3899fdf42c681" providerId="LiveId" clId="{4A64F52D-DA5D-4D90-A322-A0C59CA5278D}" dt="2025-08-29T18:27:59.223" v="26" actId="2696"/>
        <pc:sldMkLst>
          <pc:docMk/>
          <pc:sldMk cId="0" sldId="554"/>
        </pc:sldMkLst>
      </pc:sldChg>
      <pc:sldChg chg="del">
        <pc:chgData name="Scott Hauck" userId="34b3899fdf42c681" providerId="LiveId" clId="{4A64F52D-DA5D-4D90-A322-A0C59CA5278D}" dt="2025-08-29T18:27:59.297" v="38" actId="2696"/>
        <pc:sldMkLst>
          <pc:docMk/>
          <pc:sldMk cId="0" sldId="555"/>
        </pc:sldMkLst>
      </pc:sldChg>
      <pc:sldChg chg="del">
        <pc:chgData name="Scott Hauck" userId="34b3899fdf42c681" providerId="LiveId" clId="{4A64F52D-DA5D-4D90-A322-A0C59CA5278D}" dt="2025-08-29T18:27:59.346" v="46" actId="2696"/>
        <pc:sldMkLst>
          <pc:docMk/>
          <pc:sldMk cId="0" sldId="556"/>
        </pc:sldMkLst>
      </pc:sldChg>
      <pc:sldChg chg="del">
        <pc:chgData name="Scott Hauck" userId="34b3899fdf42c681" providerId="LiveId" clId="{4A64F52D-DA5D-4D90-A322-A0C59CA5278D}" dt="2025-08-29T18:27:59.358" v="48" actId="2696"/>
        <pc:sldMkLst>
          <pc:docMk/>
          <pc:sldMk cId="0" sldId="557"/>
        </pc:sldMkLst>
      </pc:sldChg>
      <pc:sldChg chg="del">
        <pc:chgData name="Scott Hauck" userId="34b3899fdf42c681" providerId="LiveId" clId="{4A64F52D-DA5D-4D90-A322-A0C59CA5278D}" dt="2025-08-29T18:27:59.045" v="4" actId="2696"/>
        <pc:sldMkLst>
          <pc:docMk/>
          <pc:sldMk cId="0" sldId="607"/>
        </pc:sldMkLst>
      </pc:sldChg>
      <pc:sldChg chg="modSp del">
        <pc:chgData name="Scott Hauck" userId="34b3899fdf42c681" providerId="LiveId" clId="{4A64F52D-DA5D-4D90-A322-A0C59CA5278D}" dt="2025-08-29T18:28:31.837" v="60" actId="2696"/>
        <pc:sldMkLst>
          <pc:docMk/>
          <pc:sldMk cId="0" sldId="608"/>
        </pc:sldMkLst>
        <pc:spChg chg="mod">
          <ac:chgData name="Scott Hauck" userId="34b3899fdf42c681" providerId="LiveId" clId="{4A64F52D-DA5D-4D90-A322-A0C59CA5278D}" dt="2025-08-29T18:28:15.152" v="59" actId="6549"/>
          <ac:spMkLst>
            <pc:docMk/>
            <pc:sldMk cId="0" sldId="608"/>
            <ac:spMk id="242690" creationId="{54D5E821-AA5F-F080-5B71-8895062C1472}"/>
          </ac:spMkLst>
        </pc:spChg>
      </pc:sldChg>
      <pc:sldChg chg="del">
        <pc:chgData name="Scott Hauck" userId="34b3899fdf42c681" providerId="LiveId" clId="{4A64F52D-DA5D-4D90-A322-A0C59CA5278D}" dt="2025-08-29T18:27:59.147" v="18" actId="2696"/>
        <pc:sldMkLst>
          <pc:docMk/>
          <pc:sldMk cId="0" sldId="626"/>
        </pc:sldMkLst>
      </pc:sldChg>
      <pc:sldChg chg="del">
        <pc:chgData name="Scott Hauck" userId="34b3899fdf42c681" providerId="LiveId" clId="{4A64F52D-DA5D-4D90-A322-A0C59CA5278D}" dt="2025-08-29T18:27:59.185" v="23" actId="2696"/>
        <pc:sldMkLst>
          <pc:docMk/>
          <pc:sldMk cId="0" sldId="628"/>
        </pc:sldMkLst>
      </pc:sldChg>
      <pc:sldChg chg="del">
        <pc:chgData name="Scott Hauck" userId="34b3899fdf42c681" providerId="LiveId" clId="{4A64F52D-DA5D-4D90-A322-A0C59CA5278D}" dt="2025-08-29T18:27:59.232" v="27" actId="2696"/>
        <pc:sldMkLst>
          <pc:docMk/>
          <pc:sldMk cId="0" sldId="629"/>
        </pc:sldMkLst>
      </pc:sldChg>
      <pc:sldChg chg="del">
        <pc:chgData name="Scott Hauck" userId="34b3899fdf42c681" providerId="LiveId" clId="{4A64F52D-DA5D-4D90-A322-A0C59CA5278D}" dt="2025-08-29T18:27:59.236" v="28" actId="2696"/>
        <pc:sldMkLst>
          <pc:docMk/>
          <pc:sldMk cId="0" sldId="630"/>
        </pc:sldMkLst>
      </pc:sldChg>
      <pc:sldChg chg="del">
        <pc:chgData name="Scott Hauck" userId="34b3899fdf42c681" providerId="LiveId" clId="{4A64F52D-DA5D-4D90-A322-A0C59CA5278D}" dt="2025-08-29T18:27:59.263" v="32" actId="2696"/>
        <pc:sldMkLst>
          <pc:docMk/>
          <pc:sldMk cId="0" sldId="631"/>
        </pc:sldMkLst>
      </pc:sldChg>
      <pc:sldChg chg="del">
        <pc:chgData name="Scott Hauck" userId="34b3899fdf42c681" providerId="LiveId" clId="{4A64F52D-DA5D-4D90-A322-A0C59CA5278D}" dt="2025-08-29T18:27:59.329" v="42" actId="2696"/>
        <pc:sldMkLst>
          <pc:docMk/>
          <pc:sldMk cId="0" sldId="633"/>
        </pc:sldMkLst>
      </pc:sldChg>
      <pc:sldChg chg="del">
        <pc:chgData name="Scott Hauck" userId="34b3899fdf42c681" providerId="LiveId" clId="{4A64F52D-DA5D-4D90-A322-A0C59CA5278D}" dt="2025-08-29T18:27:59.355" v="47" actId="2696"/>
        <pc:sldMkLst>
          <pc:docMk/>
          <pc:sldMk cId="0" sldId="634"/>
        </pc:sldMkLst>
      </pc:sldChg>
      <pc:sldChg chg="del">
        <pc:chgData name="Scott Hauck" userId="34b3899fdf42c681" providerId="LiveId" clId="{4A64F52D-DA5D-4D90-A322-A0C59CA5278D}" dt="2025-08-29T18:27:59.373" v="53" actId="2696"/>
        <pc:sldMkLst>
          <pc:docMk/>
          <pc:sldMk cId="0" sldId="636"/>
        </pc:sldMkLst>
      </pc:sldChg>
      <pc:sldChg chg="del">
        <pc:chgData name="Scott Hauck" userId="34b3899fdf42c681" providerId="LiveId" clId="{4A64F52D-DA5D-4D90-A322-A0C59CA5278D}" dt="2025-08-29T18:27:59.018" v="1" actId="2696"/>
        <pc:sldMkLst>
          <pc:docMk/>
          <pc:sldMk cId="0" sldId="704"/>
        </pc:sldMkLst>
      </pc:sldChg>
      <pc:sldChg chg="del">
        <pc:chgData name="Scott Hauck" userId="34b3899fdf42c681" providerId="LiveId" clId="{4A64F52D-DA5D-4D90-A322-A0C59CA5278D}" dt="2025-08-29T18:27:59.134" v="15" actId="2696"/>
        <pc:sldMkLst>
          <pc:docMk/>
          <pc:sldMk cId="0" sldId="763"/>
        </pc:sldMkLst>
      </pc:sldChg>
      <pc:sldChg chg="del">
        <pc:chgData name="Scott Hauck" userId="34b3899fdf42c681" providerId="LiveId" clId="{4A64F52D-DA5D-4D90-A322-A0C59CA5278D}" dt="2025-08-29T18:27:59.113" v="11" actId="2696"/>
        <pc:sldMkLst>
          <pc:docMk/>
          <pc:sldMk cId="0" sldId="777"/>
        </pc:sldMkLst>
      </pc:sldChg>
      <pc:sldChg chg="del">
        <pc:chgData name="Scott Hauck" userId="34b3899fdf42c681" providerId="LiveId" clId="{4A64F52D-DA5D-4D90-A322-A0C59CA5278D}" dt="2025-08-29T18:27:59.159" v="20" actId="2696"/>
        <pc:sldMkLst>
          <pc:docMk/>
          <pc:sldMk cId="0" sldId="778"/>
        </pc:sldMkLst>
      </pc:sldChg>
      <pc:sldChg chg="del">
        <pc:chgData name="Scott Hauck" userId="34b3899fdf42c681" providerId="LiveId" clId="{4A64F52D-DA5D-4D90-A322-A0C59CA5278D}" dt="2025-08-29T18:27:59.085" v="8" actId="2696"/>
        <pc:sldMkLst>
          <pc:docMk/>
          <pc:sldMk cId="0" sldId="784"/>
        </pc:sldMkLst>
      </pc:sldChg>
      <pc:sldChg chg="del">
        <pc:chgData name="Scott Hauck" userId="34b3899fdf42c681" providerId="LiveId" clId="{4A64F52D-DA5D-4D90-A322-A0C59CA5278D}" dt="2025-08-29T18:27:59.374" v="54" actId="2696"/>
        <pc:sldMkLst>
          <pc:docMk/>
          <pc:sldMk cId="0" sldId="833"/>
        </pc:sldMkLst>
      </pc:sldChg>
      <pc:sldChg chg="del">
        <pc:chgData name="Scott Hauck" userId="34b3899fdf42c681" providerId="LiveId" clId="{4A64F52D-DA5D-4D90-A322-A0C59CA5278D}" dt="2025-08-29T18:27:59.384" v="56" actId="2696"/>
        <pc:sldMkLst>
          <pc:docMk/>
          <pc:sldMk cId="0" sldId="834"/>
        </pc:sldMkLst>
      </pc:sldChg>
      <pc:sldChg chg="del">
        <pc:chgData name="Scott Hauck" userId="34b3899fdf42c681" providerId="LiveId" clId="{4A64F52D-DA5D-4D90-A322-A0C59CA5278D}" dt="2025-08-29T18:27:59.381" v="55" actId="2696"/>
        <pc:sldMkLst>
          <pc:docMk/>
          <pc:sldMk cId="0" sldId="835"/>
        </pc:sldMkLst>
      </pc:sldChg>
      <pc:sldChg chg="del">
        <pc:chgData name="Scott Hauck" userId="34b3899fdf42c681" providerId="LiveId" clId="{4A64F52D-DA5D-4D90-A322-A0C59CA5278D}" dt="2025-08-29T18:27:59.367" v="51" actId="2696"/>
        <pc:sldMkLst>
          <pc:docMk/>
          <pc:sldMk cId="0" sldId="892"/>
        </pc:sldMkLst>
      </pc:sldChg>
      <pc:sldChg chg="del">
        <pc:chgData name="Scott Hauck" userId="34b3899fdf42c681" providerId="LiveId" clId="{4A64F52D-DA5D-4D90-A322-A0C59CA5278D}" dt="2025-08-29T18:27:59.026" v="3" actId="2696"/>
        <pc:sldMkLst>
          <pc:docMk/>
          <pc:sldMk cId="0" sldId="894"/>
        </pc:sldMkLst>
      </pc:sldChg>
      <pc:sldChg chg="del">
        <pc:chgData name="Scott Hauck" userId="34b3899fdf42c681" providerId="LiveId" clId="{4A64F52D-DA5D-4D90-A322-A0C59CA5278D}" dt="2025-08-29T18:27:59.316" v="40" actId="2696"/>
        <pc:sldMkLst>
          <pc:docMk/>
          <pc:sldMk cId="0" sldId="953"/>
        </pc:sldMkLst>
      </pc:sldChg>
      <pc:sldChg chg="del">
        <pc:chgData name="Scott Hauck" userId="34b3899fdf42c681" providerId="LiveId" clId="{4A64F52D-DA5D-4D90-A322-A0C59CA5278D}" dt="2025-08-29T18:27:59.385" v="57" actId="2696"/>
        <pc:sldMkLst>
          <pc:docMk/>
          <pc:sldMk cId="0" sldId="954"/>
        </pc:sldMkLst>
      </pc:sldChg>
      <pc:sldChg chg="modSp">
        <pc:chgData name="Scott Hauck" userId="34b3899fdf42c681" providerId="LiveId" clId="{4A64F52D-DA5D-4D90-A322-A0C59CA5278D}" dt="2025-08-29T18:28:36.002" v="63"/>
        <pc:sldMkLst>
          <pc:docMk/>
          <pc:sldMk cId="0" sldId="1013"/>
        </pc:sldMkLst>
        <pc:spChg chg="mod">
          <ac:chgData name="Scott Hauck" userId="34b3899fdf42c681" providerId="LiveId" clId="{4A64F52D-DA5D-4D90-A322-A0C59CA5278D}" dt="2025-08-29T18:28:36.002" v="63"/>
          <ac:spMkLst>
            <pc:docMk/>
            <pc:sldMk cId="0" sldId="1013"/>
            <ac:spMk id="120834" creationId="{61F63B5C-91B7-32D4-F148-3A5E9EAE24C9}"/>
          </ac:spMkLst>
        </pc:spChg>
      </pc:sldChg>
    </pc:docChg>
  </pc:docChgLst>
  <pc:docChgLst>
    <pc:chgData name="Scott Hauck" userId="34b3899fdf42c681" providerId="LiveId" clId="{21224EE8-157D-4D44-A473-DF9D2EC4334E}"/>
    <pc:docChg chg="modSld">
      <pc:chgData name="Scott Hauck" userId="34b3899fdf42c681" providerId="LiveId" clId="{21224EE8-157D-4D44-A473-DF9D2EC4334E}" dt="2025-08-29T18:27:02.571" v="1091" actId="207"/>
      <pc:docMkLst>
        <pc:docMk/>
      </pc:docMkLst>
      <pc:sldChg chg="modSp">
        <pc:chgData name="Scott Hauck" userId="34b3899fdf42c681" providerId="LiveId" clId="{21224EE8-157D-4D44-A473-DF9D2EC4334E}" dt="2025-08-26T22:38:31.340" v="996" actId="20577"/>
        <pc:sldMkLst>
          <pc:docMk/>
          <pc:sldMk cId="0" sldId="408"/>
        </pc:sldMkLst>
      </pc:sldChg>
      <pc:sldChg chg="modSp">
        <pc:chgData name="Scott Hauck" userId="34b3899fdf42c681" providerId="LiveId" clId="{21224EE8-157D-4D44-A473-DF9D2EC4334E}" dt="2025-08-26T22:41:06.045" v="1029" actId="20577"/>
        <pc:sldMkLst>
          <pc:docMk/>
          <pc:sldMk cId="0" sldId="434"/>
        </pc:sldMkLst>
      </pc:sldChg>
      <pc:sldChg chg="modSp">
        <pc:chgData name="Scott Hauck" userId="34b3899fdf42c681" providerId="LiveId" clId="{21224EE8-157D-4D44-A473-DF9D2EC4334E}" dt="2025-08-26T22:42:28.856" v="1052" actId="20577"/>
        <pc:sldMkLst>
          <pc:docMk/>
          <pc:sldMk cId="0" sldId="435"/>
        </pc:sldMkLst>
      </pc:sldChg>
      <pc:sldChg chg="modSp">
        <pc:chgData name="Scott Hauck" userId="34b3899fdf42c681" providerId="LiveId" clId="{21224EE8-157D-4D44-A473-DF9D2EC4334E}" dt="2025-08-26T22:40:55.198" v="1026" actId="20577"/>
        <pc:sldMkLst>
          <pc:docMk/>
          <pc:sldMk cId="0" sldId="445"/>
        </pc:sldMkLst>
      </pc:sldChg>
      <pc:sldChg chg="modSp">
        <pc:chgData name="Scott Hauck" userId="34b3899fdf42c681" providerId="LiveId" clId="{21224EE8-157D-4D44-A473-DF9D2EC4334E}" dt="2025-08-26T22:38:59.334" v="999" actId="20577"/>
        <pc:sldMkLst>
          <pc:docMk/>
          <pc:sldMk cId="0" sldId="450"/>
        </pc:sldMkLst>
      </pc:sldChg>
      <pc:sldChg chg="addSp modSp">
        <pc:chgData name="Scott Hauck" userId="34b3899fdf42c681" providerId="LiveId" clId="{21224EE8-157D-4D44-A473-DF9D2EC4334E}" dt="2025-08-26T22:39:02.666" v="1000" actId="20577"/>
        <pc:sldMkLst>
          <pc:docMk/>
          <pc:sldMk cId="0" sldId="455"/>
        </pc:sldMkLst>
      </pc:sldChg>
      <pc:sldChg chg="modSp">
        <pc:chgData name="Scott Hauck" userId="34b3899fdf42c681" providerId="LiveId" clId="{21224EE8-157D-4D44-A473-DF9D2EC4334E}" dt="2025-08-26T22:41:02.770" v="1028" actId="20577"/>
        <pc:sldMkLst>
          <pc:docMk/>
          <pc:sldMk cId="0" sldId="458"/>
        </pc:sldMkLst>
      </pc:sldChg>
      <pc:sldChg chg="modSp">
        <pc:chgData name="Scott Hauck" userId="34b3899fdf42c681" providerId="LiveId" clId="{21224EE8-157D-4D44-A473-DF9D2EC4334E}" dt="2025-08-26T22:41:53.041" v="1042" actId="20577"/>
        <pc:sldMkLst>
          <pc:docMk/>
          <pc:sldMk cId="0" sldId="460"/>
        </pc:sldMkLst>
      </pc:sldChg>
      <pc:sldChg chg="modSp">
        <pc:chgData name="Scott Hauck" userId="34b3899fdf42c681" providerId="LiveId" clId="{21224EE8-157D-4D44-A473-DF9D2EC4334E}" dt="2025-08-26T22:39:29.918" v="1006" actId="20577"/>
        <pc:sldMkLst>
          <pc:docMk/>
          <pc:sldMk cId="0" sldId="466"/>
        </pc:sldMkLst>
      </pc:sldChg>
      <pc:sldChg chg="modSp">
        <pc:chgData name="Scott Hauck" userId="34b3899fdf42c681" providerId="LiveId" clId="{21224EE8-157D-4D44-A473-DF9D2EC4334E}" dt="2025-08-26T22:39:34.252" v="1007" actId="20577"/>
        <pc:sldMkLst>
          <pc:docMk/>
          <pc:sldMk cId="0" sldId="468"/>
        </pc:sldMkLst>
      </pc:sldChg>
      <pc:sldChg chg="modSp">
        <pc:chgData name="Scott Hauck" userId="34b3899fdf42c681" providerId="LiveId" clId="{21224EE8-157D-4D44-A473-DF9D2EC4334E}" dt="2025-08-26T22:42:17.551" v="1049" actId="20577"/>
        <pc:sldMkLst>
          <pc:docMk/>
          <pc:sldMk cId="0" sldId="472"/>
        </pc:sldMkLst>
      </pc:sldChg>
      <pc:sldChg chg="modSp">
        <pc:chgData name="Scott Hauck" userId="34b3899fdf42c681" providerId="LiveId" clId="{21224EE8-157D-4D44-A473-DF9D2EC4334E}" dt="2025-08-26T22:41:15.764" v="1032" actId="20577"/>
        <pc:sldMkLst>
          <pc:docMk/>
          <pc:sldMk cId="0" sldId="476"/>
        </pc:sldMkLst>
      </pc:sldChg>
      <pc:sldChg chg="modSp">
        <pc:chgData name="Scott Hauck" userId="34b3899fdf42c681" providerId="LiveId" clId="{21224EE8-157D-4D44-A473-DF9D2EC4334E}" dt="2025-08-26T22:39:26.026" v="1005" actId="20577"/>
        <pc:sldMkLst>
          <pc:docMk/>
          <pc:sldMk cId="0" sldId="481"/>
        </pc:sldMkLst>
      </pc:sldChg>
      <pc:sldChg chg="modSp">
        <pc:chgData name="Scott Hauck" userId="34b3899fdf42c681" providerId="LiveId" clId="{21224EE8-157D-4D44-A473-DF9D2EC4334E}" dt="2025-08-26T22:39:17.338" v="1003" actId="20577"/>
        <pc:sldMkLst>
          <pc:docMk/>
          <pc:sldMk cId="0" sldId="482"/>
        </pc:sldMkLst>
      </pc:sldChg>
      <pc:sldChg chg="modSp">
        <pc:chgData name="Scott Hauck" userId="34b3899fdf42c681" providerId="LiveId" clId="{21224EE8-157D-4D44-A473-DF9D2EC4334E}" dt="2025-08-26T22:41:19.095" v="1033" actId="20577"/>
        <pc:sldMkLst>
          <pc:docMk/>
          <pc:sldMk cId="0" sldId="486"/>
        </pc:sldMkLst>
      </pc:sldChg>
      <pc:sldChg chg="modSp">
        <pc:chgData name="Scott Hauck" userId="34b3899fdf42c681" providerId="LiveId" clId="{21224EE8-157D-4D44-A473-DF9D2EC4334E}" dt="2025-08-26T22:39:59.109" v="1011" actId="20577"/>
        <pc:sldMkLst>
          <pc:docMk/>
          <pc:sldMk cId="0" sldId="487"/>
        </pc:sldMkLst>
      </pc:sldChg>
      <pc:sldChg chg="modSp">
        <pc:chgData name="Scott Hauck" userId="34b3899fdf42c681" providerId="LiveId" clId="{21224EE8-157D-4D44-A473-DF9D2EC4334E}" dt="2025-08-26T22:41:22.604" v="1034" actId="20577"/>
        <pc:sldMkLst>
          <pc:docMk/>
          <pc:sldMk cId="0" sldId="488"/>
        </pc:sldMkLst>
      </pc:sldChg>
      <pc:sldChg chg="modSp">
        <pc:chgData name="Scott Hauck" userId="34b3899fdf42c681" providerId="LiveId" clId="{21224EE8-157D-4D44-A473-DF9D2EC4334E}" dt="2025-08-26T22:41:26.078" v="1035" actId="20577"/>
        <pc:sldMkLst>
          <pc:docMk/>
          <pc:sldMk cId="0" sldId="515"/>
        </pc:sldMkLst>
      </pc:sldChg>
      <pc:sldChg chg="modSp">
        <pc:chgData name="Scott Hauck" userId="34b3899fdf42c681" providerId="LiveId" clId="{21224EE8-157D-4D44-A473-DF9D2EC4334E}" dt="2025-08-26T22:41:33.891" v="1037" actId="20577"/>
        <pc:sldMkLst>
          <pc:docMk/>
          <pc:sldMk cId="0" sldId="516"/>
        </pc:sldMkLst>
      </pc:sldChg>
      <pc:sldChg chg="modSp">
        <pc:chgData name="Scott Hauck" userId="34b3899fdf42c681" providerId="LiveId" clId="{21224EE8-157D-4D44-A473-DF9D2EC4334E}" dt="2025-08-26T22:42:20.749" v="1050" actId="20577"/>
        <pc:sldMkLst>
          <pc:docMk/>
          <pc:sldMk cId="0" sldId="517"/>
        </pc:sldMkLst>
      </pc:sldChg>
      <pc:sldChg chg="modSp">
        <pc:chgData name="Scott Hauck" userId="34b3899fdf42c681" providerId="LiveId" clId="{21224EE8-157D-4D44-A473-DF9D2EC4334E}" dt="2025-08-26T22:42:03.141" v="1045" actId="20577"/>
        <pc:sldMkLst>
          <pc:docMk/>
          <pc:sldMk cId="0" sldId="518"/>
        </pc:sldMkLst>
      </pc:sldChg>
      <pc:sldChg chg="modSp">
        <pc:chgData name="Scott Hauck" userId="34b3899fdf42c681" providerId="LiveId" clId="{21224EE8-157D-4D44-A473-DF9D2EC4334E}" dt="2025-08-26T22:41:30.202" v="1036" actId="20577"/>
        <pc:sldMkLst>
          <pc:docMk/>
          <pc:sldMk cId="0" sldId="519"/>
        </pc:sldMkLst>
      </pc:sldChg>
      <pc:sldChg chg="modSp">
        <pc:chgData name="Scott Hauck" userId="34b3899fdf42c681" providerId="LiveId" clId="{21224EE8-157D-4D44-A473-DF9D2EC4334E}" dt="2025-08-26T22:40:25.104" v="1018" actId="20577"/>
        <pc:sldMkLst>
          <pc:docMk/>
          <pc:sldMk cId="0" sldId="521"/>
        </pc:sldMkLst>
      </pc:sldChg>
      <pc:sldChg chg="addSp modSp">
        <pc:chgData name="Scott Hauck" userId="34b3899fdf42c681" providerId="LiveId" clId="{21224EE8-157D-4D44-A473-DF9D2EC4334E}" dt="2025-08-26T22:42:36.401" v="1054" actId="20577"/>
        <pc:sldMkLst>
          <pc:docMk/>
          <pc:sldMk cId="0" sldId="522"/>
        </pc:sldMkLst>
      </pc:sldChg>
      <pc:sldChg chg="modSp">
        <pc:chgData name="Scott Hauck" userId="34b3899fdf42c681" providerId="LiveId" clId="{21224EE8-157D-4D44-A473-DF9D2EC4334E}" dt="2025-08-26T22:40:10.795" v="1014" actId="20577"/>
        <pc:sldMkLst>
          <pc:docMk/>
          <pc:sldMk cId="0" sldId="523"/>
        </pc:sldMkLst>
      </pc:sldChg>
      <pc:sldChg chg="modSp">
        <pc:chgData name="Scott Hauck" userId="34b3899fdf42c681" providerId="LiveId" clId="{21224EE8-157D-4D44-A473-DF9D2EC4334E}" dt="2025-08-26T22:41:37.937" v="1038" actId="20577"/>
        <pc:sldMkLst>
          <pc:docMk/>
          <pc:sldMk cId="0" sldId="525"/>
        </pc:sldMkLst>
      </pc:sldChg>
      <pc:sldChg chg="modSp">
        <pc:chgData name="Scott Hauck" userId="34b3899fdf42c681" providerId="LiveId" clId="{21224EE8-157D-4D44-A473-DF9D2EC4334E}" dt="2025-08-26T22:40:37.201" v="1021" actId="20577"/>
        <pc:sldMkLst>
          <pc:docMk/>
          <pc:sldMk cId="0" sldId="526"/>
        </pc:sldMkLst>
      </pc:sldChg>
      <pc:sldChg chg="modSp">
        <pc:chgData name="Scott Hauck" userId="34b3899fdf42c681" providerId="LiveId" clId="{21224EE8-157D-4D44-A473-DF9D2EC4334E}" dt="2025-08-26T22:40:40.700" v="1022" actId="20577"/>
        <pc:sldMkLst>
          <pc:docMk/>
          <pc:sldMk cId="0" sldId="527"/>
        </pc:sldMkLst>
      </pc:sldChg>
      <pc:sldChg chg="modSp">
        <pc:chgData name="Scott Hauck" userId="34b3899fdf42c681" providerId="LiveId" clId="{21224EE8-157D-4D44-A473-DF9D2EC4334E}" dt="2025-08-26T22:42:06.644" v="1046" actId="20577"/>
        <pc:sldMkLst>
          <pc:docMk/>
          <pc:sldMk cId="0" sldId="544"/>
        </pc:sldMkLst>
      </pc:sldChg>
      <pc:sldChg chg="modSp">
        <pc:chgData name="Scott Hauck" userId="34b3899fdf42c681" providerId="LiveId" clId="{21224EE8-157D-4D44-A473-DF9D2EC4334E}" dt="2025-08-26T22:41:11.955" v="1031" actId="20577"/>
        <pc:sldMkLst>
          <pc:docMk/>
          <pc:sldMk cId="0" sldId="547"/>
        </pc:sldMkLst>
      </pc:sldChg>
      <pc:sldChg chg="modSp">
        <pc:chgData name="Scott Hauck" userId="34b3899fdf42c681" providerId="LiveId" clId="{21224EE8-157D-4D44-A473-DF9D2EC4334E}" dt="2025-08-26T22:40:59.152" v="1027" actId="20577"/>
        <pc:sldMkLst>
          <pc:docMk/>
          <pc:sldMk cId="0" sldId="549"/>
        </pc:sldMkLst>
      </pc:sldChg>
      <pc:sldChg chg="modSp">
        <pc:chgData name="Scott Hauck" userId="34b3899fdf42c681" providerId="LiveId" clId="{21224EE8-157D-4D44-A473-DF9D2EC4334E}" dt="2025-08-26T22:40:06.908" v="1013" actId="20577"/>
        <pc:sldMkLst>
          <pc:docMk/>
          <pc:sldMk cId="0" sldId="550"/>
        </pc:sldMkLst>
      </pc:sldChg>
      <pc:sldChg chg="modSp">
        <pc:chgData name="Scott Hauck" userId="34b3899fdf42c681" providerId="LiveId" clId="{21224EE8-157D-4D44-A473-DF9D2EC4334E}" dt="2025-08-26T22:39:07.195" v="1001" actId="20577"/>
        <pc:sldMkLst>
          <pc:docMk/>
          <pc:sldMk cId="0" sldId="551"/>
        </pc:sldMkLst>
      </pc:sldChg>
      <pc:sldChg chg="modSp">
        <pc:chgData name="Scott Hauck" userId="34b3899fdf42c681" providerId="LiveId" clId="{21224EE8-157D-4D44-A473-DF9D2EC4334E}" dt="2025-08-26T22:39:51.065" v="1009" actId="20577"/>
        <pc:sldMkLst>
          <pc:docMk/>
          <pc:sldMk cId="0" sldId="554"/>
        </pc:sldMkLst>
      </pc:sldChg>
      <pc:sldChg chg="modSp">
        <pc:chgData name="Scott Hauck" userId="34b3899fdf42c681" providerId="LiveId" clId="{21224EE8-157D-4D44-A473-DF9D2EC4334E}" dt="2025-08-26T22:40:14.127" v="1015" actId="20577"/>
        <pc:sldMkLst>
          <pc:docMk/>
          <pc:sldMk cId="0" sldId="555"/>
        </pc:sldMkLst>
      </pc:sldChg>
      <pc:sldChg chg="modSp">
        <pc:chgData name="Scott Hauck" userId="34b3899fdf42c681" providerId="LiveId" clId="{21224EE8-157D-4D44-A473-DF9D2EC4334E}" dt="2025-08-26T22:40:27.956" v="1019" actId="20577"/>
        <pc:sldMkLst>
          <pc:docMk/>
          <pc:sldMk cId="0" sldId="556"/>
        </pc:sldMkLst>
      </pc:sldChg>
      <pc:sldChg chg="modSp">
        <pc:chgData name="Scott Hauck" userId="34b3899fdf42c681" providerId="LiveId" clId="{21224EE8-157D-4D44-A473-DF9D2EC4334E}" dt="2025-08-26T22:40:31.532" v="1020" actId="20577"/>
        <pc:sldMkLst>
          <pc:docMk/>
          <pc:sldMk cId="0" sldId="557"/>
        </pc:sldMkLst>
      </pc:sldChg>
      <pc:sldChg chg="addSp modSp">
        <pc:chgData name="Scott Hauck" userId="34b3899fdf42c681" providerId="LiveId" clId="{21224EE8-157D-4D44-A473-DF9D2EC4334E}" dt="2025-08-26T22:41:49.598" v="1041" actId="20577"/>
        <pc:sldMkLst>
          <pc:docMk/>
          <pc:sldMk cId="0" sldId="607"/>
        </pc:sldMkLst>
      </pc:sldChg>
      <pc:sldChg chg="modSp">
        <pc:chgData name="Scott Hauck" userId="34b3899fdf42c681" providerId="LiveId" clId="{21224EE8-157D-4D44-A473-DF9D2EC4334E}" dt="2025-08-26T22:40:51.379" v="1025" actId="20577"/>
        <pc:sldMkLst>
          <pc:docMk/>
          <pc:sldMk cId="0" sldId="608"/>
        </pc:sldMkLst>
        <pc:spChg chg="mod">
          <ac:chgData name="Scott Hauck" userId="34b3899fdf42c681" providerId="LiveId" clId="{21224EE8-157D-4D44-A473-DF9D2EC4334E}" dt="2025-08-26T22:40:51.379" v="1025" actId="20577"/>
          <ac:spMkLst>
            <pc:docMk/>
            <pc:sldMk cId="0" sldId="608"/>
            <ac:spMk id="242690" creationId="{54D5E821-AA5F-F080-5B71-8895062C1472}"/>
          </ac:spMkLst>
        </pc:spChg>
        <pc:grpChg chg="mod">
          <ac:chgData name="Scott Hauck" userId="34b3899fdf42c681" providerId="LiveId" clId="{21224EE8-157D-4D44-A473-DF9D2EC4334E}" dt="2025-08-26T22:14:38.755" v="769" actId="962"/>
          <ac:grpSpMkLst>
            <pc:docMk/>
            <pc:sldMk cId="0" sldId="608"/>
            <ac:grpSpMk id="242692" creationId="{9BF59188-78B2-68B0-FE4F-FAF0D2CF9907}"/>
          </ac:grpSpMkLst>
        </pc:grpChg>
      </pc:sldChg>
      <pc:sldChg chg="modSp">
        <pc:chgData name="Scott Hauck" userId="34b3899fdf42c681" providerId="LiveId" clId="{21224EE8-157D-4D44-A473-DF9D2EC4334E}" dt="2025-08-26T22:41:08.962" v="1030" actId="20577"/>
        <pc:sldMkLst>
          <pc:docMk/>
          <pc:sldMk cId="0" sldId="626"/>
        </pc:sldMkLst>
      </pc:sldChg>
      <pc:sldChg chg="modSp">
        <pc:chgData name="Scott Hauck" userId="34b3899fdf42c681" providerId="LiveId" clId="{21224EE8-157D-4D44-A473-DF9D2EC4334E}" dt="2025-08-26T22:39:38.649" v="1008" actId="20577"/>
        <pc:sldMkLst>
          <pc:docMk/>
          <pc:sldMk cId="0" sldId="628"/>
        </pc:sldMkLst>
      </pc:sldChg>
      <pc:sldChg chg="modSp">
        <pc:chgData name="Scott Hauck" userId="34b3899fdf42c681" providerId="LiveId" clId="{21224EE8-157D-4D44-A473-DF9D2EC4334E}" dt="2025-08-26T22:42:00.135" v="1044" actId="20577"/>
        <pc:sldMkLst>
          <pc:docMk/>
          <pc:sldMk cId="0" sldId="629"/>
        </pc:sldMkLst>
      </pc:sldChg>
      <pc:sldChg chg="modSp">
        <pc:chgData name="Scott Hauck" userId="34b3899fdf42c681" providerId="LiveId" clId="{21224EE8-157D-4D44-A473-DF9D2EC4334E}" dt="2025-08-26T22:39:55.085" v="1010" actId="20577"/>
        <pc:sldMkLst>
          <pc:docMk/>
          <pc:sldMk cId="0" sldId="630"/>
        </pc:sldMkLst>
      </pc:sldChg>
      <pc:sldChg chg="modSp">
        <pc:chgData name="Scott Hauck" userId="34b3899fdf42c681" providerId="LiveId" clId="{21224EE8-157D-4D44-A473-DF9D2EC4334E}" dt="2025-08-26T22:40:02.515" v="1012" actId="20577"/>
        <pc:sldMkLst>
          <pc:docMk/>
          <pc:sldMk cId="0" sldId="631"/>
        </pc:sldMkLst>
      </pc:sldChg>
      <pc:sldChg chg="modSp">
        <pc:chgData name="Scott Hauck" userId="34b3899fdf42c681" providerId="LiveId" clId="{21224EE8-157D-4D44-A473-DF9D2EC4334E}" dt="2025-08-26T22:40:21.546" v="1017" actId="20577"/>
        <pc:sldMkLst>
          <pc:docMk/>
          <pc:sldMk cId="0" sldId="633"/>
        </pc:sldMkLst>
      </pc:sldChg>
      <pc:sldChg chg="addSp modSp">
        <pc:chgData name="Scott Hauck" userId="34b3899fdf42c681" providerId="LiveId" clId="{21224EE8-157D-4D44-A473-DF9D2EC4334E}" dt="2025-08-26T22:42:33.126" v="1053" actId="20577"/>
        <pc:sldMkLst>
          <pc:docMk/>
          <pc:sldMk cId="0" sldId="634"/>
        </pc:sldMkLst>
      </pc:sldChg>
      <pc:sldChg chg="modSp">
        <pc:chgData name="Scott Hauck" userId="34b3899fdf42c681" providerId="LiveId" clId="{21224EE8-157D-4D44-A473-DF9D2EC4334E}" dt="2025-08-26T22:41:41.848" v="1039" actId="20577"/>
        <pc:sldMkLst>
          <pc:docMk/>
          <pc:sldMk cId="0" sldId="636"/>
        </pc:sldMkLst>
      </pc:sldChg>
      <pc:sldChg chg="modSp">
        <pc:chgData name="Scott Hauck" userId="34b3899fdf42c681" providerId="LiveId" clId="{21224EE8-157D-4D44-A473-DF9D2EC4334E}" dt="2025-08-26T22:38:50.603" v="997" actId="20577"/>
        <pc:sldMkLst>
          <pc:docMk/>
          <pc:sldMk cId="0" sldId="704"/>
        </pc:sldMkLst>
      </pc:sldChg>
      <pc:sldChg chg="modSp">
        <pc:chgData name="Scott Hauck" userId="34b3899fdf42c681" providerId="LiveId" clId="{21224EE8-157D-4D44-A473-DF9D2EC4334E}" dt="2025-08-26T22:39:22.131" v="1004" actId="20577"/>
        <pc:sldMkLst>
          <pc:docMk/>
          <pc:sldMk cId="0" sldId="763"/>
        </pc:sldMkLst>
      </pc:sldChg>
      <pc:sldChg chg="modSp">
        <pc:chgData name="Scott Hauck" userId="34b3899fdf42c681" providerId="LiveId" clId="{21224EE8-157D-4D44-A473-DF9D2EC4334E}" dt="2025-08-26T22:39:12.031" v="1002" actId="20577"/>
        <pc:sldMkLst>
          <pc:docMk/>
          <pc:sldMk cId="0" sldId="777"/>
        </pc:sldMkLst>
      </pc:sldChg>
      <pc:sldChg chg="modSp">
        <pc:chgData name="Scott Hauck" userId="34b3899fdf42c681" providerId="LiveId" clId="{21224EE8-157D-4D44-A473-DF9D2EC4334E}" dt="2025-08-26T22:41:56.860" v="1043" actId="20577"/>
        <pc:sldMkLst>
          <pc:docMk/>
          <pc:sldMk cId="0" sldId="778"/>
        </pc:sldMkLst>
      </pc:sldChg>
      <pc:sldChg chg="modSp">
        <pc:chgData name="Scott Hauck" userId="34b3899fdf42c681" providerId="LiveId" clId="{21224EE8-157D-4D44-A473-DF9D2EC4334E}" dt="2025-08-26T22:42:13.966" v="1048" actId="20577"/>
        <pc:sldMkLst>
          <pc:docMk/>
          <pc:sldMk cId="0" sldId="784"/>
        </pc:sldMkLst>
      </pc:sldChg>
      <pc:sldChg chg="modSp">
        <pc:chgData name="Scott Hauck" userId="34b3899fdf42c681" providerId="LiveId" clId="{21224EE8-157D-4D44-A473-DF9D2EC4334E}" dt="2025-08-26T22:40:44.355" v="1023" actId="20577"/>
        <pc:sldMkLst>
          <pc:docMk/>
          <pc:sldMk cId="0" sldId="833"/>
        </pc:sldMkLst>
      </pc:sldChg>
      <pc:sldChg chg="modSp">
        <pc:chgData name="Scott Hauck" userId="34b3899fdf42c681" providerId="LiveId" clId="{21224EE8-157D-4D44-A473-DF9D2EC4334E}" dt="2025-08-26T22:40:47.952" v="1024" actId="20577"/>
        <pc:sldMkLst>
          <pc:docMk/>
          <pc:sldMk cId="0" sldId="834"/>
        </pc:sldMkLst>
      </pc:sldChg>
      <pc:sldChg chg="addSp modSp">
        <pc:chgData name="Scott Hauck" userId="34b3899fdf42c681" providerId="LiveId" clId="{21224EE8-157D-4D44-A473-DF9D2EC4334E}" dt="2025-08-26T22:42:24.596" v="1051" actId="20577"/>
        <pc:sldMkLst>
          <pc:docMk/>
          <pc:sldMk cId="0" sldId="835"/>
        </pc:sldMkLst>
      </pc:sldChg>
      <pc:sldChg chg="modSp">
        <pc:chgData name="Scott Hauck" userId="34b3899fdf42c681" providerId="LiveId" clId="{21224EE8-157D-4D44-A473-DF9D2EC4334E}" dt="2025-08-26T22:42:10.116" v="1047" actId="20577"/>
        <pc:sldMkLst>
          <pc:docMk/>
          <pc:sldMk cId="0" sldId="892"/>
        </pc:sldMkLst>
      </pc:sldChg>
      <pc:sldChg chg="modSp">
        <pc:chgData name="Scott Hauck" userId="34b3899fdf42c681" providerId="LiveId" clId="{21224EE8-157D-4D44-A473-DF9D2EC4334E}" dt="2025-08-26T22:38:54.679" v="998" actId="20577"/>
        <pc:sldMkLst>
          <pc:docMk/>
          <pc:sldMk cId="0" sldId="894"/>
        </pc:sldMkLst>
      </pc:sldChg>
      <pc:sldChg chg="addSp modSp">
        <pc:chgData name="Scott Hauck" userId="34b3899fdf42c681" providerId="LiveId" clId="{21224EE8-157D-4D44-A473-DF9D2EC4334E}" dt="2025-08-26T22:40:18.195" v="1016" actId="20577"/>
        <pc:sldMkLst>
          <pc:docMk/>
          <pc:sldMk cId="0" sldId="953"/>
        </pc:sldMkLst>
      </pc:sldChg>
      <pc:sldChg chg="modSp">
        <pc:chgData name="Scott Hauck" userId="34b3899fdf42c681" providerId="LiveId" clId="{21224EE8-157D-4D44-A473-DF9D2EC4334E}" dt="2025-08-26T22:41:45.107" v="1040" actId="20577"/>
        <pc:sldMkLst>
          <pc:docMk/>
          <pc:sldMk cId="0" sldId="954"/>
        </pc:sldMkLst>
      </pc:sldChg>
      <pc:sldChg chg="modSp">
        <pc:chgData name="Scott Hauck" userId="34b3899fdf42c681" providerId="LiveId" clId="{21224EE8-157D-4D44-A473-DF9D2EC4334E}" dt="2025-08-26T21:59:22.435" v="570" actId="962"/>
        <pc:sldMkLst>
          <pc:docMk/>
          <pc:sldMk cId="0" sldId="962"/>
        </pc:sldMkLst>
        <pc:grpChg chg="mod">
          <ac:chgData name="Scott Hauck" userId="34b3899fdf42c681" providerId="LiveId" clId="{21224EE8-157D-4D44-A473-DF9D2EC4334E}" dt="2025-08-26T21:59:22.435" v="570" actId="962"/>
          <ac:grpSpMkLst>
            <pc:docMk/>
            <pc:sldMk cId="0" sldId="962"/>
            <ac:grpSpMk id="17412" creationId="{4E39E4FF-438F-1AEE-C5D8-EAF5E40160AA}"/>
          </ac:grpSpMkLst>
        </pc:grpChg>
      </pc:sldChg>
      <pc:sldChg chg="modSp">
        <pc:chgData name="Scott Hauck" userId="34b3899fdf42c681" providerId="LiveId" clId="{21224EE8-157D-4D44-A473-DF9D2EC4334E}" dt="2025-08-26T22:43:40.380" v="1058" actId="962"/>
        <pc:sldMkLst>
          <pc:docMk/>
          <pc:sldMk cId="0" sldId="966"/>
        </pc:sldMkLst>
        <pc:spChg chg="mod">
          <ac:chgData name="Scott Hauck" userId="34b3899fdf42c681" providerId="LiveId" clId="{21224EE8-157D-4D44-A473-DF9D2EC4334E}" dt="2025-08-26T22:29:52.159" v="964"/>
          <ac:spMkLst>
            <pc:docMk/>
            <pc:sldMk cId="0" sldId="966"/>
            <ac:spMk id="25602" creationId="{34940FE6-C89B-0328-C6BE-E812843F116E}"/>
          </ac:spMkLst>
        </pc:spChg>
        <pc:grpChg chg="mod">
          <ac:chgData name="Scott Hauck" userId="34b3899fdf42c681" providerId="LiveId" clId="{21224EE8-157D-4D44-A473-DF9D2EC4334E}" dt="2025-08-26T22:43:40.380" v="1058" actId="962"/>
          <ac:grpSpMkLst>
            <pc:docMk/>
            <pc:sldMk cId="0" sldId="966"/>
            <ac:grpSpMk id="25646" creationId="{442791D2-36CE-E05F-071D-747CBD220B35}"/>
          </ac:grpSpMkLst>
        </pc:grpChg>
        <pc:graphicFrameChg chg="mod">
          <ac:chgData name="Scott Hauck" userId="34b3899fdf42c681" providerId="LiveId" clId="{21224EE8-157D-4D44-A473-DF9D2EC4334E}" dt="2025-08-26T22:34:43.747" v="981" actId="962"/>
          <ac:graphicFrameMkLst>
            <pc:docMk/>
            <pc:sldMk cId="0" sldId="966"/>
            <ac:graphicFrameMk id="772100" creationId="{5AE9B916-7A38-2890-31FA-E852610B926B}"/>
          </ac:graphicFrameMkLst>
        </pc:graphicFrameChg>
      </pc:sldChg>
      <pc:sldChg chg="modSp">
        <pc:chgData name="Scott Hauck" userId="34b3899fdf42c681" providerId="LiveId" clId="{21224EE8-157D-4D44-A473-DF9D2EC4334E}" dt="2025-08-26T22:00:12.597" v="572" actId="962"/>
        <pc:sldMkLst>
          <pc:docMk/>
          <pc:sldMk cId="0" sldId="974"/>
        </pc:sldMkLst>
        <pc:grpChg chg="mod">
          <ac:chgData name="Scott Hauck" userId="34b3899fdf42c681" providerId="LiveId" clId="{21224EE8-157D-4D44-A473-DF9D2EC4334E}" dt="2025-08-26T22:00:12.597" v="572" actId="962"/>
          <ac:grpSpMkLst>
            <pc:docMk/>
            <pc:sldMk cId="0" sldId="974"/>
            <ac:grpSpMk id="41988" creationId="{7F0CEA86-FC5F-8D83-58C6-FEAFAA060472}"/>
          </ac:grpSpMkLst>
        </pc:grpChg>
      </pc:sldChg>
      <pc:sldChg chg="modSp">
        <pc:chgData name="Scott Hauck" userId="34b3899fdf42c681" providerId="LiveId" clId="{21224EE8-157D-4D44-A473-DF9D2EC4334E}" dt="2025-08-26T22:31:10.039" v="969"/>
        <pc:sldMkLst>
          <pc:docMk/>
          <pc:sldMk cId="0" sldId="975"/>
        </pc:sldMkLst>
        <pc:spChg chg="mod">
          <ac:chgData name="Scott Hauck" userId="34b3899fdf42c681" providerId="LiveId" clId="{21224EE8-157D-4D44-A473-DF9D2EC4334E}" dt="2025-08-26T22:31:10.039" v="969"/>
          <ac:spMkLst>
            <pc:docMk/>
            <pc:sldMk cId="0" sldId="975"/>
            <ac:spMk id="44035" creationId="{58E3EA79-D6A6-AB36-F5C2-DA8BDEAE89BD}"/>
          </ac:spMkLst>
        </pc:spChg>
        <pc:grpChg chg="mod">
          <ac:chgData name="Scott Hauck" userId="34b3899fdf42c681" providerId="LiveId" clId="{21224EE8-157D-4D44-A473-DF9D2EC4334E}" dt="2025-08-26T22:04:09.596" v="651" actId="962"/>
          <ac:grpSpMkLst>
            <pc:docMk/>
            <pc:sldMk cId="0" sldId="975"/>
            <ac:grpSpMk id="44036" creationId="{E2D9ED35-820C-E2C8-581B-8547CE454076}"/>
          </ac:grpSpMkLst>
        </pc:grpChg>
        <pc:grpChg chg="mod">
          <ac:chgData name="Scott Hauck" userId="34b3899fdf42c681" providerId="LiveId" clId="{21224EE8-157D-4D44-A473-DF9D2EC4334E}" dt="2025-08-26T22:04:20.329" v="653" actId="962"/>
          <ac:grpSpMkLst>
            <pc:docMk/>
            <pc:sldMk cId="0" sldId="975"/>
            <ac:grpSpMk id="44037" creationId="{43273E48-21A9-7CE4-7B3A-F90DDDDC3617}"/>
          </ac:grpSpMkLst>
        </pc:grpChg>
      </pc:sldChg>
      <pc:sldChg chg="modSp">
        <pc:chgData name="Scott Hauck" userId="34b3899fdf42c681" providerId="LiveId" clId="{21224EE8-157D-4D44-A473-DF9D2EC4334E}" dt="2025-08-29T18:24:14.316" v="1066" actId="207"/>
        <pc:sldMkLst>
          <pc:docMk/>
          <pc:sldMk cId="0" sldId="978"/>
        </pc:sldMkLst>
        <pc:spChg chg="mod">
          <ac:chgData name="Scott Hauck" userId="34b3899fdf42c681" providerId="LiveId" clId="{21224EE8-157D-4D44-A473-DF9D2EC4334E}" dt="2025-08-29T18:24:08.308" v="1064" actId="207"/>
          <ac:spMkLst>
            <pc:docMk/>
            <pc:sldMk cId="0" sldId="978"/>
            <ac:spMk id="50222" creationId="{DC1178CF-F439-50ED-9D22-B0AD3338355E}"/>
          </ac:spMkLst>
        </pc:spChg>
        <pc:spChg chg="mod">
          <ac:chgData name="Scott Hauck" userId="34b3899fdf42c681" providerId="LiveId" clId="{21224EE8-157D-4D44-A473-DF9D2EC4334E}" dt="2025-08-29T18:24:05.885" v="1063" actId="207"/>
          <ac:spMkLst>
            <pc:docMk/>
            <pc:sldMk cId="0" sldId="978"/>
            <ac:spMk id="50224" creationId="{D02B3AE0-92B8-A0E4-6FCE-DD077808B7E5}"/>
          </ac:spMkLst>
        </pc:spChg>
        <pc:spChg chg="mod">
          <ac:chgData name="Scott Hauck" userId="34b3899fdf42c681" providerId="LiveId" clId="{21224EE8-157D-4D44-A473-DF9D2EC4334E}" dt="2025-08-29T18:24:14.316" v="1066" actId="207"/>
          <ac:spMkLst>
            <pc:docMk/>
            <pc:sldMk cId="0" sldId="978"/>
            <ac:spMk id="50225" creationId="{585B8D8B-E926-D0C6-ACAA-D9B64EC4CA4C}"/>
          </ac:spMkLst>
        </pc:spChg>
        <pc:spChg chg="mod">
          <ac:chgData name="Scott Hauck" userId="34b3899fdf42c681" providerId="LiveId" clId="{21224EE8-157D-4D44-A473-DF9D2EC4334E}" dt="2025-08-29T18:24:01.099" v="1061" actId="207"/>
          <ac:spMkLst>
            <pc:docMk/>
            <pc:sldMk cId="0" sldId="978"/>
            <ac:spMk id="50226" creationId="{F91BD855-4950-F0B7-83DB-246F6F74126D}"/>
          </ac:spMkLst>
        </pc:spChg>
        <pc:spChg chg="mod">
          <ac:chgData name="Scott Hauck" userId="34b3899fdf42c681" providerId="LiveId" clId="{21224EE8-157D-4D44-A473-DF9D2EC4334E}" dt="2025-08-29T18:24:10.934" v="1065" actId="207"/>
          <ac:spMkLst>
            <pc:docMk/>
            <pc:sldMk cId="0" sldId="978"/>
            <ac:spMk id="50227" creationId="{F6DC9514-4494-6727-7945-0C4B7B69D3D5}"/>
          </ac:spMkLst>
        </pc:spChg>
        <pc:spChg chg="mod">
          <ac:chgData name="Scott Hauck" userId="34b3899fdf42c681" providerId="LiveId" clId="{21224EE8-157D-4D44-A473-DF9D2EC4334E}" dt="2025-08-29T18:24:03.224" v="1062" actId="207"/>
          <ac:spMkLst>
            <pc:docMk/>
            <pc:sldMk cId="0" sldId="978"/>
            <ac:spMk id="50228" creationId="{2D8D4B69-6AA6-BDE8-55AB-6881BCC25C1E}"/>
          </ac:spMkLst>
        </pc:spChg>
        <pc:spChg chg="mod">
          <ac:chgData name="Scott Hauck" userId="34b3899fdf42c681" providerId="LiveId" clId="{21224EE8-157D-4D44-A473-DF9D2EC4334E}" dt="2025-08-29T18:23:58.199" v="1060" actId="207"/>
          <ac:spMkLst>
            <pc:docMk/>
            <pc:sldMk cId="0" sldId="978"/>
            <ac:spMk id="50306" creationId="{E0012990-3232-DB52-1847-45D6C4842E14}"/>
          </ac:spMkLst>
        </pc:spChg>
        <pc:spChg chg="mod">
          <ac:chgData name="Scott Hauck" userId="34b3899fdf42c681" providerId="LiveId" clId="{21224EE8-157D-4D44-A473-DF9D2EC4334E}" dt="2025-08-29T18:23:54.285" v="1059" actId="207"/>
          <ac:spMkLst>
            <pc:docMk/>
            <pc:sldMk cId="0" sldId="978"/>
            <ac:spMk id="50307" creationId="{353FB038-6EA8-8D91-5905-ACEB670B45A4}"/>
          </ac:spMkLst>
        </pc:spChg>
        <pc:grpChg chg="mod">
          <ac:chgData name="Scott Hauck" userId="34b3899fdf42c681" providerId="LiveId" clId="{21224EE8-157D-4D44-A473-DF9D2EC4334E}" dt="2025-08-26T22:00:25.526" v="574" actId="962"/>
          <ac:grpSpMkLst>
            <pc:docMk/>
            <pc:sldMk cId="0" sldId="978"/>
            <ac:grpSpMk id="50180" creationId="{C32B0C17-F8C4-4680-CED1-83289DBEE2C6}"/>
          </ac:grpSpMkLst>
        </pc:grpChg>
        <pc:grpChg chg="mod">
          <ac:chgData name="Scott Hauck" userId="34b3899fdf42c681" providerId="LiveId" clId="{21224EE8-157D-4D44-A473-DF9D2EC4334E}" dt="2025-08-26T22:00:44.151" v="576" actId="962"/>
          <ac:grpSpMkLst>
            <pc:docMk/>
            <pc:sldMk cId="0" sldId="978"/>
            <ac:grpSpMk id="50181" creationId="{BCB1CFA8-C85A-E3D4-37B0-BADF57377F45}"/>
          </ac:grpSpMkLst>
        </pc:grpChg>
      </pc:sldChg>
      <pc:sldChg chg="modSp">
        <pc:chgData name="Scott Hauck" userId="34b3899fdf42c681" providerId="LiveId" clId="{21224EE8-157D-4D44-A473-DF9D2EC4334E}" dt="2025-08-29T18:24:39.246" v="1074" actId="207"/>
        <pc:sldMkLst>
          <pc:docMk/>
          <pc:sldMk cId="0" sldId="979"/>
        </pc:sldMkLst>
        <pc:spChg chg="mod">
          <ac:chgData name="Scott Hauck" userId="34b3899fdf42c681" providerId="LiveId" clId="{21224EE8-157D-4D44-A473-DF9D2EC4334E}" dt="2025-08-29T18:24:39.246" v="1074" actId="207"/>
          <ac:spMkLst>
            <pc:docMk/>
            <pc:sldMk cId="0" sldId="979"/>
            <ac:spMk id="52270" creationId="{D01757AA-45BF-74AB-7497-05B78B5E2785}"/>
          </ac:spMkLst>
        </pc:spChg>
        <pc:spChg chg="mod">
          <ac:chgData name="Scott Hauck" userId="34b3899fdf42c681" providerId="LiveId" clId="{21224EE8-157D-4D44-A473-DF9D2EC4334E}" dt="2025-08-29T18:24:37.115" v="1073" actId="207"/>
          <ac:spMkLst>
            <pc:docMk/>
            <pc:sldMk cId="0" sldId="979"/>
            <ac:spMk id="52272" creationId="{5E34AFF5-074B-5A0C-E970-870E32808F3A}"/>
          </ac:spMkLst>
        </pc:spChg>
        <pc:spChg chg="mod">
          <ac:chgData name="Scott Hauck" userId="34b3899fdf42c681" providerId="LiveId" clId="{21224EE8-157D-4D44-A473-DF9D2EC4334E}" dt="2025-08-29T18:24:32.346" v="1071" actId="207"/>
          <ac:spMkLst>
            <pc:docMk/>
            <pc:sldMk cId="0" sldId="979"/>
            <ac:spMk id="52273" creationId="{019ADA99-FDCD-1E52-500F-7225BEBD2602}"/>
          </ac:spMkLst>
        </pc:spChg>
        <pc:spChg chg="mod">
          <ac:chgData name="Scott Hauck" userId="34b3899fdf42c681" providerId="LiveId" clId="{21224EE8-157D-4D44-A473-DF9D2EC4334E}" dt="2025-08-29T18:24:27.208" v="1069" actId="207"/>
          <ac:spMkLst>
            <pc:docMk/>
            <pc:sldMk cId="0" sldId="979"/>
            <ac:spMk id="52274" creationId="{F7E1F514-2639-B89F-CB02-E13A46543EED}"/>
          </ac:spMkLst>
        </pc:spChg>
        <pc:spChg chg="mod">
          <ac:chgData name="Scott Hauck" userId="34b3899fdf42c681" providerId="LiveId" clId="{21224EE8-157D-4D44-A473-DF9D2EC4334E}" dt="2025-08-29T18:24:34.708" v="1072" actId="207"/>
          <ac:spMkLst>
            <pc:docMk/>
            <pc:sldMk cId="0" sldId="979"/>
            <ac:spMk id="52275" creationId="{47C94D15-A1BA-FD89-D010-97CDABB55976}"/>
          </ac:spMkLst>
        </pc:spChg>
        <pc:spChg chg="mod">
          <ac:chgData name="Scott Hauck" userId="34b3899fdf42c681" providerId="LiveId" clId="{21224EE8-157D-4D44-A473-DF9D2EC4334E}" dt="2025-08-29T18:24:29.729" v="1070" actId="207"/>
          <ac:spMkLst>
            <pc:docMk/>
            <pc:sldMk cId="0" sldId="979"/>
            <ac:spMk id="52276" creationId="{D5871148-94D5-B5B0-1543-9B5A07F286DA}"/>
          </ac:spMkLst>
        </pc:spChg>
        <pc:spChg chg="mod">
          <ac:chgData name="Scott Hauck" userId="34b3899fdf42c681" providerId="LiveId" clId="{21224EE8-157D-4D44-A473-DF9D2EC4334E}" dt="2025-08-29T18:24:23.376" v="1068" actId="207"/>
          <ac:spMkLst>
            <pc:docMk/>
            <pc:sldMk cId="0" sldId="979"/>
            <ac:spMk id="52354" creationId="{ECEB14A7-80C9-F9CF-CD20-41DB1F2C90D6}"/>
          </ac:spMkLst>
        </pc:spChg>
        <pc:spChg chg="mod">
          <ac:chgData name="Scott Hauck" userId="34b3899fdf42c681" providerId="LiveId" clId="{21224EE8-157D-4D44-A473-DF9D2EC4334E}" dt="2025-08-29T18:24:20.580" v="1067" actId="207"/>
          <ac:spMkLst>
            <pc:docMk/>
            <pc:sldMk cId="0" sldId="979"/>
            <ac:spMk id="52355" creationId="{6D4525C0-CE6A-F502-8FD1-AC9472A2F7C7}"/>
          </ac:spMkLst>
        </pc:spChg>
        <pc:grpChg chg="mod">
          <ac:chgData name="Scott Hauck" userId="34b3899fdf42c681" providerId="LiveId" clId="{21224EE8-157D-4D44-A473-DF9D2EC4334E}" dt="2025-08-26T22:04:31.506" v="655" actId="962"/>
          <ac:grpSpMkLst>
            <pc:docMk/>
            <pc:sldMk cId="0" sldId="979"/>
            <ac:grpSpMk id="52228" creationId="{ED7AF210-1A0B-5885-C141-5B5229F87D88}"/>
          </ac:grpSpMkLst>
        </pc:grpChg>
        <pc:grpChg chg="mod">
          <ac:chgData name="Scott Hauck" userId="34b3899fdf42c681" providerId="LiveId" clId="{21224EE8-157D-4D44-A473-DF9D2EC4334E}" dt="2025-08-26T22:04:54.419" v="657" actId="962"/>
          <ac:grpSpMkLst>
            <pc:docMk/>
            <pc:sldMk cId="0" sldId="979"/>
            <ac:grpSpMk id="52229" creationId="{812E1265-4801-11D0-540F-50204CA12A68}"/>
          </ac:grpSpMkLst>
        </pc:grpChg>
      </pc:sldChg>
      <pc:sldChg chg="modSp">
        <pc:chgData name="Scott Hauck" userId="34b3899fdf42c681" providerId="LiveId" clId="{21224EE8-157D-4D44-A473-DF9D2EC4334E}" dt="2025-08-29T18:25:27.727" v="1090" actId="207"/>
        <pc:sldMkLst>
          <pc:docMk/>
          <pc:sldMk cId="0" sldId="981"/>
        </pc:sldMkLst>
        <pc:spChg chg="mod">
          <ac:chgData name="Scott Hauck" userId="34b3899fdf42c681" providerId="LiveId" clId="{21224EE8-157D-4D44-A473-DF9D2EC4334E}" dt="2025-08-29T18:25:22.393" v="1088" actId="207"/>
          <ac:spMkLst>
            <pc:docMk/>
            <pc:sldMk cId="0" sldId="981"/>
            <ac:spMk id="56395" creationId="{DB2B078D-09CA-C4D7-8545-E410F23DEC9A}"/>
          </ac:spMkLst>
        </pc:spChg>
        <pc:spChg chg="mod">
          <ac:chgData name="Scott Hauck" userId="34b3899fdf42c681" providerId="LiveId" clId="{21224EE8-157D-4D44-A473-DF9D2EC4334E}" dt="2025-08-29T18:25:14.579" v="1085" actId="207"/>
          <ac:spMkLst>
            <pc:docMk/>
            <pc:sldMk cId="0" sldId="981"/>
            <ac:spMk id="56397" creationId="{24E15C4E-ECFB-C77C-B7ED-1045CC723817}"/>
          </ac:spMkLst>
        </pc:spChg>
        <pc:spChg chg="mod">
          <ac:chgData name="Scott Hauck" userId="34b3899fdf42c681" providerId="LiveId" clId="{21224EE8-157D-4D44-A473-DF9D2EC4334E}" dt="2025-08-29T18:25:24.990" v="1089" actId="207"/>
          <ac:spMkLst>
            <pc:docMk/>
            <pc:sldMk cId="0" sldId="981"/>
            <ac:spMk id="56398" creationId="{296B27E1-F841-516F-D267-1F4D3566BF37}"/>
          </ac:spMkLst>
        </pc:spChg>
        <pc:spChg chg="mod">
          <ac:chgData name="Scott Hauck" userId="34b3899fdf42c681" providerId="LiveId" clId="{21224EE8-157D-4D44-A473-DF9D2EC4334E}" dt="2025-08-29T18:25:16.784" v="1086" actId="207"/>
          <ac:spMkLst>
            <pc:docMk/>
            <pc:sldMk cId="0" sldId="981"/>
            <ac:spMk id="56399" creationId="{8711E06D-D706-7DFD-6162-D206C5132E94}"/>
          </ac:spMkLst>
        </pc:spChg>
        <pc:spChg chg="mod">
          <ac:chgData name="Scott Hauck" userId="34b3899fdf42c681" providerId="LiveId" clId="{21224EE8-157D-4D44-A473-DF9D2EC4334E}" dt="2025-08-29T18:25:27.727" v="1090" actId="207"/>
          <ac:spMkLst>
            <pc:docMk/>
            <pc:sldMk cId="0" sldId="981"/>
            <ac:spMk id="56400" creationId="{4ED8A0C0-302F-B3BE-CB5C-32403D741830}"/>
          </ac:spMkLst>
        </pc:spChg>
        <pc:spChg chg="mod">
          <ac:chgData name="Scott Hauck" userId="34b3899fdf42c681" providerId="LiveId" clId="{21224EE8-157D-4D44-A473-DF9D2EC4334E}" dt="2025-08-29T18:25:19.484" v="1087" actId="207"/>
          <ac:spMkLst>
            <pc:docMk/>
            <pc:sldMk cId="0" sldId="981"/>
            <ac:spMk id="56401" creationId="{C1182C89-97CC-ACC2-C7B4-3DA05FE1BF3A}"/>
          </ac:spMkLst>
        </pc:spChg>
        <pc:spChg chg="mod">
          <ac:chgData name="Scott Hauck" userId="34b3899fdf42c681" providerId="LiveId" clId="{21224EE8-157D-4D44-A473-DF9D2EC4334E}" dt="2025-08-29T18:25:11.443" v="1084" actId="207"/>
          <ac:spMkLst>
            <pc:docMk/>
            <pc:sldMk cId="0" sldId="981"/>
            <ac:spMk id="56479" creationId="{750F45F9-7474-BA18-2292-368626069E6E}"/>
          </ac:spMkLst>
        </pc:spChg>
        <pc:spChg chg="mod">
          <ac:chgData name="Scott Hauck" userId="34b3899fdf42c681" providerId="LiveId" clId="{21224EE8-157D-4D44-A473-DF9D2EC4334E}" dt="2025-08-29T18:25:08.819" v="1083" actId="207"/>
          <ac:spMkLst>
            <pc:docMk/>
            <pc:sldMk cId="0" sldId="981"/>
            <ac:spMk id="56480" creationId="{A61A0EBA-9625-B1FF-3126-A8E0D0E2743F}"/>
          </ac:spMkLst>
        </pc:spChg>
        <pc:grpChg chg="mod">
          <ac:chgData name="Scott Hauck" userId="34b3899fdf42c681" providerId="LiveId" clId="{21224EE8-157D-4D44-A473-DF9D2EC4334E}" dt="2025-08-26T22:05:06.582" v="659" actId="962"/>
          <ac:grpSpMkLst>
            <pc:docMk/>
            <pc:sldMk cId="0" sldId="981"/>
            <ac:grpSpMk id="56353" creationId="{FF7FD04A-231D-CC1E-C5C1-4F64A57FDDFB}"/>
          </ac:grpSpMkLst>
        </pc:grpChg>
        <pc:grpChg chg="mod">
          <ac:chgData name="Scott Hauck" userId="34b3899fdf42c681" providerId="LiveId" clId="{21224EE8-157D-4D44-A473-DF9D2EC4334E}" dt="2025-08-26T22:05:19.621" v="661" actId="962"/>
          <ac:grpSpMkLst>
            <pc:docMk/>
            <pc:sldMk cId="0" sldId="981"/>
            <ac:grpSpMk id="56354" creationId="{006591A0-A15D-E7C3-8C97-4C8BDA299C4A}"/>
          </ac:grpSpMkLst>
        </pc:grpChg>
        <pc:graphicFrameChg chg="mod">
          <ac:chgData name="Scott Hauck" userId="34b3899fdf42c681" providerId="LiveId" clId="{21224EE8-157D-4D44-A473-DF9D2EC4334E}" dt="2025-08-26T22:27:15.477" v="948" actId="207"/>
          <ac:graphicFrameMkLst>
            <pc:docMk/>
            <pc:sldMk cId="0" sldId="981"/>
            <ac:graphicFrameMk id="393222" creationId="{F2F4A8DD-8960-407D-67A6-A6D8D227B938}"/>
          </ac:graphicFrameMkLst>
        </pc:graphicFrameChg>
      </pc:sldChg>
      <pc:sldChg chg="modSp">
        <pc:chgData name="Scott Hauck" userId="34b3899fdf42c681" providerId="LiveId" clId="{21224EE8-157D-4D44-A473-DF9D2EC4334E}" dt="2025-08-29T18:27:02.571" v="1091" actId="207"/>
        <pc:sldMkLst>
          <pc:docMk/>
          <pc:sldMk cId="0" sldId="982"/>
        </pc:sldMkLst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386" creationId="{4BB3998B-E65E-E09F-16B8-83D0D33AEC50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389" creationId="{E4B21045-D5C3-4101-0CFA-D08DC768DC51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398" creationId="{F9FD0CFA-C512-15E0-C77E-8910851B1D79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399" creationId="{E87EA72B-AE9A-86F6-C0BD-CE148D8D63D8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01" creationId="{26102689-7CFB-C4B6-1BB0-1A1CB1F179C6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06" creationId="{3F2BCC9D-2589-0849-0815-83D1DEA0980E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10" creationId="{B7F7DA41-4878-8646-64E4-52C663985FEB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12" creationId="{DD006D87-209F-2B5E-23FB-5B017C9B45ED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14" creationId="{1A67A4DF-863A-5D00-1BA1-D06897C6589A}"/>
          </ac:spMkLst>
        </pc:spChg>
        <pc:spChg chg="mod">
          <ac:chgData name="Scott Hauck" userId="34b3899fdf42c681" providerId="LiveId" clId="{21224EE8-157D-4D44-A473-DF9D2EC4334E}" dt="2025-08-29T18:27:02.571" v="1091" actId="207"/>
          <ac:spMkLst>
            <pc:docMk/>
            <pc:sldMk cId="0" sldId="982"/>
            <ac:spMk id="58415" creationId="{534A373F-BFE2-1B49-87E6-B2457171B1D4}"/>
          </ac:spMkLst>
        </pc:spChg>
        <pc:grpChg chg="mod">
          <ac:chgData name="Scott Hauck" userId="34b3899fdf42c681" providerId="LiveId" clId="{21224EE8-157D-4D44-A473-DF9D2EC4334E}" dt="2025-08-26T22:01:56.390" v="584" actId="962"/>
          <ac:grpSpMkLst>
            <pc:docMk/>
            <pc:sldMk cId="0" sldId="982"/>
            <ac:grpSpMk id="58372" creationId="{7497D291-0575-8749-A50E-F944BE5706F6}"/>
          </ac:grpSpMkLst>
        </pc:grpChg>
      </pc:sldChg>
      <pc:sldChg chg="modSp">
        <pc:chgData name="Scott Hauck" userId="34b3899fdf42c681" providerId="LiveId" clId="{21224EE8-157D-4D44-A473-DF9D2EC4334E}" dt="2025-08-26T22:15:18.735" v="771" actId="962"/>
        <pc:sldMkLst>
          <pc:docMk/>
          <pc:sldMk cId="0" sldId="984"/>
        </pc:sldMkLst>
        <pc:grpChg chg="mod">
          <ac:chgData name="Scott Hauck" userId="34b3899fdf42c681" providerId="LiveId" clId="{21224EE8-157D-4D44-A473-DF9D2EC4334E}" dt="2025-08-26T22:06:11.422" v="663" actId="962"/>
          <ac:grpSpMkLst>
            <pc:docMk/>
            <pc:sldMk cId="0" sldId="984"/>
            <ac:grpSpMk id="62468" creationId="{D8224F69-40D3-225F-16D4-D25EA6CCB5EC}"/>
          </ac:grpSpMkLst>
        </pc:grpChg>
        <pc:grpChg chg="mod">
          <ac:chgData name="Scott Hauck" userId="34b3899fdf42c681" providerId="LiveId" clId="{21224EE8-157D-4D44-A473-DF9D2EC4334E}" dt="2025-08-26T22:15:18.735" v="771" actId="962"/>
          <ac:grpSpMkLst>
            <pc:docMk/>
            <pc:sldMk cId="0" sldId="984"/>
            <ac:grpSpMk id="62469" creationId="{7CCF98AD-0FC8-18E6-8190-9922402F181D}"/>
          </ac:grpSpMkLst>
        </pc:grpChg>
      </pc:sldChg>
      <pc:sldChg chg="addSp modSp">
        <pc:chgData name="Scott Hauck" userId="34b3899fdf42c681" providerId="LiveId" clId="{21224EE8-157D-4D44-A473-DF9D2EC4334E}" dt="2025-08-26T22:08:11.995" v="675" actId="962"/>
        <pc:sldMkLst>
          <pc:docMk/>
          <pc:sldMk cId="0" sldId="986"/>
        </pc:sldMkLst>
        <pc:spChg chg="mod">
          <ac:chgData name="Scott Hauck" userId="34b3899fdf42c681" providerId="LiveId" clId="{21224EE8-157D-4D44-A473-DF9D2EC4334E}" dt="2025-08-26T22:06:40.504" v="669" actId="1076"/>
          <ac:spMkLst>
            <pc:docMk/>
            <pc:sldMk cId="0" sldId="986"/>
            <ac:spMk id="66563" creationId="{92472AD0-7F30-2E85-386E-80FEEA699FF6}"/>
          </ac:spMkLst>
        </pc:spChg>
        <pc:spChg chg="mod">
          <ac:chgData name="Scott Hauck" userId="34b3899fdf42c681" providerId="LiveId" clId="{21224EE8-157D-4D44-A473-DF9D2EC4334E}" dt="2025-08-26T22:06:48.449" v="670" actId="164"/>
          <ac:spMkLst>
            <pc:docMk/>
            <pc:sldMk cId="0" sldId="986"/>
            <ac:spMk id="66570" creationId="{B8D0E108-08FC-586B-0E05-90B6A6290C46}"/>
          </ac:spMkLst>
        </pc:spChg>
        <pc:grpChg chg="add mod">
          <ac:chgData name="Scott Hauck" userId="34b3899fdf42c681" providerId="LiveId" clId="{21224EE8-157D-4D44-A473-DF9D2EC4334E}" dt="2025-08-26T22:08:11.995" v="675" actId="962"/>
          <ac:grpSpMkLst>
            <pc:docMk/>
            <pc:sldMk cId="0" sldId="986"/>
            <ac:grpSpMk id="2" creationId="{99894545-4D83-352F-5586-E1C17DFEFD4D}"/>
          </ac:grpSpMkLst>
        </pc:grpChg>
        <pc:grpChg chg="mod">
          <ac:chgData name="Scott Hauck" userId="34b3899fdf42c681" providerId="LiveId" clId="{21224EE8-157D-4D44-A473-DF9D2EC4334E}" dt="2025-08-26T22:06:48.449" v="670" actId="164"/>
          <ac:grpSpMkLst>
            <pc:docMk/>
            <pc:sldMk cId="0" sldId="986"/>
            <ac:grpSpMk id="66565" creationId="{11623A3F-5876-F21E-0D30-8C31B90A307A}"/>
          </ac:grpSpMkLst>
        </pc:grpChg>
        <pc:grpChg chg="mod">
          <ac:chgData name="Scott Hauck" userId="34b3899fdf42c681" providerId="LiveId" clId="{21224EE8-157D-4D44-A473-DF9D2EC4334E}" dt="2025-08-26T22:06:48.449" v="670" actId="164"/>
          <ac:grpSpMkLst>
            <pc:docMk/>
            <pc:sldMk cId="0" sldId="986"/>
            <ac:grpSpMk id="66566" creationId="{ADDA1A05-D4E2-0BF3-9CEE-906C007369CC}"/>
          </ac:grpSpMkLst>
        </pc:grpChg>
        <pc:grpChg chg="mod">
          <ac:chgData name="Scott Hauck" userId="34b3899fdf42c681" providerId="LiveId" clId="{21224EE8-157D-4D44-A473-DF9D2EC4334E}" dt="2025-08-26T22:06:48.449" v="670" actId="164"/>
          <ac:grpSpMkLst>
            <pc:docMk/>
            <pc:sldMk cId="0" sldId="986"/>
            <ac:grpSpMk id="66567" creationId="{2F333BE4-4BC6-48B7-4901-5CF587BDC2E4}"/>
          </ac:grpSpMkLst>
        </pc:grpChg>
        <pc:grpChg chg="mod">
          <ac:chgData name="Scott Hauck" userId="34b3899fdf42c681" providerId="LiveId" clId="{21224EE8-157D-4D44-A473-DF9D2EC4334E}" dt="2025-08-26T22:06:48.449" v="670" actId="164"/>
          <ac:grpSpMkLst>
            <pc:docMk/>
            <pc:sldMk cId="0" sldId="986"/>
            <ac:grpSpMk id="66568" creationId="{A03FE329-E302-18F8-83ED-1DB6AF1686A1}"/>
          </ac:grpSpMkLst>
        </pc:grpChg>
        <pc:grpChg chg="mod">
          <ac:chgData name="Scott Hauck" userId="34b3899fdf42c681" providerId="LiveId" clId="{21224EE8-157D-4D44-A473-DF9D2EC4334E}" dt="2025-08-26T22:06:48.449" v="670" actId="164"/>
          <ac:grpSpMkLst>
            <pc:docMk/>
            <pc:sldMk cId="0" sldId="986"/>
            <ac:grpSpMk id="66569" creationId="{4CB24BE9-F595-54D7-04D9-ECB93E47A535}"/>
          </ac:grpSpMkLst>
        </pc:grpChg>
      </pc:sldChg>
      <pc:sldChg chg="modSp">
        <pc:chgData name="Scott Hauck" userId="34b3899fdf42c681" providerId="LiveId" clId="{21224EE8-157D-4D44-A473-DF9D2EC4334E}" dt="2025-08-26T22:08:28.126" v="677" actId="962"/>
        <pc:sldMkLst>
          <pc:docMk/>
          <pc:sldMk cId="0" sldId="989"/>
        </pc:sldMkLst>
        <pc:grpChg chg="mod">
          <ac:chgData name="Scott Hauck" userId="34b3899fdf42c681" providerId="LiveId" clId="{21224EE8-157D-4D44-A473-DF9D2EC4334E}" dt="2025-08-26T22:08:28.126" v="677" actId="962"/>
          <ac:grpSpMkLst>
            <pc:docMk/>
            <pc:sldMk cId="0" sldId="989"/>
            <ac:grpSpMk id="72709" creationId="{18A78186-7B4A-3C43-1765-37AB062B3176}"/>
          </ac:grpSpMkLst>
        </pc:grpChg>
      </pc:sldChg>
      <pc:sldChg chg="modSp">
        <pc:chgData name="Scott Hauck" userId="34b3899fdf42c681" providerId="LiveId" clId="{21224EE8-157D-4D44-A473-DF9D2EC4334E}" dt="2025-08-26T22:24:19.048" v="867"/>
        <pc:sldMkLst>
          <pc:docMk/>
          <pc:sldMk cId="0" sldId="992"/>
        </pc:sldMkLst>
        <pc:graphicFrameChg chg="mod">
          <ac:chgData name="Scott Hauck" userId="34b3899fdf42c681" providerId="LiveId" clId="{21224EE8-157D-4D44-A473-DF9D2EC4334E}" dt="2025-08-26T22:24:19.048" v="867"/>
          <ac:graphicFrameMkLst>
            <pc:docMk/>
            <pc:sldMk cId="0" sldId="992"/>
            <ac:graphicFrameMk id="345137" creationId="{8597EDAC-8C8F-79BD-90D7-ECAED73D70C7}"/>
          </ac:graphicFrameMkLst>
        </pc:graphicFrameChg>
      </pc:sldChg>
      <pc:sldChg chg="addSp modSp">
        <pc:chgData name="Scott Hauck" userId="34b3899fdf42c681" providerId="LiveId" clId="{21224EE8-157D-4D44-A473-DF9D2EC4334E}" dt="2025-08-26T22:32:20.993" v="971" actId="962"/>
        <pc:sldMkLst>
          <pc:docMk/>
          <pc:sldMk cId="0" sldId="995"/>
        </pc:sldMkLst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01" creationId="{E601BA4E-5305-06B0-445D-5DCBD2FF764F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02" creationId="{64952657-122C-F9D1-B978-3AA8DC503A87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04" creationId="{8A868929-B4F7-8960-532D-257550010B50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09" creationId="{13D5524B-A9D7-2FEB-9219-FDAF4D899422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10" creationId="{37800E0B-CEDA-5132-418B-FA87D1E2E5D4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12" creationId="{FB09E386-36EC-E712-219E-DBB68D3EE7D0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16" creationId="{019146CF-7335-B49E-37CC-6F2E6A4732F0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18" creationId="{D4F8E0B7-E9FA-51BD-3478-4AFC6C9D44AE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22" creationId="{B95C9E18-3742-2717-8309-2F41436B0FFB}"/>
          </ac:spMkLst>
        </pc:spChg>
        <pc:spChg chg="mod">
          <ac:chgData name="Scott Hauck" userId="34b3899fdf42c681" providerId="LiveId" clId="{21224EE8-157D-4D44-A473-DF9D2EC4334E}" dt="2025-08-26T22:31:52.422" v="970" actId="164"/>
          <ac:spMkLst>
            <pc:docMk/>
            <pc:sldMk cId="0" sldId="995"/>
            <ac:spMk id="85027" creationId="{04841B79-3F76-EC94-D2D3-BC8BF5DEBC54}"/>
          </ac:spMkLst>
        </pc:spChg>
        <pc:grpChg chg="mod">
          <ac:chgData name="Scott Hauck" userId="34b3899fdf42c681" providerId="LiveId" clId="{21224EE8-157D-4D44-A473-DF9D2EC4334E}" dt="2025-08-26T22:32:20.993" v="971" actId="962"/>
          <ac:grpSpMkLst>
            <pc:docMk/>
            <pc:sldMk cId="0" sldId="995"/>
            <ac:grpSpMk id="2" creationId="{44138565-25EF-C30B-272B-CC8629DDFE96}"/>
          </ac:grpSpMkLst>
        </pc:grpChg>
        <pc:grpChg chg="mod">
          <ac:chgData name="Scott Hauck" userId="34b3899fdf42c681" providerId="LiveId" clId="{21224EE8-157D-4D44-A473-DF9D2EC4334E}" dt="2025-08-26T22:08:44.474" v="679" actId="962"/>
          <ac:grpSpMkLst>
            <pc:docMk/>
            <pc:sldMk cId="0" sldId="995"/>
            <ac:grpSpMk id="84996" creationId="{2218364D-712F-020F-4D24-77688F2EBAB0}"/>
          </ac:grpSpMkLst>
        </pc:grpChg>
        <pc:grpChg chg="mod">
          <ac:chgData name="Scott Hauck" userId="34b3899fdf42c681" providerId="LiveId" clId="{21224EE8-157D-4D44-A473-DF9D2EC4334E}" dt="2025-08-26T22:08:58.944" v="681" actId="962"/>
          <ac:grpSpMkLst>
            <pc:docMk/>
            <pc:sldMk cId="0" sldId="995"/>
            <ac:grpSpMk id="85029" creationId="{7ED02EE1-6BE2-463A-9D5E-6EE545E9ACBE}"/>
          </ac:grpSpMkLst>
        </pc:grpChg>
      </pc:sldChg>
      <pc:sldChg chg="modSp">
        <pc:chgData name="Scott Hauck" userId="34b3899fdf42c681" providerId="LiveId" clId="{21224EE8-157D-4D44-A473-DF9D2EC4334E}" dt="2025-08-26T22:09:18.623" v="683" actId="962"/>
        <pc:sldMkLst>
          <pc:docMk/>
          <pc:sldMk cId="0" sldId="997"/>
        </pc:sldMkLst>
        <pc:grpChg chg="mod">
          <ac:chgData name="Scott Hauck" userId="34b3899fdf42c681" providerId="LiveId" clId="{21224EE8-157D-4D44-A473-DF9D2EC4334E}" dt="2025-08-26T22:09:18.623" v="683" actId="962"/>
          <ac:grpSpMkLst>
            <pc:docMk/>
            <pc:sldMk cId="0" sldId="997"/>
            <ac:grpSpMk id="89092" creationId="{3CA01E68-7988-474E-E9DB-2E67F4259E7D}"/>
          </ac:grpSpMkLst>
        </pc:grpChg>
      </pc:sldChg>
      <pc:sldChg chg="modSp">
        <pc:chgData name="Scott Hauck" userId="34b3899fdf42c681" providerId="LiveId" clId="{21224EE8-157D-4D44-A473-DF9D2EC4334E}" dt="2025-08-26T22:24:24.844" v="868"/>
        <pc:sldMkLst>
          <pc:docMk/>
          <pc:sldMk cId="0" sldId="999"/>
        </pc:sldMkLst>
        <pc:graphicFrameChg chg="mod">
          <ac:chgData name="Scott Hauck" userId="34b3899fdf42c681" providerId="LiveId" clId="{21224EE8-157D-4D44-A473-DF9D2EC4334E}" dt="2025-08-26T22:24:24.844" v="868"/>
          <ac:graphicFrameMkLst>
            <pc:docMk/>
            <pc:sldMk cId="0" sldId="999"/>
            <ac:graphicFrameMk id="354307" creationId="{AC276019-415A-9D93-E0F0-075F462DFD2D}"/>
          </ac:graphicFrameMkLst>
        </pc:graphicFrameChg>
      </pc:sldChg>
      <pc:sldChg chg="addSp modSp">
        <pc:chgData name="Scott Hauck" userId="34b3899fdf42c681" providerId="LiveId" clId="{21224EE8-157D-4D44-A473-DF9D2EC4334E}" dt="2025-08-26T22:33:08.504" v="974" actId="962"/>
        <pc:sldMkLst>
          <pc:docMk/>
          <pc:sldMk cId="0" sldId="1002"/>
        </pc:sldMkLst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34" creationId="{8702D2AD-1B0A-1B61-FF2C-42EBB3D6DEAF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35" creationId="{2D5AA1DD-BB05-8A4F-C6F6-D71A96446DF2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37" creationId="{990459E2-4040-2343-1CE4-AC19BBFC0CAD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38" creationId="{3EF0F7EC-DCAF-FCA3-8252-EF6EC667D147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39" creationId="{AEC9D17C-8C6E-6493-1C0C-C742FA2942E2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41" creationId="{0B8D1D8F-5170-075D-E07A-EA107AB7F9CE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43" creationId="{00583554-B5BA-71C2-1FBA-66AEC7E52313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44" creationId="{88B91DDD-E3EC-E622-62F5-55F3A90397DA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45" creationId="{408772DA-FEB3-86B9-B036-ABE61D30C057}"/>
          </ac:spMkLst>
        </pc:spChg>
        <pc:spChg chg="mod">
          <ac:chgData name="Scott Hauck" userId="34b3899fdf42c681" providerId="LiveId" clId="{21224EE8-157D-4D44-A473-DF9D2EC4334E}" dt="2025-08-26T22:32:59.632" v="972" actId="164"/>
          <ac:spMkLst>
            <pc:docMk/>
            <pc:sldMk cId="0" sldId="1002"/>
            <ac:spMk id="99346" creationId="{BBF63CB7-EE02-76FC-1F26-C5CE3603F9AF}"/>
          </ac:spMkLst>
        </pc:spChg>
        <pc:grpChg chg="mod">
          <ac:chgData name="Scott Hauck" userId="34b3899fdf42c681" providerId="LiveId" clId="{21224EE8-157D-4D44-A473-DF9D2EC4334E}" dt="2025-08-26T22:33:08.504" v="974" actId="962"/>
          <ac:grpSpMkLst>
            <pc:docMk/>
            <pc:sldMk cId="0" sldId="1002"/>
            <ac:grpSpMk id="3" creationId="{10F728B6-A38E-B722-C2B4-0328E0BF0C81}"/>
          </ac:grpSpMkLst>
        </pc:grpChg>
        <pc:graphicFrameChg chg="mod">
          <ac:chgData name="Scott Hauck" userId="34b3899fdf42c681" providerId="LiveId" clId="{21224EE8-157D-4D44-A473-DF9D2EC4334E}" dt="2025-08-26T22:09:34.238" v="685" actId="962"/>
          <ac:graphicFrameMkLst>
            <pc:docMk/>
            <pc:sldMk cId="0" sldId="1002"/>
            <ac:graphicFrameMk id="2" creationId="{695D268F-CC24-EFD4-6C6F-EF5247296544}"/>
          </ac:graphicFrameMkLst>
        </pc:graphicFrameChg>
      </pc:sldChg>
      <pc:sldChg chg="addSp modSp">
        <pc:chgData name="Scott Hauck" userId="34b3899fdf42c681" providerId="LiveId" clId="{21224EE8-157D-4D44-A473-DF9D2EC4334E}" dt="2025-08-26T22:09:43.741" v="687" actId="962"/>
        <pc:sldMkLst>
          <pc:docMk/>
          <pc:sldMk cId="0" sldId="1010"/>
        </pc:sldMkLst>
        <pc:spChg chg="mod">
          <ac:chgData name="Scott Hauck" userId="34b3899fdf42c681" providerId="LiveId" clId="{21224EE8-157D-4D44-A473-DF9D2EC4334E}" dt="2025-08-26T21:55:34.657" v="48" actId="164"/>
          <ac:spMkLst>
            <pc:docMk/>
            <pc:sldMk cId="0" sldId="1010"/>
            <ac:spMk id="115716" creationId="{403A7DAD-2B53-3A1F-721C-3C13C51C6029}"/>
          </ac:spMkLst>
        </pc:spChg>
        <pc:spChg chg="mod">
          <ac:chgData name="Scott Hauck" userId="34b3899fdf42c681" providerId="LiveId" clId="{21224EE8-157D-4D44-A473-DF9D2EC4334E}" dt="2025-08-26T21:55:34.657" v="48" actId="164"/>
          <ac:spMkLst>
            <pc:docMk/>
            <pc:sldMk cId="0" sldId="1010"/>
            <ac:spMk id="115718" creationId="{92EFAFEB-60CC-5689-1086-302C1CF48E01}"/>
          </ac:spMkLst>
        </pc:spChg>
        <pc:spChg chg="mod">
          <ac:chgData name="Scott Hauck" userId="34b3899fdf42c681" providerId="LiveId" clId="{21224EE8-157D-4D44-A473-DF9D2EC4334E}" dt="2025-08-26T21:55:34.657" v="48" actId="164"/>
          <ac:spMkLst>
            <pc:docMk/>
            <pc:sldMk cId="0" sldId="1010"/>
            <ac:spMk id="115719" creationId="{F8CFAB5A-4329-DB3F-0042-6F1013A8F232}"/>
          </ac:spMkLst>
        </pc:spChg>
        <pc:spChg chg="mod">
          <ac:chgData name="Scott Hauck" userId="34b3899fdf42c681" providerId="LiveId" clId="{21224EE8-157D-4D44-A473-DF9D2EC4334E}" dt="2025-08-26T21:55:34.657" v="48" actId="164"/>
          <ac:spMkLst>
            <pc:docMk/>
            <pc:sldMk cId="0" sldId="1010"/>
            <ac:spMk id="115721" creationId="{2C523EFF-ADEE-4B6E-BF5E-62E68A350E05}"/>
          </ac:spMkLst>
        </pc:spChg>
        <pc:grpChg chg="add mod">
          <ac:chgData name="Scott Hauck" userId="34b3899fdf42c681" providerId="LiveId" clId="{21224EE8-157D-4D44-A473-DF9D2EC4334E}" dt="2025-08-26T22:09:43.741" v="687" actId="962"/>
          <ac:grpSpMkLst>
            <pc:docMk/>
            <pc:sldMk cId="0" sldId="1010"/>
            <ac:grpSpMk id="2" creationId="{93D52BBC-2359-6D50-2E24-002D6A72E3ED}"/>
          </ac:grpSpMkLst>
        </pc:grpChg>
        <pc:grpChg chg="mod">
          <ac:chgData name="Scott Hauck" userId="34b3899fdf42c681" providerId="LiveId" clId="{21224EE8-157D-4D44-A473-DF9D2EC4334E}" dt="2025-08-26T21:55:34.657" v="48" actId="164"/>
          <ac:grpSpMkLst>
            <pc:docMk/>
            <pc:sldMk cId="0" sldId="1010"/>
            <ac:grpSpMk id="115717" creationId="{19E88E2B-2377-784B-5203-9938A1B58892}"/>
          </ac:grpSpMkLst>
        </pc:grpChg>
        <pc:grpChg chg="mod">
          <ac:chgData name="Scott Hauck" userId="34b3899fdf42c681" providerId="LiveId" clId="{21224EE8-157D-4D44-A473-DF9D2EC4334E}" dt="2025-08-26T21:55:34.657" v="48" actId="164"/>
          <ac:grpSpMkLst>
            <pc:docMk/>
            <pc:sldMk cId="0" sldId="1010"/>
            <ac:grpSpMk id="115720" creationId="{868BDBD4-D3C2-B53D-B152-4D7EF90319F8}"/>
          </ac:grpSpMkLst>
        </pc:grpChg>
        <pc:cxnChg chg="mod">
          <ac:chgData name="Scott Hauck" userId="34b3899fdf42c681" providerId="LiveId" clId="{21224EE8-157D-4D44-A473-DF9D2EC4334E}" dt="2025-08-26T21:56:59.224" v="350" actId="962"/>
          <ac:cxnSpMkLst>
            <pc:docMk/>
            <pc:sldMk cId="0" sldId="1010"/>
            <ac:cxnSpMk id="115722" creationId="{43178C95-ECE2-F41C-5417-74A015FA05E0}"/>
          </ac:cxnSpMkLst>
        </pc:cxnChg>
        <pc:cxnChg chg="mod">
          <ac:chgData name="Scott Hauck" userId="34b3899fdf42c681" providerId="LiveId" clId="{21224EE8-157D-4D44-A473-DF9D2EC4334E}" dt="2025-08-26T21:56:59.225" v="351" actId="962"/>
          <ac:cxnSpMkLst>
            <pc:docMk/>
            <pc:sldMk cId="0" sldId="1010"/>
            <ac:cxnSpMk id="115723" creationId="{C969E2A9-1A16-8274-E50D-3AB7622CA777}"/>
          </ac:cxnSpMkLst>
        </pc:cxnChg>
        <pc:cxnChg chg="mod">
          <ac:chgData name="Scott Hauck" userId="34b3899fdf42c681" providerId="LiveId" clId="{21224EE8-157D-4D44-A473-DF9D2EC4334E}" dt="2025-08-26T21:56:59.225" v="352" actId="962"/>
          <ac:cxnSpMkLst>
            <pc:docMk/>
            <pc:sldMk cId="0" sldId="1010"/>
            <ac:cxnSpMk id="115724" creationId="{5E118F31-667E-0CAE-C300-0823E475F0FA}"/>
          </ac:cxnSpMkLst>
        </pc:cxnChg>
        <pc:cxnChg chg="mod">
          <ac:chgData name="Scott Hauck" userId="34b3899fdf42c681" providerId="LiveId" clId="{21224EE8-157D-4D44-A473-DF9D2EC4334E}" dt="2025-08-26T21:56:59.225" v="353" actId="962"/>
          <ac:cxnSpMkLst>
            <pc:docMk/>
            <pc:sldMk cId="0" sldId="1010"/>
            <ac:cxnSpMk id="115725" creationId="{D6F1743C-46B1-7BB1-C5DC-FD43D7CB0E51}"/>
          </ac:cxnSpMkLst>
        </pc:cxnChg>
        <pc:cxnChg chg="mod">
          <ac:chgData name="Scott Hauck" userId="34b3899fdf42c681" providerId="LiveId" clId="{21224EE8-157D-4D44-A473-DF9D2EC4334E}" dt="2025-08-26T21:56:59.227" v="354" actId="962"/>
          <ac:cxnSpMkLst>
            <pc:docMk/>
            <pc:sldMk cId="0" sldId="1010"/>
            <ac:cxnSpMk id="115726" creationId="{A14A3842-880C-0499-83E0-A8AE7A19A113}"/>
          </ac:cxnSpMkLst>
        </pc:cxnChg>
        <pc:cxnChg chg="mod">
          <ac:chgData name="Scott Hauck" userId="34b3899fdf42c681" providerId="LiveId" clId="{21224EE8-157D-4D44-A473-DF9D2EC4334E}" dt="2025-08-26T21:56:59.227" v="355" actId="962"/>
          <ac:cxnSpMkLst>
            <pc:docMk/>
            <pc:sldMk cId="0" sldId="1010"/>
            <ac:cxnSpMk id="115727" creationId="{0B4BC2F8-8E63-9674-A807-6A9769100053}"/>
          </ac:cxnSpMkLst>
        </pc:cxnChg>
        <pc:cxnChg chg="mod">
          <ac:chgData name="Scott Hauck" userId="34b3899fdf42c681" providerId="LiveId" clId="{21224EE8-157D-4D44-A473-DF9D2EC4334E}" dt="2025-08-26T21:56:59.228" v="356" actId="962"/>
          <ac:cxnSpMkLst>
            <pc:docMk/>
            <pc:sldMk cId="0" sldId="1010"/>
            <ac:cxnSpMk id="115728" creationId="{E6B3153A-9AAF-47A7-3E84-863C89C84DEF}"/>
          </ac:cxnSpMkLst>
        </pc:cxnChg>
        <pc:cxnChg chg="mod">
          <ac:chgData name="Scott Hauck" userId="34b3899fdf42c681" providerId="LiveId" clId="{21224EE8-157D-4D44-A473-DF9D2EC4334E}" dt="2025-08-26T21:56:59.228" v="357" actId="962"/>
          <ac:cxnSpMkLst>
            <pc:docMk/>
            <pc:sldMk cId="0" sldId="1010"/>
            <ac:cxnSpMk id="115729" creationId="{F9276D1C-B3AE-8684-CCB1-BF4E360CBF05}"/>
          </ac:cxnSpMkLst>
        </pc:cxnChg>
        <pc:cxnChg chg="mod">
          <ac:chgData name="Scott Hauck" userId="34b3899fdf42c681" providerId="LiveId" clId="{21224EE8-157D-4D44-A473-DF9D2EC4334E}" dt="2025-08-26T21:56:59.228" v="358" actId="962"/>
          <ac:cxnSpMkLst>
            <pc:docMk/>
            <pc:sldMk cId="0" sldId="1010"/>
            <ac:cxnSpMk id="115730" creationId="{07AD3EFA-B581-496C-C179-3C3D00825FDC}"/>
          </ac:cxnSpMkLst>
        </pc:cxnChg>
        <pc:cxnChg chg="mod">
          <ac:chgData name="Scott Hauck" userId="34b3899fdf42c681" providerId="LiveId" clId="{21224EE8-157D-4D44-A473-DF9D2EC4334E}" dt="2025-08-26T21:56:59.229" v="359" actId="962"/>
          <ac:cxnSpMkLst>
            <pc:docMk/>
            <pc:sldMk cId="0" sldId="1010"/>
            <ac:cxnSpMk id="115731" creationId="{F157E350-9CF8-B830-7CA7-461B3430F2D4}"/>
          </ac:cxnSpMkLst>
        </pc:cxnChg>
        <pc:cxnChg chg="mod">
          <ac:chgData name="Scott Hauck" userId="34b3899fdf42c681" providerId="LiveId" clId="{21224EE8-157D-4D44-A473-DF9D2EC4334E}" dt="2025-08-26T21:56:59.229" v="360" actId="962"/>
          <ac:cxnSpMkLst>
            <pc:docMk/>
            <pc:sldMk cId="0" sldId="1010"/>
            <ac:cxnSpMk id="115732" creationId="{CB8B33BC-B1F4-CE52-C7FA-C214BFA7BA73}"/>
          </ac:cxnSpMkLst>
        </pc:cxnChg>
        <pc:cxnChg chg="mod">
          <ac:chgData name="Scott Hauck" userId="34b3899fdf42c681" providerId="LiveId" clId="{21224EE8-157D-4D44-A473-DF9D2EC4334E}" dt="2025-08-26T21:56:59.230" v="361" actId="962"/>
          <ac:cxnSpMkLst>
            <pc:docMk/>
            <pc:sldMk cId="0" sldId="1010"/>
            <ac:cxnSpMk id="115733" creationId="{1C871619-7D2F-BB1B-6A7F-D6DEE5AC2BFC}"/>
          </ac:cxnSpMkLst>
        </pc:cxnChg>
        <pc:cxnChg chg="mod">
          <ac:chgData name="Scott Hauck" userId="34b3899fdf42c681" providerId="LiveId" clId="{21224EE8-157D-4D44-A473-DF9D2EC4334E}" dt="2025-08-26T21:56:59.230" v="362" actId="962"/>
          <ac:cxnSpMkLst>
            <pc:docMk/>
            <pc:sldMk cId="0" sldId="1010"/>
            <ac:cxnSpMk id="115734" creationId="{21EED534-969A-2775-6A49-821234F54CD7}"/>
          </ac:cxnSpMkLst>
        </pc:cxnChg>
        <pc:cxnChg chg="mod">
          <ac:chgData name="Scott Hauck" userId="34b3899fdf42c681" providerId="LiveId" clId="{21224EE8-157D-4D44-A473-DF9D2EC4334E}" dt="2025-08-26T21:56:59.231" v="363" actId="962"/>
          <ac:cxnSpMkLst>
            <pc:docMk/>
            <pc:sldMk cId="0" sldId="1010"/>
            <ac:cxnSpMk id="115735" creationId="{370FD8F3-F3C6-8E70-443A-03DE7573C345}"/>
          </ac:cxnSpMkLst>
        </pc:cxnChg>
        <pc:cxnChg chg="mod">
          <ac:chgData name="Scott Hauck" userId="34b3899fdf42c681" providerId="LiveId" clId="{21224EE8-157D-4D44-A473-DF9D2EC4334E}" dt="2025-08-26T21:56:59.231" v="364" actId="962"/>
          <ac:cxnSpMkLst>
            <pc:docMk/>
            <pc:sldMk cId="0" sldId="1010"/>
            <ac:cxnSpMk id="115736" creationId="{68C1AFFC-EA68-6A62-0664-C8355F31CB40}"/>
          </ac:cxnSpMkLst>
        </pc:cxnChg>
      </pc:sldChg>
      <pc:sldChg chg="addSp modSp">
        <pc:chgData name="Scott Hauck" userId="34b3899fdf42c681" providerId="LiveId" clId="{21224EE8-157D-4D44-A473-DF9D2EC4334E}" dt="2025-08-26T22:28:57.815" v="962" actId="13244"/>
        <pc:sldMkLst>
          <pc:docMk/>
          <pc:sldMk cId="0" sldId="1014"/>
        </pc:sldMkLst>
        <pc:spChg chg="mod">
          <ac:chgData name="Scott Hauck" userId="34b3899fdf42c681" providerId="LiveId" clId="{21224EE8-157D-4D44-A473-DF9D2EC4334E}" dt="2025-08-26T21:57:41.057" v="494" actId="962"/>
          <ac:spMkLst>
            <pc:docMk/>
            <pc:sldMk cId="0" sldId="1014"/>
            <ac:spMk id="11267" creationId="{7FCCF5FD-AFC8-82C3-C399-628CA131076A}"/>
          </ac:spMkLst>
        </pc:spChg>
        <pc:spChg chg="mod">
          <ac:chgData name="Scott Hauck" userId="34b3899fdf42c681" providerId="LiveId" clId="{21224EE8-157D-4D44-A473-DF9D2EC4334E}" dt="2025-08-26T21:56:59.194" v="303" actId="962"/>
          <ac:spMkLst>
            <pc:docMk/>
            <pc:sldMk cId="0" sldId="1014"/>
            <ac:spMk id="11269" creationId="{E081AE96-4BC5-BBC6-09F8-4359E002DB16}"/>
          </ac:spMkLst>
        </pc:spChg>
        <pc:spChg chg="mod">
          <ac:chgData name="Scott Hauck" userId="34b3899fdf42c681" providerId="LiveId" clId="{21224EE8-157D-4D44-A473-DF9D2EC4334E}" dt="2025-08-26T21:56:59.194" v="304" actId="962"/>
          <ac:spMkLst>
            <pc:docMk/>
            <pc:sldMk cId="0" sldId="1014"/>
            <ac:spMk id="11271" creationId="{EE3CEB22-DD88-10EC-C6F5-618B9CAB1DC6}"/>
          </ac:spMkLst>
        </pc:spChg>
        <pc:spChg chg="mod">
          <ac:chgData name="Scott Hauck" userId="34b3899fdf42c681" providerId="LiveId" clId="{21224EE8-157D-4D44-A473-DF9D2EC4334E}" dt="2025-08-26T21:56:59.195" v="305" actId="962"/>
          <ac:spMkLst>
            <pc:docMk/>
            <pc:sldMk cId="0" sldId="1014"/>
            <ac:spMk id="11273" creationId="{E3908CCE-20D4-9539-3646-128A524A574C}"/>
          </ac:spMkLst>
        </pc:spChg>
        <pc:spChg chg="mod">
          <ac:chgData name="Scott Hauck" userId="34b3899fdf42c681" providerId="LiveId" clId="{21224EE8-157D-4D44-A473-DF9D2EC4334E}" dt="2025-08-26T21:55:48.918" v="49" actId="164"/>
          <ac:spMkLst>
            <pc:docMk/>
            <pc:sldMk cId="0" sldId="1014"/>
            <ac:spMk id="11274" creationId="{F3374233-F4D4-BED3-A98B-E08FDF8EA2B4}"/>
          </ac:spMkLst>
        </pc:spChg>
        <pc:spChg chg="mod">
          <ac:chgData name="Scott Hauck" userId="34b3899fdf42c681" providerId="LiveId" clId="{21224EE8-157D-4D44-A473-DF9D2EC4334E}" dt="2025-08-26T21:56:59.195" v="306" actId="962"/>
          <ac:spMkLst>
            <pc:docMk/>
            <pc:sldMk cId="0" sldId="1014"/>
            <ac:spMk id="11275" creationId="{4B2914E1-59BF-2C63-4F98-4442E7E11D7A}"/>
          </ac:spMkLst>
        </pc:spChg>
        <pc:spChg chg="mod">
          <ac:chgData name="Scott Hauck" userId="34b3899fdf42c681" providerId="LiveId" clId="{21224EE8-157D-4D44-A473-DF9D2EC4334E}" dt="2025-08-26T21:56:59.196" v="307" actId="962"/>
          <ac:spMkLst>
            <pc:docMk/>
            <pc:sldMk cId="0" sldId="1014"/>
            <ac:spMk id="11277" creationId="{F9B14F2B-8F75-9CB8-C236-BA3B2932FEED}"/>
          </ac:spMkLst>
        </pc:spChg>
        <pc:spChg chg="mod">
          <ac:chgData name="Scott Hauck" userId="34b3899fdf42c681" providerId="LiveId" clId="{21224EE8-157D-4D44-A473-DF9D2EC4334E}" dt="2025-08-26T21:56:59.198" v="308" actId="962"/>
          <ac:spMkLst>
            <pc:docMk/>
            <pc:sldMk cId="0" sldId="1014"/>
            <ac:spMk id="11279" creationId="{8BCE94F0-93B2-D64A-04BB-A33B577108F2}"/>
          </ac:spMkLst>
        </pc:spChg>
        <pc:spChg chg="mod">
          <ac:chgData name="Scott Hauck" userId="34b3899fdf42c681" providerId="LiveId" clId="{21224EE8-157D-4D44-A473-DF9D2EC4334E}" dt="2025-08-26T21:56:59.198" v="309" actId="962"/>
          <ac:spMkLst>
            <pc:docMk/>
            <pc:sldMk cId="0" sldId="1014"/>
            <ac:spMk id="11281" creationId="{27C21CA6-973A-F6E8-FDE4-212C9292DBFA}"/>
          </ac:spMkLst>
        </pc:spChg>
        <pc:spChg chg="mod">
          <ac:chgData name="Scott Hauck" userId="34b3899fdf42c681" providerId="LiveId" clId="{21224EE8-157D-4D44-A473-DF9D2EC4334E}" dt="2025-08-26T21:56:59.199" v="310" actId="962"/>
          <ac:spMkLst>
            <pc:docMk/>
            <pc:sldMk cId="0" sldId="1014"/>
            <ac:spMk id="11283" creationId="{44632489-A32F-4C2A-69D4-23A18640F240}"/>
          </ac:spMkLst>
        </pc:spChg>
        <pc:spChg chg="mod">
          <ac:chgData name="Scott Hauck" userId="34b3899fdf42c681" providerId="LiveId" clId="{21224EE8-157D-4D44-A473-DF9D2EC4334E}" dt="2025-08-26T21:56:59.199" v="311" actId="962"/>
          <ac:spMkLst>
            <pc:docMk/>
            <pc:sldMk cId="0" sldId="1014"/>
            <ac:spMk id="11285" creationId="{69B27792-BB79-A471-B113-344FABE21BA9}"/>
          </ac:spMkLst>
        </pc:spChg>
        <pc:spChg chg="mod">
          <ac:chgData name="Scott Hauck" userId="34b3899fdf42c681" providerId="LiveId" clId="{21224EE8-157D-4D44-A473-DF9D2EC4334E}" dt="2025-08-26T21:56:59.200" v="312" actId="962"/>
          <ac:spMkLst>
            <pc:docMk/>
            <pc:sldMk cId="0" sldId="1014"/>
            <ac:spMk id="11287" creationId="{42E37405-C6C0-CB7A-1968-30D3F7F55BBD}"/>
          </ac:spMkLst>
        </pc:spChg>
        <pc:spChg chg="mod">
          <ac:chgData name="Scott Hauck" userId="34b3899fdf42c681" providerId="LiveId" clId="{21224EE8-157D-4D44-A473-DF9D2EC4334E}" dt="2025-08-26T21:56:59.200" v="313" actId="962"/>
          <ac:spMkLst>
            <pc:docMk/>
            <pc:sldMk cId="0" sldId="1014"/>
            <ac:spMk id="11289" creationId="{3FA56530-D3BA-A1F5-F5D9-7C119C166792}"/>
          </ac:spMkLst>
        </pc:spChg>
        <pc:spChg chg="mod">
          <ac:chgData name="Scott Hauck" userId="34b3899fdf42c681" providerId="LiveId" clId="{21224EE8-157D-4D44-A473-DF9D2EC4334E}" dt="2025-08-26T21:56:59.201" v="314" actId="962"/>
          <ac:spMkLst>
            <pc:docMk/>
            <pc:sldMk cId="0" sldId="1014"/>
            <ac:spMk id="11291" creationId="{1FC4739B-8DCE-1934-4DCB-9426A225B27B}"/>
          </ac:spMkLst>
        </pc:spChg>
        <pc:spChg chg="mod">
          <ac:chgData name="Scott Hauck" userId="34b3899fdf42c681" providerId="LiveId" clId="{21224EE8-157D-4D44-A473-DF9D2EC4334E}" dt="2025-08-26T21:56:59.202" v="315" actId="962"/>
          <ac:spMkLst>
            <pc:docMk/>
            <pc:sldMk cId="0" sldId="1014"/>
            <ac:spMk id="11293" creationId="{AA5C04FF-AD0B-14AE-FF8B-660766AEFF75}"/>
          </ac:spMkLst>
        </pc:spChg>
        <pc:spChg chg="mod">
          <ac:chgData name="Scott Hauck" userId="34b3899fdf42c681" providerId="LiveId" clId="{21224EE8-157D-4D44-A473-DF9D2EC4334E}" dt="2025-08-26T21:56:59.202" v="316" actId="962"/>
          <ac:spMkLst>
            <pc:docMk/>
            <pc:sldMk cId="0" sldId="1014"/>
            <ac:spMk id="11295" creationId="{C3348458-56DA-AB05-AC5E-7C0CD332CFDA}"/>
          </ac:spMkLst>
        </pc:spChg>
        <pc:spChg chg="mod">
          <ac:chgData name="Scott Hauck" userId="34b3899fdf42c681" providerId="LiveId" clId="{21224EE8-157D-4D44-A473-DF9D2EC4334E}" dt="2025-08-26T21:56:59.203" v="317" actId="962"/>
          <ac:spMkLst>
            <pc:docMk/>
            <pc:sldMk cId="0" sldId="1014"/>
            <ac:spMk id="11297" creationId="{0CC24CCC-3C44-3D97-D0CF-6D3692CEF9EB}"/>
          </ac:spMkLst>
        </pc:spChg>
        <pc:spChg chg="mod">
          <ac:chgData name="Scott Hauck" userId="34b3899fdf42c681" providerId="LiveId" clId="{21224EE8-157D-4D44-A473-DF9D2EC4334E}" dt="2025-08-26T22:28:57.815" v="962" actId="13244"/>
          <ac:spMkLst>
            <pc:docMk/>
            <pc:sldMk cId="0" sldId="1014"/>
            <ac:spMk id="11299" creationId="{6B1A48D9-A053-9EDB-0927-6C71EC3AB7BA}"/>
          </ac:spMkLst>
        </pc:spChg>
        <pc:spChg chg="mod">
          <ac:chgData name="Scott Hauck" userId="34b3899fdf42c681" providerId="LiveId" clId="{21224EE8-157D-4D44-A473-DF9D2EC4334E}" dt="2025-08-26T21:56:59.203" v="318" actId="962"/>
          <ac:spMkLst>
            <pc:docMk/>
            <pc:sldMk cId="0" sldId="1014"/>
            <ac:spMk id="11301" creationId="{3B4EFCCE-347F-96C8-9EF1-268D5E597AE4}"/>
          </ac:spMkLst>
        </pc:spChg>
        <pc:spChg chg="mod">
          <ac:chgData name="Scott Hauck" userId="34b3899fdf42c681" providerId="LiveId" clId="{21224EE8-157D-4D44-A473-DF9D2EC4334E}" dt="2025-08-26T21:56:59.204" v="319" actId="962"/>
          <ac:spMkLst>
            <pc:docMk/>
            <pc:sldMk cId="0" sldId="1014"/>
            <ac:spMk id="11303" creationId="{445E77E4-09E7-A9DB-9ADA-C75034B3163C}"/>
          </ac:spMkLst>
        </pc:spChg>
        <pc:spChg chg="mod">
          <ac:chgData name="Scott Hauck" userId="34b3899fdf42c681" providerId="LiveId" clId="{21224EE8-157D-4D44-A473-DF9D2EC4334E}" dt="2025-08-26T21:56:59.204" v="320" actId="962"/>
          <ac:spMkLst>
            <pc:docMk/>
            <pc:sldMk cId="0" sldId="1014"/>
            <ac:spMk id="11305" creationId="{E98FE098-59A4-9FB7-8D24-B8025C20A6EC}"/>
          </ac:spMkLst>
        </pc:spChg>
        <pc:spChg chg="mod">
          <ac:chgData name="Scott Hauck" userId="34b3899fdf42c681" providerId="LiveId" clId="{21224EE8-157D-4D44-A473-DF9D2EC4334E}" dt="2025-08-26T21:56:59.205" v="321" actId="962"/>
          <ac:spMkLst>
            <pc:docMk/>
            <pc:sldMk cId="0" sldId="1014"/>
            <ac:spMk id="11307" creationId="{5B3070BF-6287-EC3B-04AC-F7AD12665EDB}"/>
          </ac:spMkLst>
        </pc:spChg>
        <pc:spChg chg="mod">
          <ac:chgData name="Scott Hauck" userId="34b3899fdf42c681" providerId="LiveId" clId="{21224EE8-157D-4D44-A473-DF9D2EC4334E}" dt="2025-08-26T21:56:59.205" v="322" actId="962"/>
          <ac:spMkLst>
            <pc:docMk/>
            <pc:sldMk cId="0" sldId="1014"/>
            <ac:spMk id="11309" creationId="{B3441D17-BE60-E9D1-C1D3-DBFD2AE7D65C}"/>
          </ac:spMkLst>
        </pc:spChg>
        <pc:spChg chg="mod">
          <ac:chgData name="Scott Hauck" userId="34b3899fdf42c681" providerId="LiveId" clId="{21224EE8-157D-4D44-A473-DF9D2EC4334E}" dt="2025-08-26T21:56:59.206" v="323" actId="962"/>
          <ac:spMkLst>
            <pc:docMk/>
            <pc:sldMk cId="0" sldId="1014"/>
            <ac:spMk id="11311" creationId="{2138178D-438C-9CB1-D262-F139E91B5476}"/>
          </ac:spMkLst>
        </pc:spChg>
        <pc:spChg chg="mod">
          <ac:chgData name="Scott Hauck" userId="34b3899fdf42c681" providerId="LiveId" clId="{21224EE8-157D-4D44-A473-DF9D2EC4334E}" dt="2025-08-26T21:56:59.206" v="324" actId="962"/>
          <ac:spMkLst>
            <pc:docMk/>
            <pc:sldMk cId="0" sldId="1014"/>
            <ac:spMk id="11313" creationId="{E934B639-6759-E67D-EBAE-63C9C5F4ED62}"/>
          </ac:spMkLst>
        </pc:spChg>
        <pc:spChg chg="mod">
          <ac:chgData name="Scott Hauck" userId="34b3899fdf42c681" providerId="LiveId" clId="{21224EE8-157D-4D44-A473-DF9D2EC4334E}" dt="2025-08-26T21:55:48.918" v="49" actId="164"/>
          <ac:spMkLst>
            <pc:docMk/>
            <pc:sldMk cId="0" sldId="1014"/>
            <ac:spMk id="11314" creationId="{851B29C3-BF0A-F531-3D21-F5AC6E573AF0}"/>
          </ac:spMkLst>
        </pc:spChg>
        <pc:spChg chg="mod">
          <ac:chgData name="Scott Hauck" userId="34b3899fdf42c681" providerId="LiveId" clId="{21224EE8-157D-4D44-A473-DF9D2EC4334E}" dt="2025-08-26T21:56:59.207" v="325" actId="962"/>
          <ac:spMkLst>
            <pc:docMk/>
            <pc:sldMk cId="0" sldId="1014"/>
            <ac:spMk id="11315" creationId="{901A606D-C73E-E0D6-8B24-F81D4570B80F}"/>
          </ac:spMkLst>
        </pc:spChg>
        <pc:spChg chg="mod">
          <ac:chgData name="Scott Hauck" userId="34b3899fdf42c681" providerId="LiveId" clId="{21224EE8-157D-4D44-A473-DF9D2EC4334E}" dt="2025-08-26T21:56:59.207" v="326" actId="962"/>
          <ac:spMkLst>
            <pc:docMk/>
            <pc:sldMk cId="0" sldId="1014"/>
            <ac:spMk id="11317" creationId="{71B629DD-D1C6-7550-C101-716D9EE70A53}"/>
          </ac:spMkLst>
        </pc:spChg>
        <pc:spChg chg="mod">
          <ac:chgData name="Scott Hauck" userId="34b3899fdf42c681" providerId="LiveId" clId="{21224EE8-157D-4D44-A473-DF9D2EC4334E}" dt="2025-08-26T21:55:48.918" v="49" actId="164"/>
          <ac:spMkLst>
            <pc:docMk/>
            <pc:sldMk cId="0" sldId="1014"/>
            <ac:spMk id="11318" creationId="{24B482A8-4163-8056-2F24-AFF12E615C27}"/>
          </ac:spMkLst>
        </pc:spChg>
        <pc:spChg chg="mod">
          <ac:chgData name="Scott Hauck" userId="34b3899fdf42c681" providerId="LiveId" clId="{21224EE8-157D-4D44-A473-DF9D2EC4334E}" dt="2025-08-26T21:56:59.208" v="327" actId="962"/>
          <ac:spMkLst>
            <pc:docMk/>
            <pc:sldMk cId="0" sldId="1014"/>
            <ac:spMk id="11319" creationId="{46820F98-E1EF-5C44-1187-AE272D5C397E}"/>
          </ac:spMkLst>
        </pc:spChg>
        <pc:spChg chg="mod">
          <ac:chgData name="Scott Hauck" userId="34b3899fdf42c681" providerId="LiveId" clId="{21224EE8-157D-4D44-A473-DF9D2EC4334E}" dt="2025-08-26T21:56:59.208" v="328" actId="962"/>
          <ac:spMkLst>
            <pc:docMk/>
            <pc:sldMk cId="0" sldId="1014"/>
            <ac:spMk id="11321" creationId="{97CB47FE-706A-6AFA-941E-9BE992BE1D1B}"/>
          </ac:spMkLst>
        </pc:spChg>
        <pc:spChg chg="mod">
          <ac:chgData name="Scott Hauck" userId="34b3899fdf42c681" providerId="LiveId" clId="{21224EE8-157D-4D44-A473-DF9D2EC4334E}" dt="2025-08-26T21:55:48.918" v="49" actId="164"/>
          <ac:spMkLst>
            <pc:docMk/>
            <pc:sldMk cId="0" sldId="1014"/>
            <ac:spMk id="11322" creationId="{03373D8D-9D12-AB93-9D9F-E3E3511C8B8D}"/>
          </ac:spMkLst>
        </pc:spChg>
        <pc:spChg chg="mod">
          <ac:chgData name="Scott Hauck" userId="34b3899fdf42c681" providerId="LiveId" clId="{21224EE8-157D-4D44-A473-DF9D2EC4334E}" dt="2025-08-26T21:56:59.209" v="329" actId="962"/>
          <ac:spMkLst>
            <pc:docMk/>
            <pc:sldMk cId="0" sldId="1014"/>
            <ac:spMk id="11323" creationId="{8007EF40-901B-FDC9-C8BE-97664D3F1783}"/>
          </ac:spMkLst>
        </pc:spChg>
        <pc:spChg chg="mod">
          <ac:chgData name="Scott Hauck" userId="34b3899fdf42c681" providerId="LiveId" clId="{21224EE8-157D-4D44-A473-DF9D2EC4334E}" dt="2025-08-26T21:56:59.209" v="330" actId="962"/>
          <ac:spMkLst>
            <pc:docMk/>
            <pc:sldMk cId="0" sldId="1014"/>
            <ac:spMk id="11325" creationId="{440C2E2B-94C3-7647-9C17-516F6B9734DC}"/>
          </ac:spMkLst>
        </pc:spChg>
        <pc:spChg chg="mod">
          <ac:chgData name="Scott Hauck" userId="34b3899fdf42c681" providerId="LiveId" clId="{21224EE8-157D-4D44-A473-DF9D2EC4334E}" dt="2025-08-26T21:56:59.210" v="331" actId="962"/>
          <ac:spMkLst>
            <pc:docMk/>
            <pc:sldMk cId="0" sldId="1014"/>
            <ac:spMk id="11327" creationId="{03067573-B336-FD09-B1E0-2D8B8529C2FA}"/>
          </ac:spMkLst>
        </pc:spChg>
        <pc:spChg chg="mod">
          <ac:chgData name="Scott Hauck" userId="34b3899fdf42c681" providerId="LiveId" clId="{21224EE8-157D-4D44-A473-DF9D2EC4334E}" dt="2025-08-26T21:55:48.918" v="49" actId="164"/>
          <ac:spMkLst>
            <pc:docMk/>
            <pc:sldMk cId="0" sldId="1014"/>
            <ac:spMk id="11328" creationId="{AB871BFE-A408-2F8F-BDDB-0BCE0C10C2A4}"/>
          </ac:spMkLst>
        </pc:spChg>
        <pc:spChg chg="mod">
          <ac:chgData name="Scott Hauck" userId="34b3899fdf42c681" providerId="LiveId" clId="{21224EE8-157D-4D44-A473-DF9D2EC4334E}" dt="2025-08-26T21:56:59.210" v="332" actId="962"/>
          <ac:spMkLst>
            <pc:docMk/>
            <pc:sldMk cId="0" sldId="1014"/>
            <ac:spMk id="11329" creationId="{23B2A2F5-726F-E1BB-114C-77AC577C616D}"/>
          </ac:spMkLst>
        </pc:spChg>
        <pc:spChg chg="mod">
          <ac:chgData name="Scott Hauck" userId="34b3899fdf42c681" providerId="LiveId" clId="{21224EE8-157D-4D44-A473-DF9D2EC4334E}" dt="2025-08-26T21:56:59.211" v="333" actId="962"/>
          <ac:spMkLst>
            <pc:docMk/>
            <pc:sldMk cId="0" sldId="1014"/>
            <ac:spMk id="11331" creationId="{614281F4-D2E3-D5A0-0483-41AAC011C631}"/>
          </ac:spMkLst>
        </pc:spChg>
        <pc:spChg chg="mod">
          <ac:chgData name="Scott Hauck" userId="34b3899fdf42c681" providerId="LiveId" clId="{21224EE8-157D-4D44-A473-DF9D2EC4334E}" dt="2025-08-26T21:56:59.211" v="334" actId="962"/>
          <ac:spMkLst>
            <pc:docMk/>
            <pc:sldMk cId="0" sldId="1014"/>
            <ac:spMk id="11333" creationId="{E039ABE1-190E-FD05-9507-99B37EC80AEA}"/>
          </ac:spMkLst>
        </pc:spChg>
        <pc:spChg chg="mod">
          <ac:chgData name="Scott Hauck" userId="34b3899fdf42c681" providerId="LiveId" clId="{21224EE8-157D-4D44-A473-DF9D2EC4334E}" dt="2025-08-26T21:56:59.212" v="335" actId="962"/>
          <ac:spMkLst>
            <pc:docMk/>
            <pc:sldMk cId="0" sldId="1014"/>
            <ac:spMk id="11335" creationId="{A829B1A2-166C-2595-99F4-7F4A7E29D786}"/>
          </ac:spMkLst>
        </pc:spChg>
        <pc:spChg chg="mod">
          <ac:chgData name="Scott Hauck" userId="34b3899fdf42c681" providerId="LiveId" clId="{21224EE8-157D-4D44-A473-DF9D2EC4334E}" dt="2025-08-26T21:56:59.212" v="336" actId="962"/>
          <ac:spMkLst>
            <pc:docMk/>
            <pc:sldMk cId="0" sldId="1014"/>
            <ac:spMk id="11337" creationId="{805BC25D-0CC7-DB71-92AE-7F38E3C051C9}"/>
          </ac:spMkLst>
        </pc:spChg>
        <pc:spChg chg="mod">
          <ac:chgData name="Scott Hauck" userId="34b3899fdf42c681" providerId="LiveId" clId="{21224EE8-157D-4D44-A473-DF9D2EC4334E}" dt="2025-08-26T21:56:59.213" v="337" actId="962"/>
          <ac:spMkLst>
            <pc:docMk/>
            <pc:sldMk cId="0" sldId="1014"/>
            <ac:spMk id="11339" creationId="{874B635A-6418-D711-7E85-9A239F5BCB7F}"/>
          </ac:spMkLst>
        </pc:spChg>
        <pc:spChg chg="mod">
          <ac:chgData name="Scott Hauck" userId="34b3899fdf42c681" providerId="LiveId" clId="{21224EE8-157D-4D44-A473-DF9D2EC4334E}" dt="2025-08-26T21:56:59.214" v="338" actId="962"/>
          <ac:spMkLst>
            <pc:docMk/>
            <pc:sldMk cId="0" sldId="1014"/>
            <ac:spMk id="11341" creationId="{E57560C6-F6E8-E61B-DABA-35EB4B0F6920}"/>
          </ac:spMkLst>
        </pc:spChg>
        <pc:spChg chg="mod">
          <ac:chgData name="Scott Hauck" userId="34b3899fdf42c681" providerId="LiveId" clId="{21224EE8-157D-4D44-A473-DF9D2EC4334E}" dt="2025-08-26T21:56:59.214" v="339" actId="962"/>
          <ac:spMkLst>
            <pc:docMk/>
            <pc:sldMk cId="0" sldId="1014"/>
            <ac:spMk id="11343" creationId="{98E0D641-FEBF-E3D3-75DF-7BF44F78BF22}"/>
          </ac:spMkLst>
        </pc:spChg>
        <pc:spChg chg="mod">
          <ac:chgData name="Scott Hauck" userId="34b3899fdf42c681" providerId="LiveId" clId="{21224EE8-157D-4D44-A473-DF9D2EC4334E}" dt="2025-08-26T21:56:59.215" v="340" actId="962"/>
          <ac:spMkLst>
            <pc:docMk/>
            <pc:sldMk cId="0" sldId="1014"/>
            <ac:spMk id="11345" creationId="{C1B5F4AB-0B68-7A15-10F6-B92D738B73F6}"/>
          </ac:spMkLst>
        </pc:spChg>
        <pc:spChg chg="mod">
          <ac:chgData name="Scott Hauck" userId="34b3899fdf42c681" providerId="LiveId" clId="{21224EE8-157D-4D44-A473-DF9D2EC4334E}" dt="2025-08-26T21:56:59.215" v="341" actId="962"/>
          <ac:spMkLst>
            <pc:docMk/>
            <pc:sldMk cId="0" sldId="1014"/>
            <ac:spMk id="11347" creationId="{50909BD8-A6F6-7CB1-DC80-E942082E5243}"/>
          </ac:spMkLst>
        </pc:spChg>
        <pc:spChg chg="mod">
          <ac:chgData name="Scott Hauck" userId="34b3899fdf42c681" providerId="LiveId" clId="{21224EE8-157D-4D44-A473-DF9D2EC4334E}" dt="2025-08-26T21:56:59.216" v="342" actId="962"/>
          <ac:spMkLst>
            <pc:docMk/>
            <pc:sldMk cId="0" sldId="1014"/>
            <ac:spMk id="11349" creationId="{D9C3DF01-B4A0-196A-BCB3-C240D3534B02}"/>
          </ac:spMkLst>
        </pc:spChg>
        <pc:spChg chg="mod">
          <ac:chgData name="Scott Hauck" userId="34b3899fdf42c681" providerId="LiveId" clId="{21224EE8-157D-4D44-A473-DF9D2EC4334E}" dt="2025-08-26T21:56:59.216" v="343" actId="962"/>
          <ac:spMkLst>
            <pc:docMk/>
            <pc:sldMk cId="0" sldId="1014"/>
            <ac:spMk id="11351" creationId="{10F9BF2E-9561-AF20-BE68-96F60CE79207}"/>
          </ac:spMkLst>
        </pc:spChg>
        <pc:spChg chg="mod">
          <ac:chgData name="Scott Hauck" userId="34b3899fdf42c681" providerId="LiveId" clId="{21224EE8-157D-4D44-A473-DF9D2EC4334E}" dt="2025-08-26T21:56:59.216" v="344" actId="962"/>
          <ac:spMkLst>
            <pc:docMk/>
            <pc:sldMk cId="0" sldId="1014"/>
            <ac:spMk id="11353" creationId="{30555BEB-62A8-CD49-FE5C-0691B9BB61AB}"/>
          </ac:spMkLst>
        </pc:spChg>
        <pc:spChg chg="mod">
          <ac:chgData name="Scott Hauck" userId="34b3899fdf42c681" providerId="LiveId" clId="{21224EE8-157D-4D44-A473-DF9D2EC4334E}" dt="2025-08-26T21:56:59.217" v="345" actId="962"/>
          <ac:spMkLst>
            <pc:docMk/>
            <pc:sldMk cId="0" sldId="1014"/>
            <ac:spMk id="11355" creationId="{DEA7C204-E3CC-F96B-795E-EC08CB11E866}"/>
          </ac:spMkLst>
        </pc:spChg>
        <pc:spChg chg="mod">
          <ac:chgData name="Scott Hauck" userId="34b3899fdf42c681" providerId="LiveId" clId="{21224EE8-157D-4D44-A473-DF9D2EC4334E}" dt="2025-08-26T21:56:59.217" v="346" actId="962"/>
          <ac:spMkLst>
            <pc:docMk/>
            <pc:sldMk cId="0" sldId="1014"/>
            <ac:spMk id="11357" creationId="{5A7CE1A3-F7D6-A199-FB9C-4AB6AA161782}"/>
          </ac:spMkLst>
        </pc:spChg>
        <pc:spChg chg="mod">
          <ac:chgData name="Scott Hauck" userId="34b3899fdf42c681" providerId="LiveId" clId="{21224EE8-157D-4D44-A473-DF9D2EC4334E}" dt="2025-08-26T21:56:59.217" v="347" actId="962"/>
          <ac:spMkLst>
            <pc:docMk/>
            <pc:sldMk cId="0" sldId="1014"/>
            <ac:spMk id="11359" creationId="{D26CB217-1BEA-83FA-5EA6-75581E5B0A13}"/>
          </ac:spMkLst>
        </pc:spChg>
        <pc:spChg chg="mod">
          <ac:chgData name="Scott Hauck" userId="34b3899fdf42c681" providerId="LiveId" clId="{21224EE8-157D-4D44-A473-DF9D2EC4334E}" dt="2025-08-26T21:56:59.218" v="348" actId="962"/>
          <ac:spMkLst>
            <pc:docMk/>
            <pc:sldMk cId="0" sldId="1014"/>
            <ac:spMk id="11361" creationId="{E286978D-AD2F-C30E-3BE6-66FF88E20B38}"/>
          </ac:spMkLst>
        </pc:spChg>
        <pc:spChg chg="mod">
          <ac:chgData name="Scott Hauck" userId="34b3899fdf42c681" providerId="LiveId" clId="{21224EE8-157D-4D44-A473-DF9D2EC4334E}" dt="2025-08-26T21:56:59.218" v="349" actId="962"/>
          <ac:spMkLst>
            <pc:docMk/>
            <pc:sldMk cId="0" sldId="1014"/>
            <ac:spMk id="11363" creationId="{6EB3C179-2580-D0B6-61E8-56F0DB68E08D}"/>
          </ac:spMkLst>
        </pc:spChg>
        <pc:grpChg chg="mod">
          <ac:chgData name="Scott Hauck" userId="34b3899fdf42c681" providerId="LiveId" clId="{21224EE8-157D-4D44-A473-DF9D2EC4334E}" dt="2025-08-26T21:58:25.430" v="566" actId="962"/>
          <ac:grpSpMkLst>
            <pc:docMk/>
            <pc:sldMk cId="0" sldId="1014"/>
            <ac:grpSpMk id="2" creationId="{D6EEDB28-D656-40A1-CA4C-A5BB68E91E3C}"/>
          </ac:grpSpMkLst>
        </pc:grpChg>
      </pc:sldChg>
      <pc:sldChg chg="modSp">
        <pc:chgData name="Scott Hauck" userId="34b3899fdf42c681" providerId="LiveId" clId="{21224EE8-157D-4D44-A473-DF9D2EC4334E}" dt="2025-08-29T18:25:02.954" v="1082" actId="207"/>
        <pc:sldMkLst>
          <pc:docMk/>
          <pc:sldMk cId="0" sldId="1015"/>
        </pc:sldMkLst>
        <pc:spChg chg="mod">
          <ac:chgData name="Scott Hauck" userId="34b3899fdf42c681" providerId="LiveId" clId="{21224EE8-157D-4D44-A473-DF9D2EC4334E}" dt="2025-08-29T18:24:57.883" v="1080" actId="207"/>
          <ac:spMkLst>
            <pc:docMk/>
            <pc:sldMk cId="0" sldId="1015"/>
            <ac:spMk id="54347" creationId="{D8492572-6956-8383-7283-586EF022712F}"/>
          </ac:spMkLst>
        </pc:spChg>
        <pc:spChg chg="mod">
          <ac:chgData name="Scott Hauck" userId="34b3899fdf42c681" providerId="LiveId" clId="{21224EE8-157D-4D44-A473-DF9D2EC4334E}" dt="2025-08-29T18:24:50.871" v="1077" actId="207"/>
          <ac:spMkLst>
            <pc:docMk/>
            <pc:sldMk cId="0" sldId="1015"/>
            <ac:spMk id="54349" creationId="{02887DB8-B52B-3E72-E8EC-FEEE0EE31853}"/>
          </ac:spMkLst>
        </pc:spChg>
        <pc:spChg chg="mod">
          <ac:chgData name="Scott Hauck" userId="34b3899fdf42c681" providerId="LiveId" clId="{21224EE8-157D-4D44-A473-DF9D2EC4334E}" dt="2025-08-29T18:25:00.268" v="1081" actId="207"/>
          <ac:spMkLst>
            <pc:docMk/>
            <pc:sldMk cId="0" sldId="1015"/>
            <ac:spMk id="54350" creationId="{8D6DFC30-52E3-EE0B-E83D-512AC7C6F8F3}"/>
          </ac:spMkLst>
        </pc:spChg>
        <pc:spChg chg="mod">
          <ac:chgData name="Scott Hauck" userId="34b3899fdf42c681" providerId="LiveId" clId="{21224EE8-157D-4D44-A473-DF9D2EC4334E}" dt="2025-08-29T18:24:53.706" v="1078" actId="207"/>
          <ac:spMkLst>
            <pc:docMk/>
            <pc:sldMk cId="0" sldId="1015"/>
            <ac:spMk id="54351" creationId="{C5EB5DEF-00F5-0C37-0D58-F9CEB9FDA625}"/>
          </ac:spMkLst>
        </pc:spChg>
        <pc:spChg chg="mod">
          <ac:chgData name="Scott Hauck" userId="34b3899fdf42c681" providerId="LiveId" clId="{21224EE8-157D-4D44-A473-DF9D2EC4334E}" dt="2025-08-29T18:25:02.954" v="1082" actId="207"/>
          <ac:spMkLst>
            <pc:docMk/>
            <pc:sldMk cId="0" sldId="1015"/>
            <ac:spMk id="54352" creationId="{0FB537E8-E04B-0190-EF58-AD8D91F49825}"/>
          </ac:spMkLst>
        </pc:spChg>
        <pc:spChg chg="mod">
          <ac:chgData name="Scott Hauck" userId="34b3899fdf42c681" providerId="LiveId" clId="{21224EE8-157D-4D44-A473-DF9D2EC4334E}" dt="2025-08-29T18:24:55.701" v="1079" actId="207"/>
          <ac:spMkLst>
            <pc:docMk/>
            <pc:sldMk cId="0" sldId="1015"/>
            <ac:spMk id="54353" creationId="{0BC6B225-4A53-D120-46AE-3913632DF67C}"/>
          </ac:spMkLst>
        </pc:spChg>
        <pc:spChg chg="mod">
          <ac:chgData name="Scott Hauck" userId="34b3899fdf42c681" providerId="LiveId" clId="{21224EE8-157D-4D44-A473-DF9D2EC4334E}" dt="2025-08-29T18:24:47.894" v="1076" actId="207"/>
          <ac:spMkLst>
            <pc:docMk/>
            <pc:sldMk cId="0" sldId="1015"/>
            <ac:spMk id="54431" creationId="{403452C4-3419-CD4F-2344-524385B36CA1}"/>
          </ac:spMkLst>
        </pc:spChg>
        <pc:spChg chg="mod">
          <ac:chgData name="Scott Hauck" userId="34b3899fdf42c681" providerId="LiveId" clId="{21224EE8-157D-4D44-A473-DF9D2EC4334E}" dt="2025-08-29T18:24:45.037" v="1075" actId="207"/>
          <ac:spMkLst>
            <pc:docMk/>
            <pc:sldMk cId="0" sldId="1015"/>
            <ac:spMk id="54432" creationId="{E5483097-6D5D-7F6E-6D83-44D3ACA33ACF}"/>
          </ac:spMkLst>
        </pc:spChg>
        <pc:grpChg chg="mod">
          <ac:chgData name="Scott Hauck" userId="34b3899fdf42c681" providerId="LiveId" clId="{21224EE8-157D-4D44-A473-DF9D2EC4334E}" dt="2025-08-26T22:00:59.217" v="578" actId="962"/>
          <ac:grpSpMkLst>
            <pc:docMk/>
            <pc:sldMk cId="0" sldId="1015"/>
            <ac:grpSpMk id="54305" creationId="{E8A7BB5A-7144-7E83-FDC3-0A1864D7EBF2}"/>
          </ac:grpSpMkLst>
        </pc:grpChg>
        <pc:grpChg chg="mod">
          <ac:chgData name="Scott Hauck" userId="34b3899fdf42c681" providerId="LiveId" clId="{21224EE8-157D-4D44-A473-DF9D2EC4334E}" dt="2025-08-26T22:01:28.114" v="582" actId="962"/>
          <ac:grpSpMkLst>
            <pc:docMk/>
            <pc:sldMk cId="0" sldId="1015"/>
            <ac:grpSpMk id="54306" creationId="{357D413D-668E-BBC7-75A5-C88B6AB39A23}"/>
          </ac:grpSpMkLst>
        </pc:grpChg>
        <pc:graphicFrameChg chg="mod">
          <ac:chgData name="Scott Hauck" userId="34b3899fdf42c681" providerId="LiveId" clId="{21224EE8-157D-4D44-A473-DF9D2EC4334E}" dt="2025-08-26T22:26:36.011" v="934"/>
          <ac:graphicFrameMkLst>
            <pc:docMk/>
            <pc:sldMk cId="0" sldId="1015"/>
            <ac:graphicFrameMk id="289957" creationId="{D744FA4B-4B6B-3354-5683-45F81A4EB189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98717948717949"/>
          <c:y val="6.7307692307692304E-2"/>
          <c:w val="0.82211538461538458"/>
          <c:h val="0.7467948717948718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12626">
              <a:solidFill>
                <a:srgbClr val="000080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  <c:pt idx="15">
                  <c:v>32768</c:v>
                </c:pt>
                <c:pt idx="16">
                  <c:v>65536</c:v>
                </c:pt>
                <c:pt idx="17">
                  <c:v>131072</c:v>
                </c:pt>
                <c:pt idx="18">
                  <c:v>262144</c:v>
                </c:pt>
                <c:pt idx="19">
                  <c:v>524288</c:v>
                </c:pt>
                <c:pt idx="20">
                  <c:v>1048576</c:v>
                </c:pt>
                <c:pt idx="21">
                  <c:v>2097152</c:v>
                </c:pt>
                <c:pt idx="22">
                  <c:v>4194304</c:v>
                </c:pt>
                <c:pt idx="23">
                  <c:v>8388608</c:v>
                </c:pt>
                <c:pt idx="24">
                  <c:v>16777216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  <c:pt idx="6">
                  <c:v>320</c:v>
                </c:pt>
                <c:pt idx="7">
                  <c:v>640</c:v>
                </c:pt>
                <c:pt idx="8">
                  <c:v>12800</c:v>
                </c:pt>
                <c:pt idx="9">
                  <c:v>25600</c:v>
                </c:pt>
                <c:pt idx="10">
                  <c:v>51200</c:v>
                </c:pt>
                <c:pt idx="11">
                  <c:v>1024000</c:v>
                </c:pt>
                <c:pt idx="12">
                  <c:v>2048000</c:v>
                </c:pt>
                <c:pt idx="13">
                  <c:v>4096000</c:v>
                </c:pt>
                <c:pt idx="14">
                  <c:v>8192000</c:v>
                </c:pt>
                <c:pt idx="15">
                  <c:v>16384000</c:v>
                </c:pt>
                <c:pt idx="16">
                  <c:v>32768000</c:v>
                </c:pt>
                <c:pt idx="17">
                  <c:v>65536000</c:v>
                </c:pt>
                <c:pt idx="18">
                  <c:v>131072000</c:v>
                </c:pt>
                <c:pt idx="19">
                  <c:v>262144000</c:v>
                </c:pt>
                <c:pt idx="20">
                  <c:v>5242880000</c:v>
                </c:pt>
                <c:pt idx="21">
                  <c:v>10485760000</c:v>
                </c:pt>
                <c:pt idx="22">
                  <c:v>20971520000</c:v>
                </c:pt>
                <c:pt idx="23">
                  <c:v>41943040000</c:v>
                </c:pt>
                <c:pt idx="24">
                  <c:v>83886080000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15-4D3C-B62E-6B1E9DF2E6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0324271"/>
        <c:axId val="1"/>
      </c:scatterChart>
      <c:valAx>
        <c:axId val="600324271"/>
        <c:scaling>
          <c:logBase val="10"/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79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N</a:t>
                </a:r>
              </a:p>
            </c:rich>
          </c:tx>
          <c:layout>
            <c:manualLayout>
              <c:xMode val="edge"/>
              <c:yMode val="edge"/>
              <c:x val="0.51762820512820518"/>
              <c:y val="0.89743589743589747"/>
            </c:manualLayout>
          </c:layout>
          <c:overlay val="0"/>
          <c:spPr>
            <a:noFill/>
            <a:ln w="2525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5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9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"/>
        <c:crosses val="autoZero"/>
        <c:crossBetween val="midCat"/>
      </c:valAx>
      <c:valAx>
        <c:axId val="1"/>
        <c:scaling>
          <c:logBase val="10"/>
          <c:orientation val="minMax"/>
        </c:scaling>
        <c:delete val="0"/>
        <c:axPos val="l"/>
        <c:majorGridlines>
          <c:spPr>
            <a:ln w="3156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79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Runtime</a:t>
                </a:r>
              </a:p>
            </c:rich>
          </c:tx>
          <c:layout>
            <c:manualLayout>
              <c:xMode val="edge"/>
              <c:yMode val="edge"/>
              <c:x val="1.7628205128205128E-2"/>
              <c:y val="0.35576923076923078"/>
            </c:manualLayout>
          </c:layout>
          <c:overlay val="0"/>
          <c:spPr>
            <a:noFill/>
            <a:ln w="25251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56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79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00324271"/>
        <c:crosses val="autoZero"/>
        <c:crossBetween val="midCat"/>
      </c:valAx>
      <c:spPr>
        <a:noFill/>
        <a:ln w="12626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79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228B04-3FC9-6A16-6959-5FD9F23C20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8213" y="4422775"/>
            <a:ext cx="5146675" cy="41894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906" tIns="45175" rIns="91906" bIns="451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66135F-242F-5B19-AEAF-068D5C781F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2850" y="719138"/>
            <a:ext cx="4598988" cy="344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239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239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5888" algn="l" defTabSz="9239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7850" algn="l" defTabSz="9239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0C7B88-923B-7FB0-1E20-9F4734604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3C91F6C-BD2F-96FC-F42D-4EB547E8D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4D1F96C-CB05-B39B-FDDD-530314390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202DF5C-5669-5B52-5B30-E96F6F32E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7E24A6A-699A-0441-FEC1-E926A9A092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0426101-4AA7-8DF9-4E9A-5E1334661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02E478-4CA6-A1D5-11D5-A047D331E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4438" y="719138"/>
            <a:ext cx="4598987" cy="3448050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EFAEC4C-8E02-4494-BC42-804016CBF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0D9BF9-D2BA-3F58-AA09-CC3D5DB3F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7E40EAB-1AB1-698C-FC8F-97F760A1F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A5F9F47-9AB0-E36B-E29F-85FDB281CA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6C4E519-1227-57DA-59E2-E9CC562B9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CCCE94C-10C7-2A59-3BCE-3660DA426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70EB2A5-C23A-A7C1-8036-355065632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871647-9BEA-A00C-C4D0-CE73A992D0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25189B9-8438-DD58-7B85-43DC97D38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94FADE4-F1BD-856C-D335-F8F99D0B6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92A14EC-626E-8B8A-AF0B-7A2B790FA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61A085A-A427-9109-E4C5-BB8B2B1720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1D7468A-0503-2667-0FD3-8CDDBC602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C38FE09-7EE7-9FCB-7645-10E95CE5A9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897CCA4-0D87-002E-52BE-37ECF58C1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8CA445-6F9B-8124-57DE-4AE1D5CDD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AF2E88E-2178-728C-5E8A-DF2DEFE5D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33A910A-0B83-32E3-3E7C-112994627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B4E777-29C8-3C75-E2AA-0CFE25F49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B33E11A-386D-2AEA-7C33-325BA66BD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C03C86F-DBE3-AB2E-40CF-FA5D975D3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2A186C6-EA2F-4580-C707-4DB840946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1F39B08-6B2B-179E-7CA5-446403D8E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E19CFBA-AF2F-08A5-AE4F-60451C979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93F8604-A577-6262-C596-EFBD2A4AA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FF6F4-8EFF-0860-283E-7495997F7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460438-AAB0-A40B-EE89-8DC9935EE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2A26ED1-3AA8-E2CE-3EFD-4442F7E32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0AEB3B2-20FB-2F6D-AFBA-B02BD46AF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A2F4B8E-3952-EAF7-855F-B00670012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04F0790-BFC8-722C-2C12-56E79B454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A42E8D3-CD93-1F84-00CF-70A87AF31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FEB75DE-2A36-48B7-1C98-445C43508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60BFBB8-34B5-E25E-C12B-6E05EC7804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B90C0BD-C433-189B-5A8A-0F6D2ADFD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6099FA-5CC3-6488-FE7D-1AD8DC58D6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41DD38E-CFD4-E626-962F-29DD1E7C0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091E27-5A1B-E2BE-47C6-85CB4C81D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EEFEEA1-A0DD-B560-8A19-9015227CA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65DD1EA-AD17-7299-BB52-2D04F3646E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2E86BD4-5814-DF91-81A2-3F332584D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3ED3212-2991-BEC6-6EEB-9DC6DD66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F841BB-D5AB-49C7-55F1-5078D2819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A610F44-AEAD-E643-F9F4-9E460D0DD2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67D65CF3-0D18-A491-906D-952358658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FFA03E9-23B5-7161-FB26-F2C4CA1149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168B231-3425-D29D-A324-F7B45047D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7F41347-A546-B767-CD04-E305A5E42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C460676-082E-BC48-DDF1-1CAB8A8E5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11D3E5A-B65C-29C8-6FF4-82248BDD44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73029E4-DD5F-C230-830F-0A144615F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07CBEA8-39A0-16EC-60ED-B862D6A5F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39DD83A1-5DEE-5A5A-C9F3-E7CCA4C2B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C825833-C325-945D-E29D-9B9D57CED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905EBBE-C852-ED64-B840-C785ABDD8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97151B6-0428-B692-5650-D2A1AC57A0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AD50D6C-FBE7-6C36-0771-676890FAD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946F222-AE52-EDCE-D66B-7B784303E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3210D31A-2031-648C-C30E-DE3150E6C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3156B1-6A05-6655-2C5C-1A9A2CAAF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C697B2F-14F4-28F3-F8CE-59FD55A21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4E95E10-8258-F7D7-D5D1-188BEC3D1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6032D2-3599-36EB-E4CB-E847C6E04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BC900F6-B274-E561-3100-6D74396DD5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C97AA63-6945-5755-1998-A0E4EFB91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9542CF7-B0D4-DBBB-4E0D-5E92ED714C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6B3BD83-CCC9-947F-7950-079425C19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72B03AC-BEB2-B1FE-D463-658EF8F136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447918D5-3557-81A6-1925-E9E21EA3A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4A1134E-4B01-156B-5AFC-018FD019E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EB71405-39E4-5E5D-9D4F-E10E08B22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0A47D06-C83C-24CC-0761-55B82567E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3367FABC-1B68-1ACC-1092-CDAA2665F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28A6432E-A0BE-BD5D-C182-A8E58E4A7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A9210EE-4964-376B-57F5-8564E80BF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28B2746A-5D8B-D615-3B4E-0917C5207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8A4ED22-5AAE-889B-4995-5900EDF3F0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076E9F4-6844-6F62-9C2F-61BAED5F8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6013D327-27AA-DF78-3AAA-D3952300B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B5A4BB1-9AD8-33DC-9C84-93D83B2205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5D1CA88-E1DD-65BA-9C44-9F148B66F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2B75A5E-7AF2-C7AF-4BA8-71B6D81F5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90786EE-268B-009E-EDDE-E8CB3B405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D57DC5F-EFD0-1C6E-AEE7-586E2101B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163E2E0-7A16-6B6A-FE7E-FCD552B894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3889BE72-BEB4-6400-CCF7-8CC8CF336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68148FB-D348-2C78-E162-2DCC2D5D5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36E0753-1DF2-8841-3B78-5831F16F0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3D8F55F8-7DFA-2E30-66BB-153A58340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A73015A-9772-9E23-EC24-4E043BD32F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B298A74-67B6-AE71-299B-D0C3F7CE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2F9477-EBFA-10ED-F204-90FE4653A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F386F97-586C-1F17-A277-BE3F0E97F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140D121-0C3F-E4F7-C53E-58FE194449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2009E4C3-E2FD-0AB0-4FB2-19435FED4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E1645312-49D3-4016-99F5-8E13BF5C48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B00540A3-531A-D50E-E9F8-DE3546389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771BA0D-96FD-666C-C86F-77BA45647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77AE5C4C-360D-F034-9F55-8F5BFD541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A3861AC3-C832-DF0A-99D8-3F7258AE3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4E674356-D69C-4CED-2D70-73DDA213E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22CFF1-E2A0-50DD-FFB9-F2227DAF79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894647A-1720-2C2C-F272-CE44189B08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DC65425-D93B-EEB0-8C31-5F6C80E81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A6FFEC-95E5-4251-AA75-310451A94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CF01DE7-26DA-C278-CFF3-A3901F07F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5E1555-E8AC-6C1D-ACA1-B25053152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40DBFCD-D5AE-FB60-4287-DAC8A3B22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927E8-B9F9-2504-322D-D24310472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25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995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030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030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983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52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7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973138"/>
            <a:ext cx="38100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973138"/>
            <a:ext cx="38100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01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38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568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1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52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490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65A83C36-888D-BEA0-8406-B07F94F1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00" y="849313"/>
            <a:ext cx="797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691BBEC-49A2-3012-38C7-AD40622B3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77343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886F1C-8B02-D4A0-A9A0-9A0ECAC7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973138"/>
            <a:ext cx="77724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CEFC15-1086-74DF-2FC5-F54D19A4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575" y="6486525"/>
            <a:ext cx="387350" cy="301625"/>
          </a:xfrm>
          <a:prstGeom prst="rect">
            <a:avLst/>
          </a:prstGeom>
          <a:noFill/>
          <a:ln>
            <a:noFill/>
          </a:ln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defRPr/>
            </a:pPr>
            <a:fld id="{CFA662F3-CF02-439C-9341-DABAC42AF0C6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v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v"/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v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>
            <a:extLst>
              <a:ext uri="{FF2B5EF4-FFF2-40B4-BE49-F238E27FC236}">
                <a16:creationId xmlns:a16="http://schemas.microsoft.com/office/drawing/2014/main" id="{E99A46AF-B3B0-11D5-A556-A2E25957B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ECE/CSE469      Review Problem 0</a:t>
            </a:r>
          </a:p>
        </p:txBody>
      </p:sp>
      <p:sp>
        <p:nvSpPr>
          <p:cNvPr id="3075" name="Rectangle 10">
            <a:extLst>
              <a:ext uri="{FF2B5EF4-FFF2-40B4-BE49-F238E27FC236}">
                <a16:creationId xmlns:a16="http://schemas.microsoft.com/office/drawing/2014/main" id="{C8926EB3-F911-447E-1F0F-788C5AB89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 you wait for class to start, answer the following question:</a:t>
            </a:r>
          </a:p>
          <a:p>
            <a:pPr lvl="1"/>
            <a:r>
              <a:rPr lang="en-US" altLang="en-US" dirty="0"/>
              <a:t>What is important in a computer?  What features do you look for when buying one?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75">
            <a:extLst>
              <a:ext uri="{FF2B5EF4-FFF2-40B4-BE49-F238E27FC236}">
                <a16:creationId xmlns:a16="http://schemas.microsoft.com/office/drawing/2014/main" id="{B9EE302E-EE63-13E2-1DAD-F47ED821D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Review Problem 9</a:t>
            </a:r>
          </a:p>
        </p:txBody>
      </p:sp>
      <p:sp>
        <p:nvSpPr>
          <p:cNvPr id="21507" name="Rectangle 176">
            <a:extLst>
              <a:ext uri="{FF2B5EF4-FFF2-40B4-BE49-F238E27FC236}">
                <a16:creationId xmlns:a16="http://schemas.microsoft.com/office/drawing/2014/main" id="{51F05EBF-400B-FEFB-5391-B6EE69E06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does the number 100011</a:t>
            </a:r>
            <a:r>
              <a:rPr lang="en-US" altLang="en-US" baseline="-25000"/>
              <a:t>2</a:t>
            </a:r>
            <a:r>
              <a:rPr lang="en-US" altLang="en-US"/>
              <a:t> represent?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7">
            <a:extLst>
              <a:ext uri="{FF2B5EF4-FFF2-40B4-BE49-F238E27FC236}">
                <a16:creationId xmlns:a16="http://schemas.microsoft.com/office/drawing/2014/main" id="{DB4D0E45-AD47-14D3-0F30-FA00928B3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10</a:t>
            </a:r>
          </a:p>
        </p:txBody>
      </p:sp>
      <p:sp>
        <p:nvSpPr>
          <p:cNvPr id="23555" name="Rectangle 18">
            <a:extLst>
              <a:ext uri="{FF2B5EF4-FFF2-40B4-BE49-F238E27FC236}">
                <a16:creationId xmlns:a16="http://schemas.microsoft.com/office/drawing/2014/main" id="{B9EEC1B6-7255-250D-43F4-7674A4795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Perform the following binary computations.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239641A-9472-9FF8-8F18-6786C31C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038350"/>
            <a:ext cx="18764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1  0  1  1  0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/>
              <a:t>+  0  0  1  1  1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DEB1E182-995A-72E0-A926-6E377BEB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5" y="2038350"/>
            <a:ext cx="15017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1  0  0  1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/>
              <a:t>-  0  0  1  1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9">
            <a:extLst>
              <a:ext uri="{FF2B5EF4-FFF2-40B4-BE49-F238E27FC236}">
                <a16:creationId xmlns:a16="http://schemas.microsoft.com/office/drawing/2014/main" id="{34940FE6-C89B-0328-C6BE-E812843F1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11</a:t>
            </a:r>
          </a:p>
        </p:txBody>
      </p:sp>
      <p:sp>
        <p:nvSpPr>
          <p:cNvPr id="25603" name="Rectangle 130">
            <a:extLst>
              <a:ext uri="{FF2B5EF4-FFF2-40B4-BE49-F238E27FC236}">
                <a16:creationId xmlns:a16="http://schemas.microsoft.com/office/drawing/2014/main" id="{1DD48F80-1EB4-8EDE-801B-DA19A12A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the buggy majority circuit below, the expected and the measured results are shown in the table.  What gate is broken in this circuit?</a:t>
            </a:r>
          </a:p>
        </p:txBody>
      </p:sp>
      <p:graphicFrame>
        <p:nvGraphicFramePr>
          <p:cNvPr id="772100" name="Group 4" descr="Table of expected and measured signal values.">
            <a:extLst>
              <a:ext uri="{FF2B5EF4-FFF2-40B4-BE49-F238E27FC236}">
                <a16:creationId xmlns:a16="http://schemas.microsoft.com/office/drawing/2014/main" id="{5AE9B916-7A38-2890-31FA-E852610B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89349"/>
              </p:ext>
            </p:extLst>
          </p:nvPr>
        </p:nvGraphicFramePr>
        <p:xfrm>
          <a:off x="4745038" y="2438400"/>
          <a:ext cx="3798887" cy="4114800"/>
        </p:xfrm>
        <a:graphic>
          <a:graphicData uri="http://schemas.openxmlformats.org/drawingml/2006/table">
            <a:tbl>
              <a:tblPr firstRow="1"/>
              <a:tblGrid>
                <a:gridCol w="100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Signal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Measured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5646" name="Group 46">
            <a:extLst>
              <a:ext uri="{FF2B5EF4-FFF2-40B4-BE49-F238E27FC236}">
                <a16:creationId xmlns:a16="http://schemas.microsoft.com/office/drawing/2014/main" id="{442791D2-36CE-E05F-071D-747CBD22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0" y="2720975"/>
            <a:ext cx="4503738" cy="2341563"/>
            <a:chOff x="0" y="1714"/>
            <a:chExt cx="2837" cy="1475"/>
          </a:xfrm>
        </p:grpSpPr>
        <p:grpSp>
          <p:nvGrpSpPr>
            <p:cNvPr id="25647" name="Group 47">
              <a:extLst>
                <a:ext uri="{FF2B5EF4-FFF2-40B4-BE49-F238E27FC236}">
                  <a16:creationId xmlns:a16="http://schemas.microsoft.com/office/drawing/2014/main" id="{D81B5CB7-0113-32B3-CE45-5A80360E65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2574"/>
              <a:ext cx="520" cy="311"/>
              <a:chOff x="994" y="1726"/>
              <a:chExt cx="520" cy="311"/>
            </a:xfrm>
          </p:grpSpPr>
          <p:sp>
            <p:nvSpPr>
              <p:cNvPr id="25713" name="Arc 48">
                <a:extLst>
                  <a:ext uri="{FF2B5EF4-FFF2-40B4-BE49-F238E27FC236}">
                    <a16:creationId xmlns:a16="http://schemas.microsoft.com/office/drawing/2014/main" id="{4CDAD966-E18E-3E4B-997B-7CF846791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1726"/>
                <a:ext cx="229" cy="1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4" name="Line 49">
                <a:extLst>
                  <a:ext uri="{FF2B5EF4-FFF2-40B4-BE49-F238E27FC236}">
                    <a16:creationId xmlns:a16="http://schemas.microsoft.com/office/drawing/2014/main" id="{2F4C87CA-7A77-972A-432B-E0DCA94C69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" y="1874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5" name="Line 50">
                <a:extLst>
                  <a:ext uri="{FF2B5EF4-FFF2-40B4-BE49-F238E27FC236}">
                    <a16:creationId xmlns:a16="http://schemas.microsoft.com/office/drawing/2014/main" id="{02E7103A-7CB6-8D68-F059-B8A6BD5AF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1798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6" name="Line 51">
                <a:extLst>
                  <a:ext uri="{FF2B5EF4-FFF2-40B4-BE49-F238E27FC236}">
                    <a16:creationId xmlns:a16="http://schemas.microsoft.com/office/drawing/2014/main" id="{D676CC75-E6AC-EACF-507B-8B549D1BF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1954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7" name="Arc 52">
                <a:extLst>
                  <a:ext uri="{FF2B5EF4-FFF2-40B4-BE49-F238E27FC236}">
                    <a16:creationId xmlns:a16="http://schemas.microsoft.com/office/drawing/2014/main" id="{E9E9428F-1931-CE85-4FA4-E2B4FE06D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1729"/>
                <a:ext cx="73" cy="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8" name="Arc 53">
                <a:extLst>
                  <a:ext uri="{FF2B5EF4-FFF2-40B4-BE49-F238E27FC236}">
                    <a16:creationId xmlns:a16="http://schemas.microsoft.com/office/drawing/2014/main" id="{E6D7920A-2B34-D494-3BEA-5EA1730E98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067" y="1885"/>
                <a:ext cx="74" cy="15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2"/>
                      <a:pt x="9493" y="159"/>
                      <a:pt x="21307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2"/>
                      <a:pt x="9493" y="159"/>
                      <a:pt x="21307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9" name="Arc 54">
                <a:extLst>
                  <a:ext uri="{FF2B5EF4-FFF2-40B4-BE49-F238E27FC236}">
                    <a16:creationId xmlns:a16="http://schemas.microsoft.com/office/drawing/2014/main" id="{965DC54F-838C-8D3B-39CF-3AC2EDFF809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163" y="1880"/>
                <a:ext cx="235" cy="1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6"/>
                      <a:pt x="9614" y="50"/>
                      <a:pt x="2150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6"/>
                      <a:pt x="9614" y="50"/>
                      <a:pt x="21508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0" name="Line 55">
                <a:extLst>
                  <a:ext uri="{FF2B5EF4-FFF2-40B4-BE49-F238E27FC236}">
                    <a16:creationId xmlns:a16="http://schemas.microsoft.com/office/drawing/2014/main" id="{65D99AAE-D611-FA07-6E1E-80A4635B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4" y="1726"/>
                <a:ext cx="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21" name="Line 56">
                <a:extLst>
                  <a:ext uri="{FF2B5EF4-FFF2-40B4-BE49-F238E27FC236}">
                    <a16:creationId xmlns:a16="http://schemas.microsoft.com/office/drawing/2014/main" id="{3AC57A6C-0AAB-CE82-6E5F-B01A966838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0" y="2034"/>
                <a:ext cx="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48" name="Group 57">
              <a:extLst>
                <a:ext uri="{FF2B5EF4-FFF2-40B4-BE49-F238E27FC236}">
                  <a16:creationId xmlns:a16="http://schemas.microsoft.com/office/drawing/2014/main" id="{6FEC0F8D-A18D-74CD-2118-BFF17AB64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" y="1755"/>
              <a:ext cx="576" cy="309"/>
              <a:chOff x="929" y="947"/>
              <a:chExt cx="576" cy="309"/>
            </a:xfrm>
          </p:grpSpPr>
          <p:sp>
            <p:nvSpPr>
              <p:cNvPr id="25707" name="Arc 58">
                <a:extLst>
                  <a:ext uri="{FF2B5EF4-FFF2-40B4-BE49-F238E27FC236}">
                    <a16:creationId xmlns:a16="http://schemas.microsoft.com/office/drawing/2014/main" id="{E77351F3-7F5A-5617-6F2F-551E0F03B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950"/>
                <a:ext cx="134" cy="1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8" name="Arc 59">
                <a:extLst>
                  <a:ext uri="{FF2B5EF4-FFF2-40B4-BE49-F238E27FC236}">
                    <a16:creationId xmlns:a16="http://schemas.microsoft.com/office/drawing/2014/main" id="{E86AE250-5465-4093-DC68-858FFDE7BE6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251" y="1104"/>
                <a:ext cx="134" cy="15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9" name="Freeform 60">
                <a:extLst>
                  <a:ext uri="{FF2B5EF4-FFF2-40B4-BE49-F238E27FC236}">
                    <a16:creationId xmlns:a16="http://schemas.microsoft.com/office/drawing/2014/main" id="{A151D3C2-5B35-2114-BFBA-2E9A54B4E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947"/>
                <a:ext cx="197" cy="309"/>
              </a:xfrm>
              <a:custGeom>
                <a:avLst/>
                <a:gdLst>
                  <a:gd name="T0" fmla="*/ 184 w 197"/>
                  <a:gd name="T1" fmla="*/ 0 h 309"/>
                  <a:gd name="T2" fmla="*/ 184 w 197"/>
                  <a:gd name="T3" fmla="*/ 0 h 309"/>
                  <a:gd name="T4" fmla="*/ 0 w 197"/>
                  <a:gd name="T5" fmla="*/ 0 h 309"/>
                  <a:gd name="T6" fmla="*/ 0 w 197"/>
                  <a:gd name="T7" fmla="*/ 308 h 309"/>
                  <a:gd name="T8" fmla="*/ 196 w 197"/>
                  <a:gd name="T9" fmla="*/ 308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309"/>
                  <a:gd name="T17" fmla="*/ 197 w 197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309">
                    <a:moveTo>
                      <a:pt x="184" y="0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08"/>
                    </a:lnTo>
                    <a:lnTo>
                      <a:pt x="196" y="30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0" name="Line 61">
                <a:extLst>
                  <a:ext uri="{FF2B5EF4-FFF2-40B4-BE49-F238E27FC236}">
                    <a16:creationId xmlns:a16="http://schemas.microsoft.com/office/drawing/2014/main" id="{E396E208-3120-8058-6632-6D09456B9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1" y="109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1" name="Line 62">
                <a:extLst>
                  <a:ext uri="{FF2B5EF4-FFF2-40B4-BE49-F238E27FC236}">
                    <a16:creationId xmlns:a16="http://schemas.microsoft.com/office/drawing/2014/main" id="{534D7359-FC27-7CE8-78C5-6F3912208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023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2" name="Line 63">
                <a:extLst>
                  <a:ext uri="{FF2B5EF4-FFF2-40B4-BE49-F238E27FC236}">
                    <a16:creationId xmlns:a16="http://schemas.microsoft.com/office/drawing/2014/main" id="{80BD27E1-E0E7-B3DD-87A0-A744FAED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17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49" name="Text Box 64">
              <a:extLst>
                <a:ext uri="{FF2B5EF4-FFF2-40B4-BE49-F238E27FC236}">
                  <a16:creationId xmlns:a16="http://schemas.microsoft.com/office/drawing/2014/main" id="{A63BE39C-DC9E-FEF3-A8B9-C6EC3AE9E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71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5650" name="Text Box 65">
              <a:extLst>
                <a:ext uri="{FF2B5EF4-FFF2-40B4-BE49-F238E27FC236}">
                  <a16:creationId xmlns:a16="http://schemas.microsoft.com/office/drawing/2014/main" id="{A9CCC8C7-E040-03A6-0E20-29EE7DFA4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8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5651" name="Line 66">
              <a:extLst>
                <a:ext uri="{FF2B5EF4-FFF2-40B4-BE49-F238E27FC236}">
                  <a16:creationId xmlns:a16="http://schemas.microsoft.com/office/drawing/2014/main" id="{5B7CF974-801F-917D-B7D5-06E46900E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8" y="245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52" name="Group 67">
              <a:extLst>
                <a:ext uri="{FF2B5EF4-FFF2-40B4-BE49-F238E27FC236}">
                  <a16:creationId xmlns:a16="http://schemas.microsoft.com/office/drawing/2014/main" id="{3E74F356-701A-42FB-BED6-9F5D695379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" y="2299"/>
              <a:ext cx="576" cy="309"/>
              <a:chOff x="929" y="947"/>
              <a:chExt cx="576" cy="309"/>
            </a:xfrm>
          </p:grpSpPr>
          <p:sp>
            <p:nvSpPr>
              <p:cNvPr id="25701" name="Arc 68">
                <a:extLst>
                  <a:ext uri="{FF2B5EF4-FFF2-40B4-BE49-F238E27FC236}">
                    <a16:creationId xmlns:a16="http://schemas.microsoft.com/office/drawing/2014/main" id="{6B8EBCE0-4B1C-37E5-2237-51A700600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950"/>
                <a:ext cx="134" cy="1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2" name="Arc 69">
                <a:extLst>
                  <a:ext uri="{FF2B5EF4-FFF2-40B4-BE49-F238E27FC236}">
                    <a16:creationId xmlns:a16="http://schemas.microsoft.com/office/drawing/2014/main" id="{1CF0FDB2-05C3-C3CE-5841-1933033F6F5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251" y="1104"/>
                <a:ext cx="134" cy="15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3" name="Freeform 70">
                <a:extLst>
                  <a:ext uri="{FF2B5EF4-FFF2-40B4-BE49-F238E27FC236}">
                    <a16:creationId xmlns:a16="http://schemas.microsoft.com/office/drawing/2014/main" id="{AF76A680-AE26-281F-476D-FCEECFC2A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947"/>
                <a:ext cx="197" cy="309"/>
              </a:xfrm>
              <a:custGeom>
                <a:avLst/>
                <a:gdLst>
                  <a:gd name="T0" fmla="*/ 184 w 197"/>
                  <a:gd name="T1" fmla="*/ 0 h 309"/>
                  <a:gd name="T2" fmla="*/ 184 w 197"/>
                  <a:gd name="T3" fmla="*/ 0 h 309"/>
                  <a:gd name="T4" fmla="*/ 0 w 197"/>
                  <a:gd name="T5" fmla="*/ 0 h 309"/>
                  <a:gd name="T6" fmla="*/ 0 w 197"/>
                  <a:gd name="T7" fmla="*/ 308 h 309"/>
                  <a:gd name="T8" fmla="*/ 196 w 197"/>
                  <a:gd name="T9" fmla="*/ 308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309"/>
                  <a:gd name="T17" fmla="*/ 197 w 197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309">
                    <a:moveTo>
                      <a:pt x="184" y="0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08"/>
                    </a:lnTo>
                    <a:lnTo>
                      <a:pt x="196" y="30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Line 71">
                <a:extLst>
                  <a:ext uri="{FF2B5EF4-FFF2-40B4-BE49-F238E27FC236}">
                    <a16:creationId xmlns:a16="http://schemas.microsoft.com/office/drawing/2014/main" id="{279C3E51-BC7C-4795-AD71-DD7E46551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1" y="109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5" name="Line 72">
                <a:extLst>
                  <a:ext uri="{FF2B5EF4-FFF2-40B4-BE49-F238E27FC236}">
                    <a16:creationId xmlns:a16="http://schemas.microsoft.com/office/drawing/2014/main" id="{34001AD0-46ED-E596-5E6A-A37A6F080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023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6" name="Line 73">
                <a:extLst>
                  <a:ext uri="{FF2B5EF4-FFF2-40B4-BE49-F238E27FC236}">
                    <a16:creationId xmlns:a16="http://schemas.microsoft.com/office/drawing/2014/main" id="{136C7EBA-7C3E-77DE-AB81-BE29D2638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17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53" name="Group 74">
              <a:extLst>
                <a:ext uri="{FF2B5EF4-FFF2-40B4-BE49-F238E27FC236}">
                  <a16:creationId xmlns:a16="http://schemas.microsoft.com/office/drawing/2014/main" id="{12643802-940A-1812-6792-A5E8D21FD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0" y="2844"/>
              <a:ext cx="576" cy="309"/>
              <a:chOff x="929" y="947"/>
              <a:chExt cx="576" cy="309"/>
            </a:xfrm>
          </p:grpSpPr>
          <p:sp>
            <p:nvSpPr>
              <p:cNvPr id="25695" name="Arc 75">
                <a:extLst>
                  <a:ext uri="{FF2B5EF4-FFF2-40B4-BE49-F238E27FC236}">
                    <a16:creationId xmlns:a16="http://schemas.microsoft.com/office/drawing/2014/main" id="{48D5F9E4-178C-C2C6-F617-35481961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4" y="950"/>
                <a:ext cx="134" cy="15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6" name="Arc 76">
                <a:extLst>
                  <a:ext uri="{FF2B5EF4-FFF2-40B4-BE49-F238E27FC236}">
                    <a16:creationId xmlns:a16="http://schemas.microsoft.com/office/drawing/2014/main" id="{F65CD90C-FF79-D0AB-008E-060DA30C562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251" y="1104"/>
                <a:ext cx="134" cy="152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32"/>
                      <a:pt x="9572" y="88"/>
                      <a:pt x="21438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7" name="Freeform 77">
                <a:extLst>
                  <a:ext uri="{FF2B5EF4-FFF2-40B4-BE49-F238E27FC236}">
                    <a16:creationId xmlns:a16="http://schemas.microsoft.com/office/drawing/2014/main" id="{C91B1558-7529-E235-EAD4-35A219FA0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947"/>
                <a:ext cx="197" cy="309"/>
              </a:xfrm>
              <a:custGeom>
                <a:avLst/>
                <a:gdLst>
                  <a:gd name="T0" fmla="*/ 184 w 197"/>
                  <a:gd name="T1" fmla="*/ 0 h 309"/>
                  <a:gd name="T2" fmla="*/ 184 w 197"/>
                  <a:gd name="T3" fmla="*/ 0 h 309"/>
                  <a:gd name="T4" fmla="*/ 0 w 197"/>
                  <a:gd name="T5" fmla="*/ 0 h 309"/>
                  <a:gd name="T6" fmla="*/ 0 w 197"/>
                  <a:gd name="T7" fmla="*/ 308 h 309"/>
                  <a:gd name="T8" fmla="*/ 196 w 197"/>
                  <a:gd name="T9" fmla="*/ 308 h 30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7"/>
                  <a:gd name="T16" fmla="*/ 0 h 309"/>
                  <a:gd name="T17" fmla="*/ 197 w 197"/>
                  <a:gd name="T18" fmla="*/ 309 h 30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7" h="309">
                    <a:moveTo>
                      <a:pt x="184" y="0"/>
                    </a:moveTo>
                    <a:lnTo>
                      <a:pt x="184" y="0"/>
                    </a:lnTo>
                    <a:lnTo>
                      <a:pt x="0" y="0"/>
                    </a:lnTo>
                    <a:lnTo>
                      <a:pt x="0" y="308"/>
                    </a:lnTo>
                    <a:lnTo>
                      <a:pt x="196" y="308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8" name="Line 78">
                <a:extLst>
                  <a:ext uri="{FF2B5EF4-FFF2-40B4-BE49-F238E27FC236}">
                    <a16:creationId xmlns:a16="http://schemas.microsoft.com/office/drawing/2014/main" id="{9ACC8042-37FF-A04A-362E-D866EE958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1" y="109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9" name="Line 79">
                <a:extLst>
                  <a:ext uri="{FF2B5EF4-FFF2-40B4-BE49-F238E27FC236}">
                    <a16:creationId xmlns:a16="http://schemas.microsoft.com/office/drawing/2014/main" id="{EAB793BF-4736-6044-183C-050996C9F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023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0" name="Line 80">
                <a:extLst>
                  <a:ext uri="{FF2B5EF4-FFF2-40B4-BE49-F238E27FC236}">
                    <a16:creationId xmlns:a16="http://schemas.microsoft.com/office/drawing/2014/main" id="{D443A5CA-E61D-56D5-4661-825BC469C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9" y="1179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54" name="Group 81">
              <a:extLst>
                <a:ext uri="{FF2B5EF4-FFF2-40B4-BE49-F238E27FC236}">
                  <a16:creationId xmlns:a16="http://schemas.microsoft.com/office/drawing/2014/main" id="{8EEF4BFB-A015-20DF-EC68-20DE837AB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1966"/>
              <a:ext cx="520" cy="311"/>
              <a:chOff x="994" y="1726"/>
              <a:chExt cx="520" cy="311"/>
            </a:xfrm>
          </p:grpSpPr>
          <p:sp>
            <p:nvSpPr>
              <p:cNvPr id="25686" name="Arc 82">
                <a:extLst>
                  <a:ext uri="{FF2B5EF4-FFF2-40B4-BE49-F238E27FC236}">
                    <a16:creationId xmlns:a16="http://schemas.microsoft.com/office/drawing/2014/main" id="{19E96D89-A086-D9CB-F454-A51B827DB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8" y="1726"/>
                <a:ext cx="229" cy="15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7" name="Line 83">
                <a:extLst>
                  <a:ext uri="{FF2B5EF4-FFF2-40B4-BE49-F238E27FC236}">
                    <a16:creationId xmlns:a16="http://schemas.microsoft.com/office/drawing/2014/main" id="{7F47C908-C27E-F91A-D336-2F10B220E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" y="1874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8" name="Line 84">
                <a:extLst>
                  <a:ext uri="{FF2B5EF4-FFF2-40B4-BE49-F238E27FC236}">
                    <a16:creationId xmlns:a16="http://schemas.microsoft.com/office/drawing/2014/main" id="{CFFF8A7B-524A-ED35-58D9-7AA36FF8A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1798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9" name="Line 85">
                <a:extLst>
                  <a:ext uri="{FF2B5EF4-FFF2-40B4-BE49-F238E27FC236}">
                    <a16:creationId xmlns:a16="http://schemas.microsoft.com/office/drawing/2014/main" id="{2DFFFCA2-6F57-B200-B68E-285248CA5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4" y="1954"/>
                <a:ext cx="12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0" name="Arc 86">
                <a:extLst>
                  <a:ext uri="{FF2B5EF4-FFF2-40B4-BE49-F238E27FC236}">
                    <a16:creationId xmlns:a16="http://schemas.microsoft.com/office/drawing/2014/main" id="{24050B6D-D2F6-C332-B2FA-5904D35023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" y="1729"/>
                <a:ext cx="73" cy="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1" name="Arc 87">
                <a:extLst>
                  <a:ext uri="{FF2B5EF4-FFF2-40B4-BE49-F238E27FC236}">
                    <a16:creationId xmlns:a16="http://schemas.microsoft.com/office/drawing/2014/main" id="{34FCAC9D-1A0E-E05E-B5B5-2FC5DB77421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067" y="1885"/>
                <a:ext cx="74" cy="15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2"/>
                      <a:pt x="9493" y="159"/>
                      <a:pt x="21307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2"/>
                      <a:pt x="9493" y="159"/>
                      <a:pt x="21307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2" name="Arc 88">
                <a:extLst>
                  <a:ext uri="{FF2B5EF4-FFF2-40B4-BE49-F238E27FC236}">
                    <a16:creationId xmlns:a16="http://schemas.microsoft.com/office/drawing/2014/main" id="{7BAB38E4-D031-30D9-FD69-0CEF817755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163" y="1880"/>
                <a:ext cx="235" cy="15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6"/>
                      <a:pt x="9614" y="50"/>
                      <a:pt x="2150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6"/>
                      <a:pt x="9614" y="50"/>
                      <a:pt x="21508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3" name="Line 89">
                <a:extLst>
                  <a:ext uri="{FF2B5EF4-FFF2-40B4-BE49-F238E27FC236}">
                    <a16:creationId xmlns:a16="http://schemas.microsoft.com/office/drawing/2014/main" id="{489819C1-B9F5-9937-B7C1-A2947E4A8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4" y="1726"/>
                <a:ext cx="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4" name="Line 90">
                <a:extLst>
                  <a:ext uri="{FF2B5EF4-FFF2-40B4-BE49-F238E27FC236}">
                    <a16:creationId xmlns:a16="http://schemas.microsoft.com/office/drawing/2014/main" id="{8A30522D-31AC-9439-1DE8-5FC320519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0" y="2034"/>
                <a:ext cx="12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5" name="Oval 91">
              <a:extLst>
                <a:ext uri="{FF2B5EF4-FFF2-40B4-BE49-F238E27FC236}">
                  <a16:creationId xmlns:a16="http://schemas.microsoft.com/office/drawing/2014/main" id="{0D0140B3-057C-A9ED-B6F3-10BD2BFF5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" y="2438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656" name="Line 92">
              <a:extLst>
                <a:ext uri="{FF2B5EF4-FFF2-40B4-BE49-F238E27FC236}">
                  <a16:creationId xmlns:a16="http://schemas.microsoft.com/office/drawing/2014/main" id="{98B24D87-B11E-B194-A2B4-FFCEF3AC3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995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7" name="Line 93">
              <a:extLst>
                <a:ext uri="{FF2B5EF4-FFF2-40B4-BE49-F238E27FC236}">
                  <a16:creationId xmlns:a16="http://schemas.microsoft.com/office/drawing/2014/main" id="{56DB50F3-3EF6-EC06-B905-E5B4F358D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1909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Line 94">
              <a:extLst>
                <a:ext uri="{FF2B5EF4-FFF2-40B4-BE49-F238E27FC236}">
                  <a16:creationId xmlns:a16="http://schemas.microsoft.com/office/drawing/2014/main" id="{AA07741C-2B0D-6DB3-0323-B2181C29A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8" y="2720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9" name="Oval 95">
              <a:extLst>
                <a:ext uri="{FF2B5EF4-FFF2-40B4-BE49-F238E27FC236}">
                  <a16:creationId xmlns:a16="http://schemas.microsoft.com/office/drawing/2014/main" id="{02C10B6B-A1CD-036D-0A10-EA1AC46D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2977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660" name="Oval 96">
              <a:extLst>
                <a:ext uri="{FF2B5EF4-FFF2-40B4-BE49-F238E27FC236}">
                  <a16:creationId xmlns:a16="http://schemas.microsoft.com/office/drawing/2014/main" id="{7D818FB8-AB7F-6481-1153-C1F45EC02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9" y="2625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661" name="Oval 97">
              <a:extLst>
                <a:ext uri="{FF2B5EF4-FFF2-40B4-BE49-F238E27FC236}">
                  <a16:creationId xmlns:a16="http://schemas.microsoft.com/office/drawing/2014/main" id="{718AD5E0-252F-BFF8-0A1F-C91F4A8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2778"/>
              <a:ext cx="48" cy="4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25662" name="Text Box 98">
              <a:extLst>
                <a:ext uri="{FF2B5EF4-FFF2-40B4-BE49-F238E27FC236}">
                  <a16:creationId xmlns:a16="http://schemas.microsoft.com/office/drawing/2014/main" id="{200970DB-E4F9-2141-0B56-F0B410A03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25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</a:p>
          </p:txBody>
        </p:sp>
        <p:sp>
          <p:nvSpPr>
            <p:cNvPr id="25663" name="Text Box 99">
              <a:extLst>
                <a:ext uri="{FF2B5EF4-FFF2-40B4-BE49-F238E27FC236}">
                  <a16:creationId xmlns:a16="http://schemas.microsoft.com/office/drawing/2014/main" id="{9BC2CEBC-AE32-7E8B-1BF4-478AE223B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1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5664" name="Text Box 100">
              <a:extLst>
                <a:ext uri="{FF2B5EF4-FFF2-40B4-BE49-F238E27FC236}">
                  <a16:creationId xmlns:a16="http://schemas.microsoft.com/office/drawing/2014/main" id="{F1EE9D3A-2D0F-8F08-1C48-4F5A747CA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806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</a:p>
          </p:txBody>
        </p:sp>
        <p:sp>
          <p:nvSpPr>
            <p:cNvPr id="25665" name="Text Box 101">
              <a:extLst>
                <a:ext uri="{FF2B5EF4-FFF2-40B4-BE49-F238E27FC236}">
                  <a16:creationId xmlns:a16="http://schemas.microsoft.com/office/drawing/2014/main" id="{9B58D7FE-C946-A3CD-805E-7E2CF0255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58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</a:t>
              </a:r>
            </a:p>
          </p:txBody>
        </p:sp>
        <p:sp>
          <p:nvSpPr>
            <p:cNvPr id="25666" name="Text Box 102">
              <a:extLst>
                <a:ext uri="{FF2B5EF4-FFF2-40B4-BE49-F238E27FC236}">
                  <a16:creationId xmlns:a16="http://schemas.microsoft.com/office/drawing/2014/main" id="{9EED4778-9C9C-47DF-2218-45A74B718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000"/>
              <a:ext cx="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M</a:t>
              </a:r>
            </a:p>
          </p:txBody>
        </p:sp>
        <p:cxnSp>
          <p:nvCxnSpPr>
            <p:cNvPr id="25667" name="AutoShape 103">
              <a:extLst>
                <a:ext uri="{FF2B5EF4-FFF2-40B4-BE49-F238E27FC236}">
                  <a16:creationId xmlns:a16="http://schemas.microsoft.com/office/drawing/2014/main" id="{4AB14D18-BB72-AB44-3A9B-3DE2D4C2EABB}"/>
                </a:ext>
              </a:extLst>
            </p:cNvPr>
            <p:cNvCxnSpPr>
              <a:cxnSpLocks noChangeShapeType="1"/>
              <a:stCxn id="25711" idx="0"/>
              <a:endCxn id="25649" idx="3"/>
            </p:cNvCxnSpPr>
            <p:nvPr/>
          </p:nvCxnSpPr>
          <p:spPr bwMode="auto">
            <a:xfrm flipH="1">
              <a:off x="220" y="1831"/>
              <a:ext cx="32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8" name="AutoShape 104">
              <a:extLst>
                <a:ext uri="{FF2B5EF4-FFF2-40B4-BE49-F238E27FC236}">
                  <a16:creationId xmlns:a16="http://schemas.microsoft.com/office/drawing/2014/main" id="{E32046F2-965E-E577-D61A-2F1B249EF509}"/>
                </a:ext>
              </a:extLst>
            </p:cNvPr>
            <p:cNvCxnSpPr>
              <a:cxnSpLocks noChangeShapeType="1"/>
              <a:stCxn id="25712" idx="0"/>
              <a:endCxn id="25650" idx="3"/>
            </p:cNvCxnSpPr>
            <p:nvPr/>
          </p:nvCxnSpPr>
          <p:spPr bwMode="auto">
            <a:xfrm flipH="1">
              <a:off x="212" y="1987"/>
              <a:ext cx="3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69" name="AutoShape 105">
              <a:extLst>
                <a:ext uri="{FF2B5EF4-FFF2-40B4-BE49-F238E27FC236}">
                  <a16:creationId xmlns:a16="http://schemas.microsoft.com/office/drawing/2014/main" id="{F3E6DDC3-7BAD-A4B8-04A2-7EBB946FAAB6}"/>
                </a:ext>
              </a:extLst>
            </p:cNvPr>
            <p:cNvCxnSpPr>
              <a:cxnSpLocks noChangeShapeType="1"/>
              <a:stCxn id="25705" idx="0"/>
              <a:endCxn id="25662" idx="3"/>
            </p:cNvCxnSpPr>
            <p:nvPr/>
          </p:nvCxnSpPr>
          <p:spPr bwMode="auto">
            <a:xfrm flipH="1">
              <a:off x="212" y="2375"/>
              <a:ext cx="32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0" name="AutoShape 106">
              <a:extLst>
                <a:ext uri="{FF2B5EF4-FFF2-40B4-BE49-F238E27FC236}">
                  <a16:creationId xmlns:a16="http://schemas.microsoft.com/office/drawing/2014/main" id="{90E1739C-8256-EBCB-36D1-F0A38E29ECED}"/>
                </a:ext>
              </a:extLst>
            </p:cNvPr>
            <p:cNvCxnSpPr>
              <a:cxnSpLocks noChangeShapeType="1"/>
              <a:stCxn id="25706" idx="0"/>
              <a:endCxn id="25663" idx="3"/>
            </p:cNvCxnSpPr>
            <p:nvPr/>
          </p:nvCxnSpPr>
          <p:spPr bwMode="auto">
            <a:xfrm flipH="1">
              <a:off x="212" y="2531"/>
              <a:ext cx="3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1" name="AutoShape 107">
              <a:extLst>
                <a:ext uri="{FF2B5EF4-FFF2-40B4-BE49-F238E27FC236}">
                  <a16:creationId xmlns:a16="http://schemas.microsoft.com/office/drawing/2014/main" id="{F61F2BEE-974A-D552-8EC9-04959ACEBA3F}"/>
                </a:ext>
              </a:extLst>
            </p:cNvPr>
            <p:cNvCxnSpPr>
              <a:cxnSpLocks noChangeShapeType="1"/>
              <a:stCxn id="25699" idx="0"/>
              <a:endCxn id="25664" idx="3"/>
            </p:cNvCxnSpPr>
            <p:nvPr/>
          </p:nvCxnSpPr>
          <p:spPr bwMode="auto">
            <a:xfrm flipH="1">
              <a:off x="220" y="2920"/>
              <a:ext cx="320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2" name="AutoShape 108">
              <a:extLst>
                <a:ext uri="{FF2B5EF4-FFF2-40B4-BE49-F238E27FC236}">
                  <a16:creationId xmlns:a16="http://schemas.microsoft.com/office/drawing/2014/main" id="{08D01B02-D8C1-2CA0-A239-692EB6CA2D4D}"/>
                </a:ext>
              </a:extLst>
            </p:cNvPr>
            <p:cNvCxnSpPr>
              <a:cxnSpLocks noChangeShapeType="1"/>
              <a:stCxn id="25700" idx="0"/>
              <a:endCxn id="25665" idx="3"/>
            </p:cNvCxnSpPr>
            <p:nvPr/>
          </p:nvCxnSpPr>
          <p:spPr bwMode="auto">
            <a:xfrm flipH="1" flipV="1">
              <a:off x="212" y="3074"/>
              <a:ext cx="32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3" name="AutoShape 109">
              <a:extLst>
                <a:ext uri="{FF2B5EF4-FFF2-40B4-BE49-F238E27FC236}">
                  <a16:creationId xmlns:a16="http://schemas.microsoft.com/office/drawing/2014/main" id="{EE751C73-40A8-C89F-503B-911C9A791148}"/>
                </a:ext>
              </a:extLst>
            </p:cNvPr>
            <p:cNvCxnSpPr>
              <a:cxnSpLocks noChangeShapeType="1"/>
              <a:stCxn id="25698" idx="1"/>
              <a:endCxn id="25656" idx="0"/>
            </p:cNvCxnSpPr>
            <p:nvPr/>
          </p:nvCxnSpPr>
          <p:spPr bwMode="auto">
            <a:xfrm flipV="1">
              <a:off x="1116" y="2995"/>
              <a:ext cx="8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4" name="AutoShape 110">
              <a:extLst>
                <a:ext uri="{FF2B5EF4-FFF2-40B4-BE49-F238E27FC236}">
                  <a16:creationId xmlns:a16="http://schemas.microsoft.com/office/drawing/2014/main" id="{61A1EB2E-BA43-EBCD-4E42-B26FFA4895F7}"/>
                </a:ext>
              </a:extLst>
            </p:cNvPr>
            <p:cNvCxnSpPr>
              <a:cxnSpLocks noChangeShapeType="1"/>
              <a:stCxn id="25656" idx="1"/>
              <a:endCxn id="25716" idx="0"/>
            </p:cNvCxnSpPr>
            <p:nvPr/>
          </p:nvCxnSpPr>
          <p:spPr bwMode="auto">
            <a:xfrm flipH="1" flipV="1">
              <a:off x="1295" y="2802"/>
              <a:ext cx="1" cy="19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5" name="AutoShape 111">
              <a:extLst>
                <a:ext uri="{FF2B5EF4-FFF2-40B4-BE49-F238E27FC236}">
                  <a16:creationId xmlns:a16="http://schemas.microsoft.com/office/drawing/2014/main" id="{E5000AC5-11BD-F63C-CE7A-679F5094803E}"/>
                </a:ext>
              </a:extLst>
            </p:cNvPr>
            <p:cNvCxnSpPr>
              <a:cxnSpLocks noChangeShapeType="1"/>
              <a:stCxn id="25715" idx="0"/>
              <a:endCxn id="25651" idx="1"/>
            </p:cNvCxnSpPr>
            <p:nvPr/>
          </p:nvCxnSpPr>
          <p:spPr bwMode="auto">
            <a:xfrm flipH="1" flipV="1">
              <a:off x="1294" y="2450"/>
              <a:ext cx="1" cy="1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6" name="AutoShape 112">
              <a:extLst>
                <a:ext uri="{FF2B5EF4-FFF2-40B4-BE49-F238E27FC236}">
                  <a16:creationId xmlns:a16="http://schemas.microsoft.com/office/drawing/2014/main" id="{A07CFE3A-0CE5-D4E4-D033-4F5FC368FA4E}"/>
                </a:ext>
              </a:extLst>
            </p:cNvPr>
            <p:cNvCxnSpPr>
              <a:cxnSpLocks noChangeShapeType="1"/>
              <a:stCxn id="25651" idx="0"/>
              <a:endCxn id="25704" idx="1"/>
            </p:cNvCxnSpPr>
            <p:nvPr/>
          </p:nvCxnSpPr>
          <p:spPr bwMode="auto">
            <a:xfrm flipH="1">
              <a:off x="1116" y="2450"/>
              <a:ext cx="82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7" name="AutoShape 113">
              <a:extLst>
                <a:ext uri="{FF2B5EF4-FFF2-40B4-BE49-F238E27FC236}">
                  <a16:creationId xmlns:a16="http://schemas.microsoft.com/office/drawing/2014/main" id="{A552FE65-8FDE-9C84-E2F6-AA11B29422B7}"/>
                </a:ext>
              </a:extLst>
            </p:cNvPr>
            <p:cNvCxnSpPr>
              <a:cxnSpLocks noChangeShapeType="1"/>
              <a:stCxn id="25714" idx="1"/>
              <a:endCxn id="25658" idx="0"/>
            </p:cNvCxnSpPr>
            <p:nvPr/>
          </p:nvCxnSpPr>
          <p:spPr bwMode="auto">
            <a:xfrm flipH="1" flipV="1">
              <a:off x="1778" y="2720"/>
              <a:ext cx="37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8" name="AutoShape 114">
              <a:extLst>
                <a:ext uri="{FF2B5EF4-FFF2-40B4-BE49-F238E27FC236}">
                  <a16:creationId xmlns:a16="http://schemas.microsoft.com/office/drawing/2014/main" id="{FD4AFEA9-9B72-4037-AA38-30181DDC1296}"/>
                </a:ext>
              </a:extLst>
            </p:cNvPr>
            <p:cNvCxnSpPr>
              <a:cxnSpLocks noChangeShapeType="1"/>
              <a:stCxn id="25658" idx="1"/>
              <a:endCxn id="25689" idx="0"/>
            </p:cNvCxnSpPr>
            <p:nvPr/>
          </p:nvCxnSpPr>
          <p:spPr bwMode="auto">
            <a:xfrm flipH="1" flipV="1">
              <a:off x="1873" y="2194"/>
              <a:ext cx="1" cy="5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79" name="AutoShape 115">
              <a:extLst>
                <a:ext uri="{FF2B5EF4-FFF2-40B4-BE49-F238E27FC236}">
                  <a16:creationId xmlns:a16="http://schemas.microsoft.com/office/drawing/2014/main" id="{ADC93723-E6E5-D737-0927-DF2ADA968676}"/>
                </a:ext>
              </a:extLst>
            </p:cNvPr>
            <p:cNvCxnSpPr>
              <a:cxnSpLocks noChangeShapeType="1"/>
              <a:stCxn id="25688" idx="0"/>
              <a:endCxn id="25657" idx="1"/>
            </p:cNvCxnSpPr>
            <p:nvPr/>
          </p:nvCxnSpPr>
          <p:spPr bwMode="auto">
            <a:xfrm flipV="1">
              <a:off x="1873" y="1909"/>
              <a:ext cx="2" cy="1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0" name="AutoShape 116">
              <a:extLst>
                <a:ext uri="{FF2B5EF4-FFF2-40B4-BE49-F238E27FC236}">
                  <a16:creationId xmlns:a16="http://schemas.microsoft.com/office/drawing/2014/main" id="{58EBDDD8-A5A3-ACE7-4BE0-35BAD0A2A151}"/>
                </a:ext>
              </a:extLst>
            </p:cNvPr>
            <p:cNvCxnSpPr>
              <a:cxnSpLocks noChangeShapeType="1"/>
              <a:stCxn id="25657" idx="0"/>
              <a:endCxn id="25710" idx="1"/>
            </p:cNvCxnSpPr>
            <p:nvPr/>
          </p:nvCxnSpPr>
          <p:spPr bwMode="auto">
            <a:xfrm flipH="1" flipV="1">
              <a:off x="1116" y="1907"/>
              <a:ext cx="66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81" name="AutoShape 117">
              <a:extLst>
                <a:ext uri="{FF2B5EF4-FFF2-40B4-BE49-F238E27FC236}">
                  <a16:creationId xmlns:a16="http://schemas.microsoft.com/office/drawing/2014/main" id="{A8F38642-E96C-0FDC-C10C-63F282E98209}"/>
                </a:ext>
              </a:extLst>
            </p:cNvPr>
            <p:cNvCxnSpPr>
              <a:cxnSpLocks noChangeShapeType="1"/>
              <a:stCxn id="25687" idx="1"/>
              <a:endCxn id="25666" idx="1"/>
            </p:cNvCxnSpPr>
            <p:nvPr/>
          </p:nvCxnSpPr>
          <p:spPr bwMode="auto">
            <a:xfrm>
              <a:off x="2393" y="2114"/>
              <a:ext cx="200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82" name="Text Box 118">
              <a:extLst>
                <a:ext uri="{FF2B5EF4-FFF2-40B4-BE49-F238E27FC236}">
                  <a16:creationId xmlns:a16="http://schemas.microsoft.com/office/drawing/2014/main" id="{CC87AA43-685C-FE54-ED60-4038AA9E4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8" y="1714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</a:p>
          </p:txBody>
        </p:sp>
        <p:sp>
          <p:nvSpPr>
            <p:cNvPr id="25683" name="Text Box 119">
              <a:extLst>
                <a:ext uri="{FF2B5EF4-FFF2-40B4-BE49-F238E27FC236}">
                  <a16:creationId xmlns:a16="http://schemas.microsoft.com/office/drawing/2014/main" id="{230FC872-56C6-05FF-2757-457842B99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" y="226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E</a:t>
              </a:r>
            </a:p>
          </p:txBody>
        </p:sp>
        <p:sp>
          <p:nvSpPr>
            <p:cNvPr id="25684" name="Text Box 120">
              <a:extLst>
                <a:ext uri="{FF2B5EF4-FFF2-40B4-BE49-F238E27FC236}">
                  <a16:creationId xmlns:a16="http://schemas.microsoft.com/office/drawing/2014/main" id="{15410253-5E49-E19F-0BF3-BFC62CC5B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280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</a:p>
          </p:txBody>
        </p:sp>
        <p:sp>
          <p:nvSpPr>
            <p:cNvPr id="25685" name="Text Box 121">
              <a:extLst>
                <a:ext uri="{FF2B5EF4-FFF2-40B4-BE49-F238E27FC236}">
                  <a16:creationId xmlns:a16="http://schemas.microsoft.com/office/drawing/2014/main" id="{B4B8CB3B-5917-B9AC-8031-17827EBD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" y="2691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>
            <a:extLst>
              <a:ext uri="{FF2B5EF4-FFF2-40B4-BE49-F238E27FC236}">
                <a16:creationId xmlns:a16="http://schemas.microsoft.com/office/drawing/2014/main" id="{47442473-2600-B438-22E8-7537B4D534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12</a:t>
            </a:r>
          </a:p>
        </p:txBody>
      </p:sp>
      <p:sp>
        <p:nvSpPr>
          <p:cNvPr id="27651" name="Rectangle 14">
            <a:extLst>
              <a:ext uri="{FF2B5EF4-FFF2-40B4-BE49-F238E27FC236}">
                <a16:creationId xmlns:a16="http://schemas.microsoft.com/office/drawing/2014/main" id="{5E0C2127-3C44-5A0B-560C-71077731D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would the ALU’s flags be used to help with each of the following branches?  The first is filled in for you:</a:t>
            </a:r>
          </a:p>
          <a:p>
            <a:pPr lvl="1"/>
            <a:r>
              <a:rPr lang="en-US" altLang="en-US"/>
              <a:t>B.EQ:  SUBS X31, &lt;val1&gt;, &lt;val2&gt;; use zero flag</a:t>
            </a:r>
          </a:p>
          <a:p>
            <a:pPr lvl="1"/>
            <a:r>
              <a:rPr lang="en-US" altLang="en-US"/>
              <a:t>B.NE:</a:t>
            </a:r>
          </a:p>
          <a:p>
            <a:pPr lvl="1"/>
            <a:r>
              <a:rPr lang="en-US" altLang="en-US"/>
              <a:t>B.GE:</a:t>
            </a:r>
          </a:p>
          <a:p>
            <a:pPr lvl="1"/>
            <a:r>
              <a:rPr lang="en-US" altLang="en-US"/>
              <a:t>B.GT:</a:t>
            </a:r>
          </a:p>
          <a:p>
            <a:pPr lvl="1"/>
            <a:r>
              <a:rPr lang="en-US" altLang="en-US"/>
              <a:t>B.LE:</a:t>
            </a:r>
          </a:p>
          <a:p>
            <a:pPr lvl="1"/>
            <a:r>
              <a:rPr lang="en-US" altLang="en-US"/>
              <a:t>B.LT: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">
            <a:extLst>
              <a:ext uri="{FF2B5EF4-FFF2-40B4-BE49-F238E27FC236}">
                <a16:creationId xmlns:a16="http://schemas.microsoft.com/office/drawing/2014/main" id="{5D23D688-B26F-0728-17CA-FEA0146243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13</a:t>
            </a:r>
          </a:p>
        </p:txBody>
      </p:sp>
      <p:sp>
        <p:nvSpPr>
          <p:cNvPr id="29699" name="Rectangle 104">
            <a:extLst>
              <a:ext uri="{FF2B5EF4-FFF2-40B4-BE49-F238E27FC236}">
                <a16:creationId xmlns:a16="http://schemas.microsoft.com/office/drawing/2014/main" id="{DBCBA019-63D5-73E5-0808-39A548184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assembly to compute X1 = X0*5 without using a multiply or divide instruction.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F7F2012C-84E6-74F7-E499-533922A92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14</a:t>
            </a:r>
          </a:p>
        </p:txBody>
      </p:sp>
      <p:sp>
        <p:nvSpPr>
          <p:cNvPr id="31747" name="Rectangle 9">
            <a:extLst>
              <a:ext uri="{FF2B5EF4-FFF2-40B4-BE49-F238E27FC236}">
                <a16:creationId xmlns:a16="http://schemas.microsoft.com/office/drawing/2014/main" id="{A53F7FF3-C3BC-161F-93F3-A76AD0901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aspects of a microprocessor can affect performance?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86714572-BB27-B189-A188-7AC9DA821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15</a:t>
            </a:r>
          </a:p>
        </p:txBody>
      </p:sp>
      <p:sp>
        <p:nvSpPr>
          <p:cNvPr id="33795" name="Rectangle 9">
            <a:extLst>
              <a:ext uri="{FF2B5EF4-FFF2-40B4-BE49-F238E27FC236}">
                <a16:creationId xmlns:a16="http://schemas.microsoft.com/office/drawing/2014/main" id="{ADDD34FE-79AC-1DEC-0DD7-1A9A4B6C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Orange runs at 1GHz, and provides a unit making all floating point operations take 1 cycle. Grape runs at 1.2 GHz by deleting the unit, meaning floating point operations take 20 cycles.  Which machine is better?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A98E8B52-8CC8-5409-2507-7B0886ADF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16</a:t>
            </a:r>
          </a:p>
        </p:txBody>
      </p:sp>
      <p:sp>
        <p:nvSpPr>
          <p:cNvPr id="35843" name="Rectangle 10">
            <a:extLst>
              <a:ext uri="{FF2B5EF4-FFF2-40B4-BE49-F238E27FC236}">
                <a16:creationId xmlns:a16="http://schemas.microsoft.com/office/drawing/2014/main" id="{2E45DFC6-5930-6625-E907-FFCF8F694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a 200 MHz machine runs ½ billion instructions in 10 seconds, what is the CPI of the machine?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a second machine with the same CPI runs the program in 5 seconds, what is it’s clock rate?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>
            <a:extLst>
              <a:ext uri="{FF2B5EF4-FFF2-40B4-BE49-F238E27FC236}">
                <a16:creationId xmlns:a16="http://schemas.microsoft.com/office/drawing/2014/main" id="{AFDEEBA5-93BB-B4BF-929C-B1780B012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17</a:t>
            </a:r>
          </a:p>
        </p:txBody>
      </p:sp>
      <p:sp>
        <p:nvSpPr>
          <p:cNvPr id="37891" name="Rectangle 11">
            <a:extLst>
              <a:ext uri="{FF2B5EF4-FFF2-40B4-BE49-F238E27FC236}">
                <a16:creationId xmlns:a16="http://schemas.microsoft.com/office/drawing/2014/main" id="{8732BBCF-CC9C-FF97-E2BF-8AA4274BA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program’s execution time is 20% multiply, 50% memory access, 30% other.  You can quadruple multiplication speed, or double memory speed</a:t>
            </a:r>
          </a:p>
          <a:p>
            <a:pPr lvl="1"/>
            <a:r>
              <a:rPr lang="en-US" altLang="en-US"/>
              <a:t>How much faster with 4x mult: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How much faster with 2x memory: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How much faster with both 4x mult &amp; 2x memory: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>
            <a:extLst>
              <a:ext uri="{FF2B5EF4-FFF2-40B4-BE49-F238E27FC236}">
                <a16:creationId xmlns:a16="http://schemas.microsoft.com/office/drawing/2014/main" id="{D29A3E3C-6663-B3D2-3BB9-C78387548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18</a:t>
            </a:r>
          </a:p>
        </p:txBody>
      </p:sp>
      <p:sp>
        <p:nvSpPr>
          <p:cNvPr id="39939" name="Rectangle 11">
            <a:extLst>
              <a:ext uri="{FF2B5EF4-FFF2-40B4-BE49-F238E27FC236}">
                <a16:creationId xmlns:a16="http://schemas.microsoft.com/office/drawing/2014/main" id="{2C39135C-F640-7270-BC91-FE4F9A68E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RISC machine is shown to increase the instructions in a program by a factor of 2.  When is this a good tradeoff?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>
            <a:extLst>
              <a:ext uri="{FF2B5EF4-FFF2-40B4-BE49-F238E27FC236}">
                <a16:creationId xmlns:a16="http://schemas.microsoft.com/office/drawing/2014/main" id="{29E5B4B7-F2B3-AD4D-D09A-986FB88D6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1</a:t>
            </a:r>
          </a:p>
        </p:txBody>
      </p:sp>
      <p:sp>
        <p:nvSpPr>
          <p:cNvPr id="5123" name="Rectangle 11">
            <a:extLst>
              <a:ext uri="{FF2B5EF4-FFF2-40B4-BE49-F238E27FC236}">
                <a16:creationId xmlns:a16="http://schemas.microsoft.com/office/drawing/2014/main" id="{CED83E8B-880D-A390-DDB4-AB95719A4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Programming languages have many instructions, but they fall under a few basic types.  One is arithmetic (+, -, *, /, etc).  What are the others?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7">
            <a:extLst>
              <a:ext uri="{FF2B5EF4-FFF2-40B4-BE49-F238E27FC236}">
                <a16:creationId xmlns:a16="http://schemas.microsoft.com/office/drawing/2014/main" id="{E06A42AA-26F1-BB3C-8A65-FBA390523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19</a:t>
            </a:r>
          </a:p>
        </p:txBody>
      </p:sp>
      <p:sp>
        <p:nvSpPr>
          <p:cNvPr id="41987" name="Rectangle 28">
            <a:extLst>
              <a:ext uri="{FF2B5EF4-FFF2-40B4-BE49-F238E27FC236}">
                <a16:creationId xmlns:a16="http://schemas.microsoft.com/office/drawing/2014/main" id="{E2FD3D15-7EFF-D155-72B0-448DC6FE3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988" y="973138"/>
            <a:ext cx="8990012" cy="5362575"/>
          </a:xfrm>
        </p:spPr>
        <p:txBody>
          <a:bodyPr/>
          <a:lstStyle/>
          <a:p>
            <a:r>
              <a:rPr lang="en-US" altLang="en-US" sz="2400"/>
              <a:t>What is done for these ops during the CPU’s execute steps at right?</a:t>
            </a:r>
          </a:p>
          <a:p>
            <a:pPr lvl="1"/>
            <a:r>
              <a:rPr lang="en-US" altLang="en-US" sz="1800"/>
              <a:t>ADD X0, X1, X2  STUR X3, [X4, #16]  LDUR X5, [X6, #8]</a:t>
            </a:r>
          </a:p>
        </p:txBody>
      </p:sp>
      <p:grpSp>
        <p:nvGrpSpPr>
          <p:cNvPr id="41988" name="Group 7" descr="Processor operation flowchart.  Instruction Fetch, Instruction Decode, Operand Fetch, Execute, Result Store, Next Instruction.">
            <a:extLst>
              <a:ext uri="{FF2B5EF4-FFF2-40B4-BE49-F238E27FC236}">
                <a16:creationId xmlns:a16="http://schemas.microsoft.com/office/drawing/2014/main" id="{7F0CEA86-FC5F-8D83-58C6-FEAFAA060472}"/>
              </a:ext>
            </a:extLst>
          </p:cNvPr>
          <p:cNvGrpSpPr>
            <a:grpSpLocks/>
          </p:cNvGrpSpPr>
          <p:nvPr/>
        </p:nvGrpSpPr>
        <p:grpSpPr bwMode="auto">
          <a:xfrm>
            <a:off x="7143750" y="1576388"/>
            <a:ext cx="1873250" cy="5014912"/>
            <a:chOff x="384" y="528"/>
            <a:chExt cx="1196" cy="3456"/>
          </a:xfrm>
        </p:grpSpPr>
        <p:sp>
          <p:nvSpPr>
            <p:cNvPr id="41989" name="Rectangle 8">
              <a:extLst>
                <a:ext uri="{FF2B5EF4-FFF2-40B4-BE49-F238E27FC236}">
                  <a16:creationId xmlns:a16="http://schemas.microsoft.com/office/drawing/2014/main" id="{114C6B98-A5E1-1C97-BA9F-A8B693C5F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721"/>
              <a:ext cx="992" cy="4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41990" name="Rectangle 9">
              <a:extLst>
                <a:ext uri="{FF2B5EF4-FFF2-40B4-BE49-F238E27FC236}">
                  <a16:creationId xmlns:a16="http://schemas.microsoft.com/office/drawing/2014/main" id="{AA259CE9-599B-01D5-88B7-16C9A31E4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312"/>
              <a:ext cx="992" cy="4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Decode</a:t>
              </a:r>
            </a:p>
          </p:txBody>
        </p:sp>
        <p:sp>
          <p:nvSpPr>
            <p:cNvPr id="41991" name="Rectangle 10">
              <a:extLst>
                <a:ext uri="{FF2B5EF4-FFF2-40B4-BE49-F238E27FC236}">
                  <a16:creationId xmlns:a16="http://schemas.microsoft.com/office/drawing/2014/main" id="{57F8719B-3B20-7E36-84E9-B4781985F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1902"/>
              <a:ext cx="992" cy="4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Fetch</a:t>
              </a:r>
            </a:p>
          </p:txBody>
        </p:sp>
        <p:sp>
          <p:nvSpPr>
            <p:cNvPr id="41992" name="Rectangle 11">
              <a:extLst>
                <a:ext uri="{FF2B5EF4-FFF2-40B4-BE49-F238E27FC236}">
                  <a16:creationId xmlns:a16="http://schemas.microsoft.com/office/drawing/2014/main" id="{335C1146-2DD7-F011-EB73-048C722B3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494"/>
              <a:ext cx="992" cy="21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Execute</a:t>
              </a:r>
            </a:p>
          </p:txBody>
        </p:sp>
        <p:sp>
          <p:nvSpPr>
            <p:cNvPr id="41993" name="Rectangle 12">
              <a:extLst>
                <a:ext uri="{FF2B5EF4-FFF2-40B4-BE49-F238E27FC236}">
                  <a16:creationId xmlns:a16="http://schemas.microsoft.com/office/drawing/2014/main" id="{853EA6D3-FA26-E020-0D43-2C4054F04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2902"/>
              <a:ext cx="992" cy="4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Store</a:t>
              </a:r>
            </a:p>
          </p:txBody>
        </p:sp>
        <p:sp>
          <p:nvSpPr>
            <p:cNvPr id="41994" name="Rectangle 13">
              <a:extLst>
                <a:ext uri="{FF2B5EF4-FFF2-40B4-BE49-F238E27FC236}">
                  <a16:creationId xmlns:a16="http://schemas.microsoft.com/office/drawing/2014/main" id="{24BC586F-8C9E-ECB0-912C-03DB6486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" y="3494"/>
              <a:ext cx="992" cy="4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2649" tIns="25060" rIns="62649" bIns="25060">
              <a:spAutoFit/>
            </a:bodyPr>
            <a:lstStyle>
              <a:lvl1pPr marL="338138" indent="-338138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017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01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Arial" panose="020B0604020202020204" pitchFamily="34" charset="0"/>
                </a:rPr>
                <a:t>Instruction</a:t>
              </a:r>
            </a:p>
          </p:txBody>
        </p:sp>
        <p:sp>
          <p:nvSpPr>
            <p:cNvPr id="41995" name="Line 14">
              <a:extLst>
                <a:ext uri="{FF2B5EF4-FFF2-40B4-BE49-F238E27FC236}">
                  <a16:creationId xmlns:a16="http://schemas.microsoft.com/office/drawing/2014/main" id="{EDB8FE19-0163-8047-CE78-BD03768A1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15">
              <a:extLst>
                <a:ext uri="{FF2B5EF4-FFF2-40B4-BE49-F238E27FC236}">
                  <a16:creationId xmlns:a16="http://schemas.microsoft.com/office/drawing/2014/main" id="{6E542F2E-EBD6-8098-EB0F-5FFC0B457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Line 16">
              <a:extLst>
                <a:ext uri="{FF2B5EF4-FFF2-40B4-BE49-F238E27FC236}">
                  <a16:creationId xmlns:a16="http://schemas.microsoft.com/office/drawing/2014/main" id="{A810F8FD-EF9D-D02F-40E8-87F62CBE3D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8" name="Line 17">
              <a:extLst>
                <a:ext uri="{FF2B5EF4-FFF2-40B4-BE49-F238E27FC236}">
                  <a16:creationId xmlns:a16="http://schemas.microsoft.com/office/drawing/2014/main" id="{63970A1E-30DF-D2D0-904E-D1A83DEB4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9" name="Line 18">
              <a:extLst>
                <a:ext uri="{FF2B5EF4-FFF2-40B4-BE49-F238E27FC236}">
                  <a16:creationId xmlns:a16="http://schemas.microsoft.com/office/drawing/2014/main" id="{79298F2E-4818-5B5E-D365-4103ADA8B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0" name="Line 19">
              <a:extLst>
                <a:ext uri="{FF2B5EF4-FFF2-40B4-BE49-F238E27FC236}">
                  <a16:creationId xmlns:a16="http://schemas.microsoft.com/office/drawing/2014/main" id="{B75B6B35-218A-E699-5E47-D95835F22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1" name="Line 20">
              <a:extLst>
                <a:ext uri="{FF2B5EF4-FFF2-40B4-BE49-F238E27FC236}">
                  <a16:creationId xmlns:a16="http://schemas.microsoft.com/office/drawing/2014/main" id="{BEDDF058-4841-9525-A800-D7BBFCE0C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2" name="Line 21">
              <a:extLst>
                <a:ext uri="{FF2B5EF4-FFF2-40B4-BE49-F238E27FC236}">
                  <a16:creationId xmlns:a16="http://schemas.microsoft.com/office/drawing/2014/main" id="{310AA347-E58C-2A54-8C2E-FE7046E2F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3" name="Line 22">
              <a:extLst>
                <a:ext uri="{FF2B5EF4-FFF2-40B4-BE49-F238E27FC236}">
                  <a16:creationId xmlns:a16="http://schemas.microsoft.com/office/drawing/2014/main" id="{54B93641-AD8E-D0BB-4FBA-220E3AC58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04" name="Line 23">
              <a:extLst>
                <a:ext uri="{FF2B5EF4-FFF2-40B4-BE49-F238E27FC236}">
                  <a16:creationId xmlns:a16="http://schemas.microsoft.com/office/drawing/2014/main" id="{479C1815-26EE-C5D6-CE2A-A2EDBB060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02">
            <a:extLst>
              <a:ext uri="{FF2B5EF4-FFF2-40B4-BE49-F238E27FC236}">
                <a16:creationId xmlns:a16="http://schemas.microsoft.com/office/drawing/2014/main" id="{58E3EA79-D6A6-AB36-F5C2-DA8BDEAE8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20</a:t>
            </a:r>
          </a:p>
        </p:txBody>
      </p:sp>
      <p:sp>
        <p:nvSpPr>
          <p:cNvPr id="44034" name="Rectangle 103">
            <a:extLst>
              <a:ext uri="{FF2B5EF4-FFF2-40B4-BE49-F238E27FC236}">
                <a16:creationId xmlns:a16="http://schemas.microsoft.com/office/drawing/2014/main" id="{ACF2CD03-9D03-F974-AA8B-CE9173865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the instruction “MUL Rd, Rn, Rm” to the add/sub datapath.</a:t>
            </a:r>
          </a:p>
        </p:txBody>
      </p:sp>
      <p:grpSp>
        <p:nvGrpSpPr>
          <p:cNvPr id="44036" name="Group 1" descr="Register file and ALU.">
            <a:extLst>
              <a:ext uri="{FF2B5EF4-FFF2-40B4-BE49-F238E27FC236}">
                <a16:creationId xmlns:a16="http://schemas.microsoft.com/office/drawing/2014/main" id="{E2D9ED35-820C-E2C8-581B-8547CE454076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2990850"/>
            <a:ext cx="3709988" cy="2876550"/>
            <a:chOff x="1196975" y="3787775"/>
            <a:chExt cx="3709988" cy="2876550"/>
          </a:xfrm>
        </p:grpSpPr>
        <p:sp>
          <p:nvSpPr>
            <p:cNvPr id="44069" name="Rectangle 114">
              <a:extLst>
                <a:ext uri="{FF2B5EF4-FFF2-40B4-BE49-F238E27FC236}">
                  <a16:creationId xmlns:a16="http://schemas.microsoft.com/office/drawing/2014/main" id="{15EC49E3-00A5-D3C8-656B-1382F653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313" y="4597400"/>
              <a:ext cx="1433512" cy="11366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Aw Ab  Aa Da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Dw              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    RegFile  </a:t>
              </a:r>
              <a:r>
                <a:rPr lang="en-US" altLang="en-US" sz="1800"/>
                <a:t>Db</a:t>
              </a:r>
              <a:endParaRPr lang="en-US" altLang="en-US" sz="1800" b="1"/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             </a:t>
              </a:r>
            </a:p>
          </p:txBody>
        </p:sp>
        <p:sp>
          <p:nvSpPr>
            <p:cNvPr id="44070" name="Line 115">
              <a:extLst>
                <a:ext uri="{FF2B5EF4-FFF2-40B4-BE49-F238E27FC236}">
                  <a16:creationId xmlns:a16="http://schemas.microsoft.com/office/drawing/2014/main" id="{4DBFA07A-54AF-DD44-7A0B-4DF928E6B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350" y="5037138"/>
              <a:ext cx="80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1" name="Line 116">
              <a:extLst>
                <a:ext uri="{FF2B5EF4-FFF2-40B4-BE49-F238E27FC236}">
                  <a16:creationId xmlns:a16="http://schemas.microsoft.com/office/drawing/2014/main" id="{EF04A800-AA32-5915-1FC2-A8188DCEBA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23218" y="4558507"/>
              <a:ext cx="80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117">
              <a:extLst>
                <a:ext uri="{FF2B5EF4-FFF2-40B4-BE49-F238E27FC236}">
                  <a16:creationId xmlns:a16="http://schemas.microsoft.com/office/drawing/2014/main" id="{326E12AE-115F-0F55-E522-D9FDDA8F8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5345113"/>
              <a:ext cx="80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3" name="Line 118">
              <a:extLst>
                <a:ext uri="{FF2B5EF4-FFF2-40B4-BE49-F238E27FC236}">
                  <a16:creationId xmlns:a16="http://schemas.microsoft.com/office/drawing/2014/main" id="{46DFB084-8739-507F-2A26-6952EFFA52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99456" y="4558507"/>
              <a:ext cx="80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119">
              <a:extLst>
                <a:ext uri="{FF2B5EF4-FFF2-40B4-BE49-F238E27FC236}">
                  <a16:creationId xmlns:a16="http://schemas.microsoft.com/office/drawing/2014/main" id="{821AD8C5-FEDE-3139-1902-B106187FE5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75693" y="4558507"/>
              <a:ext cx="80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5" name="Line 120">
              <a:extLst>
                <a:ext uri="{FF2B5EF4-FFF2-40B4-BE49-F238E27FC236}">
                  <a16:creationId xmlns:a16="http://schemas.microsoft.com/office/drawing/2014/main" id="{668972F5-0197-EC56-BD9D-87AB4EA3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413" y="4729163"/>
              <a:ext cx="80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76" name="Straight Connector 133">
              <a:extLst>
                <a:ext uri="{FF2B5EF4-FFF2-40B4-BE49-F238E27FC236}">
                  <a16:creationId xmlns:a16="http://schemas.microsoft.com/office/drawing/2014/main" id="{E78B9696-F6E8-E1C3-FB28-13F820B8C9D1}"/>
                </a:ext>
              </a:extLst>
            </p:cNvPr>
            <p:cNvCxnSpPr>
              <a:cxnSpLocks noChangeShapeType="1"/>
              <a:stCxn id="44075" idx="1"/>
              <a:endCxn id="44102" idx="0"/>
            </p:cNvCxnSpPr>
            <p:nvPr/>
          </p:nvCxnSpPr>
          <p:spPr bwMode="auto">
            <a:xfrm flipV="1">
              <a:off x="3000375" y="4725988"/>
              <a:ext cx="952500" cy="31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77" name="Straight Connector 146">
              <a:extLst>
                <a:ext uri="{FF2B5EF4-FFF2-40B4-BE49-F238E27FC236}">
                  <a16:creationId xmlns:a16="http://schemas.microsoft.com/office/drawing/2014/main" id="{91CA7651-187F-8DF3-5B5B-205FD145D4E4}"/>
                </a:ext>
              </a:extLst>
            </p:cNvPr>
            <p:cNvCxnSpPr>
              <a:cxnSpLocks noChangeShapeType="1"/>
              <a:stCxn id="44101" idx="1"/>
              <a:endCxn id="44085" idx="0"/>
            </p:cNvCxnSpPr>
            <p:nvPr/>
          </p:nvCxnSpPr>
          <p:spPr bwMode="auto">
            <a:xfrm>
              <a:off x="4610100" y="5111750"/>
              <a:ext cx="165100" cy="63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78" name="TextBox 160">
              <a:extLst>
                <a:ext uri="{FF2B5EF4-FFF2-40B4-BE49-F238E27FC236}">
                  <a16:creationId xmlns:a16="http://schemas.microsoft.com/office/drawing/2014/main" id="{E7CD946C-E0E3-5EC2-F61A-6F8D0AEF1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288" y="3787775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Rm</a:t>
              </a:r>
            </a:p>
          </p:txBody>
        </p:sp>
        <p:sp>
          <p:nvSpPr>
            <p:cNvPr id="44079" name="TextBox 161">
              <a:extLst>
                <a:ext uri="{FF2B5EF4-FFF2-40B4-BE49-F238E27FC236}">
                  <a16:creationId xmlns:a16="http://schemas.microsoft.com/office/drawing/2014/main" id="{E0E85686-4DC1-2113-9B84-D393B356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688" y="378777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Rn</a:t>
              </a:r>
            </a:p>
          </p:txBody>
        </p:sp>
        <p:sp>
          <p:nvSpPr>
            <p:cNvPr id="44080" name="TextBox 162">
              <a:extLst>
                <a:ext uri="{FF2B5EF4-FFF2-40B4-BE49-F238E27FC236}">
                  <a16:creationId xmlns:a16="http://schemas.microsoft.com/office/drawing/2014/main" id="{07DCCE6F-AF46-F21E-5F33-7CCEC7E22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038" y="3787775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Rd</a:t>
              </a:r>
            </a:p>
          </p:txBody>
        </p:sp>
        <p:cxnSp>
          <p:nvCxnSpPr>
            <p:cNvPr id="44081" name="Straight Connector 165">
              <a:extLst>
                <a:ext uri="{FF2B5EF4-FFF2-40B4-BE49-F238E27FC236}">
                  <a16:creationId xmlns:a16="http://schemas.microsoft.com/office/drawing/2014/main" id="{675E6860-95BB-EE2F-0FDD-FCE454A529A7}"/>
                </a:ext>
              </a:extLst>
            </p:cNvPr>
            <p:cNvCxnSpPr>
              <a:cxnSpLocks noChangeShapeType="1"/>
              <a:stCxn id="44079" idx="2"/>
              <a:endCxn id="44074" idx="1"/>
            </p:cNvCxnSpPr>
            <p:nvPr/>
          </p:nvCxnSpPr>
          <p:spPr bwMode="auto">
            <a:xfrm flipH="1">
              <a:off x="2416176" y="4157107"/>
              <a:ext cx="9497" cy="3609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2" name="Straight Connector 176">
              <a:extLst>
                <a:ext uri="{FF2B5EF4-FFF2-40B4-BE49-F238E27FC236}">
                  <a16:creationId xmlns:a16="http://schemas.microsoft.com/office/drawing/2014/main" id="{662EA453-B72B-B4D9-01F2-78E648AFA9D7}"/>
                </a:ext>
              </a:extLst>
            </p:cNvPr>
            <p:cNvCxnSpPr>
              <a:cxnSpLocks noChangeShapeType="1"/>
              <a:stCxn id="44078" idx="2"/>
              <a:endCxn id="44073" idx="1"/>
            </p:cNvCxnSpPr>
            <p:nvPr/>
          </p:nvCxnSpPr>
          <p:spPr bwMode="auto">
            <a:xfrm flipH="1">
              <a:off x="2039939" y="4157107"/>
              <a:ext cx="11395" cy="3609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3" name="Straight Connector 180">
              <a:extLst>
                <a:ext uri="{FF2B5EF4-FFF2-40B4-BE49-F238E27FC236}">
                  <a16:creationId xmlns:a16="http://schemas.microsoft.com/office/drawing/2014/main" id="{CCEFD5FA-4137-00BE-14FE-902F399121B6}"/>
                </a:ext>
              </a:extLst>
            </p:cNvPr>
            <p:cNvCxnSpPr>
              <a:cxnSpLocks noChangeShapeType="1"/>
              <a:stCxn id="44080" idx="2"/>
              <a:endCxn id="44071" idx="1"/>
            </p:cNvCxnSpPr>
            <p:nvPr/>
          </p:nvCxnSpPr>
          <p:spPr bwMode="auto">
            <a:xfrm flipH="1">
              <a:off x="1663701" y="4157107"/>
              <a:ext cx="6322" cy="36091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84" name="Straight Connector 196">
              <a:extLst>
                <a:ext uri="{FF2B5EF4-FFF2-40B4-BE49-F238E27FC236}">
                  <a16:creationId xmlns:a16="http://schemas.microsoft.com/office/drawing/2014/main" id="{9BE13C24-B438-747E-650C-D69F894488AB}"/>
                </a:ext>
              </a:extLst>
            </p:cNvPr>
            <p:cNvCxnSpPr>
              <a:cxnSpLocks noChangeShapeType="1"/>
              <a:stCxn id="44072" idx="1"/>
              <a:endCxn id="44103" idx="0"/>
            </p:cNvCxnSpPr>
            <p:nvPr/>
          </p:nvCxnSpPr>
          <p:spPr bwMode="auto">
            <a:xfrm>
              <a:off x="3000375" y="5345113"/>
              <a:ext cx="952500" cy="1524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85" name="Line 70">
              <a:extLst>
                <a:ext uri="{FF2B5EF4-FFF2-40B4-BE49-F238E27FC236}">
                  <a16:creationId xmlns:a16="http://schemas.microsoft.com/office/drawing/2014/main" id="{28D51C9F-EFE6-1655-0787-19D105615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200" y="5118100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6" name="Line 70">
              <a:extLst>
                <a:ext uri="{FF2B5EF4-FFF2-40B4-BE49-F238E27FC236}">
                  <a16:creationId xmlns:a16="http://schemas.microsoft.com/office/drawing/2014/main" id="{47213745-48C2-80D2-DB50-5D58FCD85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5200" y="6664325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Line 70">
              <a:extLst>
                <a:ext uri="{FF2B5EF4-FFF2-40B4-BE49-F238E27FC236}">
                  <a16:creationId xmlns:a16="http://schemas.microsoft.com/office/drawing/2014/main" id="{084AB8AA-94A9-031C-AB3A-42345305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975" y="6664325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8" name="Line 70">
              <a:extLst>
                <a:ext uri="{FF2B5EF4-FFF2-40B4-BE49-F238E27FC236}">
                  <a16:creationId xmlns:a16="http://schemas.microsoft.com/office/drawing/2014/main" id="{0003F276-64BF-690E-6A42-BBDE5F0DA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975" y="5043488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89" name="Straight Connector 234">
              <a:extLst>
                <a:ext uri="{FF2B5EF4-FFF2-40B4-BE49-F238E27FC236}">
                  <a16:creationId xmlns:a16="http://schemas.microsoft.com/office/drawing/2014/main" id="{D101A705-E1D2-35B2-1A6C-0EDA67A9A7B5}"/>
                </a:ext>
              </a:extLst>
            </p:cNvPr>
            <p:cNvCxnSpPr>
              <a:cxnSpLocks noChangeShapeType="1"/>
              <a:stCxn id="44085" idx="1"/>
              <a:endCxn id="44086" idx="1"/>
            </p:cNvCxnSpPr>
            <p:nvPr/>
          </p:nvCxnSpPr>
          <p:spPr bwMode="auto">
            <a:xfrm>
              <a:off x="4906963" y="5118100"/>
              <a:ext cx="0" cy="15462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0" name="Straight Connector 236">
              <a:extLst>
                <a:ext uri="{FF2B5EF4-FFF2-40B4-BE49-F238E27FC236}">
                  <a16:creationId xmlns:a16="http://schemas.microsoft.com/office/drawing/2014/main" id="{38969D76-FC09-FACC-12DE-DDF6C65B3C73}"/>
                </a:ext>
              </a:extLst>
            </p:cNvPr>
            <p:cNvCxnSpPr>
              <a:cxnSpLocks noChangeShapeType="1"/>
              <a:stCxn id="44086" idx="0"/>
              <a:endCxn id="44087" idx="1"/>
            </p:cNvCxnSpPr>
            <p:nvPr/>
          </p:nvCxnSpPr>
          <p:spPr bwMode="auto">
            <a:xfrm flipH="1">
              <a:off x="1328738" y="6664325"/>
              <a:ext cx="3446462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1" name="Straight Connector 238">
              <a:extLst>
                <a:ext uri="{FF2B5EF4-FFF2-40B4-BE49-F238E27FC236}">
                  <a16:creationId xmlns:a16="http://schemas.microsoft.com/office/drawing/2014/main" id="{A7A3C56E-32F9-1C20-3024-512EC1F47B71}"/>
                </a:ext>
              </a:extLst>
            </p:cNvPr>
            <p:cNvCxnSpPr>
              <a:cxnSpLocks noChangeShapeType="1"/>
              <a:stCxn id="44088" idx="0"/>
              <a:endCxn id="44087" idx="0"/>
            </p:cNvCxnSpPr>
            <p:nvPr/>
          </p:nvCxnSpPr>
          <p:spPr bwMode="auto">
            <a:xfrm>
              <a:off x="1196975" y="5043488"/>
              <a:ext cx="0" cy="16208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2" name="Straight Connector 241">
              <a:extLst>
                <a:ext uri="{FF2B5EF4-FFF2-40B4-BE49-F238E27FC236}">
                  <a16:creationId xmlns:a16="http://schemas.microsoft.com/office/drawing/2014/main" id="{60950A94-502C-537C-A598-3AC85017E123}"/>
                </a:ext>
              </a:extLst>
            </p:cNvPr>
            <p:cNvCxnSpPr>
              <a:cxnSpLocks noChangeShapeType="1"/>
              <a:stCxn id="44088" idx="1"/>
              <a:endCxn id="44070" idx="0"/>
            </p:cNvCxnSpPr>
            <p:nvPr/>
          </p:nvCxnSpPr>
          <p:spPr bwMode="auto">
            <a:xfrm flipV="1">
              <a:off x="1328738" y="5037138"/>
              <a:ext cx="74612" cy="635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93" name="Straight Connector 294">
              <a:extLst>
                <a:ext uri="{FF2B5EF4-FFF2-40B4-BE49-F238E27FC236}">
                  <a16:creationId xmlns:a16="http://schemas.microsoft.com/office/drawing/2014/main" id="{1C12E91C-021E-4829-1C9B-B23739C15DC6}"/>
                </a:ext>
              </a:extLst>
            </p:cNvPr>
            <p:cNvCxnSpPr>
              <a:cxnSpLocks noChangeShapeType="1"/>
              <a:endCxn id="44096" idx="1"/>
            </p:cNvCxnSpPr>
            <p:nvPr/>
          </p:nvCxnSpPr>
          <p:spPr bwMode="auto">
            <a:xfrm flipH="1" flipV="1">
              <a:off x="4308749" y="5726915"/>
              <a:ext cx="8458" cy="2452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4" name="Group 307">
              <a:extLst>
                <a:ext uri="{FF2B5EF4-FFF2-40B4-BE49-F238E27FC236}">
                  <a16:creationId xmlns:a16="http://schemas.microsoft.com/office/drawing/2014/main" id="{3A96D3DA-C43E-8E54-2CCE-604CF109F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2875" y="4446588"/>
              <a:ext cx="657225" cy="1330325"/>
              <a:chOff x="5088808" y="3807062"/>
              <a:chExt cx="657225" cy="1330325"/>
            </a:xfrm>
          </p:grpSpPr>
          <p:grpSp>
            <p:nvGrpSpPr>
              <p:cNvPr id="44095" name="Group 3">
                <a:extLst>
                  <a:ext uri="{FF2B5EF4-FFF2-40B4-BE49-F238E27FC236}">
                    <a16:creationId xmlns:a16="http://schemas.microsoft.com/office/drawing/2014/main" id="{E5E71898-76C0-7A87-A20E-1EA444786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44097" name="AutoShape 4">
                  <a:extLst>
                    <a:ext uri="{FF2B5EF4-FFF2-40B4-BE49-F238E27FC236}">
                      <a16:creationId xmlns:a16="http://schemas.microsoft.com/office/drawing/2014/main" id="{12439222-FE2D-EDCA-CE27-58394CA4B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98" name="Line 5">
                  <a:extLst>
                    <a:ext uri="{FF2B5EF4-FFF2-40B4-BE49-F238E27FC236}">
                      <a16:creationId xmlns:a16="http://schemas.microsoft.com/office/drawing/2014/main" id="{471B2DC5-88F5-09B8-5A3E-D12D5D433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99" name="Line 6">
                  <a:extLst>
                    <a:ext uri="{FF2B5EF4-FFF2-40B4-BE49-F238E27FC236}">
                      <a16:creationId xmlns:a16="http://schemas.microsoft.com/office/drawing/2014/main" id="{3E6CDD36-5625-3057-A54B-29005D7DF8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0" name="Line 7">
                  <a:extLst>
                    <a:ext uri="{FF2B5EF4-FFF2-40B4-BE49-F238E27FC236}">
                      <a16:creationId xmlns:a16="http://schemas.microsoft.com/office/drawing/2014/main" id="{C95293E4-54AA-E5F7-67AD-63659C38D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1" name="Line 8">
                  <a:extLst>
                    <a:ext uri="{FF2B5EF4-FFF2-40B4-BE49-F238E27FC236}">
                      <a16:creationId xmlns:a16="http://schemas.microsoft.com/office/drawing/2014/main" id="{34F5635D-198E-D834-6ACF-B8D9ABA18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2" name="Line 9">
                  <a:extLst>
                    <a:ext uri="{FF2B5EF4-FFF2-40B4-BE49-F238E27FC236}">
                      <a16:creationId xmlns:a16="http://schemas.microsoft.com/office/drawing/2014/main" id="{19150ADF-16D8-5B6B-4CBC-EEE45EED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03" name="Line 10">
                  <a:extLst>
                    <a:ext uri="{FF2B5EF4-FFF2-40B4-BE49-F238E27FC236}">
                      <a16:creationId xmlns:a16="http://schemas.microsoft.com/office/drawing/2014/main" id="{D058D698-E991-1EE8-504A-82CF78AD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096" name="Line 11">
                <a:extLst>
                  <a:ext uri="{FF2B5EF4-FFF2-40B4-BE49-F238E27FC236}">
                    <a16:creationId xmlns:a16="http://schemas.microsoft.com/office/drawing/2014/main" id="{C25CCC55-BD16-FFB4-1173-7B0B9754E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4037" name="Group 65" descr="Simple instruction fetch unit.">
            <a:extLst>
              <a:ext uri="{FF2B5EF4-FFF2-40B4-BE49-F238E27FC236}">
                <a16:creationId xmlns:a16="http://schemas.microsoft.com/office/drawing/2014/main" id="{43273E48-21A9-7CE4-7B3A-F90DDDDC3617}"/>
              </a:ext>
            </a:extLst>
          </p:cNvPr>
          <p:cNvGrpSpPr>
            <a:grpSpLocks/>
          </p:cNvGrpSpPr>
          <p:nvPr/>
        </p:nvGrpSpPr>
        <p:grpSpPr bwMode="auto">
          <a:xfrm>
            <a:off x="5754688" y="1549400"/>
            <a:ext cx="3059112" cy="2427288"/>
            <a:chOff x="3471152" y="1402569"/>
            <a:chExt cx="3058670" cy="2426790"/>
          </a:xfrm>
        </p:grpSpPr>
        <p:grpSp>
          <p:nvGrpSpPr>
            <p:cNvPr id="44038" name="Group 14">
              <a:extLst>
                <a:ext uri="{FF2B5EF4-FFF2-40B4-BE49-F238E27FC236}">
                  <a16:creationId xmlns:a16="http://schemas.microsoft.com/office/drawing/2014/main" id="{44306C0C-F248-759F-6779-CA5635F1D30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1419778"/>
              <a:ext cx="568325" cy="995363"/>
              <a:chOff x="1875" y="3066"/>
              <a:chExt cx="358" cy="627"/>
            </a:xfrm>
          </p:grpSpPr>
          <p:sp>
            <p:nvSpPr>
              <p:cNvPr id="44066" name="Rectangle 15">
                <a:extLst>
                  <a:ext uri="{FF2B5EF4-FFF2-40B4-BE49-F238E27FC236}">
                    <a16:creationId xmlns:a16="http://schemas.microsoft.com/office/drawing/2014/main" id="{D9E0272E-493E-95ED-597B-9DC4E524C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/>
                  <a:t>PC</a:t>
                </a:r>
              </a:p>
            </p:txBody>
          </p:sp>
          <p:sp>
            <p:nvSpPr>
              <p:cNvPr id="44067" name="Line 16">
                <a:extLst>
                  <a:ext uri="{FF2B5EF4-FFF2-40B4-BE49-F238E27FC236}">
                    <a16:creationId xmlns:a16="http://schemas.microsoft.com/office/drawing/2014/main" id="{4F30ED0F-CB6D-A8D4-DD23-8E71A0912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8" name="Line 17">
                <a:extLst>
                  <a:ext uri="{FF2B5EF4-FFF2-40B4-BE49-F238E27FC236}">
                    <a16:creationId xmlns:a16="http://schemas.microsoft.com/office/drawing/2014/main" id="{876ECD02-7179-EE92-D0BE-449D58EBC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4039" name="Group 32">
              <a:extLst>
                <a:ext uri="{FF2B5EF4-FFF2-40B4-BE49-F238E27FC236}">
                  <a16:creationId xmlns:a16="http://schemas.microsoft.com/office/drawing/2014/main" id="{DC9C100B-0A8C-A055-C115-5B93777C8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2335161"/>
              <a:ext cx="1381125" cy="980378"/>
              <a:chOff x="4616" y="1688"/>
              <a:chExt cx="870" cy="930"/>
            </a:xfrm>
          </p:grpSpPr>
          <p:sp>
            <p:nvSpPr>
              <p:cNvPr id="44063" name="Rectangle 33">
                <a:extLst>
                  <a:ext uri="{FF2B5EF4-FFF2-40B4-BE49-F238E27FC236}">
                    <a16:creationId xmlns:a16="http://schemas.microsoft.com/office/drawing/2014/main" id="{A16E4CE6-69D3-9F7B-8919-1D081E87E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Address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Instruction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Memory</a:t>
                </a:r>
              </a:p>
            </p:txBody>
          </p:sp>
          <p:sp>
            <p:nvSpPr>
              <p:cNvPr id="44064" name="Line 34">
                <a:extLst>
                  <a:ext uri="{FF2B5EF4-FFF2-40B4-BE49-F238E27FC236}">
                    <a16:creationId xmlns:a16="http://schemas.microsoft.com/office/drawing/2014/main" id="{A326FB35-E534-0ED6-0A0A-A126125E0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5" name="Line 36">
                <a:extLst>
                  <a:ext uri="{FF2B5EF4-FFF2-40B4-BE49-F238E27FC236}">
                    <a16:creationId xmlns:a16="http://schemas.microsoft.com/office/drawing/2014/main" id="{FDED8B0D-36CF-D9B3-236B-D6FD5FDBD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0" name="Straight Connector 57">
              <a:extLst>
                <a:ext uri="{FF2B5EF4-FFF2-40B4-BE49-F238E27FC236}">
                  <a16:creationId xmlns:a16="http://schemas.microsoft.com/office/drawing/2014/main" id="{2035C46F-3D21-EE70-79A6-EEF3ED55134E}"/>
                </a:ext>
              </a:extLst>
            </p:cNvPr>
            <p:cNvCxnSpPr>
              <a:cxnSpLocks noChangeShapeType="1"/>
              <a:stCxn id="44048" idx="2"/>
              <a:endCxn id="44065" idx="0"/>
            </p:cNvCxnSpPr>
            <p:nvPr/>
          </p:nvCxnSpPr>
          <p:spPr bwMode="auto">
            <a:xfrm flipH="1">
              <a:off x="4164096" y="2305772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1" name="TextBox 59">
              <a:extLst>
                <a:ext uri="{FF2B5EF4-FFF2-40B4-BE49-F238E27FC236}">
                  <a16:creationId xmlns:a16="http://schemas.microsoft.com/office/drawing/2014/main" id="{87FEC7F4-8BCD-168B-1CC0-6BE97B863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460093"/>
              <a:ext cx="1184769" cy="369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Instruction</a:t>
              </a:r>
            </a:p>
          </p:txBody>
        </p:sp>
        <p:cxnSp>
          <p:nvCxnSpPr>
            <p:cNvPr id="44042" name="Straight Connector 61">
              <a:extLst>
                <a:ext uri="{FF2B5EF4-FFF2-40B4-BE49-F238E27FC236}">
                  <a16:creationId xmlns:a16="http://schemas.microsoft.com/office/drawing/2014/main" id="{4C65BCD2-36A1-43F3-1D8A-F9009FC96380}"/>
                </a:ext>
              </a:extLst>
            </p:cNvPr>
            <p:cNvCxnSpPr>
              <a:cxnSpLocks noChangeShapeType="1"/>
              <a:stCxn id="44064" idx="0"/>
              <a:endCxn id="44041" idx="0"/>
            </p:cNvCxnSpPr>
            <p:nvPr/>
          </p:nvCxnSpPr>
          <p:spPr bwMode="auto">
            <a:xfrm>
              <a:off x="4160921" y="3316066"/>
              <a:ext cx="3936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3" name="TextBox 62">
              <a:extLst>
                <a:ext uri="{FF2B5EF4-FFF2-40B4-BE49-F238E27FC236}">
                  <a16:creationId xmlns:a16="http://schemas.microsoft.com/office/drawing/2014/main" id="{1D10ED7B-A033-8D84-2B82-37AF3BE68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130" y="2857347"/>
              <a:ext cx="300039" cy="369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cxnSp>
          <p:nvCxnSpPr>
            <p:cNvPr id="44044" name="Straight Connector 64">
              <a:extLst>
                <a:ext uri="{FF2B5EF4-FFF2-40B4-BE49-F238E27FC236}">
                  <a16:creationId xmlns:a16="http://schemas.microsoft.com/office/drawing/2014/main" id="{E10B342B-306A-84AA-F603-75643836566C}"/>
                </a:ext>
              </a:extLst>
            </p:cNvPr>
            <p:cNvCxnSpPr>
              <a:cxnSpLocks noChangeShapeType="1"/>
              <a:stCxn id="44043" idx="3"/>
              <a:endCxn id="44062" idx="0"/>
            </p:cNvCxnSpPr>
            <p:nvPr/>
          </p:nvCxnSpPr>
          <p:spPr bwMode="auto">
            <a:xfrm flipV="1">
              <a:off x="5450169" y="3036171"/>
              <a:ext cx="96753" cy="580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45" name="Group 3">
              <a:extLst>
                <a:ext uri="{FF2B5EF4-FFF2-40B4-BE49-F238E27FC236}">
                  <a16:creationId xmlns:a16="http://schemas.microsoft.com/office/drawing/2014/main" id="{BCADA94A-BAF5-4F1A-E2FD-00CB2569E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6922" y="1985246"/>
              <a:ext cx="657225" cy="1330325"/>
              <a:chOff x="3040" y="2253"/>
              <a:chExt cx="414" cy="838"/>
            </a:xfrm>
          </p:grpSpPr>
          <p:sp>
            <p:nvSpPr>
              <p:cNvPr id="44056" name="AutoShape 4">
                <a:extLst>
                  <a:ext uri="{FF2B5EF4-FFF2-40B4-BE49-F238E27FC236}">
                    <a16:creationId xmlns:a16="http://schemas.microsoft.com/office/drawing/2014/main" id="{628351F8-CB7E-7696-7E92-7640ADEDC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Adder</a:t>
                </a:r>
              </a:p>
            </p:txBody>
          </p:sp>
          <p:sp>
            <p:nvSpPr>
              <p:cNvPr id="44057" name="Line 5">
                <a:extLst>
                  <a:ext uri="{FF2B5EF4-FFF2-40B4-BE49-F238E27FC236}">
                    <a16:creationId xmlns:a16="http://schemas.microsoft.com/office/drawing/2014/main" id="{3176ED0F-79BD-5848-2D31-DD55EA9C1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8" name="Line 6">
                <a:extLst>
                  <a:ext uri="{FF2B5EF4-FFF2-40B4-BE49-F238E27FC236}">
                    <a16:creationId xmlns:a16="http://schemas.microsoft.com/office/drawing/2014/main" id="{A15ACBF7-76CA-F18F-6B7C-5DAA97939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59" name="Line 7">
                <a:extLst>
                  <a:ext uri="{FF2B5EF4-FFF2-40B4-BE49-F238E27FC236}">
                    <a16:creationId xmlns:a16="http://schemas.microsoft.com/office/drawing/2014/main" id="{6DF6D063-7D54-679F-1B9C-A3DA450659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0" name="Line 8">
                <a:extLst>
                  <a:ext uri="{FF2B5EF4-FFF2-40B4-BE49-F238E27FC236}">
                    <a16:creationId xmlns:a16="http://schemas.microsoft.com/office/drawing/2014/main" id="{FCA4A5B0-4A97-40DA-88AB-DFCCF8BC6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1" name="Line 9">
                <a:extLst>
                  <a:ext uri="{FF2B5EF4-FFF2-40B4-BE49-F238E27FC236}">
                    <a16:creationId xmlns:a16="http://schemas.microsoft.com/office/drawing/2014/main" id="{A9AC80AD-A77E-CA08-1806-6037B54DB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62" name="Line 10">
                <a:extLst>
                  <a:ext uri="{FF2B5EF4-FFF2-40B4-BE49-F238E27FC236}">
                    <a16:creationId xmlns:a16="http://schemas.microsoft.com/office/drawing/2014/main" id="{529F889D-5BA3-9960-30E4-7316041AD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6" name="Straight Connector 107">
              <a:extLst>
                <a:ext uri="{FF2B5EF4-FFF2-40B4-BE49-F238E27FC236}">
                  <a16:creationId xmlns:a16="http://schemas.microsoft.com/office/drawing/2014/main" id="{4834CF85-08F1-8C46-E97E-F1257D131AD0}"/>
                </a:ext>
              </a:extLst>
            </p:cNvPr>
            <p:cNvCxnSpPr>
              <a:cxnSpLocks noChangeShapeType="1"/>
              <a:stCxn id="44060" idx="1"/>
              <a:endCxn id="44055" idx="0"/>
            </p:cNvCxnSpPr>
            <p:nvPr/>
          </p:nvCxnSpPr>
          <p:spPr bwMode="auto">
            <a:xfrm flipV="1">
              <a:off x="6204148" y="2645836"/>
              <a:ext cx="193912" cy="45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7" name="Straight Connector 252">
              <a:extLst>
                <a:ext uri="{FF2B5EF4-FFF2-40B4-BE49-F238E27FC236}">
                  <a16:creationId xmlns:a16="http://schemas.microsoft.com/office/drawing/2014/main" id="{75A2ED5C-37EC-7C8F-11F5-759959D5B5A9}"/>
                </a:ext>
              </a:extLst>
            </p:cNvPr>
            <p:cNvCxnSpPr>
              <a:cxnSpLocks noChangeShapeType="1"/>
              <a:stCxn id="44048" idx="3"/>
              <a:endCxn id="44061" idx="0"/>
            </p:cNvCxnSpPr>
            <p:nvPr/>
          </p:nvCxnSpPr>
          <p:spPr bwMode="auto">
            <a:xfrm>
              <a:off x="4213176" y="2261322"/>
              <a:ext cx="1333746" cy="332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8" name="Rectangle 84">
              <a:extLst>
                <a:ext uri="{FF2B5EF4-FFF2-40B4-BE49-F238E27FC236}">
                  <a16:creationId xmlns:a16="http://schemas.microsoft.com/office/drawing/2014/main" id="{75B91D5D-7D90-2648-2E0E-C2A05187A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2216872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cxnSp>
          <p:nvCxnSpPr>
            <p:cNvPr id="44049" name="Straight Connector 327">
              <a:extLst>
                <a:ext uri="{FF2B5EF4-FFF2-40B4-BE49-F238E27FC236}">
                  <a16:creationId xmlns:a16="http://schemas.microsoft.com/office/drawing/2014/main" id="{4ECF2623-FB25-F6F0-8F1F-318F3A9445FB}"/>
                </a:ext>
              </a:extLst>
            </p:cNvPr>
            <p:cNvCxnSpPr>
              <a:cxnSpLocks noChangeShapeType="1"/>
              <a:stCxn id="44067" idx="0"/>
              <a:endCxn id="44048" idx="0"/>
            </p:cNvCxnSpPr>
            <p:nvPr/>
          </p:nvCxnSpPr>
          <p:spPr bwMode="auto">
            <a:xfrm>
              <a:off x="4163913" y="2201623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0" name="Line 70">
              <a:extLst>
                <a:ext uri="{FF2B5EF4-FFF2-40B4-BE49-F238E27FC236}">
                  <a16:creationId xmlns:a16="http://schemas.microsoft.com/office/drawing/2014/main" id="{CF07AA32-C9F0-A073-E249-B06994B04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1" name="Line 70">
              <a:extLst>
                <a:ext uri="{FF2B5EF4-FFF2-40B4-BE49-F238E27FC236}">
                  <a16:creationId xmlns:a16="http://schemas.microsoft.com/office/drawing/2014/main" id="{4426384D-3816-D38A-0F4A-CC3108FCC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4052" name="Straight Connector 372">
              <a:extLst>
                <a:ext uri="{FF2B5EF4-FFF2-40B4-BE49-F238E27FC236}">
                  <a16:creationId xmlns:a16="http://schemas.microsoft.com/office/drawing/2014/main" id="{912ECDF4-0E4C-AF4D-5C21-7632A2BB8B65}"/>
                </a:ext>
              </a:extLst>
            </p:cNvPr>
            <p:cNvCxnSpPr>
              <a:cxnSpLocks noChangeShapeType="1"/>
              <a:stCxn id="44055" idx="1"/>
              <a:endCxn id="44050" idx="1"/>
            </p:cNvCxnSpPr>
            <p:nvPr/>
          </p:nvCxnSpPr>
          <p:spPr bwMode="auto">
            <a:xfrm flipV="1">
              <a:off x="6529822" y="1402570"/>
              <a:ext cx="0" cy="12432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Straight Connector 374">
              <a:extLst>
                <a:ext uri="{FF2B5EF4-FFF2-40B4-BE49-F238E27FC236}">
                  <a16:creationId xmlns:a16="http://schemas.microsoft.com/office/drawing/2014/main" id="{4E409C62-9818-5097-77B1-3355D5B077B1}"/>
                </a:ext>
              </a:extLst>
            </p:cNvPr>
            <p:cNvCxnSpPr>
              <a:cxnSpLocks noChangeShapeType="1"/>
              <a:stCxn id="44050" idx="0"/>
              <a:endCxn id="44051" idx="1"/>
            </p:cNvCxnSpPr>
            <p:nvPr/>
          </p:nvCxnSpPr>
          <p:spPr bwMode="auto">
            <a:xfrm flipH="1">
              <a:off x="4298370" y="1402569"/>
              <a:ext cx="2099690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Straight Connector 376">
              <a:extLst>
                <a:ext uri="{FF2B5EF4-FFF2-40B4-BE49-F238E27FC236}">
                  <a16:creationId xmlns:a16="http://schemas.microsoft.com/office/drawing/2014/main" id="{B14FA26F-8E1F-1871-2C03-62798B24ADBF}"/>
                </a:ext>
              </a:extLst>
            </p:cNvPr>
            <p:cNvCxnSpPr>
              <a:cxnSpLocks noChangeShapeType="1"/>
              <a:stCxn id="44051" idx="0"/>
              <a:endCxn id="44068" idx="1"/>
            </p:cNvCxnSpPr>
            <p:nvPr/>
          </p:nvCxnSpPr>
          <p:spPr bwMode="auto">
            <a:xfrm flipH="1">
              <a:off x="4165502" y="1402569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55" name="Line 70">
              <a:extLst>
                <a:ext uri="{FF2B5EF4-FFF2-40B4-BE49-F238E27FC236}">
                  <a16:creationId xmlns:a16="http://schemas.microsoft.com/office/drawing/2014/main" id="{3BC1A1E8-7E0C-7E39-C2AC-E3E1D0341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26458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2">
            <a:extLst>
              <a:ext uri="{FF2B5EF4-FFF2-40B4-BE49-F238E27FC236}">
                <a16:creationId xmlns:a16="http://schemas.microsoft.com/office/drawing/2014/main" id="{0689FD36-9D00-DC26-11B6-419CF8C13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21</a:t>
            </a:r>
          </a:p>
        </p:txBody>
      </p:sp>
      <p:sp>
        <p:nvSpPr>
          <p:cNvPr id="46083" name="Rectangle 53">
            <a:extLst>
              <a:ext uri="{FF2B5EF4-FFF2-40B4-BE49-F238E27FC236}">
                <a16:creationId xmlns:a16="http://schemas.microsoft.com/office/drawing/2014/main" id="{49DA6DCD-344A-7ECC-4607-E440DDB4C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Immediate vals for some instructions are sign-extended, while others are not.  Build a 16bit to 64bit sign-extend unit that can handle both.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84">
            <a:extLst>
              <a:ext uri="{FF2B5EF4-FFF2-40B4-BE49-F238E27FC236}">
                <a16:creationId xmlns:a16="http://schemas.microsoft.com/office/drawing/2014/main" id="{BA8AB1DA-865A-A140-69FA-668FAC17D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22</a:t>
            </a:r>
          </a:p>
        </p:txBody>
      </p:sp>
      <p:sp>
        <p:nvSpPr>
          <p:cNvPr id="48131" name="Rectangle 285">
            <a:extLst>
              <a:ext uri="{FF2B5EF4-FFF2-40B4-BE49-F238E27FC236}">
                <a16:creationId xmlns:a16="http://schemas.microsoft.com/office/drawing/2014/main" id="{09CE5089-BA60-FDEF-5076-12BB6E177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Develop a single-cycle CPU that can do LDUR and STUR (only).  Make it as simple as possible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02">
            <a:extLst>
              <a:ext uri="{FF2B5EF4-FFF2-40B4-BE49-F238E27FC236}">
                <a16:creationId xmlns:a16="http://schemas.microsoft.com/office/drawing/2014/main" id="{4BC24519-A0B8-0CE9-C5B7-B0D8B9DB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23</a:t>
            </a:r>
          </a:p>
        </p:txBody>
      </p:sp>
      <p:sp>
        <p:nvSpPr>
          <p:cNvPr id="50179" name="Rectangle 303">
            <a:extLst>
              <a:ext uri="{FF2B5EF4-FFF2-40B4-BE49-F238E27FC236}">
                <a16:creationId xmlns:a16="http://schemas.microsoft.com/office/drawing/2014/main" id="{263AE8A9-4CCB-9307-5C13-0A41E0263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would we add the CBGTZ (conditional branch greater than zero) instruction to our CPU?</a:t>
            </a:r>
          </a:p>
        </p:txBody>
      </p:sp>
      <p:grpSp>
        <p:nvGrpSpPr>
          <p:cNvPr id="50180" name="Group 384" descr="Instruction fetch unit.">
            <a:extLst>
              <a:ext uri="{FF2B5EF4-FFF2-40B4-BE49-F238E27FC236}">
                <a16:creationId xmlns:a16="http://schemas.microsoft.com/office/drawing/2014/main" id="{C32B0C17-F8C4-4680-CED1-83289DBEE2C6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966913"/>
            <a:ext cx="4410075" cy="2371725"/>
            <a:chOff x="3471152" y="331452"/>
            <a:chExt cx="5709561" cy="3069959"/>
          </a:xfrm>
        </p:grpSpPr>
        <p:grpSp>
          <p:nvGrpSpPr>
            <p:cNvPr id="50279" name="Group 14">
              <a:extLst>
                <a:ext uri="{FF2B5EF4-FFF2-40B4-BE49-F238E27FC236}">
                  <a16:creationId xmlns:a16="http://schemas.microsoft.com/office/drawing/2014/main" id="{495B255B-EE89-AB06-C717-023E7BBC724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279" name="Rectangle 15">
                <a:extLst>
                  <a:ext uri="{FF2B5EF4-FFF2-40B4-BE49-F238E27FC236}">
                    <a16:creationId xmlns:a16="http://schemas.microsoft.com/office/drawing/2014/main" id="{3CD8CC0D-5E06-5F51-9563-204521614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PC</a:t>
                </a:r>
              </a:p>
            </p:txBody>
          </p:sp>
          <p:sp>
            <p:nvSpPr>
              <p:cNvPr id="50357" name="Line 16">
                <a:extLst>
                  <a:ext uri="{FF2B5EF4-FFF2-40B4-BE49-F238E27FC236}">
                    <a16:creationId xmlns:a16="http://schemas.microsoft.com/office/drawing/2014/main" id="{D63E43A2-9F18-2392-B5B9-F36B919AE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8" name="Line 17">
                <a:extLst>
                  <a:ext uri="{FF2B5EF4-FFF2-40B4-BE49-F238E27FC236}">
                    <a16:creationId xmlns:a16="http://schemas.microsoft.com/office/drawing/2014/main" id="{20F8D6A0-38CF-C49C-B918-27D255FBC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80" name="Group 32">
              <a:extLst>
                <a:ext uri="{FF2B5EF4-FFF2-40B4-BE49-F238E27FC236}">
                  <a16:creationId xmlns:a16="http://schemas.microsoft.com/office/drawing/2014/main" id="{EBE6658E-6152-6532-0CD2-49E05362B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50353" name="Rectangle 33">
                <a:extLst>
                  <a:ext uri="{FF2B5EF4-FFF2-40B4-BE49-F238E27FC236}">
                    <a16:creationId xmlns:a16="http://schemas.microsoft.com/office/drawing/2014/main" id="{281D59B6-6EB5-4660-AC8A-56BCF0AE0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Address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Instruction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0354" name="Line 34">
                <a:extLst>
                  <a:ext uri="{FF2B5EF4-FFF2-40B4-BE49-F238E27FC236}">
                    <a16:creationId xmlns:a16="http://schemas.microsoft.com/office/drawing/2014/main" id="{45C41AA1-4045-0B1D-EB55-DBE4A7C37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5" name="Line 36">
                <a:extLst>
                  <a:ext uri="{FF2B5EF4-FFF2-40B4-BE49-F238E27FC236}">
                    <a16:creationId xmlns:a16="http://schemas.microsoft.com/office/drawing/2014/main" id="{94666B2F-C497-5F49-31A7-8580574B0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81" name="Group 31">
              <a:extLst>
                <a:ext uri="{FF2B5EF4-FFF2-40B4-BE49-F238E27FC236}">
                  <a16:creationId xmlns:a16="http://schemas.microsoft.com/office/drawing/2014/main" id="{476C7F4C-A9C4-0A6D-CC51-2488BB562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273" name="Rectangle 32">
                <a:extLst>
                  <a:ext uri="{FF2B5EF4-FFF2-40B4-BE49-F238E27FC236}">
                    <a16:creationId xmlns:a16="http://schemas.microsoft.com/office/drawing/2014/main" id="{ADA051CD-CDC7-6448-39F2-8F7F19D38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177"/>
                <a:ext cx="258" cy="5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0351" name="Line 33">
                <a:extLst>
                  <a:ext uri="{FF2B5EF4-FFF2-40B4-BE49-F238E27FC236}">
                    <a16:creationId xmlns:a16="http://schemas.microsoft.com/office/drawing/2014/main" id="{7FA8BF66-AE46-EA97-4E83-44678E12F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52" name="Line 34">
                <a:extLst>
                  <a:ext uri="{FF2B5EF4-FFF2-40B4-BE49-F238E27FC236}">
                    <a16:creationId xmlns:a16="http://schemas.microsoft.com/office/drawing/2014/main" id="{FE8531E9-5080-71B9-6605-341C945D9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82" name="Group 3">
              <a:extLst>
                <a:ext uri="{FF2B5EF4-FFF2-40B4-BE49-F238E27FC236}">
                  <a16:creationId xmlns:a16="http://schemas.microsoft.com/office/drawing/2014/main" id="{E1CEEFB2-1DB9-E7E7-47F8-486DF9B9D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50343" name="AutoShape 4">
                <a:extLst>
                  <a:ext uri="{FF2B5EF4-FFF2-40B4-BE49-F238E27FC236}">
                    <a16:creationId xmlns:a16="http://schemas.microsoft.com/office/drawing/2014/main" id="{BE5DC13B-2160-B3F0-16BA-5F86408E9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0344" name="Line 5">
                <a:extLst>
                  <a:ext uri="{FF2B5EF4-FFF2-40B4-BE49-F238E27FC236}">
                    <a16:creationId xmlns:a16="http://schemas.microsoft.com/office/drawing/2014/main" id="{73FF0B3A-AA98-FAFD-CBA2-B137286D2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5" name="Line 6">
                <a:extLst>
                  <a:ext uri="{FF2B5EF4-FFF2-40B4-BE49-F238E27FC236}">
                    <a16:creationId xmlns:a16="http://schemas.microsoft.com/office/drawing/2014/main" id="{9C28E8FD-32D1-C5CB-412E-C474EE91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6" name="Line 7">
                <a:extLst>
                  <a:ext uri="{FF2B5EF4-FFF2-40B4-BE49-F238E27FC236}">
                    <a16:creationId xmlns:a16="http://schemas.microsoft.com/office/drawing/2014/main" id="{D72EF560-501A-8ADF-B667-846576911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7" name="Line 8">
                <a:extLst>
                  <a:ext uri="{FF2B5EF4-FFF2-40B4-BE49-F238E27FC236}">
                    <a16:creationId xmlns:a16="http://schemas.microsoft.com/office/drawing/2014/main" id="{4F8C0E81-218F-AED3-EF47-BAD438808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8" name="Line 9">
                <a:extLst>
                  <a:ext uri="{FF2B5EF4-FFF2-40B4-BE49-F238E27FC236}">
                    <a16:creationId xmlns:a16="http://schemas.microsoft.com/office/drawing/2014/main" id="{E5E76134-5E37-E1BA-2D97-7F1A988FD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9" name="Line 10">
                <a:extLst>
                  <a:ext uri="{FF2B5EF4-FFF2-40B4-BE49-F238E27FC236}">
                    <a16:creationId xmlns:a16="http://schemas.microsoft.com/office/drawing/2014/main" id="{CB900E63-6F57-EE55-22D8-4EDC8E58A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283" name="Straight Connector 57">
              <a:extLst>
                <a:ext uri="{FF2B5EF4-FFF2-40B4-BE49-F238E27FC236}">
                  <a16:creationId xmlns:a16="http://schemas.microsoft.com/office/drawing/2014/main" id="{882DAC57-7BDB-0BC1-426D-C69654E28BB7}"/>
                </a:ext>
              </a:extLst>
            </p:cNvPr>
            <p:cNvCxnSpPr>
              <a:cxnSpLocks noChangeShapeType="1"/>
              <a:stCxn id="50310" idx="2"/>
              <a:endCxn id="50355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84" name="TextBox 59">
              <a:extLst>
                <a:ext uri="{FF2B5EF4-FFF2-40B4-BE49-F238E27FC236}">
                  <a16:creationId xmlns:a16="http://schemas.microsoft.com/office/drawing/2014/main" id="{A667B7C8-6E70-44B9-A887-D947A17C0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2" y="3002885"/>
              <a:ext cx="124556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Instruction</a:t>
              </a:r>
            </a:p>
          </p:txBody>
        </p:sp>
        <p:cxnSp>
          <p:nvCxnSpPr>
            <p:cNvPr id="50285" name="Straight Connector 61">
              <a:extLst>
                <a:ext uri="{FF2B5EF4-FFF2-40B4-BE49-F238E27FC236}">
                  <a16:creationId xmlns:a16="http://schemas.microsoft.com/office/drawing/2014/main" id="{AA31E9A8-9321-481B-19FA-AD3066410EA6}"/>
                </a:ext>
              </a:extLst>
            </p:cNvPr>
            <p:cNvCxnSpPr>
              <a:cxnSpLocks noChangeShapeType="1"/>
              <a:stCxn id="50354" idx="0"/>
              <a:endCxn id="50284" idx="0"/>
            </p:cNvCxnSpPr>
            <p:nvPr/>
          </p:nvCxnSpPr>
          <p:spPr bwMode="auto">
            <a:xfrm>
              <a:off x="4160920" y="2858858"/>
              <a:ext cx="34334" cy="1440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86" name="TextBox 62">
              <a:extLst>
                <a:ext uri="{FF2B5EF4-FFF2-40B4-BE49-F238E27FC236}">
                  <a16:creationId xmlns:a16="http://schemas.microsoft.com/office/drawing/2014/main" id="{69F6AAC2-1C1E-28EB-E1B4-00D93DC78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5528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cxnSp>
          <p:nvCxnSpPr>
            <p:cNvPr id="50287" name="Straight Connector 64">
              <a:extLst>
                <a:ext uri="{FF2B5EF4-FFF2-40B4-BE49-F238E27FC236}">
                  <a16:creationId xmlns:a16="http://schemas.microsoft.com/office/drawing/2014/main" id="{16E938B5-BDAB-6B6C-8004-BB2BCF44AD93}"/>
                </a:ext>
              </a:extLst>
            </p:cNvPr>
            <p:cNvCxnSpPr>
              <a:cxnSpLocks noChangeShapeType="1"/>
              <a:stCxn id="50286" idx="3"/>
              <a:endCxn id="50342" idx="0"/>
            </p:cNvCxnSpPr>
            <p:nvPr/>
          </p:nvCxnSpPr>
          <p:spPr bwMode="auto">
            <a:xfrm flipV="1">
              <a:off x="6935379" y="3113990"/>
              <a:ext cx="41511" cy="2043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88" name="Straight Connector 66">
              <a:extLst>
                <a:ext uri="{FF2B5EF4-FFF2-40B4-BE49-F238E27FC236}">
                  <a16:creationId xmlns:a16="http://schemas.microsoft.com/office/drawing/2014/main" id="{D03B840E-EFA7-0A9B-DD60-B3E1DA476647}"/>
                </a:ext>
              </a:extLst>
            </p:cNvPr>
            <p:cNvCxnSpPr>
              <a:cxnSpLocks noChangeShapeType="1"/>
              <a:stCxn id="50304" idx="3"/>
              <a:endCxn id="50349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89" name="Group 3">
              <a:extLst>
                <a:ext uri="{FF2B5EF4-FFF2-40B4-BE49-F238E27FC236}">
                  <a16:creationId xmlns:a16="http://schemas.microsoft.com/office/drawing/2014/main" id="{81951C39-D235-A0E0-AF7C-4E7F88897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50336" name="AutoShape 4">
                <a:extLst>
                  <a:ext uri="{FF2B5EF4-FFF2-40B4-BE49-F238E27FC236}">
                    <a16:creationId xmlns:a16="http://schemas.microsoft.com/office/drawing/2014/main" id="{FFE5825E-D2C6-253B-07CF-5804F0C75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0337" name="Line 5">
                <a:extLst>
                  <a:ext uri="{FF2B5EF4-FFF2-40B4-BE49-F238E27FC236}">
                    <a16:creationId xmlns:a16="http://schemas.microsoft.com/office/drawing/2014/main" id="{1C8E1658-A975-F927-6ABB-E29B84ECE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38" name="Line 6">
                <a:extLst>
                  <a:ext uri="{FF2B5EF4-FFF2-40B4-BE49-F238E27FC236}">
                    <a16:creationId xmlns:a16="http://schemas.microsoft.com/office/drawing/2014/main" id="{DD51B5CE-7119-1994-F572-8902D9866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39" name="Line 7">
                <a:extLst>
                  <a:ext uri="{FF2B5EF4-FFF2-40B4-BE49-F238E27FC236}">
                    <a16:creationId xmlns:a16="http://schemas.microsoft.com/office/drawing/2014/main" id="{EEED2BB7-741D-C47D-83D1-E49294AEC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0" name="Line 8">
                <a:extLst>
                  <a:ext uri="{FF2B5EF4-FFF2-40B4-BE49-F238E27FC236}">
                    <a16:creationId xmlns:a16="http://schemas.microsoft.com/office/drawing/2014/main" id="{C3212519-E505-4DFD-30F1-B44916DBA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1" name="Line 9">
                <a:extLst>
                  <a:ext uri="{FF2B5EF4-FFF2-40B4-BE49-F238E27FC236}">
                    <a16:creationId xmlns:a16="http://schemas.microsoft.com/office/drawing/2014/main" id="{D39F7BAC-4BAD-2C55-08FC-DD70F3B66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42" name="Line 10">
                <a:extLst>
                  <a:ext uri="{FF2B5EF4-FFF2-40B4-BE49-F238E27FC236}">
                    <a16:creationId xmlns:a16="http://schemas.microsoft.com/office/drawing/2014/main" id="{816CB1A1-03C1-37AF-5ADB-F116F0569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290" name="Straight Connector 82">
              <a:extLst>
                <a:ext uri="{FF2B5EF4-FFF2-40B4-BE49-F238E27FC236}">
                  <a16:creationId xmlns:a16="http://schemas.microsoft.com/office/drawing/2014/main" id="{FA4EABE2-442A-602E-8C24-F8BE6F84E091}"/>
                </a:ext>
              </a:extLst>
            </p:cNvPr>
            <p:cNvCxnSpPr>
              <a:cxnSpLocks noChangeShapeType="1"/>
              <a:stCxn id="50304" idx="2"/>
              <a:endCxn id="50341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91" name="Group 31">
              <a:extLst>
                <a:ext uri="{FF2B5EF4-FFF2-40B4-BE49-F238E27FC236}">
                  <a16:creationId xmlns:a16="http://schemas.microsoft.com/office/drawing/2014/main" id="{3FF9F897-AF87-430F-093B-D3C6AB2CC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256" name="Rectangle 32">
                <a:extLst>
                  <a:ext uri="{FF2B5EF4-FFF2-40B4-BE49-F238E27FC236}">
                    <a16:creationId xmlns:a16="http://schemas.microsoft.com/office/drawing/2014/main" id="{8FE33377-D3F3-120B-B1F2-430854DD5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&lt;&lt;2</a:t>
                </a:r>
              </a:p>
            </p:txBody>
          </p:sp>
          <p:sp>
            <p:nvSpPr>
              <p:cNvPr id="50334" name="Line 33">
                <a:extLst>
                  <a:ext uri="{FF2B5EF4-FFF2-40B4-BE49-F238E27FC236}">
                    <a16:creationId xmlns:a16="http://schemas.microsoft.com/office/drawing/2014/main" id="{8F18043E-BBC5-8803-7DE0-8E1609F51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35" name="Line 34">
                <a:extLst>
                  <a:ext uri="{FF2B5EF4-FFF2-40B4-BE49-F238E27FC236}">
                    <a16:creationId xmlns:a16="http://schemas.microsoft.com/office/drawing/2014/main" id="{56201383-A906-ADD1-0449-099F400756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292" name="Straight Connector 89">
              <a:extLst>
                <a:ext uri="{FF2B5EF4-FFF2-40B4-BE49-F238E27FC236}">
                  <a16:creationId xmlns:a16="http://schemas.microsoft.com/office/drawing/2014/main" id="{B0A75CB4-D69C-F8A8-8E61-10F6EB10AD26}"/>
                </a:ext>
              </a:extLst>
            </p:cNvPr>
            <p:cNvCxnSpPr>
              <a:cxnSpLocks noChangeShapeType="1"/>
              <a:stCxn id="50335" idx="1"/>
              <a:endCxn id="50348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93" name="Group 19">
              <a:extLst>
                <a:ext uri="{FF2B5EF4-FFF2-40B4-BE49-F238E27FC236}">
                  <a16:creationId xmlns:a16="http://schemas.microsoft.com/office/drawing/2014/main" id="{8B50B3D0-E23D-EF0E-E010-9DEB50E10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50328" name="AutoShape 20">
                <a:extLst>
                  <a:ext uri="{FF2B5EF4-FFF2-40B4-BE49-F238E27FC236}">
                    <a16:creationId xmlns:a16="http://schemas.microsoft.com/office/drawing/2014/main" id="{587518F4-7C63-FD24-2CBB-F0515169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0329" name="Line 21">
                <a:extLst>
                  <a:ext uri="{FF2B5EF4-FFF2-40B4-BE49-F238E27FC236}">
                    <a16:creationId xmlns:a16="http://schemas.microsoft.com/office/drawing/2014/main" id="{AAF3A6F5-D74F-8224-4E01-DF9F4C57D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330" name="Line 22">
                <a:extLst>
                  <a:ext uri="{FF2B5EF4-FFF2-40B4-BE49-F238E27FC236}">
                    <a16:creationId xmlns:a16="http://schemas.microsoft.com/office/drawing/2014/main" id="{BC424EC6-A323-12B7-BA17-423DDE876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331" name="Line 23">
                <a:extLst>
                  <a:ext uri="{FF2B5EF4-FFF2-40B4-BE49-F238E27FC236}">
                    <a16:creationId xmlns:a16="http://schemas.microsoft.com/office/drawing/2014/main" id="{FBBEF457-F218-F7F6-D3C5-6293D130B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332" name="Line 24">
                <a:extLst>
                  <a:ext uri="{FF2B5EF4-FFF2-40B4-BE49-F238E27FC236}">
                    <a16:creationId xmlns:a16="http://schemas.microsoft.com/office/drawing/2014/main" id="{9EFCD07A-5BE2-E9B5-5639-FE4CCF388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0294" name="Group 31">
              <a:extLst>
                <a:ext uri="{FF2B5EF4-FFF2-40B4-BE49-F238E27FC236}">
                  <a16:creationId xmlns:a16="http://schemas.microsoft.com/office/drawing/2014/main" id="{A387D32F-9481-2AC0-DBDA-0AA83B8B8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248" name="Rectangle 32">
                <a:extLst>
                  <a:ext uri="{FF2B5EF4-FFF2-40B4-BE49-F238E27FC236}">
                    <a16:creationId xmlns:a16="http://schemas.microsoft.com/office/drawing/2014/main" id="{8E1B28F4-C594-A6EF-5303-213159B64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0326" name="Line 33">
                <a:extLst>
                  <a:ext uri="{FF2B5EF4-FFF2-40B4-BE49-F238E27FC236}">
                    <a16:creationId xmlns:a16="http://schemas.microsoft.com/office/drawing/2014/main" id="{17A69C63-1042-55ED-2A8B-6947BBDA8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327" name="Line 34">
                <a:extLst>
                  <a:ext uri="{FF2B5EF4-FFF2-40B4-BE49-F238E27FC236}">
                    <a16:creationId xmlns:a16="http://schemas.microsoft.com/office/drawing/2014/main" id="{CE3973BB-E743-55C3-6051-3BAD0F7D0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295" name="Straight Connector 101">
              <a:extLst>
                <a:ext uri="{FF2B5EF4-FFF2-40B4-BE49-F238E27FC236}">
                  <a16:creationId xmlns:a16="http://schemas.microsoft.com/office/drawing/2014/main" id="{D3A3A40B-1EC1-56D3-A710-5EB5D581D58C}"/>
                </a:ext>
              </a:extLst>
            </p:cNvPr>
            <p:cNvCxnSpPr>
              <a:cxnSpLocks noChangeShapeType="1"/>
              <a:stCxn id="50327" idx="1"/>
              <a:endCxn id="50331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96" name="Straight Connector 103">
              <a:extLst>
                <a:ext uri="{FF2B5EF4-FFF2-40B4-BE49-F238E27FC236}">
                  <a16:creationId xmlns:a16="http://schemas.microsoft.com/office/drawing/2014/main" id="{31B32572-2B31-8FA6-D807-9835093376A4}"/>
                </a:ext>
              </a:extLst>
            </p:cNvPr>
            <p:cNvCxnSpPr>
              <a:cxnSpLocks noChangeShapeType="1"/>
              <a:stCxn id="50352" idx="1"/>
              <a:endCxn id="50330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97" name="Straight Connector 105">
              <a:extLst>
                <a:ext uri="{FF2B5EF4-FFF2-40B4-BE49-F238E27FC236}">
                  <a16:creationId xmlns:a16="http://schemas.microsoft.com/office/drawing/2014/main" id="{F5339550-AFCB-1C91-CD92-B7F4A56FAB2A}"/>
                </a:ext>
              </a:extLst>
            </p:cNvPr>
            <p:cNvCxnSpPr>
              <a:cxnSpLocks noChangeShapeType="1"/>
              <a:stCxn id="50347" idx="1"/>
              <a:endCxn id="50322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98" name="Straight Connector 107">
              <a:extLst>
                <a:ext uri="{FF2B5EF4-FFF2-40B4-BE49-F238E27FC236}">
                  <a16:creationId xmlns:a16="http://schemas.microsoft.com/office/drawing/2014/main" id="{F41FD3FD-B161-9A78-6D00-838BF56E3E6D}"/>
                </a:ext>
              </a:extLst>
            </p:cNvPr>
            <p:cNvCxnSpPr>
              <a:cxnSpLocks noChangeShapeType="1"/>
              <a:stCxn id="50340" idx="1"/>
              <a:endCxn id="50323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99" name="TextBox 110">
              <a:extLst>
                <a:ext uri="{FF2B5EF4-FFF2-40B4-BE49-F238E27FC236}">
                  <a16:creationId xmlns:a16="http://schemas.microsoft.com/office/drawing/2014/main" id="{5E9A7BD3-8035-EF9F-D04D-81E2D7791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1" y="1109853"/>
              <a:ext cx="1106520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CondAddr19</a:t>
              </a:r>
            </a:p>
          </p:txBody>
        </p:sp>
        <p:sp>
          <p:nvSpPr>
            <p:cNvPr id="50300" name="TextBox 111">
              <a:extLst>
                <a:ext uri="{FF2B5EF4-FFF2-40B4-BE49-F238E27FC236}">
                  <a16:creationId xmlns:a16="http://schemas.microsoft.com/office/drawing/2014/main" id="{60E11EAC-C6C7-4E9A-CA39-A00A2689E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5" y="1407623"/>
              <a:ext cx="913523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BrAddr26</a:t>
              </a:r>
            </a:p>
          </p:txBody>
        </p:sp>
        <p:cxnSp>
          <p:nvCxnSpPr>
            <p:cNvPr id="50301" name="Straight Connector 113">
              <a:extLst>
                <a:ext uri="{FF2B5EF4-FFF2-40B4-BE49-F238E27FC236}">
                  <a16:creationId xmlns:a16="http://schemas.microsoft.com/office/drawing/2014/main" id="{6616692B-7FE2-D828-0E10-B19CDAB583D4}"/>
                </a:ext>
              </a:extLst>
            </p:cNvPr>
            <p:cNvCxnSpPr>
              <a:cxnSpLocks noChangeShapeType="1"/>
              <a:stCxn id="50299" idx="3"/>
              <a:endCxn id="50326" idx="0"/>
            </p:cNvCxnSpPr>
            <p:nvPr/>
          </p:nvCxnSpPr>
          <p:spPr bwMode="auto">
            <a:xfrm flipV="1">
              <a:off x="5741880" y="1267217"/>
              <a:ext cx="176565" cy="20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2" name="Straight Connector 115">
              <a:extLst>
                <a:ext uri="{FF2B5EF4-FFF2-40B4-BE49-F238E27FC236}">
                  <a16:creationId xmlns:a16="http://schemas.microsoft.com/office/drawing/2014/main" id="{18C52DE0-0841-A73D-31E0-8A98A861CED2}"/>
                </a:ext>
              </a:extLst>
            </p:cNvPr>
            <p:cNvCxnSpPr>
              <a:cxnSpLocks noChangeShapeType="1"/>
              <a:stCxn id="50300" idx="3"/>
              <a:endCxn id="50351" idx="0"/>
            </p:cNvCxnSpPr>
            <p:nvPr/>
          </p:nvCxnSpPr>
          <p:spPr bwMode="auto">
            <a:xfrm flipV="1">
              <a:off x="5758877" y="1565016"/>
              <a:ext cx="164826" cy="20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3" name="Straight Connector 117">
              <a:extLst>
                <a:ext uri="{FF2B5EF4-FFF2-40B4-BE49-F238E27FC236}">
                  <a16:creationId xmlns:a16="http://schemas.microsoft.com/office/drawing/2014/main" id="{216B1E41-75A1-3A63-941F-8CC6F8B722B9}"/>
                </a:ext>
              </a:extLst>
            </p:cNvPr>
            <p:cNvCxnSpPr>
              <a:cxnSpLocks noChangeShapeType="1"/>
              <a:stCxn id="50329" idx="0"/>
              <a:endCxn id="50334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304" name="Rectangle 84">
              <a:extLst>
                <a:ext uri="{FF2B5EF4-FFF2-40B4-BE49-F238E27FC236}">
                  <a16:creationId xmlns:a16="http://schemas.microsoft.com/office/drawing/2014/main" id="{81D71762-2130-4826-1DFE-CC04AA77A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0305" name="Straight Connector 252">
              <a:extLst>
                <a:ext uri="{FF2B5EF4-FFF2-40B4-BE49-F238E27FC236}">
                  <a16:creationId xmlns:a16="http://schemas.microsoft.com/office/drawing/2014/main" id="{5138345F-E6E8-A784-1D4E-1F9B46BEA177}"/>
                </a:ext>
              </a:extLst>
            </p:cNvPr>
            <p:cNvCxnSpPr>
              <a:cxnSpLocks noChangeShapeType="1"/>
              <a:stCxn id="50310" idx="3"/>
              <a:endCxn id="50304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306" name="Text Box 104">
              <a:extLst>
                <a:ext uri="{FF2B5EF4-FFF2-40B4-BE49-F238E27FC236}">
                  <a16:creationId xmlns:a16="http://schemas.microsoft.com/office/drawing/2014/main" id="{E0012990-3232-DB52-1847-45D6C4842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4417" y="2735899"/>
              <a:ext cx="1036296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BrTaken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0307" name="Text Box 104">
              <a:extLst>
                <a:ext uri="{FF2B5EF4-FFF2-40B4-BE49-F238E27FC236}">
                  <a16:creationId xmlns:a16="http://schemas.microsoft.com/office/drawing/2014/main" id="{353FB038-6EA8-8D91-5905-ACEB670B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7336" y="331452"/>
              <a:ext cx="1208208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UncondBr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0308" name="Straight Connector 287">
              <a:extLst>
                <a:ext uri="{FF2B5EF4-FFF2-40B4-BE49-F238E27FC236}">
                  <a16:creationId xmlns:a16="http://schemas.microsoft.com/office/drawing/2014/main" id="{9471B5EF-AEF5-588C-C1B2-27D9B224AD09}"/>
                </a:ext>
              </a:extLst>
            </p:cNvPr>
            <p:cNvCxnSpPr>
              <a:cxnSpLocks noChangeShapeType="1"/>
              <a:stCxn id="50306" idx="0"/>
              <a:endCxn id="50324" idx="0"/>
            </p:cNvCxnSpPr>
            <p:nvPr/>
          </p:nvCxnSpPr>
          <p:spPr bwMode="auto">
            <a:xfrm flipV="1">
              <a:off x="8662566" y="2438537"/>
              <a:ext cx="14" cy="2973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9" name="Straight Connector 319">
              <a:extLst>
                <a:ext uri="{FF2B5EF4-FFF2-40B4-BE49-F238E27FC236}">
                  <a16:creationId xmlns:a16="http://schemas.microsoft.com/office/drawing/2014/main" id="{5EFFAB19-BD9C-CDD5-8DD8-F2B07DA37113}"/>
                </a:ext>
              </a:extLst>
            </p:cNvPr>
            <p:cNvCxnSpPr>
              <a:cxnSpLocks noChangeShapeType="1"/>
              <a:stCxn id="50307" idx="2"/>
              <a:endCxn id="50332" idx="0"/>
            </p:cNvCxnSpPr>
            <p:nvPr/>
          </p:nvCxnSpPr>
          <p:spPr bwMode="auto">
            <a:xfrm>
              <a:off x="6721441" y="729978"/>
              <a:ext cx="597" cy="4260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310" name="Rectangle 84">
              <a:extLst>
                <a:ext uri="{FF2B5EF4-FFF2-40B4-BE49-F238E27FC236}">
                  <a16:creationId xmlns:a16="http://schemas.microsoft.com/office/drawing/2014/main" id="{5F1B5528-011E-DD19-7B28-B2F84A75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0311" name="Straight Connector 327">
              <a:extLst>
                <a:ext uri="{FF2B5EF4-FFF2-40B4-BE49-F238E27FC236}">
                  <a16:creationId xmlns:a16="http://schemas.microsoft.com/office/drawing/2014/main" id="{7498366C-1E86-D585-31B2-B25CE2CFA42A}"/>
                </a:ext>
              </a:extLst>
            </p:cNvPr>
            <p:cNvCxnSpPr>
              <a:cxnSpLocks noChangeShapeType="1"/>
              <a:stCxn id="50357" idx="0"/>
              <a:endCxn id="50310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312" name="Line 70">
              <a:extLst>
                <a:ext uri="{FF2B5EF4-FFF2-40B4-BE49-F238E27FC236}">
                  <a16:creationId xmlns:a16="http://schemas.microsoft.com/office/drawing/2014/main" id="{77AC2E37-1ADD-9443-1609-02C095C4F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313" name="Line 70">
              <a:extLst>
                <a:ext uri="{FF2B5EF4-FFF2-40B4-BE49-F238E27FC236}">
                  <a16:creationId xmlns:a16="http://schemas.microsoft.com/office/drawing/2014/main" id="{EF7DEBDA-22ED-B97E-38FF-B0F6A9D2E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314" name="Group 382">
              <a:extLst>
                <a:ext uri="{FF2B5EF4-FFF2-40B4-BE49-F238E27FC236}">
                  <a16:creationId xmlns:a16="http://schemas.microsoft.com/office/drawing/2014/main" id="{61E989C2-7EB5-78FE-4A9B-90BEA5555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50318" name="Group 19">
                <a:extLst>
                  <a:ext uri="{FF2B5EF4-FFF2-40B4-BE49-F238E27FC236}">
                    <a16:creationId xmlns:a16="http://schemas.microsoft.com/office/drawing/2014/main" id="{EC47708C-879E-ADAE-21D3-6348F7420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50320" name="AutoShape 20">
                  <a:extLst>
                    <a:ext uri="{FF2B5EF4-FFF2-40B4-BE49-F238E27FC236}">
                      <a16:creationId xmlns:a16="http://schemas.microsoft.com/office/drawing/2014/main" id="{C8A08170-B513-F2C5-4992-66A33BDD3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/>
                    <a:t>1    0</a:t>
                  </a:r>
                </a:p>
              </p:txBody>
            </p:sp>
            <p:sp>
              <p:nvSpPr>
                <p:cNvPr id="50321" name="Line 21">
                  <a:extLst>
                    <a:ext uri="{FF2B5EF4-FFF2-40B4-BE49-F238E27FC236}">
                      <a16:creationId xmlns:a16="http://schemas.microsoft.com/office/drawing/2014/main" id="{9BF45F4C-B082-17B4-B480-3AC1395E80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322" name="Line 22">
                  <a:extLst>
                    <a:ext uri="{FF2B5EF4-FFF2-40B4-BE49-F238E27FC236}">
                      <a16:creationId xmlns:a16="http://schemas.microsoft.com/office/drawing/2014/main" id="{4BEAAE26-D605-3B63-D254-D3DDA64CC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323" name="Line 23">
                  <a:extLst>
                    <a:ext uri="{FF2B5EF4-FFF2-40B4-BE49-F238E27FC236}">
                      <a16:creationId xmlns:a16="http://schemas.microsoft.com/office/drawing/2014/main" id="{F5D89C70-8433-12F3-4FB9-1854E4818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324" name="Line 24">
                  <a:extLst>
                    <a:ext uri="{FF2B5EF4-FFF2-40B4-BE49-F238E27FC236}">
                      <a16:creationId xmlns:a16="http://schemas.microsoft.com/office/drawing/2014/main" id="{D303676D-B175-0B10-22B5-F9C938F7AB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319" name="Line 70">
                <a:extLst>
                  <a:ext uri="{FF2B5EF4-FFF2-40B4-BE49-F238E27FC236}">
                    <a16:creationId xmlns:a16="http://schemas.microsoft.com/office/drawing/2014/main" id="{616FB55A-D777-1B62-1974-D1A702438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315" name="Straight Connector 372">
              <a:extLst>
                <a:ext uri="{FF2B5EF4-FFF2-40B4-BE49-F238E27FC236}">
                  <a16:creationId xmlns:a16="http://schemas.microsoft.com/office/drawing/2014/main" id="{9D794EBF-44AC-FFC3-F609-5E4B2E746FC7}"/>
                </a:ext>
              </a:extLst>
            </p:cNvPr>
            <p:cNvCxnSpPr>
              <a:cxnSpLocks noChangeShapeType="1"/>
              <a:stCxn id="50319" idx="1"/>
              <a:endCxn id="50312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6" name="Straight Connector 374">
              <a:extLst>
                <a:ext uri="{FF2B5EF4-FFF2-40B4-BE49-F238E27FC236}">
                  <a16:creationId xmlns:a16="http://schemas.microsoft.com/office/drawing/2014/main" id="{9BECD953-A51C-C839-1069-34102F0F209F}"/>
                </a:ext>
              </a:extLst>
            </p:cNvPr>
            <p:cNvCxnSpPr>
              <a:cxnSpLocks noChangeShapeType="1"/>
              <a:stCxn id="50312" idx="0"/>
              <a:endCxn id="50313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7" name="Straight Connector 376">
              <a:extLst>
                <a:ext uri="{FF2B5EF4-FFF2-40B4-BE49-F238E27FC236}">
                  <a16:creationId xmlns:a16="http://schemas.microsoft.com/office/drawing/2014/main" id="{B78E464C-48CF-3992-9BCD-257CCEE43179}"/>
                </a:ext>
              </a:extLst>
            </p:cNvPr>
            <p:cNvCxnSpPr>
              <a:cxnSpLocks noChangeShapeType="1"/>
              <a:stCxn id="50313" idx="0"/>
              <a:endCxn id="50358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1" name="Group 387" descr="Main processor datapath, excluding the instruction fetch unit.">
            <a:extLst>
              <a:ext uri="{FF2B5EF4-FFF2-40B4-BE49-F238E27FC236}">
                <a16:creationId xmlns:a16="http://schemas.microsoft.com/office/drawing/2014/main" id="{BCB1CFA8-C85A-E3D4-37B0-BADF57377F45}"/>
              </a:ext>
            </a:extLst>
          </p:cNvPr>
          <p:cNvGrpSpPr>
            <a:grpSpLocks/>
          </p:cNvGrpSpPr>
          <p:nvPr/>
        </p:nvGrpSpPr>
        <p:grpSpPr bwMode="auto">
          <a:xfrm>
            <a:off x="0" y="3844925"/>
            <a:ext cx="5649913" cy="2439988"/>
            <a:chOff x="48412" y="3505430"/>
            <a:chExt cx="7311834" cy="3158909"/>
          </a:xfrm>
        </p:grpSpPr>
        <p:grpSp>
          <p:nvGrpSpPr>
            <p:cNvPr id="50182" name="Group 113">
              <a:extLst>
                <a:ext uri="{FF2B5EF4-FFF2-40B4-BE49-F238E27FC236}">
                  <a16:creationId xmlns:a16="http://schemas.microsoft.com/office/drawing/2014/main" id="{3C71EC06-5F77-43B7-4364-9A5E17D10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50271" name="Rectangle 114">
                <a:extLst>
                  <a:ext uri="{FF2B5EF4-FFF2-40B4-BE49-F238E27FC236}">
                    <a16:creationId xmlns:a16="http://schemas.microsoft.com/office/drawing/2014/main" id="{37F7619E-E245-A8CD-81A3-1F032E7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Aw Ab  Aa Da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Dw                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    RegFile  </a:t>
                </a:r>
                <a:r>
                  <a:rPr lang="en-US" altLang="en-US" sz="1400"/>
                  <a:t>Db</a:t>
                </a:r>
                <a:endParaRPr lang="en-US" altLang="en-US" sz="1400" b="1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            </a:t>
                </a:r>
              </a:p>
            </p:txBody>
          </p:sp>
          <p:sp>
            <p:nvSpPr>
              <p:cNvPr id="50272" name="Line 115">
                <a:extLst>
                  <a:ext uri="{FF2B5EF4-FFF2-40B4-BE49-F238E27FC236}">
                    <a16:creationId xmlns:a16="http://schemas.microsoft.com/office/drawing/2014/main" id="{A4DF6526-5E3D-E5AE-53EF-46099235F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3" name="Line 116">
                <a:extLst>
                  <a:ext uri="{FF2B5EF4-FFF2-40B4-BE49-F238E27FC236}">
                    <a16:creationId xmlns:a16="http://schemas.microsoft.com/office/drawing/2014/main" id="{DF1DEC09-4624-BCF1-591E-742F67106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4" name="Line 117">
                <a:extLst>
                  <a:ext uri="{FF2B5EF4-FFF2-40B4-BE49-F238E27FC236}">
                    <a16:creationId xmlns:a16="http://schemas.microsoft.com/office/drawing/2014/main" id="{865A0289-E0D3-28CA-50FA-A3FEA936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5" name="Line 118">
                <a:extLst>
                  <a:ext uri="{FF2B5EF4-FFF2-40B4-BE49-F238E27FC236}">
                    <a16:creationId xmlns:a16="http://schemas.microsoft.com/office/drawing/2014/main" id="{24D9CF57-6CB9-2A8F-7190-39E3F1A3B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6" name="Line 119">
                <a:extLst>
                  <a:ext uri="{FF2B5EF4-FFF2-40B4-BE49-F238E27FC236}">
                    <a16:creationId xmlns:a16="http://schemas.microsoft.com/office/drawing/2014/main" id="{B78DEDB7-F547-6693-234D-DEE8126AC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7" name="Line 120">
                <a:extLst>
                  <a:ext uri="{FF2B5EF4-FFF2-40B4-BE49-F238E27FC236}">
                    <a16:creationId xmlns:a16="http://schemas.microsoft.com/office/drawing/2014/main" id="{146B7B3C-609D-6553-9F9D-CD0700C286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8" name="Line 121">
                <a:extLst>
                  <a:ext uri="{FF2B5EF4-FFF2-40B4-BE49-F238E27FC236}">
                    <a16:creationId xmlns:a16="http://schemas.microsoft.com/office/drawing/2014/main" id="{9B373875-162E-42AE-C65C-47CF6BF76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183" name="Group 35">
              <a:extLst>
                <a:ext uri="{FF2B5EF4-FFF2-40B4-BE49-F238E27FC236}">
                  <a16:creationId xmlns:a16="http://schemas.microsoft.com/office/drawing/2014/main" id="{9C4C0AE3-7C7B-25BA-071D-A18A056ED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50266" name="Rectangle 36">
                <a:extLst>
                  <a:ext uri="{FF2B5EF4-FFF2-40B4-BE49-F238E27FC236}">
                    <a16:creationId xmlns:a16="http://schemas.microsoft.com/office/drawing/2014/main" id="{C38F8CB9-7DAC-1B68-2B6E-7131163BF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Addr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Din     Dout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Data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0267" name="Line 37">
                <a:extLst>
                  <a:ext uri="{FF2B5EF4-FFF2-40B4-BE49-F238E27FC236}">
                    <a16:creationId xmlns:a16="http://schemas.microsoft.com/office/drawing/2014/main" id="{D7A0EABC-5257-78F1-2403-214BF61BEC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8" name="Line 38">
                <a:extLst>
                  <a:ext uri="{FF2B5EF4-FFF2-40B4-BE49-F238E27FC236}">
                    <a16:creationId xmlns:a16="http://schemas.microsoft.com/office/drawing/2014/main" id="{0ED80304-04D9-1E8B-659C-852EF320B2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9" name="Line 39">
                <a:extLst>
                  <a:ext uri="{FF2B5EF4-FFF2-40B4-BE49-F238E27FC236}">
                    <a16:creationId xmlns:a16="http://schemas.microsoft.com/office/drawing/2014/main" id="{DD6639B9-AB5F-B5BB-1358-733258B046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70" name="Line 40">
                <a:extLst>
                  <a:ext uri="{FF2B5EF4-FFF2-40B4-BE49-F238E27FC236}">
                    <a16:creationId xmlns:a16="http://schemas.microsoft.com/office/drawing/2014/main" id="{13DA5173-BBB7-FC4F-722C-522F377506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184" name="Group 19">
              <a:extLst>
                <a:ext uri="{FF2B5EF4-FFF2-40B4-BE49-F238E27FC236}">
                  <a16:creationId xmlns:a16="http://schemas.microsoft.com/office/drawing/2014/main" id="{AEE22323-3FB2-06B6-C638-DD9B632D8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50261" name="AutoShape 20">
                <a:extLst>
                  <a:ext uri="{FF2B5EF4-FFF2-40B4-BE49-F238E27FC236}">
                    <a16:creationId xmlns:a16="http://schemas.microsoft.com/office/drawing/2014/main" id="{0E4D3A51-D170-5623-2D48-72CE06A49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0262" name="Line 21">
                <a:extLst>
                  <a:ext uri="{FF2B5EF4-FFF2-40B4-BE49-F238E27FC236}">
                    <a16:creationId xmlns:a16="http://schemas.microsoft.com/office/drawing/2014/main" id="{2BA238C4-C66D-386F-2B6D-B5D8CBBC3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63" name="Line 22">
                <a:extLst>
                  <a:ext uri="{FF2B5EF4-FFF2-40B4-BE49-F238E27FC236}">
                    <a16:creationId xmlns:a16="http://schemas.microsoft.com/office/drawing/2014/main" id="{07973A2B-814C-26E1-6E09-DCF391857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64" name="Line 23">
                <a:extLst>
                  <a:ext uri="{FF2B5EF4-FFF2-40B4-BE49-F238E27FC236}">
                    <a16:creationId xmlns:a16="http://schemas.microsoft.com/office/drawing/2014/main" id="{04A949F6-746C-B2BB-1E2B-12DF745C7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65" name="Line 24">
                <a:extLst>
                  <a:ext uri="{FF2B5EF4-FFF2-40B4-BE49-F238E27FC236}">
                    <a16:creationId xmlns:a16="http://schemas.microsoft.com/office/drawing/2014/main" id="{14F52A9A-30AA-658D-BB02-8DA9360DB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0185" name="TextBox 119">
              <a:extLst>
                <a:ext uri="{FF2B5EF4-FFF2-40B4-BE49-F238E27FC236}">
                  <a16:creationId xmlns:a16="http://schemas.microsoft.com/office/drawing/2014/main" id="{44BA3534-1B28-F901-D272-EBA166357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7" y="6013616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DAddr9</a:t>
              </a:r>
            </a:p>
          </p:txBody>
        </p:sp>
        <p:grpSp>
          <p:nvGrpSpPr>
            <p:cNvPr id="50186" name="Group 31">
              <a:extLst>
                <a:ext uri="{FF2B5EF4-FFF2-40B4-BE49-F238E27FC236}">
                  <a16:creationId xmlns:a16="http://schemas.microsoft.com/office/drawing/2014/main" id="{5BFB7A8A-5C63-DB12-C345-E267D1BD5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59" name="Rectangle 32">
                <a:extLst>
                  <a:ext uri="{FF2B5EF4-FFF2-40B4-BE49-F238E27FC236}">
                    <a16:creationId xmlns:a16="http://schemas.microsoft.com/office/drawing/2014/main" id="{3D386761-6C68-0628-6253-D31DECF0E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5"/>
                <a:ext cx="256" cy="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0259" name="Line 33">
                <a:extLst>
                  <a:ext uri="{FF2B5EF4-FFF2-40B4-BE49-F238E27FC236}">
                    <a16:creationId xmlns:a16="http://schemas.microsoft.com/office/drawing/2014/main" id="{0F2D3BD0-C42C-591D-6D13-7F15AFF86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60" name="Line 34">
                <a:extLst>
                  <a:ext uri="{FF2B5EF4-FFF2-40B4-BE49-F238E27FC236}">
                    <a16:creationId xmlns:a16="http://schemas.microsoft.com/office/drawing/2014/main" id="{6F5CCF78-BD4D-E230-9530-7EF9B5EF7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0187" name="Straight Connector 125">
              <a:extLst>
                <a:ext uri="{FF2B5EF4-FFF2-40B4-BE49-F238E27FC236}">
                  <a16:creationId xmlns:a16="http://schemas.microsoft.com/office/drawing/2014/main" id="{A0F7A516-E39D-E9FD-9418-EB0C44002429}"/>
                </a:ext>
              </a:extLst>
            </p:cNvPr>
            <p:cNvCxnSpPr>
              <a:cxnSpLocks noChangeShapeType="1"/>
              <a:stCxn id="50185" idx="3"/>
              <a:endCxn id="50259" idx="0"/>
            </p:cNvCxnSpPr>
            <p:nvPr/>
          </p:nvCxnSpPr>
          <p:spPr bwMode="auto">
            <a:xfrm flipV="1">
              <a:off x="2403780" y="6194678"/>
              <a:ext cx="92867" cy="181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188" name="Group 19">
              <a:extLst>
                <a:ext uri="{FF2B5EF4-FFF2-40B4-BE49-F238E27FC236}">
                  <a16:creationId xmlns:a16="http://schemas.microsoft.com/office/drawing/2014/main" id="{EE465887-5F1C-CC19-B524-8C330CD2DE7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50253" name="AutoShape 20">
                <a:extLst>
                  <a:ext uri="{FF2B5EF4-FFF2-40B4-BE49-F238E27FC236}">
                    <a16:creationId xmlns:a16="http://schemas.microsoft.com/office/drawing/2014/main" id="{5B39ED9F-DFF3-2FD2-B0E2-4B32F74AB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0254" name="Line 21">
                <a:extLst>
                  <a:ext uri="{FF2B5EF4-FFF2-40B4-BE49-F238E27FC236}">
                    <a16:creationId xmlns:a16="http://schemas.microsoft.com/office/drawing/2014/main" id="{6BD6E23D-6FFA-029D-7F9C-494A00BFC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55" name="Line 22">
                <a:extLst>
                  <a:ext uri="{FF2B5EF4-FFF2-40B4-BE49-F238E27FC236}">
                    <a16:creationId xmlns:a16="http://schemas.microsoft.com/office/drawing/2014/main" id="{62341350-79E3-4F81-C738-4FC738889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56" name="Line 23">
                <a:extLst>
                  <a:ext uri="{FF2B5EF4-FFF2-40B4-BE49-F238E27FC236}">
                    <a16:creationId xmlns:a16="http://schemas.microsoft.com/office/drawing/2014/main" id="{213611DF-BFA4-0A5E-CA8D-2E5D51D27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0257" name="Line 24">
                <a:extLst>
                  <a:ext uri="{FF2B5EF4-FFF2-40B4-BE49-F238E27FC236}">
                    <a16:creationId xmlns:a16="http://schemas.microsoft.com/office/drawing/2014/main" id="{19157E25-95FF-15A1-CA5D-087893FE4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50189" name="Straight Connector 133">
              <a:extLst>
                <a:ext uri="{FF2B5EF4-FFF2-40B4-BE49-F238E27FC236}">
                  <a16:creationId xmlns:a16="http://schemas.microsoft.com/office/drawing/2014/main" id="{B1DB29E4-D054-15C6-00F8-20DBE432F24B}"/>
                </a:ext>
              </a:extLst>
            </p:cNvPr>
            <p:cNvCxnSpPr>
              <a:cxnSpLocks noChangeShapeType="1"/>
              <a:stCxn id="50277" idx="1"/>
              <a:endCxn id="50250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0" name="Straight Connector 136">
              <a:extLst>
                <a:ext uri="{FF2B5EF4-FFF2-40B4-BE49-F238E27FC236}">
                  <a16:creationId xmlns:a16="http://schemas.microsoft.com/office/drawing/2014/main" id="{5F1036E8-7E9A-81DD-D90F-E30ABC96F943}"/>
                </a:ext>
              </a:extLst>
            </p:cNvPr>
            <p:cNvCxnSpPr>
              <a:cxnSpLocks noChangeShapeType="1"/>
              <a:stCxn id="50208" idx="3"/>
              <a:endCxn id="50255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1" name="Straight Connector 138">
              <a:extLst>
                <a:ext uri="{FF2B5EF4-FFF2-40B4-BE49-F238E27FC236}">
                  <a16:creationId xmlns:a16="http://schemas.microsoft.com/office/drawing/2014/main" id="{E11B25B7-5294-F029-D551-FEC83106CD16}"/>
                </a:ext>
              </a:extLst>
            </p:cNvPr>
            <p:cNvCxnSpPr>
              <a:cxnSpLocks noChangeShapeType="1"/>
              <a:stCxn id="50260" idx="1"/>
              <a:endCxn id="50256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2" name="Straight Connector 143">
              <a:extLst>
                <a:ext uri="{FF2B5EF4-FFF2-40B4-BE49-F238E27FC236}">
                  <a16:creationId xmlns:a16="http://schemas.microsoft.com/office/drawing/2014/main" id="{7B21C1FA-5657-19F3-CFB3-A7DC43C9BA96}"/>
                </a:ext>
              </a:extLst>
            </p:cNvPr>
            <p:cNvCxnSpPr>
              <a:cxnSpLocks noChangeShapeType="1"/>
              <a:stCxn id="50254" idx="1"/>
              <a:endCxn id="50251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3" name="Rectangle 84">
              <a:extLst>
                <a:ext uri="{FF2B5EF4-FFF2-40B4-BE49-F238E27FC236}">
                  <a16:creationId xmlns:a16="http://schemas.microsoft.com/office/drawing/2014/main" id="{D2C9FEAA-079F-1BD1-83E0-E2E756632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0194" name="Straight Connector 146">
              <a:extLst>
                <a:ext uri="{FF2B5EF4-FFF2-40B4-BE49-F238E27FC236}">
                  <a16:creationId xmlns:a16="http://schemas.microsoft.com/office/drawing/2014/main" id="{8D88E558-9B07-79A2-2F92-A07697AE31F6}"/>
                </a:ext>
              </a:extLst>
            </p:cNvPr>
            <p:cNvCxnSpPr>
              <a:cxnSpLocks noChangeShapeType="1"/>
              <a:stCxn id="50249" idx="1"/>
              <a:endCxn id="50193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5" name="Straight Connector 148">
              <a:extLst>
                <a:ext uri="{FF2B5EF4-FFF2-40B4-BE49-F238E27FC236}">
                  <a16:creationId xmlns:a16="http://schemas.microsoft.com/office/drawing/2014/main" id="{C56CDB2A-E27F-5FC3-3D1F-2AA37463CE58}"/>
                </a:ext>
              </a:extLst>
            </p:cNvPr>
            <p:cNvCxnSpPr>
              <a:cxnSpLocks noChangeShapeType="1"/>
              <a:stCxn id="50193" idx="3"/>
              <a:endCxn id="50264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96" name="Straight Connector 150">
              <a:extLst>
                <a:ext uri="{FF2B5EF4-FFF2-40B4-BE49-F238E27FC236}">
                  <a16:creationId xmlns:a16="http://schemas.microsoft.com/office/drawing/2014/main" id="{293B63C6-0D0F-1A02-5658-5014C74EADB8}"/>
                </a:ext>
              </a:extLst>
            </p:cNvPr>
            <p:cNvCxnSpPr>
              <a:cxnSpLocks noChangeShapeType="1"/>
              <a:stCxn id="50267" idx="1"/>
              <a:endCxn id="50263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7" name="TextBox 157">
              <a:extLst>
                <a:ext uri="{FF2B5EF4-FFF2-40B4-BE49-F238E27FC236}">
                  <a16:creationId xmlns:a16="http://schemas.microsoft.com/office/drawing/2014/main" id="{471D569E-8D5C-2BB4-9353-9993969C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76769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Zero</a:t>
              </a:r>
            </a:p>
          </p:txBody>
        </p:sp>
        <p:cxnSp>
          <p:nvCxnSpPr>
            <p:cNvPr id="50198" name="Straight Connector 159">
              <a:extLst>
                <a:ext uri="{FF2B5EF4-FFF2-40B4-BE49-F238E27FC236}">
                  <a16:creationId xmlns:a16="http://schemas.microsoft.com/office/drawing/2014/main" id="{E9CF5000-A9F6-C928-03E1-FAD8F02647ED}"/>
                </a:ext>
              </a:extLst>
            </p:cNvPr>
            <p:cNvCxnSpPr>
              <a:cxnSpLocks noChangeShapeType="1"/>
              <a:stCxn id="50252" idx="1"/>
              <a:endCxn id="50197" idx="2"/>
            </p:cNvCxnSpPr>
            <p:nvPr/>
          </p:nvCxnSpPr>
          <p:spPr bwMode="auto">
            <a:xfrm flipV="1">
              <a:off x="4663011" y="4578742"/>
              <a:ext cx="30114" cy="33427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199" name="TextBox 160">
              <a:extLst>
                <a:ext uri="{FF2B5EF4-FFF2-40B4-BE49-F238E27FC236}">
                  <a16:creationId xmlns:a16="http://schemas.microsoft.com/office/drawing/2014/main" id="{28031E6A-4984-9F5D-A339-97D14034D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7510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Rm</a:t>
              </a:r>
            </a:p>
          </p:txBody>
        </p:sp>
        <p:sp>
          <p:nvSpPr>
            <p:cNvPr id="50200" name="TextBox 161">
              <a:extLst>
                <a:ext uri="{FF2B5EF4-FFF2-40B4-BE49-F238E27FC236}">
                  <a16:creationId xmlns:a16="http://schemas.microsoft.com/office/drawing/2014/main" id="{CFA93229-B8AB-F57D-DBC2-6B59FD186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6" y="3787933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Rn</a:t>
              </a:r>
            </a:p>
          </p:txBody>
        </p:sp>
        <p:sp>
          <p:nvSpPr>
            <p:cNvPr id="50201" name="TextBox 162">
              <a:extLst>
                <a:ext uri="{FF2B5EF4-FFF2-40B4-BE49-F238E27FC236}">
                  <a16:creationId xmlns:a16="http://schemas.microsoft.com/office/drawing/2014/main" id="{7918AAA6-982F-52F0-E186-3CE047431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Rd</a:t>
              </a:r>
            </a:p>
          </p:txBody>
        </p:sp>
        <p:cxnSp>
          <p:nvCxnSpPr>
            <p:cNvPr id="50202" name="Straight Connector 165">
              <a:extLst>
                <a:ext uri="{FF2B5EF4-FFF2-40B4-BE49-F238E27FC236}">
                  <a16:creationId xmlns:a16="http://schemas.microsoft.com/office/drawing/2014/main" id="{3384502E-6F46-1908-1465-BD99B7B2A235}"/>
                </a:ext>
              </a:extLst>
            </p:cNvPr>
            <p:cNvCxnSpPr>
              <a:cxnSpLocks noChangeShapeType="1"/>
              <a:stCxn id="50200" idx="2"/>
              <a:endCxn id="50276" idx="1"/>
            </p:cNvCxnSpPr>
            <p:nvPr/>
          </p:nvCxnSpPr>
          <p:spPr bwMode="auto">
            <a:xfrm flipH="1">
              <a:off x="2415510" y="4186270"/>
              <a:ext cx="38112" cy="3311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3" name="Straight Connector 176">
              <a:extLst>
                <a:ext uri="{FF2B5EF4-FFF2-40B4-BE49-F238E27FC236}">
                  <a16:creationId xmlns:a16="http://schemas.microsoft.com/office/drawing/2014/main" id="{8D9D419D-DA0B-673B-E362-BB76590E93DA}"/>
                </a:ext>
              </a:extLst>
            </p:cNvPr>
            <p:cNvCxnSpPr>
              <a:cxnSpLocks noChangeShapeType="1"/>
              <a:stCxn id="50199" idx="2"/>
              <a:endCxn id="50240" idx="0"/>
            </p:cNvCxnSpPr>
            <p:nvPr/>
          </p:nvCxnSpPr>
          <p:spPr bwMode="auto">
            <a:xfrm flipH="1">
              <a:off x="2190157" y="3907785"/>
              <a:ext cx="26452" cy="175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4" name="Straight Connector 178">
              <a:extLst>
                <a:ext uri="{FF2B5EF4-FFF2-40B4-BE49-F238E27FC236}">
                  <a16:creationId xmlns:a16="http://schemas.microsoft.com/office/drawing/2014/main" id="{610A0699-BDA5-9905-631B-70446298063D}"/>
                </a:ext>
              </a:extLst>
            </p:cNvPr>
            <p:cNvCxnSpPr>
              <a:cxnSpLocks noChangeShapeType="1"/>
              <a:stCxn id="50239" idx="1"/>
              <a:endCxn id="50275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5" name="Straight Connector 180">
              <a:extLst>
                <a:ext uri="{FF2B5EF4-FFF2-40B4-BE49-F238E27FC236}">
                  <a16:creationId xmlns:a16="http://schemas.microsoft.com/office/drawing/2014/main" id="{25C9BD1E-0DB2-D144-2228-97AFE86C166F}"/>
                </a:ext>
              </a:extLst>
            </p:cNvPr>
            <p:cNvCxnSpPr>
              <a:cxnSpLocks noChangeShapeType="1"/>
              <a:stCxn id="50201" idx="2"/>
              <a:endCxn id="50273" idx="1"/>
            </p:cNvCxnSpPr>
            <p:nvPr/>
          </p:nvCxnSpPr>
          <p:spPr bwMode="auto">
            <a:xfrm flipH="1">
              <a:off x="1663036" y="3903767"/>
              <a:ext cx="36006" cy="613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6" name="Straight Connector 182">
              <a:extLst>
                <a:ext uri="{FF2B5EF4-FFF2-40B4-BE49-F238E27FC236}">
                  <a16:creationId xmlns:a16="http://schemas.microsoft.com/office/drawing/2014/main" id="{6F469BC0-CA7E-DB47-7647-E094081E31AB}"/>
                </a:ext>
              </a:extLst>
            </p:cNvPr>
            <p:cNvCxnSpPr>
              <a:cxnSpLocks noChangeShapeType="1"/>
              <a:stCxn id="50201" idx="2"/>
              <a:endCxn id="50241" idx="0"/>
            </p:cNvCxnSpPr>
            <p:nvPr/>
          </p:nvCxnSpPr>
          <p:spPr bwMode="auto">
            <a:xfrm>
              <a:off x="1699042" y="3903767"/>
              <a:ext cx="191468" cy="179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07" name="Straight Connector 189">
              <a:extLst>
                <a:ext uri="{FF2B5EF4-FFF2-40B4-BE49-F238E27FC236}">
                  <a16:creationId xmlns:a16="http://schemas.microsoft.com/office/drawing/2014/main" id="{09F20276-8B2F-91B8-4B3F-3DFE853C8DA7}"/>
                </a:ext>
              </a:extLst>
            </p:cNvPr>
            <p:cNvCxnSpPr>
              <a:cxnSpLocks noChangeShapeType="1"/>
              <a:stCxn id="50193" idx="2"/>
              <a:endCxn id="50270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08" name="Rectangle 84">
              <a:extLst>
                <a:ext uri="{FF2B5EF4-FFF2-40B4-BE49-F238E27FC236}">
                  <a16:creationId xmlns:a16="http://schemas.microsoft.com/office/drawing/2014/main" id="{14FE3C50-7885-2A83-1BF7-C144ED2B1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0209" name="Straight Connector 196">
              <a:extLst>
                <a:ext uri="{FF2B5EF4-FFF2-40B4-BE49-F238E27FC236}">
                  <a16:creationId xmlns:a16="http://schemas.microsoft.com/office/drawing/2014/main" id="{3CD0D9F8-5476-447D-5412-42B8E9522DEF}"/>
                </a:ext>
              </a:extLst>
            </p:cNvPr>
            <p:cNvCxnSpPr>
              <a:cxnSpLocks noChangeShapeType="1"/>
              <a:stCxn id="50274" idx="1"/>
              <a:endCxn id="50208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0" name="Line 70">
              <a:extLst>
                <a:ext uri="{FF2B5EF4-FFF2-40B4-BE49-F238E27FC236}">
                  <a16:creationId xmlns:a16="http://schemas.microsoft.com/office/drawing/2014/main" id="{E3448298-C155-79EA-7297-EC36A7D89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11" name="Straight Connector 213">
              <a:extLst>
                <a:ext uri="{FF2B5EF4-FFF2-40B4-BE49-F238E27FC236}">
                  <a16:creationId xmlns:a16="http://schemas.microsoft.com/office/drawing/2014/main" id="{7EF2D68F-8D4B-C9B3-4752-7DBDB4FDE95A}"/>
                </a:ext>
              </a:extLst>
            </p:cNvPr>
            <p:cNvCxnSpPr>
              <a:cxnSpLocks noChangeShapeType="1"/>
              <a:stCxn id="50210" idx="1"/>
              <a:endCxn id="50269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2" name="Straight Connector 215">
              <a:extLst>
                <a:ext uri="{FF2B5EF4-FFF2-40B4-BE49-F238E27FC236}">
                  <a16:creationId xmlns:a16="http://schemas.microsoft.com/office/drawing/2014/main" id="{E1D619DF-E1A8-6819-D523-21D96D4ADA22}"/>
                </a:ext>
              </a:extLst>
            </p:cNvPr>
            <p:cNvCxnSpPr>
              <a:cxnSpLocks noChangeShapeType="1"/>
              <a:stCxn id="50210" idx="0"/>
              <a:endCxn id="50208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13" name="Line 70">
              <a:extLst>
                <a:ext uri="{FF2B5EF4-FFF2-40B4-BE49-F238E27FC236}">
                  <a16:creationId xmlns:a16="http://schemas.microsoft.com/office/drawing/2014/main" id="{348A0B29-DF95-FBBF-7552-CFAF93C7D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Line 70">
              <a:extLst>
                <a:ext uri="{FF2B5EF4-FFF2-40B4-BE49-F238E27FC236}">
                  <a16:creationId xmlns:a16="http://schemas.microsoft.com/office/drawing/2014/main" id="{9DB4BC2D-18F0-A2E3-ECCE-1DEB259F3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70">
              <a:extLst>
                <a:ext uri="{FF2B5EF4-FFF2-40B4-BE49-F238E27FC236}">
                  <a16:creationId xmlns:a16="http://schemas.microsoft.com/office/drawing/2014/main" id="{BD7F1AE9-5C8B-37FC-6D47-DE2A0EB2C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Line 70">
              <a:extLst>
                <a:ext uri="{FF2B5EF4-FFF2-40B4-BE49-F238E27FC236}">
                  <a16:creationId xmlns:a16="http://schemas.microsoft.com/office/drawing/2014/main" id="{8A805E39-666D-FDDD-F848-92712055B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17" name="Straight Connector 232">
              <a:extLst>
                <a:ext uri="{FF2B5EF4-FFF2-40B4-BE49-F238E27FC236}">
                  <a16:creationId xmlns:a16="http://schemas.microsoft.com/office/drawing/2014/main" id="{0754E99A-E87A-50D4-C760-372CAD41E7A1}"/>
                </a:ext>
              </a:extLst>
            </p:cNvPr>
            <p:cNvCxnSpPr>
              <a:cxnSpLocks noChangeShapeType="1"/>
              <a:stCxn id="50262" idx="1"/>
              <a:endCxn id="50213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8" name="Straight Connector 234">
              <a:extLst>
                <a:ext uri="{FF2B5EF4-FFF2-40B4-BE49-F238E27FC236}">
                  <a16:creationId xmlns:a16="http://schemas.microsoft.com/office/drawing/2014/main" id="{0A0F0341-E7A5-4BFD-2B7E-F75B7B9CE8E5}"/>
                </a:ext>
              </a:extLst>
            </p:cNvPr>
            <p:cNvCxnSpPr>
              <a:cxnSpLocks noChangeShapeType="1"/>
              <a:stCxn id="50213" idx="1"/>
              <a:endCxn id="50214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19" name="Straight Connector 236">
              <a:extLst>
                <a:ext uri="{FF2B5EF4-FFF2-40B4-BE49-F238E27FC236}">
                  <a16:creationId xmlns:a16="http://schemas.microsoft.com/office/drawing/2014/main" id="{E0376782-FEFB-EAB1-BCEF-57A9A3047D8D}"/>
                </a:ext>
              </a:extLst>
            </p:cNvPr>
            <p:cNvCxnSpPr>
              <a:cxnSpLocks noChangeShapeType="1"/>
              <a:stCxn id="50214" idx="0"/>
              <a:endCxn id="50215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0" name="Straight Connector 238">
              <a:extLst>
                <a:ext uri="{FF2B5EF4-FFF2-40B4-BE49-F238E27FC236}">
                  <a16:creationId xmlns:a16="http://schemas.microsoft.com/office/drawing/2014/main" id="{030FA3FE-E7AE-C4DC-D32A-9F776B2026D0}"/>
                </a:ext>
              </a:extLst>
            </p:cNvPr>
            <p:cNvCxnSpPr>
              <a:cxnSpLocks noChangeShapeType="1"/>
              <a:stCxn id="50216" idx="0"/>
              <a:endCxn id="50215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21" name="Straight Connector 241">
              <a:extLst>
                <a:ext uri="{FF2B5EF4-FFF2-40B4-BE49-F238E27FC236}">
                  <a16:creationId xmlns:a16="http://schemas.microsoft.com/office/drawing/2014/main" id="{A62AEA2B-1C62-1F0E-C3D9-FE99CD9876B9}"/>
                </a:ext>
              </a:extLst>
            </p:cNvPr>
            <p:cNvCxnSpPr>
              <a:cxnSpLocks noChangeShapeType="1"/>
              <a:stCxn id="50216" idx="1"/>
              <a:endCxn id="50272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22" name="Text Box 104">
              <a:extLst>
                <a:ext uri="{FF2B5EF4-FFF2-40B4-BE49-F238E27FC236}">
                  <a16:creationId xmlns:a16="http://schemas.microsoft.com/office/drawing/2014/main" id="{DC1178CF-F439-50ED-9D22-B0AD3338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" y="5392839"/>
              <a:ext cx="113428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RegWrite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0223" name="Straight Connector 273">
              <a:extLst>
                <a:ext uri="{FF2B5EF4-FFF2-40B4-BE49-F238E27FC236}">
                  <a16:creationId xmlns:a16="http://schemas.microsoft.com/office/drawing/2014/main" id="{70AA8AAC-C6B0-CA2A-8991-0EDBB20111F4}"/>
                </a:ext>
              </a:extLst>
            </p:cNvPr>
            <p:cNvCxnSpPr>
              <a:cxnSpLocks noChangeShapeType="1"/>
              <a:stCxn id="50222" idx="3"/>
              <a:endCxn id="50278" idx="0"/>
            </p:cNvCxnSpPr>
            <p:nvPr/>
          </p:nvCxnSpPr>
          <p:spPr bwMode="auto">
            <a:xfrm flipV="1">
              <a:off x="1182694" y="5577061"/>
              <a:ext cx="168395" cy="149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224" name="Text Box 104">
              <a:extLst>
                <a:ext uri="{FF2B5EF4-FFF2-40B4-BE49-F238E27FC236}">
                  <a16:creationId xmlns:a16="http://schemas.microsoft.com/office/drawing/2014/main" id="{D02B3AE0-92B8-A0E4-6FCE-DD077808B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24" y="4073716"/>
              <a:ext cx="109171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12FE"/>
                  </a:solidFill>
                </a:rPr>
                <a:t>Reg2Loc</a:t>
              </a:r>
            </a:p>
          </p:txBody>
        </p:sp>
        <p:sp>
          <p:nvSpPr>
            <p:cNvPr id="50225" name="Text Box 104">
              <a:extLst>
                <a:ext uri="{FF2B5EF4-FFF2-40B4-BE49-F238E27FC236}">
                  <a16:creationId xmlns:a16="http://schemas.microsoft.com/office/drawing/2014/main" id="{585B8D8B-E926-D0C6-ACAA-D9B64EC4C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199" y="5972237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ALUOp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0226" name="Text Box 104">
              <a:extLst>
                <a:ext uri="{FF2B5EF4-FFF2-40B4-BE49-F238E27FC236}">
                  <a16:creationId xmlns:a16="http://schemas.microsoft.com/office/drawing/2014/main" id="{F91BD855-4950-F0B7-83DB-246F6F741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016" y="4389608"/>
              <a:ext cx="134723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MemToReg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0227" name="Text Box 104">
              <a:extLst>
                <a:ext uri="{FF2B5EF4-FFF2-40B4-BE49-F238E27FC236}">
                  <a16:creationId xmlns:a16="http://schemas.microsoft.com/office/drawing/2014/main" id="{F6DC9514-4494-6727-7945-0C4B7B69D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744" y="6180185"/>
              <a:ext cx="102532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ALUSrc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0228" name="Text Box 104">
              <a:extLst>
                <a:ext uri="{FF2B5EF4-FFF2-40B4-BE49-F238E27FC236}">
                  <a16:creationId xmlns:a16="http://schemas.microsoft.com/office/drawing/2014/main" id="{2D8D4B69-6AA6-BDE8-55AB-6881BCC2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037" y="4605494"/>
              <a:ext cx="125046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0229" name="Straight Connector 283">
              <a:extLst>
                <a:ext uri="{FF2B5EF4-FFF2-40B4-BE49-F238E27FC236}">
                  <a16:creationId xmlns:a16="http://schemas.microsoft.com/office/drawing/2014/main" id="{1B5FD5D3-FFAF-C8BF-6C37-95F61893E72F}"/>
                </a:ext>
              </a:extLst>
            </p:cNvPr>
            <p:cNvCxnSpPr>
              <a:cxnSpLocks noChangeShapeType="1"/>
              <a:stCxn id="50224" idx="3"/>
              <a:endCxn id="50242" idx="0"/>
            </p:cNvCxnSpPr>
            <p:nvPr/>
          </p:nvCxnSpPr>
          <p:spPr bwMode="auto">
            <a:xfrm flipV="1">
              <a:off x="1524135" y="4257476"/>
              <a:ext cx="254703" cy="1540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0" name="Straight Connector 286">
              <a:extLst>
                <a:ext uri="{FF2B5EF4-FFF2-40B4-BE49-F238E27FC236}">
                  <a16:creationId xmlns:a16="http://schemas.microsoft.com/office/drawing/2014/main" id="{FCA33BDB-79BC-BCEC-7C08-3BD92729332D}"/>
                </a:ext>
              </a:extLst>
            </p:cNvPr>
            <p:cNvCxnSpPr>
              <a:cxnSpLocks noChangeShapeType="1"/>
              <a:stCxn id="50226" idx="2"/>
              <a:endCxn id="50265" idx="0"/>
            </p:cNvCxnSpPr>
            <p:nvPr/>
          </p:nvCxnSpPr>
          <p:spPr bwMode="auto">
            <a:xfrm flipH="1">
              <a:off x="6682374" y="4787945"/>
              <a:ext cx="4257" cy="213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1" name="Straight Connector 292">
              <a:extLst>
                <a:ext uri="{FF2B5EF4-FFF2-40B4-BE49-F238E27FC236}">
                  <a16:creationId xmlns:a16="http://schemas.microsoft.com/office/drawing/2014/main" id="{7ECAE028-07B5-522D-1956-5A3B015C3D3C}"/>
                </a:ext>
              </a:extLst>
            </p:cNvPr>
            <p:cNvCxnSpPr>
              <a:cxnSpLocks noChangeShapeType="1"/>
              <a:stCxn id="50227" idx="0"/>
              <a:endCxn id="50257" idx="0"/>
            </p:cNvCxnSpPr>
            <p:nvPr/>
          </p:nvCxnSpPr>
          <p:spPr bwMode="auto">
            <a:xfrm flipH="1" flipV="1">
              <a:off x="3585381" y="5756805"/>
              <a:ext cx="1024" cy="423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2" name="Straight Connector 293">
              <a:extLst>
                <a:ext uri="{FF2B5EF4-FFF2-40B4-BE49-F238E27FC236}">
                  <a16:creationId xmlns:a16="http://schemas.microsoft.com/office/drawing/2014/main" id="{5C6EF312-D18B-A151-2362-C40923B10636}"/>
                </a:ext>
              </a:extLst>
            </p:cNvPr>
            <p:cNvCxnSpPr>
              <a:cxnSpLocks noChangeShapeType="1"/>
              <a:stCxn id="50228" idx="2"/>
              <a:endCxn id="50268" idx="1"/>
            </p:cNvCxnSpPr>
            <p:nvPr/>
          </p:nvCxnSpPr>
          <p:spPr bwMode="auto">
            <a:xfrm>
              <a:off x="5218271" y="5003831"/>
              <a:ext cx="1874" cy="3380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33" name="Straight Connector 294">
              <a:extLst>
                <a:ext uri="{FF2B5EF4-FFF2-40B4-BE49-F238E27FC236}">
                  <a16:creationId xmlns:a16="http://schemas.microsoft.com/office/drawing/2014/main" id="{DE18815F-A826-CF0E-D940-83FF168348F9}"/>
                </a:ext>
              </a:extLst>
            </p:cNvPr>
            <p:cNvCxnSpPr>
              <a:cxnSpLocks noChangeShapeType="1"/>
              <a:stCxn id="50225" idx="0"/>
              <a:endCxn id="50244" idx="1"/>
            </p:cNvCxnSpPr>
            <p:nvPr/>
          </p:nvCxnSpPr>
          <p:spPr bwMode="auto">
            <a:xfrm flipH="1" flipV="1">
              <a:off x="4309269" y="5726613"/>
              <a:ext cx="8142" cy="2456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0234" name="Group 307">
              <a:extLst>
                <a:ext uri="{FF2B5EF4-FFF2-40B4-BE49-F238E27FC236}">
                  <a16:creationId xmlns:a16="http://schemas.microsoft.com/office/drawing/2014/main" id="{52615B82-800A-4AB4-7947-D0C1AFFFF7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50243" name="Group 3">
                <a:extLst>
                  <a:ext uri="{FF2B5EF4-FFF2-40B4-BE49-F238E27FC236}">
                    <a16:creationId xmlns:a16="http://schemas.microsoft.com/office/drawing/2014/main" id="{F2DB759A-6758-8DE8-2922-EBD18EF4A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50245" name="AutoShape 4">
                  <a:extLst>
                    <a:ext uri="{FF2B5EF4-FFF2-40B4-BE49-F238E27FC236}">
                      <a16:creationId xmlns:a16="http://schemas.microsoft.com/office/drawing/2014/main" id="{122B7E17-1A4B-4D9D-2068-F2892CBB17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46" name="Line 5">
                  <a:extLst>
                    <a:ext uri="{FF2B5EF4-FFF2-40B4-BE49-F238E27FC236}">
                      <a16:creationId xmlns:a16="http://schemas.microsoft.com/office/drawing/2014/main" id="{27FA56B0-078E-1712-5BF7-ED8440273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47" name="Line 6">
                  <a:extLst>
                    <a:ext uri="{FF2B5EF4-FFF2-40B4-BE49-F238E27FC236}">
                      <a16:creationId xmlns:a16="http://schemas.microsoft.com/office/drawing/2014/main" id="{318F1978-C20E-0476-A1CD-B0246B9BBD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48" name="Line 7">
                  <a:extLst>
                    <a:ext uri="{FF2B5EF4-FFF2-40B4-BE49-F238E27FC236}">
                      <a16:creationId xmlns:a16="http://schemas.microsoft.com/office/drawing/2014/main" id="{14F4C89C-B498-4C2C-4E39-0497F633D4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49" name="Line 8">
                  <a:extLst>
                    <a:ext uri="{FF2B5EF4-FFF2-40B4-BE49-F238E27FC236}">
                      <a16:creationId xmlns:a16="http://schemas.microsoft.com/office/drawing/2014/main" id="{76B33C2F-EC25-4323-D531-05E2E8E87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50" name="Line 9">
                  <a:extLst>
                    <a:ext uri="{FF2B5EF4-FFF2-40B4-BE49-F238E27FC236}">
                      <a16:creationId xmlns:a16="http://schemas.microsoft.com/office/drawing/2014/main" id="{570CF660-BEDA-B259-8218-30228A2915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51" name="Line 10">
                  <a:extLst>
                    <a:ext uri="{FF2B5EF4-FFF2-40B4-BE49-F238E27FC236}">
                      <a16:creationId xmlns:a16="http://schemas.microsoft.com/office/drawing/2014/main" id="{1CD7FED6-1603-1C88-6A24-0DBA3211B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52" name="Line 11">
                  <a:extLst>
                    <a:ext uri="{FF2B5EF4-FFF2-40B4-BE49-F238E27FC236}">
                      <a16:creationId xmlns:a16="http://schemas.microsoft.com/office/drawing/2014/main" id="{06F0814F-93C9-51C2-E29E-7D8624AB8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44" name="Line 11">
                <a:extLst>
                  <a:ext uri="{FF2B5EF4-FFF2-40B4-BE49-F238E27FC236}">
                    <a16:creationId xmlns:a16="http://schemas.microsoft.com/office/drawing/2014/main" id="{0AA9BB54-10CB-2D16-2EFA-88205B9F1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235" name="Group 386">
              <a:extLst>
                <a:ext uri="{FF2B5EF4-FFF2-40B4-BE49-F238E27FC236}">
                  <a16:creationId xmlns:a16="http://schemas.microsoft.com/office/drawing/2014/main" id="{FBB3F9FD-3036-B601-2953-D0F182464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50236" name="Group 19">
                <a:extLst>
                  <a:ext uri="{FF2B5EF4-FFF2-40B4-BE49-F238E27FC236}">
                    <a16:creationId xmlns:a16="http://schemas.microsoft.com/office/drawing/2014/main" id="{55CB0362-4D61-BCEE-A003-429D8F16E4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50238" name="AutoShape 20">
                  <a:extLst>
                    <a:ext uri="{FF2B5EF4-FFF2-40B4-BE49-F238E27FC236}">
                      <a16:creationId xmlns:a16="http://schemas.microsoft.com/office/drawing/2014/main" id="{D2565F45-AF13-9174-44E6-99A8F6554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50239" name="Line 21">
                  <a:extLst>
                    <a:ext uri="{FF2B5EF4-FFF2-40B4-BE49-F238E27FC236}">
                      <a16:creationId xmlns:a16="http://schemas.microsoft.com/office/drawing/2014/main" id="{FD9CBECD-BF3A-E95F-8F08-371A2F81FE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240" name="Line 22">
                  <a:extLst>
                    <a:ext uri="{FF2B5EF4-FFF2-40B4-BE49-F238E27FC236}">
                      <a16:creationId xmlns:a16="http://schemas.microsoft.com/office/drawing/2014/main" id="{8A67A3B8-32C1-7868-431B-A4EEAB28A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241" name="Line 23">
                  <a:extLst>
                    <a:ext uri="{FF2B5EF4-FFF2-40B4-BE49-F238E27FC236}">
                      <a16:creationId xmlns:a16="http://schemas.microsoft.com/office/drawing/2014/main" id="{5BF92A25-23A5-25CE-4C3E-6C4AD1A78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0242" name="Line 24">
                  <a:extLst>
                    <a:ext uri="{FF2B5EF4-FFF2-40B4-BE49-F238E27FC236}">
                      <a16:creationId xmlns:a16="http://schemas.microsoft.com/office/drawing/2014/main" id="{93706B5B-31E3-E436-DFA0-CFDCE882A0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37" name="TextBox 385">
                <a:extLst>
                  <a:ext uri="{FF2B5EF4-FFF2-40B4-BE49-F238E27FC236}">
                    <a16:creationId xmlns:a16="http://schemas.microsoft.com/office/drawing/2014/main" id="{714949BB-D17F-97FF-D348-D03CD55D3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529464" cy="318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25">
            <a:extLst>
              <a:ext uri="{FF2B5EF4-FFF2-40B4-BE49-F238E27FC236}">
                <a16:creationId xmlns:a16="http://schemas.microsoft.com/office/drawing/2014/main" id="{7ABBB753-6512-9DE3-06A8-11B015E9F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24</a:t>
            </a:r>
          </a:p>
        </p:txBody>
      </p:sp>
      <p:sp>
        <p:nvSpPr>
          <p:cNvPr id="52227" name="Rectangle 726">
            <a:extLst>
              <a:ext uri="{FF2B5EF4-FFF2-40B4-BE49-F238E27FC236}">
                <a16:creationId xmlns:a16="http://schemas.microsoft.com/office/drawing/2014/main" id="{D914E0CE-04EF-A785-D038-1585DD9BE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mods are needed to support branch register:</a:t>
            </a:r>
          </a:p>
          <a:p>
            <a:pPr lvl="1"/>
            <a:r>
              <a:rPr lang="en-US" altLang="en-US"/>
              <a:t>PC = Reg[Rd]</a:t>
            </a:r>
          </a:p>
        </p:txBody>
      </p:sp>
      <p:grpSp>
        <p:nvGrpSpPr>
          <p:cNvPr id="52228" name="Group 384" descr="Instruction fetch unit.">
            <a:extLst>
              <a:ext uri="{FF2B5EF4-FFF2-40B4-BE49-F238E27FC236}">
                <a16:creationId xmlns:a16="http://schemas.microsoft.com/office/drawing/2014/main" id="{ED7AF210-1A0B-5885-C141-5B5229F87D88}"/>
              </a:ext>
            </a:extLst>
          </p:cNvPr>
          <p:cNvGrpSpPr>
            <a:grpSpLocks/>
          </p:cNvGrpSpPr>
          <p:nvPr/>
        </p:nvGrpSpPr>
        <p:grpSpPr bwMode="auto">
          <a:xfrm>
            <a:off x="4675188" y="1966913"/>
            <a:ext cx="4410075" cy="2371725"/>
            <a:chOff x="3471152" y="331452"/>
            <a:chExt cx="5709561" cy="3069959"/>
          </a:xfrm>
        </p:grpSpPr>
        <p:grpSp>
          <p:nvGrpSpPr>
            <p:cNvPr id="52327" name="Group 14">
              <a:extLst>
                <a:ext uri="{FF2B5EF4-FFF2-40B4-BE49-F238E27FC236}">
                  <a16:creationId xmlns:a16="http://schemas.microsoft.com/office/drawing/2014/main" id="{4C0A5D12-B9E8-11A0-12D4-6B0FEDBF429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88" name="Rectangle 15">
                <a:extLst>
                  <a:ext uri="{FF2B5EF4-FFF2-40B4-BE49-F238E27FC236}">
                    <a16:creationId xmlns:a16="http://schemas.microsoft.com/office/drawing/2014/main" id="{3CBA8C4C-3C58-ED73-B78E-206A7EB0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PC</a:t>
                </a:r>
              </a:p>
            </p:txBody>
          </p:sp>
          <p:sp>
            <p:nvSpPr>
              <p:cNvPr id="52405" name="Line 16">
                <a:extLst>
                  <a:ext uri="{FF2B5EF4-FFF2-40B4-BE49-F238E27FC236}">
                    <a16:creationId xmlns:a16="http://schemas.microsoft.com/office/drawing/2014/main" id="{EBCBE34D-AEBB-3A8F-4791-F87037AD1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06" name="Line 17">
                <a:extLst>
                  <a:ext uri="{FF2B5EF4-FFF2-40B4-BE49-F238E27FC236}">
                    <a16:creationId xmlns:a16="http://schemas.microsoft.com/office/drawing/2014/main" id="{8FC1482B-519D-BF3B-5733-7B00A7AED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328" name="Group 32">
              <a:extLst>
                <a:ext uri="{FF2B5EF4-FFF2-40B4-BE49-F238E27FC236}">
                  <a16:creationId xmlns:a16="http://schemas.microsoft.com/office/drawing/2014/main" id="{E5B0075C-6BEE-1019-71DE-84968F192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52401" name="Rectangle 33">
                <a:extLst>
                  <a:ext uri="{FF2B5EF4-FFF2-40B4-BE49-F238E27FC236}">
                    <a16:creationId xmlns:a16="http://schemas.microsoft.com/office/drawing/2014/main" id="{E14AE790-9467-204F-B49D-C5777ADAB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Address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Instruction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2402" name="Line 34">
                <a:extLst>
                  <a:ext uri="{FF2B5EF4-FFF2-40B4-BE49-F238E27FC236}">
                    <a16:creationId xmlns:a16="http://schemas.microsoft.com/office/drawing/2014/main" id="{76737A67-007F-E51F-9700-7CC6F5ABB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03" name="Line 36">
                <a:extLst>
                  <a:ext uri="{FF2B5EF4-FFF2-40B4-BE49-F238E27FC236}">
                    <a16:creationId xmlns:a16="http://schemas.microsoft.com/office/drawing/2014/main" id="{408CEB11-EAE7-B602-F176-527417B9E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329" name="Group 31">
              <a:extLst>
                <a:ext uri="{FF2B5EF4-FFF2-40B4-BE49-F238E27FC236}">
                  <a16:creationId xmlns:a16="http://schemas.microsoft.com/office/drawing/2014/main" id="{CE6169FD-7A03-B471-8277-E7FFF1803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82" name="Rectangle 32">
                <a:extLst>
                  <a:ext uri="{FF2B5EF4-FFF2-40B4-BE49-F238E27FC236}">
                    <a16:creationId xmlns:a16="http://schemas.microsoft.com/office/drawing/2014/main" id="{6E9CD4F5-0A64-2364-34C0-B985002DA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177"/>
                <a:ext cx="258" cy="5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2399" name="Line 33">
                <a:extLst>
                  <a:ext uri="{FF2B5EF4-FFF2-40B4-BE49-F238E27FC236}">
                    <a16:creationId xmlns:a16="http://schemas.microsoft.com/office/drawing/2014/main" id="{38A4394F-1353-CFED-8E1F-26EE00010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00" name="Line 34">
                <a:extLst>
                  <a:ext uri="{FF2B5EF4-FFF2-40B4-BE49-F238E27FC236}">
                    <a16:creationId xmlns:a16="http://schemas.microsoft.com/office/drawing/2014/main" id="{32CE5731-C53C-B13D-A028-A066057A3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330" name="Group 3">
              <a:extLst>
                <a:ext uri="{FF2B5EF4-FFF2-40B4-BE49-F238E27FC236}">
                  <a16:creationId xmlns:a16="http://schemas.microsoft.com/office/drawing/2014/main" id="{28B3A685-DAC6-DD01-DF2D-1EF640125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52391" name="AutoShape 4">
                <a:extLst>
                  <a:ext uri="{FF2B5EF4-FFF2-40B4-BE49-F238E27FC236}">
                    <a16:creationId xmlns:a16="http://schemas.microsoft.com/office/drawing/2014/main" id="{B0BFC234-29E5-0115-C752-46B96BB41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2392" name="Line 5">
                <a:extLst>
                  <a:ext uri="{FF2B5EF4-FFF2-40B4-BE49-F238E27FC236}">
                    <a16:creationId xmlns:a16="http://schemas.microsoft.com/office/drawing/2014/main" id="{E6A39D5E-C351-411C-8902-9629D9EF7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3" name="Line 6">
                <a:extLst>
                  <a:ext uri="{FF2B5EF4-FFF2-40B4-BE49-F238E27FC236}">
                    <a16:creationId xmlns:a16="http://schemas.microsoft.com/office/drawing/2014/main" id="{21CA043D-06AF-281D-8352-E834D1517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4" name="Line 7">
                <a:extLst>
                  <a:ext uri="{FF2B5EF4-FFF2-40B4-BE49-F238E27FC236}">
                    <a16:creationId xmlns:a16="http://schemas.microsoft.com/office/drawing/2014/main" id="{B8E6A8BA-EA23-16D1-3628-32330362C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5" name="Line 8">
                <a:extLst>
                  <a:ext uri="{FF2B5EF4-FFF2-40B4-BE49-F238E27FC236}">
                    <a16:creationId xmlns:a16="http://schemas.microsoft.com/office/drawing/2014/main" id="{4B9049B0-E9B9-833D-2B90-F529CF4B3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6" name="Line 9">
                <a:extLst>
                  <a:ext uri="{FF2B5EF4-FFF2-40B4-BE49-F238E27FC236}">
                    <a16:creationId xmlns:a16="http://schemas.microsoft.com/office/drawing/2014/main" id="{2CA09AE1-72DB-A7B5-5712-8755C28CE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7" name="Line 10">
                <a:extLst>
                  <a:ext uri="{FF2B5EF4-FFF2-40B4-BE49-F238E27FC236}">
                    <a16:creationId xmlns:a16="http://schemas.microsoft.com/office/drawing/2014/main" id="{2690A3A0-325D-F124-BAAB-A053A8A2E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331" name="Straight Connector 57">
              <a:extLst>
                <a:ext uri="{FF2B5EF4-FFF2-40B4-BE49-F238E27FC236}">
                  <a16:creationId xmlns:a16="http://schemas.microsoft.com/office/drawing/2014/main" id="{07DD3368-03BB-7FE0-AA1E-8931BE39C44B}"/>
                </a:ext>
              </a:extLst>
            </p:cNvPr>
            <p:cNvCxnSpPr>
              <a:cxnSpLocks noChangeShapeType="1"/>
              <a:stCxn id="52358" idx="2"/>
              <a:endCxn id="52403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32" name="TextBox 59">
              <a:extLst>
                <a:ext uri="{FF2B5EF4-FFF2-40B4-BE49-F238E27FC236}">
                  <a16:creationId xmlns:a16="http://schemas.microsoft.com/office/drawing/2014/main" id="{0A152075-8BC9-81E4-3037-8D3F0923A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2" y="3002885"/>
              <a:ext cx="124556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Instruction</a:t>
              </a:r>
            </a:p>
          </p:txBody>
        </p:sp>
        <p:cxnSp>
          <p:nvCxnSpPr>
            <p:cNvPr id="52333" name="Straight Connector 61">
              <a:extLst>
                <a:ext uri="{FF2B5EF4-FFF2-40B4-BE49-F238E27FC236}">
                  <a16:creationId xmlns:a16="http://schemas.microsoft.com/office/drawing/2014/main" id="{EB2F8D7C-1E57-2192-397B-8BF695987BDD}"/>
                </a:ext>
              </a:extLst>
            </p:cNvPr>
            <p:cNvCxnSpPr>
              <a:cxnSpLocks noChangeShapeType="1"/>
              <a:stCxn id="52402" idx="0"/>
              <a:endCxn id="52332" idx="0"/>
            </p:cNvCxnSpPr>
            <p:nvPr/>
          </p:nvCxnSpPr>
          <p:spPr bwMode="auto">
            <a:xfrm>
              <a:off x="4160920" y="2858858"/>
              <a:ext cx="34334" cy="1440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34" name="TextBox 62">
              <a:extLst>
                <a:ext uri="{FF2B5EF4-FFF2-40B4-BE49-F238E27FC236}">
                  <a16:creationId xmlns:a16="http://schemas.microsoft.com/office/drawing/2014/main" id="{D54ECBB9-2384-93B3-3B13-76597A956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5528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cxnSp>
          <p:nvCxnSpPr>
            <p:cNvPr id="52335" name="Straight Connector 64">
              <a:extLst>
                <a:ext uri="{FF2B5EF4-FFF2-40B4-BE49-F238E27FC236}">
                  <a16:creationId xmlns:a16="http://schemas.microsoft.com/office/drawing/2014/main" id="{B9AD4CE2-CB7A-28BE-4275-915A82F63556}"/>
                </a:ext>
              </a:extLst>
            </p:cNvPr>
            <p:cNvCxnSpPr>
              <a:cxnSpLocks noChangeShapeType="1"/>
              <a:stCxn id="52334" idx="3"/>
              <a:endCxn id="52390" idx="0"/>
            </p:cNvCxnSpPr>
            <p:nvPr/>
          </p:nvCxnSpPr>
          <p:spPr bwMode="auto">
            <a:xfrm flipV="1">
              <a:off x="6935379" y="3113990"/>
              <a:ext cx="41511" cy="2043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36" name="Straight Connector 66">
              <a:extLst>
                <a:ext uri="{FF2B5EF4-FFF2-40B4-BE49-F238E27FC236}">
                  <a16:creationId xmlns:a16="http://schemas.microsoft.com/office/drawing/2014/main" id="{9E107FA3-8118-B769-750D-71233585BC9B}"/>
                </a:ext>
              </a:extLst>
            </p:cNvPr>
            <p:cNvCxnSpPr>
              <a:cxnSpLocks noChangeShapeType="1"/>
              <a:stCxn id="52352" idx="3"/>
              <a:endCxn id="52397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337" name="Group 3">
              <a:extLst>
                <a:ext uri="{FF2B5EF4-FFF2-40B4-BE49-F238E27FC236}">
                  <a16:creationId xmlns:a16="http://schemas.microsoft.com/office/drawing/2014/main" id="{028FAF63-D646-BF41-9E08-154C9737A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52384" name="AutoShape 4">
                <a:extLst>
                  <a:ext uri="{FF2B5EF4-FFF2-40B4-BE49-F238E27FC236}">
                    <a16:creationId xmlns:a16="http://schemas.microsoft.com/office/drawing/2014/main" id="{0FA10CD6-814F-4518-DABA-139936B28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2385" name="Line 5">
                <a:extLst>
                  <a:ext uri="{FF2B5EF4-FFF2-40B4-BE49-F238E27FC236}">
                    <a16:creationId xmlns:a16="http://schemas.microsoft.com/office/drawing/2014/main" id="{078F9D78-B5B7-4644-7D5D-FF4CF94E6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6" name="Line 6">
                <a:extLst>
                  <a:ext uri="{FF2B5EF4-FFF2-40B4-BE49-F238E27FC236}">
                    <a16:creationId xmlns:a16="http://schemas.microsoft.com/office/drawing/2014/main" id="{55412B79-F28C-F441-1484-3B75E35DE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7" name="Line 7">
                <a:extLst>
                  <a:ext uri="{FF2B5EF4-FFF2-40B4-BE49-F238E27FC236}">
                    <a16:creationId xmlns:a16="http://schemas.microsoft.com/office/drawing/2014/main" id="{14D69C3F-5962-4121-1B06-74701340D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8" name="Line 8">
                <a:extLst>
                  <a:ext uri="{FF2B5EF4-FFF2-40B4-BE49-F238E27FC236}">
                    <a16:creationId xmlns:a16="http://schemas.microsoft.com/office/drawing/2014/main" id="{1C42CB06-FBFB-432D-86C9-4C7BC4A9B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9" name="Line 9">
                <a:extLst>
                  <a:ext uri="{FF2B5EF4-FFF2-40B4-BE49-F238E27FC236}">
                    <a16:creationId xmlns:a16="http://schemas.microsoft.com/office/drawing/2014/main" id="{C9092D3E-BACC-0BC9-2CFA-06673E60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90" name="Line 10">
                <a:extLst>
                  <a:ext uri="{FF2B5EF4-FFF2-40B4-BE49-F238E27FC236}">
                    <a16:creationId xmlns:a16="http://schemas.microsoft.com/office/drawing/2014/main" id="{9D02E27C-8B1D-2148-23D3-D06799F0E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338" name="Straight Connector 82">
              <a:extLst>
                <a:ext uri="{FF2B5EF4-FFF2-40B4-BE49-F238E27FC236}">
                  <a16:creationId xmlns:a16="http://schemas.microsoft.com/office/drawing/2014/main" id="{791587E3-09A3-B721-86B2-EDBCE5A8C90F}"/>
                </a:ext>
              </a:extLst>
            </p:cNvPr>
            <p:cNvCxnSpPr>
              <a:cxnSpLocks noChangeShapeType="1"/>
              <a:stCxn id="52352" idx="2"/>
              <a:endCxn id="52389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339" name="Group 31">
              <a:extLst>
                <a:ext uri="{FF2B5EF4-FFF2-40B4-BE49-F238E27FC236}">
                  <a16:creationId xmlns:a16="http://schemas.microsoft.com/office/drawing/2014/main" id="{415A8973-1BB6-EE7A-E4D1-7D7F005F0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69E059D6-B693-AC94-B4DD-05585793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&lt;&lt;2</a:t>
                </a:r>
              </a:p>
            </p:txBody>
          </p:sp>
          <p:sp>
            <p:nvSpPr>
              <p:cNvPr id="52382" name="Line 33">
                <a:extLst>
                  <a:ext uri="{FF2B5EF4-FFF2-40B4-BE49-F238E27FC236}">
                    <a16:creationId xmlns:a16="http://schemas.microsoft.com/office/drawing/2014/main" id="{A695038A-56B6-2F90-1CFA-E1309DD9A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83" name="Line 34">
                <a:extLst>
                  <a:ext uri="{FF2B5EF4-FFF2-40B4-BE49-F238E27FC236}">
                    <a16:creationId xmlns:a16="http://schemas.microsoft.com/office/drawing/2014/main" id="{36B707AE-B1ED-1C6A-F5AB-573030A17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340" name="Straight Connector 89">
              <a:extLst>
                <a:ext uri="{FF2B5EF4-FFF2-40B4-BE49-F238E27FC236}">
                  <a16:creationId xmlns:a16="http://schemas.microsoft.com/office/drawing/2014/main" id="{7BD454EC-BBCE-FC1E-B8EB-8DB68CDDA9F2}"/>
                </a:ext>
              </a:extLst>
            </p:cNvPr>
            <p:cNvCxnSpPr>
              <a:cxnSpLocks noChangeShapeType="1"/>
              <a:stCxn id="52383" idx="1"/>
              <a:endCxn id="52396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341" name="Group 19">
              <a:extLst>
                <a:ext uri="{FF2B5EF4-FFF2-40B4-BE49-F238E27FC236}">
                  <a16:creationId xmlns:a16="http://schemas.microsoft.com/office/drawing/2014/main" id="{BC991A0C-B128-0EFC-B7D1-B39E8E70B6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52376" name="AutoShape 20">
                <a:extLst>
                  <a:ext uri="{FF2B5EF4-FFF2-40B4-BE49-F238E27FC236}">
                    <a16:creationId xmlns:a16="http://schemas.microsoft.com/office/drawing/2014/main" id="{F4AD9C4B-E514-A688-F402-8FB173174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2377" name="Line 21">
                <a:extLst>
                  <a:ext uri="{FF2B5EF4-FFF2-40B4-BE49-F238E27FC236}">
                    <a16:creationId xmlns:a16="http://schemas.microsoft.com/office/drawing/2014/main" id="{89115D2F-229D-95A8-81CC-D0AEEC89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78" name="Line 22">
                <a:extLst>
                  <a:ext uri="{FF2B5EF4-FFF2-40B4-BE49-F238E27FC236}">
                    <a16:creationId xmlns:a16="http://schemas.microsoft.com/office/drawing/2014/main" id="{71C86724-DDF2-9178-ED07-AD54A700A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79" name="Line 23">
                <a:extLst>
                  <a:ext uri="{FF2B5EF4-FFF2-40B4-BE49-F238E27FC236}">
                    <a16:creationId xmlns:a16="http://schemas.microsoft.com/office/drawing/2014/main" id="{CEAF3515-1207-241D-D48B-059E5F62B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80" name="Line 24">
                <a:extLst>
                  <a:ext uri="{FF2B5EF4-FFF2-40B4-BE49-F238E27FC236}">
                    <a16:creationId xmlns:a16="http://schemas.microsoft.com/office/drawing/2014/main" id="{3B681380-BDF3-357C-2542-D6F66E7AD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2342" name="Group 31">
              <a:extLst>
                <a:ext uri="{FF2B5EF4-FFF2-40B4-BE49-F238E27FC236}">
                  <a16:creationId xmlns:a16="http://schemas.microsoft.com/office/drawing/2014/main" id="{F31C021E-D76A-9E85-AD95-1DDCAE174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6408FC9E-9F8F-B924-87A4-AF6F8DAD7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2374" name="Line 33">
                <a:extLst>
                  <a:ext uri="{FF2B5EF4-FFF2-40B4-BE49-F238E27FC236}">
                    <a16:creationId xmlns:a16="http://schemas.microsoft.com/office/drawing/2014/main" id="{5F8B9DF8-F683-B289-EAB1-98454FD6E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75" name="Line 34">
                <a:extLst>
                  <a:ext uri="{FF2B5EF4-FFF2-40B4-BE49-F238E27FC236}">
                    <a16:creationId xmlns:a16="http://schemas.microsoft.com/office/drawing/2014/main" id="{64748966-59E9-228E-AFCD-496B7861B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343" name="Straight Connector 101">
              <a:extLst>
                <a:ext uri="{FF2B5EF4-FFF2-40B4-BE49-F238E27FC236}">
                  <a16:creationId xmlns:a16="http://schemas.microsoft.com/office/drawing/2014/main" id="{D2004450-5399-E8FB-486B-11BFD93DD281}"/>
                </a:ext>
              </a:extLst>
            </p:cNvPr>
            <p:cNvCxnSpPr>
              <a:cxnSpLocks noChangeShapeType="1"/>
              <a:stCxn id="52375" idx="1"/>
              <a:endCxn id="52379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4" name="Straight Connector 103">
              <a:extLst>
                <a:ext uri="{FF2B5EF4-FFF2-40B4-BE49-F238E27FC236}">
                  <a16:creationId xmlns:a16="http://schemas.microsoft.com/office/drawing/2014/main" id="{927C25DC-9D5F-ECA2-59E9-2A3423C8515F}"/>
                </a:ext>
              </a:extLst>
            </p:cNvPr>
            <p:cNvCxnSpPr>
              <a:cxnSpLocks noChangeShapeType="1"/>
              <a:stCxn id="52400" idx="1"/>
              <a:endCxn id="52378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5" name="Straight Connector 105">
              <a:extLst>
                <a:ext uri="{FF2B5EF4-FFF2-40B4-BE49-F238E27FC236}">
                  <a16:creationId xmlns:a16="http://schemas.microsoft.com/office/drawing/2014/main" id="{2E2317DD-5909-AF35-EF84-D5E76A2D79A0}"/>
                </a:ext>
              </a:extLst>
            </p:cNvPr>
            <p:cNvCxnSpPr>
              <a:cxnSpLocks noChangeShapeType="1"/>
              <a:stCxn id="52395" idx="1"/>
              <a:endCxn id="52370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6" name="Straight Connector 107">
              <a:extLst>
                <a:ext uri="{FF2B5EF4-FFF2-40B4-BE49-F238E27FC236}">
                  <a16:creationId xmlns:a16="http://schemas.microsoft.com/office/drawing/2014/main" id="{E9F4C48D-39BE-9B19-271D-318FB297CC52}"/>
                </a:ext>
              </a:extLst>
            </p:cNvPr>
            <p:cNvCxnSpPr>
              <a:cxnSpLocks noChangeShapeType="1"/>
              <a:stCxn id="52388" idx="1"/>
              <a:endCxn id="52371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47" name="TextBox 110">
              <a:extLst>
                <a:ext uri="{FF2B5EF4-FFF2-40B4-BE49-F238E27FC236}">
                  <a16:creationId xmlns:a16="http://schemas.microsoft.com/office/drawing/2014/main" id="{8A217F31-BF47-96A5-B16D-547FFB160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1" y="1109853"/>
              <a:ext cx="1106520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CondAddr19</a:t>
              </a:r>
            </a:p>
          </p:txBody>
        </p:sp>
        <p:sp>
          <p:nvSpPr>
            <p:cNvPr id="52348" name="TextBox 111">
              <a:extLst>
                <a:ext uri="{FF2B5EF4-FFF2-40B4-BE49-F238E27FC236}">
                  <a16:creationId xmlns:a16="http://schemas.microsoft.com/office/drawing/2014/main" id="{E0C388B1-4982-854A-CE50-67EC4D388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5" y="1407623"/>
              <a:ext cx="913523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BrAddr26</a:t>
              </a:r>
            </a:p>
          </p:txBody>
        </p:sp>
        <p:cxnSp>
          <p:nvCxnSpPr>
            <p:cNvPr id="52349" name="Straight Connector 113">
              <a:extLst>
                <a:ext uri="{FF2B5EF4-FFF2-40B4-BE49-F238E27FC236}">
                  <a16:creationId xmlns:a16="http://schemas.microsoft.com/office/drawing/2014/main" id="{41F7E809-FE92-F2DA-24A7-A062BC73A4EC}"/>
                </a:ext>
              </a:extLst>
            </p:cNvPr>
            <p:cNvCxnSpPr>
              <a:cxnSpLocks noChangeShapeType="1"/>
              <a:stCxn id="52347" idx="3"/>
              <a:endCxn id="52374" idx="0"/>
            </p:cNvCxnSpPr>
            <p:nvPr/>
          </p:nvCxnSpPr>
          <p:spPr bwMode="auto">
            <a:xfrm flipV="1">
              <a:off x="5741880" y="1267217"/>
              <a:ext cx="176565" cy="20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0" name="Straight Connector 115">
              <a:extLst>
                <a:ext uri="{FF2B5EF4-FFF2-40B4-BE49-F238E27FC236}">
                  <a16:creationId xmlns:a16="http://schemas.microsoft.com/office/drawing/2014/main" id="{8DB75D5E-9810-A992-4E55-1DC422AB235D}"/>
                </a:ext>
              </a:extLst>
            </p:cNvPr>
            <p:cNvCxnSpPr>
              <a:cxnSpLocks noChangeShapeType="1"/>
              <a:stCxn id="52348" idx="3"/>
              <a:endCxn id="52399" idx="0"/>
            </p:cNvCxnSpPr>
            <p:nvPr/>
          </p:nvCxnSpPr>
          <p:spPr bwMode="auto">
            <a:xfrm flipV="1">
              <a:off x="5758877" y="1565016"/>
              <a:ext cx="164826" cy="20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1" name="Straight Connector 117">
              <a:extLst>
                <a:ext uri="{FF2B5EF4-FFF2-40B4-BE49-F238E27FC236}">
                  <a16:creationId xmlns:a16="http://schemas.microsoft.com/office/drawing/2014/main" id="{9EA60616-4176-7AAC-9E1E-1EA4BA801A52}"/>
                </a:ext>
              </a:extLst>
            </p:cNvPr>
            <p:cNvCxnSpPr>
              <a:cxnSpLocks noChangeShapeType="1"/>
              <a:stCxn id="52377" idx="0"/>
              <a:endCxn id="52382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2" name="Rectangle 84">
              <a:extLst>
                <a:ext uri="{FF2B5EF4-FFF2-40B4-BE49-F238E27FC236}">
                  <a16:creationId xmlns:a16="http://schemas.microsoft.com/office/drawing/2014/main" id="{5C20F6E0-6307-BAD9-6925-35563ECB8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2353" name="Straight Connector 252">
              <a:extLst>
                <a:ext uri="{FF2B5EF4-FFF2-40B4-BE49-F238E27FC236}">
                  <a16:creationId xmlns:a16="http://schemas.microsoft.com/office/drawing/2014/main" id="{528EA1A9-5E65-8829-DF85-31CD280D4E0F}"/>
                </a:ext>
              </a:extLst>
            </p:cNvPr>
            <p:cNvCxnSpPr>
              <a:cxnSpLocks noChangeShapeType="1"/>
              <a:stCxn id="52358" idx="3"/>
              <a:endCxn id="52352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4" name="Text Box 104">
              <a:extLst>
                <a:ext uri="{FF2B5EF4-FFF2-40B4-BE49-F238E27FC236}">
                  <a16:creationId xmlns:a16="http://schemas.microsoft.com/office/drawing/2014/main" id="{ECEB14A7-80C9-F9CF-CD20-41DB1F2C9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4417" y="2735899"/>
              <a:ext cx="1036296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BrTaken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2355" name="Text Box 104">
              <a:extLst>
                <a:ext uri="{FF2B5EF4-FFF2-40B4-BE49-F238E27FC236}">
                  <a16:creationId xmlns:a16="http://schemas.microsoft.com/office/drawing/2014/main" id="{6D4525C0-CE6A-F502-8FD1-AC9472A2F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7336" y="331452"/>
              <a:ext cx="1208208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UncondBr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2356" name="Straight Connector 287">
              <a:extLst>
                <a:ext uri="{FF2B5EF4-FFF2-40B4-BE49-F238E27FC236}">
                  <a16:creationId xmlns:a16="http://schemas.microsoft.com/office/drawing/2014/main" id="{6498C869-EF6C-DC72-F0E9-95BEF6737783}"/>
                </a:ext>
              </a:extLst>
            </p:cNvPr>
            <p:cNvCxnSpPr>
              <a:cxnSpLocks noChangeShapeType="1"/>
              <a:stCxn id="52354" idx="0"/>
              <a:endCxn id="52372" idx="0"/>
            </p:cNvCxnSpPr>
            <p:nvPr/>
          </p:nvCxnSpPr>
          <p:spPr bwMode="auto">
            <a:xfrm flipV="1">
              <a:off x="8662566" y="2438537"/>
              <a:ext cx="14" cy="2973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7" name="Straight Connector 319">
              <a:extLst>
                <a:ext uri="{FF2B5EF4-FFF2-40B4-BE49-F238E27FC236}">
                  <a16:creationId xmlns:a16="http://schemas.microsoft.com/office/drawing/2014/main" id="{79ABE541-CEB9-5527-0D15-E425859F45BC}"/>
                </a:ext>
              </a:extLst>
            </p:cNvPr>
            <p:cNvCxnSpPr>
              <a:cxnSpLocks noChangeShapeType="1"/>
              <a:stCxn id="52355" idx="2"/>
              <a:endCxn id="52380" idx="0"/>
            </p:cNvCxnSpPr>
            <p:nvPr/>
          </p:nvCxnSpPr>
          <p:spPr bwMode="auto">
            <a:xfrm>
              <a:off x="6721441" y="729978"/>
              <a:ext cx="597" cy="4260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58" name="Rectangle 84">
              <a:extLst>
                <a:ext uri="{FF2B5EF4-FFF2-40B4-BE49-F238E27FC236}">
                  <a16:creationId xmlns:a16="http://schemas.microsoft.com/office/drawing/2014/main" id="{1BD75A0B-0B1C-A7DA-546C-11E7C0381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2359" name="Straight Connector 327">
              <a:extLst>
                <a:ext uri="{FF2B5EF4-FFF2-40B4-BE49-F238E27FC236}">
                  <a16:creationId xmlns:a16="http://schemas.microsoft.com/office/drawing/2014/main" id="{EDD42B72-A2C5-626A-CC69-80AE33E1D9E1}"/>
                </a:ext>
              </a:extLst>
            </p:cNvPr>
            <p:cNvCxnSpPr>
              <a:cxnSpLocks noChangeShapeType="1"/>
              <a:stCxn id="52405" idx="0"/>
              <a:endCxn id="52358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360" name="Line 70">
              <a:extLst>
                <a:ext uri="{FF2B5EF4-FFF2-40B4-BE49-F238E27FC236}">
                  <a16:creationId xmlns:a16="http://schemas.microsoft.com/office/drawing/2014/main" id="{11124154-079E-586B-79D4-03FF8D3EF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1" name="Line 70">
              <a:extLst>
                <a:ext uri="{FF2B5EF4-FFF2-40B4-BE49-F238E27FC236}">
                  <a16:creationId xmlns:a16="http://schemas.microsoft.com/office/drawing/2014/main" id="{346E7726-AA61-A49F-E768-A203A9AC1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362" name="Group 382">
              <a:extLst>
                <a:ext uri="{FF2B5EF4-FFF2-40B4-BE49-F238E27FC236}">
                  <a16:creationId xmlns:a16="http://schemas.microsoft.com/office/drawing/2014/main" id="{7C0914D3-DE82-305D-3B5A-23534B58B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52366" name="Group 19">
                <a:extLst>
                  <a:ext uri="{FF2B5EF4-FFF2-40B4-BE49-F238E27FC236}">
                    <a16:creationId xmlns:a16="http://schemas.microsoft.com/office/drawing/2014/main" id="{D3B76077-6CCB-8800-D35F-05183E4535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52368" name="AutoShape 20">
                  <a:extLst>
                    <a:ext uri="{FF2B5EF4-FFF2-40B4-BE49-F238E27FC236}">
                      <a16:creationId xmlns:a16="http://schemas.microsoft.com/office/drawing/2014/main" id="{5C764D8A-89D1-B30E-CD51-887ED6C1D2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/>
                    <a:t>1    0</a:t>
                  </a:r>
                </a:p>
              </p:txBody>
            </p:sp>
            <p:sp>
              <p:nvSpPr>
                <p:cNvPr id="52369" name="Line 21">
                  <a:extLst>
                    <a:ext uri="{FF2B5EF4-FFF2-40B4-BE49-F238E27FC236}">
                      <a16:creationId xmlns:a16="http://schemas.microsoft.com/office/drawing/2014/main" id="{2578B3BE-A92F-5AE6-95D5-074DD7CAAC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370" name="Line 22">
                  <a:extLst>
                    <a:ext uri="{FF2B5EF4-FFF2-40B4-BE49-F238E27FC236}">
                      <a16:creationId xmlns:a16="http://schemas.microsoft.com/office/drawing/2014/main" id="{DFB61B18-3C66-86B2-7F03-F5569C310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371" name="Line 23">
                  <a:extLst>
                    <a:ext uri="{FF2B5EF4-FFF2-40B4-BE49-F238E27FC236}">
                      <a16:creationId xmlns:a16="http://schemas.microsoft.com/office/drawing/2014/main" id="{3FA6ED89-4E9A-97A7-9E8C-61C0AE136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372" name="Line 24">
                  <a:extLst>
                    <a:ext uri="{FF2B5EF4-FFF2-40B4-BE49-F238E27FC236}">
                      <a16:creationId xmlns:a16="http://schemas.microsoft.com/office/drawing/2014/main" id="{4B6B6BC1-F57D-E247-3B4E-BBDD048C67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367" name="Line 70">
                <a:extLst>
                  <a:ext uri="{FF2B5EF4-FFF2-40B4-BE49-F238E27FC236}">
                    <a16:creationId xmlns:a16="http://schemas.microsoft.com/office/drawing/2014/main" id="{C33EFA79-58B5-A4B5-6E16-A6BDAFBD1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363" name="Straight Connector 372">
              <a:extLst>
                <a:ext uri="{FF2B5EF4-FFF2-40B4-BE49-F238E27FC236}">
                  <a16:creationId xmlns:a16="http://schemas.microsoft.com/office/drawing/2014/main" id="{ED40858B-B09B-F539-3823-CC5C67FBE3E7}"/>
                </a:ext>
              </a:extLst>
            </p:cNvPr>
            <p:cNvCxnSpPr>
              <a:cxnSpLocks noChangeShapeType="1"/>
              <a:stCxn id="52367" idx="1"/>
              <a:endCxn id="52360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4" name="Straight Connector 374">
              <a:extLst>
                <a:ext uri="{FF2B5EF4-FFF2-40B4-BE49-F238E27FC236}">
                  <a16:creationId xmlns:a16="http://schemas.microsoft.com/office/drawing/2014/main" id="{99D68E9D-30A8-59B5-015D-D74BBFB16876}"/>
                </a:ext>
              </a:extLst>
            </p:cNvPr>
            <p:cNvCxnSpPr>
              <a:cxnSpLocks noChangeShapeType="1"/>
              <a:stCxn id="52360" idx="0"/>
              <a:endCxn id="52361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65" name="Straight Connector 376">
              <a:extLst>
                <a:ext uri="{FF2B5EF4-FFF2-40B4-BE49-F238E27FC236}">
                  <a16:creationId xmlns:a16="http://schemas.microsoft.com/office/drawing/2014/main" id="{723B89CA-8AB3-F09B-A824-0AD7826CB03F}"/>
                </a:ext>
              </a:extLst>
            </p:cNvPr>
            <p:cNvCxnSpPr>
              <a:cxnSpLocks noChangeShapeType="1"/>
              <a:stCxn id="52361" idx="0"/>
              <a:endCxn id="52406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9" name="Group 387" descr="Processor datapath, excluding the instruction fetch unit.">
            <a:extLst>
              <a:ext uri="{FF2B5EF4-FFF2-40B4-BE49-F238E27FC236}">
                <a16:creationId xmlns:a16="http://schemas.microsoft.com/office/drawing/2014/main" id="{812E1265-4801-11D0-540F-50204CA12A68}"/>
              </a:ext>
            </a:extLst>
          </p:cNvPr>
          <p:cNvGrpSpPr>
            <a:grpSpLocks/>
          </p:cNvGrpSpPr>
          <p:nvPr/>
        </p:nvGrpSpPr>
        <p:grpSpPr bwMode="auto">
          <a:xfrm>
            <a:off x="0" y="3844925"/>
            <a:ext cx="5649913" cy="2439988"/>
            <a:chOff x="48412" y="3505430"/>
            <a:chExt cx="7311834" cy="3158909"/>
          </a:xfrm>
        </p:grpSpPr>
        <p:grpSp>
          <p:nvGrpSpPr>
            <p:cNvPr id="52230" name="Group 113">
              <a:extLst>
                <a:ext uri="{FF2B5EF4-FFF2-40B4-BE49-F238E27FC236}">
                  <a16:creationId xmlns:a16="http://schemas.microsoft.com/office/drawing/2014/main" id="{64A8199D-2B9C-EDBA-62B2-EA4F83D75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52319" name="Rectangle 114">
                <a:extLst>
                  <a:ext uri="{FF2B5EF4-FFF2-40B4-BE49-F238E27FC236}">
                    <a16:creationId xmlns:a16="http://schemas.microsoft.com/office/drawing/2014/main" id="{9874B9F5-4973-CBFF-328E-4EACBA91D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Aw Ab  Aa Da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Dw                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    RegFile  </a:t>
                </a:r>
                <a:r>
                  <a:rPr lang="en-US" altLang="en-US" sz="1400"/>
                  <a:t>Db</a:t>
                </a:r>
                <a:endParaRPr lang="en-US" altLang="en-US" sz="1400" b="1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            </a:t>
                </a:r>
              </a:p>
            </p:txBody>
          </p:sp>
          <p:sp>
            <p:nvSpPr>
              <p:cNvPr id="52320" name="Line 115">
                <a:extLst>
                  <a:ext uri="{FF2B5EF4-FFF2-40B4-BE49-F238E27FC236}">
                    <a16:creationId xmlns:a16="http://schemas.microsoft.com/office/drawing/2014/main" id="{537B9E3F-8B06-26E0-CA2B-38EB19756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1" name="Line 116">
                <a:extLst>
                  <a:ext uri="{FF2B5EF4-FFF2-40B4-BE49-F238E27FC236}">
                    <a16:creationId xmlns:a16="http://schemas.microsoft.com/office/drawing/2014/main" id="{6F5C4AF2-4D53-7D8D-605B-3913256C5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2" name="Line 117">
                <a:extLst>
                  <a:ext uri="{FF2B5EF4-FFF2-40B4-BE49-F238E27FC236}">
                    <a16:creationId xmlns:a16="http://schemas.microsoft.com/office/drawing/2014/main" id="{A8C1E352-196E-0C13-E3A7-C4DBD9519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3" name="Line 118">
                <a:extLst>
                  <a:ext uri="{FF2B5EF4-FFF2-40B4-BE49-F238E27FC236}">
                    <a16:creationId xmlns:a16="http://schemas.microsoft.com/office/drawing/2014/main" id="{258E9AFA-CD14-04D5-6C87-FF9CEF82E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4" name="Line 119">
                <a:extLst>
                  <a:ext uri="{FF2B5EF4-FFF2-40B4-BE49-F238E27FC236}">
                    <a16:creationId xmlns:a16="http://schemas.microsoft.com/office/drawing/2014/main" id="{69FDB94F-E953-0F15-2129-3C08BE68B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5" name="Line 120">
                <a:extLst>
                  <a:ext uri="{FF2B5EF4-FFF2-40B4-BE49-F238E27FC236}">
                    <a16:creationId xmlns:a16="http://schemas.microsoft.com/office/drawing/2014/main" id="{B8EF3A87-5837-4A14-DB24-1F2BDBD76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26" name="Line 121">
                <a:extLst>
                  <a:ext uri="{FF2B5EF4-FFF2-40B4-BE49-F238E27FC236}">
                    <a16:creationId xmlns:a16="http://schemas.microsoft.com/office/drawing/2014/main" id="{D8280A85-14AE-8C1A-1FC4-B4BDD7AC2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31" name="Group 35">
              <a:extLst>
                <a:ext uri="{FF2B5EF4-FFF2-40B4-BE49-F238E27FC236}">
                  <a16:creationId xmlns:a16="http://schemas.microsoft.com/office/drawing/2014/main" id="{8BF1280C-4E02-C72D-1D15-59F679C8C7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52314" name="Rectangle 36">
                <a:extLst>
                  <a:ext uri="{FF2B5EF4-FFF2-40B4-BE49-F238E27FC236}">
                    <a16:creationId xmlns:a16="http://schemas.microsoft.com/office/drawing/2014/main" id="{D933DCFA-D4A0-48F3-F789-64A541317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Addr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Din     Dout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Data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2315" name="Line 37">
                <a:extLst>
                  <a:ext uri="{FF2B5EF4-FFF2-40B4-BE49-F238E27FC236}">
                    <a16:creationId xmlns:a16="http://schemas.microsoft.com/office/drawing/2014/main" id="{01F90D13-0874-43CC-1818-8DB884851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6" name="Line 38">
                <a:extLst>
                  <a:ext uri="{FF2B5EF4-FFF2-40B4-BE49-F238E27FC236}">
                    <a16:creationId xmlns:a16="http://schemas.microsoft.com/office/drawing/2014/main" id="{D527BEAF-0702-1488-538A-3E3C42D0D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7" name="Line 39">
                <a:extLst>
                  <a:ext uri="{FF2B5EF4-FFF2-40B4-BE49-F238E27FC236}">
                    <a16:creationId xmlns:a16="http://schemas.microsoft.com/office/drawing/2014/main" id="{ACE8FB4F-BAAF-6848-BC8A-FF6273FFBB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18" name="Line 40">
                <a:extLst>
                  <a:ext uri="{FF2B5EF4-FFF2-40B4-BE49-F238E27FC236}">
                    <a16:creationId xmlns:a16="http://schemas.microsoft.com/office/drawing/2014/main" id="{07FAC8E1-087F-CC6E-50CE-D989CFE909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32" name="Group 19">
              <a:extLst>
                <a:ext uri="{FF2B5EF4-FFF2-40B4-BE49-F238E27FC236}">
                  <a16:creationId xmlns:a16="http://schemas.microsoft.com/office/drawing/2014/main" id="{FEA3AA2D-7142-D3E1-2ED5-7D056890A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52309" name="AutoShape 20">
                <a:extLst>
                  <a:ext uri="{FF2B5EF4-FFF2-40B4-BE49-F238E27FC236}">
                    <a16:creationId xmlns:a16="http://schemas.microsoft.com/office/drawing/2014/main" id="{9E87E7BD-6D59-ACA5-EC56-088C564C8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2310" name="Line 21">
                <a:extLst>
                  <a:ext uri="{FF2B5EF4-FFF2-40B4-BE49-F238E27FC236}">
                    <a16:creationId xmlns:a16="http://schemas.microsoft.com/office/drawing/2014/main" id="{EE7AFBCF-9DA8-254C-5FF7-432054A8D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11" name="Line 22">
                <a:extLst>
                  <a:ext uri="{FF2B5EF4-FFF2-40B4-BE49-F238E27FC236}">
                    <a16:creationId xmlns:a16="http://schemas.microsoft.com/office/drawing/2014/main" id="{01A71F33-1550-12D5-71B9-6D23CC761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12" name="Line 23">
                <a:extLst>
                  <a:ext uri="{FF2B5EF4-FFF2-40B4-BE49-F238E27FC236}">
                    <a16:creationId xmlns:a16="http://schemas.microsoft.com/office/drawing/2014/main" id="{B24A5EF8-B653-E64D-6D28-7B668A2FC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13" name="Line 24">
                <a:extLst>
                  <a:ext uri="{FF2B5EF4-FFF2-40B4-BE49-F238E27FC236}">
                    <a16:creationId xmlns:a16="http://schemas.microsoft.com/office/drawing/2014/main" id="{91318232-47D0-64C5-6E8B-1C40277CC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2233" name="TextBox 119">
              <a:extLst>
                <a:ext uri="{FF2B5EF4-FFF2-40B4-BE49-F238E27FC236}">
                  <a16:creationId xmlns:a16="http://schemas.microsoft.com/office/drawing/2014/main" id="{E98976E6-7DA3-B8FC-39A6-79D5A1923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7" y="6013616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DAddr9</a:t>
              </a:r>
            </a:p>
          </p:txBody>
        </p:sp>
        <p:grpSp>
          <p:nvGrpSpPr>
            <p:cNvPr id="52234" name="Group 31">
              <a:extLst>
                <a:ext uri="{FF2B5EF4-FFF2-40B4-BE49-F238E27FC236}">
                  <a16:creationId xmlns:a16="http://schemas.microsoft.com/office/drawing/2014/main" id="{7728FE4D-9626-4358-FA81-878345EE0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F2C8B0C6-6889-6C34-E7E2-206BE995B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5"/>
                <a:ext cx="256" cy="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2307" name="Line 33">
                <a:extLst>
                  <a:ext uri="{FF2B5EF4-FFF2-40B4-BE49-F238E27FC236}">
                    <a16:creationId xmlns:a16="http://schemas.microsoft.com/office/drawing/2014/main" id="{406CDDFC-0A09-5417-1657-E43A706FD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08" name="Line 34">
                <a:extLst>
                  <a:ext uri="{FF2B5EF4-FFF2-40B4-BE49-F238E27FC236}">
                    <a16:creationId xmlns:a16="http://schemas.microsoft.com/office/drawing/2014/main" id="{12821F4A-A620-E490-8C49-2DE6150BE2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2235" name="Straight Connector 125">
              <a:extLst>
                <a:ext uri="{FF2B5EF4-FFF2-40B4-BE49-F238E27FC236}">
                  <a16:creationId xmlns:a16="http://schemas.microsoft.com/office/drawing/2014/main" id="{A094F49D-FEA9-A192-23B7-115C795B8DD4}"/>
                </a:ext>
              </a:extLst>
            </p:cNvPr>
            <p:cNvCxnSpPr>
              <a:cxnSpLocks noChangeShapeType="1"/>
              <a:stCxn id="52233" idx="3"/>
              <a:endCxn id="52307" idx="0"/>
            </p:cNvCxnSpPr>
            <p:nvPr/>
          </p:nvCxnSpPr>
          <p:spPr bwMode="auto">
            <a:xfrm flipV="1">
              <a:off x="2403780" y="6194678"/>
              <a:ext cx="92867" cy="181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236" name="Group 19">
              <a:extLst>
                <a:ext uri="{FF2B5EF4-FFF2-40B4-BE49-F238E27FC236}">
                  <a16:creationId xmlns:a16="http://schemas.microsoft.com/office/drawing/2014/main" id="{43208545-6B5C-2DA9-EAC0-1F4E6976700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52301" name="AutoShape 20">
                <a:extLst>
                  <a:ext uri="{FF2B5EF4-FFF2-40B4-BE49-F238E27FC236}">
                    <a16:creationId xmlns:a16="http://schemas.microsoft.com/office/drawing/2014/main" id="{EF263EB7-73E8-E397-FDDE-C7CC63F6D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2302" name="Line 21">
                <a:extLst>
                  <a:ext uri="{FF2B5EF4-FFF2-40B4-BE49-F238E27FC236}">
                    <a16:creationId xmlns:a16="http://schemas.microsoft.com/office/drawing/2014/main" id="{A5CDB8EA-02D9-06B3-E215-0DE65BE33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03" name="Line 22">
                <a:extLst>
                  <a:ext uri="{FF2B5EF4-FFF2-40B4-BE49-F238E27FC236}">
                    <a16:creationId xmlns:a16="http://schemas.microsoft.com/office/drawing/2014/main" id="{4E2A2B3B-66F4-630B-6F98-9843478182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04" name="Line 23">
                <a:extLst>
                  <a:ext uri="{FF2B5EF4-FFF2-40B4-BE49-F238E27FC236}">
                    <a16:creationId xmlns:a16="http://schemas.microsoft.com/office/drawing/2014/main" id="{9477E840-C08A-014E-AA48-1E36D0763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2305" name="Line 24">
                <a:extLst>
                  <a:ext uri="{FF2B5EF4-FFF2-40B4-BE49-F238E27FC236}">
                    <a16:creationId xmlns:a16="http://schemas.microsoft.com/office/drawing/2014/main" id="{C67F11D2-302C-65DF-7709-77D2642A5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52237" name="Straight Connector 133">
              <a:extLst>
                <a:ext uri="{FF2B5EF4-FFF2-40B4-BE49-F238E27FC236}">
                  <a16:creationId xmlns:a16="http://schemas.microsoft.com/office/drawing/2014/main" id="{CF1634E0-6DD0-963D-1010-BE354C836798}"/>
                </a:ext>
              </a:extLst>
            </p:cNvPr>
            <p:cNvCxnSpPr>
              <a:cxnSpLocks noChangeShapeType="1"/>
              <a:stCxn id="52325" idx="1"/>
              <a:endCxn id="52298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8" name="Straight Connector 136">
              <a:extLst>
                <a:ext uri="{FF2B5EF4-FFF2-40B4-BE49-F238E27FC236}">
                  <a16:creationId xmlns:a16="http://schemas.microsoft.com/office/drawing/2014/main" id="{741AE46A-B966-73EC-4B79-14A1DAE0BCB1}"/>
                </a:ext>
              </a:extLst>
            </p:cNvPr>
            <p:cNvCxnSpPr>
              <a:cxnSpLocks noChangeShapeType="1"/>
              <a:stCxn id="52256" idx="3"/>
              <a:endCxn id="52303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9" name="Straight Connector 138">
              <a:extLst>
                <a:ext uri="{FF2B5EF4-FFF2-40B4-BE49-F238E27FC236}">
                  <a16:creationId xmlns:a16="http://schemas.microsoft.com/office/drawing/2014/main" id="{D8B9CC6E-03D2-4DA2-84D5-4179B938BEAA}"/>
                </a:ext>
              </a:extLst>
            </p:cNvPr>
            <p:cNvCxnSpPr>
              <a:cxnSpLocks noChangeShapeType="1"/>
              <a:stCxn id="52308" idx="1"/>
              <a:endCxn id="52304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0" name="Straight Connector 143">
              <a:extLst>
                <a:ext uri="{FF2B5EF4-FFF2-40B4-BE49-F238E27FC236}">
                  <a16:creationId xmlns:a16="http://schemas.microsoft.com/office/drawing/2014/main" id="{207944E4-CC55-8ED9-7BD4-B36ABA066404}"/>
                </a:ext>
              </a:extLst>
            </p:cNvPr>
            <p:cNvCxnSpPr>
              <a:cxnSpLocks noChangeShapeType="1"/>
              <a:stCxn id="52302" idx="1"/>
              <a:endCxn id="52299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1" name="Rectangle 84">
              <a:extLst>
                <a:ext uri="{FF2B5EF4-FFF2-40B4-BE49-F238E27FC236}">
                  <a16:creationId xmlns:a16="http://schemas.microsoft.com/office/drawing/2014/main" id="{E4CE3EC2-4EA0-A5C3-4472-10161DF73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2242" name="Straight Connector 146">
              <a:extLst>
                <a:ext uri="{FF2B5EF4-FFF2-40B4-BE49-F238E27FC236}">
                  <a16:creationId xmlns:a16="http://schemas.microsoft.com/office/drawing/2014/main" id="{E3F4E6DE-458A-9A7E-8D9E-8262624CD605}"/>
                </a:ext>
              </a:extLst>
            </p:cNvPr>
            <p:cNvCxnSpPr>
              <a:cxnSpLocks noChangeShapeType="1"/>
              <a:stCxn id="52297" idx="1"/>
              <a:endCxn id="52241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3" name="Straight Connector 148">
              <a:extLst>
                <a:ext uri="{FF2B5EF4-FFF2-40B4-BE49-F238E27FC236}">
                  <a16:creationId xmlns:a16="http://schemas.microsoft.com/office/drawing/2014/main" id="{8532D971-CD44-7154-B5FD-3B28C0B68590}"/>
                </a:ext>
              </a:extLst>
            </p:cNvPr>
            <p:cNvCxnSpPr>
              <a:cxnSpLocks noChangeShapeType="1"/>
              <a:stCxn id="52241" idx="3"/>
              <a:endCxn id="52312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4" name="Straight Connector 150">
              <a:extLst>
                <a:ext uri="{FF2B5EF4-FFF2-40B4-BE49-F238E27FC236}">
                  <a16:creationId xmlns:a16="http://schemas.microsoft.com/office/drawing/2014/main" id="{2508D17C-3552-0689-D669-EAE1EC1A9BA0}"/>
                </a:ext>
              </a:extLst>
            </p:cNvPr>
            <p:cNvCxnSpPr>
              <a:cxnSpLocks noChangeShapeType="1"/>
              <a:stCxn id="52315" idx="1"/>
              <a:endCxn id="52311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5" name="TextBox 157">
              <a:extLst>
                <a:ext uri="{FF2B5EF4-FFF2-40B4-BE49-F238E27FC236}">
                  <a16:creationId xmlns:a16="http://schemas.microsoft.com/office/drawing/2014/main" id="{E8576377-5288-2696-7DB2-55E8D64C9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76769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Zero</a:t>
              </a:r>
            </a:p>
          </p:txBody>
        </p:sp>
        <p:cxnSp>
          <p:nvCxnSpPr>
            <p:cNvPr id="52246" name="Straight Connector 159">
              <a:extLst>
                <a:ext uri="{FF2B5EF4-FFF2-40B4-BE49-F238E27FC236}">
                  <a16:creationId xmlns:a16="http://schemas.microsoft.com/office/drawing/2014/main" id="{073B2190-E922-A991-E398-8D4B35A46AFA}"/>
                </a:ext>
              </a:extLst>
            </p:cNvPr>
            <p:cNvCxnSpPr>
              <a:cxnSpLocks noChangeShapeType="1"/>
              <a:stCxn id="52300" idx="1"/>
              <a:endCxn id="52245" idx="2"/>
            </p:cNvCxnSpPr>
            <p:nvPr/>
          </p:nvCxnSpPr>
          <p:spPr bwMode="auto">
            <a:xfrm flipV="1">
              <a:off x="4663011" y="4578742"/>
              <a:ext cx="30114" cy="33427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7" name="TextBox 160">
              <a:extLst>
                <a:ext uri="{FF2B5EF4-FFF2-40B4-BE49-F238E27FC236}">
                  <a16:creationId xmlns:a16="http://schemas.microsoft.com/office/drawing/2014/main" id="{192ACA62-C99D-C7CA-A29D-05B6D16B9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7510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Rm</a:t>
              </a:r>
            </a:p>
          </p:txBody>
        </p:sp>
        <p:sp>
          <p:nvSpPr>
            <p:cNvPr id="52248" name="TextBox 161">
              <a:extLst>
                <a:ext uri="{FF2B5EF4-FFF2-40B4-BE49-F238E27FC236}">
                  <a16:creationId xmlns:a16="http://schemas.microsoft.com/office/drawing/2014/main" id="{488EE4B1-8E7F-D09C-82A8-72EF26F33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6" y="3787933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Rn</a:t>
              </a:r>
            </a:p>
          </p:txBody>
        </p:sp>
        <p:sp>
          <p:nvSpPr>
            <p:cNvPr id="52249" name="TextBox 162">
              <a:extLst>
                <a:ext uri="{FF2B5EF4-FFF2-40B4-BE49-F238E27FC236}">
                  <a16:creationId xmlns:a16="http://schemas.microsoft.com/office/drawing/2014/main" id="{32DCDC78-68D9-9C9A-4D21-E332C2E71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Rd</a:t>
              </a:r>
            </a:p>
          </p:txBody>
        </p:sp>
        <p:cxnSp>
          <p:nvCxnSpPr>
            <p:cNvPr id="52250" name="Straight Connector 165">
              <a:extLst>
                <a:ext uri="{FF2B5EF4-FFF2-40B4-BE49-F238E27FC236}">
                  <a16:creationId xmlns:a16="http://schemas.microsoft.com/office/drawing/2014/main" id="{36065EC7-05A2-231D-8166-83349B8CDE04}"/>
                </a:ext>
              </a:extLst>
            </p:cNvPr>
            <p:cNvCxnSpPr>
              <a:cxnSpLocks noChangeShapeType="1"/>
              <a:stCxn id="52248" idx="2"/>
              <a:endCxn id="52324" idx="1"/>
            </p:cNvCxnSpPr>
            <p:nvPr/>
          </p:nvCxnSpPr>
          <p:spPr bwMode="auto">
            <a:xfrm flipH="1">
              <a:off x="2415510" y="4186270"/>
              <a:ext cx="38112" cy="3311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1" name="Straight Connector 176">
              <a:extLst>
                <a:ext uri="{FF2B5EF4-FFF2-40B4-BE49-F238E27FC236}">
                  <a16:creationId xmlns:a16="http://schemas.microsoft.com/office/drawing/2014/main" id="{32D8C1DC-1A45-F55D-CBCA-DD2333F0E41E}"/>
                </a:ext>
              </a:extLst>
            </p:cNvPr>
            <p:cNvCxnSpPr>
              <a:cxnSpLocks noChangeShapeType="1"/>
              <a:stCxn id="52247" idx="2"/>
              <a:endCxn id="52288" idx="0"/>
            </p:cNvCxnSpPr>
            <p:nvPr/>
          </p:nvCxnSpPr>
          <p:spPr bwMode="auto">
            <a:xfrm flipH="1">
              <a:off x="2190157" y="3907785"/>
              <a:ext cx="26452" cy="175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2" name="Straight Connector 178">
              <a:extLst>
                <a:ext uri="{FF2B5EF4-FFF2-40B4-BE49-F238E27FC236}">
                  <a16:creationId xmlns:a16="http://schemas.microsoft.com/office/drawing/2014/main" id="{C0FFAEBE-379B-1A6A-6E8C-642E88703004}"/>
                </a:ext>
              </a:extLst>
            </p:cNvPr>
            <p:cNvCxnSpPr>
              <a:cxnSpLocks noChangeShapeType="1"/>
              <a:stCxn id="52287" idx="1"/>
              <a:endCxn id="52323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3" name="Straight Connector 180">
              <a:extLst>
                <a:ext uri="{FF2B5EF4-FFF2-40B4-BE49-F238E27FC236}">
                  <a16:creationId xmlns:a16="http://schemas.microsoft.com/office/drawing/2014/main" id="{42048509-7D9B-AE90-83C3-B043D7B8F087}"/>
                </a:ext>
              </a:extLst>
            </p:cNvPr>
            <p:cNvCxnSpPr>
              <a:cxnSpLocks noChangeShapeType="1"/>
              <a:stCxn id="52249" idx="2"/>
              <a:endCxn id="52321" idx="1"/>
            </p:cNvCxnSpPr>
            <p:nvPr/>
          </p:nvCxnSpPr>
          <p:spPr bwMode="auto">
            <a:xfrm flipH="1">
              <a:off x="1663036" y="3903767"/>
              <a:ext cx="36006" cy="613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4" name="Straight Connector 182">
              <a:extLst>
                <a:ext uri="{FF2B5EF4-FFF2-40B4-BE49-F238E27FC236}">
                  <a16:creationId xmlns:a16="http://schemas.microsoft.com/office/drawing/2014/main" id="{3DFDB8FA-A3F2-B77A-7DDB-F11DDC416BE7}"/>
                </a:ext>
              </a:extLst>
            </p:cNvPr>
            <p:cNvCxnSpPr>
              <a:cxnSpLocks noChangeShapeType="1"/>
              <a:stCxn id="52249" idx="2"/>
              <a:endCxn id="52289" idx="0"/>
            </p:cNvCxnSpPr>
            <p:nvPr/>
          </p:nvCxnSpPr>
          <p:spPr bwMode="auto">
            <a:xfrm>
              <a:off x="1699042" y="3903767"/>
              <a:ext cx="191468" cy="179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5" name="Straight Connector 189">
              <a:extLst>
                <a:ext uri="{FF2B5EF4-FFF2-40B4-BE49-F238E27FC236}">
                  <a16:creationId xmlns:a16="http://schemas.microsoft.com/office/drawing/2014/main" id="{4894B015-CFBE-2581-AD82-F032FC64C822}"/>
                </a:ext>
              </a:extLst>
            </p:cNvPr>
            <p:cNvCxnSpPr>
              <a:cxnSpLocks noChangeShapeType="1"/>
              <a:stCxn id="52241" idx="2"/>
              <a:endCxn id="52318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6" name="Rectangle 84">
              <a:extLst>
                <a:ext uri="{FF2B5EF4-FFF2-40B4-BE49-F238E27FC236}">
                  <a16:creationId xmlns:a16="http://schemas.microsoft.com/office/drawing/2014/main" id="{8C67202B-E7FD-A020-0161-4EB648383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2257" name="Straight Connector 196">
              <a:extLst>
                <a:ext uri="{FF2B5EF4-FFF2-40B4-BE49-F238E27FC236}">
                  <a16:creationId xmlns:a16="http://schemas.microsoft.com/office/drawing/2014/main" id="{0849067B-B1CC-26A7-F157-BF64417B551E}"/>
                </a:ext>
              </a:extLst>
            </p:cNvPr>
            <p:cNvCxnSpPr>
              <a:cxnSpLocks noChangeShapeType="1"/>
              <a:stCxn id="52322" idx="1"/>
              <a:endCxn id="52256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58" name="Line 70">
              <a:extLst>
                <a:ext uri="{FF2B5EF4-FFF2-40B4-BE49-F238E27FC236}">
                  <a16:creationId xmlns:a16="http://schemas.microsoft.com/office/drawing/2014/main" id="{6FCC3F11-FFC6-E1D4-EA6C-77964920D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59" name="Straight Connector 213">
              <a:extLst>
                <a:ext uri="{FF2B5EF4-FFF2-40B4-BE49-F238E27FC236}">
                  <a16:creationId xmlns:a16="http://schemas.microsoft.com/office/drawing/2014/main" id="{29C57201-FF5E-3CD6-30CA-FCCF2D2AD803}"/>
                </a:ext>
              </a:extLst>
            </p:cNvPr>
            <p:cNvCxnSpPr>
              <a:cxnSpLocks noChangeShapeType="1"/>
              <a:stCxn id="52258" idx="1"/>
              <a:endCxn id="52317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0" name="Straight Connector 215">
              <a:extLst>
                <a:ext uri="{FF2B5EF4-FFF2-40B4-BE49-F238E27FC236}">
                  <a16:creationId xmlns:a16="http://schemas.microsoft.com/office/drawing/2014/main" id="{46321076-C041-6646-AB1A-FF41BDB24D2E}"/>
                </a:ext>
              </a:extLst>
            </p:cNvPr>
            <p:cNvCxnSpPr>
              <a:cxnSpLocks noChangeShapeType="1"/>
              <a:stCxn id="52258" idx="0"/>
              <a:endCxn id="52256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61" name="Line 70">
              <a:extLst>
                <a:ext uri="{FF2B5EF4-FFF2-40B4-BE49-F238E27FC236}">
                  <a16:creationId xmlns:a16="http://schemas.microsoft.com/office/drawing/2014/main" id="{852C0CE2-8BA2-010D-939E-026D83CF0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2" name="Line 70">
              <a:extLst>
                <a:ext uri="{FF2B5EF4-FFF2-40B4-BE49-F238E27FC236}">
                  <a16:creationId xmlns:a16="http://schemas.microsoft.com/office/drawing/2014/main" id="{A4775D12-BA43-805F-1A21-76193B62F3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3" name="Line 70">
              <a:extLst>
                <a:ext uri="{FF2B5EF4-FFF2-40B4-BE49-F238E27FC236}">
                  <a16:creationId xmlns:a16="http://schemas.microsoft.com/office/drawing/2014/main" id="{F9E00079-5DCB-7E9E-D0EE-06821C4DD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4" name="Line 70">
              <a:extLst>
                <a:ext uri="{FF2B5EF4-FFF2-40B4-BE49-F238E27FC236}">
                  <a16:creationId xmlns:a16="http://schemas.microsoft.com/office/drawing/2014/main" id="{7F5E68C0-F12D-7EC0-E626-93A08689E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265" name="Straight Connector 232">
              <a:extLst>
                <a:ext uri="{FF2B5EF4-FFF2-40B4-BE49-F238E27FC236}">
                  <a16:creationId xmlns:a16="http://schemas.microsoft.com/office/drawing/2014/main" id="{437F6D07-4B28-75CF-26E2-549C70049B2C}"/>
                </a:ext>
              </a:extLst>
            </p:cNvPr>
            <p:cNvCxnSpPr>
              <a:cxnSpLocks noChangeShapeType="1"/>
              <a:stCxn id="52310" idx="1"/>
              <a:endCxn id="52261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6" name="Straight Connector 234">
              <a:extLst>
                <a:ext uri="{FF2B5EF4-FFF2-40B4-BE49-F238E27FC236}">
                  <a16:creationId xmlns:a16="http://schemas.microsoft.com/office/drawing/2014/main" id="{E00F1344-A8D5-7BC9-F57A-E5A902396D0A}"/>
                </a:ext>
              </a:extLst>
            </p:cNvPr>
            <p:cNvCxnSpPr>
              <a:cxnSpLocks noChangeShapeType="1"/>
              <a:stCxn id="52261" idx="1"/>
              <a:endCxn id="52262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7" name="Straight Connector 236">
              <a:extLst>
                <a:ext uri="{FF2B5EF4-FFF2-40B4-BE49-F238E27FC236}">
                  <a16:creationId xmlns:a16="http://schemas.microsoft.com/office/drawing/2014/main" id="{FAFF23B9-3CBB-8B73-83A8-96EE8427A818}"/>
                </a:ext>
              </a:extLst>
            </p:cNvPr>
            <p:cNvCxnSpPr>
              <a:cxnSpLocks noChangeShapeType="1"/>
              <a:stCxn id="52262" idx="0"/>
              <a:endCxn id="52263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8" name="Straight Connector 238">
              <a:extLst>
                <a:ext uri="{FF2B5EF4-FFF2-40B4-BE49-F238E27FC236}">
                  <a16:creationId xmlns:a16="http://schemas.microsoft.com/office/drawing/2014/main" id="{AAD594EA-BAC2-04DC-0D1D-F9C16AE72A8F}"/>
                </a:ext>
              </a:extLst>
            </p:cNvPr>
            <p:cNvCxnSpPr>
              <a:cxnSpLocks noChangeShapeType="1"/>
              <a:stCxn id="52264" idx="0"/>
              <a:endCxn id="52263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9" name="Straight Connector 241">
              <a:extLst>
                <a:ext uri="{FF2B5EF4-FFF2-40B4-BE49-F238E27FC236}">
                  <a16:creationId xmlns:a16="http://schemas.microsoft.com/office/drawing/2014/main" id="{1F9AA956-1BA0-C8AC-7460-51706B866AF8}"/>
                </a:ext>
              </a:extLst>
            </p:cNvPr>
            <p:cNvCxnSpPr>
              <a:cxnSpLocks noChangeShapeType="1"/>
              <a:stCxn id="52264" idx="1"/>
              <a:endCxn id="52320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0" name="Text Box 104">
              <a:extLst>
                <a:ext uri="{FF2B5EF4-FFF2-40B4-BE49-F238E27FC236}">
                  <a16:creationId xmlns:a16="http://schemas.microsoft.com/office/drawing/2014/main" id="{D01757AA-45BF-74AB-7497-05B78B5E2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" y="5392839"/>
              <a:ext cx="113428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RegWrite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2271" name="Straight Connector 273">
              <a:extLst>
                <a:ext uri="{FF2B5EF4-FFF2-40B4-BE49-F238E27FC236}">
                  <a16:creationId xmlns:a16="http://schemas.microsoft.com/office/drawing/2014/main" id="{4DB42937-8280-DAAB-936A-69415766A7ED}"/>
                </a:ext>
              </a:extLst>
            </p:cNvPr>
            <p:cNvCxnSpPr>
              <a:cxnSpLocks noChangeShapeType="1"/>
              <a:stCxn id="52270" idx="3"/>
              <a:endCxn id="52326" idx="0"/>
            </p:cNvCxnSpPr>
            <p:nvPr/>
          </p:nvCxnSpPr>
          <p:spPr bwMode="auto">
            <a:xfrm flipV="1">
              <a:off x="1182694" y="5577061"/>
              <a:ext cx="168395" cy="149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72" name="Text Box 104">
              <a:extLst>
                <a:ext uri="{FF2B5EF4-FFF2-40B4-BE49-F238E27FC236}">
                  <a16:creationId xmlns:a16="http://schemas.microsoft.com/office/drawing/2014/main" id="{5E34AFF5-074B-5A0C-E970-870E32808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24" y="4073716"/>
              <a:ext cx="109171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12FE"/>
                  </a:solidFill>
                </a:rPr>
                <a:t>Reg2Loc</a:t>
              </a:r>
            </a:p>
          </p:txBody>
        </p:sp>
        <p:sp>
          <p:nvSpPr>
            <p:cNvPr id="52273" name="Text Box 104">
              <a:extLst>
                <a:ext uri="{FF2B5EF4-FFF2-40B4-BE49-F238E27FC236}">
                  <a16:creationId xmlns:a16="http://schemas.microsoft.com/office/drawing/2014/main" id="{019ADA99-FDCD-1E52-500F-7225BEBD2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199" y="5972237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ALUOp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2274" name="Text Box 104">
              <a:extLst>
                <a:ext uri="{FF2B5EF4-FFF2-40B4-BE49-F238E27FC236}">
                  <a16:creationId xmlns:a16="http://schemas.microsoft.com/office/drawing/2014/main" id="{F7E1F514-2639-B89F-CB02-E13A46543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016" y="4389608"/>
              <a:ext cx="134723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MemToReg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2275" name="Text Box 104">
              <a:extLst>
                <a:ext uri="{FF2B5EF4-FFF2-40B4-BE49-F238E27FC236}">
                  <a16:creationId xmlns:a16="http://schemas.microsoft.com/office/drawing/2014/main" id="{47C94D15-A1BA-FD89-D010-97CDABB55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744" y="6180185"/>
              <a:ext cx="102532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ALUSrc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2276" name="Text Box 104">
              <a:extLst>
                <a:ext uri="{FF2B5EF4-FFF2-40B4-BE49-F238E27FC236}">
                  <a16:creationId xmlns:a16="http://schemas.microsoft.com/office/drawing/2014/main" id="{D5871148-94D5-B5B0-1543-9B5A07F28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037" y="4605494"/>
              <a:ext cx="125046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2277" name="Straight Connector 283">
              <a:extLst>
                <a:ext uri="{FF2B5EF4-FFF2-40B4-BE49-F238E27FC236}">
                  <a16:creationId xmlns:a16="http://schemas.microsoft.com/office/drawing/2014/main" id="{3D68C370-1B9F-0FF4-6A97-FB7EB4758678}"/>
                </a:ext>
              </a:extLst>
            </p:cNvPr>
            <p:cNvCxnSpPr>
              <a:cxnSpLocks noChangeShapeType="1"/>
              <a:stCxn id="52272" idx="3"/>
              <a:endCxn id="52290" idx="0"/>
            </p:cNvCxnSpPr>
            <p:nvPr/>
          </p:nvCxnSpPr>
          <p:spPr bwMode="auto">
            <a:xfrm flipV="1">
              <a:off x="1524135" y="4257476"/>
              <a:ext cx="254703" cy="1540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8" name="Straight Connector 286">
              <a:extLst>
                <a:ext uri="{FF2B5EF4-FFF2-40B4-BE49-F238E27FC236}">
                  <a16:creationId xmlns:a16="http://schemas.microsoft.com/office/drawing/2014/main" id="{CD692FC5-0D08-1557-B506-E9D0CB55CB8F}"/>
                </a:ext>
              </a:extLst>
            </p:cNvPr>
            <p:cNvCxnSpPr>
              <a:cxnSpLocks noChangeShapeType="1"/>
              <a:stCxn id="52274" idx="2"/>
              <a:endCxn id="52313" idx="0"/>
            </p:cNvCxnSpPr>
            <p:nvPr/>
          </p:nvCxnSpPr>
          <p:spPr bwMode="auto">
            <a:xfrm flipH="1">
              <a:off x="6682374" y="4787945"/>
              <a:ext cx="4257" cy="213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79" name="Straight Connector 292">
              <a:extLst>
                <a:ext uri="{FF2B5EF4-FFF2-40B4-BE49-F238E27FC236}">
                  <a16:creationId xmlns:a16="http://schemas.microsoft.com/office/drawing/2014/main" id="{2A4D8B4E-EE4C-AE9F-F0D7-34F57B1350C1}"/>
                </a:ext>
              </a:extLst>
            </p:cNvPr>
            <p:cNvCxnSpPr>
              <a:cxnSpLocks noChangeShapeType="1"/>
              <a:stCxn id="52275" idx="0"/>
              <a:endCxn id="52305" idx="0"/>
            </p:cNvCxnSpPr>
            <p:nvPr/>
          </p:nvCxnSpPr>
          <p:spPr bwMode="auto">
            <a:xfrm flipH="1" flipV="1">
              <a:off x="3585381" y="5756805"/>
              <a:ext cx="1024" cy="423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0" name="Straight Connector 293">
              <a:extLst>
                <a:ext uri="{FF2B5EF4-FFF2-40B4-BE49-F238E27FC236}">
                  <a16:creationId xmlns:a16="http://schemas.microsoft.com/office/drawing/2014/main" id="{0555BB55-FE2D-5B32-4327-DFF5640697B1}"/>
                </a:ext>
              </a:extLst>
            </p:cNvPr>
            <p:cNvCxnSpPr>
              <a:cxnSpLocks noChangeShapeType="1"/>
              <a:stCxn id="52276" idx="2"/>
              <a:endCxn id="52316" idx="1"/>
            </p:cNvCxnSpPr>
            <p:nvPr/>
          </p:nvCxnSpPr>
          <p:spPr bwMode="auto">
            <a:xfrm>
              <a:off x="5218271" y="5003831"/>
              <a:ext cx="1874" cy="3380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1" name="Straight Connector 294">
              <a:extLst>
                <a:ext uri="{FF2B5EF4-FFF2-40B4-BE49-F238E27FC236}">
                  <a16:creationId xmlns:a16="http://schemas.microsoft.com/office/drawing/2014/main" id="{32C5BFB6-7AF6-0257-D525-AA680920443D}"/>
                </a:ext>
              </a:extLst>
            </p:cNvPr>
            <p:cNvCxnSpPr>
              <a:cxnSpLocks noChangeShapeType="1"/>
              <a:stCxn id="52273" idx="0"/>
              <a:endCxn id="52292" idx="1"/>
            </p:cNvCxnSpPr>
            <p:nvPr/>
          </p:nvCxnSpPr>
          <p:spPr bwMode="auto">
            <a:xfrm flipH="1" flipV="1">
              <a:off x="4309269" y="5726613"/>
              <a:ext cx="8142" cy="2456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2282" name="Group 307">
              <a:extLst>
                <a:ext uri="{FF2B5EF4-FFF2-40B4-BE49-F238E27FC236}">
                  <a16:creationId xmlns:a16="http://schemas.microsoft.com/office/drawing/2014/main" id="{CD188958-9BA4-A40F-A95D-10A4FC9A1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52291" name="Group 3">
                <a:extLst>
                  <a:ext uri="{FF2B5EF4-FFF2-40B4-BE49-F238E27FC236}">
                    <a16:creationId xmlns:a16="http://schemas.microsoft.com/office/drawing/2014/main" id="{169871EE-E5D6-F767-E9DB-D3794715CE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52293" name="AutoShape 4">
                  <a:extLst>
                    <a:ext uri="{FF2B5EF4-FFF2-40B4-BE49-F238E27FC236}">
                      <a16:creationId xmlns:a16="http://schemas.microsoft.com/office/drawing/2014/main" id="{79BF28ED-34A3-F7FA-FADC-CB4FDBEDF8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4" name="Line 5">
                  <a:extLst>
                    <a:ext uri="{FF2B5EF4-FFF2-40B4-BE49-F238E27FC236}">
                      <a16:creationId xmlns:a16="http://schemas.microsoft.com/office/drawing/2014/main" id="{A68D6201-4A1C-1F46-9035-CE224769C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5" name="Line 6">
                  <a:extLst>
                    <a:ext uri="{FF2B5EF4-FFF2-40B4-BE49-F238E27FC236}">
                      <a16:creationId xmlns:a16="http://schemas.microsoft.com/office/drawing/2014/main" id="{7A41F7A1-12C2-698E-26BE-7C1DC9821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6" name="Line 7">
                  <a:extLst>
                    <a:ext uri="{FF2B5EF4-FFF2-40B4-BE49-F238E27FC236}">
                      <a16:creationId xmlns:a16="http://schemas.microsoft.com/office/drawing/2014/main" id="{921FF3A9-FCBB-C114-AE6A-01E67AC26D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7" name="Line 8">
                  <a:extLst>
                    <a:ext uri="{FF2B5EF4-FFF2-40B4-BE49-F238E27FC236}">
                      <a16:creationId xmlns:a16="http://schemas.microsoft.com/office/drawing/2014/main" id="{58615143-948E-CDFA-47D7-0AD0B1E0DF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8" name="Line 9">
                  <a:extLst>
                    <a:ext uri="{FF2B5EF4-FFF2-40B4-BE49-F238E27FC236}">
                      <a16:creationId xmlns:a16="http://schemas.microsoft.com/office/drawing/2014/main" id="{86A2AB2B-CCA9-41C7-78ED-C7F15798E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299" name="Line 10">
                  <a:extLst>
                    <a:ext uri="{FF2B5EF4-FFF2-40B4-BE49-F238E27FC236}">
                      <a16:creationId xmlns:a16="http://schemas.microsoft.com/office/drawing/2014/main" id="{F1B8C3D6-999F-5D9C-E7EA-D6C87315B8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300" name="Line 11">
                  <a:extLst>
                    <a:ext uri="{FF2B5EF4-FFF2-40B4-BE49-F238E27FC236}">
                      <a16:creationId xmlns:a16="http://schemas.microsoft.com/office/drawing/2014/main" id="{1E42A8AD-0096-6573-DB48-AED6342B0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292" name="Line 11">
                <a:extLst>
                  <a:ext uri="{FF2B5EF4-FFF2-40B4-BE49-F238E27FC236}">
                    <a16:creationId xmlns:a16="http://schemas.microsoft.com/office/drawing/2014/main" id="{8E32057E-6BD6-3CDB-E7D7-C57607668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283" name="Group 386">
              <a:extLst>
                <a:ext uri="{FF2B5EF4-FFF2-40B4-BE49-F238E27FC236}">
                  <a16:creationId xmlns:a16="http://schemas.microsoft.com/office/drawing/2014/main" id="{D02B875B-C589-EE47-39EF-493004F5F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52284" name="Group 19">
                <a:extLst>
                  <a:ext uri="{FF2B5EF4-FFF2-40B4-BE49-F238E27FC236}">
                    <a16:creationId xmlns:a16="http://schemas.microsoft.com/office/drawing/2014/main" id="{ACBB7FD8-DC2E-14C6-8385-C34A8994DC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52286" name="AutoShape 20">
                  <a:extLst>
                    <a:ext uri="{FF2B5EF4-FFF2-40B4-BE49-F238E27FC236}">
                      <a16:creationId xmlns:a16="http://schemas.microsoft.com/office/drawing/2014/main" id="{4EB60237-A755-BEC4-7E8F-380357F98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52287" name="Line 21">
                  <a:extLst>
                    <a:ext uri="{FF2B5EF4-FFF2-40B4-BE49-F238E27FC236}">
                      <a16:creationId xmlns:a16="http://schemas.microsoft.com/office/drawing/2014/main" id="{2DC43214-DD84-7ED9-68E7-DC1673C4FF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288" name="Line 22">
                  <a:extLst>
                    <a:ext uri="{FF2B5EF4-FFF2-40B4-BE49-F238E27FC236}">
                      <a16:creationId xmlns:a16="http://schemas.microsoft.com/office/drawing/2014/main" id="{37BC35BE-7609-7B19-436F-D187B5D9DE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289" name="Line 23">
                  <a:extLst>
                    <a:ext uri="{FF2B5EF4-FFF2-40B4-BE49-F238E27FC236}">
                      <a16:creationId xmlns:a16="http://schemas.microsoft.com/office/drawing/2014/main" id="{55F84527-4882-56D2-B7AB-0029C2544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2290" name="Line 24">
                  <a:extLst>
                    <a:ext uri="{FF2B5EF4-FFF2-40B4-BE49-F238E27FC236}">
                      <a16:creationId xmlns:a16="http://schemas.microsoft.com/office/drawing/2014/main" id="{8FC1B0EC-EC3E-29AF-B4F2-2EA8A39A1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285" name="TextBox 385">
                <a:extLst>
                  <a:ext uri="{FF2B5EF4-FFF2-40B4-BE49-F238E27FC236}">
                    <a16:creationId xmlns:a16="http://schemas.microsoft.com/office/drawing/2014/main" id="{0F5BB4EE-C605-630C-DE96-698E43EC97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529464" cy="318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67">
            <a:extLst>
              <a:ext uri="{FF2B5EF4-FFF2-40B4-BE49-F238E27FC236}">
                <a16:creationId xmlns:a16="http://schemas.microsoft.com/office/drawing/2014/main" id="{FCF173BE-DCE2-8F68-E9FE-20D121332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25</a:t>
            </a:r>
          </a:p>
        </p:txBody>
      </p:sp>
      <p:sp>
        <p:nvSpPr>
          <p:cNvPr id="54275" name="Rectangle 168">
            <a:extLst>
              <a:ext uri="{FF2B5EF4-FFF2-40B4-BE49-F238E27FC236}">
                <a16:creationId xmlns:a16="http://schemas.microsoft.com/office/drawing/2014/main" id="{7CECFFCC-D687-78C9-371C-4A6FDA2B3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Implement ADDI  Rd, Rn, imm12 on our CPU</a:t>
            </a:r>
          </a:p>
        </p:txBody>
      </p:sp>
      <p:graphicFrame>
        <p:nvGraphicFramePr>
          <p:cNvPr id="289957" name="Group 165">
            <a:extLst>
              <a:ext uri="{FF2B5EF4-FFF2-40B4-BE49-F238E27FC236}">
                <a16:creationId xmlns:a16="http://schemas.microsoft.com/office/drawing/2014/main" id="{D744FA4B-4B6B-3354-5683-45F81A4EB189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28480210"/>
              </p:ext>
            </p:extLst>
          </p:nvPr>
        </p:nvGraphicFramePr>
        <p:xfrm>
          <a:off x="549275" y="2970213"/>
          <a:ext cx="2473325" cy="3873502"/>
        </p:xfrm>
        <a:graphic>
          <a:graphicData uri="http://schemas.openxmlformats.org/drawingml/2006/table">
            <a:tbl>
              <a:tblPr firstRow="1"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Signal</a:t>
                      </a: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310686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Reg2Loc</a:t>
                      </a: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ALUSrc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MemToReg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RegWrite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MemWrite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BrTaken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UncondBr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ALUOp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305" name="Group 384" descr="Instruction fetch unit.">
            <a:extLst>
              <a:ext uri="{FF2B5EF4-FFF2-40B4-BE49-F238E27FC236}">
                <a16:creationId xmlns:a16="http://schemas.microsoft.com/office/drawing/2014/main" id="{E8A7BB5A-7144-7E83-FDC3-0A1864D7EBF2}"/>
              </a:ext>
            </a:extLst>
          </p:cNvPr>
          <p:cNvGrpSpPr>
            <a:grpSpLocks/>
          </p:cNvGrpSpPr>
          <p:nvPr/>
        </p:nvGrpSpPr>
        <p:grpSpPr bwMode="auto">
          <a:xfrm>
            <a:off x="4522788" y="1360488"/>
            <a:ext cx="4410075" cy="2370137"/>
            <a:chOff x="3471152" y="331452"/>
            <a:chExt cx="5709561" cy="3069959"/>
          </a:xfrm>
        </p:grpSpPr>
        <p:grpSp>
          <p:nvGrpSpPr>
            <p:cNvPr id="54404" name="Group 14">
              <a:extLst>
                <a:ext uri="{FF2B5EF4-FFF2-40B4-BE49-F238E27FC236}">
                  <a16:creationId xmlns:a16="http://schemas.microsoft.com/office/drawing/2014/main" id="{DC3A1FD3-B3FE-4BD7-FAD0-B3CCA7E24FF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93" name="Rectangle 15">
                <a:extLst>
                  <a:ext uri="{FF2B5EF4-FFF2-40B4-BE49-F238E27FC236}">
                    <a16:creationId xmlns:a16="http://schemas.microsoft.com/office/drawing/2014/main" id="{8EC43EE3-9579-BC48-0A52-CEA9BACB6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PC</a:t>
                </a:r>
              </a:p>
            </p:txBody>
          </p:sp>
          <p:sp>
            <p:nvSpPr>
              <p:cNvPr id="54482" name="Line 16">
                <a:extLst>
                  <a:ext uri="{FF2B5EF4-FFF2-40B4-BE49-F238E27FC236}">
                    <a16:creationId xmlns:a16="http://schemas.microsoft.com/office/drawing/2014/main" id="{7341E3FA-1F37-32AE-8C18-2A64B83CE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3" name="Line 17">
                <a:extLst>
                  <a:ext uri="{FF2B5EF4-FFF2-40B4-BE49-F238E27FC236}">
                    <a16:creationId xmlns:a16="http://schemas.microsoft.com/office/drawing/2014/main" id="{69CDC98F-1290-0497-22BD-B75F0E727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405" name="Group 32">
              <a:extLst>
                <a:ext uri="{FF2B5EF4-FFF2-40B4-BE49-F238E27FC236}">
                  <a16:creationId xmlns:a16="http://schemas.microsoft.com/office/drawing/2014/main" id="{5BF87569-4C6F-A604-6B9C-6B31AD1A7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54478" name="Rectangle 33">
                <a:extLst>
                  <a:ext uri="{FF2B5EF4-FFF2-40B4-BE49-F238E27FC236}">
                    <a16:creationId xmlns:a16="http://schemas.microsoft.com/office/drawing/2014/main" id="{FF2F5F9F-C61C-973C-384C-01BC51D8A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Address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Instruction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4479" name="Line 34">
                <a:extLst>
                  <a:ext uri="{FF2B5EF4-FFF2-40B4-BE49-F238E27FC236}">
                    <a16:creationId xmlns:a16="http://schemas.microsoft.com/office/drawing/2014/main" id="{69DB45D1-FA21-93CB-1EB3-A7891019C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80" name="Line 36">
                <a:extLst>
                  <a:ext uri="{FF2B5EF4-FFF2-40B4-BE49-F238E27FC236}">
                    <a16:creationId xmlns:a16="http://schemas.microsoft.com/office/drawing/2014/main" id="{F7697756-C5C0-C5DB-A2C4-67EE101C9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406" name="Group 31">
              <a:extLst>
                <a:ext uri="{FF2B5EF4-FFF2-40B4-BE49-F238E27FC236}">
                  <a16:creationId xmlns:a16="http://schemas.microsoft.com/office/drawing/2014/main" id="{0A415278-62D1-473B-2E45-7FD6050E6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87" name="Rectangle 32">
                <a:extLst>
                  <a:ext uri="{FF2B5EF4-FFF2-40B4-BE49-F238E27FC236}">
                    <a16:creationId xmlns:a16="http://schemas.microsoft.com/office/drawing/2014/main" id="{4B6F5BF7-B076-51AD-FE7B-841F27B6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171"/>
                <a:ext cx="258" cy="55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4476" name="Line 33">
                <a:extLst>
                  <a:ext uri="{FF2B5EF4-FFF2-40B4-BE49-F238E27FC236}">
                    <a16:creationId xmlns:a16="http://schemas.microsoft.com/office/drawing/2014/main" id="{35AEF9EF-8BD2-B499-0A0A-DCCBC8BF6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7" name="Line 34">
                <a:extLst>
                  <a:ext uri="{FF2B5EF4-FFF2-40B4-BE49-F238E27FC236}">
                    <a16:creationId xmlns:a16="http://schemas.microsoft.com/office/drawing/2014/main" id="{3DC652E7-7280-D4D5-66E9-DD72370A1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407" name="Group 3">
              <a:extLst>
                <a:ext uri="{FF2B5EF4-FFF2-40B4-BE49-F238E27FC236}">
                  <a16:creationId xmlns:a16="http://schemas.microsoft.com/office/drawing/2014/main" id="{51A75C1F-2E40-4E1F-30E9-75824F907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54468" name="AutoShape 4">
                <a:extLst>
                  <a:ext uri="{FF2B5EF4-FFF2-40B4-BE49-F238E27FC236}">
                    <a16:creationId xmlns:a16="http://schemas.microsoft.com/office/drawing/2014/main" id="{C34DE4E8-84AD-D1B2-EB02-742042C9E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4469" name="Line 5">
                <a:extLst>
                  <a:ext uri="{FF2B5EF4-FFF2-40B4-BE49-F238E27FC236}">
                    <a16:creationId xmlns:a16="http://schemas.microsoft.com/office/drawing/2014/main" id="{FCA52B3B-AB10-ED72-9D7D-6579B0955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0" name="Line 6">
                <a:extLst>
                  <a:ext uri="{FF2B5EF4-FFF2-40B4-BE49-F238E27FC236}">
                    <a16:creationId xmlns:a16="http://schemas.microsoft.com/office/drawing/2014/main" id="{797F4469-A7B7-719F-EFCC-3D573F7BF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1" name="Line 7">
                <a:extLst>
                  <a:ext uri="{FF2B5EF4-FFF2-40B4-BE49-F238E27FC236}">
                    <a16:creationId xmlns:a16="http://schemas.microsoft.com/office/drawing/2014/main" id="{A21E5AC0-6D8D-C2B8-D9D3-882DFC33F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2" name="Line 8">
                <a:extLst>
                  <a:ext uri="{FF2B5EF4-FFF2-40B4-BE49-F238E27FC236}">
                    <a16:creationId xmlns:a16="http://schemas.microsoft.com/office/drawing/2014/main" id="{524E9150-50EC-CE9A-515A-082D56A41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3" name="Line 9">
                <a:extLst>
                  <a:ext uri="{FF2B5EF4-FFF2-40B4-BE49-F238E27FC236}">
                    <a16:creationId xmlns:a16="http://schemas.microsoft.com/office/drawing/2014/main" id="{FC35632F-0FF1-F3B2-2D18-070035D79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74" name="Line 10">
                <a:extLst>
                  <a:ext uri="{FF2B5EF4-FFF2-40B4-BE49-F238E27FC236}">
                    <a16:creationId xmlns:a16="http://schemas.microsoft.com/office/drawing/2014/main" id="{4B7328CC-D4A2-A0C2-338D-2A99A5F0C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408" name="Straight Connector 57">
              <a:extLst>
                <a:ext uri="{FF2B5EF4-FFF2-40B4-BE49-F238E27FC236}">
                  <a16:creationId xmlns:a16="http://schemas.microsoft.com/office/drawing/2014/main" id="{47C0760E-BAF2-D9EA-C54B-8191E0E7171F}"/>
                </a:ext>
              </a:extLst>
            </p:cNvPr>
            <p:cNvCxnSpPr>
              <a:cxnSpLocks noChangeShapeType="1"/>
              <a:stCxn id="54435" idx="2"/>
              <a:endCxn id="54480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09" name="TextBox 59">
              <a:extLst>
                <a:ext uri="{FF2B5EF4-FFF2-40B4-BE49-F238E27FC236}">
                  <a16:creationId xmlns:a16="http://schemas.microsoft.com/office/drawing/2014/main" id="{6EC4E1FE-EDC3-78C4-334A-7754F7C21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2" y="3002885"/>
              <a:ext cx="124556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Instruction</a:t>
              </a:r>
            </a:p>
          </p:txBody>
        </p:sp>
        <p:cxnSp>
          <p:nvCxnSpPr>
            <p:cNvPr id="54410" name="Straight Connector 61">
              <a:extLst>
                <a:ext uri="{FF2B5EF4-FFF2-40B4-BE49-F238E27FC236}">
                  <a16:creationId xmlns:a16="http://schemas.microsoft.com/office/drawing/2014/main" id="{CFF326AC-EB6F-6F1E-8973-D093243325FD}"/>
                </a:ext>
              </a:extLst>
            </p:cNvPr>
            <p:cNvCxnSpPr>
              <a:cxnSpLocks noChangeShapeType="1"/>
              <a:stCxn id="54479" idx="0"/>
              <a:endCxn id="54409" idx="0"/>
            </p:cNvCxnSpPr>
            <p:nvPr/>
          </p:nvCxnSpPr>
          <p:spPr bwMode="auto">
            <a:xfrm>
              <a:off x="4160920" y="2858858"/>
              <a:ext cx="34334" cy="1440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11" name="TextBox 62">
              <a:extLst>
                <a:ext uri="{FF2B5EF4-FFF2-40B4-BE49-F238E27FC236}">
                  <a16:creationId xmlns:a16="http://schemas.microsoft.com/office/drawing/2014/main" id="{C63A997F-A02C-500B-8702-A277F3F14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5528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cxnSp>
          <p:nvCxnSpPr>
            <p:cNvPr id="54412" name="Straight Connector 64">
              <a:extLst>
                <a:ext uri="{FF2B5EF4-FFF2-40B4-BE49-F238E27FC236}">
                  <a16:creationId xmlns:a16="http://schemas.microsoft.com/office/drawing/2014/main" id="{F44F7A2A-969E-10E2-F6BB-23A035F667E0}"/>
                </a:ext>
              </a:extLst>
            </p:cNvPr>
            <p:cNvCxnSpPr>
              <a:cxnSpLocks noChangeShapeType="1"/>
              <a:stCxn id="54411" idx="3"/>
              <a:endCxn id="54467" idx="0"/>
            </p:cNvCxnSpPr>
            <p:nvPr/>
          </p:nvCxnSpPr>
          <p:spPr bwMode="auto">
            <a:xfrm flipV="1">
              <a:off x="6935379" y="3113990"/>
              <a:ext cx="41511" cy="2043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13" name="Straight Connector 66">
              <a:extLst>
                <a:ext uri="{FF2B5EF4-FFF2-40B4-BE49-F238E27FC236}">
                  <a16:creationId xmlns:a16="http://schemas.microsoft.com/office/drawing/2014/main" id="{DCA30967-EE7F-764C-1E19-19E5B84D8937}"/>
                </a:ext>
              </a:extLst>
            </p:cNvPr>
            <p:cNvCxnSpPr>
              <a:cxnSpLocks noChangeShapeType="1"/>
              <a:stCxn id="54429" idx="3"/>
              <a:endCxn id="54474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414" name="Group 3">
              <a:extLst>
                <a:ext uri="{FF2B5EF4-FFF2-40B4-BE49-F238E27FC236}">
                  <a16:creationId xmlns:a16="http://schemas.microsoft.com/office/drawing/2014/main" id="{091FBC0F-9DF4-EC81-C61D-66F8307571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54461" name="AutoShape 4">
                <a:extLst>
                  <a:ext uri="{FF2B5EF4-FFF2-40B4-BE49-F238E27FC236}">
                    <a16:creationId xmlns:a16="http://schemas.microsoft.com/office/drawing/2014/main" id="{8C83FB87-EDB5-EB6E-E880-FC044E15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4462" name="Line 5">
                <a:extLst>
                  <a:ext uri="{FF2B5EF4-FFF2-40B4-BE49-F238E27FC236}">
                    <a16:creationId xmlns:a16="http://schemas.microsoft.com/office/drawing/2014/main" id="{944B2043-6E8B-6AC0-4391-6E84818A7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3" name="Line 6">
                <a:extLst>
                  <a:ext uri="{FF2B5EF4-FFF2-40B4-BE49-F238E27FC236}">
                    <a16:creationId xmlns:a16="http://schemas.microsoft.com/office/drawing/2014/main" id="{DFB38765-642C-753E-9E02-5A59959C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4" name="Line 7">
                <a:extLst>
                  <a:ext uri="{FF2B5EF4-FFF2-40B4-BE49-F238E27FC236}">
                    <a16:creationId xmlns:a16="http://schemas.microsoft.com/office/drawing/2014/main" id="{32582E77-5DF6-531F-3CA6-36F36A10B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5" name="Line 8">
                <a:extLst>
                  <a:ext uri="{FF2B5EF4-FFF2-40B4-BE49-F238E27FC236}">
                    <a16:creationId xmlns:a16="http://schemas.microsoft.com/office/drawing/2014/main" id="{BA8EAE4A-3300-4102-1CE6-D2077ED0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6" name="Line 9">
                <a:extLst>
                  <a:ext uri="{FF2B5EF4-FFF2-40B4-BE49-F238E27FC236}">
                    <a16:creationId xmlns:a16="http://schemas.microsoft.com/office/drawing/2014/main" id="{D697101F-713E-E77D-DCAB-DC71005BB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7" name="Line 10">
                <a:extLst>
                  <a:ext uri="{FF2B5EF4-FFF2-40B4-BE49-F238E27FC236}">
                    <a16:creationId xmlns:a16="http://schemas.microsoft.com/office/drawing/2014/main" id="{15F319EE-6D53-6256-8F3D-6DE5D32E9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415" name="Straight Connector 82">
              <a:extLst>
                <a:ext uri="{FF2B5EF4-FFF2-40B4-BE49-F238E27FC236}">
                  <a16:creationId xmlns:a16="http://schemas.microsoft.com/office/drawing/2014/main" id="{A4EC3CEF-7986-485B-FDB7-6609A18A8777}"/>
                </a:ext>
              </a:extLst>
            </p:cNvPr>
            <p:cNvCxnSpPr>
              <a:cxnSpLocks noChangeShapeType="1"/>
              <a:stCxn id="54429" idx="2"/>
              <a:endCxn id="54466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416" name="Group 31">
              <a:extLst>
                <a:ext uri="{FF2B5EF4-FFF2-40B4-BE49-F238E27FC236}">
                  <a16:creationId xmlns:a16="http://schemas.microsoft.com/office/drawing/2014/main" id="{54F914E6-DBBB-5570-341A-1030E0BA3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53509BC4-DAEF-D501-9187-4CA553FE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7"/>
                <a:ext cx="258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&lt;&lt;2</a:t>
                </a:r>
              </a:p>
            </p:txBody>
          </p:sp>
          <p:sp>
            <p:nvSpPr>
              <p:cNvPr id="54459" name="Line 33">
                <a:extLst>
                  <a:ext uri="{FF2B5EF4-FFF2-40B4-BE49-F238E27FC236}">
                    <a16:creationId xmlns:a16="http://schemas.microsoft.com/office/drawing/2014/main" id="{EE52C842-656E-611F-CC88-314B10FD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60" name="Line 34">
                <a:extLst>
                  <a:ext uri="{FF2B5EF4-FFF2-40B4-BE49-F238E27FC236}">
                    <a16:creationId xmlns:a16="http://schemas.microsoft.com/office/drawing/2014/main" id="{AF9F88F0-42E3-1112-F077-4D305C21B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417" name="Straight Connector 89">
              <a:extLst>
                <a:ext uri="{FF2B5EF4-FFF2-40B4-BE49-F238E27FC236}">
                  <a16:creationId xmlns:a16="http://schemas.microsoft.com/office/drawing/2014/main" id="{4BFA3F94-B44E-A605-CA8C-523C1D968AF1}"/>
                </a:ext>
              </a:extLst>
            </p:cNvPr>
            <p:cNvCxnSpPr>
              <a:cxnSpLocks noChangeShapeType="1"/>
              <a:stCxn id="54460" idx="1"/>
              <a:endCxn id="54473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418" name="Group 19">
              <a:extLst>
                <a:ext uri="{FF2B5EF4-FFF2-40B4-BE49-F238E27FC236}">
                  <a16:creationId xmlns:a16="http://schemas.microsoft.com/office/drawing/2014/main" id="{D351331C-D71A-D912-C132-04E498124F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54453" name="AutoShape 20">
                <a:extLst>
                  <a:ext uri="{FF2B5EF4-FFF2-40B4-BE49-F238E27FC236}">
                    <a16:creationId xmlns:a16="http://schemas.microsoft.com/office/drawing/2014/main" id="{1C2A8A9F-C8D4-5B1C-D260-7E0DAF2DC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4454" name="Line 21">
                <a:extLst>
                  <a:ext uri="{FF2B5EF4-FFF2-40B4-BE49-F238E27FC236}">
                    <a16:creationId xmlns:a16="http://schemas.microsoft.com/office/drawing/2014/main" id="{30984334-BBA5-4D78-60B4-8B8949154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455" name="Line 22">
                <a:extLst>
                  <a:ext uri="{FF2B5EF4-FFF2-40B4-BE49-F238E27FC236}">
                    <a16:creationId xmlns:a16="http://schemas.microsoft.com/office/drawing/2014/main" id="{2984862D-F770-759B-F4C5-4E2F961DE2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456" name="Line 23">
                <a:extLst>
                  <a:ext uri="{FF2B5EF4-FFF2-40B4-BE49-F238E27FC236}">
                    <a16:creationId xmlns:a16="http://schemas.microsoft.com/office/drawing/2014/main" id="{B05566A7-B818-A74F-0E2B-59D069933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457" name="Line 24">
                <a:extLst>
                  <a:ext uri="{FF2B5EF4-FFF2-40B4-BE49-F238E27FC236}">
                    <a16:creationId xmlns:a16="http://schemas.microsoft.com/office/drawing/2014/main" id="{2261A2AB-9461-7258-6FEB-22FA4B6C8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4419" name="Group 31">
              <a:extLst>
                <a:ext uri="{FF2B5EF4-FFF2-40B4-BE49-F238E27FC236}">
                  <a16:creationId xmlns:a16="http://schemas.microsoft.com/office/drawing/2014/main" id="{A6B7ABD7-3FF9-247A-0AB8-C4960761A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62" name="Rectangle 32">
                <a:extLst>
                  <a:ext uri="{FF2B5EF4-FFF2-40B4-BE49-F238E27FC236}">
                    <a16:creationId xmlns:a16="http://schemas.microsoft.com/office/drawing/2014/main" id="{2683E9B2-FDEC-BF09-5858-9934575E7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7"/>
                <a:ext cx="256" cy="5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4451" name="Line 33">
                <a:extLst>
                  <a:ext uri="{FF2B5EF4-FFF2-40B4-BE49-F238E27FC236}">
                    <a16:creationId xmlns:a16="http://schemas.microsoft.com/office/drawing/2014/main" id="{6A77F0D9-04F4-4E2C-5450-EB6CB5C90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52" name="Line 34">
                <a:extLst>
                  <a:ext uri="{FF2B5EF4-FFF2-40B4-BE49-F238E27FC236}">
                    <a16:creationId xmlns:a16="http://schemas.microsoft.com/office/drawing/2014/main" id="{FE2FB5A6-7D1B-BCD2-6369-C18D55397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420" name="Straight Connector 101">
              <a:extLst>
                <a:ext uri="{FF2B5EF4-FFF2-40B4-BE49-F238E27FC236}">
                  <a16:creationId xmlns:a16="http://schemas.microsoft.com/office/drawing/2014/main" id="{50FCFC22-E90E-88D0-25D8-4D745A869CF7}"/>
                </a:ext>
              </a:extLst>
            </p:cNvPr>
            <p:cNvCxnSpPr>
              <a:cxnSpLocks noChangeShapeType="1"/>
              <a:stCxn id="54452" idx="1"/>
              <a:endCxn id="54456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21" name="Straight Connector 103">
              <a:extLst>
                <a:ext uri="{FF2B5EF4-FFF2-40B4-BE49-F238E27FC236}">
                  <a16:creationId xmlns:a16="http://schemas.microsoft.com/office/drawing/2014/main" id="{4B21E474-4C2E-0024-ABE1-B5BFC226EFBA}"/>
                </a:ext>
              </a:extLst>
            </p:cNvPr>
            <p:cNvCxnSpPr>
              <a:cxnSpLocks noChangeShapeType="1"/>
              <a:stCxn id="54477" idx="1"/>
              <a:endCxn id="54455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22" name="Straight Connector 105">
              <a:extLst>
                <a:ext uri="{FF2B5EF4-FFF2-40B4-BE49-F238E27FC236}">
                  <a16:creationId xmlns:a16="http://schemas.microsoft.com/office/drawing/2014/main" id="{EA2D122C-94EC-12A0-9257-3B42EC3EF999}"/>
                </a:ext>
              </a:extLst>
            </p:cNvPr>
            <p:cNvCxnSpPr>
              <a:cxnSpLocks noChangeShapeType="1"/>
              <a:stCxn id="54472" idx="1"/>
              <a:endCxn id="54447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23" name="Straight Connector 107">
              <a:extLst>
                <a:ext uri="{FF2B5EF4-FFF2-40B4-BE49-F238E27FC236}">
                  <a16:creationId xmlns:a16="http://schemas.microsoft.com/office/drawing/2014/main" id="{AC602215-D9F5-9C03-C6CB-ADD3BF697B07}"/>
                </a:ext>
              </a:extLst>
            </p:cNvPr>
            <p:cNvCxnSpPr>
              <a:cxnSpLocks noChangeShapeType="1"/>
              <a:stCxn id="54465" idx="1"/>
              <a:endCxn id="54448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24" name="TextBox 110">
              <a:extLst>
                <a:ext uri="{FF2B5EF4-FFF2-40B4-BE49-F238E27FC236}">
                  <a16:creationId xmlns:a16="http://schemas.microsoft.com/office/drawing/2014/main" id="{55D70A52-9E92-DA1B-5DCF-D457583F1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1" y="1109853"/>
              <a:ext cx="1106520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CondAddr19</a:t>
              </a:r>
            </a:p>
          </p:txBody>
        </p:sp>
        <p:sp>
          <p:nvSpPr>
            <p:cNvPr id="54425" name="TextBox 111">
              <a:extLst>
                <a:ext uri="{FF2B5EF4-FFF2-40B4-BE49-F238E27FC236}">
                  <a16:creationId xmlns:a16="http://schemas.microsoft.com/office/drawing/2014/main" id="{7CB62086-A876-03DD-4C2A-C44088DAC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5" y="1407623"/>
              <a:ext cx="913523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BrAddr26</a:t>
              </a:r>
            </a:p>
          </p:txBody>
        </p:sp>
        <p:cxnSp>
          <p:nvCxnSpPr>
            <p:cNvPr id="54426" name="Straight Connector 113">
              <a:extLst>
                <a:ext uri="{FF2B5EF4-FFF2-40B4-BE49-F238E27FC236}">
                  <a16:creationId xmlns:a16="http://schemas.microsoft.com/office/drawing/2014/main" id="{DE2190EE-A26C-9582-61BA-A8E066FF3811}"/>
                </a:ext>
              </a:extLst>
            </p:cNvPr>
            <p:cNvCxnSpPr>
              <a:cxnSpLocks noChangeShapeType="1"/>
              <a:stCxn id="54424" idx="3"/>
              <a:endCxn id="54451" idx="0"/>
            </p:cNvCxnSpPr>
            <p:nvPr/>
          </p:nvCxnSpPr>
          <p:spPr bwMode="auto">
            <a:xfrm flipV="1">
              <a:off x="5741880" y="1267217"/>
              <a:ext cx="176565" cy="20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27" name="Straight Connector 115">
              <a:extLst>
                <a:ext uri="{FF2B5EF4-FFF2-40B4-BE49-F238E27FC236}">
                  <a16:creationId xmlns:a16="http://schemas.microsoft.com/office/drawing/2014/main" id="{50F03E6B-7222-4E93-1D1A-9248E4963F7E}"/>
                </a:ext>
              </a:extLst>
            </p:cNvPr>
            <p:cNvCxnSpPr>
              <a:cxnSpLocks noChangeShapeType="1"/>
              <a:stCxn id="54425" idx="3"/>
              <a:endCxn id="54476" idx="0"/>
            </p:cNvCxnSpPr>
            <p:nvPr/>
          </p:nvCxnSpPr>
          <p:spPr bwMode="auto">
            <a:xfrm flipV="1">
              <a:off x="5758877" y="1565016"/>
              <a:ext cx="164826" cy="20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28" name="Straight Connector 117">
              <a:extLst>
                <a:ext uri="{FF2B5EF4-FFF2-40B4-BE49-F238E27FC236}">
                  <a16:creationId xmlns:a16="http://schemas.microsoft.com/office/drawing/2014/main" id="{6FFD037E-AD01-B650-627D-84B91EF5747B}"/>
                </a:ext>
              </a:extLst>
            </p:cNvPr>
            <p:cNvCxnSpPr>
              <a:cxnSpLocks noChangeShapeType="1"/>
              <a:stCxn id="54454" idx="0"/>
              <a:endCxn id="54459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29" name="Rectangle 84">
              <a:extLst>
                <a:ext uri="{FF2B5EF4-FFF2-40B4-BE49-F238E27FC236}">
                  <a16:creationId xmlns:a16="http://schemas.microsoft.com/office/drawing/2014/main" id="{D54C72F5-1E7F-030F-EDAC-815C156EC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4430" name="Straight Connector 252">
              <a:extLst>
                <a:ext uri="{FF2B5EF4-FFF2-40B4-BE49-F238E27FC236}">
                  <a16:creationId xmlns:a16="http://schemas.microsoft.com/office/drawing/2014/main" id="{924EB0E2-A90D-CEA2-DEDF-3CB64C4D3B4B}"/>
                </a:ext>
              </a:extLst>
            </p:cNvPr>
            <p:cNvCxnSpPr>
              <a:cxnSpLocks noChangeShapeType="1"/>
              <a:stCxn id="54435" idx="3"/>
              <a:endCxn id="54429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31" name="Text Box 104">
              <a:extLst>
                <a:ext uri="{FF2B5EF4-FFF2-40B4-BE49-F238E27FC236}">
                  <a16:creationId xmlns:a16="http://schemas.microsoft.com/office/drawing/2014/main" id="{403452C4-3419-CD4F-2344-524385B36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4417" y="2735899"/>
              <a:ext cx="1036296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BrTaken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4432" name="Text Box 104">
              <a:extLst>
                <a:ext uri="{FF2B5EF4-FFF2-40B4-BE49-F238E27FC236}">
                  <a16:creationId xmlns:a16="http://schemas.microsoft.com/office/drawing/2014/main" id="{E5483097-6D5D-7F6E-6D83-44D3ACA33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7336" y="331452"/>
              <a:ext cx="1208208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UncondBr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4433" name="Straight Connector 287">
              <a:extLst>
                <a:ext uri="{FF2B5EF4-FFF2-40B4-BE49-F238E27FC236}">
                  <a16:creationId xmlns:a16="http://schemas.microsoft.com/office/drawing/2014/main" id="{992547AF-F5A5-D608-D991-8193948A3332}"/>
                </a:ext>
              </a:extLst>
            </p:cNvPr>
            <p:cNvCxnSpPr>
              <a:cxnSpLocks noChangeShapeType="1"/>
              <a:stCxn id="54431" idx="0"/>
              <a:endCxn id="54449" idx="0"/>
            </p:cNvCxnSpPr>
            <p:nvPr/>
          </p:nvCxnSpPr>
          <p:spPr bwMode="auto">
            <a:xfrm flipV="1">
              <a:off x="8662566" y="2438537"/>
              <a:ext cx="14" cy="2973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34" name="Straight Connector 319">
              <a:extLst>
                <a:ext uri="{FF2B5EF4-FFF2-40B4-BE49-F238E27FC236}">
                  <a16:creationId xmlns:a16="http://schemas.microsoft.com/office/drawing/2014/main" id="{E7142FD4-CF76-0A3F-F310-F39DCBB53BCD}"/>
                </a:ext>
              </a:extLst>
            </p:cNvPr>
            <p:cNvCxnSpPr>
              <a:cxnSpLocks noChangeShapeType="1"/>
              <a:stCxn id="54432" idx="2"/>
              <a:endCxn id="54457" idx="0"/>
            </p:cNvCxnSpPr>
            <p:nvPr/>
          </p:nvCxnSpPr>
          <p:spPr bwMode="auto">
            <a:xfrm>
              <a:off x="6721441" y="729978"/>
              <a:ext cx="597" cy="4260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35" name="Rectangle 84">
              <a:extLst>
                <a:ext uri="{FF2B5EF4-FFF2-40B4-BE49-F238E27FC236}">
                  <a16:creationId xmlns:a16="http://schemas.microsoft.com/office/drawing/2014/main" id="{19A56A2F-5AAD-F29A-7FA4-642B98859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4436" name="Straight Connector 327">
              <a:extLst>
                <a:ext uri="{FF2B5EF4-FFF2-40B4-BE49-F238E27FC236}">
                  <a16:creationId xmlns:a16="http://schemas.microsoft.com/office/drawing/2014/main" id="{42B72D17-DA97-FD75-D300-D8BB29AD1C52}"/>
                </a:ext>
              </a:extLst>
            </p:cNvPr>
            <p:cNvCxnSpPr>
              <a:cxnSpLocks noChangeShapeType="1"/>
              <a:stCxn id="54482" idx="0"/>
              <a:endCxn id="54435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437" name="Line 70">
              <a:extLst>
                <a:ext uri="{FF2B5EF4-FFF2-40B4-BE49-F238E27FC236}">
                  <a16:creationId xmlns:a16="http://schemas.microsoft.com/office/drawing/2014/main" id="{395EB283-52E3-9402-F878-B0DC387B8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438" name="Line 70">
              <a:extLst>
                <a:ext uri="{FF2B5EF4-FFF2-40B4-BE49-F238E27FC236}">
                  <a16:creationId xmlns:a16="http://schemas.microsoft.com/office/drawing/2014/main" id="{2D42FE6C-732E-31EB-E726-08A5F008F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439" name="Group 382">
              <a:extLst>
                <a:ext uri="{FF2B5EF4-FFF2-40B4-BE49-F238E27FC236}">
                  <a16:creationId xmlns:a16="http://schemas.microsoft.com/office/drawing/2014/main" id="{310591B3-21A2-B600-3930-B618AF99C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54443" name="Group 19">
                <a:extLst>
                  <a:ext uri="{FF2B5EF4-FFF2-40B4-BE49-F238E27FC236}">
                    <a16:creationId xmlns:a16="http://schemas.microsoft.com/office/drawing/2014/main" id="{FF0800F6-0E99-DBE9-393F-B30FFB4FB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54445" name="AutoShape 20">
                  <a:extLst>
                    <a:ext uri="{FF2B5EF4-FFF2-40B4-BE49-F238E27FC236}">
                      <a16:creationId xmlns:a16="http://schemas.microsoft.com/office/drawing/2014/main" id="{67D07228-2BBD-7447-74AE-E8B9989CF0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/>
                    <a:t>1    0</a:t>
                  </a:r>
                </a:p>
              </p:txBody>
            </p:sp>
            <p:sp>
              <p:nvSpPr>
                <p:cNvPr id="54446" name="Line 21">
                  <a:extLst>
                    <a:ext uri="{FF2B5EF4-FFF2-40B4-BE49-F238E27FC236}">
                      <a16:creationId xmlns:a16="http://schemas.microsoft.com/office/drawing/2014/main" id="{37DB5EA6-8441-C978-1199-6EC716E77F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447" name="Line 22">
                  <a:extLst>
                    <a:ext uri="{FF2B5EF4-FFF2-40B4-BE49-F238E27FC236}">
                      <a16:creationId xmlns:a16="http://schemas.microsoft.com/office/drawing/2014/main" id="{A49E83EE-8A36-6EBC-7B95-8783678ABF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448" name="Line 23">
                  <a:extLst>
                    <a:ext uri="{FF2B5EF4-FFF2-40B4-BE49-F238E27FC236}">
                      <a16:creationId xmlns:a16="http://schemas.microsoft.com/office/drawing/2014/main" id="{A869DAD0-8AEC-DD4F-1A4D-66D1DD2BE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449" name="Line 24">
                  <a:extLst>
                    <a:ext uri="{FF2B5EF4-FFF2-40B4-BE49-F238E27FC236}">
                      <a16:creationId xmlns:a16="http://schemas.microsoft.com/office/drawing/2014/main" id="{B1CFF10E-6BC5-2DE1-4BCB-79DDD8C23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444" name="Line 70">
                <a:extLst>
                  <a:ext uri="{FF2B5EF4-FFF2-40B4-BE49-F238E27FC236}">
                    <a16:creationId xmlns:a16="http://schemas.microsoft.com/office/drawing/2014/main" id="{58123289-0CFC-D139-11AD-1E3FE19E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440" name="Straight Connector 372">
              <a:extLst>
                <a:ext uri="{FF2B5EF4-FFF2-40B4-BE49-F238E27FC236}">
                  <a16:creationId xmlns:a16="http://schemas.microsoft.com/office/drawing/2014/main" id="{711D59A1-7246-1B28-3E31-EB4A05DA9B4D}"/>
                </a:ext>
              </a:extLst>
            </p:cNvPr>
            <p:cNvCxnSpPr>
              <a:cxnSpLocks noChangeShapeType="1"/>
              <a:stCxn id="54444" idx="1"/>
              <a:endCxn id="54437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41" name="Straight Connector 374">
              <a:extLst>
                <a:ext uri="{FF2B5EF4-FFF2-40B4-BE49-F238E27FC236}">
                  <a16:creationId xmlns:a16="http://schemas.microsoft.com/office/drawing/2014/main" id="{5EFEC1D1-A541-F8A3-F644-EB46B16530BE}"/>
                </a:ext>
              </a:extLst>
            </p:cNvPr>
            <p:cNvCxnSpPr>
              <a:cxnSpLocks noChangeShapeType="1"/>
              <a:stCxn id="54437" idx="0"/>
              <a:endCxn id="54438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42" name="Straight Connector 376">
              <a:extLst>
                <a:ext uri="{FF2B5EF4-FFF2-40B4-BE49-F238E27FC236}">
                  <a16:creationId xmlns:a16="http://schemas.microsoft.com/office/drawing/2014/main" id="{0CB91427-B09B-67D1-5C95-20A1FFFFA897}"/>
                </a:ext>
              </a:extLst>
            </p:cNvPr>
            <p:cNvCxnSpPr>
              <a:cxnSpLocks noChangeShapeType="1"/>
              <a:stCxn id="54438" idx="0"/>
              <a:endCxn id="54483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306" name="Group 387" descr="Datapath, excluding the instruction fetch unit.">
            <a:extLst>
              <a:ext uri="{FF2B5EF4-FFF2-40B4-BE49-F238E27FC236}">
                <a16:creationId xmlns:a16="http://schemas.microsoft.com/office/drawing/2014/main" id="{357D413D-668E-BBC7-75A5-C88B6AB39A23}"/>
              </a:ext>
            </a:extLst>
          </p:cNvPr>
          <p:cNvGrpSpPr>
            <a:grpSpLocks/>
          </p:cNvGrpSpPr>
          <p:nvPr/>
        </p:nvGrpSpPr>
        <p:grpSpPr bwMode="auto">
          <a:xfrm>
            <a:off x="3451225" y="3994150"/>
            <a:ext cx="5649913" cy="2439988"/>
            <a:chOff x="48412" y="3505430"/>
            <a:chExt cx="7311834" cy="3158909"/>
          </a:xfrm>
        </p:grpSpPr>
        <p:grpSp>
          <p:nvGrpSpPr>
            <p:cNvPr id="54307" name="Group 113">
              <a:extLst>
                <a:ext uri="{FF2B5EF4-FFF2-40B4-BE49-F238E27FC236}">
                  <a16:creationId xmlns:a16="http://schemas.microsoft.com/office/drawing/2014/main" id="{50E36332-93B3-EE57-B942-0679E1BDA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54396" name="Rectangle 114">
                <a:extLst>
                  <a:ext uri="{FF2B5EF4-FFF2-40B4-BE49-F238E27FC236}">
                    <a16:creationId xmlns:a16="http://schemas.microsoft.com/office/drawing/2014/main" id="{75C6367A-6311-FAD2-0DB6-30EBC34D0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Aw Ab  Aa Da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Dw                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    RegFile  </a:t>
                </a:r>
                <a:r>
                  <a:rPr lang="en-US" altLang="en-US" sz="1400"/>
                  <a:t>Db</a:t>
                </a:r>
                <a:endParaRPr lang="en-US" altLang="en-US" sz="1400" b="1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            </a:t>
                </a:r>
              </a:p>
            </p:txBody>
          </p:sp>
          <p:sp>
            <p:nvSpPr>
              <p:cNvPr id="54397" name="Line 115">
                <a:extLst>
                  <a:ext uri="{FF2B5EF4-FFF2-40B4-BE49-F238E27FC236}">
                    <a16:creationId xmlns:a16="http://schemas.microsoft.com/office/drawing/2014/main" id="{3E0C636E-D9E5-F0FC-E3F5-FD46818E7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8" name="Line 116">
                <a:extLst>
                  <a:ext uri="{FF2B5EF4-FFF2-40B4-BE49-F238E27FC236}">
                    <a16:creationId xmlns:a16="http://schemas.microsoft.com/office/drawing/2014/main" id="{D6A8591E-B5C7-B5A3-5430-EF269F6A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9" name="Line 117">
                <a:extLst>
                  <a:ext uri="{FF2B5EF4-FFF2-40B4-BE49-F238E27FC236}">
                    <a16:creationId xmlns:a16="http://schemas.microsoft.com/office/drawing/2014/main" id="{F05EAF68-D0C7-93DE-923B-2F5EBF6FF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0" name="Line 118">
                <a:extLst>
                  <a:ext uri="{FF2B5EF4-FFF2-40B4-BE49-F238E27FC236}">
                    <a16:creationId xmlns:a16="http://schemas.microsoft.com/office/drawing/2014/main" id="{94197860-6D27-AF0B-2591-6C275150E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1" name="Line 119">
                <a:extLst>
                  <a:ext uri="{FF2B5EF4-FFF2-40B4-BE49-F238E27FC236}">
                    <a16:creationId xmlns:a16="http://schemas.microsoft.com/office/drawing/2014/main" id="{3F6FD4A0-6B0B-64F5-DA3B-E66DDFD4A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2" name="Line 120">
                <a:extLst>
                  <a:ext uri="{FF2B5EF4-FFF2-40B4-BE49-F238E27FC236}">
                    <a16:creationId xmlns:a16="http://schemas.microsoft.com/office/drawing/2014/main" id="{6A32A60D-F5E0-A238-653C-1FA50A0AF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403" name="Line 121">
                <a:extLst>
                  <a:ext uri="{FF2B5EF4-FFF2-40B4-BE49-F238E27FC236}">
                    <a16:creationId xmlns:a16="http://schemas.microsoft.com/office/drawing/2014/main" id="{B9E6C850-F7BC-5500-4EA5-43D7D699F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308" name="Group 35">
              <a:extLst>
                <a:ext uri="{FF2B5EF4-FFF2-40B4-BE49-F238E27FC236}">
                  <a16:creationId xmlns:a16="http://schemas.microsoft.com/office/drawing/2014/main" id="{45A47559-3916-9C02-507E-41D6C4782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54391" name="Rectangle 36">
                <a:extLst>
                  <a:ext uri="{FF2B5EF4-FFF2-40B4-BE49-F238E27FC236}">
                    <a16:creationId xmlns:a16="http://schemas.microsoft.com/office/drawing/2014/main" id="{F640AAD7-B1CA-9DAE-FCE3-AACBB7E27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Addr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Din     Dout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Data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4392" name="Line 37">
                <a:extLst>
                  <a:ext uri="{FF2B5EF4-FFF2-40B4-BE49-F238E27FC236}">
                    <a16:creationId xmlns:a16="http://schemas.microsoft.com/office/drawing/2014/main" id="{0042227A-EF3B-7416-9083-9FDF7A16C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3" name="Line 38">
                <a:extLst>
                  <a:ext uri="{FF2B5EF4-FFF2-40B4-BE49-F238E27FC236}">
                    <a16:creationId xmlns:a16="http://schemas.microsoft.com/office/drawing/2014/main" id="{3303F429-9E62-175B-680C-FD8F927CC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4" name="Line 39">
                <a:extLst>
                  <a:ext uri="{FF2B5EF4-FFF2-40B4-BE49-F238E27FC236}">
                    <a16:creationId xmlns:a16="http://schemas.microsoft.com/office/drawing/2014/main" id="{42D55640-8F88-CA84-8F31-2624758D2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95" name="Line 40">
                <a:extLst>
                  <a:ext uri="{FF2B5EF4-FFF2-40B4-BE49-F238E27FC236}">
                    <a16:creationId xmlns:a16="http://schemas.microsoft.com/office/drawing/2014/main" id="{018CD630-8424-17B5-45B8-47A72C914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309" name="Group 19">
              <a:extLst>
                <a:ext uri="{FF2B5EF4-FFF2-40B4-BE49-F238E27FC236}">
                  <a16:creationId xmlns:a16="http://schemas.microsoft.com/office/drawing/2014/main" id="{771DC495-3CF3-644C-C229-5110FD3842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54386" name="AutoShape 20">
                <a:extLst>
                  <a:ext uri="{FF2B5EF4-FFF2-40B4-BE49-F238E27FC236}">
                    <a16:creationId xmlns:a16="http://schemas.microsoft.com/office/drawing/2014/main" id="{7C4B3E75-2B22-FB9C-169E-D3407FE27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4387" name="Line 21">
                <a:extLst>
                  <a:ext uri="{FF2B5EF4-FFF2-40B4-BE49-F238E27FC236}">
                    <a16:creationId xmlns:a16="http://schemas.microsoft.com/office/drawing/2014/main" id="{F4157517-CD3F-45EA-CC2A-9BA933A011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88" name="Line 22">
                <a:extLst>
                  <a:ext uri="{FF2B5EF4-FFF2-40B4-BE49-F238E27FC236}">
                    <a16:creationId xmlns:a16="http://schemas.microsoft.com/office/drawing/2014/main" id="{B9B53D47-3084-6357-B1E3-1E5EDC318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89" name="Line 23">
                <a:extLst>
                  <a:ext uri="{FF2B5EF4-FFF2-40B4-BE49-F238E27FC236}">
                    <a16:creationId xmlns:a16="http://schemas.microsoft.com/office/drawing/2014/main" id="{FA43A819-EEDB-F371-0948-F9EC7045F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90" name="Line 24">
                <a:extLst>
                  <a:ext uri="{FF2B5EF4-FFF2-40B4-BE49-F238E27FC236}">
                    <a16:creationId xmlns:a16="http://schemas.microsoft.com/office/drawing/2014/main" id="{082C19AD-D360-E0DF-618E-CE0622AAB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4310" name="TextBox 119">
              <a:extLst>
                <a:ext uri="{FF2B5EF4-FFF2-40B4-BE49-F238E27FC236}">
                  <a16:creationId xmlns:a16="http://schemas.microsoft.com/office/drawing/2014/main" id="{38A2B8AC-7070-7088-87B7-3205ED7DA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7" y="6013616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DAddr9</a:t>
              </a:r>
            </a:p>
          </p:txBody>
        </p:sp>
        <p:grpSp>
          <p:nvGrpSpPr>
            <p:cNvPr id="54311" name="Group 31">
              <a:extLst>
                <a:ext uri="{FF2B5EF4-FFF2-40B4-BE49-F238E27FC236}">
                  <a16:creationId xmlns:a16="http://schemas.microsoft.com/office/drawing/2014/main" id="{2AB14041-C470-D4EB-D115-0B964CC03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173" name="Rectangle 32">
                <a:extLst>
                  <a:ext uri="{FF2B5EF4-FFF2-40B4-BE49-F238E27FC236}">
                    <a16:creationId xmlns:a16="http://schemas.microsoft.com/office/drawing/2014/main" id="{678E322C-0DB2-8369-B556-752F0DBEB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5"/>
                <a:ext cx="256" cy="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4384" name="Line 33">
                <a:extLst>
                  <a:ext uri="{FF2B5EF4-FFF2-40B4-BE49-F238E27FC236}">
                    <a16:creationId xmlns:a16="http://schemas.microsoft.com/office/drawing/2014/main" id="{2AB578D7-B7E6-57B5-24D4-24D32E1F6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5" name="Line 34">
                <a:extLst>
                  <a:ext uri="{FF2B5EF4-FFF2-40B4-BE49-F238E27FC236}">
                    <a16:creationId xmlns:a16="http://schemas.microsoft.com/office/drawing/2014/main" id="{A84723ED-483D-E779-5BFD-222C9F6D3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4312" name="Straight Connector 125">
              <a:extLst>
                <a:ext uri="{FF2B5EF4-FFF2-40B4-BE49-F238E27FC236}">
                  <a16:creationId xmlns:a16="http://schemas.microsoft.com/office/drawing/2014/main" id="{AC9282F1-646C-3FF3-1DAC-5733975E48CF}"/>
                </a:ext>
              </a:extLst>
            </p:cNvPr>
            <p:cNvCxnSpPr>
              <a:cxnSpLocks noChangeShapeType="1"/>
              <a:stCxn id="54310" idx="3"/>
              <a:endCxn id="54384" idx="0"/>
            </p:cNvCxnSpPr>
            <p:nvPr/>
          </p:nvCxnSpPr>
          <p:spPr bwMode="auto">
            <a:xfrm flipV="1">
              <a:off x="2403780" y="6194678"/>
              <a:ext cx="92867" cy="181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313" name="Group 19">
              <a:extLst>
                <a:ext uri="{FF2B5EF4-FFF2-40B4-BE49-F238E27FC236}">
                  <a16:creationId xmlns:a16="http://schemas.microsoft.com/office/drawing/2014/main" id="{51F1AE5A-CF35-5BF7-38E6-E16401034D3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54378" name="AutoShape 20">
                <a:extLst>
                  <a:ext uri="{FF2B5EF4-FFF2-40B4-BE49-F238E27FC236}">
                    <a16:creationId xmlns:a16="http://schemas.microsoft.com/office/drawing/2014/main" id="{57A9B94D-F5F6-0D7E-C225-F018B95ED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4379" name="Line 21">
                <a:extLst>
                  <a:ext uri="{FF2B5EF4-FFF2-40B4-BE49-F238E27FC236}">
                    <a16:creationId xmlns:a16="http://schemas.microsoft.com/office/drawing/2014/main" id="{6C236956-CB91-F674-AEB5-D70E18335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80" name="Line 22">
                <a:extLst>
                  <a:ext uri="{FF2B5EF4-FFF2-40B4-BE49-F238E27FC236}">
                    <a16:creationId xmlns:a16="http://schemas.microsoft.com/office/drawing/2014/main" id="{33322DC6-381B-526E-0DD8-1AC6CE710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81" name="Line 23">
                <a:extLst>
                  <a:ext uri="{FF2B5EF4-FFF2-40B4-BE49-F238E27FC236}">
                    <a16:creationId xmlns:a16="http://schemas.microsoft.com/office/drawing/2014/main" id="{70043A4C-04D9-1FA2-F125-4CBA3841F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4382" name="Line 24">
                <a:extLst>
                  <a:ext uri="{FF2B5EF4-FFF2-40B4-BE49-F238E27FC236}">
                    <a16:creationId xmlns:a16="http://schemas.microsoft.com/office/drawing/2014/main" id="{40208063-CD0F-D057-715A-34BF85223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54314" name="Straight Connector 133">
              <a:extLst>
                <a:ext uri="{FF2B5EF4-FFF2-40B4-BE49-F238E27FC236}">
                  <a16:creationId xmlns:a16="http://schemas.microsoft.com/office/drawing/2014/main" id="{D5E93AC5-AE33-EF6E-2674-430DB4306C3F}"/>
                </a:ext>
              </a:extLst>
            </p:cNvPr>
            <p:cNvCxnSpPr>
              <a:cxnSpLocks noChangeShapeType="1"/>
              <a:stCxn id="54402" idx="1"/>
              <a:endCxn id="54375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5" name="Straight Connector 136">
              <a:extLst>
                <a:ext uri="{FF2B5EF4-FFF2-40B4-BE49-F238E27FC236}">
                  <a16:creationId xmlns:a16="http://schemas.microsoft.com/office/drawing/2014/main" id="{20E3CA9A-C4D1-3965-9709-391C9D5B2C27}"/>
                </a:ext>
              </a:extLst>
            </p:cNvPr>
            <p:cNvCxnSpPr>
              <a:cxnSpLocks noChangeShapeType="1"/>
              <a:stCxn id="54333" idx="3"/>
              <a:endCxn id="54380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6" name="Straight Connector 138">
              <a:extLst>
                <a:ext uri="{FF2B5EF4-FFF2-40B4-BE49-F238E27FC236}">
                  <a16:creationId xmlns:a16="http://schemas.microsoft.com/office/drawing/2014/main" id="{109E9FCC-42FB-5931-E6B4-9546E93405DD}"/>
                </a:ext>
              </a:extLst>
            </p:cNvPr>
            <p:cNvCxnSpPr>
              <a:cxnSpLocks noChangeShapeType="1"/>
              <a:stCxn id="54385" idx="1"/>
              <a:endCxn id="54381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17" name="Straight Connector 143">
              <a:extLst>
                <a:ext uri="{FF2B5EF4-FFF2-40B4-BE49-F238E27FC236}">
                  <a16:creationId xmlns:a16="http://schemas.microsoft.com/office/drawing/2014/main" id="{5F5125F8-43B5-F928-202B-FA1E5C0854ED}"/>
                </a:ext>
              </a:extLst>
            </p:cNvPr>
            <p:cNvCxnSpPr>
              <a:cxnSpLocks noChangeShapeType="1"/>
              <a:stCxn id="54379" idx="1"/>
              <a:endCxn id="54376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18" name="Rectangle 84">
              <a:extLst>
                <a:ext uri="{FF2B5EF4-FFF2-40B4-BE49-F238E27FC236}">
                  <a16:creationId xmlns:a16="http://schemas.microsoft.com/office/drawing/2014/main" id="{7D499924-2791-E548-8E37-4C991A467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4319" name="Straight Connector 146">
              <a:extLst>
                <a:ext uri="{FF2B5EF4-FFF2-40B4-BE49-F238E27FC236}">
                  <a16:creationId xmlns:a16="http://schemas.microsoft.com/office/drawing/2014/main" id="{60BB13FC-0ACF-9036-51CE-18FAD72AE1A4}"/>
                </a:ext>
              </a:extLst>
            </p:cNvPr>
            <p:cNvCxnSpPr>
              <a:cxnSpLocks noChangeShapeType="1"/>
              <a:stCxn id="54374" idx="1"/>
              <a:endCxn id="54318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0" name="Straight Connector 148">
              <a:extLst>
                <a:ext uri="{FF2B5EF4-FFF2-40B4-BE49-F238E27FC236}">
                  <a16:creationId xmlns:a16="http://schemas.microsoft.com/office/drawing/2014/main" id="{EDB64032-26A5-7F29-2CB9-27C39DDB63D5}"/>
                </a:ext>
              </a:extLst>
            </p:cNvPr>
            <p:cNvCxnSpPr>
              <a:cxnSpLocks noChangeShapeType="1"/>
              <a:stCxn id="54318" idx="3"/>
              <a:endCxn id="54389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1" name="Straight Connector 150">
              <a:extLst>
                <a:ext uri="{FF2B5EF4-FFF2-40B4-BE49-F238E27FC236}">
                  <a16:creationId xmlns:a16="http://schemas.microsoft.com/office/drawing/2014/main" id="{348D9C3C-6BBE-0766-C50F-A745160E4621}"/>
                </a:ext>
              </a:extLst>
            </p:cNvPr>
            <p:cNvCxnSpPr>
              <a:cxnSpLocks noChangeShapeType="1"/>
              <a:stCxn id="54392" idx="1"/>
              <a:endCxn id="54388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2" name="TextBox 157">
              <a:extLst>
                <a:ext uri="{FF2B5EF4-FFF2-40B4-BE49-F238E27FC236}">
                  <a16:creationId xmlns:a16="http://schemas.microsoft.com/office/drawing/2014/main" id="{FCBF9959-F14E-8B39-2DA9-4D66A84CF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76769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Zero</a:t>
              </a:r>
            </a:p>
          </p:txBody>
        </p:sp>
        <p:cxnSp>
          <p:nvCxnSpPr>
            <p:cNvPr id="54323" name="Straight Connector 159">
              <a:extLst>
                <a:ext uri="{FF2B5EF4-FFF2-40B4-BE49-F238E27FC236}">
                  <a16:creationId xmlns:a16="http://schemas.microsoft.com/office/drawing/2014/main" id="{88124D13-AF26-214E-A02A-2E16432EE54D}"/>
                </a:ext>
              </a:extLst>
            </p:cNvPr>
            <p:cNvCxnSpPr>
              <a:cxnSpLocks noChangeShapeType="1"/>
              <a:stCxn id="54377" idx="1"/>
              <a:endCxn id="54322" idx="2"/>
            </p:cNvCxnSpPr>
            <p:nvPr/>
          </p:nvCxnSpPr>
          <p:spPr bwMode="auto">
            <a:xfrm flipV="1">
              <a:off x="4663011" y="4578742"/>
              <a:ext cx="30114" cy="33427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24" name="TextBox 160">
              <a:extLst>
                <a:ext uri="{FF2B5EF4-FFF2-40B4-BE49-F238E27FC236}">
                  <a16:creationId xmlns:a16="http://schemas.microsoft.com/office/drawing/2014/main" id="{AB9A0506-7B37-AB6E-87DF-30A5DE715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7510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Rm</a:t>
              </a:r>
            </a:p>
          </p:txBody>
        </p:sp>
        <p:sp>
          <p:nvSpPr>
            <p:cNvPr id="54325" name="TextBox 161">
              <a:extLst>
                <a:ext uri="{FF2B5EF4-FFF2-40B4-BE49-F238E27FC236}">
                  <a16:creationId xmlns:a16="http://schemas.microsoft.com/office/drawing/2014/main" id="{A61066E4-305A-C552-014D-D630FC850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6" y="3787933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Rn</a:t>
              </a:r>
            </a:p>
          </p:txBody>
        </p:sp>
        <p:sp>
          <p:nvSpPr>
            <p:cNvPr id="54326" name="TextBox 162">
              <a:extLst>
                <a:ext uri="{FF2B5EF4-FFF2-40B4-BE49-F238E27FC236}">
                  <a16:creationId xmlns:a16="http://schemas.microsoft.com/office/drawing/2014/main" id="{6186E7E4-A890-FB71-3F74-F899D7612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Rd</a:t>
              </a:r>
            </a:p>
          </p:txBody>
        </p:sp>
        <p:cxnSp>
          <p:nvCxnSpPr>
            <p:cNvPr id="54327" name="Straight Connector 165">
              <a:extLst>
                <a:ext uri="{FF2B5EF4-FFF2-40B4-BE49-F238E27FC236}">
                  <a16:creationId xmlns:a16="http://schemas.microsoft.com/office/drawing/2014/main" id="{3CCEB1DE-881C-34A8-22CC-E6B0CF9FEA74}"/>
                </a:ext>
              </a:extLst>
            </p:cNvPr>
            <p:cNvCxnSpPr>
              <a:cxnSpLocks noChangeShapeType="1"/>
              <a:stCxn id="54325" idx="2"/>
              <a:endCxn id="54401" idx="1"/>
            </p:cNvCxnSpPr>
            <p:nvPr/>
          </p:nvCxnSpPr>
          <p:spPr bwMode="auto">
            <a:xfrm flipH="1">
              <a:off x="2415510" y="4186270"/>
              <a:ext cx="38112" cy="3311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8" name="Straight Connector 176">
              <a:extLst>
                <a:ext uri="{FF2B5EF4-FFF2-40B4-BE49-F238E27FC236}">
                  <a16:creationId xmlns:a16="http://schemas.microsoft.com/office/drawing/2014/main" id="{C51B0C4C-9CF7-C2D8-3C1F-51C4B97C4255}"/>
                </a:ext>
              </a:extLst>
            </p:cNvPr>
            <p:cNvCxnSpPr>
              <a:cxnSpLocks noChangeShapeType="1"/>
              <a:stCxn id="54324" idx="2"/>
              <a:endCxn id="54365" idx="0"/>
            </p:cNvCxnSpPr>
            <p:nvPr/>
          </p:nvCxnSpPr>
          <p:spPr bwMode="auto">
            <a:xfrm flipH="1">
              <a:off x="2190157" y="3907785"/>
              <a:ext cx="26452" cy="175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29" name="Straight Connector 178">
              <a:extLst>
                <a:ext uri="{FF2B5EF4-FFF2-40B4-BE49-F238E27FC236}">
                  <a16:creationId xmlns:a16="http://schemas.microsoft.com/office/drawing/2014/main" id="{652BA737-24CF-449E-7E7C-63EEBBD6D29B}"/>
                </a:ext>
              </a:extLst>
            </p:cNvPr>
            <p:cNvCxnSpPr>
              <a:cxnSpLocks noChangeShapeType="1"/>
              <a:stCxn id="54364" idx="1"/>
              <a:endCxn id="54400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0" name="Straight Connector 180">
              <a:extLst>
                <a:ext uri="{FF2B5EF4-FFF2-40B4-BE49-F238E27FC236}">
                  <a16:creationId xmlns:a16="http://schemas.microsoft.com/office/drawing/2014/main" id="{40525555-58C9-E9BA-C20F-5A9967EB5063}"/>
                </a:ext>
              </a:extLst>
            </p:cNvPr>
            <p:cNvCxnSpPr>
              <a:cxnSpLocks noChangeShapeType="1"/>
              <a:stCxn id="54326" idx="2"/>
              <a:endCxn id="54398" idx="1"/>
            </p:cNvCxnSpPr>
            <p:nvPr/>
          </p:nvCxnSpPr>
          <p:spPr bwMode="auto">
            <a:xfrm flipH="1">
              <a:off x="1663036" y="3903767"/>
              <a:ext cx="36006" cy="613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1" name="Straight Connector 182">
              <a:extLst>
                <a:ext uri="{FF2B5EF4-FFF2-40B4-BE49-F238E27FC236}">
                  <a16:creationId xmlns:a16="http://schemas.microsoft.com/office/drawing/2014/main" id="{8BEA18E0-4489-865B-2981-0E7652EFEB02}"/>
                </a:ext>
              </a:extLst>
            </p:cNvPr>
            <p:cNvCxnSpPr>
              <a:cxnSpLocks noChangeShapeType="1"/>
              <a:stCxn id="54326" idx="2"/>
              <a:endCxn id="54366" idx="0"/>
            </p:cNvCxnSpPr>
            <p:nvPr/>
          </p:nvCxnSpPr>
          <p:spPr bwMode="auto">
            <a:xfrm>
              <a:off x="1699042" y="3903767"/>
              <a:ext cx="191468" cy="179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2" name="Straight Connector 189">
              <a:extLst>
                <a:ext uri="{FF2B5EF4-FFF2-40B4-BE49-F238E27FC236}">
                  <a16:creationId xmlns:a16="http://schemas.microsoft.com/office/drawing/2014/main" id="{F41A123C-0832-8316-12FA-88EAFA95A11E}"/>
                </a:ext>
              </a:extLst>
            </p:cNvPr>
            <p:cNvCxnSpPr>
              <a:cxnSpLocks noChangeShapeType="1"/>
              <a:stCxn id="54318" idx="2"/>
              <a:endCxn id="54395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3" name="Rectangle 84">
              <a:extLst>
                <a:ext uri="{FF2B5EF4-FFF2-40B4-BE49-F238E27FC236}">
                  <a16:creationId xmlns:a16="http://schemas.microsoft.com/office/drawing/2014/main" id="{DB06B613-1513-6FBB-B4A0-0E644A2D2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4334" name="Straight Connector 196">
              <a:extLst>
                <a:ext uri="{FF2B5EF4-FFF2-40B4-BE49-F238E27FC236}">
                  <a16:creationId xmlns:a16="http://schemas.microsoft.com/office/drawing/2014/main" id="{AAC2A0D5-3E7C-E547-9BDA-346708453AE8}"/>
                </a:ext>
              </a:extLst>
            </p:cNvPr>
            <p:cNvCxnSpPr>
              <a:cxnSpLocks noChangeShapeType="1"/>
              <a:stCxn id="54399" idx="1"/>
              <a:endCxn id="54333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5" name="Line 70">
              <a:extLst>
                <a:ext uri="{FF2B5EF4-FFF2-40B4-BE49-F238E27FC236}">
                  <a16:creationId xmlns:a16="http://schemas.microsoft.com/office/drawing/2014/main" id="{C8078DDF-443A-4FF8-BD86-7DC06B54E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336" name="Straight Connector 213">
              <a:extLst>
                <a:ext uri="{FF2B5EF4-FFF2-40B4-BE49-F238E27FC236}">
                  <a16:creationId xmlns:a16="http://schemas.microsoft.com/office/drawing/2014/main" id="{B49B6DD3-EA54-348C-D45C-2DE31A3C3C06}"/>
                </a:ext>
              </a:extLst>
            </p:cNvPr>
            <p:cNvCxnSpPr>
              <a:cxnSpLocks noChangeShapeType="1"/>
              <a:stCxn id="54335" idx="1"/>
              <a:endCxn id="54394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7" name="Straight Connector 215">
              <a:extLst>
                <a:ext uri="{FF2B5EF4-FFF2-40B4-BE49-F238E27FC236}">
                  <a16:creationId xmlns:a16="http://schemas.microsoft.com/office/drawing/2014/main" id="{52EABE35-8B8C-71C8-26DA-C4430EBEC2D0}"/>
                </a:ext>
              </a:extLst>
            </p:cNvPr>
            <p:cNvCxnSpPr>
              <a:cxnSpLocks noChangeShapeType="1"/>
              <a:stCxn id="54335" idx="0"/>
              <a:endCxn id="54333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38" name="Line 70">
              <a:extLst>
                <a:ext uri="{FF2B5EF4-FFF2-40B4-BE49-F238E27FC236}">
                  <a16:creationId xmlns:a16="http://schemas.microsoft.com/office/drawing/2014/main" id="{196AC86F-FD3C-00A9-76EA-AF74D0D2D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9" name="Line 70">
              <a:extLst>
                <a:ext uri="{FF2B5EF4-FFF2-40B4-BE49-F238E27FC236}">
                  <a16:creationId xmlns:a16="http://schemas.microsoft.com/office/drawing/2014/main" id="{D410AAA8-977C-47AF-44CF-1133382A8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0" name="Line 70">
              <a:extLst>
                <a:ext uri="{FF2B5EF4-FFF2-40B4-BE49-F238E27FC236}">
                  <a16:creationId xmlns:a16="http://schemas.microsoft.com/office/drawing/2014/main" id="{747407EA-87B2-56EA-03F6-F0F3EDDFD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1" name="Line 70">
              <a:extLst>
                <a:ext uri="{FF2B5EF4-FFF2-40B4-BE49-F238E27FC236}">
                  <a16:creationId xmlns:a16="http://schemas.microsoft.com/office/drawing/2014/main" id="{5C55364D-A06A-2D1A-E4E7-DFDBF892A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342" name="Straight Connector 232">
              <a:extLst>
                <a:ext uri="{FF2B5EF4-FFF2-40B4-BE49-F238E27FC236}">
                  <a16:creationId xmlns:a16="http://schemas.microsoft.com/office/drawing/2014/main" id="{4524CFE3-0975-54B4-A43F-7A7851D20D7B}"/>
                </a:ext>
              </a:extLst>
            </p:cNvPr>
            <p:cNvCxnSpPr>
              <a:cxnSpLocks noChangeShapeType="1"/>
              <a:stCxn id="54387" idx="1"/>
              <a:endCxn id="54338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Straight Connector 234">
              <a:extLst>
                <a:ext uri="{FF2B5EF4-FFF2-40B4-BE49-F238E27FC236}">
                  <a16:creationId xmlns:a16="http://schemas.microsoft.com/office/drawing/2014/main" id="{83B4C7F8-B6E1-0F46-4B48-456CBDADE389}"/>
                </a:ext>
              </a:extLst>
            </p:cNvPr>
            <p:cNvCxnSpPr>
              <a:cxnSpLocks noChangeShapeType="1"/>
              <a:stCxn id="54338" idx="1"/>
              <a:endCxn id="54339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Straight Connector 236">
              <a:extLst>
                <a:ext uri="{FF2B5EF4-FFF2-40B4-BE49-F238E27FC236}">
                  <a16:creationId xmlns:a16="http://schemas.microsoft.com/office/drawing/2014/main" id="{AF43DBA9-86B4-5E68-282F-7F96AFE28972}"/>
                </a:ext>
              </a:extLst>
            </p:cNvPr>
            <p:cNvCxnSpPr>
              <a:cxnSpLocks noChangeShapeType="1"/>
              <a:stCxn id="54339" idx="0"/>
              <a:endCxn id="54340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Straight Connector 238">
              <a:extLst>
                <a:ext uri="{FF2B5EF4-FFF2-40B4-BE49-F238E27FC236}">
                  <a16:creationId xmlns:a16="http://schemas.microsoft.com/office/drawing/2014/main" id="{5D357722-5019-18F7-D343-BFCDF9190D64}"/>
                </a:ext>
              </a:extLst>
            </p:cNvPr>
            <p:cNvCxnSpPr>
              <a:cxnSpLocks noChangeShapeType="1"/>
              <a:stCxn id="54341" idx="0"/>
              <a:endCxn id="54340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Straight Connector 241">
              <a:extLst>
                <a:ext uri="{FF2B5EF4-FFF2-40B4-BE49-F238E27FC236}">
                  <a16:creationId xmlns:a16="http://schemas.microsoft.com/office/drawing/2014/main" id="{BB0944D7-6AAB-FA9A-A200-5B747B3036BF}"/>
                </a:ext>
              </a:extLst>
            </p:cNvPr>
            <p:cNvCxnSpPr>
              <a:cxnSpLocks noChangeShapeType="1"/>
              <a:stCxn id="54341" idx="1"/>
              <a:endCxn id="54397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47" name="Text Box 104">
              <a:extLst>
                <a:ext uri="{FF2B5EF4-FFF2-40B4-BE49-F238E27FC236}">
                  <a16:creationId xmlns:a16="http://schemas.microsoft.com/office/drawing/2014/main" id="{D8492572-6956-8383-7283-586EF022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" y="5392839"/>
              <a:ext cx="113428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RegWrite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4348" name="Straight Connector 273">
              <a:extLst>
                <a:ext uri="{FF2B5EF4-FFF2-40B4-BE49-F238E27FC236}">
                  <a16:creationId xmlns:a16="http://schemas.microsoft.com/office/drawing/2014/main" id="{4FE9E7EB-E29B-A1E4-0C37-2D15EE4EF163}"/>
                </a:ext>
              </a:extLst>
            </p:cNvPr>
            <p:cNvCxnSpPr>
              <a:cxnSpLocks noChangeShapeType="1"/>
              <a:stCxn id="54347" idx="3"/>
              <a:endCxn id="54403" idx="0"/>
            </p:cNvCxnSpPr>
            <p:nvPr/>
          </p:nvCxnSpPr>
          <p:spPr bwMode="auto">
            <a:xfrm flipV="1">
              <a:off x="1182694" y="5577061"/>
              <a:ext cx="168395" cy="149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349" name="Text Box 104">
              <a:extLst>
                <a:ext uri="{FF2B5EF4-FFF2-40B4-BE49-F238E27FC236}">
                  <a16:creationId xmlns:a16="http://schemas.microsoft.com/office/drawing/2014/main" id="{02887DB8-B52B-3E72-E8EC-FEEE0EE31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24" y="4073716"/>
              <a:ext cx="109171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12FE"/>
                  </a:solidFill>
                </a:rPr>
                <a:t>Reg2Loc</a:t>
              </a:r>
            </a:p>
          </p:txBody>
        </p:sp>
        <p:sp>
          <p:nvSpPr>
            <p:cNvPr id="54350" name="Text Box 104">
              <a:extLst>
                <a:ext uri="{FF2B5EF4-FFF2-40B4-BE49-F238E27FC236}">
                  <a16:creationId xmlns:a16="http://schemas.microsoft.com/office/drawing/2014/main" id="{8D6DFC30-52E3-EE0B-E83D-512AC7C6F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199" y="5972237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ALUOp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4351" name="Text Box 104">
              <a:extLst>
                <a:ext uri="{FF2B5EF4-FFF2-40B4-BE49-F238E27FC236}">
                  <a16:creationId xmlns:a16="http://schemas.microsoft.com/office/drawing/2014/main" id="{C5EB5DEF-00F5-0C37-0D58-F9CEB9FDA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016" y="4389608"/>
              <a:ext cx="134723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MemToReg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4352" name="Text Box 104">
              <a:extLst>
                <a:ext uri="{FF2B5EF4-FFF2-40B4-BE49-F238E27FC236}">
                  <a16:creationId xmlns:a16="http://schemas.microsoft.com/office/drawing/2014/main" id="{0FB537E8-E04B-0190-EF58-AD8D91F49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744" y="6180185"/>
              <a:ext cx="102532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ALUSrc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4353" name="Text Box 104">
              <a:extLst>
                <a:ext uri="{FF2B5EF4-FFF2-40B4-BE49-F238E27FC236}">
                  <a16:creationId xmlns:a16="http://schemas.microsoft.com/office/drawing/2014/main" id="{0BC6B225-4A53-D120-46AE-3913632DF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037" y="4605494"/>
              <a:ext cx="125046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4354" name="Straight Connector 283">
              <a:extLst>
                <a:ext uri="{FF2B5EF4-FFF2-40B4-BE49-F238E27FC236}">
                  <a16:creationId xmlns:a16="http://schemas.microsoft.com/office/drawing/2014/main" id="{39D406AD-A2C1-583C-DECE-74B7C0422F9F}"/>
                </a:ext>
              </a:extLst>
            </p:cNvPr>
            <p:cNvCxnSpPr>
              <a:cxnSpLocks noChangeShapeType="1"/>
              <a:stCxn id="54349" idx="3"/>
              <a:endCxn id="54367" idx="0"/>
            </p:cNvCxnSpPr>
            <p:nvPr/>
          </p:nvCxnSpPr>
          <p:spPr bwMode="auto">
            <a:xfrm flipV="1">
              <a:off x="1524135" y="4257476"/>
              <a:ext cx="254703" cy="1540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5" name="Straight Connector 286">
              <a:extLst>
                <a:ext uri="{FF2B5EF4-FFF2-40B4-BE49-F238E27FC236}">
                  <a16:creationId xmlns:a16="http://schemas.microsoft.com/office/drawing/2014/main" id="{80DB39CE-B571-5165-C3BD-58A2BFF65BBD}"/>
                </a:ext>
              </a:extLst>
            </p:cNvPr>
            <p:cNvCxnSpPr>
              <a:cxnSpLocks noChangeShapeType="1"/>
              <a:stCxn id="54351" idx="2"/>
              <a:endCxn id="54390" idx="0"/>
            </p:cNvCxnSpPr>
            <p:nvPr/>
          </p:nvCxnSpPr>
          <p:spPr bwMode="auto">
            <a:xfrm flipH="1">
              <a:off x="6682374" y="4787945"/>
              <a:ext cx="4257" cy="213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6" name="Straight Connector 292">
              <a:extLst>
                <a:ext uri="{FF2B5EF4-FFF2-40B4-BE49-F238E27FC236}">
                  <a16:creationId xmlns:a16="http://schemas.microsoft.com/office/drawing/2014/main" id="{10FD2E91-9082-4D0E-E260-144DEE4E38EE}"/>
                </a:ext>
              </a:extLst>
            </p:cNvPr>
            <p:cNvCxnSpPr>
              <a:cxnSpLocks noChangeShapeType="1"/>
              <a:stCxn id="54352" idx="0"/>
              <a:endCxn id="54382" idx="0"/>
            </p:cNvCxnSpPr>
            <p:nvPr/>
          </p:nvCxnSpPr>
          <p:spPr bwMode="auto">
            <a:xfrm flipH="1" flipV="1">
              <a:off x="3585381" y="5756805"/>
              <a:ext cx="1024" cy="423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7" name="Straight Connector 293">
              <a:extLst>
                <a:ext uri="{FF2B5EF4-FFF2-40B4-BE49-F238E27FC236}">
                  <a16:creationId xmlns:a16="http://schemas.microsoft.com/office/drawing/2014/main" id="{037E6159-441F-E798-D8CE-4D1F3A6B27A7}"/>
                </a:ext>
              </a:extLst>
            </p:cNvPr>
            <p:cNvCxnSpPr>
              <a:cxnSpLocks noChangeShapeType="1"/>
              <a:stCxn id="54353" idx="2"/>
              <a:endCxn id="54393" idx="1"/>
            </p:cNvCxnSpPr>
            <p:nvPr/>
          </p:nvCxnSpPr>
          <p:spPr bwMode="auto">
            <a:xfrm>
              <a:off x="5218271" y="5003831"/>
              <a:ext cx="1874" cy="3380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8" name="Straight Connector 294">
              <a:extLst>
                <a:ext uri="{FF2B5EF4-FFF2-40B4-BE49-F238E27FC236}">
                  <a16:creationId xmlns:a16="http://schemas.microsoft.com/office/drawing/2014/main" id="{721D0903-8CC5-881C-5FD1-CB2CC5ED4B60}"/>
                </a:ext>
              </a:extLst>
            </p:cNvPr>
            <p:cNvCxnSpPr>
              <a:cxnSpLocks noChangeShapeType="1"/>
              <a:stCxn id="54350" idx="0"/>
              <a:endCxn id="54369" idx="1"/>
            </p:cNvCxnSpPr>
            <p:nvPr/>
          </p:nvCxnSpPr>
          <p:spPr bwMode="auto">
            <a:xfrm flipH="1" flipV="1">
              <a:off x="4309269" y="5726613"/>
              <a:ext cx="8142" cy="2456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4359" name="Group 307">
              <a:extLst>
                <a:ext uri="{FF2B5EF4-FFF2-40B4-BE49-F238E27FC236}">
                  <a16:creationId xmlns:a16="http://schemas.microsoft.com/office/drawing/2014/main" id="{5A2BDDEA-1DC2-08F4-D1E3-C334FD1618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54368" name="Group 3">
                <a:extLst>
                  <a:ext uri="{FF2B5EF4-FFF2-40B4-BE49-F238E27FC236}">
                    <a16:creationId xmlns:a16="http://schemas.microsoft.com/office/drawing/2014/main" id="{551F9361-BED5-6E9F-3B71-BEDF0BF0D6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54370" name="AutoShape 4">
                  <a:extLst>
                    <a:ext uri="{FF2B5EF4-FFF2-40B4-BE49-F238E27FC236}">
                      <a16:creationId xmlns:a16="http://schemas.microsoft.com/office/drawing/2014/main" id="{ACC5C90D-C5FF-69FF-093D-BFFA8B8A6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1" name="Line 5">
                  <a:extLst>
                    <a:ext uri="{FF2B5EF4-FFF2-40B4-BE49-F238E27FC236}">
                      <a16:creationId xmlns:a16="http://schemas.microsoft.com/office/drawing/2014/main" id="{12DCF655-10AC-A194-608C-DE9E5EBA7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2" name="Line 6">
                  <a:extLst>
                    <a:ext uri="{FF2B5EF4-FFF2-40B4-BE49-F238E27FC236}">
                      <a16:creationId xmlns:a16="http://schemas.microsoft.com/office/drawing/2014/main" id="{34117B35-D61F-0047-4C37-D8BB23F2CC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3" name="Line 7">
                  <a:extLst>
                    <a:ext uri="{FF2B5EF4-FFF2-40B4-BE49-F238E27FC236}">
                      <a16:creationId xmlns:a16="http://schemas.microsoft.com/office/drawing/2014/main" id="{0F5C69AC-B013-A79D-685D-CD4B7D632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4" name="Line 8">
                  <a:extLst>
                    <a:ext uri="{FF2B5EF4-FFF2-40B4-BE49-F238E27FC236}">
                      <a16:creationId xmlns:a16="http://schemas.microsoft.com/office/drawing/2014/main" id="{0C9CE706-01EC-6C9C-56DD-2C37117AE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5" name="Line 9">
                  <a:extLst>
                    <a:ext uri="{FF2B5EF4-FFF2-40B4-BE49-F238E27FC236}">
                      <a16:creationId xmlns:a16="http://schemas.microsoft.com/office/drawing/2014/main" id="{B6072B84-AD5B-40FC-86C1-3F033287A7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6" name="Line 10">
                  <a:extLst>
                    <a:ext uri="{FF2B5EF4-FFF2-40B4-BE49-F238E27FC236}">
                      <a16:creationId xmlns:a16="http://schemas.microsoft.com/office/drawing/2014/main" id="{5AC37EE9-07DD-1FAC-7C9F-FD323E54B9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377" name="Line 11">
                  <a:extLst>
                    <a:ext uri="{FF2B5EF4-FFF2-40B4-BE49-F238E27FC236}">
                      <a16:creationId xmlns:a16="http://schemas.microsoft.com/office/drawing/2014/main" id="{8F2927CC-A2F9-4B1A-0D08-B8CE263835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369" name="Line 11">
                <a:extLst>
                  <a:ext uri="{FF2B5EF4-FFF2-40B4-BE49-F238E27FC236}">
                    <a16:creationId xmlns:a16="http://schemas.microsoft.com/office/drawing/2014/main" id="{3A91E645-B1AE-05A7-9C64-3F9427DF4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4360" name="Group 386">
              <a:extLst>
                <a:ext uri="{FF2B5EF4-FFF2-40B4-BE49-F238E27FC236}">
                  <a16:creationId xmlns:a16="http://schemas.microsoft.com/office/drawing/2014/main" id="{3129E053-F9D4-063B-5FC1-33303324F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54361" name="Group 19">
                <a:extLst>
                  <a:ext uri="{FF2B5EF4-FFF2-40B4-BE49-F238E27FC236}">
                    <a16:creationId xmlns:a16="http://schemas.microsoft.com/office/drawing/2014/main" id="{67D9E043-57A3-ACC2-CC39-C763042DF3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54363" name="AutoShape 20">
                  <a:extLst>
                    <a:ext uri="{FF2B5EF4-FFF2-40B4-BE49-F238E27FC236}">
                      <a16:creationId xmlns:a16="http://schemas.microsoft.com/office/drawing/2014/main" id="{5155C659-7513-F64E-269B-4C49F8E5E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54364" name="Line 21">
                  <a:extLst>
                    <a:ext uri="{FF2B5EF4-FFF2-40B4-BE49-F238E27FC236}">
                      <a16:creationId xmlns:a16="http://schemas.microsoft.com/office/drawing/2014/main" id="{298CE787-3901-3A02-B5D0-6991AE9586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65" name="Line 22">
                  <a:extLst>
                    <a:ext uri="{FF2B5EF4-FFF2-40B4-BE49-F238E27FC236}">
                      <a16:creationId xmlns:a16="http://schemas.microsoft.com/office/drawing/2014/main" id="{B12123CC-8436-062F-C018-D30D6C9AA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66" name="Line 23">
                  <a:extLst>
                    <a:ext uri="{FF2B5EF4-FFF2-40B4-BE49-F238E27FC236}">
                      <a16:creationId xmlns:a16="http://schemas.microsoft.com/office/drawing/2014/main" id="{5D7C887A-4BA6-7AA1-01A0-8ECB8262C6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4367" name="Line 24">
                  <a:extLst>
                    <a:ext uri="{FF2B5EF4-FFF2-40B4-BE49-F238E27FC236}">
                      <a16:creationId xmlns:a16="http://schemas.microsoft.com/office/drawing/2014/main" id="{FFAE8519-1F86-F7FD-7986-2A298090F7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362" name="TextBox 385">
                <a:extLst>
                  <a:ext uri="{FF2B5EF4-FFF2-40B4-BE49-F238E27FC236}">
                    <a16:creationId xmlns:a16="http://schemas.microsoft.com/office/drawing/2014/main" id="{7C2CC677-2B53-F533-3DD5-7EAFA1553C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529464" cy="318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9">
            <a:extLst>
              <a:ext uri="{FF2B5EF4-FFF2-40B4-BE49-F238E27FC236}">
                <a16:creationId xmlns:a16="http://schemas.microsoft.com/office/drawing/2014/main" id="{5B7B0E13-9AE3-AE8B-437B-0DAC6C325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26</a:t>
            </a:r>
          </a:p>
        </p:txBody>
      </p:sp>
      <p:sp>
        <p:nvSpPr>
          <p:cNvPr id="56323" name="Rectangle 40">
            <a:extLst>
              <a:ext uri="{FF2B5EF4-FFF2-40B4-BE49-F238E27FC236}">
                <a16:creationId xmlns:a16="http://schemas.microsoft.com/office/drawing/2014/main" id="{7EB985BC-4EEE-0BE5-C908-05E193668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allow a CPU to spend a cycle waiting, we use a NOP (No operation) function.  What are the control settings for the NOP instruction?</a:t>
            </a:r>
          </a:p>
        </p:txBody>
      </p:sp>
      <p:graphicFrame>
        <p:nvGraphicFramePr>
          <p:cNvPr id="393222" name="Group 6">
            <a:extLst>
              <a:ext uri="{FF2B5EF4-FFF2-40B4-BE49-F238E27FC236}">
                <a16:creationId xmlns:a16="http://schemas.microsoft.com/office/drawing/2014/main" id="{F2F4A8DD-8960-407D-67A6-A6D8D227B938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48484057"/>
              </p:ext>
            </p:extLst>
          </p:nvPr>
        </p:nvGraphicFramePr>
        <p:xfrm>
          <a:off x="538163" y="2506663"/>
          <a:ext cx="2484437" cy="3873502"/>
        </p:xfrm>
        <a:graphic>
          <a:graphicData uri="http://schemas.openxmlformats.org/drawingml/2006/table">
            <a:tbl>
              <a:tblPr firstRow="1"/>
              <a:tblGrid>
                <a:gridCol w="134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Signal</a:t>
                      </a: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771179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Reg2Loc</a:t>
                      </a: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ALUSrc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MemToReg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RegWrite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MemWrite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BrTaken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UncondBr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ALUOp</a:t>
                      </a:r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6353" name="Group 384" descr="Instruction fetch unit.">
            <a:extLst>
              <a:ext uri="{FF2B5EF4-FFF2-40B4-BE49-F238E27FC236}">
                <a16:creationId xmlns:a16="http://schemas.microsoft.com/office/drawing/2014/main" id="{FF7FD04A-231D-CC1E-C5C1-4F64A57FDDFB}"/>
              </a:ext>
            </a:extLst>
          </p:cNvPr>
          <p:cNvGrpSpPr>
            <a:grpSpLocks/>
          </p:cNvGrpSpPr>
          <p:nvPr/>
        </p:nvGrpSpPr>
        <p:grpSpPr bwMode="auto">
          <a:xfrm>
            <a:off x="4645025" y="2106613"/>
            <a:ext cx="4410075" cy="2371725"/>
            <a:chOff x="3471152" y="331452"/>
            <a:chExt cx="5709561" cy="3069959"/>
          </a:xfrm>
        </p:grpSpPr>
        <p:grpSp>
          <p:nvGrpSpPr>
            <p:cNvPr id="56452" name="Group 14">
              <a:extLst>
                <a:ext uri="{FF2B5EF4-FFF2-40B4-BE49-F238E27FC236}">
                  <a16:creationId xmlns:a16="http://schemas.microsoft.com/office/drawing/2014/main" id="{CB2A062E-BE6D-1804-3695-2BC53463C36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88" name="Rectangle 15">
                <a:extLst>
                  <a:ext uri="{FF2B5EF4-FFF2-40B4-BE49-F238E27FC236}">
                    <a16:creationId xmlns:a16="http://schemas.microsoft.com/office/drawing/2014/main" id="{E8C8BCED-FC6B-68FD-E080-D8182E0A5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PC</a:t>
                </a:r>
              </a:p>
            </p:txBody>
          </p:sp>
          <p:sp>
            <p:nvSpPr>
              <p:cNvPr id="56530" name="Line 16">
                <a:extLst>
                  <a:ext uri="{FF2B5EF4-FFF2-40B4-BE49-F238E27FC236}">
                    <a16:creationId xmlns:a16="http://schemas.microsoft.com/office/drawing/2014/main" id="{78AF2CF7-832A-05F8-8C9D-36642E613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31" name="Line 17">
                <a:extLst>
                  <a:ext uri="{FF2B5EF4-FFF2-40B4-BE49-F238E27FC236}">
                    <a16:creationId xmlns:a16="http://schemas.microsoft.com/office/drawing/2014/main" id="{B54BFFA0-0935-7416-FF98-05E2D27BD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53" name="Group 32">
              <a:extLst>
                <a:ext uri="{FF2B5EF4-FFF2-40B4-BE49-F238E27FC236}">
                  <a16:creationId xmlns:a16="http://schemas.microsoft.com/office/drawing/2014/main" id="{C6DF6DB1-989C-6FCA-639B-CDE2381BD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56526" name="Rectangle 33">
                <a:extLst>
                  <a:ext uri="{FF2B5EF4-FFF2-40B4-BE49-F238E27FC236}">
                    <a16:creationId xmlns:a16="http://schemas.microsoft.com/office/drawing/2014/main" id="{A0172378-61F6-DE8F-5A83-2A63F6658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Address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Instruction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6527" name="Line 34">
                <a:extLst>
                  <a:ext uri="{FF2B5EF4-FFF2-40B4-BE49-F238E27FC236}">
                    <a16:creationId xmlns:a16="http://schemas.microsoft.com/office/drawing/2014/main" id="{27627C3B-06E1-6D39-7E3F-77B128A0F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8" name="Line 36">
                <a:extLst>
                  <a:ext uri="{FF2B5EF4-FFF2-40B4-BE49-F238E27FC236}">
                    <a16:creationId xmlns:a16="http://schemas.microsoft.com/office/drawing/2014/main" id="{90EB69B8-BF54-451A-24BB-5AC9D5272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54" name="Group 31">
              <a:extLst>
                <a:ext uri="{FF2B5EF4-FFF2-40B4-BE49-F238E27FC236}">
                  <a16:creationId xmlns:a16="http://schemas.microsoft.com/office/drawing/2014/main" id="{20126DAB-052A-7497-B142-5D207F749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82" name="Rectangle 32">
                <a:extLst>
                  <a:ext uri="{FF2B5EF4-FFF2-40B4-BE49-F238E27FC236}">
                    <a16:creationId xmlns:a16="http://schemas.microsoft.com/office/drawing/2014/main" id="{84A1DE50-B2A4-670E-80D2-5C4F115F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177"/>
                <a:ext cx="258" cy="5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6524" name="Line 33">
                <a:extLst>
                  <a:ext uri="{FF2B5EF4-FFF2-40B4-BE49-F238E27FC236}">
                    <a16:creationId xmlns:a16="http://schemas.microsoft.com/office/drawing/2014/main" id="{A2E2AF3E-AF7A-9DA8-A59A-18503D1ED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5" name="Line 34">
                <a:extLst>
                  <a:ext uri="{FF2B5EF4-FFF2-40B4-BE49-F238E27FC236}">
                    <a16:creationId xmlns:a16="http://schemas.microsoft.com/office/drawing/2014/main" id="{C4A40B00-1D79-5940-2307-4560293F2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55" name="Group 3">
              <a:extLst>
                <a:ext uri="{FF2B5EF4-FFF2-40B4-BE49-F238E27FC236}">
                  <a16:creationId xmlns:a16="http://schemas.microsoft.com/office/drawing/2014/main" id="{73D8143F-F98A-C3CA-1DC4-E170C7DB5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56516" name="AutoShape 4">
                <a:extLst>
                  <a:ext uri="{FF2B5EF4-FFF2-40B4-BE49-F238E27FC236}">
                    <a16:creationId xmlns:a16="http://schemas.microsoft.com/office/drawing/2014/main" id="{C2ADF108-872B-9028-3595-4C604C3BA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6517" name="Line 5">
                <a:extLst>
                  <a:ext uri="{FF2B5EF4-FFF2-40B4-BE49-F238E27FC236}">
                    <a16:creationId xmlns:a16="http://schemas.microsoft.com/office/drawing/2014/main" id="{7119F7EB-5D46-602B-1D63-1E86CB960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8" name="Line 6">
                <a:extLst>
                  <a:ext uri="{FF2B5EF4-FFF2-40B4-BE49-F238E27FC236}">
                    <a16:creationId xmlns:a16="http://schemas.microsoft.com/office/drawing/2014/main" id="{40132240-2D42-2E8D-C636-036EE77F37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9" name="Line 7">
                <a:extLst>
                  <a:ext uri="{FF2B5EF4-FFF2-40B4-BE49-F238E27FC236}">
                    <a16:creationId xmlns:a16="http://schemas.microsoft.com/office/drawing/2014/main" id="{C19D5E4A-EF04-E158-E4CA-E7BB77C4C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0" name="Line 8">
                <a:extLst>
                  <a:ext uri="{FF2B5EF4-FFF2-40B4-BE49-F238E27FC236}">
                    <a16:creationId xmlns:a16="http://schemas.microsoft.com/office/drawing/2014/main" id="{1D43FE74-DF92-C478-CD99-FEFABAB5D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1" name="Line 9">
                <a:extLst>
                  <a:ext uri="{FF2B5EF4-FFF2-40B4-BE49-F238E27FC236}">
                    <a16:creationId xmlns:a16="http://schemas.microsoft.com/office/drawing/2014/main" id="{FFECC4A6-EA7F-9B80-9DDD-E9D4C991C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22" name="Line 10">
                <a:extLst>
                  <a:ext uri="{FF2B5EF4-FFF2-40B4-BE49-F238E27FC236}">
                    <a16:creationId xmlns:a16="http://schemas.microsoft.com/office/drawing/2014/main" id="{C611C484-E5F6-182C-D76F-CAD72C8EE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456" name="Straight Connector 57">
              <a:extLst>
                <a:ext uri="{FF2B5EF4-FFF2-40B4-BE49-F238E27FC236}">
                  <a16:creationId xmlns:a16="http://schemas.microsoft.com/office/drawing/2014/main" id="{D3AAB7E5-AD48-BBF4-20A5-83DD9ACD1C74}"/>
                </a:ext>
              </a:extLst>
            </p:cNvPr>
            <p:cNvCxnSpPr>
              <a:cxnSpLocks noChangeShapeType="1"/>
              <a:stCxn id="56483" idx="2"/>
              <a:endCxn id="56528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57" name="TextBox 59">
              <a:extLst>
                <a:ext uri="{FF2B5EF4-FFF2-40B4-BE49-F238E27FC236}">
                  <a16:creationId xmlns:a16="http://schemas.microsoft.com/office/drawing/2014/main" id="{6AA5D009-689A-E795-0FB1-7F2916114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2" y="3002885"/>
              <a:ext cx="124556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Instruction</a:t>
              </a:r>
            </a:p>
          </p:txBody>
        </p:sp>
        <p:cxnSp>
          <p:nvCxnSpPr>
            <p:cNvPr id="56458" name="Straight Connector 61">
              <a:extLst>
                <a:ext uri="{FF2B5EF4-FFF2-40B4-BE49-F238E27FC236}">
                  <a16:creationId xmlns:a16="http://schemas.microsoft.com/office/drawing/2014/main" id="{FDCF509D-1D74-E8E6-512F-50D14BE21690}"/>
                </a:ext>
              </a:extLst>
            </p:cNvPr>
            <p:cNvCxnSpPr>
              <a:cxnSpLocks noChangeShapeType="1"/>
              <a:stCxn id="56527" idx="0"/>
              <a:endCxn id="56457" idx="0"/>
            </p:cNvCxnSpPr>
            <p:nvPr/>
          </p:nvCxnSpPr>
          <p:spPr bwMode="auto">
            <a:xfrm>
              <a:off x="4160920" y="2858858"/>
              <a:ext cx="34334" cy="1440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59" name="TextBox 62">
              <a:extLst>
                <a:ext uri="{FF2B5EF4-FFF2-40B4-BE49-F238E27FC236}">
                  <a16:creationId xmlns:a16="http://schemas.microsoft.com/office/drawing/2014/main" id="{8E7FCFED-3CE6-F48A-727E-546DEEEDA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55282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cxnSp>
          <p:nvCxnSpPr>
            <p:cNvPr id="56460" name="Straight Connector 64">
              <a:extLst>
                <a:ext uri="{FF2B5EF4-FFF2-40B4-BE49-F238E27FC236}">
                  <a16:creationId xmlns:a16="http://schemas.microsoft.com/office/drawing/2014/main" id="{62D48EE1-B239-6185-D0FE-F67311418E8D}"/>
                </a:ext>
              </a:extLst>
            </p:cNvPr>
            <p:cNvCxnSpPr>
              <a:cxnSpLocks noChangeShapeType="1"/>
              <a:stCxn id="56459" idx="3"/>
              <a:endCxn id="56515" idx="0"/>
            </p:cNvCxnSpPr>
            <p:nvPr/>
          </p:nvCxnSpPr>
          <p:spPr bwMode="auto">
            <a:xfrm flipV="1">
              <a:off x="6935379" y="3113990"/>
              <a:ext cx="41511" cy="2043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61" name="Straight Connector 66">
              <a:extLst>
                <a:ext uri="{FF2B5EF4-FFF2-40B4-BE49-F238E27FC236}">
                  <a16:creationId xmlns:a16="http://schemas.microsoft.com/office/drawing/2014/main" id="{E4A3C127-C198-09C0-89C0-2C1FC28DE39A}"/>
                </a:ext>
              </a:extLst>
            </p:cNvPr>
            <p:cNvCxnSpPr>
              <a:cxnSpLocks noChangeShapeType="1"/>
              <a:stCxn id="56477" idx="3"/>
              <a:endCxn id="56522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6462" name="Group 3">
              <a:extLst>
                <a:ext uri="{FF2B5EF4-FFF2-40B4-BE49-F238E27FC236}">
                  <a16:creationId xmlns:a16="http://schemas.microsoft.com/office/drawing/2014/main" id="{F158C835-249D-EADF-58C7-263EA5B46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56509" name="AutoShape 4">
                <a:extLst>
                  <a:ext uri="{FF2B5EF4-FFF2-40B4-BE49-F238E27FC236}">
                    <a16:creationId xmlns:a16="http://schemas.microsoft.com/office/drawing/2014/main" id="{55342B95-7F33-1C40-2E9A-CD5398812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Adder</a:t>
                </a:r>
              </a:p>
            </p:txBody>
          </p:sp>
          <p:sp>
            <p:nvSpPr>
              <p:cNvPr id="56510" name="Line 5">
                <a:extLst>
                  <a:ext uri="{FF2B5EF4-FFF2-40B4-BE49-F238E27FC236}">
                    <a16:creationId xmlns:a16="http://schemas.microsoft.com/office/drawing/2014/main" id="{24F35D5F-EBEB-84F3-BF8C-1D29FD0EA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1" name="Line 6">
                <a:extLst>
                  <a:ext uri="{FF2B5EF4-FFF2-40B4-BE49-F238E27FC236}">
                    <a16:creationId xmlns:a16="http://schemas.microsoft.com/office/drawing/2014/main" id="{77CC1961-76E1-D73A-C392-33425A440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2" name="Line 7">
                <a:extLst>
                  <a:ext uri="{FF2B5EF4-FFF2-40B4-BE49-F238E27FC236}">
                    <a16:creationId xmlns:a16="http://schemas.microsoft.com/office/drawing/2014/main" id="{E80CC8BB-023F-5826-089C-2A1345B46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3" name="Line 8">
                <a:extLst>
                  <a:ext uri="{FF2B5EF4-FFF2-40B4-BE49-F238E27FC236}">
                    <a16:creationId xmlns:a16="http://schemas.microsoft.com/office/drawing/2014/main" id="{8913C7E2-8443-0782-7E76-96DAECA76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4" name="Line 9">
                <a:extLst>
                  <a:ext uri="{FF2B5EF4-FFF2-40B4-BE49-F238E27FC236}">
                    <a16:creationId xmlns:a16="http://schemas.microsoft.com/office/drawing/2014/main" id="{66BD560B-BFB5-EEE3-4354-424F09DE0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15" name="Line 10">
                <a:extLst>
                  <a:ext uri="{FF2B5EF4-FFF2-40B4-BE49-F238E27FC236}">
                    <a16:creationId xmlns:a16="http://schemas.microsoft.com/office/drawing/2014/main" id="{EB9FCB8D-12F5-3200-556F-B1DB76CE6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463" name="Straight Connector 82">
              <a:extLst>
                <a:ext uri="{FF2B5EF4-FFF2-40B4-BE49-F238E27FC236}">
                  <a16:creationId xmlns:a16="http://schemas.microsoft.com/office/drawing/2014/main" id="{EF330CDB-6238-F81B-1C66-9F97475410A7}"/>
                </a:ext>
              </a:extLst>
            </p:cNvPr>
            <p:cNvCxnSpPr>
              <a:cxnSpLocks noChangeShapeType="1"/>
              <a:stCxn id="56477" idx="2"/>
              <a:endCxn id="56514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6464" name="Group 31">
              <a:extLst>
                <a:ext uri="{FF2B5EF4-FFF2-40B4-BE49-F238E27FC236}">
                  <a16:creationId xmlns:a16="http://schemas.microsoft.com/office/drawing/2014/main" id="{AB14DC80-A1E1-30A9-2657-46D2A0C47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65" name="Rectangle 32">
                <a:extLst>
                  <a:ext uri="{FF2B5EF4-FFF2-40B4-BE49-F238E27FC236}">
                    <a16:creationId xmlns:a16="http://schemas.microsoft.com/office/drawing/2014/main" id="{1C748002-8BDE-5FC5-D6DE-1452B3E09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066"/>
                <a:ext cx="258" cy="6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&lt;&lt;2</a:t>
                </a:r>
              </a:p>
            </p:txBody>
          </p:sp>
          <p:sp>
            <p:nvSpPr>
              <p:cNvPr id="56507" name="Line 33">
                <a:extLst>
                  <a:ext uri="{FF2B5EF4-FFF2-40B4-BE49-F238E27FC236}">
                    <a16:creationId xmlns:a16="http://schemas.microsoft.com/office/drawing/2014/main" id="{2C06D5E7-8C08-7EA1-B29A-04A558B39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08" name="Line 34">
                <a:extLst>
                  <a:ext uri="{FF2B5EF4-FFF2-40B4-BE49-F238E27FC236}">
                    <a16:creationId xmlns:a16="http://schemas.microsoft.com/office/drawing/2014/main" id="{74EC40D2-8A2E-A8DC-618A-5300F7118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465" name="Straight Connector 89">
              <a:extLst>
                <a:ext uri="{FF2B5EF4-FFF2-40B4-BE49-F238E27FC236}">
                  <a16:creationId xmlns:a16="http://schemas.microsoft.com/office/drawing/2014/main" id="{C135CC4E-F5D9-2FEC-C167-058B0081D2DC}"/>
                </a:ext>
              </a:extLst>
            </p:cNvPr>
            <p:cNvCxnSpPr>
              <a:cxnSpLocks noChangeShapeType="1"/>
              <a:stCxn id="56508" idx="1"/>
              <a:endCxn id="56521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6466" name="Group 19">
              <a:extLst>
                <a:ext uri="{FF2B5EF4-FFF2-40B4-BE49-F238E27FC236}">
                  <a16:creationId xmlns:a16="http://schemas.microsoft.com/office/drawing/2014/main" id="{F9C99651-E485-A2A0-A665-DB2AA977D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56501" name="AutoShape 20">
                <a:extLst>
                  <a:ext uri="{FF2B5EF4-FFF2-40B4-BE49-F238E27FC236}">
                    <a16:creationId xmlns:a16="http://schemas.microsoft.com/office/drawing/2014/main" id="{53E1B0A9-EABC-6308-B9C1-B7BC695A0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6502" name="Line 21">
                <a:extLst>
                  <a:ext uri="{FF2B5EF4-FFF2-40B4-BE49-F238E27FC236}">
                    <a16:creationId xmlns:a16="http://schemas.microsoft.com/office/drawing/2014/main" id="{E603E515-4E7E-D10E-6F19-BAA0C2723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503" name="Line 22">
                <a:extLst>
                  <a:ext uri="{FF2B5EF4-FFF2-40B4-BE49-F238E27FC236}">
                    <a16:creationId xmlns:a16="http://schemas.microsoft.com/office/drawing/2014/main" id="{4B0B33C0-358F-BA26-DB6D-D117EB635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504" name="Line 23">
                <a:extLst>
                  <a:ext uri="{FF2B5EF4-FFF2-40B4-BE49-F238E27FC236}">
                    <a16:creationId xmlns:a16="http://schemas.microsoft.com/office/drawing/2014/main" id="{BB143FD8-1DA5-3343-3FFB-20A388ADB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505" name="Line 24">
                <a:extLst>
                  <a:ext uri="{FF2B5EF4-FFF2-40B4-BE49-F238E27FC236}">
                    <a16:creationId xmlns:a16="http://schemas.microsoft.com/office/drawing/2014/main" id="{F6DD4242-9F09-2DED-7717-372E16329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56467" name="Group 31">
              <a:extLst>
                <a:ext uri="{FF2B5EF4-FFF2-40B4-BE49-F238E27FC236}">
                  <a16:creationId xmlns:a16="http://schemas.microsoft.com/office/drawing/2014/main" id="{75880699-6A2D-018E-DD44-2AACD4568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17E7FCDB-7D3D-CC82-AAA0-5D57A86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6499" name="Line 33">
                <a:extLst>
                  <a:ext uri="{FF2B5EF4-FFF2-40B4-BE49-F238E27FC236}">
                    <a16:creationId xmlns:a16="http://schemas.microsoft.com/office/drawing/2014/main" id="{225A2385-37E9-14EA-C6CE-A8BD21BED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500" name="Line 34">
                <a:extLst>
                  <a:ext uri="{FF2B5EF4-FFF2-40B4-BE49-F238E27FC236}">
                    <a16:creationId xmlns:a16="http://schemas.microsoft.com/office/drawing/2014/main" id="{2A138432-E5D8-7FD8-8CE2-63648D1DE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468" name="Straight Connector 101">
              <a:extLst>
                <a:ext uri="{FF2B5EF4-FFF2-40B4-BE49-F238E27FC236}">
                  <a16:creationId xmlns:a16="http://schemas.microsoft.com/office/drawing/2014/main" id="{81BAA3EC-32A8-285E-4832-F89896DB390E}"/>
                </a:ext>
              </a:extLst>
            </p:cNvPr>
            <p:cNvCxnSpPr>
              <a:cxnSpLocks noChangeShapeType="1"/>
              <a:stCxn id="56500" idx="1"/>
              <a:endCxn id="56504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69" name="Straight Connector 103">
              <a:extLst>
                <a:ext uri="{FF2B5EF4-FFF2-40B4-BE49-F238E27FC236}">
                  <a16:creationId xmlns:a16="http://schemas.microsoft.com/office/drawing/2014/main" id="{94D5169B-EE71-F5A2-5322-01C289444D44}"/>
                </a:ext>
              </a:extLst>
            </p:cNvPr>
            <p:cNvCxnSpPr>
              <a:cxnSpLocks noChangeShapeType="1"/>
              <a:stCxn id="56525" idx="1"/>
              <a:endCxn id="56503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70" name="Straight Connector 105">
              <a:extLst>
                <a:ext uri="{FF2B5EF4-FFF2-40B4-BE49-F238E27FC236}">
                  <a16:creationId xmlns:a16="http://schemas.microsoft.com/office/drawing/2014/main" id="{46998878-A4F2-762E-3873-9F811BC9A23D}"/>
                </a:ext>
              </a:extLst>
            </p:cNvPr>
            <p:cNvCxnSpPr>
              <a:cxnSpLocks noChangeShapeType="1"/>
              <a:stCxn id="56520" idx="1"/>
              <a:endCxn id="56495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71" name="Straight Connector 107">
              <a:extLst>
                <a:ext uri="{FF2B5EF4-FFF2-40B4-BE49-F238E27FC236}">
                  <a16:creationId xmlns:a16="http://schemas.microsoft.com/office/drawing/2014/main" id="{755C197F-CA51-F566-C57A-A52B0E32D4F8}"/>
                </a:ext>
              </a:extLst>
            </p:cNvPr>
            <p:cNvCxnSpPr>
              <a:cxnSpLocks noChangeShapeType="1"/>
              <a:stCxn id="56513" idx="1"/>
              <a:endCxn id="56496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72" name="TextBox 110">
              <a:extLst>
                <a:ext uri="{FF2B5EF4-FFF2-40B4-BE49-F238E27FC236}">
                  <a16:creationId xmlns:a16="http://schemas.microsoft.com/office/drawing/2014/main" id="{021314B7-F8F6-59E8-F691-96EDB66E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1" y="1109853"/>
              <a:ext cx="1106520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CondAddr19</a:t>
              </a:r>
            </a:p>
          </p:txBody>
        </p:sp>
        <p:sp>
          <p:nvSpPr>
            <p:cNvPr id="56473" name="TextBox 111">
              <a:extLst>
                <a:ext uri="{FF2B5EF4-FFF2-40B4-BE49-F238E27FC236}">
                  <a16:creationId xmlns:a16="http://schemas.microsoft.com/office/drawing/2014/main" id="{75B52619-AB23-C1EF-5678-32EB3ECAC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5" y="1407623"/>
              <a:ext cx="913523" cy="318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BrAddr26</a:t>
              </a:r>
            </a:p>
          </p:txBody>
        </p:sp>
        <p:cxnSp>
          <p:nvCxnSpPr>
            <p:cNvPr id="56474" name="Straight Connector 113">
              <a:extLst>
                <a:ext uri="{FF2B5EF4-FFF2-40B4-BE49-F238E27FC236}">
                  <a16:creationId xmlns:a16="http://schemas.microsoft.com/office/drawing/2014/main" id="{C2C608B7-2152-AB2D-1F08-FC18BEF2539D}"/>
                </a:ext>
              </a:extLst>
            </p:cNvPr>
            <p:cNvCxnSpPr>
              <a:cxnSpLocks noChangeShapeType="1"/>
              <a:stCxn id="56472" idx="3"/>
              <a:endCxn id="56499" idx="0"/>
            </p:cNvCxnSpPr>
            <p:nvPr/>
          </p:nvCxnSpPr>
          <p:spPr bwMode="auto">
            <a:xfrm flipV="1">
              <a:off x="5741880" y="1267217"/>
              <a:ext cx="176565" cy="20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75" name="Straight Connector 115">
              <a:extLst>
                <a:ext uri="{FF2B5EF4-FFF2-40B4-BE49-F238E27FC236}">
                  <a16:creationId xmlns:a16="http://schemas.microsoft.com/office/drawing/2014/main" id="{0A131A9E-6098-9F51-89AB-46731BC78C9F}"/>
                </a:ext>
              </a:extLst>
            </p:cNvPr>
            <p:cNvCxnSpPr>
              <a:cxnSpLocks noChangeShapeType="1"/>
              <a:stCxn id="56473" idx="3"/>
              <a:endCxn id="56524" idx="0"/>
            </p:cNvCxnSpPr>
            <p:nvPr/>
          </p:nvCxnSpPr>
          <p:spPr bwMode="auto">
            <a:xfrm flipV="1">
              <a:off x="5758877" y="1565016"/>
              <a:ext cx="164826" cy="20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76" name="Straight Connector 117">
              <a:extLst>
                <a:ext uri="{FF2B5EF4-FFF2-40B4-BE49-F238E27FC236}">
                  <a16:creationId xmlns:a16="http://schemas.microsoft.com/office/drawing/2014/main" id="{8E2A0D8C-1460-9138-06B4-59FFDD8DEBBE}"/>
                </a:ext>
              </a:extLst>
            </p:cNvPr>
            <p:cNvCxnSpPr>
              <a:cxnSpLocks noChangeShapeType="1"/>
              <a:stCxn id="56502" idx="0"/>
              <a:endCxn id="56507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77" name="Rectangle 84">
              <a:extLst>
                <a:ext uri="{FF2B5EF4-FFF2-40B4-BE49-F238E27FC236}">
                  <a16:creationId xmlns:a16="http://schemas.microsoft.com/office/drawing/2014/main" id="{20CEF455-AD85-7DF9-DAAD-8C025C43D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6478" name="Straight Connector 252">
              <a:extLst>
                <a:ext uri="{FF2B5EF4-FFF2-40B4-BE49-F238E27FC236}">
                  <a16:creationId xmlns:a16="http://schemas.microsoft.com/office/drawing/2014/main" id="{873DB547-0690-3B41-9200-EF651C93DFB4}"/>
                </a:ext>
              </a:extLst>
            </p:cNvPr>
            <p:cNvCxnSpPr>
              <a:cxnSpLocks noChangeShapeType="1"/>
              <a:stCxn id="56483" idx="3"/>
              <a:endCxn id="56477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79" name="Text Box 104">
              <a:extLst>
                <a:ext uri="{FF2B5EF4-FFF2-40B4-BE49-F238E27FC236}">
                  <a16:creationId xmlns:a16="http://schemas.microsoft.com/office/drawing/2014/main" id="{750F45F9-7474-BA18-2292-368626069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4417" y="2735899"/>
              <a:ext cx="1036296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BrTaken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6480" name="Text Box 104">
              <a:extLst>
                <a:ext uri="{FF2B5EF4-FFF2-40B4-BE49-F238E27FC236}">
                  <a16:creationId xmlns:a16="http://schemas.microsoft.com/office/drawing/2014/main" id="{A61A0EBA-9625-B1FF-3126-A8E0D0E27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7336" y="331452"/>
              <a:ext cx="1208208" cy="398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UncondBr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6481" name="Straight Connector 287">
              <a:extLst>
                <a:ext uri="{FF2B5EF4-FFF2-40B4-BE49-F238E27FC236}">
                  <a16:creationId xmlns:a16="http://schemas.microsoft.com/office/drawing/2014/main" id="{85416F8D-6B5B-0215-149A-3478AAAABD5D}"/>
                </a:ext>
              </a:extLst>
            </p:cNvPr>
            <p:cNvCxnSpPr>
              <a:cxnSpLocks noChangeShapeType="1"/>
              <a:stCxn id="56479" idx="0"/>
              <a:endCxn id="56497" idx="0"/>
            </p:cNvCxnSpPr>
            <p:nvPr/>
          </p:nvCxnSpPr>
          <p:spPr bwMode="auto">
            <a:xfrm flipV="1">
              <a:off x="8662566" y="2438537"/>
              <a:ext cx="14" cy="2973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82" name="Straight Connector 319">
              <a:extLst>
                <a:ext uri="{FF2B5EF4-FFF2-40B4-BE49-F238E27FC236}">
                  <a16:creationId xmlns:a16="http://schemas.microsoft.com/office/drawing/2014/main" id="{7292E012-2ED3-2D68-3B6D-F4E630F30635}"/>
                </a:ext>
              </a:extLst>
            </p:cNvPr>
            <p:cNvCxnSpPr>
              <a:cxnSpLocks noChangeShapeType="1"/>
              <a:stCxn id="56480" idx="2"/>
              <a:endCxn id="56505" idx="0"/>
            </p:cNvCxnSpPr>
            <p:nvPr/>
          </p:nvCxnSpPr>
          <p:spPr bwMode="auto">
            <a:xfrm>
              <a:off x="6721441" y="729978"/>
              <a:ext cx="597" cy="42604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83" name="Rectangle 84">
              <a:extLst>
                <a:ext uri="{FF2B5EF4-FFF2-40B4-BE49-F238E27FC236}">
                  <a16:creationId xmlns:a16="http://schemas.microsoft.com/office/drawing/2014/main" id="{251CEC49-91D1-20D7-A457-D8FD8DF1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6484" name="Straight Connector 327">
              <a:extLst>
                <a:ext uri="{FF2B5EF4-FFF2-40B4-BE49-F238E27FC236}">
                  <a16:creationId xmlns:a16="http://schemas.microsoft.com/office/drawing/2014/main" id="{20D48C7E-1693-EF6F-3D66-2EF2DE0198C0}"/>
                </a:ext>
              </a:extLst>
            </p:cNvPr>
            <p:cNvCxnSpPr>
              <a:cxnSpLocks noChangeShapeType="1"/>
              <a:stCxn id="56530" idx="0"/>
              <a:endCxn id="56483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485" name="Line 70">
              <a:extLst>
                <a:ext uri="{FF2B5EF4-FFF2-40B4-BE49-F238E27FC236}">
                  <a16:creationId xmlns:a16="http://schemas.microsoft.com/office/drawing/2014/main" id="{49F58323-9A41-4475-CD6E-6646419C9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86" name="Line 70">
              <a:extLst>
                <a:ext uri="{FF2B5EF4-FFF2-40B4-BE49-F238E27FC236}">
                  <a16:creationId xmlns:a16="http://schemas.microsoft.com/office/drawing/2014/main" id="{45628AC7-BBB9-5C18-BE24-F3D43B08C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6487" name="Group 382">
              <a:extLst>
                <a:ext uri="{FF2B5EF4-FFF2-40B4-BE49-F238E27FC236}">
                  <a16:creationId xmlns:a16="http://schemas.microsoft.com/office/drawing/2014/main" id="{4D762799-9F59-F27E-52CA-C29B8B7B9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56491" name="Group 19">
                <a:extLst>
                  <a:ext uri="{FF2B5EF4-FFF2-40B4-BE49-F238E27FC236}">
                    <a16:creationId xmlns:a16="http://schemas.microsoft.com/office/drawing/2014/main" id="{A8605EB6-04EA-94D3-98A3-C18EF09459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56493" name="AutoShape 20">
                  <a:extLst>
                    <a:ext uri="{FF2B5EF4-FFF2-40B4-BE49-F238E27FC236}">
                      <a16:creationId xmlns:a16="http://schemas.microsoft.com/office/drawing/2014/main" id="{6ACCEB69-722E-2D86-BF2B-005843B74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/>
                    <a:t>1    0</a:t>
                  </a:r>
                </a:p>
              </p:txBody>
            </p:sp>
            <p:sp>
              <p:nvSpPr>
                <p:cNvPr id="56494" name="Line 21">
                  <a:extLst>
                    <a:ext uri="{FF2B5EF4-FFF2-40B4-BE49-F238E27FC236}">
                      <a16:creationId xmlns:a16="http://schemas.microsoft.com/office/drawing/2014/main" id="{EDED7B82-4631-9BD0-61AE-3084AE4577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95" name="Line 22">
                  <a:extLst>
                    <a:ext uri="{FF2B5EF4-FFF2-40B4-BE49-F238E27FC236}">
                      <a16:creationId xmlns:a16="http://schemas.microsoft.com/office/drawing/2014/main" id="{DA5B4DC6-3B2C-14F1-CAB0-698691A5F5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96" name="Line 23">
                  <a:extLst>
                    <a:ext uri="{FF2B5EF4-FFF2-40B4-BE49-F238E27FC236}">
                      <a16:creationId xmlns:a16="http://schemas.microsoft.com/office/drawing/2014/main" id="{E9B082EB-FFE4-6D43-863E-5A003B432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97" name="Line 24">
                  <a:extLst>
                    <a:ext uri="{FF2B5EF4-FFF2-40B4-BE49-F238E27FC236}">
                      <a16:creationId xmlns:a16="http://schemas.microsoft.com/office/drawing/2014/main" id="{962F4846-25F6-7556-3AEE-EA24A80A61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492" name="Line 70">
                <a:extLst>
                  <a:ext uri="{FF2B5EF4-FFF2-40B4-BE49-F238E27FC236}">
                    <a16:creationId xmlns:a16="http://schemas.microsoft.com/office/drawing/2014/main" id="{D67850F9-06F5-C054-C8D6-F14F258DF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488" name="Straight Connector 372">
              <a:extLst>
                <a:ext uri="{FF2B5EF4-FFF2-40B4-BE49-F238E27FC236}">
                  <a16:creationId xmlns:a16="http://schemas.microsoft.com/office/drawing/2014/main" id="{5C673AE2-079A-140C-8FD8-98ADB0D15634}"/>
                </a:ext>
              </a:extLst>
            </p:cNvPr>
            <p:cNvCxnSpPr>
              <a:cxnSpLocks noChangeShapeType="1"/>
              <a:stCxn id="56492" idx="1"/>
              <a:endCxn id="56485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89" name="Straight Connector 374">
              <a:extLst>
                <a:ext uri="{FF2B5EF4-FFF2-40B4-BE49-F238E27FC236}">
                  <a16:creationId xmlns:a16="http://schemas.microsoft.com/office/drawing/2014/main" id="{BBB8EEAC-CD6A-EA61-E198-D09C69D0B8AB}"/>
                </a:ext>
              </a:extLst>
            </p:cNvPr>
            <p:cNvCxnSpPr>
              <a:cxnSpLocks noChangeShapeType="1"/>
              <a:stCxn id="56485" idx="0"/>
              <a:endCxn id="56486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90" name="Straight Connector 376">
              <a:extLst>
                <a:ext uri="{FF2B5EF4-FFF2-40B4-BE49-F238E27FC236}">
                  <a16:creationId xmlns:a16="http://schemas.microsoft.com/office/drawing/2014/main" id="{9159E1F8-EB73-9E32-F551-7CD13EA9543E}"/>
                </a:ext>
              </a:extLst>
            </p:cNvPr>
            <p:cNvCxnSpPr>
              <a:cxnSpLocks noChangeShapeType="1"/>
              <a:stCxn id="56486" idx="0"/>
              <a:endCxn id="56531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54" name="Group 387" descr="Datapath, excluding the instruction fetch unit.">
            <a:extLst>
              <a:ext uri="{FF2B5EF4-FFF2-40B4-BE49-F238E27FC236}">
                <a16:creationId xmlns:a16="http://schemas.microsoft.com/office/drawing/2014/main" id="{006591A0-A15D-E7C3-8C97-4C8BDA299C4A}"/>
              </a:ext>
            </a:extLst>
          </p:cNvPr>
          <p:cNvGrpSpPr>
            <a:grpSpLocks/>
          </p:cNvGrpSpPr>
          <p:nvPr/>
        </p:nvGrpSpPr>
        <p:grpSpPr bwMode="auto">
          <a:xfrm>
            <a:off x="3575050" y="4354513"/>
            <a:ext cx="5648325" cy="2441575"/>
            <a:chOff x="48412" y="3505430"/>
            <a:chExt cx="7311834" cy="3158909"/>
          </a:xfrm>
        </p:grpSpPr>
        <p:grpSp>
          <p:nvGrpSpPr>
            <p:cNvPr id="56355" name="Group 113">
              <a:extLst>
                <a:ext uri="{FF2B5EF4-FFF2-40B4-BE49-F238E27FC236}">
                  <a16:creationId xmlns:a16="http://schemas.microsoft.com/office/drawing/2014/main" id="{7769C931-5C1D-3E62-9C71-FDE7619401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56444" name="Rectangle 114">
                <a:extLst>
                  <a:ext uri="{FF2B5EF4-FFF2-40B4-BE49-F238E27FC236}">
                    <a16:creationId xmlns:a16="http://schemas.microsoft.com/office/drawing/2014/main" id="{6FF02B17-AB77-DFEF-5E8C-6D76A5DC8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Aw Ab  Aa Da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Dw                 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    RegFile  </a:t>
                </a:r>
                <a:r>
                  <a:rPr lang="en-US" altLang="en-US" sz="1400"/>
                  <a:t>Db</a:t>
                </a:r>
                <a:endParaRPr lang="en-US" altLang="en-US" sz="1400" b="1"/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            </a:t>
                </a:r>
              </a:p>
            </p:txBody>
          </p:sp>
          <p:sp>
            <p:nvSpPr>
              <p:cNvPr id="56445" name="Line 115">
                <a:extLst>
                  <a:ext uri="{FF2B5EF4-FFF2-40B4-BE49-F238E27FC236}">
                    <a16:creationId xmlns:a16="http://schemas.microsoft.com/office/drawing/2014/main" id="{B4593259-EAE6-62EA-9ADC-DBA1E848B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6" name="Line 116">
                <a:extLst>
                  <a:ext uri="{FF2B5EF4-FFF2-40B4-BE49-F238E27FC236}">
                    <a16:creationId xmlns:a16="http://schemas.microsoft.com/office/drawing/2014/main" id="{9E9A9348-5BA2-3631-EDD3-FEA719022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7" name="Line 117">
                <a:extLst>
                  <a:ext uri="{FF2B5EF4-FFF2-40B4-BE49-F238E27FC236}">
                    <a16:creationId xmlns:a16="http://schemas.microsoft.com/office/drawing/2014/main" id="{C50D530B-7706-CCC6-B0E0-0EB72188EE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8" name="Line 118">
                <a:extLst>
                  <a:ext uri="{FF2B5EF4-FFF2-40B4-BE49-F238E27FC236}">
                    <a16:creationId xmlns:a16="http://schemas.microsoft.com/office/drawing/2014/main" id="{B956B187-8FBA-A41E-DFAA-899A44588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9" name="Line 119">
                <a:extLst>
                  <a:ext uri="{FF2B5EF4-FFF2-40B4-BE49-F238E27FC236}">
                    <a16:creationId xmlns:a16="http://schemas.microsoft.com/office/drawing/2014/main" id="{0E4315A3-8EE4-30FD-0537-CDFF0022F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0" name="Line 120">
                <a:extLst>
                  <a:ext uri="{FF2B5EF4-FFF2-40B4-BE49-F238E27FC236}">
                    <a16:creationId xmlns:a16="http://schemas.microsoft.com/office/drawing/2014/main" id="{591CFE39-C3A2-7368-6A93-01CDE9144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51" name="Line 121">
                <a:extLst>
                  <a:ext uri="{FF2B5EF4-FFF2-40B4-BE49-F238E27FC236}">
                    <a16:creationId xmlns:a16="http://schemas.microsoft.com/office/drawing/2014/main" id="{748ACFD6-CE9E-1225-3FB9-46A43D370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56" name="Group 35">
              <a:extLst>
                <a:ext uri="{FF2B5EF4-FFF2-40B4-BE49-F238E27FC236}">
                  <a16:creationId xmlns:a16="http://schemas.microsoft.com/office/drawing/2014/main" id="{0CA34DFC-68DC-09AD-3ED4-23542D45DE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56439" name="Rectangle 36">
                <a:extLst>
                  <a:ext uri="{FF2B5EF4-FFF2-40B4-BE49-F238E27FC236}">
                    <a16:creationId xmlns:a16="http://schemas.microsoft.com/office/drawing/2014/main" id="{45908F5E-BAD4-1EEF-4FAC-F9D1546C9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WrEn  Addr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/>
                  <a:t>Din     Dout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Data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/>
                  <a:t>Memory</a:t>
                </a:r>
              </a:p>
            </p:txBody>
          </p:sp>
          <p:sp>
            <p:nvSpPr>
              <p:cNvPr id="56440" name="Line 37">
                <a:extLst>
                  <a:ext uri="{FF2B5EF4-FFF2-40B4-BE49-F238E27FC236}">
                    <a16:creationId xmlns:a16="http://schemas.microsoft.com/office/drawing/2014/main" id="{CE75A927-F365-9B92-DD9F-AD95FAC8C1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1" name="Line 38">
                <a:extLst>
                  <a:ext uri="{FF2B5EF4-FFF2-40B4-BE49-F238E27FC236}">
                    <a16:creationId xmlns:a16="http://schemas.microsoft.com/office/drawing/2014/main" id="{A8B6EE5C-D642-6ABE-DA9D-4EA1D5AFC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2" name="Line 39">
                <a:extLst>
                  <a:ext uri="{FF2B5EF4-FFF2-40B4-BE49-F238E27FC236}">
                    <a16:creationId xmlns:a16="http://schemas.microsoft.com/office/drawing/2014/main" id="{FDFC81FF-0FB0-5E9D-D54C-AFBBD0F75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43" name="Line 40">
                <a:extLst>
                  <a:ext uri="{FF2B5EF4-FFF2-40B4-BE49-F238E27FC236}">
                    <a16:creationId xmlns:a16="http://schemas.microsoft.com/office/drawing/2014/main" id="{A588C43B-87CF-5F00-BF26-1518CC1D0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357" name="Group 19">
              <a:extLst>
                <a:ext uri="{FF2B5EF4-FFF2-40B4-BE49-F238E27FC236}">
                  <a16:creationId xmlns:a16="http://schemas.microsoft.com/office/drawing/2014/main" id="{A3D4A325-75D7-F523-3159-17603977D1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56434" name="AutoShape 20">
                <a:extLst>
                  <a:ext uri="{FF2B5EF4-FFF2-40B4-BE49-F238E27FC236}">
                    <a16:creationId xmlns:a16="http://schemas.microsoft.com/office/drawing/2014/main" id="{6BEEC13A-87F1-7DF8-A96F-6AB6BC39B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6435" name="Line 21">
                <a:extLst>
                  <a:ext uri="{FF2B5EF4-FFF2-40B4-BE49-F238E27FC236}">
                    <a16:creationId xmlns:a16="http://schemas.microsoft.com/office/drawing/2014/main" id="{61A37CE4-3608-8FA0-6F74-F0E355C4E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36" name="Line 22">
                <a:extLst>
                  <a:ext uri="{FF2B5EF4-FFF2-40B4-BE49-F238E27FC236}">
                    <a16:creationId xmlns:a16="http://schemas.microsoft.com/office/drawing/2014/main" id="{9E6DE96C-D658-4864-176F-6B5408929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37" name="Line 23">
                <a:extLst>
                  <a:ext uri="{FF2B5EF4-FFF2-40B4-BE49-F238E27FC236}">
                    <a16:creationId xmlns:a16="http://schemas.microsoft.com/office/drawing/2014/main" id="{9BD2E773-CE63-E181-D4F6-6AF554660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38" name="Line 24">
                <a:extLst>
                  <a:ext uri="{FF2B5EF4-FFF2-40B4-BE49-F238E27FC236}">
                    <a16:creationId xmlns:a16="http://schemas.microsoft.com/office/drawing/2014/main" id="{07BCF167-328C-981D-D03C-55D0087DA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56358" name="TextBox 119">
              <a:extLst>
                <a:ext uri="{FF2B5EF4-FFF2-40B4-BE49-F238E27FC236}">
                  <a16:creationId xmlns:a16="http://schemas.microsoft.com/office/drawing/2014/main" id="{C5F6D5B8-BA1D-D476-CC66-38CCA93AC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7" y="6013616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DAddr9</a:t>
              </a:r>
            </a:p>
          </p:txBody>
        </p:sp>
        <p:grpSp>
          <p:nvGrpSpPr>
            <p:cNvPr id="56359" name="Group 31">
              <a:extLst>
                <a:ext uri="{FF2B5EF4-FFF2-40B4-BE49-F238E27FC236}">
                  <a16:creationId xmlns:a16="http://schemas.microsoft.com/office/drawing/2014/main" id="{1B12414C-14E2-7297-3A93-5FBC4FDDD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168" name="Rectangle 32">
                <a:extLst>
                  <a:ext uri="{FF2B5EF4-FFF2-40B4-BE49-F238E27FC236}">
                    <a16:creationId xmlns:a16="http://schemas.microsoft.com/office/drawing/2014/main" id="{07587950-BAE8-CB50-1F1C-776FE31BB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175"/>
                <a:ext cx="258" cy="5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en-US" sz="1050" b="1"/>
                  <a:t>SE</a:t>
                </a:r>
              </a:p>
            </p:txBody>
          </p:sp>
          <p:sp>
            <p:nvSpPr>
              <p:cNvPr id="56432" name="Line 33">
                <a:extLst>
                  <a:ext uri="{FF2B5EF4-FFF2-40B4-BE49-F238E27FC236}">
                    <a16:creationId xmlns:a16="http://schemas.microsoft.com/office/drawing/2014/main" id="{B2A4F1AF-632C-B51D-5E62-9CA56B3B8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33" name="Line 34">
                <a:extLst>
                  <a:ext uri="{FF2B5EF4-FFF2-40B4-BE49-F238E27FC236}">
                    <a16:creationId xmlns:a16="http://schemas.microsoft.com/office/drawing/2014/main" id="{C2E81ECE-7CB8-C0FF-D5DC-49975773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6360" name="Straight Connector 125">
              <a:extLst>
                <a:ext uri="{FF2B5EF4-FFF2-40B4-BE49-F238E27FC236}">
                  <a16:creationId xmlns:a16="http://schemas.microsoft.com/office/drawing/2014/main" id="{1209EA59-8D57-93DD-A128-C0F29324DEB0}"/>
                </a:ext>
              </a:extLst>
            </p:cNvPr>
            <p:cNvCxnSpPr>
              <a:cxnSpLocks noChangeShapeType="1"/>
              <a:stCxn id="56358" idx="3"/>
              <a:endCxn id="56432" idx="0"/>
            </p:cNvCxnSpPr>
            <p:nvPr/>
          </p:nvCxnSpPr>
          <p:spPr bwMode="auto">
            <a:xfrm flipV="1">
              <a:off x="2403780" y="6194678"/>
              <a:ext cx="92867" cy="181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6361" name="Group 19">
              <a:extLst>
                <a:ext uri="{FF2B5EF4-FFF2-40B4-BE49-F238E27FC236}">
                  <a16:creationId xmlns:a16="http://schemas.microsoft.com/office/drawing/2014/main" id="{F06ED7E7-8654-DB19-CD10-AFCB61EF00A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56426" name="AutoShape 20">
                <a:extLst>
                  <a:ext uri="{FF2B5EF4-FFF2-40B4-BE49-F238E27FC236}">
                    <a16:creationId xmlns:a16="http://schemas.microsoft.com/office/drawing/2014/main" id="{E4E01A98-6A5B-DF48-6666-B3637972D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0    1</a:t>
                </a:r>
              </a:p>
            </p:txBody>
          </p:sp>
          <p:sp>
            <p:nvSpPr>
              <p:cNvPr id="56427" name="Line 21">
                <a:extLst>
                  <a:ext uri="{FF2B5EF4-FFF2-40B4-BE49-F238E27FC236}">
                    <a16:creationId xmlns:a16="http://schemas.microsoft.com/office/drawing/2014/main" id="{855639F7-9613-5C24-5408-C38E99100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28" name="Line 22">
                <a:extLst>
                  <a:ext uri="{FF2B5EF4-FFF2-40B4-BE49-F238E27FC236}">
                    <a16:creationId xmlns:a16="http://schemas.microsoft.com/office/drawing/2014/main" id="{2DA2F364-54C2-1AD2-BF62-9287D59BE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29" name="Line 23">
                <a:extLst>
                  <a:ext uri="{FF2B5EF4-FFF2-40B4-BE49-F238E27FC236}">
                    <a16:creationId xmlns:a16="http://schemas.microsoft.com/office/drawing/2014/main" id="{73661C70-3BD6-DEC7-195C-13FEC2C56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56430" name="Line 24">
                <a:extLst>
                  <a:ext uri="{FF2B5EF4-FFF2-40B4-BE49-F238E27FC236}">
                    <a16:creationId xmlns:a16="http://schemas.microsoft.com/office/drawing/2014/main" id="{2BC0B8D1-B4A1-20E0-18D3-25F33D058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56362" name="Straight Connector 133">
              <a:extLst>
                <a:ext uri="{FF2B5EF4-FFF2-40B4-BE49-F238E27FC236}">
                  <a16:creationId xmlns:a16="http://schemas.microsoft.com/office/drawing/2014/main" id="{0A1F7DCD-AFC6-0ABA-CF90-589C6EA18390}"/>
                </a:ext>
              </a:extLst>
            </p:cNvPr>
            <p:cNvCxnSpPr>
              <a:cxnSpLocks noChangeShapeType="1"/>
              <a:stCxn id="56450" idx="1"/>
              <a:endCxn id="56423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3" name="Straight Connector 136">
              <a:extLst>
                <a:ext uri="{FF2B5EF4-FFF2-40B4-BE49-F238E27FC236}">
                  <a16:creationId xmlns:a16="http://schemas.microsoft.com/office/drawing/2014/main" id="{47EC6BF1-7107-E5D4-662E-41829ECD17BC}"/>
                </a:ext>
              </a:extLst>
            </p:cNvPr>
            <p:cNvCxnSpPr>
              <a:cxnSpLocks noChangeShapeType="1"/>
              <a:stCxn id="56381" idx="3"/>
              <a:endCxn id="56428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4" name="Straight Connector 138">
              <a:extLst>
                <a:ext uri="{FF2B5EF4-FFF2-40B4-BE49-F238E27FC236}">
                  <a16:creationId xmlns:a16="http://schemas.microsoft.com/office/drawing/2014/main" id="{E031AA73-EC45-37A5-EF18-BDC849CE8032}"/>
                </a:ext>
              </a:extLst>
            </p:cNvPr>
            <p:cNvCxnSpPr>
              <a:cxnSpLocks noChangeShapeType="1"/>
              <a:stCxn id="56433" idx="1"/>
              <a:endCxn id="56429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5" name="Straight Connector 143">
              <a:extLst>
                <a:ext uri="{FF2B5EF4-FFF2-40B4-BE49-F238E27FC236}">
                  <a16:creationId xmlns:a16="http://schemas.microsoft.com/office/drawing/2014/main" id="{2AC3AEDC-E80F-FC15-C214-69F094C11482}"/>
                </a:ext>
              </a:extLst>
            </p:cNvPr>
            <p:cNvCxnSpPr>
              <a:cxnSpLocks noChangeShapeType="1"/>
              <a:stCxn id="56427" idx="1"/>
              <a:endCxn id="56424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6" name="Rectangle 84">
              <a:extLst>
                <a:ext uri="{FF2B5EF4-FFF2-40B4-BE49-F238E27FC236}">
                  <a16:creationId xmlns:a16="http://schemas.microsoft.com/office/drawing/2014/main" id="{8C2E9762-EAE0-F87D-DA69-44D56F47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6367" name="Straight Connector 146">
              <a:extLst>
                <a:ext uri="{FF2B5EF4-FFF2-40B4-BE49-F238E27FC236}">
                  <a16:creationId xmlns:a16="http://schemas.microsoft.com/office/drawing/2014/main" id="{A1D8F8C6-8734-5E8A-C218-282086A4E939}"/>
                </a:ext>
              </a:extLst>
            </p:cNvPr>
            <p:cNvCxnSpPr>
              <a:cxnSpLocks noChangeShapeType="1"/>
              <a:stCxn id="56422" idx="1"/>
              <a:endCxn id="56366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8" name="Straight Connector 148">
              <a:extLst>
                <a:ext uri="{FF2B5EF4-FFF2-40B4-BE49-F238E27FC236}">
                  <a16:creationId xmlns:a16="http://schemas.microsoft.com/office/drawing/2014/main" id="{BB832619-1549-7393-C368-2AE81D9A03A9}"/>
                </a:ext>
              </a:extLst>
            </p:cNvPr>
            <p:cNvCxnSpPr>
              <a:cxnSpLocks noChangeShapeType="1"/>
              <a:stCxn id="56366" idx="3"/>
              <a:endCxn id="56437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9" name="Straight Connector 150">
              <a:extLst>
                <a:ext uri="{FF2B5EF4-FFF2-40B4-BE49-F238E27FC236}">
                  <a16:creationId xmlns:a16="http://schemas.microsoft.com/office/drawing/2014/main" id="{30917E40-07B1-1D49-1185-BDA12CDBDE10}"/>
                </a:ext>
              </a:extLst>
            </p:cNvPr>
            <p:cNvCxnSpPr>
              <a:cxnSpLocks noChangeShapeType="1"/>
              <a:stCxn id="56440" idx="1"/>
              <a:endCxn id="56436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70" name="TextBox 157">
              <a:extLst>
                <a:ext uri="{FF2B5EF4-FFF2-40B4-BE49-F238E27FC236}">
                  <a16:creationId xmlns:a16="http://schemas.microsoft.com/office/drawing/2014/main" id="{B01BBEDB-81B1-7474-013F-7A595FC88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76769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Zero</a:t>
              </a:r>
            </a:p>
          </p:txBody>
        </p:sp>
        <p:cxnSp>
          <p:nvCxnSpPr>
            <p:cNvPr id="56371" name="Straight Connector 159">
              <a:extLst>
                <a:ext uri="{FF2B5EF4-FFF2-40B4-BE49-F238E27FC236}">
                  <a16:creationId xmlns:a16="http://schemas.microsoft.com/office/drawing/2014/main" id="{516EECEC-E875-EBFF-79DF-73940DEF4AB4}"/>
                </a:ext>
              </a:extLst>
            </p:cNvPr>
            <p:cNvCxnSpPr>
              <a:cxnSpLocks noChangeShapeType="1"/>
              <a:stCxn id="56425" idx="1"/>
              <a:endCxn id="56370" idx="2"/>
            </p:cNvCxnSpPr>
            <p:nvPr/>
          </p:nvCxnSpPr>
          <p:spPr bwMode="auto">
            <a:xfrm flipV="1">
              <a:off x="4663011" y="4578742"/>
              <a:ext cx="30114" cy="33427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72" name="TextBox 160">
              <a:extLst>
                <a:ext uri="{FF2B5EF4-FFF2-40B4-BE49-F238E27FC236}">
                  <a16:creationId xmlns:a16="http://schemas.microsoft.com/office/drawing/2014/main" id="{49080CFF-6BC3-A123-CFD2-8922D68B0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7510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Rm</a:t>
              </a:r>
            </a:p>
          </p:txBody>
        </p:sp>
        <p:sp>
          <p:nvSpPr>
            <p:cNvPr id="56373" name="TextBox 161">
              <a:extLst>
                <a:ext uri="{FF2B5EF4-FFF2-40B4-BE49-F238E27FC236}">
                  <a16:creationId xmlns:a16="http://schemas.microsoft.com/office/drawing/2014/main" id="{FCAC4FFF-2195-5BAF-1277-14B60A57C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6" y="3787933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Rn</a:t>
              </a:r>
            </a:p>
          </p:txBody>
        </p:sp>
        <p:sp>
          <p:nvSpPr>
            <p:cNvPr id="56374" name="TextBox 162">
              <a:extLst>
                <a:ext uri="{FF2B5EF4-FFF2-40B4-BE49-F238E27FC236}">
                  <a16:creationId xmlns:a16="http://schemas.microsoft.com/office/drawing/2014/main" id="{5BF0ADB1-F002-30F5-50C1-D89F64C5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51079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Rd</a:t>
              </a:r>
            </a:p>
          </p:txBody>
        </p:sp>
        <p:cxnSp>
          <p:nvCxnSpPr>
            <p:cNvPr id="56375" name="Straight Connector 165">
              <a:extLst>
                <a:ext uri="{FF2B5EF4-FFF2-40B4-BE49-F238E27FC236}">
                  <a16:creationId xmlns:a16="http://schemas.microsoft.com/office/drawing/2014/main" id="{317C7B4C-B383-A677-4509-C2B7E5DAE9DD}"/>
                </a:ext>
              </a:extLst>
            </p:cNvPr>
            <p:cNvCxnSpPr>
              <a:cxnSpLocks noChangeShapeType="1"/>
              <a:stCxn id="56373" idx="2"/>
              <a:endCxn id="56449" idx="1"/>
            </p:cNvCxnSpPr>
            <p:nvPr/>
          </p:nvCxnSpPr>
          <p:spPr bwMode="auto">
            <a:xfrm flipH="1">
              <a:off x="2415510" y="4186270"/>
              <a:ext cx="38112" cy="3311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6" name="Straight Connector 176">
              <a:extLst>
                <a:ext uri="{FF2B5EF4-FFF2-40B4-BE49-F238E27FC236}">
                  <a16:creationId xmlns:a16="http://schemas.microsoft.com/office/drawing/2014/main" id="{A81FE6EC-CB2F-B8E6-BC47-3038D4907212}"/>
                </a:ext>
              </a:extLst>
            </p:cNvPr>
            <p:cNvCxnSpPr>
              <a:cxnSpLocks noChangeShapeType="1"/>
              <a:stCxn id="56372" idx="2"/>
              <a:endCxn id="56413" idx="0"/>
            </p:cNvCxnSpPr>
            <p:nvPr/>
          </p:nvCxnSpPr>
          <p:spPr bwMode="auto">
            <a:xfrm flipH="1">
              <a:off x="2190157" y="3907785"/>
              <a:ext cx="26452" cy="17571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7" name="Straight Connector 178">
              <a:extLst>
                <a:ext uri="{FF2B5EF4-FFF2-40B4-BE49-F238E27FC236}">
                  <a16:creationId xmlns:a16="http://schemas.microsoft.com/office/drawing/2014/main" id="{8B339454-F17C-F965-1E51-57C41B8A14AB}"/>
                </a:ext>
              </a:extLst>
            </p:cNvPr>
            <p:cNvCxnSpPr>
              <a:cxnSpLocks noChangeShapeType="1"/>
              <a:stCxn id="56412" idx="1"/>
              <a:endCxn id="56448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8" name="Straight Connector 180">
              <a:extLst>
                <a:ext uri="{FF2B5EF4-FFF2-40B4-BE49-F238E27FC236}">
                  <a16:creationId xmlns:a16="http://schemas.microsoft.com/office/drawing/2014/main" id="{D458BA0B-BA14-8AAD-661C-99CDF2359B98}"/>
                </a:ext>
              </a:extLst>
            </p:cNvPr>
            <p:cNvCxnSpPr>
              <a:cxnSpLocks noChangeShapeType="1"/>
              <a:stCxn id="56374" idx="2"/>
              <a:endCxn id="56446" idx="1"/>
            </p:cNvCxnSpPr>
            <p:nvPr/>
          </p:nvCxnSpPr>
          <p:spPr bwMode="auto">
            <a:xfrm flipH="1">
              <a:off x="1663036" y="3903767"/>
              <a:ext cx="36006" cy="6136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79" name="Straight Connector 182">
              <a:extLst>
                <a:ext uri="{FF2B5EF4-FFF2-40B4-BE49-F238E27FC236}">
                  <a16:creationId xmlns:a16="http://schemas.microsoft.com/office/drawing/2014/main" id="{5F2C95DE-C605-7D3A-DA39-8D74B28B7818}"/>
                </a:ext>
              </a:extLst>
            </p:cNvPr>
            <p:cNvCxnSpPr>
              <a:cxnSpLocks noChangeShapeType="1"/>
              <a:stCxn id="56374" idx="2"/>
              <a:endCxn id="56414" idx="0"/>
            </p:cNvCxnSpPr>
            <p:nvPr/>
          </p:nvCxnSpPr>
          <p:spPr bwMode="auto">
            <a:xfrm>
              <a:off x="1699042" y="3903767"/>
              <a:ext cx="191468" cy="17973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0" name="Straight Connector 189">
              <a:extLst>
                <a:ext uri="{FF2B5EF4-FFF2-40B4-BE49-F238E27FC236}">
                  <a16:creationId xmlns:a16="http://schemas.microsoft.com/office/drawing/2014/main" id="{A825A5BC-4038-6F7B-D917-074392B07090}"/>
                </a:ext>
              </a:extLst>
            </p:cNvPr>
            <p:cNvCxnSpPr>
              <a:cxnSpLocks noChangeShapeType="1"/>
              <a:stCxn id="56366" idx="2"/>
              <a:endCxn id="56443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81" name="Rectangle 84">
              <a:extLst>
                <a:ext uri="{FF2B5EF4-FFF2-40B4-BE49-F238E27FC236}">
                  <a16:creationId xmlns:a16="http://schemas.microsoft.com/office/drawing/2014/main" id="{C8C18D48-C7A5-9528-476E-44AFE73C8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/>
            </a:p>
          </p:txBody>
        </p:sp>
        <p:cxnSp>
          <p:nvCxnSpPr>
            <p:cNvPr id="56382" name="Straight Connector 196">
              <a:extLst>
                <a:ext uri="{FF2B5EF4-FFF2-40B4-BE49-F238E27FC236}">
                  <a16:creationId xmlns:a16="http://schemas.microsoft.com/office/drawing/2014/main" id="{AA16019C-B8E6-1276-5475-5B665AD9AE40}"/>
                </a:ext>
              </a:extLst>
            </p:cNvPr>
            <p:cNvCxnSpPr>
              <a:cxnSpLocks noChangeShapeType="1"/>
              <a:stCxn id="56447" idx="1"/>
              <a:endCxn id="56381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83" name="Line 70">
              <a:extLst>
                <a:ext uri="{FF2B5EF4-FFF2-40B4-BE49-F238E27FC236}">
                  <a16:creationId xmlns:a16="http://schemas.microsoft.com/office/drawing/2014/main" id="{0F6E4023-4A78-2F87-3EAE-A45BD4B26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84" name="Straight Connector 213">
              <a:extLst>
                <a:ext uri="{FF2B5EF4-FFF2-40B4-BE49-F238E27FC236}">
                  <a16:creationId xmlns:a16="http://schemas.microsoft.com/office/drawing/2014/main" id="{C178621D-8F61-18EB-0C74-3B424DAF427B}"/>
                </a:ext>
              </a:extLst>
            </p:cNvPr>
            <p:cNvCxnSpPr>
              <a:cxnSpLocks noChangeShapeType="1"/>
              <a:stCxn id="56383" idx="1"/>
              <a:endCxn id="56442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5" name="Straight Connector 215">
              <a:extLst>
                <a:ext uri="{FF2B5EF4-FFF2-40B4-BE49-F238E27FC236}">
                  <a16:creationId xmlns:a16="http://schemas.microsoft.com/office/drawing/2014/main" id="{0C8C279B-E966-FB3B-AAA2-50BA4BFC1604}"/>
                </a:ext>
              </a:extLst>
            </p:cNvPr>
            <p:cNvCxnSpPr>
              <a:cxnSpLocks noChangeShapeType="1"/>
              <a:stCxn id="56383" idx="0"/>
              <a:endCxn id="56381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86" name="Line 70">
              <a:extLst>
                <a:ext uri="{FF2B5EF4-FFF2-40B4-BE49-F238E27FC236}">
                  <a16:creationId xmlns:a16="http://schemas.microsoft.com/office/drawing/2014/main" id="{891C8D12-C76F-8F10-F4A6-9D241786A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7" name="Line 70">
              <a:extLst>
                <a:ext uri="{FF2B5EF4-FFF2-40B4-BE49-F238E27FC236}">
                  <a16:creationId xmlns:a16="http://schemas.microsoft.com/office/drawing/2014/main" id="{56F7E085-C767-9309-5FEA-1F7679A8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8" name="Line 70">
              <a:extLst>
                <a:ext uri="{FF2B5EF4-FFF2-40B4-BE49-F238E27FC236}">
                  <a16:creationId xmlns:a16="http://schemas.microsoft.com/office/drawing/2014/main" id="{EAFB7745-63E6-D7BE-24FD-A111D7CB5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89" name="Line 70">
              <a:extLst>
                <a:ext uri="{FF2B5EF4-FFF2-40B4-BE49-F238E27FC236}">
                  <a16:creationId xmlns:a16="http://schemas.microsoft.com/office/drawing/2014/main" id="{A21B1FFC-792F-2EDE-2575-FF45310D8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6390" name="Straight Connector 232">
              <a:extLst>
                <a:ext uri="{FF2B5EF4-FFF2-40B4-BE49-F238E27FC236}">
                  <a16:creationId xmlns:a16="http://schemas.microsoft.com/office/drawing/2014/main" id="{54DF43BC-40FC-46E7-B6AA-3FE988DC71A5}"/>
                </a:ext>
              </a:extLst>
            </p:cNvPr>
            <p:cNvCxnSpPr>
              <a:cxnSpLocks noChangeShapeType="1"/>
              <a:stCxn id="56435" idx="1"/>
              <a:endCxn id="56386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1" name="Straight Connector 234">
              <a:extLst>
                <a:ext uri="{FF2B5EF4-FFF2-40B4-BE49-F238E27FC236}">
                  <a16:creationId xmlns:a16="http://schemas.microsoft.com/office/drawing/2014/main" id="{AF9AFC1B-ADB8-D3A1-4A06-924F4342881C}"/>
                </a:ext>
              </a:extLst>
            </p:cNvPr>
            <p:cNvCxnSpPr>
              <a:cxnSpLocks noChangeShapeType="1"/>
              <a:stCxn id="56386" idx="1"/>
              <a:endCxn id="56387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2" name="Straight Connector 236">
              <a:extLst>
                <a:ext uri="{FF2B5EF4-FFF2-40B4-BE49-F238E27FC236}">
                  <a16:creationId xmlns:a16="http://schemas.microsoft.com/office/drawing/2014/main" id="{B54B262E-BE6F-C26D-3F0E-902A0B805696}"/>
                </a:ext>
              </a:extLst>
            </p:cNvPr>
            <p:cNvCxnSpPr>
              <a:cxnSpLocks noChangeShapeType="1"/>
              <a:stCxn id="56387" idx="0"/>
              <a:endCxn id="56388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3" name="Straight Connector 238">
              <a:extLst>
                <a:ext uri="{FF2B5EF4-FFF2-40B4-BE49-F238E27FC236}">
                  <a16:creationId xmlns:a16="http://schemas.microsoft.com/office/drawing/2014/main" id="{43D239AD-0B68-C956-0F38-409D1DC0BC94}"/>
                </a:ext>
              </a:extLst>
            </p:cNvPr>
            <p:cNvCxnSpPr>
              <a:cxnSpLocks noChangeShapeType="1"/>
              <a:stCxn id="56389" idx="0"/>
              <a:endCxn id="56388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4" name="Straight Connector 241">
              <a:extLst>
                <a:ext uri="{FF2B5EF4-FFF2-40B4-BE49-F238E27FC236}">
                  <a16:creationId xmlns:a16="http://schemas.microsoft.com/office/drawing/2014/main" id="{A871A58C-C4B8-3223-324E-E44A9777F4A6}"/>
                </a:ext>
              </a:extLst>
            </p:cNvPr>
            <p:cNvCxnSpPr>
              <a:cxnSpLocks noChangeShapeType="1"/>
              <a:stCxn id="56389" idx="1"/>
              <a:endCxn id="56445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95" name="Text Box 104">
              <a:extLst>
                <a:ext uri="{FF2B5EF4-FFF2-40B4-BE49-F238E27FC236}">
                  <a16:creationId xmlns:a16="http://schemas.microsoft.com/office/drawing/2014/main" id="{DB2B078D-09CA-C4D7-8545-E410F23DE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2" y="5392839"/>
              <a:ext cx="1134283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RegWrite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6396" name="Straight Connector 273">
              <a:extLst>
                <a:ext uri="{FF2B5EF4-FFF2-40B4-BE49-F238E27FC236}">
                  <a16:creationId xmlns:a16="http://schemas.microsoft.com/office/drawing/2014/main" id="{3E79451E-3F35-C5E1-0682-AC462A33C59D}"/>
                </a:ext>
              </a:extLst>
            </p:cNvPr>
            <p:cNvCxnSpPr>
              <a:cxnSpLocks noChangeShapeType="1"/>
              <a:stCxn id="56395" idx="3"/>
              <a:endCxn id="56451" idx="0"/>
            </p:cNvCxnSpPr>
            <p:nvPr/>
          </p:nvCxnSpPr>
          <p:spPr bwMode="auto">
            <a:xfrm flipV="1">
              <a:off x="1182694" y="5577061"/>
              <a:ext cx="168395" cy="1494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97" name="Text Box 104">
              <a:extLst>
                <a:ext uri="{FF2B5EF4-FFF2-40B4-BE49-F238E27FC236}">
                  <a16:creationId xmlns:a16="http://schemas.microsoft.com/office/drawing/2014/main" id="{24E15C4E-ECFB-C77C-B7ED-1045CC723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24" y="4073716"/>
              <a:ext cx="109171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12FE"/>
                  </a:solidFill>
                </a:rPr>
                <a:t>Reg2Loc</a:t>
              </a:r>
            </a:p>
          </p:txBody>
        </p:sp>
        <p:sp>
          <p:nvSpPr>
            <p:cNvPr id="56398" name="Text Box 104">
              <a:extLst>
                <a:ext uri="{FF2B5EF4-FFF2-40B4-BE49-F238E27FC236}">
                  <a16:creationId xmlns:a16="http://schemas.microsoft.com/office/drawing/2014/main" id="{296B27E1-F841-516F-D267-1F4D3566B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199" y="5972237"/>
              <a:ext cx="1000424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ALUOp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6399" name="Text Box 104">
              <a:extLst>
                <a:ext uri="{FF2B5EF4-FFF2-40B4-BE49-F238E27FC236}">
                  <a16:creationId xmlns:a16="http://schemas.microsoft.com/office/drawing/2014/main" id="{8711E06D-D706-7DFD-6162-D206C5132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3016" y="4389608"/>
              <a:ext cx="134723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MemToReg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6400" name="Text Box 104">
              <a:extLst>
                <a:ext uri="{FF2B5EF4-FFF2-40B4-BE49-F238E27FC236}">
                  <a16:creationId xmlns:a16="http://schemas.microsoft.com/office/drawing/2014/main" id="{4ED8A0C0-302F-B3BE-CB5C-32403D741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744" y="6180185"/>
              <a:ext cx="1025320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ALUSrc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sp>
          <p:nvSpPr>
            <p:cNvPr id="56401" name="Text Box 104">
              <a:extLst>
                <a:ext uri="{FF2B5EF4-FFF2-40B4-BE49-F238E27FC236}">
                  <a16:creationId xmlns:a16="http://schemas.microsoft.com/office/drawing/2014/main" id="{C1182C89-97CC-ACC2-C7B4-3DA05FE1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3037" y="4605494"/>
              <a:ext cx="1250467" cy="39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>
                  <a:solidFill>
                    <a:srgbClr val="0012FE"/>
                  </a:solidFill>
                </a:rPr>
                <a:t>MemWrite</a:t>
              </a:r>
              <a:endParaRPr lang="en-US" altLang="en-US" sz="1400" dirty="0">
                <a:solidFill>
                  <a:srgbClr val="0012FE"/>
                </a:solidFill>
              </a:endParaRPr>
            </a:p>
          </p:txBody>
        </p:sp>
        <p:cxnSp>
          <p:nvCxnSpPr>
            <p:cNvPr id="56402" name="Straight Connector 283">
              <a:extLst>
                <a:ext uri="{FF2B5EF4-FFF2-40B4-BE49-F238E27FC236}">
                  <a16:creationId xmlns:a16="http://schemas.microsoft.com/office/drawing/2014/main" id="{E5134E11-1863-389D-B4B9-01C76071ECDA}"/>
                </a:ext>
              </a:extLst>
            </p:cNvPr>
            <p:cNvCxnSpPr>
              <a:cxnSpLocks noChangeShapeType="1"/>
              <a:stCxn id="56397" idx="3"/>
              <a:endCxn id="56415" idx="0"/>
            </p:cNvCxnSpPr>
            <p:nvPr/>
          </p:nvCxnSpPr>
          <p:spPr bwMode="auto">
            <a:xfrm flipV="1">
              <a:off x="1524135" y="4257476"/>
              <a:ext cx="254703" cy="1540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3" name="Straight Connector 286">
              <a:extLst>
                <a:ext uri="{FF2B5EF4-FFF2-40B4-BE49-F238E27FC236}">
                  <a16:creationId xmlns:a16="http://schemas.microsoft.com/office/drawing/2014/main" id="{1485D99B-E89A-64F9-A6D0-D8F25B4C8039}"/>
                </a:ext>
              </a:extLst>
            </p:cNvPr>
            <p:cNvCxnSpPr>
              <a:cxnSpLocks noChangeShapeType="1"/>
              <a:stCxn id="56399" idx="2"/>
              <a:endCxn id="56438" idx="0"/>
            </p:cNvCxnSpPr>
            <p:nvPr/>
          </p:nvCxnSpPr>
          <p:spPr bwMode="auto">
            <a:xfrm flipH="1">
              <a:off x="6682374" y="4787945"/>
              <a:ext cx="4257" cy="2133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4" name="Straight Connector 292">
              <a:extLst>
                <a:ext uri="{FF2B5EF4-FFF2-40B4-BE49-F238E27FC236}">
                  <a16:creationId xmlns:a16="http://schemas.microsoft.com/office/drawing/2014/main" id="{3590F4CC-BC89-3AE7-8DF6-6C218AC88E84}"/>
                </a:ext>
              </a:extLst>
            </p:cNvPr>
            <p:cNvCxnSpPr>
              <a:cxnSpLocks noChangeShapeType="1"/>
              <a:stCxn id="56400" idx="0"/>
              <a:endCxn id="56430" idx="0"/>
            </p:cNvCxnSpPr>
            <p:nvPr/>
          </p:nvCxnSpPr>
          <p:spPr bwMode="auto">
            <a:xfrm flipH="1" flipV="1">
              <a:off x="3585381" y="5756805"/>
              <a:ext cx="1024" cy="42337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5" name="Straight Connector 293">
              <a:extLst>
                <a:ext uri="{FF2B5EF4-FFF2-40B4-BE49-F238E27FC236}">
                  <a16:creationId xmlns:a16="http://schemas.microsoft.com/office/drawing/2014/main" id="{6788E637-E873-A957-C597-DDB63D305CB7}"/>
                </a:ext>
              </a:extLst>
            </p:cNvPr>
            <p:cNvCxnSpPr>
              <a:cxnSpLocks noChangeShapeType="1"/>
              <a:stCxn id="56401" idx="2"/>
              <a:endCxn id="56441" idx="1"/>
            </p:cNvCxnSpPr>
            <p:nvPr/>
          </p:nvCxnSpPr>
          <p:spPr bwMode="auto">
            <a:xfrm>
              <a:off x="5218271" y="5003831"/>
              <a:ext cx="1874" cy="3380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6" name="Straight Connector 294">
              <a:extLst>
                <a:ext uri="{FF2B5EF4-FFF2-40B4-BE49-F238E27FC236}">
                  <a16:creationId xmlns:a16="http://schemas.microsoft.com/office/drawing/2014/main" id="{FA632288-EE3E-7627-6843-9CE5AB75BC48}"/>
                </a:ext>
              </a:extLst>
            </p:cNvPr>
            <p:cNvCxnSpPr>
              <a:cxnSpLocks noChangeShapeType="1"/>
              <a:stCxn id="56398" idx="0"/>
              <a:endCxn id="56417" idx="1"/>
            </p:cNvCxnSpPr>
            <p:nvPr/>
          </p:nvCxnSpPr>
          <p:spPr bwMode="auto">
            <a:xfrm flipH="1" flipV="1">
              <a:off x="4309269" y="5726613"/>
              <a:ext cx="8142" cy="2456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6407" name="Group 307">
              <a:extLst>
                <a:ext uri="{FF2B5EF4-FFF2-40B4-BE49-F238E27FC236}">
                  <a16:creationId xmlns:a16="http://schemas.microsoft.com/office/drawing/2014/main" id="{D5BC97C9-B94F-B3D8-96A9-677E00A58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56416" name="Group 3">
                <a:extLst>
                  <a:ext uri="{FF2B5EF4-FFF2-40B4-BE49-F238E27FC236}">
                    <a16:creationId xmlns:a16="http://schemas.microsoft.com/office/drawing/2014/main" id="{998C9094-263A-0E70-3C32-BD9A605434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56418" name="AutoShape 4">
                  <a:extLst>
                    <a:ext uri="{FF2B5EF4-FFF2-40B4-BE49-F238E27FC236}">
                      <a16:creationId xmlns:a16="http://schemas.microsoft.com/office/drawing/2014/main" id="{BF0A6A00-91AE-0B54-85DC-1ACF560E3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19" name="Line 5">
                  <a:extLst>
                    <a:ext uri="{FF2B5EF4-FFF2-40B4-BE49-F238E27FC236}">
                      <a16:creationId xmlns:a16="http://schemas.microsoft.com/office/drawing/2014/main" id="{8FB1BC23-E2C3-92F9-884A-6FF9583CD4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0" name="Line 6">
                  <a:extLst>
                    <a:ext uri="{FF2B5EF4-FFF2-40B4-BE49-F238E27FC236}">
                      <a16:creationId xmlns:a16="http://schemas.microsoft.com/office/drawing/2014/main" id="{3C66C8CF-C83F-9C4E-A4EC-897DA00862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1" name="Line 7">
                  <a:extLst>
                    <a:ext uri="{FF2B5EF4-FFF2-40B4-BE49-F238E27FC236}">
                      <a16:creationId xmlns:a16="http://schemas.microsoft.com/office/drawing/2014/main" id="{527530FD-9495-3A8C-C982-550B7EEFBE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2" name="Line 8">
                  <a:extLst>
                    <a:ext uri="{FF2B5EF4-FFF2-40B4-BE49-F238E27FC236}">
                      <a16:creationId xmlns:a16="http://schemas.microsoft.com/office/drawing/2014/main" id="{0B956874-94FA-90C7-8BDF-A9510877D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3" name="Line 9">
                  <a:extLst>
                    <a:ext uri="{FF2B5EF4-FFF2-40B4-BE49-F238E27FC236}">
                      <a16:creationId xmlns:a16="http://schemas.microsoft.com/office/drawing/2014/main" id="{EDC03E46-FFF8-4448-CE20-44DA5FCC15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4" name="Line 10">
                  <a:extLst>
                    <a:ext uri="{FF2B5EF4-FFF2-40B4-BE49-F238E27FC236}">
                      <a16:creationId xmlns:a16="http://schemas.microsoft.com/office/drawing/2014/main" id="{D052CC83-3564-E7F6-BF33-B24CF8D295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425" name="Line 11">
                  <a:extLst>
                    <a:ext uri="{FF2B5EF4-FFF2-40B4-BE49-F238E27FC236}">
                      <a16:creationId xmlns:a16="http://schemas.microsoft.com/office/drawing/2014/main" id="{D147CFD3-3851-D6F8-4013-520E9E94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417" name="Line 11">
                <a:extLst>
                  <a:ext uri="{FF2B5EF4-FFF2-40B4-BE49-F238E27FC236}">
                    <a16:creationId xmlns:a16="http://schemas.microsoft.com/office/drawing/2014/main" id="{C2915404-39CF-E227-01D4-30C1C0483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408" name="Group 386">
              <a:extLst>
                <a:ext uri="{FF2B5EF4-FFF2-40B4-BE49-F238E27FC236}">
                  <a16:creationId xmlns:a16="http://schemas.microsoft.com/office/drawing/2014/main" id="{0D4BB3E8-F288-94ED-4758-E6CD0B65D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56409" name="Group 19">
                <a:extLst>
                  <a:ext uri="{FF2B5EF4-FFF2-40B4-BE49-F238E27FC236}">
                    <a16:creationId xmlns:a16="http://schemas.microsoft.com/office/drawing/2014/main" id="{2470CC3E-5D29-CDEB-3378-36400F893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56411" name="AutoShape 20">
                  <a:extLst>
                    <a:ext uri="{FF2B5EF4-FFF2-40B4-BE49-F238E27FC236}">
                      <a16:creationId xmlns:a16="http://schemas.microsoft.com/office/drawing/2014/main" id="{7BE36124-DD3E-5DDD-8B86-5E1C33CDB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56412" name="Line 21">
                  <a:extLst>
                    <a:ext uri="{FF2B5EF4-FFF2-40B4-BE49-F238E27FC236}">
                      <a16:creationId xmlns:a16="http://schemas.microsoft.com/office/drawing/2014/main" id="{1E82A2E8-6F49-A93A-645C-39A011347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13" name="Line 22">
                  <a:extLst>
                    <a:ext uri="{FF2B5EF4-FFF2-40B4-BE49-F238E27FC236}">
                      <a16:creationId xmlns:a16="http://schemas.microsoft.com/office/drawing/2014/main" id="{7F176973-129E-526B-3719-5152D9DED9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14" name="Line 23">
                  <a:extLst>
                    <a:ext uri="{FF2B5EF4-FFF2-40B4-BE49-F238E27FC236}">
                      <a16:creationId xmlns:a16="http://schemas.microsoft.com/office/drawing/2014/main" id="{6D428FB1-10DE-C9EF-1A1F-B3FAA70FF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56415" name="Line 24">
                  <a:extLst>
                    <a:ext uri="{FF2B5EF4-FFF2-40B4-BE49-F238E27FC236}">
                      <a16:creationId xmlns:a16="http://schemas.microsoft.com/office/drawing/2014/main" id="{CA2E9F9B-7BC4-D621-DE7F-E3ED9F3E7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6410" name="TextBox 385">
                <a:extLst>
                  <a:ext uri="{FF2B5EF4-FFF2-40B4-BE49-F238E27FC236}">
                    <a16:creationId xmlns:a16="http://schemas.microsoft.com/office/drawing/2014/main" id="{EAB4F638-DB6D-1E6A-17D6-957659168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529464" cy="318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/>
                  <a:t>0   1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">
            <a:extLst>
              <a:ext uri="{FF2B5EF4-FFF2-40B4-BE49-F238E27FC236}">
                <a16:creationId xmlns:a16="http://schemas.microsoft.com/office/drawing/2014/main" id="{61A7ED86-DC72-2A51-19F8-1F755121F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27</a:t>
            </a:r>
          </a:p>
        </p:txBody>
      </p:sp>
      <p:sp>
        <p:nvSpPr>
          <p:cNvPr id="58371" name="Rectangle 104">
            <a:extLst>
              <a:ext uri="{FF2B5EF4-FFF2-40B4-BE49-F238E27FC236}">
                <a16:creationId xmlns:a16="http://schemas.microsoft.com/office/drawing/2014/main" id="{7C660A6A-23DD-6EF6-FE39-EDF52B72E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we discussed inserting registers, we limited it to Acyclic Combinational Logic.  Why?</a:t>
            </a:r>
          </a:p>
        </p:txBody>
      </p:sp>
      <p:grpSp>
        <p:nvGrpSpPr>
          <p:cNvPr id="58372" name="Group 82" descr="Example of pipelining.  A single stage of a computation is split into two pieces.">
            <a:extLst>
              <a:ext uri="{FF2B5EF4-FFF2-40B4-BE49-F238E27FC236}">
                <a16:creationId xmlns:a16="http://schemas.microsoft.com/office/drawing/2014/main" id="{7497D291-0575-8749-A50E-F944BE5706F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1575" y="2008188"/>
            <a:ext cx="3238500" cy="2281237"/>
            <a:chOff x="768" y="1144"/>
            <a:chExt cx="4084" cy="2876"/>
          </a:xfrm>
        </p:grpSpPr>
        <p:grpSp>
          <p:nvGrpSpPr>
            <p:cNvPr id="58373" name="Group 39">
              <a:extLst>
                <a:ext uri="{FF2B5EF4-FFF2-40B4-BE49-F238E27FC236}">
                  <a16:creationId xmlns:a16="http://schemas.microsoft.com/office/drawing/2014/main" id="{E58401D9-FDAC-3AE4-E5BC-A05AB4879C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16" y="1144"/>
              <a:ext cx="1436" cy="2876"/>
              <a:chOff x="3320" y="1048"/>
              <a:chExt cx="1436" cy="2876"/>
            </a:xfrm>
          </p:grpSpPr>
          <p:sp>
            <p:nvSpPr>
              <p:cNvPr id="58391" name="Rectangle 40">
                <a:extLst>
                  <a:ext uri="{FF2B5EF4-FFF2-40B4-BE49-F238E27FC236}">
                    <a16:creationId xmlns:a16="http://schemas.microsoft.com/office/drawing/2014/main" id="{70324821-4875-1C12-BEED-3B7E815BBA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0" y="1070"/>
                <a:ext cx="13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392" name="Freeform 41">
                <a:extLst>
                  <a:ext uri="{FF2B5EF4-FFF2-40B4-BE49-F238E27FC236}">
                    <a16:creationId xmlns:a16="http://schemas.microsoft.com/office/drawing/2014/main" id="{EE4788B5-CFDC-D8EE-9DA6-CE7A0AB100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24" y="1110"/>
                <a:ext cx="97" cy="97"/>
              </a:xfrm>
              <a:custGeom>
                <a:avLst/>
                <a:gdLst>
                  <a:gd name="T0" fmla="*/ 0 w 97"/>
                  <a:gd name="T1" fmla="*/ 0 h 97"/>
                  <a:gd name="T2" fmla="*/ 96 w 97"/>
                  <a:gd name="T3" fmla="*/ 48 h 97"/>
                  <a:gd name="T4" fmla="*/ 0 w 97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97"/>
                  <a:gd name="T11" fmla="*/ 97 w 97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97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3" name="Rectangle 42">
                <a:extLst>
                  <a:ext uri="{FF2B5EF4-FFF2-40B4-BE49-F238E27FC236}">
                    <a16:creationId xmlns:a16="http://schemas.microsoft.com/office/drawing/2014/main" id="{58ECC1FD-100B-3437-8705-5415A9CC9F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1048"/>
                <a:ext cx="126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storage element</a:t>
                </a:r>
              </a:p>
            </p:txBody>
          </p:sp>
          <p:sp>
            <p:nvSpPr>
              <p:cNvPr id="58394" name="AutoShape 43">
                <a:extLst>
                  <a:ext uri="{FF2B5EF4-FFF2-40B4-BE49-F238E27FC236}">
                    <a16:creationId xmlns:a16="http://schemas.microsoft.com/office/drawing/2014/main" id="{611D8FB4-9FAA-BDF5-6A8B-52AD48AE78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0" y="1502"/>
                <a:ext cx="1328" cy="656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395" name="Rectangle 44">
                <a:extLst>
                  <a:ext uri="{FF2B5EF4-FFF2-40B4-BE49-F238E27FC236}">
                    <a16:creationId xmlns:a16="http://schemas.microsoft.com/office/drawing/2014/main" id="{0DC559DE-878F-1A3A-310E-46FCED4289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1576"/>
                <a:ext cx="1150" cy="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Acyclic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 dirty="0">
                    <a:latin typeface="Arial" panose="020B0604020202020204" pitchFamily="34" charset="0"/>
                  </a:rPr>
                  <a:t>Combinational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 dirty="0">
                    <a:latin typeface="Arial" panose="020B0604020202020204" pitchFamily="34" charset="0"/>
                  </a:rPr>
                  <a:t>Logic (A)</a:t>
                </a:r>
              </a:p>
            </p:txBody>
          </p:sp>
          <p:sp>
            <p:nvSpPr>
              <p:cNvPr id="58396" name="Line 45">
                <a:extLst>
                  <a:ext uri="{FF2B5EF4-FFF2-40B4-BE49-F238E27FC236}">
                    <a16:creationId xmlns:a16="http://schemas.microsoft.com/office/drawing/2014/main" id="{314D0F13-A9A6-1BA5-CE3C-DED313C72CD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" y="125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7" name="Line 46">
                <a:extLst>
                  <a:ext uri="{FF2B5EF4-FFF2-40B4-BE49-F238E27FC236}">
                    <a16:creationId xmlns:a16="http://schemas.microsoft.com/office/drawing/2014/main" id="{BE8D5F0A-BC13-A25F-1269-C6B16270FE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96" y="125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8" name="Line 47">
                <a:extLst>
                  <a:ext uri="{FF2B5EF4-FFF2-40B4-BE49-F238E27FC236}">
                    <a16:creationId xmlns:a16="http://schemas.microsoft.com/office/drawing/2014/main" id="{F9FD0CFA-C512-15E0-C77E-8910851B1D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416" y="125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9" name="Rectangle 48">
                <a:extLst>
                  <a:ext uri="{FF2B5EF4-FFF2-40B4-BE49-F238E27FC236}">
                    <a16:creationId xmlns:a16="http://schemas.microsoft.com/office/drawing/2014/main" id="{E87EA72B-AE9A-86F6-C0BD-CE148D8D63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68" y="3662"/>
                <a:ext cx="13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400" name="Freeform 49">
                <a:extLst>
                  <a:ext uri="{FF2B5EF4-FFF2-40B4-BE49-F238E27FC236}">
                    <a16:creationId xmlns:a16="http://schemas.microsoft.com/office/drawing/2014/main" id="{4A1770AB-5B09-FCF9-1A4D-AB1ED04661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66" y="3702"/>
                <a:ext cx="97" cy="97"/>
              </a:xfrm>
              <a:custGeom>
                <a:avLst/>
                <a:gdLst>
                  <a:gd name="T0" fmla="*/ 0 w 97"/>
                  <a:gd name="T1" fmla="*/ 0 h 97"/>
                  <a:gd name="T2" fmla="*/ 96 w 97"/>
                  <a:gd name="T3" fmla="*/ 48 h 97"/>
                  <a:gd name="T4" fmla="*/ 0 w 97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97"/>
                  <a:gd name="T11" fmla="*/ 97 w 97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97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1" name="Rectangle 50">
                <a:extLst>
                  <a:ext uri="{FF2B5EF4-FFF2-40B4-BE49-F238E27FC236}">
                    <a16:creationId xmlns:a16="http://schemas.microsoft.com/office/drawing/2014/main" id="{26102689-7CFB-C4B6-1BB0-1A1CB1F179C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94" y="3640"/>
                <a:ext cx="126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storage element</a:t>
                </a:r>
              </a:p>
            </p:txBody>
          </p:sp>
          <p:sp>
            <p:nvSpPr>
              <p:cNvPr id="58402" name="Line 51">
                <a:extLst>
                  <a:ext uri="{FF2B5EF4-FFF2-40B4-BE49-F238E27FC236}">
                    <a16:creationId xmlns:a16="http://schemas.microsoft.com/office/drawing/2014/main" id="{EA518898-75E9-0533-9D6E-0E685D9C067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00" y="341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3" name="Line 52">
                <a:extLst>
                  <a:ext uri="{FF2B5EF4-FFF2-40B4-BE49-F238E27FC236}">
                    <a16:creationId xmlns:a16="http://schemas.microsoft.com/office/drawing/2014/main" id="{C17ED22C-2074-7AAB-2355-4267D868F5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44" y="341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4" name="Line 53">
                <a:extLst>
                  <a:ext uri="{FF2B5EF4-FFF2-40B4-BE49-F238E27FC236}">
                    <a16:creationId xmlns:a16="http://schemas.microsoft.com/office/drawing/2014/main" id="{E5E0B660-A72A-2B18-6A48-28A7CE390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464" y="341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5" name="Rectangle 54">
                <a:extLst>
                  <a:ext uri="{FF2B5EF4-FFF2-40B4-BE49-F238E27FC236}">
                    <a16:creationId xmlns:a16="http://schemas.microsoft.com/office/drawing/2014/main" id="{AC5825B7-4387-16DA-DF6D-6DC02B0252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0" y="2414"/>
                <a:ext cx="1328" cy="17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406" name="Freeform 55">
                <a:extLst>
                  <a:ext uri="{FF2B5EF4-FFF2-40B4-BE49-F238E27FC236}">
                    <a16:creationId xmlns:a16="http://schemas.microsoft.com/office/drawing/2014/main" id="{3F2BCC9D-2589-0849-0815-83D1DEA098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24" y="2454"/>
                <a:ext cx="97" cy="97"/>
              </a:xfrm>
              <a:custGeom>
                <a:avLst/>
                <a:gdLst>
                  <a:gd name="T0" fmla="*/ 0 w 97"/>
                  <a:gd name="T1" fmla="*/ 0 h 97"/>
                  <a:gd name="T2" fmla="*/ 96 w 97"/>
                  <a:gd name="T3" fmla="*/ 48 h 97"/>
                  <a:gd name="T4" fmla="*/ 0 w 97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97"/>
                  <a:gd name="T11" fmla="*/ 97 w 97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97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rnd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7" name="Rectangle 56">
                <a:extLst>
                  <a:ext uri="{FF2B5EF4-FFF2-40B4-BE49-F238E27FC236}">
                    <a16:creationId xmlns:a16="http://schemas.microsoft.com/office/drawing/2014/main" id="{F5E35072-B4B1-3623-FB23-7DED7C302A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2393"/>
                <a:ext cx="1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storage element</a:t>
                </a:r>
              </a:p>
            </p:txBody>
          </p:sp>
          <p:sp>
            <p:nvSpPr>
              <p:cNvPr id="58408" name="Line 57">
                <a:extLst>
                  <a:ext uri="{FF2B5EF4-FFF2-40B4-BE49-F238E27FC236}">
                    <a16:creationId xmlns:a16="http://schemas.microsoft.com/office/drawing/2014/main" id="{0C95403D-5A92-DB4C-D988-F02830DD89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" y="216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9" name="Line 58">
                <a:extLst>
                  <a:ext uri="{FF2B5EF4-FFF2-40B4-BE49-F238E27FC236}">
                    <a16:creationId xmlns:a16="http://schemas.microsoft.com/office/drawing/2014/main" id="{13EC9EBD-345B-77FA-1D34-F54BE94616B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96" y="216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0" name="Line 59">
                <a:extLst>
                  <a:ext uri="{FF2B5EF4-FFF2-40B4-BE49-F238E27FC236}">
                    <a16:creationId xmlns:a16="http://schemas.microsoft.com/office/drawing/2014/main" id="{B7F7DA41-4878-8646-64E4-52C663985F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416" y="2166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1" name="AutoShape 60">
                <a:extLst>
                  <a:ext uri="{FF2B5EF4-FFF2-40B4-BE49-F238E27FC236}">
                    <a16:creationId xmlns:a16="http://schemas.microsoft.com/office/drawing/2014/main" id="{1FFC6039-5C64-8D14-602A-CCA66DAADE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20" y="2846"/>
                <a:ext cx="1328" cy="560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412" name="Rectangle 61">
                <a:extLst>
                  <a:ext uri="{FF2B5EF4-FFF2-40B4-BE49-F238E27FC236}">
                    <a16:creationId xmlns:a16="http://schemas.microsoft.com/office/drawing/2014/main" id="{DD006D87-209F-2B5E-23FB-5B017C9B45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446" y="2823"/>
                <a:ext cx="1150" cy="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Acyclic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Combinational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Logic (B)</a:t>
                </a:r>
              </a:p>
            </p:txBody>
          </p:sp>
          <p:sp>
            <p:nvSpPr>
              <p:cNvPr id="58413" name="Line 62">
                <a:extLst>
                  <a:ext uri="{FF2B5EF4-FFF2-40B4-BE49-F238E27FC236}">
                    <a16:creationId xmlns:a16="http://schemas.microsoft.com/office/drawing/2014/main" id="{6CB4D12F-9DC9-BEC7-A10E-7EC32EE2C3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552" y="259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4" name="Line 63">
                <a:extLst>
                  <a:ext uri="{FF2B5EF4-FFF2-40B4-BE49-F238E27FC236}">
                    <a16:creationId xmlns:a16="http://schemas.microsoft.com/office/drawing/2014/main" id="{1A67A4DF-863A-5D00-1BA1-D06897C658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696" y="259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5" name="Line 64">
                <a:extLst>
                  <a:ext uri="{FF2B5EF4-FFF2-40B4-BE49-F238E27FC236}">
                    <a16:creationId xmlns:a16="http://schemas.microsoft.com/office/drawing/2014/main" id="{534A373F-BFE2-1B49-87E6-B2457171B1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416" y="259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374" name="Group 65">
              <a:extLst>
                <a:ext uri="{FF2B5EF4-FFF2-40B4-BE49-F238E27FC236}">
                  <a16:creationId xmlns:a16="http://schemas.microsoft.com/office/drawing/2014/main" id="{246F66B1-C316-221E-2F66-85F178D3DB1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68" y="1360"/>
              <a:ext cx="1824" cy="2444"/>
              <a:chOff x="672" y="1138"/>
              <a:chExt cx="1824" cy="2444"/>
            </a:xfrm>
          </p:grpSpPr>
          <p:sp>
            <p:nvSpPr>
              <p:cNvPr id="58376" name="Rectangle 66">
                <a:extLst>
                  <a:ext uri="{FF2B5EF4-FFF2-40B4-BE49-F238E27FC236}">
                    <a16:creationId xmlns:a16="http://schemas.microsoft.com/office/drawing/2014/main" id="{82A02953-4C8E-A68D-A274-A19E77B52F6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2" y="1160"/>
                <a:ext cx="13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377" name="Freeform 67">
                <a:extLst>
                  <a:ext uri="{FF2B5EF4-FFF2-40B4-BE49-F238E27FC236}">
                    <a16:creationId xmlns:a16="http://schemas.microsoft.com/office/drawing/2014/main" id="{2E924F80-6438-923F-CA5C-9CF2D67999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0" y="1200"/>
                <a:ext cx="97" cy="97"/>
              </a:xfrm>
              <a:custGeom>
                <a:avLst/>
                <a:gdLst>
                  <a:gd name="T0" fmla="*/ 0 w 97"/>
                  <a:gd name="T1" fmla="*/ 0 h 97"/>
                  <a:gd name="T2" fmla="*/ 96 w 97"/>
                  <a:gd name="T3" fmla="*/ 48 h 97"/>
                  <a:gd name="T4" fmla="*/ 0 w 97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97"/>
                  <a:gd name="T11" fmla="*/ 97 w 97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97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78" name="Rectangle 68">
                <a:extLst>
                  <a:ext uri="{FF2B5EF4-FFF2-40B4-BE49-F238E27FC236}">
                    <a16:creationId xmlns:a16="http://schemas.microsoft.com/office/drawing/2014/main" id="{D3BBB81F-3CCB-6746-CCFD-3A27D2FF68F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8" y="1138"/>
                <a:ext cx="126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storage element</a:t>
                </a:r>
              </a:p>
            </p:txBody>
          </p:sp>
          <p:sp>
            <p:nvSpPr>
              <p:cNvPr id="58379" name="AutoShape 69">
                <a:extLst>
                  <a:ext uri="{FF2B5EF4-FFF2-40B4-BE49-F238E27FC236}">
                    <a16:creationId xmlns:a16="http://schemas.microsoft.com/office/drawing/2014/main" id="{2A0B87DA-70DD-BF4E-D396-65067F1BB2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2" y="1592"/>
                <a:ext cx="1328" cy="1472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380" name="Rectangle 70">
                <a:extLst>
                  <a:ext uri="{FF2B5EF4-FFF2-40B4-BE49-F238E27FC236}">
                    <a16:creationId xmlns:a16="http://schemas.microsoft.com/office/drawing/2014/main" id="{49785B60-018D-74C0-B2E2-EE7EB0DE4F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8" y="1714"/>
                <a:ext cx="1150" cy="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Acyclic 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Combinational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Logic</a:t>
                </a:r>
              </a:p>
            </p:txBody>
          </p:sp>
          <p:sp>
            <p:nvSpPr>
              <p:cNvPr id="58381" name="Line 71">
                <a:extLst>
                  <a:ext uri="{FF2B5EF4-FFF2-40B4-BE49-F238E27FC236}">
                    <a16:creationId xmlns:a16="http://schemas.microsoft.com/office/drawing/2014/main" id="{E73671D7-3569-785F-6816-D65559D0B9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04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2" name="Line 72">
                <a:extLst>
                  <a:ext uri="{FF2B5EF4-FFF2-40B4-BE49-F238E27FC236}">
                    <a16:creationId xmlns:a16="http://schemas.microsoft.com/office/drawing/2014/main" id="{AEF98435-BF67-D8B1-D08F-1EFACF1C30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48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3" name="Line 73">
                <a:extLst>
                  <a:ext uri="{FF2B5EF4-FFF2-40B4-BE49-F238E27FC236}">
                    <a16:creationId xmlns:a16="http://schemas.microsoft.com/office/drawing/2014/main" id="{675E61E0-4C84-D84F-0117-0AD3CBD909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68" y="134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4" name="Rectangle 74">
                <a:extLst>
                  <a:ext uri="{FF2B5EF4-FFF2-40B4-BE49-F238E27FC236}">
                    <a16:creationId xmlns:a16="http://schemas.microsoft.com/office/drawing/2014/main" id="{EFED8E19-6BA2-F976-7A5E-AD4D41D046E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72" y="3320"/>
                <a:ext cx="1328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58385" name="Freeform 75">
                <a:extLst>
                  <a:ext uri="{FF2B5EF4-FFF2-40B4-BE49-F238E27FC236}">
                    <a16:creationId xmlns:a16="http://schemas.microsoft.com/office/drawing/2014/main" id="{056B6811-138E-B37E-0727-7B5A3F425D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0" y="3360"/>
                <a:ext cx="97" cy="97"/>
              </a:xfrm>
              <a:custGeom>
                <a:avLst/>
                <a:gdLst>
                  <a:gd name="T0" fmla="*/ 0 w 97"/>
                  <a:gd name="T1" fmla="*/ 0 h 97"/>
                  <a:gd name="T2" fmla="*/ 96 w 97"/>
                  <a:gd name="T3" fmla="*/ 48 h 97"/>
                  <a:gd name="T4" fmla="*/ 0 w 97"/>
                  <a:gd name="T5" fmla="*/ 96 h 97"/>
                  <a:gd name="T6" fmla="*/ 0 60000 65536"/>
                  <a:gd name="T7" fmla="*/ 0 60000 65536"/>
                  <a:gd name="T8" fmla="*/ 0 60000 65536"/>
                  <a:gd name="T9" fmla="*/ 0 w 97"/>
                  <a:gd name="T10" fmla="*/ 0 h 97"/>
                  <a:gd name="T11" fmla="*/ 97 w 97"/>
                  <a:gd name="T12" fmla="*/ 97 h 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7" h="97">
                    <a:moveTo>
                      <a:pt x="0" y="0"/>
                    </a:moveTo>
                    <a:lnTo>
                      <a:pt x="96" y="48"/>
                    </a:lnTo>
                    <a:lnTo>
                      <a:pt x="0" y="96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6" name="Rectangle 76">
                <a:extLst>
                  <a:ext uri="{FF2B5EF4-FFF2-40B4-BE49-F238E27FC236}">
                    <a16:creationId xmlns:a16="http://schemas.microsoft.com/office/drawing/2014/main" id="{4BB3998B-E65E-E09F-16B8-83D0D33AEC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8" y="3298"/>
                <a:ext cx="1262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900">
                    <a:latin typeface="Arial" panose="020B0604020202020204" pitchFamily="34" charset="0"/>
                  </a:rPr>
                  <a:t>storage element</a:t>
                </a:r>
              </a:p>
            </p:txBody>
          </p:sp>
          <p:sp>
            <p:nvSpPr>
              <p:cNvPr id="58387" name="Line 77">
                <a:extLst>
                  <a:ext uri="{FF2B5EF4-FFF2-40B4-BE49-F238E27FC236}">
                    <a16:creationId xmlns:a16="http://schemas.microsoft.com/office/drawing/2014/main" id="{36F57BE6-515D-16B4-983A-4BF742C029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104" y="307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8" name="Line 78">
                <a:extLst>
                  <a:ext uri="{FF2B5EF4-FFF2-40B4-BE49-F238E27FC236}">
                    <a16:creationId xmlns:a16="http://schemas.microsoft.com/office/drawing/2014/main" id="{74AF62B9-D471-35FC-9B76-BB4C1A2016A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248" y="307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89" name="Line 79">
                <a:extLst>
                  <a:ext uri="{FF2B5EF4-FFF2-40B4-BE49-F238E27FC236}">
                    <a16:creationId xmlns:a16="http://schemas.microsoft.com/office/drawing/2014/main" id="{E4B21045-D5C3-4101-0CFA-D08DC768DC5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68" y="3072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90" name="Arc 80">
                <a:extLst>
                  <a:ext uri="{FF2B5EF4-FFF2-40B4-BE49-F238E27FC236}">
                    <a16:creationId xmlns:a16="http://schemas.microsoft.com/office/drawing/2014/main" id="{F0806FC0-C957-D4C0-1A02-B1E31F432E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72" y="2064"/>
                <a:ext cx="1824" cy="48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375" name="AutoShape 81">
              <a:extLst>
                <a:ext uri="{FF2B5EF4-FFF2-40B4-BE49-F238E27FC236}">
                  <a16:creationId xmlns:a16="http://schemas.microsoft.com/office/drawing/2014/main" id="{92CEB8D8-38C5-F8E7-BFDA-82B84942BE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9" y="2376"/>
              <a:ext cx="474" cy="358"/>
            </a:xfrm>
            <a:prstGeom prst="rightArrow">
              <a:avLst>
                <a:gd name="adj1" fmla="val 50000"/>
                <a:gd name="adj2" fmla="val 33101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9">
            <a:extLst>
              <a:ext uri="{FF2B5EF4-FFF2-40B4-BE49-F238E27FC236}">
                <a16:creationId xmlns:a16="http://schemas.microsoft.com/office/drawing/2014/main" id="{FA868363-FA6A-91B3-02B1-85D3B327F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28</a:t>
            </a:r>
          </a:p>
        </p:txBody>
      </p:sp>
      <p:sp>
        <p:nvSpPr>
          <p:cNvPr id="60419" name="Rectangle 10">
            <a:extLst>
              <a:ext uri="{FF2B5EF4-FFF2-40B4-BE49-F238E27FC236}">
                <a16:creationId xmlns:a16="http://schemas.microsoft.com/office/drawing/2014/main" id="{75FAA5A2-51DB-B577-FFB9-1FFF0AEF1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what we know about pipelining, assume in a widget factory it takes 40 minutes to make 1 widget.  If we pipeline the process into S stages, how long will it take to make N widgets?</a:t>
            </a:r>
          </a:p>
          <a:p>
            <a:endParaRPr lang="en-US" altLang="en-US"/>
          </a:p>
          <a:p>
            <a:pPr lvl="1"/>
            <a:r>
              <a:rPr lang="en-US" altLang="en-US"/>
              <a:t>Time taken by each stage?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Time to finish first stage for N widgets?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Time to finish all N widgets?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8">
            <a:extLst>
              <a:ext uri="{FF2B5EF4-FFF2-40B4-BE49-F238E27FC236}">
                <a16:creationId xmlns:a16="http://schemas.microsoft.com/office/drawing/2014/main" id="{E2177287-7D56-9969-9E2D-2D7F90711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 Problem 2</a:t>
            </a:r>
          </a:p>
        </p:txBody>
      </p:sp>
      <p:sp>
        <p:nvSpPr>
          <p:cNvPr id="7171" name="Rectangle 19">
            <a:extLst>
              <a:ext uri="{FF2B5EF4-FFF2-40B4-BE49-F238E27FC236}">
                <a16:creationId xmlns:a16="http://schemas.microsoft.com/office/drawing/2014/main" id="{CDC01230-2B9F-81A0-0162-6C2825A8A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assembly, set X0 to –X1.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7">
            <a:extLst>
              <a:ext uri="{FF2B5EF4-FFF2-40B4-BE49-F238E27FC236}">
                <a16:creationId xmlns:a16="http://schemas.microsoft.com/office/drawing/2014/main" id="{398E7825-91A0-C3CB-75D1-9CD48B724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29</a:t>
            </a:r>
          </a:p>
        </p:txBody>
      </p:sp>
      <p:sp>
        <p:nvSpPr>
          <p:cNvPr id="62467" name="Rectangle 108">
            <a:extLst>
              <a:ext uri="{FF2B5EF4-FFF2-40B4-BE49-F238E27FC236}">
                <a16:creationId xmlns:a16="http://schemas.microsoft.com/office/drawing/2014/main" id="{4033DD47-A6BE-30C8-531F-A35663294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pipelined CPU has the stage delays shown</a:t>
            </a:r>
          </a:p>
          <a:p>
            <a:pPr lvl="1"/>
            <a:r>
              <a:rPr lang="en-US" altLang="en-US"/>
              <a:t>Is it better to speed up the ALU by 10ns, or the Data Memory by 2ns?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Does you answer change for a single-cycle CPU?</a:t>
            </a:r>
          </a:p>
        </p:txBody>
      </p:sp>
      <p:grpSp>
        <p:nvGrpSpPr>
          <p:cNvPr id="62468" name="Group 103" descr="Cartoon 5-stage processor, with stage delays of Instruction Fetch 25ns, Register File 20ns, ALU 20ns, Data Memory 30ns, Register file 20ns.">
            <a:extLst>
              <a:ext uri="{FF2B5EF4-FFF2-40B4-BE49-F238E27FC236}">
                <a16:creationId xmlns:a16="http://schemas.microsoft.com/office/drawing/2014/main" id="{D8224F69-40D3-225F-16D4-D25EA6CCB5E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4449763"/>
            <a:ext cx="7843838" cy="2036762"/>
            <a:chOff x="408" y="2479"/>
            <a:chExt cx="4941" cy="1283"/>
          </a:xfrm>
        </p:grpSpPr>
        <p:sp>
          <p:nvSpPr>
            <p:cNvPr id="62475" name="Rectangle 8">
              <a:extLst>
                <a:ext uri="{FF2B5EF4-FFF2-40B4-BE49-F238E27FC236}">
                  <a16:creationId xmlns:a16="http://schemas.microsoft.com/office/drawing/2014/main" id="{5FD519B4-3B3A-C6BE-E9E5-E23D3440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65"/>
              <a:ext cx="121" cy="11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Register</a:t>
              </a:r>
            </a:p>
          </p:txBody>
        </p:sp>
        <p:sp>
          <p:nvSpPr>
            <p:cNvPr id="62476" name="Rectangle 9">
              <a:extLst>
                <a:ext uri="{FF2B5EF4-FFF2-40B4-BE49-F238E27FC236}">
                  <a16:creationId xmlns:a16="http://schemas.microsoft.com/office/drawing/2014/main" id="{821AE40F-9F61-CD8D-79A4-C7E1257F7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65"/>
              <a:ext cx="121" cy="11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Register</a:t>
              </a:r>
            </a:p>
          </p:txBody>
        </p:sp>
        <p:sp>
          <p:nvSpPr>
            <p:cNvPr id="62477" name="Rectangle 10">
              <a:extLst>
                <a:ext uri="{FF2B5EF4-FFF2-40B4-BE49-F238E27FC236}">
                  <a16:creationId xmlns:a16="http://schemas.microsoft.com/office/drawing/2014/main" id="{3F3F0467-AEB8-F460-4630-270D10FAD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2565"/>
              <a:ext cx="121" cy="11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Register</a:t>
              </a:r>
            </a:p>
          </p:txBody>
        </p:sp>
        <p:sp>
          <p:nvSpPr>
            <p:cNvPr id="62478" name="Rectangle 11">
              <a:extLst>
                <a:ext uri="{FF2B5EF4-FFF2-40B4-BE49-F238E27FC236}">
                  <a16:creationId xmlns:a16="http://schemas.microsoft.com/office/drawing/2014/main" id="{75899FF1-EB49-18C5-5F51-5371597A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2565"/>
              <a:ext cx="121" cy="1197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Register</a:t>
              </a:r>
            </a:p>
          </p:txBody>
        </p:sp>
        <p:grpSp>
          <p:nvGrpSpPr>
            <p:cNvPr id="62479" name="Group 12">
              <a:extLst>
                <a:ext uri="{FF2B5EF4-FFF2-40B4-BE49-F238E27FC236}">
                  <a16:creationId xmlns:a16="http://schemas.microsoft.com/office/drawing/2014/main" id="{4A4E27CC-D777-74BD-65FD-F7C0E0B5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2479"/>
              <a:ext cx="4941" cy="1232"/>
              <a:chOff x="491" y="2382"/>
              <a:chExt cx="4941" cy="1232"/>
            </a:xfrm>
          </p:grpSpPr>
          <p:grpSp>
            <p:nvGrpSpPr>
              <p:cNvPr id="62480" name="Group 13">
                <a:extLst>
                  <a:ext uri="{FF2B5EF4-FFF2-40B4-BE49-F238E27FC236}">
                    <a16:creationId xmlns:a16="http://schemas.microsoft.com/office/drawing/2014/main" id="{5CA204D9-C647-6653-AFE1-DD11B53DD3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9" y="2520"/>
                <a:ext cx="352" cy="838"/>
                <a:chOff x="2637" y="1943"/>
                <a:chExt cx="414" cy="838"/>
              </a:xfrm>
            </p:grpSpPr>
            <p:sp>
              <p:nvSpPr>
                <p:cNvPr id="62552" name="AutoShape 14">
                  <a:extLst>
                    <a:ext uri="{FF2B5EF4-FFF2-40B4-BE49-F238E27FC236}">
                      <a16:creationId xmlns:a16="http://schemas.microsoft.com/office/drawing/2014/main" id="{4A1E0ACE-E335-1680-67BE-B78B4C6CF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3" name="Line 15">
                  <a:extLst>
                    <a:ext uri="{FF2B5EF4-FFF2-40B4-BE49-F238E27FC236}">
                      <a16:creationId xmlns:a16="http://schemas.microsoft.com/office/drawing/2014/main" id="{C96000C8-5110-24AE-4496-9471B30C1C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4" name="Line 16">
                  <a:extLst>
                    <a:ext uri="{FF2B5EF4-FFF2-40B4-BE49-F238E27FC236}">
                      <a16:creationId xmlns:a16="http://schemas.microsoft.com/office/drawing/2014/main" id="{0C260AA2-7561-7AC0-A3D8-C98F601A82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5" name="Line 17">
                  <a:extLst>
                    <a:ext uri="{FF2B5EF4-FFF2-40B4-BE49-F238E27FC236}">
                      <a16:creationId xmlns:a16="http://schemas.microsoft.com/office/drawing/2014/main" id="{3D3CFDB0-428A-0EE3-1BBC-D3AE02983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6" name="Line 18">
                  <a:extLst>
                    <a:ext uri="{FF2B5EF4-FFF2-40B4-BE49-F238E27FC236}">
                      <a16:creationId xmlns:a16="http://schemas.microsoft.com/office/drawing/2014/main" id="{F9524321-A20E-D86D-94D4-8608A7986E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7" name="Line 19">
                  <a:extLst>
                    <a:ext uri="{FF2B5EF4-FFF2-40B4-BE49-F238E27FC236}">
                      <a16:creationId xmlns:a16="http://schemas.microsoft.com/office/drawing/2014/main" id="{0A3B2736-1542-54F7-0EF7-5BF69D64F7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58" name="Line 20">
                  <a:extLst>
                    <a:ext uri="{FF2B5EF4-FFF2-40B4-BE49-F238E27FC236}">
                      <a16:creationId xmlns:a16="http://schemas.microsoft.com/office/drawing/2014/main" id="{A88A3464-AEBA-CAD8-D4CB-5DBECAFF7E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81" name="Group 21">
                <a:extLst>
                  <a:ext uri="{FF2B5EF4-FFF2-40B4-BE49-F238E27FC236}">
                    <a16:creationId xmlns:a16="http://schemas.microsoft.com/office/drawing/2014/main" id="{3A6DC895-B34E-2DFF-EEC6-40A195F348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" y="2583"/>
                <a:ext cx="261" cy="627"/>
                <a:chOff x="775" y="1917"/>
                <a:chExt cx="307" cy="627"/>
              </a:xfrm>
            </p:grpSpPr>
            <p:sp>
              <p:nvSpPr>
                <p:cNvPr id="62550" name="Rectangle 22">
                  <a:extLst>
                    <a:ext uri="{FF2B5EF4-FFF2-40B4-BE49-F238E27FC236}">
                      <a16:creationId xmlns:a16="http://schemas.microsoft.com/office/drawing/2014/main" id="{D2DA2F12-6C50-1400-7953-FE1C51B10C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" y="1917"/>
                  <a:ext cx="256" cy="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PC</a:t>
                  </a:r>
                </a:p>
              </p:txBody>
            </p:sp>
            <p:sp>
              <p:nvSpPr>
                <p:cNvPr id="62551" name="Line 23">
                  <a:extLst>
                    <a:ext uri="{FF2B5EF4-FFF2-40B4-BE49-F238E27FC236}">
                      <a16:creationId xmlns:a16="http://schemas.microsoft.com/office/drawing/2014/main" id="{57D0F71A-7AC6-0BE2-B53C-D5A1463D5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1" y="223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82" name="Group 24">
                <a:extLst>
                  <a:ext uri="{FF2B5EF4-FFF2-40B4-BE49-F238E27FC236}">
                    <a16:creationId xmlns:a16="http://schemas.microsoft.com/office/drawing/2014/main" id="{B095D016-D222-6097-A34B-33F562B221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2" y="2796"/>
                <a:ext cx="713" cy="716"/>
                <a:chOff x="4703" y="2001"/>
                <a:chExt cx="839" cy="716"/>
              </a:xfrm>
            </p:grpSpPr>
            <p:sp>
              <p:nvSpPr>
                <p:cNvPr id="62546" name="Rectangle 25">
                  <a:extLst>
                    <a:ext uri="{FF2B5EF4-FFF2-40B4-BE49-F238E27FC236}">
                      <a16:creationId xmlns:a16="http://schemas.microsoft.com/office/drawing/2014/main" id="{2492724D-BE53-7E52-FB55-C0F196DB7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4" y="2001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Data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Memory</a:t>
                  </a:r>
                </a:p>
              </p:txBody>
            </p:sp>
            <p:sp>
              <p:nvSpPr>
                <p:cNvPr id="62547" name="Line 26">
                  <a:extLst>
                    <a:ext uri="{FF2B5EF4-FFF2-40B4-BE49-F238E27FC236}">
                      <a16:creationId xmlns:a16="http://schemas.microsoft.com/office/drawing/2014/main" id="{9CEB36BB-C262-7298-97BB-364BD8613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3" y="2144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8" name="Line 27">
                  <a:extLst>
                    <a:ext uri="{FF2B5EF4-FFF2-40B4-BE49-F238E27FC236}">
                      <a16:creationId xmlns:a16="http://schemas.microsoft.com/office/drawing/2014/main" id="{8070B664-7C7E-DA3F-5B92-F27B328F53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3" y="257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9" name="Line 28">
                  <a:extLst>
                    <a:ext uri="{FF2B5EF4-FFF2-40B4-BE49-F238E27FC236}">
                      <a16:creationId xmlns:a16="http://schemas.microsoft.com/office/drawing/2014/main" id="{8DCDBA5E-7251-2BD2-DF4E-9678F10DF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91" y="235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83" name="Group 29">
                <a:extLst>
                  <a:ext uri="{FF2B5EF4-FFF2-40B4-BE49-F238E27FC236}">
                    <a16:creationId xmlns:a16="http://schemas.microsoft.com/office/drawing/2014/main" id="{B395EC27-EBC5-76D0-8FEB-62006BE69B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1" y="2540"/>
                <a:ext cx="713" cy="716"/>
                <a:chOff x="1093" y="2033"/>
                <a:chExt cx="839" cy="716"/>
              </a:xfrm>
            </p:grpSpPr>
            <p:sp>
              <p:nvSpPr>
                <p:cNvPr id="62543" name="Rectangle 30">
                  <a:extLst>
                    <a:ext uri="{FF2B5EF4-FFF2-40B4-BE49-F238E27FC236}">
                      <a16:creationId xmlns:a16="http://schemas.microsoft.com/office/drawing/2014/main" id="{B0710B21-3C63-1D76-EE5E-83626720B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Instr.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Memory</a:t>
                  </a:r>
                </a:p>
              </p:txBody>
            </p:sp>
            <p:sp>
              <p:nvSpPr>
                <p:cNvPr id="62544" name="Line 31">
                  <a:extLst>
                    <a:ext uri="{FF2B5EF4-FFF2-40B4-BE49-F238E27FC236}">
                      <a16:creationId xmlns:a16="http://schemas.microsoft.com/office/drawing/2014/main" id="{B5E57E5C-9D14-14B0-89FD-EE7929F8F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3" y="239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5" name="Line 32">
                  <a:extLst>
                    <a:ext uri="{FF2B5EF4-FFF2-40B4-BE49-F238E27FC236}">
                      <a16:creationId xmlns:a16="http://schemas.microsoft.com/office/drawing/2014/main" id="{FD0021EB-9E8A-789F-3EB8-95B1F4605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1" y="239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484" name="Group 33">
                <a:extLst>
                  <a:ext uri="{FF2B5EF4-FFF2-40B4-BE49-F238E27FC236}">
                    <a16:creationId xmlns:a16="http://schemas.microsoft.com/office/drawing/2014/main" id="{93D78F08-539A-87FB-E80E-0E6884ECA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6" y="2552"/>
                <a:ext cx="713" cy="716"/>
                <a:chOff x="2438" y="2033"/>
                <a:chExt cx="839" cy="716"/>
              </a:xfrm>
            </p:grpSpPr>
            <p:sp>
              <p:nvSpPr>
                <p:cNvPr id="62536" name="Rectangle 34">
                  <a:extLst>
                    <a:ext uri="{FF2B5EF4-FFF2-40B4-BE49-F238E27FC236}">
                      <a16:creationId xmlns:a16="http://schemas.microsoft.com/office/drawing/2014/main" id="{9CB94443-4429-1B21-AD9A-B10190544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Register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File</a:t>
                  </a:r>
                </a:p>
              </p:txBody>
            </p:sp>
            <p:sp>
              <p:nvSpPr>
                <p:cNvPr id="62537" name="Line 35">
                  <a:extLst>
                    <a:ext uri="{FF2B5EF4-FFF2-40B4-BE49-F238E27FC236}">
                      <a16:creationId xmlns:a16="http://schemas.microsoft.com/office/drawing/2014/main" id="{62159E62-357A-D7A1-0E7F-4A721C7E9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8" name="Line 36">
                  <a:extLst>
                    <a:ext uri="{FF2B5EF4-FFF2-40B4-BE49-F238E27FC236}">
                      <a16:creationId xmlns:a16="http://schemas.microsoft.com/office/drawing/2014/main" id="{9CFEE4C0-F5FA-63A8-0CD3-0A7F31F55A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4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9" name="Line 37">
                  <a:extLst>
                    <a:ext uri="{FF2B5EF4-FFF2-40B4-BE49-F238E27FC236}">
                      <a16:creationId xmlns:a16="http://schemas.microsoft.com/office/drawing/2014/main" id="{4A8368A3-2AC8-D1E8-5AC5-28DAAF12CD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3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0" name="Line 38">
                  <a:extLst>
                    <a:ext uri="{FF2B5EF4-FFF2-40B4-BE49-F238E27FC236}">
                      <a16:creationId xmlns:a16="http://schemas.microsoft.com/office/drawing/2014/main" id="{74338282-BFEA-4A56-28F8-6F611AE06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1" name="Line 39">
                  <a:extLst>
                    <a:ext uri="{FF2B5EF4-FFF2-40B4-BE49-F238E27FC236}">
                      <a16:creationId xmlns:a16="http://schemas.microsoft.com/office/drawing/2014/main" id="{3378AE8D-E8F0-E093-20A0-54590938DB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42" name="Line 40">
                  <a:extLst>
                    <a:ext uri="{FF2B5EF4-FFF2-40B4-BE49-F238E27FC236}">
                      <a16:creationId xmlns:a16="http://schemas.microsoft.com/office/drawing/2014/main" id="{A0AC9050-5C38-956B-6FAF-F264DF8A9F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62485" name="AutoShape 41">
                <a:extLst>
                  <a:ext uri="{FF2B5EF4-FFF2-40B4-BE49-F238E27FC236}">
                    <a16:creationId xmlns:a16="http://schemas.microsoft.com/office/drawing/2014/main" id="{87DFBEDF-4310-D163-F736-0E12DEC85A34}"/>
                  </a:ext>
                </a:extLst>
              </p:cNvPr>
              <p:cNvCxnSpPr>
                <a:cxnSpLocks noChangeShapeType="1"/>
                <a:stCxn id="62551" idx="1"/>
                <a:endCxn id="62544" idx="0"/>
              </p:cNvCxnSpPr>
              <p:nvPr/>
            </p:nvCxnSpPr>
            <p:spPr bwMode="auto">
              <a:xfrm>
                <a:off x="752" y="2897"/>
                <a:ext cx="149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86" name="Line 42">
                <a:extLst>
                  <a:ext uri="{FF2B5EF4-FFF2-40B4-BE49-F238E27FC236}">
                    <a16:creationId xmlns:a16="http://schemas.microsoft.com/office/drawing/2014/main" id="{D3F81E6F-50D8-B43A-2403-FA7EB4044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3121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7" name="Line 43">
                <a:extLst>
                  <a:ext uri="{FF2B5EF4-FFF2-40B4-BE49-F238E27FC236}">
                    <a16:creationId xmlns:a16="http://schemas.microsoft.com/office/drawing/2014/main" id="{5CF87581-6415-5C2E-6B41-F5D7AF3FD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298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8" name="Line 44">
                <a:extLst>
                  <a:ext uri="{FF2B5EF4-FFF2-40B4-BE49-F238E27FC236}">
                    <a16:creationId xmlns:a16="http://schemas.microsoft.com/office/drawing/2014/main" id="{977FC8C4-5AE7-8E1E-17A4-AFB667FD8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361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Line 45">
                <a:extLst>
                  <a:ext uri="{FF2B5EF4-FFF2-40B4-BE49-F238E27FC236}">
                    <a16:creationId xmlns:a16="http://schemas.microsoft.com/office/drawing/2014/main" id="{73449623-001C-218B-8712-50EE48393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3" y="2897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2490" name="AutoShape 46">
                <a:extLst>
                  <a:ext uri="{FF2B5EF4-FFF2-40B4-BE49-F238E27FC236}">
                    <a16:creationId xmlns:a16="http://schemas.microsoft.com/office/drawing/2014/main" id="{99F1FBDA-094E-A313-9BCA-F041415389AC}"/>
                  </a:ext>
                </a:extLst>
              </p:cNvPr>
              <p:cNvCxnSpPr>
                <a:cxnSpLocks noChangeShapeType="1"/>
                <a:stCxn id="62545" idx="1"/>
                <a:endCxn id="62489" idx="0"/>
              </p:cNvCxnSpPr>
              <p:nvPr/>
            </p:nvCxnSpPr>
            <p:spPr bwMode="auto">
              <a:xfrm flipV="1">
                <a:off x="1614" y="2897"/>
                <a:ext cx="109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1" name="AutoShape 47">
                <a:extLst>
                  <a:ext uri="{FF2B5EF4-FFF2-40B4-BE49-F238E27FC236}">
                    <a16:creationId xmlns:a16="http://schemas.microsoft.com/office/drawing/2014/main" id="{5497E036-2FB0-4E6B-CFBF-0239FC16462B}"/>
                  </a:ext>
                </a:extLst>
              </p:cNvPr>
              <p:cNvCxnSpPr>
                <a:cxnSpLocks noChangeShapeType="1"/>
                <a:stCxn id="62489" idx="1"/>
                <a:endCxn id="62486" idx="0"/>
              </p:cNvCxnSpPr>
              <p:nvPr/>
            </p:nvCxnSpPr>
            <p:spPr bwMode="auto">
              <a:xfrm flipH="1">
                <a:off x="1764" y="2897"/>
                <a:ext cx="2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492" name="Line 48">
                <a:extLst>
                  <a:ext uri="{FF2B5EF4-FFF2-40B4-BE49-F238E27FC236}">
                    <a16:creationId xmlns:a16="http://schemas.microsoft.com/office/drawing/2014/main" id="{11B05FF3-2730-693E-875B-BCAA3909A2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361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3" name="Line 49">
                <a:extLst>
                  <a:ext uri="{FF2B5EF4-FFF2-40B4-BE49-F238E27FC236}">
                    <a16:creationId xmlns:a16="http://schemas.microsoft.com/office/drawing/2014/main" id="{E41D1F6A-5C75-228A-B378-D42767F90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5" y="2382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4" name="Line 50">
                <a:extLst>
                  <a:ext uri="{FF2B5EF4-FFF2-40B4-BE49-F238E27FC236}">
                    <a16:creationId xmlns:a16="http://schemas.microsoft.com/office/drawing/2014/main" id="{E4AFC165-E5E1-ABE7-4F4C-4667749065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1" y="2940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5" name="Line 51">
                <a:extLst>
                  <a:ext uri="{FF2B5EF4-FFF2-40B4-BE49-F238E27FC236}">
                    <a16:creationId xmlns:a16="http://schemas.microsoft.com/office/drawing/2014/main" id="{06E17378-B8AC-8942-FF17-1FDD4DCD7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154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52">
                <a:extLst>
                  <a:ext uri="{FF2B5EF4-FFF2-40B4-BE49-F238E27FC236}">
                    <a16:creationId xmlns:a16="http://schemas.microsoft.com/office/drawing/2014/main" id="{C9FA1554-7F72-2C23-6067-C22B4E56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383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2497" name="AutoShape 53">
                <a:extLst>
                  <a:ext uri="{FF2B5EF4-FFF2-40B4-BE49-F238E27FC236}">
                    <a16:creationId xmlns:a16="http://schemas.microsoft.com/office/drawing/2014/main" id="{2EC47DB7-6ADC-857B-C7C2-87368B212C31}"/>
                  </a:ext>
                </a:extLst>
              </p:cNvPr>
              <p:cNvCxnSpPr>
                <a:cxnSpLocks noChangeShapeType="1"/>
                <a:stCxn id="62489" idx="1"/>
                <a:endCxn id="62487" idx="0"/>
              </p:cNvCxnSpPr>
              <p:nvPr/>
            </p:nvCxnSpPr>
            <p:spPr bwMode="auto">
              <a:xfrm flipH="1">
                <a:off x="1764" y="2897"/>
                <a:ext cx="2" cy="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8" name="AutoShape 54">
                <a:extLst>
                  <a:ext uri="{FF2B5EF4-FFF2-40B4-BE49-F238E27FC236}">
                    <a16:creationId xmlns:a16="http://schemas.microsoft.com/office/drawing/2014/main" id="{EBF50445-D5E5-7D28-86C4-5A7C60ADA86D}"/>
                  </a:ext>
                </a:extLst>
              </p:cNvPr>
              <p:cNvCxnSpPr>
                <a:cxnSpLocks noChangeShapeType="1"/>
                <a:stCxn id="62556" idx="1"/>
                <a:endCxn id="62494" idx="0"/>
              </p:cNvCxnSpPr>
              <p:nvPr/>
            </p:nvCxnSpPr>
            <p:spPr bwMode="auto">
              <a:xfrm>
                <a:off x="3411" y="2939"/>
                <a:ext cx="80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499" name="AutoShape 55">
                <a:extLst>
                  <a:ext uri="{FF2B5EF4-FFF2-40B4-BE49-F238E27FC236}">
                    <a16:creationId xmlns:a16="http://schemas.microsoft.com/office/drawing/2014/main" id="{E1297270-4E26-5DA8-8FAB-1998841DF4A7}"/>
                  </a:ext>
                </a:extLst>
              </p:cNvPr>
              <p:cNvCxnSpPr>
                <a:cxnSpLocks noChangeShapeType="1"/>
                <a:stCxn id="62494" idx="1"/>
                <a:endCxn id="62493" idx="0"/>
              </p:cNvCxnSpPr>
              <p:nvPr/>
            </p:nvCxnSpPr>
            <p:spPr bwMode="auto">
              <a:xfrm flipV="1">
                <a:off x="3535" y="2382"/>
                <a:ext cx="0" cy="5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0" name="AutoShape 56">
                <a:extLst>
                  <a:ext uri="{FF2B5EF4-FFF2-40B4-BE49-F238E27FC236}">
                    <a16:creationId xmlns:a16="http://schemas.microsoft.com/office/drawing/2014/main" id="{D6AFBDEF-D1E2-23D0-48A8-F6B1391824F0}"/>
                  </a:ext>
                </a:extLst>
              </p:cNvPr>
              <p:cNvCxnSpPr>
                <a:cxnSpLocks noChangeShapeType="1"/>
                <a:stCxn id="62493" idx="1"/>
                <a:endCxn id="62496" idx="0"/>
              </p:cNvCxnSpPr>
              <p:nvPr/>
            </p:nvCxnSpPr>
            <p:spPr bwMode="auto">
              <a:xfrm>
                <a:off x="3578" y="2382"/>
                <a:ext cx="844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1" name="AutoShape 57">
                <a:extLst>
                  <a:ext uri="{FF2B5EF4-FFF2-40B4-BE49-F238E27FC236}">
                    <a16:creationId xmlns:a16="http://schemas.microsoft.com/office/drawing/2014/main" id="{63F6FEEE-6507-5367-929C-FEC2BA49D8AA}"/>
                  </a:ext>
                </a:extLst>
              </p:cNvPr>
              <p:cNvCxnSpPr>
                <a:cxnSpLocks noChangeShapeType="1"/>
                <a:stCxn id="62495" idx="0"/>
                <a:endCxn id="62549" idx="1"/>
              </p:cNvCxnSpPr>
              <p:nvPr/>
            </p:nvCxnSpPr>
            <p:spPr bwMode="auto">
              <a:xfrm flipH="1">
                <a:off x="4355" y="3154"/>
                <a:ext cx="6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2" name="AutoShape 58">
                <a:extLst>
                  <a:ext uri="{FF2B5EF4-FFF2-40B4-BE49-F238E27FC236}">
                    <a16:creationId xmlns:a16="http://schemas.microsoft.com/office/drawing/2014/main" id="{823575BD-FAAF-2254-0F09-2743F71D3B04}"/>
                  </a:ext>
                </a:extLst>
              </p:cNvPr>
              <p:cNvCxnSpPr>
                <a:cxnSpLocks noChangeShapeType="1"/>
                <a:stCxn id="62541" idx="1"/>
                <a:endCxn id="62557" idx="0"/>
              </p:cNvCxnSpPr>
              <p:nvPr/>
            </p:nvCxnSpPr>
            <p:spPr bwMode="auto">
              <a:xfrm>
                <a:off x="2629" y="2695"/>
                <a:ext cx="430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503" name="Line 59">
                <a:extLst>
                  <a:ext uri="{FF2B5EF4-FFF2-40B4-BE49-F238E27FC236}">
                    <a16:creationId xmlns:a16="http://schemas.microsoft.com/office/drawing/2014/main" id="{7E1537DD-E893-53BC-A7FE-431DE7019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3122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Line 60">
                <a:extLst>
                  <a:ext uri="{FF2B5EF4-FFF2-40B4-BE49-F238E27FC236}">
                    <a16:creationId xmlns:a16="http://schemas.microsoft.com/office/drawing/2014/main" id="{00FE437F-E4F3-F5A3-7DA3-C41CB44CF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3180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Line 61">
                <a:extLst>
                  <a:ext uri="{FF2B5EF4-FFF2-40B4-BE49-F238E27FC236}">
                    <a16:creationId xmlns:a16="http://schemas.microsoft.com/office/drawing/2014/main" id="{42F33DE2-75E0-3B7A-B0F8-D936E871C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3370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Line 62">
                <a:extLst>
                  <a:ext uri="{FF2B5EF4-FFF2-40B4-BE49-F238E27FC236}">
                    <a16:creationId xmlns:a16="http://schemas.microsoft.com/office/drawing/2014/main" id="{A752C642-3232-2C56-6033-2B985F398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9" y="3376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Line 63">
                <a:extLst>
                  <a:ext uri="{FF2B5EF4-FFF2-40B4-BE49-F238E27FC236}">
                    <a16:creationId xmlns:a16="http://schemas.microsoft.com/office/drawing/2014/main" id="{A9306E14-FE32-E00E-8B49-E626B00DB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3372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2508" name="AutoShape 64">
                <a:extLst>
                  <a:ext uri="{FF2B5EF4-FFF2-40B4-BE49-F238E27FC236}">
                    <a16:creationId xmlns:a16="http://schemas.microsoft.com/office/drawing/2014/main" id="{2F7AE090-871B-3494-B490-E8AD8515CD2A}"/>
                  </a:ext>
                </a:extLst>
              </p:cNvPr>
              <p:cNvCxnSpPr>
                <a:cxnSpLocks noChangeShapeType="1"/>
                <a:stCxn id="62489" idx="1"/>
                <a:endCxn id="62507" idx="0"/>
              </p:cNvCxnSpPr>
              <p:nvPr/>
            </p:nvCxnSpPr>
            <p:spPr bwMode="auto">
              <a:xfrm>
                <a:off x="1766" y="2897"/>
                <a:ext cx="1" cy="4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09" name="AutoShape 65">
                <a:extLst>
                  <a:ext uri="{FF2B5EF4-FFF2-40B4-BE49-F238E27FC236}">
                    <a16:creationId xmlns:a16="http://schemas.microsoft.com/office/drawing/2014/main" id="{57910CB9-0481-59C1-ACBC-355F1A3A66D7}"/>
                  </a:ext>
                </a:extLst>
              </p:cNvPr>
              <p:cNvCxnSpPr>
                <a:cxnSpLocks noChangeShapeType="1"/>
                <a:stCxn id="62507" idx="1"/>
                <a:endCxn id="62506" idx="0"/>
              </p:cNvCxnSpPr>
              <p:nvPr/>
            </p:nvCxnSpPr>
            <p:spPr bwMode="auto">
              <a:xfrm>
                <a:off x="1810" y="3372"/>
                <a:ext cx="879" cy="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0" name="AutoShape 66">
                <a:extLst>
                  <a:ext uri="{FF2B5EF4-FFF2-40B4-BE49-F238E27FC236}">
                    <a16:creationId xmlns:a16="http://schemas.microsoft.com/office/drawing/2014/main" id="{020EF8DA-6A0F-98A1-595A-CEB66CF71A9E}"/>
                  </a:ext>
                </a:extLst>
              </p:cNvPr>
              <p:cNvCxnSpPr>
                <a:cxnSpLocks noChangeShapeType="1"/>
                <a:stCxn id="62506" idx="1"/>
                <a:endCxn id="62503" idx="1"/>
              </p:cNvCxnSpPr>
              <p:nvPr/>
            </p:nvCxnSpPr>
            <p:spPr bwMode="auto">
              <a:xfrm flipV="1">
                <a:off x="2732" y="3122"/>
                <a:ext cx="3" cy="25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1" name="AutoShape 67">
                <a:extLst>
                  <a:ext uri="{FF2B5EF4-FFF2-40B4-BE49-F238E27FC236}">
                    <a16:creationId xmlns:a16="http://schemas.microsoft.com/office/drawing/2014/main" id="{062C0074-82D6-B83E-C4AC-3B2918223C72}"/>
                  </a:ext>
                </a:extLst>
              </p:cNvPr>
              <p:cNvCxnSpPr>
                <a:cxnSpLocks noChangeShapeType="1"/>
                <a:stCxn id="62504" idx="0"/>
                <a:endCxn id="62505" idx="0"/>
              </p:cNvCxnSpPr>
              <p:nvPr/>
            </p:nvCxnSpPr>
            <p:spPr bwMode="auto">
              <a:xfrm flipH="1">
                <a:off x="2906" y="3180"/>
                <a:ext cx="2" cy="19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2" name="AutoShape 68">
                <a:extLst>
                  <a:ext uri="{FF2B5EF4-FFF2-40B4-BE49-F238E27FC236}">
                    <a16:creationId xmlns:a16="http://schemas.microsoft.com/office/drawing/2014/main" id="{A6FF3B62-A3C6-9DED-4559-50A43108FB91}"/>
                  </a:ext>
                </a:extLst>
              </p:cNvPr>
              <p:cNvCxnSpPr>
                <a:cxnSpLocks noChangeShapeType="1"/>
                <a:stCxn id="62505" idx="1"/>
                <a:endCxn id="62548" idx="0"/>
              </p:cNvCxnSpPr>
              <p:nvPr/>
            </p:nvCxnSpPr>
            <p:spPr bwMode="auto">
              <a:xfrm flipV="1">
                <a:off x="2949" y="3368"/>
                <a:ext cx="693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3" name="AutoShape 69">
                <a:extLst>
                  <a:ext uri="{FF2B5EF4-FFF2-40B4-BE49-F238E27FC236}">
                    <a16:creationId xmlns:a16="http://schemas.microsoft.com/office/drawing/2014/main" id="{EA9348BD-415B-928F-FF3E-3620F718FF7B}"/>
                  </a:ext>
                </a:extLst>
              </p:cNvPr>
              <p:cNvCxnSpPr>
                <a:cxnSpLocks noChangeShapeType="1"/>
                <a:stCxn id="62494" idx="1"/>
                <a:endCxn id="62547" idx="0"/>
              </p:cNvCxnSpPr>
              <p:nvPr/>
            </p:nvCxnSpPr>
            <p:spPr bwMode="auto">
              <a:xfrm flipV="1">
                <a:off x="3535" y="2939"/>
                <a:ext cx="107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4" name="AutoShape 70">
                <a:extLst>
                  <a:ext uri="{FF2B5EF4-FFF2-40B4-BE49-F238E27FC236}">
                    <a16:creationId xmlns:a16="http://schemas.microsoft.com/office/drawing/2014/main" id="{29BB25AA-9F6F-49C1-A05C-AFFFC8DC76F1}"/>
                  </a:ext>
                </a:extLst>
              </p:cNvPr>
              <p:cNvCxnSpPr>
                <a:cxnSpLocks noChangeShapeType="1"/>
                <a:stCxn id="62542" idx="1"/>
                <a:endCxn id="62503" idx="0"/>
              </p:cNvCxnSpPr>
              <p:nvPr/>
            </p:nvCxnSpPr>
            <p:spPr bwMode="auto">
              <a:xfrm flipV="1">
                <a:off x="2629" y="3122"/>
                <a:ext cx="62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5" name="AutoShape 71">
                <a:extLst>
                  <a:ext uri="{FF2B5EF4-FFF2-40B4-BE49-F238E27FC236}">
                    <a16:creationId xmlns:a16="http://schemas.microsoft.com/office/drawing/2014/main" id="{A3482B72-4887-195A-DBA1-18F1FCB35B1E}"/>
                  </a:ext>
                </a:extLst>
              </p:cNvPr>
              <p:cNvCxnSpPr>
                <a:cxnSpLocks noChangeShapeType="1"/>
                <a:stCxn id="62503" idx="1"/>
                <a:endCxn id="62504" idx="0"/>
              </p:cNvCxnSpPr>
              <p:nvPr/>
            </p:nvCxnSpPr>
            <p:spPr bwMode="auto">
              <a:xfrm>
                <a:off x="2735" y="3122"/>
                <a:ext cx="173" cy="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6" name="AutoShape 72">
                <a:extLst>
                  <a:ext uri="{FF2B5EF4-FFF2-40B4-BE49-F238E27FC236}">
                    <a16:creationId xmlns:a16="http://schemas.microsoft.com/office/drawing/2014/main" id="{534FD032-E906-F62A-1F74-387D1CBFF183}"/>
                  </a:ext>
                </a:extLst>
              </p:cNvPr>
              <p:cNvCxnSpPr>
                <a:cxnSpLocks noChangeShapeType="1"/>
                <a:stCxn id="62504" idx="1"/>
                <a:endCxn id="62558" idx="0"/>
              </p:cNvCxnSpPr>
              <p:nvPr/>
            </p:nvCxnSpPr>
            <p:spPr bwMode="auto">
              <a:xfrm>
                <a:off x="2951" y="3180"/>
                <a:ext cx="108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7" name="AutoShape 73">
                <a:extLst>
                  <a:ext uri="{FF2B5EF4-FFF2-40B4-BE49-F238E27FC236}">
                    <a16:creationId xmlns:a16="http://schemas.microsoft.com/office/drawing/2014/main" id="{7307EB94-1126-FA3F-84CD-14D9DFAFD46C}"/>
                  </a:ext>
                </a:extLst>
              </p:cNvPr>
              <p:cNvCxnSpPr>
                <a:cxnSpLocks noChangeShapeType="1"/>
                <a:stCxn id="62487" idx="1"/>
                <a:endCxn id="62538" idx="0"/>
              </p:cNvCxnSpPr>
              <p:nvPr/>
            </p:nvCxnSpPr>
            <p:spPr bwMode="auto">
              <a:xfrm flipV="1">
                <a:off x="1808" y="2981"/>
                <a:ext cx="108" cy="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18" name="AutoShape 74">
                <a:extLst>
                  <a:ext uri="{FF2B5EF4-FFF2-40B4-BE49-F238E27FC236}">
                    <a16:creationId xmlns:a16="http://schemas.microsoft.com/office/drawing/2014/main" id="{293D884F-C6DC-60C8-6E16-7C2EF584C411}"/>
                  </a:ext>
                </a:extLst>
              </p:cNvPr>
              <p:cNvCxnSpPr>
                <a:cxnSpLocks noChangeShapeType="1"/>
                <a:stCxn id="62486" idx="1"/>
                <a:endCxn id="62540" idx="0"/>
              </p:cNvCxnSpPr>
              <p:nvPr/>
            </p:nvCxnSpPr>
            <p:spPr bwMode="auto">
              <a:xfrm>
                <a:off x="1808" y="3121"/>
                <a:ext cx="108" cy="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62519" name="Group 75">
                <a:extLst>
                  <a:ext uri="{FF2B5EF4-FFF2-40B4-BE49-F238E27FC236}">
                    <a16:creationId xmlns:a16="http://schemas.microsoft.com/office/drawing/2014/main" id="{C8680B79-50CB-78B9-43A6-2168AEB6D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9" y="2552"/>
                <a:ext cx="713" cy="716"/>
                <a:chOff x="2438" y="2033"/>
                <a:chExt cx="839" cy="716"/>
              </a:xfrm>
            </p:grpSpPr>
            <p:sp>
              <p:nvSpPr>
                <p:cNvPr id="62529" name="Rectangle 76">
                  <a:extLst>
                    <a:ext uri="{FF2B5EF4-FFF2-40B4-BE49-F238E27FC236}">
                      <a16:creationId xmlns:a16="http://schemas.microsoft.com/office/drawing/2014/main" id="{1081DDD9-FD74-4C6C-5B12-51946AD03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Register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800" b="1"/>
                    <a:t>File</a:t>
                  </a:r>
                </a:p>
              </p:txBody>
            </p:sp>
            <p:sp>
              <p:nvSpPr>
                <p:cNvPr id="62530" name="Line 77">
                  <a:extLst>
                    <a:ext uri="{FF2B5EF4-FFF2-40B4-BE49-F238E27FC236}">
                      <a16:creationId xmlns:a16="http://schemas.microsoft.com/office/drawing/2014/main" id="{4DF99EC2-15D2-B4CE-23BD-355730CBB3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1" name="Line 78">
                  <a:extLst>
                    <a:ext uri="{FF2B5EF4-FFF2-40B4-BE49-F238E27FC236}">
                      <a16:creationId xmlns:a16="http://schemas.microsoft.com/office/drawing/2014/main" id="{C91C27CB-ADCD-DCF2-B352-472419051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4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2" name="Line 79">
                  <a:extLst>
                    <a:ext uri="{FF2B5EF4-FFF2-40B4-BE49-F238E27FC236}">
                      <a16:creationId xmlns:a16="http://schemas.microsoft.com/office/drawing/2014/main" id="{DEFCE1A6-0A1C-B90E-BA21-05B76E68B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3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3" name="Line 80">
                  <a:extLst>
                    <a:ext uri="{FF2B5EF4-FFF2-40B4-BE49-F238E27FC236}">
                      <a16:creationId xmlns:a16="http://schemas.microsoft.com/office/drawing/2014/main" id="{82B49EAA-EC79-5473-88A8-35F1D2945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4" name="Line 81">
                  <a:extLst>
                    <a:ext uri="{FF2B5EF4-FFF2-40B4-BE49-F238E27FC236}">
                      <a16:creationId xmlns:a16="http://schemas.microsoft.com/office/drawing/2014/main" id="{595600B6-C14A-7B65-EF36-8CE4E69E1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35" name="Line 82">
                  <a:extLst>
                    <a:ext uri="{FF2B5EF4-FFF2-40B4-BE49-F238E27FC236}">
                      <a16:creationId xmlns:a16="http://schemas.microsoft.com/office/drawing/2014/main" id="{41E12122-71DC-6913-DFA6-85A6B6357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520" name="Line 83">
                <a:extLst>
                  <a:ext uri="{FF2B5EF4-FFF2-40B4-BE49-F238E27FC236}">
                    <a16:creationId xmlns:a16="http://schemas.microsoft.com/office/drawing/2014/main" id="{6D862C47-FEA3-A2CC-7A02-9EFAFA071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33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21" name="Line 84">
                <a:extLst>
                  <a:ext uri="{FF2B5EF4-FFF2-40B4-BE49-F238E27FC236}">
                    <a16:creationId xmlns:a16="http://schemas.microsoft.com/office/drawing/2014/main" id="{0DB678BD-B630-1496-5F9E-1EECEBA6D6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693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62522" name="AutoShape 85">
                <a:extLst>
                  <a:ext uri="{FF2B5EF4-FFF2-40B4-BE49-F238E27FC236}">
                    <a16:creationId xmlns:a16="http://schemas.microsoft.com/office/drawing/2014/main" id="{CB257545-63E0-790C-D777-ACD7BD3BFF16}"/>
                  </a:ext>
                </a:extLst>
              </p:cNvPr>
              <p:cNvCxnSpPr>
                <a:cxnSpLocks noChangeShapeType="1"/>
                <a:stCxn id="62495" idx="1"/>
                <a:endCxn id="62521" idx="0"/>
              </p:cNvCxnSpPr>
              <p:nvPr/>
            </p:nvCxnSpPr>
            <p:spPr bwMode="auto">
              <a:xfrm flipV="1">
                <a:off x="4464" y="2693"/>
                <a:ext cx="5" cy="4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3" name="AutoShape 86">
                <a:extLst>
                  <a:ext uri="{FF2B5EF4-FFF2-40B4-BE49-F238E27FC236}">
                    <a16:creationId xmlns:a16="http://schemas.microsoft.com/office/drawing/2014/main" id="{857C9F66-A930-BB4A-65DA-2B0A02298576}"/>
                  </a:ext>
                </a:extLst>
              </p:cNvPr>
              <p:cNvCxnSpPr>
                <a:cxnSpLocks noChangeShapeType="1"/>
                <a:stCxn id="62496" idx="1"/>
                <a:endCxn id="62521" idx="0"/>
              </p:cNvCxnSpPr>
              <p:nvPr/>
            </p:nvCxnSpPr>
            <p:spPr bwMode="auto">
              <a:xfrm>
                <a:off x="4465" y="2383"/>
                <a:ext cx="4" cy="3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4" name="AutoShape 87">
                <a:extLst>
                  <a:ext uri="{FF2B5EF4-FFF2-40B4-BE49-F238E27FC236}">
                    <a16:creationId xmlns:a16="http://schemas.microsoft.com/office/drawing/2014/main" id="{27B56334-2125-85BF-E0C4-264ACB88DCD1}"/>
                  </a:ext>
                </a:extLst>
              </p:cNvPr>
              <p:cNvCxnSpPr>
                <a:cxnSpLocks noChangeShapeType="1"/>
                <a:stCxn id="62521" idx="1"/>
                <a:endCxn id="62530" idx="0"/>
              </p:cNvCxnSpPr>
              <p:nvPr/>
            </p:nvCxnSpPr>
            <p:spPr bwMode="auto">
              <a:xfrm>
                <a:off x="4513" y="2693"/>
                <a:ext cx="206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5" name="AutoShape 88">
                <a:extLst>
                  <a:ext uri="{FF2B5EF4-FFF2-40B4-BE49-F238E27FC236}">
                    <a16:creationId xmlns:a16="http://schemas.microsoft.com/office/drawing/2014/main" id="{B0DAE142-7EAA-AE6D-54ED-2EF9FDACD8D7}"/>
                  </a:ext>
                </a:extLst>
              </p:cNvPr>
              <p:cNvCxnSpPr>
                <a:cxnSpLocks noChangeShapeType="1"/>
                <a:stCxn id="62507" idx="0"/>
                <a:endCxn id="62492" idx="0"/>
              </p:cNvCxnSpPr>
              <p:nvPr/>
            </p:nvCxnSpPr>
            <p:spPr bwMode="auto">
              <a:xfrm flipH="1">
                <a:off x="1765" y="3372"/>
                <a:ext cx="2" cy="24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6" name="AutoShape 89">
                <a:extLst>
                  <a:ext uri="{FF2B5EF4-FFF2-40B4-BE49-F238E27FC236}">
                    <a16:creationId xmlns:a16="http://schemas.microsoft.com/office/drawing/2014/main" id="{BFB3E5E8-5DC6-EF9A-F197-FE24732C61BA}"/>
                  </a:ext>
                </a:extLst>
              </p:cNvPr>
              <p:cNvCxnSpPr>
                <a:cxnSpLocks noChangeShapeType="1"/>
                <a:stCxn id="62492" idx="1"/>
                <a:endCxn id="62488" idx="0"/>
              </p:cNvCxnSpPr>
              <p:nvPr/>
            </p:nvCxnSpPr>
            <p:spPr bwMode="auto">
              <a:xfrm>
                <a:off x="1809" y="3614"/>
                <a:ext cx="274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7" name="AutoShape 90">
                <a:extLst>
                  <a:ext uri="{FF2B5EF4-FFF2-40B4-BE49-F238E27FC236}">
                    <a16:creationId xmlns:a16="http://schemas.microsoft.com/office/drawing/2014/main" id="{3DC6C570-55E4-E3C5-D0E2-761A2974979D}"/>
                  </a:ext>
                </a:extLst>
              </p:cNvPr>
              <p:cNvCxnSpPr>
                <a:cxnSpLocks noChangeShapeType="1"/>
                <a:stCxn id="62488" idx="1"/>
                <a:endCxn id="62520" idx="0"/>
              </p:cNvCxnSpPr>
              <p:nvPr/>
            </p:nvCxnSpPr>
            <p:spPr bwMode="auto">
              <a:xfrm flipH="1" flipV="1">
                <a:off x="4593" y="2833"/>
                <a:ext cx="4" cy="78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528" name="AutoShape 91">
                <a:extLst>
                  <a:ext uri="{FF2B5EF4-FFF2-40B4-BE49-F238E27FC236}">
                    <a16:creationId xmlns:a16="http://schemas.microsoft.com/office/drawing/2014/main" id="{D80B2E07-8FAF-04C8-FD76-053E9D9CDEFE}"/>
                  </a:ext>
                </a:extLst>
              </p:cNvPr>
              <p:cNvCxnSpPr>
                <a:cxnSpLocks noChangeShapeType="1"/>
                <a:stCxn id="62520" idx="1"/>
                <a:endCxn id="62532" idx="0"/>
              </p:cNvCxnSpPr>
              <p:nvPr/>
            </p:nvCxnSpPr>
            <p:spPr bwMode="auto">
              <a:xfrm>
                <a:off x="4637" y="2833"/>
                <a:ext cx="82" cy="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2469" name="Group 105" descr="per stage delays.">
            <a:extLst>
              <a:ext uri="{FF2B5EF4-FFF2-40B4-BE49-F238E27FC236}">
                <a16:creationId xmlns:a16="http://schemas.microsoft.com/office/drawing/2014/main" id="{7CCF98AD-0FC8-18E6-8190-9922402F18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>
            <a:grpSpLocks/>
          </p:cNvGrpSpPr>
          <p:nvPr/>
        </p:nvGrpSpPr>
        <p:grpSpPr bwMode="auto">
          <a:xfrm>
            <a:off x="1157288" y="4335463"/>
            <a:ext cx="7086600" cy="457200"/>
            <a:chOff x="729" y="2443"/>
            <a:chExt cx="4464" cy="288"/>
          </a:xfrm>
        </p:grpSpPr>
        <p:sp>
          <p:nvSpPr>
            <p:cNvPr id="62470" name="Text Box 98">
              <a:extLst>
                <a:ext uri="{FF2B5EF4-FFF2-40B4-BE49-F238E27FC236}">
                  <a16:creationId xmlns:a16="http://schemas.microsoft.com/office/drawing/2014/main" id="{02340D81-689C-DB5B-F44F-E5ABAF067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" y="244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12FE"/>
                  </a:solidFill>
                </a:rPr>
                <a:t>25ns</a:t>
              </a:r>
            </a:p>
          </p:txBody>
        </p:sp>
        <p:sp>
          <p:nvSpPr>
            <p:cNvPr id="62471" name="Text Box 99">
              <a:extLst>
                <a:ext uri="{FF2B5EF4-FFF2-40B4-BE49-F238E27FC236}">
                  <a16:creationId xmlns:a16="http://schemas.microsoft.com/office/drawing/2014/main" id="{BF49BE43-8871-759D-1CB2-F00F88804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44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12FE"/>
                  </a:solidFill>
                </a:rPr>
                <a:t>20ns</a:t>
              </a:r>
            </a:p>
          </p:txBody>
        </p:sp>
        <p:sp>
          <p:nvSpPr>
            <p:cNvPr id="62472" name="Text Box 100">
              <a:extLst>
                <a:ext uri="{FF2B5EF4-FFF2-40B4-BE49-F238E27FC236}">
                  <a16:creationId xmlns:a16="http://schemas.microsoft.com/office/drawing/2014/main" id="{97FE41E6-0A69-BC6D-7541-E30404F80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44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12FE"/>
                  </a:solidFill>
                </a:rPr>
                <a:t>30ns</a:t>
              </a:r>
            </a:p>
          </p:txBody>
        </p:sp>
        <p:sp>
          <p:nvSpPr>
            <p:cNvPr id="62473" name="Text Box 101">
              <a:extLst>
                <a:ext uri="{FF2B5EF4-FFF2-40B4-BE49-F238E27FC236}">
                  <a16:creationId xmlns:a16="http://schemas.microsoft.com/office/drawing/2014/main" id="{08EB2E11-E9EA-26F1-29C2-F2188C2F8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" y="244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12FE"/>
                  </a:solidFill>
                </a:rPr>
                <a:t>20ns</a:t>
              </a:r>
            </a:p>
          </p:txBody>
        </p:sp>
        <p:sp>
          <p:nvSpPr>
            <p:cNvPr id="62474" name="Text Box 102">
              <a:extLst>
                <a:ext uri="{FF2B5EF4-FFF2-40B4-BE49-F238E27FC236}">
                  <a16:creationId xmlns:a16="http://schemas.microsoft.com/office/drawing/2014/main" id="{1554D7CF-BB31-3FAD-D598-DF32CF2D8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2443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0012FE"/>
                  </a:solidFill>
                </a:rPr>
                <a:t>20ns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0">
            <a:extLst>
              <a:ext uri="{FF2B5EF4-FFF2-40B4-BE49-F238E27FC236}">
                <a16:creationId xmlns:a16="http://schemas.microsoft.com/office/drawing/2014/main" id="{463828DB-552F-D737-D234-D5A177D4A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30</a:t>
            </a:r>
          </a:p>
        </p:txBody>
      </p:sp>
      <p:sp>
        <p:nvSpPr>
          <p:cNvPr id="64515" name="Rectangle 101">
            <a:extLst>
              <a:ext uri="{FF2B5EF4-FFF2-40B4-BE49-F238E27FC236}">
                <a16:creationId xmlns:a16="http://schemas.microsoft.com/office/drawing/2014/main" id="{1F55D2DE-1DBC-C790-9200-6D30629A5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we built our register file to have two write ports (i.e. can write two registers at once) would this help our pipelined CPU?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13">
            <a:extLst>
              <a:ext uri="{FF2B5EF4-FFF2-40B4-BE49-F238E27FC236}">
                <a16:creationId xmlns:a16="http://schemas.microsoft.com/office/drawing/2014/main" id="{12153E7A-8FBA-4AC7-E433-39E70E666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31</a:t>
            </a:r>
          </a:p>
        </p:txBody>
      </p:sp>
      <p:sp>
        <p:nvSpPr>
          <p:cNvPr id="66563" name="Rectangle 314">
            <a:extLst>
              <a:ext uri="{FF2B5EF4-FFF2-40B4-BE49-F238E27FC236}">
                <a16:creationId xmlns:a16="http://schemas.microsoft.com/office/drawing/2014/main" id="{92472AD0-7F30-2E85-386E-80FEEA699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registers are being read and written in the 5th cycle of a pipelined CPU running this code?</a:t>
            </a:r>
          </a:p>
        </p:txBody>
      </p:sp>
      <p:sp>
        <p:nvSpPr>
          <p:cNvPr id="66564" name="Text Box 7">
            <a:extLst>
              <a:ext uri="{FF2B5EF4-FFF2-40B4-BE49-F238E27FC236}">
                <a16:creationId xmlns:a16="http://schemas.microsoft.com/office/drawing/2014/main" id="{FDDFBBBB-8DAC-393F-3418-7F9B400C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339975"/>
            <a:ext cx="25288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 X1, X2, X3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ORR X4, X5, X6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SUB X7, X8, X9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EOR X10, X11, X12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AND X13, X14, X15</a:t>
            </a:r>
          </a:p>
        </p:txBody>
      </p:sp>
      <p:grpSp>
        <p:nvGrpSpPr>
          <p:cNvPr id="2" name="Group 1" descr="Execution diagram of a 5-stage pipeline, showing the execution of 5 instructions over time.">
            <a:extLst>
              <a:ext uri="{FF2B5EF4-FFF2-40B4-BE49-F238E27FC236}">
                <a16:creationId xmlns:a16="http://schemas.microsoft.com/office/drawing/2014/main" id="{99894545-4D83-352F-5586-E1C17DFEFD4D}"/>
              </a:ext>
            </a:extLst>
          </p:cNvPr>
          <p:cNvGrpSpPr/>
          <p:nvPr/>
        </p:nvGrpSpPr>
        <p:grpSpPr>
          <a:xfrm>
            <a:off x="2408238" y="1955800"/>
            <a:ext cx="6719887" cy="1855788"/>
            <a:chOff x="2408238" y="1955800"/>
            <a:chExt cx="6719887" cy="1855788"/>
          </a:xfrm>
        </p:grpSpPr>
        <p:grpSp>
          <p:nvGrpSpPr>
            <p:cNvPr id="66565" name="Group 228">
              <a:extLst>
                <a:ext uri="{FF2B5EF4-FFF2-40B4-BE49-F238E27FC236}">
                  <a16:creationId xmlns:a16="http://schemas.microsoft.com/office/drawing/2014/main" id="{11623A3F-5876-F21E-0D30-8C31B90A3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238" y="2330450"/>
              <a:ext cx="3740150" cy="333375"/>
              <a:chOff x="734" y="2676"/>
              <a:chExt cx="2624" cy="210"/>
            </a:xfrm>
          </p:grpSpPr>
          <p:grpSp>
            <p:nvGrpSpPr>
              <p:cNvPr id="66631" name="Group 229">
                <a:extLst>
                  <a:ext uri="{FF2B5EF4-FFF2-40B4-BE49-F238E27FC236}">
                    <a16:creationId xmlns:a16="http://schemas.microsoft.com/office/drawing/2014/main" id="{77A3B759-E955-7EAB-924F-731AD44AD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66644" name="Rectangle 230">
                  <a:extLst>
                    <a:ext uri="{FF2B5EF4-FFF2-40B4-BE49-F238E27FC236}">
                      <a16:creationId xmlns:a16="http://schemas.microsoft.com/office/drawing/2014/main" id="{13421BD7-F0CE-837A-43A5-94DBDF9BC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45" name="Rectangle 231">
                  <a:extLst>
                    <a:ext uri="{FF2B5EF4-FFF2-40B4-BE49-F238E27FC236}">
                      <a16:creationId xmlns:a16="http://schemas.microsoft.com/office/drawing/2014/main" id="{29488FFA-495F-CB42-92A1-2479E0B3C6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66632" name="Group 232">
                <a:extLst>
                  <a:ext uri="{FF2B5EF4-FFF2-40B4-BE49-F238E27FC236}">
                    <a16:creationId xmlns:a16="http://schemas.microsoft.com/office/drawing/2014/main" id="{E25A9125-3F62-DE21-781A-68E14736B6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66642" name="Rectangle 233">
                  <a:extLst>
                    <a:ext uri="{FF2B5EF4-FFF2-40B4-BE49-F238E27FC236}">
                      <a16:creationId xmlns:a16="http://schemas.microsoft.com/office/drawing/2014/main" id="{CDFB688B-0ACC-2A81-09D9-AB39BA7FC0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43" name="Rectangle 234">
                  <a:extLst>
                    <a:ext uri="{FF2B5EF4-FFF2-40B4-BE49-F238E27FC236}">
                      <a16:creationId xmlns:a16="http://schemas.microsoft.com/office/drawing/2014/main" id="{59112E29-30AA-EE4A-B2B4-1DC3DE2751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66633" name="Group 235">
                <a:extLst>
                  <a:ext uri="{FF2B5EF4-FFF2-40B4-BE49-F238E27FC236}">
                    <a16:creationId xmlns:a16="http://schemas.microsoft.com/office/drawing/2014/main" id="{8F3F5F31-9D66-FB10-8CCE-439241A332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66640" name="Rectangle 236">
                  <a:extLst>
                    <a:ext uri="{FF2B5EF4-FFF2-40B4-BE49-F238E27FC236}">
                      <a16:creationId xmlns:a16="http://schemas.microsoft.com/office/drawing/2014/main" id="{127EE5A5-FE4E-3680-86D1-A2F94401A3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41" name="Rectangle 237">
                  <a:extLst>
                    <a:ext uri="{FF2B5EF4-FFF2-40B4-BE49-F238E27FC236}">
                      <a16:creationId xmlns:a16="http://schemas.microsoft.com/office/drawing/2014/main" id="{D19953F8-94AC-C13A-D5CC-529B5F562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66634" name="Group 238">
                <a:extLst>
                  <a:ext uri="{FF2B5EF4-FFF2-40B4-BE49-F238E27FC236}">
                    <a16:creationId xmlns:a16="http://schemas.microsoft.com/office/drawing/2014/main" id="{FCBA8C75-D78E-1A02-D49A-0E710BF7D9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66638" name="Rectangle 239">
                  <a:extLst>
                    <a:ext uri="{FF2B5EF4-FFF2-40B4-BE49-F238E27FC236}">
                      <a16:creationId xmlns:a16="http://schemas.microsoft.com/office/drawing/2014/main" id="{8E305538-0F53-FC10-98CE-A7FDA54CF2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39" name="Rectangle 240">
                  <a:extLst>
                    <a:ext uri="{FF2B5EF4-FFF2-40B4-BE49-F238E27FC236}">
                      <a16:creationId xmlns:a16="http://schemas.microsoft.com/office/drawing/2014/main" id="{CA6DD11D-494E-B291-BB6A-97CD694B7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66635" name="Group 241">
                <a:extLst>
                  <a:ext uri="{FF2B5EF4-FFF2-40B4-BE49-F238E27FC236}">
                    <a16:creationId xmlns:a16="http://schemas.microsoft.com/office/drawing/2014/main" id="{EBE6CD63-407D-2AE6-5D35-86CC9D81E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66636" name="Rectangle 242">
                  <a:extLst>
                    <a:ext uri="{FF2B5EF4-FFF2-40B4-BE49-F238E27FC236}">
                      <a16:creationId xmlns:a16="http://schemas.microsoft.com/office/drawing/2014/main" id="{481C1B3C-922A-E5C8-7E79-24B03DCD3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37" name="Rectangle 243">
                  <a:extLst>
                    <a:ext uri="{FF2B5EF4-FFF2-40B4-BE49-F238E27FC236}">
                      <a16:creationId xmlns:a16="http://schemas.microsoft.com/office/drawing/2014/main" id="{331CBD7F-911E-9DA0-414B-662227AA1C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66566" name="Group 244">
              <a:extLst>
                <a:ext uri="{FF2B5EF4-FFF2-40B4-BE49-F238E27FC236}">
                  <a16:creationId xmlns:a16="http://schemas.microsoft.com/office/drawing/2014/main" id="{ADDA1A05-D4E2-0BF3-9CEE-906C007369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4363" y="2617788"/>
              <a:ext cx="3740150" cy="333375"/>
              <a:chOff x="734" y="2676"/>
              <a:chExt cx="2624" cy="210"/>
            </a:xfrm>
          </p:grpSpPr>
          <p:grpSp>
            <p:nvGrpSpPr>
              <p:cNvPr id="66616" name="Group 245">
                <a:extLst>
                  <a:ext uri="{FF2B5EF4-FFF2-40B4-BE49-F238E27FC236}">
                    <a16:creationId xmlns:a16="http://schemas.microsoft.com/office/drawing/2014/main" id="{411E67E0-2A84-AAC6-BEDB-C008C8C76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66629" name="Rectangle 246">
                  <a:extLst>
                    <a:ext uri="{FF2B5EF4-FFF2-40B4-BE49-F238E27FC236}">
                      <a16:creationId xmlns:a16="http://schemas.microsoft.com/office/drawing/2014/main" id="{1DAECE36-270D-319A-D5E6-858957E0F1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30" name="Rectangle 247">
                  <a:extLst>
                    <a:ext uri="{FF2B5EF4-FFF2-40B4-BE49-F238E27FC236}">
                      <a16:creationId xmlns:a16="http://schemas.microsoft.com/office/drawing/2014/main" id="{248BB2B7-2670-0925-E98A-9EF7E1A75A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66617" name="Group 248">
                <a:extLst>
                  <a:ext uri="{FF2B5EF4-FFF2-40B4-BE49-F238E27FC236}">
                    <a16:creationId xmlns:a16="http://schemas.microsoft.com/office/drawing/2014/main" id="{9FED2A86-5087-1F15-3351-8CAF773CF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66627" name="Rectangle 249">
                  <a:extLst>
                    <a:ext uri="{FF2B5EF4-FFF2-40B4-BE49-F238E27FC236}">
                      <a16:creationId xmlns:a16="http://schemas.microsoft.com/office/drawing/2014/main" id="{8CFCA1EB-8E6E-2807-E6A3-83BDFC9352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28" name="Rectangle 250">
                  <a:extLst>
                    <a:ext uri="{FF2B5EF4-FFF2-40B4-BE49-F238E27FC236}">
                      <a16:creationId xmlns:a16="http://schemas.microsoft.com/office/drawing/2014/main" id="{F32A1A1A-8122-4201-3D89-3641F4FA19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66618" name="Group 251">
                <a:extLst>
                  <a:ext uri="{FF2B5EF4-FFF2-40B4-BE49-F238E27FC236}">
                    <a16:creationId xmlns:a16="http://schemas.microsoft.com/office/drawing/2014/main" id="{5CE6F539-E122-85A0-730C-75EB1A06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66625" name="Rectangle 252">
                  <a:extLst>
                    <a:ext uri="{FF2B5EF4-FFF2-40B4-BE49-F238E27FC236}">
                      <a16:creationId xmlns:a16="http://schemas.microsoft.com/office/drawing/2014/main" id="{7C18BBA9-36C1-AF18-F735-3CEE553EE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26" name="Rectangle 253">
                  <a:extLst>
                    <a:ext uri="{FF2B5EF4-FFF2-40B4-BE49-F238E27FC236}">
                      <a16:creationId xmlns:a16="http://schemas.microsoft.com/office/drawing/2014/main" id="{66B71D3E-F167-7D65-370B-64A9197D9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66619" name="Group 254">
                <a:extLst>
                  <a:ext uri="{FF2B5EF4-FFF2-40B4-BE49-F238E27FC236}">
                    <a16:creationId xmlns:a16="http://schemas.microsoft.com/office/drawing/2014/main" id="{24B66141-8EB6-570B-63AD-9422010E59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66623" name="Rectangle 255">
                  <a:extLst>
                    <a:ext uri="{FF2B5EF4-FFF2-40B4-BE49-F238E27FC236}">
                      <a16:creationId xmlns:a16="http://schemas.microsoft.com/office/drawing/2014/main" id="{43B53A14-6413-5C4B-45FE-09E8E7DC00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24" name="Rectangle 256">
                  <a:extLst>
                    <a:ext uri="{FF2B5EF4-FFF2-40B4-BE49-F238E27FC236}">
                      <a16:creationId xmlns:a16="http://schemas.microsoft.com/office/drawing/2014/main" id="{7CF7AC14-F7E5-2D83-5A84-978657EEE6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66620" name="Group 257">
                <a:extLst>
                  <a:ext uri="{FF2B5EF4-FFF2-40B4-BE49-F238E27FC236}">
                    <a16:creationId xmlns:a16="http://schemas.microsoft.com/office/drawing/2014/main" id="{2987D93E-4DCD-2C13-1981-718B5E34B7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66621" name="Rectangle 258">
                  <a:extLst>
                    <a:ext uri="{FF2B5EF4-FFF2-40B4-BE49-F238E27FC236}">
                      <a16:creationId xmlns:a16="http://schemas.microsoft.com/office/drawing/2014/main" id="{AF504B1C-D748-0E4C-236D-0AD9BE50D1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22" name="Rectangle 259">
                  <a:extLst>
                    <a:ext uri="{FF2B5EF4-FFF2-40B4-BE49-F238E27FC236}">
                      <a16:creationId xmlns:a16="http://schemas.microsoft.com/office/drawing/2014/main" id="{E1833452-1A6B-B4C7-F76D-B2DAFD8AF9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66567" name="Group 260">
              <a:extLst>
                <a:ext uri="{FF2B5EF4-FFF2-40B4-BE49-F238E27FC236}">
                  <a16:creationId xmlns:a16="http://schemas.microsoft.com/office/drawing/2014/main" id="{2F333BE4-4BC6-48B7-4901-5CF587BDC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8900" y="2905125"/>
              <a:ext cx="3740150" cy="333375"/>
              <a:chOff x="734" y="2676"/>
              <a:chExt cx="2624" cy="210"/>
            </a:xfrm>
          </p:grpSpPr>
          <p:grpSp>
            <p:nvGrpSpPr>
              <p:cNvPr id="66601" name="Group 261">
                <a:extLst>
                  <a:ext uri="{FF2B5EF4-FFF2-40B4-BE49-F238E27FC236}">
                    <a16:creationId xmlns:a16="http://schemas.microsoft.com/office/drawing/2014/main" id="{C5E5AFCF-C893-4546-6C9E-873DA38F4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66614" name="Rectangle 262">
                  <a:extLst>
                    <a:ext uri="{FF2B5EF4-FFF2-40B4-BE49-F238E27FC236}">
                      <a16:creationId xmlns:a16="http://schemas.microsoft.com/office/drawing/2014/main" id="{234EF99D-5A2F-8BDD-11F4-863B7898D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15" name="Rectangle 263">
                  <a:extLst>
                    <a:ext uri="{FF2B5EF4-FFF2-40B4-BE49-F238E27FC236}">
                      <a16:creationId xmlns:a16="http://schemas.microsoft.com/office/drawing/2014/main" id="{8EED4A06-B92E-C44E-A561-4FDA6B8B7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66602" name="Group 264">
                <a:extLst>
                  <a:ext uri="{FF2B5EF4-FFF2-40B4-BE49-F238E27FC236}">
                    <a16:creationId xmlns:a16="http://schemas.microsoft.com/office/drawing/2014/main" id="{82D5F3EF-8EBC-357F-8DDC-93772CD5D9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66612" name="Rectangle 265">
                  <a:extLst>
                    <a:ext uri="{FF2B5EF4-FFF2-40B4-BE49-F238E27FC236}">
                      <a16:creationId xmlns:a16="http://schemas.microsoft.com/office/drawing/2014/main" id="{BD152F8F-F734-FA27-ED31-58C51D3DF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13" name="Rectangle 266">
                  <a:extLst>
                    <a:ext uri="{FF2B5EF4-FFF2-40B4-BE49-F238E27FC236}">
                      <a16:creationId xmlns:a16="http://schemas.microsoft.com/office/drawing/2014/main" id="{BEA3B6FA-5905-943E-7C1C-E585088CC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66603" name="Group 267">
                <a:extLst>
                  <a:ext uri="{FF2B5EF4-FFF2-40B4-BE49-F238E27FC236}">
                    <a16:creationId xmlns:a16="http://schemas.microsoft.com/office/drawing/2014/main" id="{E2D0A21B-D0D1-9B45-5666-CCDA20411F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66610" name="Rectangle 268">
                  <a:extLst>
                    <a:ext uri="{FF2B5EF4-FFF2-40B4-BE49-F238E27FC236}">
                      <a16:creationId xmlns:a16="http://schemas.microsoft.com/office/drawing/2014/main" id="{DF73A230-BE2E-33CB-EE30-7AED920531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11" name="Rectangle 269">
                  <a:extLst>
                    <a:ext uri="{FF2B5EF4-FFF2-40B4-BE49-F238E27FC236}">
                      <a16:creationId xmlns:a16="http://schemas.microsoft.com/office/drawing/2014/main" id="{A52D4B64-ECBB-03AB-2D97-CD85264F5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66604" name="Group 270">
                <a:extLst>
                  <a:ext uri="{FF2B5EF4-FFF2-40B4-BE49-F238E27FC236}">
                    <a16:creationId xmlns:a16="http://schemas.microsoft.com/office/drawing/2014/main" id="{C47B0190-AEDE-ECB6-D552-3B32FD46EB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66608" name="Rectangle 271">
                  <a:extLst>
                    <a:ext uri="{FF2B5EF4-FFF2-40B4-BE49-F238E27FC236}">
                      <a16:creationId xmlns:a16="http://schemas.microsoft.com/office/drawing/2014/main" id="{A48FA63F-C69D-28D1-45B1-26163DBB5C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09" name="Rectangle 272">
                  <a:extLst>
                    <a:ext uri="{FF2B5EF4-FFF2-40B4-BE49-F238E27FC236}">
                      <a16:creationId xmlns:a16="http://schemas.microsoft.com/office/drawing/2014/main" id="{58F908CC-1231-5694-E1C9-37E8DBAF0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66605" name="Group 273">
                <a:extLst>
                  <a:ext uri="{FF2B5EF4-FFF2-40B4-BE49-F238E27FC236}">
                    <a16:creationId xmlns:a16="http://schemas.microsoft.com/office/drawing/2014/main" id="{473E1151-A697-AA2C-93A1-B1396EE28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66606" name="Rectangle 274">
                  <a:extLst>
                    <a:ext uri="{FF2B5EF4-FFF2-40B4-BE49-F238E27FC236}">
                      <a16:creationId xmlns:a16="http://schemas.microsoft.com/office/drawing/2014/main" id="{E0FD567A-D935-3AC3-4995-C9F4126F5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07" name="Rectangle 275">
                  <a:extLst>
                    <a:ext uri="{FF2B5EF4-FFF2-40B4-BE49-F238E27FC236}">
                      <a16:creationId xmlns:a16="http://schemas.microsoft.com/office/drawing/2014/main" id="{F292AA90-8E35-C596-B43C-4E2E16A8B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66568" name="Group 276">
              <a:extLst>
                <a:ext uri="{FF2B5EF4-FFF2-40B4-BE49-F238E27FC236}">
                  <a16:creationId xmlns:a16="http://schemas.microsoft.com/office/drawing/2014/main" id="{A03FE329-E302-18F8-83ED-1DB6AF1686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3438" y="3192463"/>
              <a:ext cx="3740150" cy="333375"/>
              <a:chOff x="734" y="2676"/>
              <a:chExt cx="2624" cy="210"/>
            </a:xfrm>
          </p:grpSpPr>
          <p:grpSp>
            <p:nvGrpSpPr>
              <p:cNvPr id="66586" name="Group 277">
                <a:extLst>
                  <a:ext uri="{FF2B5EF4-FFF2-40B4-BE49-F238E27FC236}">
                    <a16:creationId xmlns:a16="http://schemas.microsoft.com/office/drawing/2014/main" id="{8752C670-4FA4-BF0A-21C1-5838E7F3CE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66599" name="Rectangle 278">
                  <a:extLst>
                    <a:ext uri="{FF2B5EF4-FFF2-40B4-BE49-F238E27FC236}">
                      <a16:creationId xmlns:a16="http://schemas.microsoft.com/office/drawing/2014/main" id="{7ACB8263-94FA-EDE2-476F-445508DFE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600" name="Rectangle 279">
                  <a:extLst>
                    <a:ext uri="{FF2B5EF4-FFF2-40B4-BE49-F238E27FC236}">
                      <a16:creationId xmlns:a16="http://schemas.microsoft.com/office/drawing/2014/main" id="{081817B7-07AC-E2E0-6024-1919B05CE5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66587" name="Group 280">
                <a:extLst>
                  <a:ext uri="{FF2B5EF4-FFF2-40B4-BE49-F238E27FC236}">
                    <a16:creationId xmlns:a16="http://schemas.microsoft.com/office/drawing/2014/main" id="{A7E2F890-FE22-EE89-169B-A339908F4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66597" name="Rectangle 281">
                  <a:extLst>
                    <a:ext uri="{FF2B5EF4-FFF2-40B4-BE49-F238E27FC236}">
                      <a16:creationId xmlns:a16="http://schemas.microsoft.com/office/drawing/2014/main" id="{14FAEA5D-954A-4A8F-EB65-42AA9C8A69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98" name="Rectangle 282">
                  <a:extLst>
                    <a:ext uri="{FF2B5EF4-FFF2-40B4-BE49-F238E27FC236}">
                      <a16:creationId xmlns:a16="http://schemas.microsoft.com/office/drawing/2014/main" id="{97DDA216-FBC2-6DEC-E8C2-28D9628853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66588" name="Group 283">
                <a:extLst>
                  <a:ext uri="{FF2B5EF4-FFF2-40B4-BE49-F238E27FC236}">
                    <a16:creationId xmlns:a16="http://schemas.microsoft.com/office/drawing/2014/main" id="{F3F5DEF0-7DC1-1002-1E05-8CF5D46A4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66595" name="Rectangle 284">
                  <a:extLst>
                    <a:ext uri="{FF2B5EF4-FFF2-40B4-BE49-F238E27FC236}">
                      <a16:creationId xmlns:a16="http://schemas.microsoft.com/office/drawing/2014/main" id="{248BE268-5EF5-BF6A-1573-8534B0472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96" name="Rectangle 285">
                  <a:extLst>
                    <a:ext uri="{FF2B5EF4-FFF2-40B4-BE49-F238E27FC236}">
                      <a16:creationId xmlns:a16="http://schemas.microsoft.com/office/drawing/2014/main" id="{89238888-9BB9-6841-BABF-148EF08B98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66589" name="Group 286">
                <a:extLst>
                  <a:ext uri="{FF2B5EF4-FFF2-40B4-BE49-F238E27FC236}">
                    <a16:creationId xmlns:a16="http://schemas.microsoft.com/office/drawing/2014/main" id="{7ED7756B-753E-5BA1-5626-50E0304995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66593" name="Rectangle 287">
                  <a:extLst>
                    <a:ext uri="{FF2B5EF4-FFF2-40B4-BE49-F238E27FC236}">
                      <a16:creationId xmlns:a16="http://schemas.microsoft.com/office/drawing/2014/main" id="{353B1391-EC4F-F0A1-E1FD-95C7392BC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94" name="Rectangle 288">
                  <a:extLst>
                    <a:ext uri="{FF2B5EF4-FFF2-40B4-BE49-F238E27FC236}">
                      <a16:creationId xmlns:a16="http://schemas.microsoft.com/office/drawing/2014/main" id="{9D50DFE8-0FD6-6E25-2EF7-90943E1EE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66590" name="Group 289">
                <a:extLst>
                  <a:ext uri="{FF2B5EF4-FFF2-40B4-BE49-F238E27FC236}">
                    <a16:creationId xmlns:a16="http://schemas.microsoft.com/office/drawing/2014/main" id="{D544B976-5A67-34ED-2017-6695137F0A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66591" name="Rectangle 290">
                  <a:extLst>
                    <a:ext uri="{FF2B5EF4-FFF2-40B4-BE49-F238E27FC236}">
                      <a16:creationId xmlns:a16="http://schemas.microsoft.com/office/drawing/2014/main" id="{BB135348-F09B-7026-0F7D-7A49CC802F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92" name="Rectangle 291">
                  <a:extLst>
                    <a:ext uri="{FF2B5EF4-FFF2-40B4-BE49-F238E27FC236}">
                      <a16:creationId xmlns:a16="http://schemas.microsoft.com/office/drawing/2014/main" id="{9FD830F1-EE98-AAA5-128F-A32B58F68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66569" name="Group 292">
              <a:extLst>
                <a:ext uri="{FF2B5EF4-FFF2-40B4-BE49-F238E27FC236}">
                  <a16:creationId xmlns:a16="http://schemas.microsoft.com/office/drawing/2014/main" id="{4CB24BE9-F595-54D7-04D9-ECB93E47A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7975" y="3478213"/>
              <a:ext cx="3740150" cy="333375"/>
              <a:chOff x="734" y="2676"/>
              <a:chExt cx="2624" cy="210"/>
            </a:xfrm>
          </p:grpSpPr>
          <p:grpSp>
            <p:nvGrpSpPr>
              <p:cNvPr id="66571" name="Group 293">
                <a:extLst>
                  <a:ext uri="{FF2B5EF4-FFF2-40B4-BE49-F238E27FC236}">
                    <a16:creationId xmlns:a16="http://schemas.microsoft.com/office/drawing/2014/main" id="{F56AF46B-6CC1-C59B-964F-260A882912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66584" name="Rectangle 294">
                  <a:extLst>
                    <a:ext uri="{FF2B5EF4-FFF2-40B4-BE49-F238E27FC236}">
                      <a16:creationId xmlns:a16="http://schemas.microsoft.com/office/drawing/2014/main" id="{A4043440-3083-8ADB-5897-E9D5D1F3D9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85" name="Rectangle 295">
                  <a:extLst>
                    <a:ext uri="{FF2B5EF4-FFF2-40B4-BE49-F238E27FC236}">
                      <a16:creationId xmlns:a16="http://schemas.microsoft.com/office/drawing/2014/main" id="{8EE26983-925B-9560-DC0D-5F3560BD74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66572" name="Group 296">
                <a:extLst>
                  <a:ext uri="{FF2B5EF4-FFF2-40B4-BE49-F238E27FC236}">
                    <a16:creationId xmlns:a16="http://schemas.microsoft.com/office/drawing/2014/main" id="{0E2740B2-4174-5C8B-BA79-26294923AC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66582" name="Rectangle 297">
                  <a:extLst>
                    <a:ext uri="{FF2B5EF4-FFF2-40B4-BE49-F238E27FC236}">
                      <a16:creationId xmlns:a16="http://schemas.microsoft.com/office/drawing/2014/main" id="{E11D1F94-C01A-189C-E3CA-C7CBB0876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83" name="Rectangle 298">
                  <a:extLst>
                    <a:ext uri="{FF2B5EF4-FFF2-40B4-BE49-F238E27FC236}">
                      <a16:creationId xmlns:a16="http://schemas.microsoft.com/office/drawing/2014/main" id="{B5CB632F-CB94-EF6E-9E20-F56D5B90B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66573" name="Group 299">
                <a:extLst>
                  <a:ext uri="{FF2B5EF4-FFF2-40B4-BE49-F238E27FC236}">
                    <a16:creationId xmlns:a16="http://schemas.microsoft.com/office/drawing/2014/main" id="{83AF2FCB-74D2-F77D-0D7F-86E9C79DA9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66580" name="Rectangle 300">
                  <a:extLst>
                    <a:ext uri="{FF2B5EF4-FFF2-40B4-BE49-F238E27FC236}">
                      <a16:creationId xmlns:a16="http://schemas.microsoft.com/office/drawing/2014/main" id="{C5B85FAF-B4C5-A4F0-E3D8-D2817D607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81" name="Rectangle 301">
                  <a:extLst>
                    <a:ext uri="{FF2B5EF4-FFF2-40B4-BE49-F238E27FC236}">
                      <a16:creationId xmlns:a16="http://schemas.microsoft.com/office/drawing/2014/main" id="{23952AEA-1E26-011A-CA69-6B78C47F8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66574" name="Group 302">
                <a:extLst>
                  <a:ext uri="{FF2B5EF4-FFF2-40B4-BE49-F238E27FC236}">
                    <a16:creationId xmlns:a16="http://schemas.microsoft.com/office/drawing/2014/main" id="{4BA55F42-B415-D747-2F3F-39AD34EF22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66578" name="Rectangle 303">
                  <a:extLst>
                    <a:ext uri="{FF2B5EF4-FFF2-40B4-BE49-F238E27FC236}">
                      <a16:creationId xmlns:a16="http://schemas.microsoft.com/office/drawing/2014/main" id="{D3B30FC9-56C8-AEA0-5883-F02228422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79" name="Rectangle 304">
                  <a:extLst>
                    <a:ext uri="{FF2B5EF4-FFF2-40B4-BE49-F238E27FC236}">
                      <a16:creationId xmlns:a16="http://schemas.microsoft.com/office/drawing/2014/main" id="{FC6290C5-05E6-0D4F-8F4B-DFC5F63710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66575" name="Group 305">
                <a:extLst>
                  <a:ext uri="{FF2B5EF4-FFF2-40B4-BE49-F238E27FC236}">
                    <a16:creationId xmlns:a16="http://schemas.microsoft.com/office/drawing/2014/main" id="{C0A4ECCC-A0A3-16D4-B869-4F014F1A9C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66576" name="Rectangle 306">
                  <a:extLst>
                    <a:ext uri="{FF2B5EF4-FFF2-40B4-BE49-F238E27FC236}">
                      <a16:creationId xmlns:a16="http://schemas.microsoft.com/office/drawing/2014/main" id="{CA58FADF-100C-FC96-FB20-2B7684FCA7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66577" name="Rectangle 307">
                  <a:extLst>
                    <a:ext uri="{FF2B5EF4-FFF2-40B4-BE49-F238E27FC236}">
                      <a16:creationId xmlns:a16="http://schemas.microsoft.com/office/drawing/2014/main" id="{0C6DB5B7-4BCB-1122-D362-E4A9AEDDF3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sp>
          <p:nvSpPr>
            <p:cNvPr id="66570" name="TextBox 1">
              <a:extLst>
                <a:ext uri="{FF2B5EF4-FFF2-40B4-BE49-F238E27FC236}">
                  <a16:creationId xmlns:a16="http://schemas.microsoft.com/office/drawing/2014/main" id="{B8D0E108-08FC-586B-0E05-90B6A6290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6213" y="1955800"/>
              <a:ext cx="618490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/>
                <a:t>1            2            3            4            5             6             7             8            9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>
            <a:extLst>
              <a:ext uri="{FF2B5EF4-FFF2-40B4-BE49-F238E27FC236}">
                <a16:creationId xmlns:a16="http://schemas.microsoft.com/office/drawing/2014/main" id="{65AC31B8-F965-DBD0-84CA-C27AE4AD7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32</a:t>
            </a:r>
          </a:p>
        </p:txBody>
      </p:sp>
      <p:sp>
        <p:nvSpPr>
          <p:cNvPr id="68611" name="Rectangle 9">
            <a:extLst>
              <a:ext uri="{FF2B5EF4-FFF2-40B4-BE49-F238E27FC236}">
                <a16:creationId xmlns:a16="http://schemas.microsoft.com/office/drawing/2014/main" id="{85CF4CDB-0FED-2390-ED43-383136B80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ARMv8 has 1-operand branches that test zero/not zero, and conditional branches that use the results of a previous CMP, but no 2-operand branches that compare and branch in one instruction.  Why?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4D6B54C-72AA-1541-EB96-1BF0DF691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33</a:t>
            </a:r>
          </a:p>
        </p:txBody>
      </p:sp>
      <p:sp>
        <p:nvSpPr>
          <p:cNvPr id="70659" name="Rectangle 8">
            <a:extLst>
              <a:ext uri="{FF2B5EF4-FFF2-40B4-BE49-F238E27FC236}">
                <a16:creationId xmlns:a16="http://schemas.microsoft.com/office/drawing/2014/main" id="{F67545E1-6CA1-773D-808A-100860CE9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 the unconditional branch instructions (B, BR) have problems with hazards?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2">
            <a:extLst>
              <a:ext uri="{FF2B5EF4-FFF2-40B4-BE49-F238E27FC236}">
                <a16:creationId xmlns:a16="http://schemas.microsoft.com/office/drawing/2014/main" id="{45B89A5D-B777-2B68-DDB2-3EC60EE72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34</a:t>
            </a:r>
          </a:p>
        </p:txBody>
      </p:sp>
      <p:sp>
        <p:nvSpPr>
          <p:cNvPr id="72707" name="Rectangle 93">
            <a:extLst>
              <a:ext uri="{FF2B5EF4-FFF2-40B4-BE49-F238E27FC236}">
                <a16:creationId xmlns:a16="http://schemas.microsoft.com/office/drawing/2014/main" id="{46056EA0-9F27-732F-9EDF-3E74CC432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forwarding happens on the following code?</a:t>
            </a:r>
          </a:p>
        </p:txBody>
      </p:sp>
      <p:sp>
        <p:nvSpPr>
          <p:cNvPr id="72708" name="Text Box 7">
            <a:extLst>
              <a:ext uri="{FF2B5EF4-FFF2-40B4-BE49-F238E27FC236}">
                <a16:creationId xmlns:a16="http://schemas.microsoft.com/office/drawing/2014/main" id="{D38E4CB8-3092-568D-8650-2124FED0F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3" y="1736725"/>
            <a:ext cx="2528887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LDUR X0, [X1,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 X2, X3, X3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ORR X31, X0, X4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CBNZ X2, END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SUB X5, X31, X2</a:t>
            </a:r>
          </a:p>
        </p:txBody>
      </p:sp>
      <p:grpSp>
        <p:nvGrpSpPr>
          <p:cNvPr id="72709" name="Group 90" descr="Execution diagram of a 5-stage pipeline, showing the execution of 5 instructions over time.">
            <a:extLst>
              <a:ext uri="{FF2B5EF4-FFF2-40B4-BE49-F238E27FC236}">
                <a16:creationId xmlns:a16="http://schemas.microsoft.com/office/drawing/2014/main" id="{18A78186-7B4A-3C43-1765-37AB062B3176}"/>
              </a:ext>
            </a:extLst>
          </p:cNvPr>
          <p:cNvGrpSpPr>
            <a:grpSpLocks/>
          </p:cNvGrpSpPr>
          <p:nvPr/>
        </p:nvGrpSpPr>
        <p:grpSpPr bwMode="auto">
          <a:xfrm>
            <a:off x="2578100" y="1730375"/>
            <a:ext cx="6530975" cy="1481138"/>
            <a:chOff x="1613" y="1564"/>
            <a:chExt cx="4233" cy="933"/>
          </a:xfrm>
        </p:grpSpPr>
        <p:grpSp>
          <p:nvGrpSpPr>
            <p:cNvPr id="72710" name="Group 8">
              <a:extLst>
                <a:ext uri="{FF2B5EF4-FFF2-40B4-BE49-F238E27FC236}">
                  <a16:creationId xmlns:a16="http://schemas.microsoft.com/office/drawing/2014/main" id="{376F281B-7A8F-9D6C-25DB-152C0AA78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1564"/>
              <a:ext cx="2356" cy="210"/>
              <a:chOff x="734" y="2676"/>
              <a:chExt cx="2624" cy="210"/>
            </a:xfrm>
          </p:grpSpPr>
          <p:grpSp>
            <p:nvGrpSpPr>
              <p:cNvPr id="72775" name="Group 9">
                <a:extLst>
                  <a:ext uri="{FF2B5EF4-FFF2-40B4-BE49-F238E27FC236}">
                    <a16:creationId xmlns:a16="http://schemas.microsoft.com/office/drawing/2014/main" id="{F1F6AEC8-793F-F7FF-BD0D-7F9F70764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72788" name="Rectangle 10">
                  <a:extLst>
                    <a:ext uri="{FF2B5EF4-FFF2-40B4-BE49-F238E27FC236}">
                      <a16:creationId xmlns:a16="http://schemas.microsoft.com/office/drawing/2014/main" id="{F83E866A-CD3A-E374-6617-A602EC76DC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89" name="Rectangle 11">
                  <a:extLst>
                    <a:ext uri="{FF2B5EF4-FFF2-40B4-BE49-F238E27FC236}">
                      <a16:creationId xmlns:a16="http://schemas.microsoft.com/office/drawing/2014/main" id="{80D5C8EC-6D40-D1B5-A9CE-008ACF406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72776" name="Group 12">
                <a:extLst>
                  <a:ext uri="{FF2B5EF4-FFF2-40B4-BE49-F238E27FC236}">
                    <a16:creationId xmlns:a16="http://schemas.microsoft.com/office/drawing/2014/main" id="{0C94367E-A397-D85F-4C3F-3BA9DA19E6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72786" name="Rectangle 13">
                  <a:extLst>
                    <a:ext uri="{FF2B5EF4-FFF2-40B4-BE49-F238E27FC236}">
                      <a16:creationId xmlns:a16="http://schemas.microsoft.com/office/drawing/2014/main" id="{1DD759B4-3978-CB52-42E4-A28B3254E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87" name="Rectangle 14">
                  <a:extLst>
                    <a:ext uri="{FF2B5EF4-FFF2-40B4-BE49-F238E27FC236}">
                      <a16:creationId xmlns:a16="http://schemas.microsoft.com/office/drawing/2014/main" id="{843FB2DA-A3B1-F5E7-04F5-2EB4A829E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72777" name="Group 15">
                <a:extLst>
                  <a:ext uri="{FF2B5EF4-FFF2-40B4-BE49-F238E27FC236}">
                    <a16:creationId xmlns:a16="http://schemas.microsoft.com/office/drawing/2014/main" id="{C091B08C-9FA3-9769-2929-8D782619D0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72784" name="Rectangle 16">
                  <a:extLst>
                    <a:ext uri="{FF2B5EF4-FFF2-40B4-BE49-F238E27FC236}">
                      <a16:creationId xmlns:a16="http://schemas.microsoft.com/office/drawing/2014/main" id="{26D480ED-EBDC-1240-F7E0-10A776125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85" name="Rectangle 17">
                  <a:extLst>
                    <a:ext uri="{FF2B5EF4-FFF2-40B4-BE49-F238E27FC236}">
                      <a16:creationId xmlns:a16="http://schemas.microsoft.com/office/drawing/2014/main" id="{AD8E97D8-6E85-58B8-A3E4-CEFAEF7E2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</p:grpSp>
          <p:grpSp>
            <p:nvGrpSpPr>
              <p:cNvPr id="72778" name="Group 18">
                <a:extLst>
                  <a:ext uri="{FF2B5EF4-FFF2-40B4-BE49-F238E27FC236}">
                    <a16:creationId xmlns:a16="http://schemas.microsoft.com/office/drawing/2014/main" id="{22796D78-ECFE-417F-6BBF-9DC2541289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72782" name="Rectangle 19">
                  <a:extLst>
                    <a:ext uri="{FF2B5EF4-FFF2-40B4-BE49-F238E27FC236}">
                      <a16:creationId xmlns:a16="http://schemas.microsoft.com/office/drawing/2014/main" id="{8F391921-5447-26D9-ED1E-57C602343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83" name="Rectangle 20">
                  <a:extLst>
                    <a:ext uri="{FF2B5EF4-FFF2-40B4-BE49-F238E27FC236}">
                      <a16:creationId xmlns:a16="http://schemas.microsoft.com/office/drawing/2014/main" id="{A7C39A4E-CAA0-F78C-7CCD-4F669D094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72779" name="Group 21">
                <a:extLst>
                  <a:ext uri="{FF2B5EF4-FFF2-40B4-BE49-F238E27FC236}">
                    <a16:creationId xmlns:a16="http://schemas.microsoft.com/office/drawing/2014/main" id="{A9EFF8EF-7B96-185C-574E-E224CE6A8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72780" name="Rectangle 22">
                  <a:extLst>
                    <a:ext uri="{FF2B5EF4-FFF2-40B4-BE49-F238E27FC236}">
                      <a16:creationId xmlns:a16="http://schemas.microsoft.com/office/drawing/2014/main" id="{BE46DC33-4D3C-B5F7-2ECE-FE2D305AF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81" name="Rectangle 23">
                  <a:extLst>
                    <a:ext uri="{FF2B5EF4-FFF2-40B4-BE49-F238E27FC236}">
                      <a16:creationId xmlns:a16="http://schemas.microsoft.com/office/drawing/2014/main" id="{16018ECE-DDD6-6331-3879-68AA0D5E6F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72711" name="Group 24">
              <a:extLst>
                <a:ext uri="{FF2B5EF4-FFF2-40B4-BE49-F238E27FC236}">
                  <a16:creationId xmlns:a16="http://schemas.microsoft.com/office/drawing/2014/main" id="{C3B2AC43-58C1-4136-0464-1F8B504D2C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3" y="1745"/>
              <a:ext cx="2356" cy="210"/>
              <a:chOff x="734" y="2676"/>
              <a:chExt cx="2624" cy="210"/>
            </a:xfrm>
          </p:grpSpPr>
          <p:grpSp>
            <p:nvGrpSpPr>
              <p:cNvPr id="72760" name="Group 25">
                <a:extLst>
                  <a:ext uri="{FF2B5EF4-FFF2-40B4-BE49-F238E27FC236}">
                    <a16:creationId xmlns:a16="http://schemas.microsoft.com/office/drawing/2014/main" id="{F4596634-8A35-02DC-EA8C-7E06F28A7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72773" name="Rectangle 26">
                  <a:extLst>
                    <a:ext uri="{FF2B5EF4-FFF2-40B4-BE49-F238E27FC236}">
                      <a16:creationId xmlns:a16="http://schemas.microsoft.com/office/drawing/2014/main" id="{191EC380-8A32-7735-7719-1C1F4FD92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74" name="Rectangle 27">
                  <a:extLst>
                    <a:ext uri="{FF2B5EF4-FFF2-40B4-BE49-F238E27FC236}">
                      <a16:creationId xmlns:a16="http://schemas.microsoft.com/office/drawing/2014/main" id="{A5D53662-D4A0-ACF4-2629-3244D46920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72761" name="Group 28">
                <a:extLst>
                  <a:ext uri="{FF2B5EF4-FFF2-40B4-BE49-F238E27FC236}">
                    <a16:creationId xmlns:a16="http://schemas.microsoft.com/office/drawing/2014/main" id="{ECE9A6FB-1132-DD25-368A-9A695BC8C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72771" name="Rectangle 29">
                  <a:extLst>
                    <a:ext uri="{FF2B5EF4-FFF2-40B4-BE49-F238E27FC236}">
                      <a16:creationId xmlns:a16="http://schemas.microsoft.com/office/drawing/2014/main" id="{F4636FB5-8E6A-032F-B4BE-B34ACABEB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72" name="Rectangle 30">
                  <a:extLst>
                    <a:ext uri="{FF2B5EF4-FFF2-40B4-BE49-F238E27FC236}">
                      <a16:creationId xmlns:a16="http://schemas.microsoft.com/office/drawing/2014/main" id="{564D41DF-55B9-149F-567B-ABBF4B6E9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72762" name="Group 31">
                <a:extLst>
                  <a:ext uri="{FF2B5EF4-FFF2-40B4-BE49-F238E27FC236}">
                    <a16:creationId xmlns:a16="http://schemas.microsoft.com/office/drawing/2014/main" id="{387AA6F2-CDE3-0BBC-8E59-B74DD020E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72769" name="Rectangle 32">
                  <a:extLst>
                    <a:ext uri="{FF2B5EF4-FFF2-40B4-BE49-F238E27FC236}">
                      <a16:creationId xmlns:a16="http://schemas.microsoft.com/office/drawing/2014/main" id="{2A811278-38C0-711B-1C8F-580BA4AE0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70" name="Rectangle 33">
                  <a:extLst>
                    <a:ext uri="{FF2B5EF4-FFF2-40B4-BE49-F238E27FC236}">
                      <a16:creationId xmlns:a16="http://schemas.microsoft.com/office/drawing/2014/main" id="{46BA02DA-44BE-F916-7E83-45251FF76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</p:grpSp>
          <p:grpSp>
            <p:nvGrpSpPr>
              <p:cNvPr id="72763" name="Group 34">
                <a:extLst>
                  <a:ext uri="{FF2B5EF4-FFF2-40B4-BE49-F238E27FC236}">
                    <a16:creationId xmlns:a16="http://schemas.microsoft.com/office/drawing/2014/main" id="{A138EBDA-26D5-3ED7-9AE8-0573EBEDE6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72767" name="Rectangle 35">
                  <a:extLst>
                    <a:ext uri="{FF2B5EF4-FFF2-40B4-BE49-F238E27FC236}">
                      <a16:creationId xmlns:a16="http://schemas.microsoft.com/office/drawing/2014/main" id="{4733C5DB-B263-AF61-3A3F-71205ADC81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68" name="Rectangle 36">
                  <a:extLst>
                    <a:ext uri="{FF2B5EF4-FFF2-40B4-BE49-F238E27FC236}">
                      <a16:creationId xmlns:a16="http://schemas.microsoft.com/office/drawing/2014/main" id="{F6AF15BB-7329-D423-B787-59B162BD6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72764" name="Group 37">
                <a:extLst>
                  <a:ext uri="{FF2B5EF4-FFF2-40B4-BE49-F238E27FC236}">
                    <a16:creationId xmlns:a16="http://schemas.microsoft.com/office/drawing/2014/main" id="{AD55847F-CE1D-23F2-4BEB-0285043EC0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72765" name="Rectangle 38">
                  <a:extLst>
                    <a:ext uri="{FF2B5EF4-FFF2-40B4-BE49-F238E27FC236}">
                      <a16:creationId xmlns:a16="http://schemas.microsoft.com/office/drawing/2014/main" id="{091E0E21-5EB2-5875-66F4-4033334D75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66" name="Rectangle 39">
                  <a:extLst>
                    <a:ext uri="{FF2B5EF4-FFF2-40B4-BE49-F238E27FC236}">
                      <a16:creationId xmlns:a16="http://schemas.microsoft.com/office/drawing/2014/main" id="{2AD607AA-FC23-D67D-F443-F3DE134FB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72712" name="Group 40">
              <a:extLst>
                <a:ext uri="{FF2B5EF4-FFF2-40B4-BE49-F238E27FC236}">
                  <a16:creationId xmlns:a16="http://schemas.microsoft.com/office/drawing/2014/main" id="{68EA3344-4A7F-3ACB-8BC2-41960FA46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2" y="1926"/>
              <a:ext cx="2356" cy="210"/>
              <a:chOff x="734" y="2676"/>
              <a:chExt cx="2624" cy="210"/>
            </a:xfrm>
          </p:grpSpPr>
          <p:grpSp>
            <p:nvGrpSpPr>
              <p:cNvPr id="72745" name="Group 41">
                <a:extLst>
                  <a:ext uri="{FF2B5EF4-FFF2-40B4-BE49-F238E27FC236}">
                    <a16:creationId xmlns:a16="http://schemas.microsoft.com/office/drawing/2014/main" id="{CA44F899-B3D2-F921-1141-12CCF19EEF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72758" name="Rectangle 42">
                  <a:extLst>
                    <a:ext uri="{FF2B5EF4-FFF2-40B4-BE49-F238E27FC236}">
                      <a16:creationId xmlns:a16="http://schemas.microsoft.com/office/drawing/2014/main" id="{E0FC71A9-441D-BD3A-3696-8594FB3FAA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59" name="Rectangle 43">
                  <a:extLst>
                    <a:ext uri="{FF2B5EF4-FFF2-40B4-BE49-F238E27FC236}">
                      <a16:creationId xmlns:a16="http://schemas.microsoft.com/office/drawing/2014/main" id="{6CCC028C-C82E-B232-376D-5CA794AD47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72746" name="Group 44">
                <a:extLst>
                  <a:ext uri="{FF2B5EF4-FFF2-40B4-BE49-F238E27FC236}">
                    <a16:creationId xmlns:a16="http://schemas.microsoft.com/office/drawing/2014/main" id="{94B06D91-C8A6-31BE-C21D-27D8A9BED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72756" name="Rectangle 45">
                  <a:extLst>
                    <a:ext uri="{FF2B5EF4-FFF2-40B4-BE49-F238E27FC236}">
                      <a16:creationId xmlns:a16="http://schemas.microsoft.com/office/drawing/2014/main" id="{91EF5A7D-7DE0-CB81-1B15-5C584B935A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57" name="Rectangle 46">
                  <a:extLst>
                    <a:ext uri="{FF2B5EF4-FFF2-40B4-BE49-F238E27FC236}">
                      <a16:creationId xmlns:a16="http://schemas.microsoft.com/office/drawing/2014/main" id="{11A79A57-F4E9-6830-9E96-55EA749379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72747" name="Group 47">
                <a:extLst>
                  <a:ext uri="{FF2B5EF4-FFF2-40B4-BE49-F238E27FC236}">
                    <a16:creationId xmlns:a16="http://schemas.microsoft.com/office/drawing/2014/main" id="{BD053E2E-748A-D1A0-FCB7-E0A500BAAF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72754" name="Rectangle 48">
                  <a:extLst>
                    <a:ext uri="{FF2B5EF4-FFF2-40B4-BE49-F238E27FC236}">
                      <a16:creationId xmlns:a16="http://schemas.microsoft.com/office/drawing/2014/main" id="{04900AE3-951C-5AE0-89AD-D8B07ADFA9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55" name="Rectangle 49">
                  <a:extLst>
                    <a:ext uri="{FF2B5EF4-FFF2-40B4-BE49-F238E27FC236}">
                      <a16:creationId xmlns:a16="http://schemas.microsoft.com/office/drawing/2014/main" id="{D1E51E84-FA87-D9AB-270F-6194A63F46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</p:grpSp>
          <p:grpSp>
            <p:nvGrpSpPr>
              <p:cNvPr id="72748" name="Group 50">
                <a:extLst>
                  <a:ext uri="{FF2B5EF4-FFF2-40B4-BE49-F238E27FC236}">
                    <a16:creationId xmlns:a16="http://schemas.microsoft.com/office/drawing/2014/main" id="{E018FAB1-8322-AA4F-FCE8-29877BF0FD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72752" name="Rectangle 51">
                  <a:extLst>
                    <a:ext uri="{FF2B5EF4-FFF2-40B4-BE49-F238E27FC236}">
                      <a16:creationId xmlns:a16="http://schemas.microsoft.com/office/drawing/2014/main" id="{2395B646-4114-32C7-5E09-544CA49E2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53" name="Rectangle 52">
                  <a:extLst>
                    <a:ext uri="{FF2B5EF4-FFF2-40B4-BE49-F238E27FC236}">
                      <a16:creationId xmlns:a16="http://schemas.microsoft.com/office/drawing/2014/main" id="{5E31F89C-EC2E-0119-134C-49332A16AE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72749" name="Group 53">
                <a:extLst>
                  <a:ext uri="{FF2B5EF4-FFF2-40B4-BE49-F238E27FC236}">
                    <a16:creationId xmlns:a16="http://schemas.microsoft.com/office/drawing/2014/main" id="{ADEB9F15-F9BA-CA10-EAF2-F184BF0161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72750" name="Rectangle 54">
                  <a:extLst>
                    <a:ext uri="{FF2B5EF4-FFF2-40B4-BE49-F238E27FC236}">
                      <a16:creationId xmlns:a16="http://schemas.microsoft.com/office/drawing/2014/main" id="{797140CB-6EF3-FEA2-0E2E-E830B6AB3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51" name="Rectangle 55">
                  <a:extLst>
                    <a:ext uri="{FF2B5EF4-FFF2-40B4-BE49-F238E27FC236}">
                      <a16:creationId xmlns:a16="http://schemas.microsoft.com/office/drawing/2014/main" id="{0755A2CF-635D-E1AF-A249-C81F04ED18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72713" name="Group 56">
              <a:extLst>
                <a:ext uri="{FF2B5EF4-FFF2-40B4-BE49-F238E27FC236}">
                  <a16:creationId xmlns:a16="http://schemas.microsoft.com/office/drawing/2014/main" id="{BE6F5FC0-C5D3-17B4-7171-995DBCAF4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1" y="2107"/>
              <a:ext cx="2356" cy="210"/>
              <a:chOff x="734" y="2676"/>
              <a:chExt cx="2624" cy="210"/>
            </a:xfrm>
          </p:grpSpPr>
          <p:grpSp>
            <p:nvGrpSpPr>
              <p:cNvPr id="72730" name="Group 57">
                <a:extLst>
                  <a:ext uri="{FF2B5EF4-FFF2-40B4-BE49-F238E27FC236}">
                    <a16:creationId xmlns:a16="http://schemas.microsoft.com/office/drawing/2014/main" id="{D5867784-EFA7-75A6-5B55-93C3C2D37F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72743" name="Rectangle 58">
                  <a:extLst>
                    <a:ext uri="{FF2B5EF4-FFF2-40B4-BE49-F238E27FC236}">
                      <a16:creationId xmlns:a16="http://schemas.microsoft.com/office/drawing/2014/main" id="{BB22CE80-8296-7B76-5C8B-4A930344F5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44" name="Rectangle 59">
                  <a:extLst>
                    <a:ext uri="{FF2B5EF4-FFF2-40B4-BE49-F238E27FC236}">
                      <a16:creationId xmlns:a16="http://schemas.microsoft.com/office/drawing/2014/main" id="{F54B2D76-2A81-CA54-B67B-6D6234094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72731" name="Group 60">
                <a:extLst>
                  <a:ext uri="{FF2B5EF4-FFF2-40B4-BE49-F238E27FC236}">
                    <a16:creationId xmlns:a16="http://schemas.microsoft.com/office/drawing/2014/main" id="{87D481C8-EC66-8746-7340-04B8F4779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72741" name="Rectangle 61">
                  <a:extLst>
                    <a:ext uri="{FF2B5EF4-FFF2-40B4-BE49-F238E27FC236}">
                      <a16:creationId xmlns:a16="http://schemas.microsoft.com/office/drawing/2014/main" id="{E6C37EA7-0731-25ED-599A-9B5C8C2F1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42" name="Rectangle 62">
                  <a:extLst>
                    <a:ext uri="{FF2B5EF4-FFF2-40B4-BE49-F238E27FC236}">
                      <a16:creationId xmlns:a16="http://schemas.microsoft.com/office/drawing/2014/main" id="{8F4CC2D8-0EC2-35F7-7BE8-42EF1D61F2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72732" name="Group 63">
                <a:extLst>
                  <a:ext uri="{FF2B5EF4-FFF2-40B4-BE49-F238E27FC236}">
                    <a16:creationId xmlns:a16="http://schemas.microsoft.com/office/drawing/2014/main" id="{0E1CBC59-E8F6-FDCC-4D8C-9D383F4A4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72739" name="Rectangle 64">
                  <a:extLst>
                    <a:ext uri="{FF2B5EF4-FFF2-40B4-BE49-F238E27FC236}">
                      <a16:creationId xmlns:a16="http://schemas.microsoft.com/office/drawing/2014/main" id="{2ACC2068-C425-7BE0-B703-AA1C80B0F7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40" name="Rectangle 65">
                  <a:extLst>
                    <a:ext uri="{FF2B5EF4-FFF2-40B4-BE49-F238E27FC236}">
                      <a16:creationId xmlns:a16="http://schemas.microsoft.com/office/drawing/2014/main" id="{4CB25407-444B-32C2-C2DD-3AF5CA3DD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</p:grpSp>
          <p:grpSp>
            <p:nvGrpSpPr>
              <p:cNvPr id="72733" name="Group 66">
                <a:extLst>
                  <a:ext uri="{FF2B5EF4-FFF2-40B4-BE49-F238E27FC236}">
                    <a16:creationId xmlns:a16="http://schemas.microsoft.com/office/drawing/2014/main" id="{7B8F8E2E-0F4B-30D6-69CC-D1740F5056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72737" name="Rectangle 67">
                  <a:extLst>
                    <a:ext uri="{FF2B5EF4-FFF2-40B4-BE49-F238E27FC236}">
                      <a16:creationId xmlns:a16="http://schemas.microsoft.com/office/drawing/2014/main" id="{5BAAF1A7-3E88-CD9E-4313-5C239971B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38" name="Rectangle 68">
                  <a:extLst>
                    <a:ext uri="{FF2B5EF4-FFF2-40B4-BE49-F238E27FC236}">
                      <a16:creationId xmlns:a16="http://schemas.microsoft.com/office/drawing/2014/main" id="{1A042DB6-EC57-098C-08E9-A927B9589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72734" name="Group 69">
                <a:extLst>
                  <a:ext uri="{FF2B5EF4-FFF2-40B4-BE49-F238E27FC236}">
                    <a16:creationId xmlns:a16="http://schemas.microsoft.com/office/drawing/2014/main" id="{26B0CBD8-8437-DB21-4221-D11F1A417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72735" name="Rectangle 70">
                  <a:extLst>
                    <a:ext uri="{FF2B5EF4-FFF2-40B4-BE49-F238E27FC236}">
                      <a16:creationId xmlns:a16="http://schemas.microsoft.com/office/drawing/2014/main" id="{5A842A99-F566-4D75-BD89-ADC8C6828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36" name="Rectangle 71">
                  <a:extLst>
                    <a:ext uri="{FF2B5EF4-FFF2-40B4-BE49-F238E27FC236}">
                      <a16:creationId xmlns:a16="http://schemas.microsoft.com/office/drawing/2014/main" id="{5E2AED4B-D0BF-693D-59DF-2F8A96BE00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  <p:grpSp>
          <p:nvGrpSpPr>
            <p:cNvPr id="72714" name="Group 72">
              <a:extLst>
                <a:ext uri="{FF2B5EF4-FFF2-40B4-BE49-F238E27FC236}">
                  <a16:creationId xmlns:a16="http://schemas.microsoft.com/office/drawing/2014/main" id="{D9C2F2DB-4D41-09D4-E2D9-51C5E50C7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0" y="2287"/>
              <a:ext cx="2356" cy="210"/>
              <a:chOff x="734" y="2676"/>
              <a:chExt cx="2624" cy="210"/>
            </a:xfrm>
          </p:grpSpPr>
          <p:grpSp>
            <p:nvGrpSpPr>
              <p:cNvPr id="72715" name="Group 73">
                <a:extLst>
                  <a:ext uri="{FF2B5EF4-FFF2-40B4-BE49-F238E27FC236}">
                    <a16:creationId xmlns:a16="http://schemas.microsoft.com/office/drawing/2014/main" id="{2976280C-30D0-D1AF-6809-268B861E5E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4" y="2676"/>
                <a:ext cx="525" cy="210"/>
                <a:chOff x="632" y="2448"/>
                <a:chExt cx="525" cy="210"/>
              </a:xfrm>
            </p:grpSpPr>
            <p:sp>
              <p:nvSpPr>
                <p:cNvPr id="72728" name="Rectangle 74">
                  <a:extLst>
                    <a:ext uri="{FF2B5EF4-FFF2-40B4-BE49-F238E27FC236}">
                      <a16:creationId xmlns:a16="http://schemas.microsoft.com/office/drawing/2014/main" id="{BE65E689-DF29-977F-5D56-9B877DE191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29" name="Rectangle 75">
                  <a:extLst>
                    <a:ext uri="{FF2B5EF4-FFF2-40B4-BE49-F238E27FC236}">
                      <a16:creationId xmlns:a16="http://schemas.microsoft.com/office/drawing/2014/main" id="{B06EE3A5-3A23-E7CC-821D-64285D4FF6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3" y="2448"/>
                  <a:ext cx="48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72716" name="Group 76">
                <a:extLst>
                  <a:ext uri="{FF2B5EF4-FFF2-40B4-BE49-F238E27FC236}">
                    <a16:creationId xmlns:a16="http://schemas.microsoft.com/office/drawing/2014/main" id="{48A127C6-A7D1-ABA2-FD64-1D8E1833F2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5" y="2676"/>
                <a:ext cx="572" cy="190"/>
                <a:chOff x="1143" y="2448"/>
                <a:chExt cx="572" cy="190"/>
              </a:xfrm>
            </p:grpSpPr>
            <p:sp>
              <p:nvSpPr>
                <p:cNvPr id="72726" name="Rectangle 77">
                  <a:extLst>
                    <a:ext uri="{FF2B5EF4-FFF2-40B4-BE49-F238E27FC236}">
                      <a16:creationId xmlns:a16="http://schemas.microsoft.com/office/drawing/2014/main" id="{5DB9328D-8907-FBA0-6F2B-C736897325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0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27" name="Rectangle 78">
                  <a:extLst>
                    <a:ext uri="{FF2B5EF4-FFF2-40B4-BE49-F238E27FC236}">
                      <a16:creationId xmlns:a16="http://schemas.microsoft.com/office/drawing/2014/main" id="{17000120-B6AE-3A41-3ECC-79CE79C9A7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3" y="2448"/>
                  <a:ext cx="572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 b="1"/>
                    <a:t>Reg/Dec</a:t>
                  </a:r>
                </a:p>
              </p:txBody>
            </p:sp>
          </p:grpSp>
          <p:grpSp>
            <p:nvGrpSpPr>
              <p:cNvPr id="72717" name="Group 79">
                <a:extLst>
                  <a:ext uri="{FF2B5EF4-FFF2-40B4-BE49-F238E27FC236}">
                    <a16:creationId xmlns:a16="http://schemas.microsoft.com/office/drawing/2014/main" id="{9A69430E-E950-2FDD-B3B2-76A26E910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8" y="2676"/>
                <a:ext cx="523" cy="210"/>
                <a:chOff x="2273" y="1444"/>
                <a:chExt cx="523" cy="210"/>
              </a:xfrm>
            </p:grpSpPr>
            <p:sp>
              <p:nvSpPr>
                <p:cNvPr id="72724" name="Rectangle 80">
                  <a:extLst>
                    <a:ext uri="{FF2B5EF4-FFF2-40B4-BE49-F238E27FC236}">
                      <a16:creationId xmlns:a16="http://schemas.microsoft.com/office/drawing/2014/main" id="{680A9FCE-9495-30BE-E039-FCE47E53B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" y="1452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25" name="Rectangle 81">
                  <a:extLst>
                    <a:ext uri="{FF2B5EF4-FFF2-40B4-BE49-F238E27FC236}">
                      <a16:creationId xmlns:a16="http://schemas.microsoft.com/office/drawing/2014/main" id="{6803CA3D-9AFF-D0F0-6EEA-F74C83D87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1444"/>
                  <a:ext cx="444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>
                      <a:solidFill>
                        <a:schemeClr val="accent2"/>
                      </a:solidFill>
                    </a:rPr>
                    <a:t>Mem</a:t>
                  </a:r>
                </a:p>
              </p:txBody>
            </p:sp>
          </p:grpSp>
          <p:grpSp>
            <p:nvGrpSpPr>
              <p:cNvPr id="72718" name="Group 82">
                <a:extLst>
                  <a:ext uri="{FF2B5EF4-FFF2-40B4-BE49-F238E27FC236}">
                    <a16:creationId xmlns:a16="http://schemas.microsoft.com/office/drawing/2014/main" id="{9AEBD67E-2D3B-BCFC-8F22-7DCDFA5610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6" y="2676"/>
                <a:ext cx="512" cy="210"/>
                <a:chOff x="2744" y="2448"/>
                <a:chExt cx="512" cy="210"/>
              </a:xfrm>
            </p:grpSpPr>
            <p:sp>
              <p:nvSpPr>
                <p:cNvPr id="72722" name="Rectangle 83">
                  <a:extLst>
                    <a:ext uri="{FF2B5EF4-FFF2-40B4-BE49-F238E27FC236}">
                      <a16:creationId xmlns:a16="http://schemas.microsoft.com/office/drawing/2014/main" id="{A321B1CD-D0F2-4B18-8B9B-0368BD7B9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23" name="Rectangle 84">
                  <a:extLst>
                    <a:ext uri="{FF2B5EF4-FFF2-40B4-BE49-F238E27FC236}">
                      <a16:creationId xmlns:a16="http://schemas.microsoft.com/office/drawing/2014/main" id="{85709A2B-7773-8D6B-E209-1787913EB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2448"/>
                  <a:ext cx="333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Wr</a:t>
                  </a:r>
                </a:p>
              </p:txBody>
            </p:sp>
          </p:grpSp>
          <p:grpSp>
            <p:nvGrpSpPr>
              <p:cNvPr id="72719" name="Group 85">
                <a:extLst>
                  <a:ext uri="{FF2B5EF4-FFF2-40B4-BE49-F238E27FC236}">
                    <a16:creationId xmlns:a16="http://schemas.microsoft.com/office/drawing/2014/main" id="{94DC4BD6-8636-F2F0-685A-E0809F76FC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0" y="2676"/>
                <a:ext cx="512" cy="210"/>
                <a:chOff x="1688" y="2448"/>
                <a:chExt cx="512" cy="210"/>
              </a:xfrm>
            </p:grpSpPr>
            <p:sp>
              <p:nvSpPr>
                <p:cNvPr id="72720" name="Rectangle 86">
                  <a:extLst>
                    <a:ext uri="{FF2B5EF4-FFF2-40B4-BE49-F238E27FC236}">
                      <a16:creationId xmlns:a16="http://schemas.microsoft.com/office/drawing/2014/main" id="{C5F79999-1B75-6E43-20D9-81170A9E83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2456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72721" name="Rectangle 87">
                  <a:extLst>
                    <a:ext uri="{FF2B5EF4-FFF2-40B4-BE49-F238E27FC236}">
                      <a16:creationId xmlns:a16="http://schemas.microsoft.com/office/drawing/2014/main" id="{684FB479-18B8-66B7-D3CF-303C9FCD7C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67" y="2448"/>
                  <a:ext cx="420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600" b="1"/>
                    <a:t>Exec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">
            <a:extLst>
              <a:ext uri="{FF2B5EF4-FFF2-40B4-BE49-F238E27FC236}">
                <a16:creationId xmlns:a16="http://schemas.microsoft.com/office/drawing/2014/main" id="{99EB8A8E-6621-8555-DE9F-181FD9C94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35</a:t>
            </a:r>
          </a:p>
        </p:txBody>
      </p:sp>
      <p:sp>
        <p:nvSpPr>
          <p:cNvPr id="74755" name="Rectangle 11">
            <a:extLst>
              <a:ext uri="{FF2B5EF4-FFF2-40B4-BE49-F238E27FC236}">
                <a16:creationId xmlns:a16="http://schemas.microsoft.com/office/drawing/2014/main" id="{DF5C5A81-FCF4-15B1-6437-DD672EE2E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should we do to this code to run it on a CPU with delay slots?</a:t>
            </a:r>
          </a:p>
        </p:txBody>
      </p:sp>
      <p:sp>
        <p:nvSpPr>
          <p:cNvPr id="74756" name="Text Box 7">
            <a:extLst>
              <a:ext uri="{FF2B5EF4-FFF2-40B4-BE49-F238E27FC236}">
                <a16:creationId xmlns:a16="http://schemas.microsoft.com/office/drawing/2014/main" id="{58E070FB-C91E-836E-6500-BE81F7BE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2163763"/>
            <a:ext cx="252888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AND X0, X1, X2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ORRI X0, X0, #7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 X3, X4, X5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LDUR X6, [X3,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CBNZ X6, FOO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ADDI X7, X4, #5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">
            <a:extLst>
              <a:ext uri="{FF2B5EF4-FFF2-40B4-BE49-F238E27FC236}">
                <a16:creationId xmlns:a16="http://schemas.microsoft.com/office/drawing/2014/main" id="{411AF6AD-DE0B-F7D0-D0C6-0C878D427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36</a:t>
            </a:r>
          </a:p>
        </p:txBody>
      </p:sp>
      <p:sp>
        <p:nvSpPr>
          <p:cNvPr id="76803" name="Rectangle 11">
            <a:extLst>
              <a:ext uri="{FF2B5EF4-FFF2-40B4-BE49-F238E27FC236}">
                <a16:creationId xmlns:a16="http://schemas.microsoft.com/office/drawing/2014/main" id="{F3F39BF7-1776-EFDF-AFC9-4BAA201C9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Why might a compiler do this transformation?</a:t>
            </a:r>
          </a:p>
        </p:txBody>
      </p:sp>
      <p:sp>
        <p:nvSpPr>
          <p:cNvPr id="76804" name="Text Box 7">
            <a:extLst>
              <a:ext uri="{FF2B5EF4-FFF2-40B4-BE49-F238E27FC236}">
                <a16:creationId xmlns:a16="http://schemas.microsoft.com/office/drawing/2014/main" id="{4CA391FA-94E8-2F2B-6588-67A7A4D51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746250"/>
            <a:ext cx="3644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Before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(j=0; j&lt;2000;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(i=0; i&lt;2000;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x[i][j]+=1;</a:t>
            </a:r>
          </a:p>
        </p:txBody>
      </p:sp>
      <p:sp>
        <p:nvSpPr>
          <p:cNvPr id="76805" name="Text Box 8">
            <a:extLst>
              <a:ext uri="{FF2B5EF4-FFF2-40B4-BE49-F238E27FC236}">
                <a16:creationId xmlns:a16="http://schemas.microsoft.com/office/drawing/2014/main" id="{8361169B-4824-FC8A-714E-B6889D54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900" y="1766888"/>
            <a:ext cx="3644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  <a:tab pos="9144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After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(i=0; i&lt;2000;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(j=0; j&lt;2000;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x[i][j]+=1;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5">
            <a:extLst>
              <a:ext uri="{FF2B5EF4-FFF2-40B4-BE49-F238E27FC236}">
                <a16:creationId xmlns:a16="http://schemas.microsoft.com/office/drawing/2014/main" id="{96DC864B-CC81-C9AE-210F-5927DE38A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37</a:t>
            </a:r>
          </a:p>
        </p:txBody>
      </p:sp>
      <p:sp>
        <p:nvSpPr>
          <p:cNvPr id="78851" name="Rectangle 56">
            <a:extLst>
              <a:ext uri="{FF2B5EF4-FFF2-40B4-BE49-F238E27FC236}">
                <a16:creationId xmlns:a16="http://schemas.microsoft.com/office/drawing/2014/main" id="{7029E7FA-5B85-88E7-7211-061E66B4D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can speed up any level’s hit time by a factor of two, which is the best to speed up?</a:t>
            </a:r>
          </a:p>
        </p:txBody>
      </p:sp>
      <p:graphicFrame>
        <p:nvGraphicFramePr>
          <p:cNvPr id="345137" name="Group 49">
            <a:extLst>
              <a:ext uri="{FF2B5EF4-FFF2-40B4-BE49-F238E27FC236}">
                <a16:creationId xmlns:a16="http://schemas.microsoft.com/office/drawing/2014/main" id="{8597EDAC-8C8F-79BD-90D7-ECAED73D70C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08791814"/>
              </p:ext>
            </p:extLst>
          </p:nvPr>
        </p:nvGraphicFramePr>
        <p:xfrm>
          <a:off x="2338388" y="2030413"/>
          <a:ext cx="4494212" cy="1908174"/>
        </p:xfrm>
        <a:graphic>
          <a:graphicData uri="http://schemas.openxmlformats.org/drawingml/2006/table">
            <a:tbl>
              <a:tblPr first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Level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Time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Rate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cycle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95%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Main Memory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50,000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6">
            <a:extLst>
              <a:ext uri="{FF2B5EF4-FFF2-40B4-BE49-F238E27FC236}">
                <a16:creationId xmlns:a16="http://schemas.microsoft.com/office/drawing/2014/main" id="{A83D16F1-19B2-0BE6-1790-35A6B4EE0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38</a:t>
            </a:r>
          </a:p>
        </p:txBody>
      </p:sp>
      <p:sp>
        <p:nvSpPr>
          <p:cNvPr id="80899" name="Rectangle 107">
            <a:extLst>
              <a:ext uri="{FF2B5EF4-FFF2-40B4-BE49-F238E27FC236}">
                <a16:creationId xmlns:a16="http://schemas.microsoft.com/office/drawing/2014/main" id="{C3078A64-A280-24E5-D277-262E674D8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length (number of blocks) in a direct mapped cache is always a power of 2. 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8">
            <a:extLst>
              <a:ext uri="{FF2B5EF4-FFF2-40B4-BE49-F238E27FC236}">
                <a16:creationId xmlns:a16="http://schemas.microsoft.com/office/drawing/2014/main" id="{DA64239F-2F84-7524-1E5F-4695F866D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 Problem 3</a:t>
            </a:r>
          </a:p>
        </p:txBody>
      </p:sp>
      <p:sp>
        <p:nvSpPr>
          <p:cNvPr id="9219" name="Rectangle 19">
            <a:extLst>
              <a:ext uri="{FF2B5EF4-FFF2-40B4-BE49-F238E27FC236}">
                <a16:creationId xmlns:a16="http://schemas.microsoft.com/office/drawing/2014/main" id="{8ADD2875-E642-BB50-364C-69B573A1C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assembly, compute the average of positive values X0, X1, X2, X3, and put into X10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>
            <a:extLst>
              <a:ext uri="{FF2B5EF4-FFF2-40B4-BE49-F238E27FC236}">
                <a16:creationId xmlns:a16="http://schemas.microsoft.com/office/drawing/2014/main" id="{9D75BA40-829E-B89A-2277-2C506E55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39</a:t>
            </a:r>
          </a:p>
        </p:txBody>
      </p:sp>
      <p:sp>
        <p:nvSpPr>
          <p:cNvPr id="82947" name="Rectangle 12">
            <a:extLst>
              <a:ext uri="{FF2B5EF4-FFF2-40B4-BE49-F238E27FC236}">
                <a16:creationId xmlns:a16="http://schemas.microsoft.com/office/drawing/2014/main" id="{A3C4CC69-CF7A-1039-CDD8-5EAA01032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following access pattern, what is the smallest direct mapped cache that will not use the same cache location twice?</a:t>
            </a:r>
          </a:p>
        </p:txBody>
      </p:sp>
      <p:sp>
        <p:nvSpPr>
          <p:cNvPr id="82948" name="Text Box 7">
            <a:extLst>
              <a:ext uri="{FF2B5EF4-FFF2-40B4-BE49-F238E27FC236}">
                <a16:creationId xmlns:a16="http://schemas.microsoft.com/office/drawing/2014/main" id="{17004F44-B2C6-2DD9-9F70-AD7B3DC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2646363"/>
            <a:ext cx="4889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9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24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>
            <a:extLst>
              <a:ext uri="{FF2B5EF4-FFF2-40B4-BE49-F238E27FC236}">
                <a16:creationId xmlns:a16="http://schemas.microsoft.com/office/drawing/2014/main" id="{21381A40-37AB-F9D2-194F-CC66774D5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40</a:t>
            </a:r>
          </a:p>
        </p:txBody>
      </p:sp>
      <p:sp>
        <p:nvSpPr>
          <p:cNvPr id="84995" name="Rectangle 12">
            <a:extLst>
              <a:ext uri="{FF2B5EF4-FFF2-40B4-BE49-F238E27FC236}">
                <a16:creationId xmlns:a16="http://schemas.microsoft.com/office/drawing/2014/main" id="{FC143650-55B5-8EFF-F181-715CBD5F8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973138"/>
            <a:ext cx="7947025" cy="5362575"/>
          </a:xfrm>
        </p:spPr>
        <p:txBody>
          <a:bodyPr/>
          <a:lstStyle/>
          <a:p>
            <a:r>
              <a:rPr lang="en-US" altLang="en-US"/>
              <a:t>A 32-bit CPU has this 2</a:t>
            </a:r>
            <a:r>
              <a:rPr lang="en-US" altLang="en-US" baseline="30000"/>
              <a:t>8</a:t>
            </a:r>
            <a:r>
              <a:rPr lang="en-US" altLang="en-US"/>
              <a:t> line DM cache with 2</a:t>
            </a:r>
            <a:r>
              <a:rPr lang="en-US" altLang="en-US" baseline="30000"/>
              <a:t>4</a:t>
            </a:r>
            <a:r>
              <a:rPr lang="en-US" altLang="en-US"/>
              <a:t> byte blocks.  What memory locations are now held?</a:t>
            </a:r>
          </a:p>
        </p:txBody>
      </p:sp>
      <p:grpSp>
        <p:nvGrpSpPr>
          <p:cNvPr id="2" name="Group 1" descr="32 bit address, in binary.">
            <a:extLst>
              <a:ext uri="{FF2B5EF4-FFF2-40B4-BE49-F238E27FC236}">
                <a16:creationId xmlns:a16="http://schemas.microsoft.com/office/drawing/2014/main" id="{44138565-25EF-C30B-272B-CC8629DDFE96}"/>
              </a:ext>
            </a:extLst>
          </p:cNvPr>
          <p:cNvGrpSpPr/>
          <p:nvPr/>
        </p:nvGrpSpPr>
        <p:grpSpPr>
          <a:xfrm>
            <a:off x="1154113" y="1809750"/>
            <a:ext cx="6515100" cy="685800"/>
            <a:chOff x="1154113" y="1809750"/>
            <a:chExt cx="6515100" cy="685800"/>
          </a:xfrm>
        </p:grpSpPr>
        <p:grpSp>
          <p:nvGrpSpPr>
            <p:cNvPr id="84996" name="Group 5" descr="32-bit address, in binary.">
              <a:extLst>
                <a:ext uri="{FF2B5EF4-FFF2-40B4-BE49-F238E27FC236}">
                  <a16:creationId xmlns:a16="http://schemas.microsoft.com/office/drawing/2014/main" id="{2218364D-712F-020F-4D24-77688F2EBA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6025" y="2070100"/>
              <a:ext cx="6370638" cy="425450"/>
              <a:chOff x="867" y="1301"/>
              <a:chExt cx="4013" cy="268"/>
            </a:xfrm>
          </p:grpSpPr>
          <p:sp>
            <p:nvSpPr>
              <p:cNvPr id="85129" name="Rectangle 6">
                <a:extLst>
                  <a:ext uri="{FF2B5EF4-FFF2-40B4-BE49-F238E27FC236}">
                    <a16:creationId xmlns:a16="http://schemas.microsoft.com/office/drawing/2014/main" id="{E2325F44-BAAE-C733-F155-0FA15964D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85130" name="Line 7">
                <a:extLst>
                  <a:ext uri="{FF2B5EF4-FFF2-40B4-BE49-F238E27FC236}">
                    <a16:creationId xmlns:a16="http://schemas.microsoft.com/office/drawing/2014/main" id="{9D8B8676-A991-621D-A367-D2D9D125E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1" name="Line 8">
                <a:extLst>
                  <a:ext uri="{FF2B5EF4-FFF2-40B4-BE49-F238E27FC236}">
                    <a16:creationId xmlns:a16="http://schemas.microsoft.com/office/drawing/2014/main" id="{FA857879-028D-5FD3-183B-C0D5A766C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2" name="Line 9">
                <a:extLst>
                  <a:ext uri="{FF2B5EF4-FFF2-40B4-BE49-F238E27FC236}">
                    <a16:creationId xmlns:a16="http://schemas.microsoft.com/office/drawing/2014/main" id="{626F0BB5-AFD3-C466-4675-357490696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3" name="Line 10">
                <a:extLst>
                  <a:ext uri="{FF2B5EF4-FFF2-40B4-BE49-F238E27FC236}">
                    <a16:creationId xmlns:a16="http://schemas.microsoft.com/office/drawing/2014/main" id="{E39133A5-B493-75CA-289F-4CFFF822B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4" name="Line 11">
                <a:extLst>
                  <a:ext uri="{FF2B5EF4-FFF2-40B4-BE49-F238E27FC236}">
                    <a16:creationId xmlns:a16="http://schemas.microsoft.com/office/drawing/2014/main" id="{1AEFD743-4944-6292-F604-A63214751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5" name="Line 12">
                <a:extLst>
                  <a:ext uri="{FF2B5EF4-FFF2-40B4-BE49-F238E27FC236}">
                    <a16:creationId xmlns:a16="http://schemas.microsoft.com/office/drawing/2014/main" id="{A562636F-7A6D-8111-6604-1D30BF397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6" name="Line 13">
                <a:extLst>
                  <a:ext uri="{FF2B5EF4-FFF2-40B4-BE49-F238E27FC236}">
                    <a16:creationId xmlns:a16="http://schemas.microsoft.com/office/drawing/2014/main" id="{F951BB6E-D9C3-E9A2-3824-A03393B05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7" name="Line 14">
                <a:extLst>
                  <a:ext uri="{FF2B5EF4-FFF2-40B4-BE49-F238E27FC236}">
                    <a16:creationId xmlns:a16="http://schemas.microsoft.com/office/drawing/2014/main" id="{8B087EDF-DC3C-AFD7-37E6-07A11495D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8" name="Line 15">
                <a:extLst>
                  <a:ext uri="{FF2B5EF4-FFF2-40B4-BE49-F238E27FC236}">
                    <a16:creationId xmlns:a16="http://schemas.microsoft.com/office/drawing/2014/main" id="{4B884FEE-04AA-4155-EE75-ECF3CAC7B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39" name="Line 16">
                <a:extLst>
                  <a:ext uri="{FF2B5EF4-FFF2-40B4-BE49-F238E27FC236}">
                    <a16:creationId xmlns:a16="http://schemas.microsoft.com/office/drawing/2014/main" id="{985DD33A-F71A-DDC3-884A-F82F36F4A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0" name="Line 17">
                <a:extLst>
                  <a:ext uri="{FF2B5EF4-FFF2-40B4-BE49-F238E27FC236}">
                    <a16:creationId xmlns:a16="http://schemas.microsoft.com/office/drawing/2014/main" id="{42BE9828-1757-F310-36A8-2518C6F9C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1" name="Line 18">
                <a:extLst>
                  <a:ext uri="{FF2B5EF4-FFF2-40B4-BE49-F238E27FC236}">
                    <a16:creationId xmlns:a16="http://schemas.microsoft.com/office/drawing/2014/main" id="{C58CE113-F408-8F8A-D6E8-89535CEB64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2" name="Line 19">
                <a:extLst>
                  <a:ext uri="{FF2B5EF4-FFF2-40B4-BE49-F238E27FC236}">
                    <a16:creationId xmlns:a16="http://schemas.microsoft.com/office/drawing/2014/main" id="{BF5D89CA-7219-0995-C4AE-6C554A651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3" name="Line 20">
                <a:extLst>
                  <a:ext uri="{FF2B5EF4-FFF2-40B4-BE49-F238E27FC236}">
                    <a16:creationId xmlns:a16="http://schemas.microsoft.com/office/drawing/2014/main" id="{9EBBA5A1-ED8F-8CE0-9A66-0C45BE4D8B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4" name="Line 21">
                <a:extLst>
                  <a:ext uri="{FF2B5EF4-FFF2-40B4-BE49-F238E27FC236}">
                    <a16:creationId xmlns:a16="http://schemas.microsoft.com/office/drawing/2014/main" id="{BC4853D2-5D68-0AF2-8EF6-E4AAF3471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5" name="Line 22">
                <a:extLst>
                  <a:ext uri="{FF2B5EF4-FFF2-40B4-BE49-F238E27FC236}">
                    <a16:creationId xmlns:a16="http://schemas.microsoft.com/office/drawing/2014/main" id="{78A313DC-FFCC-0117-3E3D-70164D5DC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6" name="Line 23">
                <a:extLst>
                  <a:ext uri="{FF2B5EF4-FFF2-40B4-BE49-F238E27FC236}">
                    <a16:creationId xmlns:a16="http://schemas.microsoft.com/office/drawing/2014/main" id="{A7AD6340-3C3A-6FE9-8AA4-C0F3D9429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7" name="Line 24">
                <a:extLst>
                  <a:ext uri="{FF2B5EF4-FFF2-40B4-BE49-F238E27FC236}">
                    <a16:creationId xmlns:a16="http://schemas.microsoft.com/office/drawing/2014/main" id="{CB58D9FB-C89C-CB2C-955F-2089125E0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8" name="Line 25">
                <a:extLst>
                  <a:ext uri="{FF2B5EF4-FFF2-40B4-BE49-F238E27FC236}">
                    <a16:creationId xmlns:a16="http://schemas.microsoft.com/office/drawing/2014/main" id="{2A20846D-C602-D320-9F58-7A9A40B318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49" name="Line 26">
                <a:extLst>
                  <a:ext uri="{FF2B5EF4-FFF2-40B4-BE49-F238E27FC236}">
                    <a16:creationId xmlns:a16="http://schemas.microsoft.com/office/drawing/2014/main" id="{0E4D103C-64A2-12CC-2ECE-DE70FF533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0" name="Line 27">
                <a:extLst>
                  <a:ext uri="{FF2B5EF4-FFF2-40B4-BE49-F238E27FC236}">
                    <a16:creationId xmlns:a16="http://schemas.microsoft.com/office/drawing/2014/main" id="{ED5BD757-7CD2-643B-514E-B39C0F30F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1" name="Line 28">
                <a:extLst>
                  <a:ext uri="{FF2B5EF4-FFF2-40B4-BE49-F238E27FC236}">
                    <a16:creationId xmlns:a16="http://schemas.microsoft.com/office/drawing/2014/main" id="{005990D7-949B-EF7B-6148-D8E703987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2" name="Line 29">
                <a:extLst>
                  <a:ext uri="{FF2B5EF4-FFF2-40B4-BE49-F238E27FC236}">
                    <a16:creationId xmlns:a16="http://schemas.microsoft.com/office/drawing/2014/main" id="{114180D9-8BAA-947D-6F81-32C41D986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3" name="Line 30">
                <a:extLst>
                  <a:ext uri="{FF2B5EF4-FFF2-40B4-BE49-F238E27FC236}">
                    <a16:creationId xmlns:a16="http://schemas.microsoft.com/office/drawing/2014/main" id="{E9C3209D-FA8C-8721-471C-1554F6F0E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4" name="Line 31">
                <a:extLst>
                  <a:ext uri="{FF2B5EF4-FFF2-40B4-BE49-F238E27FC236}">
                    <a16:creationId xmlns:a16="http://schemas.microsoft.com/office/drawing/2014/main" id="{B6D8C340-EE06-15F0-BB59-9CCC5388B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5" name="Line 32">
                <a:extLst>
                  <a:ext uri="{FF2B5EF4-FFF2-40B4-BE49-F238E27FC236}">
                    <a16:creationId xmlns:a16="http://schemas.microsoft.com/office/drawing/2014/main" id="{1CB7E71E-C5FD-C936-409E-5A99ACA0B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6" name="Line 33">
                <a:extLst>
                  <a:ext uri="{FF2B5EF4-FFF2-40B4-BE49-F238E27FC236}">
                    <a16:creationId xmlns:a16="http://schemas.microsoft.com/office/drawing/2014/main" id="{FB6459D0-A7B3-1EF1-F379-4121A9249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7" name="Line 34">
                <a:extLst>
                  <a:ext uri="{FF2B5EF4-FFF2-40B4-BE49-F238E27FC236}">
                    <a16:creationId xmlns:a16="http://schemas.microsoft.com/office/drawing/2014/main" id="{61D0D23A-AA18-D75D-3B35-EA0A681F4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8" name="Line 35">
                <a:extLst>
                  <a:ext uri="{FF2B5EF4-FFF2-40B4-BE49-F238E27FC236}">
                    <a16:creationId xmlns:a16="http://schemas.microsoft.com/office/drawing/2014/main" id="{15D02576-4FD9-58DB-5B6D-B175B81FE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59" name="Line 36">
                <a:extLst>
                  <a:ext uri="{FF2B5EF4-FFF2-40B4-BE49-F238E27FC236}">
                    <a16:creationId xmlns:a16="http://schemas.microsoft.com/office/drawing/2014/main" id="{898A7FB8-8381-26BB-EDE1-89B6F6B71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60" name="Line 37">
                <a:extLst>
                  <a:ext uri="{FF2B5EF4-FFF2-40B4-BE49-F238E27FC236}">
                    <a16:creationId xmlns:a16="http://schemas.microsoft.com/office/drawing/2014/main" id="{16582CE2-D17A-7E3C-EEA6-816864288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61" name="Line 38">
                <a:extLst>
                  <a:ext uri="{FF2B5EF4-FFF2-40B4-BE49-F238E27FC236}">
                    <a16:creationId xmlns:a16="http://schemas.microsoft.com/office/drawing/2014/main" id="{64B824A6-2ECD-C95E-B4E7-17B2C6F9B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162" name="Line 39">
                <a:extLst>
                  <a:ext uri="{FF2B5EF4-FFF2-40B4-BE49-F238E27FC236}">
                    <a16:creationId xmlns:a16="http://schemas.microsoft.com/office/drawing/2014/main" id="{B2E0C9F8-FAB8-D98C-B717-35AA3E06B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997" name="Text Box 41">
              <a:extLst>
                <a:ext uri="{FF2B5EF4-FFF2-40B4-BE49-F238E27FC236}">
                  <a16:creationId xmlns:a16="http://schemas.microsoft.com/office/drawing/2014/main" id="{BE3E6CC1-96CB-72D7-C29C-C78C2D2FF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11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31</a:t>
              </a:r>
            </a:p>
          </p:txBody>
        </p:sp>
        <p:sp>
          <p:nvSpPr>
            <p:cNvPr id="84998" name="Text Box 42">
              <a:extLst>
                <a:ext uri="{FF2B5EF4-FFF2-40B4-BE49-F238E27FC236}">
                  <a16:creationId xmlns:a16="http://schemas.microsoft.com/office/drawing/2014/main" id="{431955CB-F278-36D9-1A02-8B0BDC046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413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30</a:t>
              </a:r>
            </a:p>
          </p:txBody>
        </p:sp>
        <p:sp>
          <p:nvSpPr>
            <p:cNvPr id="84999" name="Text Box 43">
              <a:extLst>
                <a:ext uri="{FF2B5EF4-FFF2-40B4-BE49-F238E27FC236}">
                  <a16:creationId xmlns:a16="http://schemas.microsoft.com/office/drawing/2014/main" id="{56855C1A-B7FC-B382-EA7A-92C73C947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1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29</a:t>
              </a:r>
            </a:p>
          </p:txBody>
        </p:sp>
        <p:sp>
          <p:nvSpPr>
            <p:cNvPr id="85000" name="Text Box 44">
              <a:extLst>
                <a:ext uri="{FF2B5EF4-FFF2-40B4-BE49-F238E27FC236}">
                  <a16:creationId xmlns:a16="http://schemas.microsoft.com/office/drawing/2014/main" id="{77306543-1513-7958-74FB-508E7A43E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60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28</a:t>
              </a:r>
            </a:p>
          </p:txBody>
        </p:sp>
        <p:sp>
          <p:nvSpPr>
            <p:cNvPr id="85001" name="Text Box 45">
              <a:extLst>
                <a:ext uri="{FF2B5EF4-FFF2-40B4-BE49-F238E27FC236}">
                  <a16:creationId xmlns:a16="http://schemas.microsoft.com/office/drawing/2014/main" id="{E601BA4E-5305-06B0-445D-5DCBD2FF7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27</a:t>
              </a:r>
            </a:p>
          </p:txBody>
        </p:sp>
        <p:sp>
          <p:nvSpPr>
            <p:cNvPr id="85002" name="Text Box 46">
              <a:extLst>
                <a:ext uri="{FF2B5EF4-FFF2-40B4-BE49-F238E27FC236}">
                  <a16:creationId xmlns:a16="http://schemas.microsoft.com/office/drawing/2014/main" id="{64952657-122C-F9D1-B978-3AA8DC50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10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26</a:t>
              </a:r>
            </a:p>
          </p:txBody>
        </p:sp>
        <p:sp>
          <p:nvSpPr>
            <p:cNvPr id="85003" name="Text Box 47">
              <a:extLst>
                <a:ext uri="{FF2B5EF4-FFF2-40B4-BE49-F238E27FC236}">
                  <a16:creationId xmlns:a16="http://schemas.microsoft.com/office/drawing/2014/main" id="{9D6F02C5-C33D-D8BD-D304-F04E83D41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08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25</a:t>
              </a:r>
            </a:p>
          </p:txBody>
        </p:sp>
        <p:sp>
          <p:nvSpPr>
            <p:cNvPr id="85004" name="Text Box 48">
              <a:extLst>
                <a:ext uri="{FF2B5EF4-FFF2-40B4-BE49-F238E27FC236}">
                  <a16:creationId xmlns:a16="http://schemas.microsoft.com/office/drawing/2014/main" id="{8A868929-B4F7-8960-532D-257550010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52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24</a:t>
              </a:r>
            </a:p>
          </p:txBody>
        </p:sp>
        <p:sp>
          <p:nvSpPr>
            <p:cNvPr id="85005" name="Text Box 49">
              <a:extLst>
                <a:ext uri="{FF2B5EF4-FFF2-40B4-BE49-F238E27FC236}">
                  <a16:creationId xmlns:a16="http://schemas.microsoft.com/office/drawing/2014/main" id="{0C784D11-461F-282B-85F7-190C6B629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55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23</a:t>
              </a:r>
            </a:p>
          </p:txBody>
        </p:sp>
        <p:sp>
          <p:nvSpPr>
            <p:cNvPr id="85006" name="Text Box 50">
              <a:extLst>
                <a:ext uri="{FF2B5EF4-FFF2-40B4-BE49-F238E27FC236}">
                  <a16:creationId xmlns:a16="http://schemas.microsoft.com/office/drawing/2014/main" id="{6AD4283A-DD23-8F77-731A-5FF700D12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798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22</a:t>
              </a:r>
            </a:p>
          </p:txBody>
        </p:sp>
        <p:sp>
          <p:nvSpPr>
            <p:cNvPr id="85007" name="Text Box 51">
              <a:extLst>
                <a:ext uri="{FF2B5EF4-FFF2-40B4-BE49-F238E27FC236}">
                  <a16:creationId xmlns:a16="http://schemas.microsoft.com/office/drawing/2014/main" id="{D4E00E02-47A9-1B02-60CD-49AD85C7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801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21</a:t>
              </a:r>
            </a:p>
          </p:txBody>
        </p:sp>
        <p:sp>
          <p:nvSpPr>
            <p:cNvPr id="85008" name="Text Box 52">
              <a:extLst>
                <a:ext uri="{FF2B5EF4-FFF2-40B4-BE49-F238E27FC236}">
                  <a16:creationId xmlns:a16="http://schemas.microsoft.com/office/drawing/2014/main" id="{2CF20DEE-C7A1-2603-4FA6-7AD480085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803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20</a:t>
              </a:r>
            </a:p>
          </p:txBody>
        </p:sp>
        <p:sp>
          <p:nvSpPr>
            <p:cNvPr id="85009" name="Text Box 53">
              <a:extLst>
                <a:ext uri="{FF2B5EF4-FFF2-40B4-BE49-F238E27FC236}">
                  <a16:creationId xmlns:a16="http://schemas.microsoft.com/office/drawing/2014/main" id="{13D5524B-A9D7-2FEB-9219-FDAF4D899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47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19</a:t>
              </a:r>
            </a:p>
          </p:txBody>
        </p:sp>
        <p:sp>
          <p:nvSpPr>
            <p:cNvPr id="85010" name="Text Box 54">
              <a:extLst>
                <a:ext uri="{FF2B5EF4-FFF2-40B4-BE49-F238E27FC236}">
                  <a16:creationId xmlns:a16="http://schemas.microsoft.com/office/drawing/2014/main" id="{37800E0B-CEDA-5132-418B-FA87D1E2E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50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18</a:t>
              </a:r>
            </a:p>
          </p:txBody>
        </p:sp>
        <p:sp>
          <p:nvSpPr>
            <p:cNvPr id="85011" name="Text Box 55">
              <a:extLst>
                <a:ext uri="{FF2B5EF4-FFF2-40B4-BE49-F238E27FC236}">
                  <a16:creationId xmlns:a16="http://schemas.microsoft.com/office/drawing/2014/main" id="{3DA918F2-7695-DCA2-09C7-FA92CD9B5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493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17</a:t>
              </a:r>
            </a:p>
          </p:txBody>
        </p:sp>
        <p:sp>
          <p:nvSpPr>
            <p:cNvPr id="85012" name="Text Box 56">
              <a:extLst>
                <a:ext uri="{FF2B5EF4-FFF2-40B4-BE49-F238E27FC236}">
                  <a16:creationId xmlns:a16="http://schemas.microsoft.com/office/drawing/2014/main" id="{FB09E386-36EC-E712-219E-DBB68D3EE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9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16</a:t>
              </a:r>
            </a:p>
          </p:txBody>
        </p:sp>
        <p:sp>
          <p:nvSpPr>
            <p:cNvPr id="85013" name="Text Box 57">
              <a:extLst>
                <a:ext uri="{FF2B5EF4-FFF2-40B4-BE49-F238E27FC236}">
                  <a16:creationId xmlns:a16="http://schemas.microsoft.com/office/drawing/2014/main" id="{D2A14B37-0E2C-CF07-1268-AE1C75B28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15</a:t>
              </a:r>
            </a:p>
          </p:txBody>
        </p:sp>
        <p:sp>
          <p:nvSpPr>
            <p:cNvPr id="85014" name="Text Box 58">
              <a:extLst>
                <a:ext uri="{FF2B5EF4-FFF2-40B4-BE49-F238E27FC236}">
                  <a16:creationId xmlns:a16="http://schemas.microsoft.com/office/drawing/2014/main" id="{CDA4D30E-CAF2-C9A8-CFCC-138E59BE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42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14</a:t>
              </a:r>
            </a:p>
          </p:txBody>
        </p:sp>
        <p:sp>
          <p:nvSpPr>
            <p:cNvPr id="85015" name="Text Box 59">
              <a:extLst>
                <a:ext uri="{FF2B5EF4-FFF2-40B4-BE49-F238E27FC236}">
                  <a16:creationId xmlns:a16="http://schemas.microsoft.com/office/drawing/2014/main" id="{C27CCC38-596E-4897-D812-E7C0F4F30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18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13</a:t>
              </a:r>
            </a:p>
          </p:txBody>
        </p:sp>
        <p:sp>
          <p:nvSpPr>
            <p:cNvPr id="85016" name="Text Box 60">
              <a:extLst>
                <a:ext uri="{FF2B5EF4-FFF2-40B4-BE49-F238E27FC236}">
                  <a16:creationId xmlns:a16="http://schemas.microsoft.com/office/drawing/2014/main" id="{019146CF-7335-B49E-37CC-6F2E6A47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88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12</a:t>
              </a:r>
            </a:p>
          </p:txBody>
        </p:sp>
        <p:sp>
          <p:nvSpPr>
            <p:cNvPr id="85017" name="Text Box 61">
              <a:extLst>
                <a:ext uri="{FF2B5EF4-FFF2-40B4-BE49-F238E27FC236}">
                  <a16:creationId xmlns:a16="http://schemas.microsoft.com/office/drawing/2014/main" id="{28002841-1C76-8110-1CEC-E0C3AF0FC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32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11</a:t>
              </a:r>
            </a:p>
          </p:txBody>
        </p:sp>
        <p:sp>
          <p:nvSpPr>
            <p:cNvPr id="85018" name="Text Box 62">
              <a:extLst>
                <a:ext uri="{FF2B5EF4-FFF2-40B4-BE49-F238E27FC236}">
                  <a16:creationId xmlns:a16="http://schemas.microsoft.com/office/drawing/2014/main" id="{D4F8E0B7-E9FA-51BD-3478-4AFC6C9D4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35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10</a:t>
              </a:r>
            </a:p>
          </p:txBody>
        </p:sp>
        <p:sp>
          <p:nvSpPr>
            <p:cNvPr id="85019" name="Text Box 63">
              <a:extLst>
                <a:ext uri="{FF2B5EF4-FFF2-40B4-BE49-F238E27FC236}">
                  <a16:creationId xmlns:a16="http://schemas.microsoft.com/office/drawing/2014/main" id="{8CFBB103-60F1-374A-C19B-00328CC0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37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09</a:t>
              </a:r>
            </a:p>
          </p:txBody>
        </p:sp>
        <p:sp>
          <p:nvSpPr>
            <p:cNvPr id="85020" name="Text Box 64">
              <a:extLst>
                <a:ext uri="{FF2B5EF4-FFF2-40B4-BE49-F238E27FC236}">
                  <a16:creationId xmlns:a16="http://schemas.microsoft.com/office/drawing/2014/main" id="{BCA4D4E7-3289-93D7-BF32-5802D87C3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1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08</a:t>
              </a:r>
            </a:p>
          </p:txBody>
        </p:sp>
        <p:sp>
          <p:nvSpPr>
            <p:cNvPr id="85021" name="Text Box 65">
              <a:extLst>
                <a:ext uri="{FF2B5EF4-FFF2-40B4-BE49-F238E27FC236}">
                  <a16:creationId xmlns:a16="http://schemas.microsoft.com/office/drawing/2014/main" id="{80E1C1E3-27C6-34B6-5F5D-CC0DC8D0D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3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07</a:t>
              </a:r>
            </a:p>
          </p:txBody>
        </p:sp>
        <p:sp>
          <p:nvSpPr>
            <p:cNvPr id="85022" name="Text Box 66">
              <a:extLst>
                <a:ext uri="{FF2B5EF4-FFF2-40B4-BE49-F238E27FC236}">
                  <a16:creationId xmlns:a16="http://schemas.microsoft.com/office/drawing/2014/main" id="{B95C9E18-3742-2717-8309-2F41436B0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727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06</a:t>
              </a:r>
            </a:p>
          </p:txBody>
        </p:sp>
        <p:sp>
          <p:nvSpPr>
            <p:cNvPr id="85023" name="Text Box 67">
              <a:extLst>
                <a:ext uri="{FF2B5EF4-FFF2-40B4-BE49-F238E27FC236}">
                  <a16:creationId xmlns:a16="http://schemas.microsoft.com/office/drawing/2014/main" id="{72A7A8EC-5A56-A0C0-3781-6097F9D9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0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05</a:t>
              </a:r>
            </a:p>
          </p:txBody>
        </p:sp>
        <p:sp>
          <p:nvSpPr>
            <p:cNvPr id="85024" name="Text Box 68">
              <a:extLst>
                <a:ext uri="{FF2B5EF4-FFF2-40B4-BE49-F238E27FC236}">
                  <a16:creationId xmlns:a16="http://schemas.microsoft.com/office/drawing/2014/main" id="{FCF6187A-56EA-D212-528A-5E6B3F991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5738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04</a:t>
              </a:r>
            </a:p>
          </p:txBody>
        </p:sp>
        <p:sp>
          <p:nvSpPr>
            <p:cNvPr id="85025" name="Text Box 69">
              <a:extLst>
                <a:ext uri="{FF2B5EF4-FFF2-40B4-BE49-F238E27FC236}">
                  <a16:creationId xmlns:a16="http://schemas.microsoft.com/office/drawing/2014/main" id="{2B0AF609-B584-980A-0A4C-8030CE734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57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03</a:t>
              </a:r>
            </a:p>
          </p:txBody>
        </p:sp>
        <p:sp>
          <p:nvSpPr>
            <p:cNvPr id="85026" name="Text Box 70">
              <a:extLst>
                <a:ext uri="{FF2B5EF4-FFF2-40B4-BE49-F238E27FC236}">
                  <a16:creationId xmlns:a16="http://schemas.microsoft.com/office/drawing/2014/main" id="{F5BEFDCC-CDCA-73DB-B6AC-AFD4DADA5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4200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02</a:t>
              </a:r>
            </a:p>
          </p:txBody>
        </p:sp>
        <p:sp>
          <p:nvSpPr>
            <p:cNvPr id="85027" name="Text Box 71">
              <a:extLst>
                <a:ext uri="{FF2B5EF4-FFF2-40B4-BE49-F238E27FC236}">
                  <a16:creationId xmlns:a16="http://schemas.microsoft.com/office/drawing/2014/main" id="{04841B79-3F76-EC94-D2D3-BC8BF5DEB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4225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01</a:t>
              </a:r>
            </a:p>
          </p:txBody>
        </p:sp>
        <p:sp>
          <p:nvSpPr>
            <p:cNvPr id="85028" name="Text Box 72">
              <a:extLst>
                <a:ext uri="{FF2B5EF4-FFF2-40B4-BE49-F238E27FC236}">
                  <a16:creationId xmlns:a16="http://schemas.microsoft.com/office/drawing/2014/main" id="{C4C4044A-E87F-977D-F56B-0F9E2C468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2663" y="1809750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tx2"/>
                  </a:solidFill>
                </a:rPr>
                <a:t>00</a:t>
              </a:r>
            </a:p>
          </p:txBody>
        </p:sp>
      </p:grpSp>
      <p:grpSp>
        <p:nvGrpSpPr>
          <p:cNvPr id="85029" name="Group 4" descr="Example of a cache memory contents.">
            <a:extLst>
              <a:ext uri="{FF2B5EF4-FFF2-40B4-BE49-F238E27FC236}">
                <a16:creationId xmlns:a16="http://schemas.microsoft.com/office/drawing/2014/main" id="{7ED02EE1-6BE2-463A-9D5E-6EE545E9ACBE}"/>
              </a:ext>
            </a:extLst>
          </p:cNvPr>
          <p:cNvGrpSpPr>
            <a:grpSpLocks/>
          </p:cNvGrpSpPr>
          <p:nvPr/>
        </p:nvGrpSpPr>
        <p:grpSpPr bwMode="auto">
          <a:xfrm>
            <a:off x="730250" y="2625725"/>
            <a:ext cx="7385050" cy="3395663"/>
            <a:chOff x="730930" y="2626053"/>
            <a:chExt cx="7384370" cy="3395432"/>
          </a:xfrm>
        </p:grpSpPr>
        <p:sp>
          <p:nvSpPr>
            <p:cNvPr id="85030" name="Text Box 126">
              <a:extLst>
                <a:ext uri="{FF2B5EF4-FFF2-40B4-BE49-F238E27FC236}">
                  <a16:creationId xmlns:a16="http://schemas.microsoft.com/office/drawing/2014/main" id="{5270819F-6105-5760-CEF7-9ACF31663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3072141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31" name="Text Box 127">
              <a:extLst>
                <a:ext uri="{FF2B5EF4-FFF2-40B4-BE49-F238E27FC236}">
                  <a16:creationId xmlns:a16="http://schemas.microsoft.com/office/drawing/2014/main" id="{32FC761C-69C7-8384-D3B0-60F15B4CE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3335666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32" name="Text Box 128">
              <a:extLst>
                <a:ext uri="{FF2B5EF4-FFF2-40B4-BE49-F238E27FC236}">
                  <a16:creationId xmlns:a16="http://schemas.microsoft.com/office/drawing/2014/main" id="{34F98021-7528-A1A3-6363-4819BA47F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359760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2</a:t>
              </a:r>
            </a:p>
          </p:txBody>
        </p:sp>
        <p:sp>
          <p:nvSpPr>
            <p:cNvPr id="85033" name="Text Box 129">
              <a:extLst>
                <a:ext uri="{FF2B5EF4-FFF2-40B4-BE49-F238E27FC236}">
                  <a16:creationId xmlns:a16="http://schemas.microsoft.com/office/drawing/2014/main" id="{44EDAEDB-6CBB-7F66-B5FD-F7CCB2D44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386112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3</a:t>
              </a:r>
            </a:p>
          </p:txBody>
        </p:sp>
        <p:sp>
          <p:nvSpPr>
            <p:cNvPr id="85034" name="Text Box 130">
              <a:extLst>
                <a:ext uri="{FF2B5EF4-FFF2-40B4-BE49-F238E27FC236}">
                  <a16:creationId xmlns:a16="http://schemas.microsoft.com/office/drawing/2014/main" id="{87583E84-C224-49FF-44CC-A22A50604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4123066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4</a:t>
              </a:r>
            </a:p>
          </p:txBody>
        </p:sp>
        <p:sp>
          <p:nvSpPr>
            <p:cNvPr id="85035" name="Text Box 131">
              <a:extLst>
                <a:ext uri="{FF2B5EF4-FFF2-40B4-BE49-F238E27FC236}">
                  <a16:creationId xmlns:a16="http://schemas.microsoft.com/office/drawing/2014/main" id="{1D3B1A02-C3FD-7224-63F1-A4FECAD12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4385003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5</a:t>
              </a:r>
            </a:p>
          </p:txBody>
        </p:sp>
        <p:sp>
          <p:nvSpPr>
            <p:cNvPr id="85036" name="Text Box 132">
              <a:extLst>
                <a:ext uri="{FF2B5EF4-FFF2-40B4-BE49-F238E27FC236}">
                  <a16:creationId xmlns:a16="http://schemas.microsoft.com/office/drawing/2014/main" id="{25B76D04-3005-9DEE-8D4A-94D5A55F4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464852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6</a:t>
              </a:r>
            </a:p>
          </p:txBody>
        </p:sp>
        <p:sp>
          <p:nvSpPr>
            <p:cNvPr id="85037" name="Text Box 133">
              <a:extLst>
                <a:ext uri="{FF2B5EF4-FFF2-40B4-BE49-F238E27FC236}">
                  <a16:creationId xmlns:a16="http://schemas.microsoft.com/office/drawing/2014/main" id="{F703F5AA-B7D7-C773-4A9B-F5B9FFABB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612" y="4910466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7</a:t>
              </a:r>
            </a:p>
          </p:txBody>
        </p:sp>
        <p:grpSp>
          <p:nvGrpSpPr>
            <p:cNvPr id="85038" name="Group 134">
              <a:extLst>
                <a:ext uri="{FF2B5EF4-FFF2-40B4-BE49-F238E27FC236}">
                  <a16:creationId xmlns:a16="http://schemas.microsoft.com/office/drawing/2014/main" id="{785CFEB5-1FD9-5B97-D06A-545EB8B2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737" y="3092778"/>
              <a:ext cx="417513" cy="2889250"/>
              <a:chOff x="1440" y="1578"/>
              <a:chExt cx="672" cy="1820"/>
            </a:xfrm>
          </p:grpSpPr>
          <p:sp>
            <p:nvSpPr>
              <p:cNvPr id="85119" name="Rectangle 135">
                <a:extLst>
                  <a:ext uri="{FF2B5EF4-FFF2-40B4-BE49-F238E27FC236}">
                    <a16:creationId xmlns:a16="http://schemas.microsoft.com/office/drawing/2014/main" id="{BF7968FD-4A75-A2A0-EB57-8B34EAA92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0" name="Rectangle 136">
                <a:extLst>
                  <a:ext uri="{FF2B5EF4-FFF2-40B4-BE49-F238E27FC236}">
                    <a16:creationId xmlns:a16="http://schemas.microsoft.com/office/drawing/2014/main" id="{FD34CE45-D3F3-73D7-AA25-3CF66DB05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1" name="Rectangle 137">
                <a:extLst>
                  <a:ext uri="{FF2B5EF4-FFF2-40B4-BE49-F238E27FC236}">
                    <a16:creationId xmlns:a16="http://schemas.microsoft.com/office/drawing/2014/main" id="{97F99564-3617-C216-43AA-3F5EDAAD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2" name="Rectangle 138">
                <a:extLst>
                  <a:ext uri="{FF2B5EF4-FFF2-40B4-BE49-F238E27FC236}">
                    <a16:creationId xmlns:a16="http://schemas.microsoft.com/office/drawing/2014/main" id="{3ABD0D1C-EB8F-99C4-3D71-187EBB827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3" name="Rectangle 139">
                <a:extLst>
                  <a:ext uri="{FF2B5EF4-FFF2-40B4-BE49-F238E27FC236}">
                    <a16:creationId xmlns:a16="http://schemas.microsoft.com/office/drawing/2014/main" id="{D3DA9299-184C-C632-EEF4-F7D200AEB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4" name="Rectangle 140">
                <a:extLst>
                  <a:ext uri="{FF2B5EF4-FFF2-40B4-BE49-F238E27FC236}">
                    <a16:creationId xmlns:a16="http://schemas.microsoft.com/office/drawing/2014/main" id="{B51D7462-7065-E12A-6DC7-540612378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5" name="Rectangle 141">
                <a:extLst>
                  <a:ext uri="{FF2B5EF4-FFF2-40B4-BE49-F238E27FC236}">
                    <a16:creationId xmlns:a16="http://schemas.microsoft.com/office/drawing/2014/main" id="{0DA41EA1-E6EA-E45D-D9AF-795839BE3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6" name="Rectangle 142">
                <a:extLst>
                  <a:ext uri="{FF2B5EF4-FFF2-40B4-BE49-F238E27FC236}">
                    <a16:creationId xmlns:a16="http://schemas.microsoft.com/office/drawing/2014/main" id="{229F0AF5-6073-DC16-49A9-C90025DD0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7" name="Rectangle 143">
                <a:extLst>
                  <a:ext uri="{FF2B5EF4-FFF2-40B4-BE49-F238E27FC236}">
                    <a16:creationId xmlns:a16="http://schemas.microsoft.com/office/drawing/2014/main" id="{BE563A3C-09BF-0872-3F8F-68C7366DE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28" name="Rectangle 144">
                <a:extLst>
                  <a:ext uri="{FF2B5EF4-FFF2-40B4-BE49-F238E27FC236}">
                    <a16:creationId xmlns:a16="http://schemas.microsoft.com/office/drawing/2014/main" id="{121EDD18-5011-D90D-AFF1-FAE1EE85B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85039" name="Text Box 145">
              <a:extLst>
                <a:ext uri="{FF2B5EF4-FFF2-40B4-BE49-F238E27FC236}">
                  <a16:creationId xmlns:a16="http://schemas.microsoft.com/office/drawing/2014/main" id="{3B15F691-2A22-61F0-5029-D9AFDFCF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930" y="5697866"/>
              <a:ext cx="4828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2</a:t>
              </a:r>
              <a:r>
                <a:rPr lang="en-US" altLang="en-US" sz="1400" baseline="30000"/>
                <a:t>8</a:t>
              </a:r>
              <a:r>
                <a:rPr lang="en-US" altLang="en-US" sz="1400"/>
                <a:t>-1</a:t>
              </a:r>
            </a:p>
          </p:txBody>
        </p:sp>
        <p:sp>
          <p:nvSpPr>
            <p:cNvPr id="85040" name="Text Box 146">
              <a:extLst>
                <a:ext uri="{FF2B5EF4-FFF2-40B4-BE49-F238E27FC236}">
                  <a16:creationId xmlns:a16="http://schemas.microsoft.com/office/drawing/2014/main" id="{BB883B46-E1E0-2CA7-7FAE-5607ACF4A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845344" y="5301784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…</a:t>
              </a:r>
            </a:p>
          </p:txBody>
        </p:sp>
        <p:grpSp>
          <p:nvGrpSpPr>
            <p:cNvPr id="85041" name="Group 147">
              <a:extLst>
                <a:ext uri="{FF2B5EF4-FFF2-40B4-BE49-F238E27FC236}">
                  <a16:creationId xmlns:a16="http://schemas.microsoft.com/office/drawing/2014/main" id="{19FC7B26-6011-605F-CCDB-F0B754B4D6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1700" y="3092778"/>
              <a:ext cx="1941512" cy="2889250"/>
              <a:chOff x="1440" y="1578"/>
              <a:chExt cx="672" cy="1820"/>
            </a:xfrm>
          </p:grpSpPr>
          <p:sp>
            <p:nvSpPr>
              <p:cNvPr id="85109" name="Rectangle 148">
                <a:extLst>
                  <a:ext uri="{FF2B5EF4-FFF2-40B4-BE49-F238E27FC236}">
                    <a16:creationId xmlns:a16="http://schemas.microsoft.com/office/drawing/2014/main" id="{F26CEDF2-39E6-D5BF-1B04-B1ACB5776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0" name="Rectangle 149">
                <a:extLst>
                  <a:ext uri="{FF2B5EF4-FFF2-40B4-BE49-F238E27FC236}">
                    <a16:creationId xmlns:a16="http://schemas.microsoft.com/office/drawing/2014/main" id="{1CEA91B5-675B-E13A-152D-B1984A583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1" name="Rectangle 150">
                <a:extLst>
                  <a:ext uri="{FF2B5EF4-FFF2-40B4-BE49-F238E27FC236}">
                    <a16:creationId xmlns:a16="http://schemas.microsoft.com/office/drawing/2014/main" id="{7D6A5B81-B6FA-1A03-2AFD-1B5167998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2" name="Rectangle 151">
                <a:extLst>
                  <a:ext uri="{FF2B5EF4-FFF2-40B4-BE49-F238E27FC236}">
                    <a16:creationId xmlns:a16="http://schemas.microsoft.com/office/drawing/2014/main" id="{81D40ACE-5796-A408-8FB6-4974C4335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3" name="Rectangle 152">
                <a:extLst>
                  <a:ext uri="{FF2B5EF4-FFF2-40B4-BE49-F238E27FC236}">
                    <a16:creationId xmlns:a16="http://schemas.microsoft.com/office/drawing/2014/main" id="{C46100EE-C289-6D1A-FA85-BABE11117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4" name="Rectangle 153">
                <a:extLst>
                  <a:ext uri="{FF2B5EF4-FFF2-40B4-BE49-F238E27FC236}">
                    <a16:creationId xmlns:a16="http://schemas.microsoft.com/office/drawing/2014/main" id="{F18356DE-0A99-C58E-B456-6614E689B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5" name="Rectangle 154">
                <a:extLst>
                  <a:ext uri="{FF2B5EF4-FFF2-40B4-BE49-F238E27FC236}">
                    <a16:creationId xmlns:a16="http://schemas.microsoft.com/office/drawing/2014/main" id="{C9E0BC6E-C3AA-1DCD-C83C-08C3CDD6F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6" name="Rectangle 155">
                <a:extLst>
                  <a:ext uri="{FF2B5EF4-FFF2-40B4-BE49-F238E27FC236}">
                    <a16:creationId xmlns:a16="http://schemas.microsoft.com/office/drawing/2014/main" id="{95B5A9DF-4E7D-D6FE-307B-229DA0FD3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7" name="Rectangle 156">
                <a:extLst>
                  <a:ext uri="{FF2B5EF4-FFF2-40B4-BE49-F238E27FC236}">
                    <a16:creationId xmlns:a16="http://schemas.microsoft.com/office/drawing/2014/main" id="{6263306A-8D85-8EA9-87A9-1A63F77D4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5118" name="Rectangle 157">
                <a:extLst>
                  <a:ext uri="{FF2B5EF4-FFF2-40B4-BE49-F238E27FC236}">
                    <a16:creationId xmlns:a16="http://schemas.microsoft.com/office/drawing/2014/main" id="{54E43D95-BB5C-B44B-98C6-A52CDC770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</p:grpSp>
        <p:sp>
          <p:nvSpPr>
            <p:cNvPr id="85042" name="Text Box 158">
              <a:extLst>
                <a:ext uri="{FF2B5EF4-FFF2-40B4-BE49-F238E27FC236}">
                  <a16:creationId xmlns:a16="http://schemas.microsoft.com/office/drawing/2014/main" id="{499C0B66-88A8-E1E0-DA4B-7ED35FDAF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431131" y="5301785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…</a:t>
              </a:r>
            </a:p>
          </p:txBody>
        </p:sp>
        <p:sp>
          <p:nvSpPr>
            <p:cNvPr id="85043" name="Text Box 159">
              <a:extLst>
                <a:ext uri="{FF2B5EF4-FFF2-40B4-BE49-F238E27FC236}">
                  <a16:creationId xmlns:a16="http://schemas.microsoft.com/office/drawing/2014/main" id="{F5EDCCB2-6B1D-0D0E-3011-3DC6DD221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975769" y="5301784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…</a:t>
              </a:r>
            </a:p>
          </p:txBody>
        </p:sp>
        <p:grpSp>
          <p:nvGrpSpPr>
            <p:cNvPr id="85044" name="Group 160">
              <a:extLst>
                <a:ext uri="{FF2B5EF4-FFF2-40B4-BE49-F238E27FC236}">
                  <a16:creationId xmlns:a16="http://schemas.microsoft.com/office/drawing/2014/main" id="{7027B806-5853-3D6A-C3C3-D543130124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8662" y="3092778"/>
              <a:ext cx="892175" cy="2889250"/>
              <a:chOff x="2764" y="2008"/>
              <a:chExt cx="889" cy="1820"/>
            </a:xfrm>
          </p:grpSpPr>
          <p:grpSp>
            <p:nvGrpSpPr>
              <p:cNvPr id="85097" name="Group 161">
                <a:extLst>
                  <a:ext uri="{FF2B5EF4-FFF2-40B4-BE49-F238E27FC236}">
                    <a16:creationId xmlns:a16="http://schemas.microsoft.com/office/drawing/2014/main" id="{C53E0AE5-EA5B-90DA-6E25-F86555C7A6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85099" name="Rectangle 162">
                  <a:extLst>
                    <a:ext uri="{FF2B5EF4-FFF2-40B4-BE49-F238E27FC236}">
                      <a16:creationId xmlns:a16="http://schemas.microsoft.com/office/drawing/2014/main" id="{4FEDC8FF-94A3-AD37-5107-8A676259A2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0" name="Rectangle 163">
                  <a:extLst>
                    <a:ext uri="{FF2B5EF4-FFF2-40B4-BE49-F238E27FC236}">
                      <a16:creationId xmlns:a16="http://schemas.microsoft.com/office/drawing/2014/main" id="{11A916D0-1F51-7DC9-0DFA-C6A3F5B6BE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1" name="Rectangle 164">
                  <a:extLst>
                    <a:ext uri="{FF2B5EF4-FFF2-40B4-BE49-F238E27FC236}">
                      <a16:creationId xmlns:a16="http://schemas.microsoft.com/office/drawing/2014/main" id="{B06A92D5-D1FF-2811-2F6D-88412E606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2" name="Rectangle 165">
                  <a:extLst>
                    <a:ext uri="{FF2B5EF4-FFF2-40B4-BE49-F238E27FC236}">
                      <a16:creationId xmlns:a16="http://schemas.microsoft.com/office/drawing/2014/main" id="{919CF620-377C-0826-C4AD-1F5E06D9A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3" name="Rectangle 166">
                  <a:extLst>
                    <a:ext uri="{FF2B5EF4-FFF2-40B4-BE49-F238E27FC236}">
                      <a16:creationId xmlns:a16="http://schemas.microsoft.com/office/drawing/2014/main" id="{55BC72BE-2C90-E452-EC2A-48A933FA46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4" name="Rectangle 167">
                  <a:extLst>
                    <a:ext uri="{FF2B5EF4-FFF2-40B4-BE49-F238E27FC236}">
                      <a16:creationId xmlns:a16="http://schemas.microsoft.com/office/drawing/2014/main" id="{2B9216E5-F37D-DDD5-B570-15DB68A6F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5" name="Rectangle 168">
                  <a:extLst>
                    <a:ext uri="{FF2B5EF4-FFF2-40B4-BE49-F238E27FC236}">
                      <a16:creationId xmlns:a16="http://schemas.microsoft.com/office/drawing/2014/main" id="{581C0F00-06A3-58CE-7DAB-3CE352C8D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6" name="Rectangle 169">
                  <a:extLst>
                    <a:ext uri="{FF2B5EF4-FFF2-40B4-BE49-F238E27FC236}">
                      <a16:creationId xmlns:a16="http://schemas.microsoft.com/office/drawing/2014/main" id="{F6618144-460D-9A46-DF35-201202286A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7" name="Rectangle 170">
                  <a:extLst>
                    <a:ext uri="{FF2B5EF4-FFF2-40B4-BE49-F238E27FC236}">
                      <a16:creationId xmlns:a16="http://schemas.microsoft.com/office/drawing/2014/main" id="{7315E13B-AE2E-4179-5559-0DAFC144B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108" name="Rectangle 171">
                  <a:extLst>
                    <a:ext uri="{FF2B5EF4-FFF2-40B4-BE49-F238E27FC236}">
                      <a16:creationId xmlns:a16="http://schemas.microsoft.com/office/drawing/2014/main" id="{5F05AFA6-E5A1-906F-42A0-5CF298EFB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85098" name="Text Box 172">
                <a:extLst>
                  <a:ext uri="{FF2B5EF4-FFF2-40B4-BE49-F238E27FC236}">
                    <a16:creationId xmlns:a16="http://schemas.microsoft.com/office/drawing/2014/main" id="{C611C241-5F51-739E-9E75-995EE5FA05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34" y="3330"/>
                <a:ext cx="2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…</a:t>
                </a:r>
              </a:p>
            </p:txBody>
          </p:sp>
        </p:grpSp>
        <p:sp>
          <p:nvSpPr>
            <p:cNvPr id="85045" name="Text Box 173">
              <a:extLst>
                <a:ext uri="{FF2B5EF4-FFF2-40B4-BE49-F238E27FC236}">
                  <a16:creationId xmlns:a16="http://schemas.microsoft.com/office/drawing/2014/main" id="{4F8D0BD3-6649-944D-D966-E645C833B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012" y="2626053"/>
              <a:ext cx="1028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Valid Bit</a:t>
              </a:r>
            </a:p>
          </p:txBody>
        </p:sp>
        <p:sp>
          <p:nvSpPr>
            <p:cNvPr id="85046" name="Text Box 174">
              <a:extLst>
                <a:ext uri="{FF2B5EF4-FFF2-40B4-BE49-F238E27FC236}">
                  <a16:creationId xmlns:a16="http://schemas.microsoft.com/office/drawing/2014/main" id="{A6545749-A269-16C2-EE64-A45EA22A0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2626053"/>
              <a:ext cx="539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Tag</a:t>
              </a:r>
            </a:p>
          </p:txBody>
        </p:sp>
        <p:sp>
          <p:nvSpPr>
            <p:cNvPr id="85047" name="Text Box 175">
              <a:extLst>
                <a:ext uri="{FF2B5EF4-FFF2-40B4-BE49-F238E27FC236}">
                  <a16:creationId xmlns:a16="http://schemas.microsoft.com/office/drawing/2014/main" id="{5734288A-A932-5A9B-9CC4-ADB340C4D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5100" y="2626053"/>
              <a:ext cx="615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Data</a:t>
              </a:r>
            </a:p>
          </p:txBody>
        </p:sp>
        <p:grpSp>
          <p:nvGrpSpPr>
            <p:cNvPr id="85048" name="Group 230">
              <a:extLst>
                <a:ext uri="{FF2B5EF4-FFF2-40B4-BE49-F238E27FC236}">
                  <a16:creationId xmlns:a16="http://schemas.microsoft.com/office/drawing/2014/main" id="{10E93653-6534-5350-81F7-42377C9EA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23125" y="3092778"/>
              <a:ext cx="892175" cy="2889250"/>
              <a:chOff x="2764" y="2008"/>
              <a:chExt cx="889" cy="1820"/>
            </a:xfrm>
          </p:grpSpPr>
          <p:grpSp>
            <p:nvGrpSpPr>
              <p:cNvPr id="85085" name="Group 231">
                <a:extLst>
                  <a:ext uri="{FF2B5EF4-FFF2-40B4-BE49-F238E27FC236}">
                    <a16:creationId xmlns:a16="http://schemas.microsoft.com/office/drawing/2014/main" id="{FE6A6F76-6CC2-0AC8-1528-7114681113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85087" name="Rectangle 232">
                  <a:extLst>
                    <a:ext uri="{FF2B5EF4-FFF2-40B4-BE49-F238E27FC236}">
                      <a16:creationId xmlns:a16="http://schemas.microsoft.com/office/drawing/2014/main" id="{4D6A9826-771F-99D1-9E55-7AFDB2EF4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8" name="Rectangle 233">
                  <a:extLst>
                    <a:ext uri="{FF2B5EF4-FFF2-40B4-BE49-F238E27FC236}">
                      <a16:creationId xmlns:a16="http://schemas.microsoft.com/office/drawing/2014/main" id="{7AE3F258-6105-2399-F9B5-B54513D6C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9" name="Rectangle 234">
                  <a:extLst>
                    <a:ext uri="{FF2B5EF4-FFF2-40B4-BE49-F238E27FC236}">
                      <a16:creationId xmlns:a16="http://schemas.microsoft.com/office/drawing/2014/main" id="{8750BC2B-3F0C-E593-E664-B86C1D015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0" name="Rectangle 235">
                  <a:extLst>
                    <a:ext uri="{FF2B5EF4-FFF2-40B4-BE49-F238E27FC236}">
                      <a16:creationId xmlns:a16="http://schemas.microsoft.com/office/drawing/2014/main" id="{44ADBCDC-1E56-CE45-B562-0DBC6CE6F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1" name="Rectangle 236">
                  <a:extLst>
                    <a:ext uri="{FF2B5EF4-FFF2-40B4-BE49-F238E27FC236}">
                      <a16:creationId xmlns:a16="http://schemas.microsoft.com/office/drawing/2014/main" id="{56114EB1-6271-4B44-29DB-48A36D1558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2" name="Rectangle 237">
                  <a:extLst>
                    <a:ext uri="{FF2B5EF4-FFF2-40B4-BE49-F238E27FC236}">
                      <a16:creationId xmlns:a16="http://schemas.microsoft.com/office/drawing/2014/main" id="{EEDC3B88-D5AD-9B33-EED3-6542F457A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3" name="Rectangle 238">
                  <a:extLst>
                    <a:ext uri="{FF2B5EF4-FFF2-40B4-BE49-F238E27FC236}">
                      <a16:creationId xmlns:a16="http://schemas.microsoft.com/office/drawing/2014/main" id="{2B1B554C-52E9-CB7F-81A4-50157A4C4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4" name="Rectangle 239">
                  <a:extLst>
                    <a:ext uri="{FF2B5EF4-FFF2-40B4-BE49-F238E27FC236}">
                      <a16:creationId xmlns:a16="http://schemas.microsoft.com/office/drawing/2014/main" id="{F6D8BA43-E161-42C8-11DF-5E30C4EDF6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5" name="Rectangle 240">
                  <a:extLst>
                    <a:ext uri="{FF2B5EF4-FFF2-40B4-BE49-F238E27FC236}">
                      <a16:creationId xmlns:a16="http://schemas.microsoft.com/office/drawing/2014/main" id="{B934E3BA-7AC0-7A4A-9EFA-F8A6C4690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96" name="Rectangle 241">
                  <a:extLst>
                    <a:ext uri="{FF2B5EF4-FFF2-40B4-BE49-F238E27FC236}">
                      <a16:creationId xmlns:a16="http://schemas.microsoft.com/office/drawing/2014/main" id="{1931BF50-A2D8-2D2D-95BC-94683B33B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85086" name="Text Box 242">
                <a:extLst>
                  <a:ext uri="{FF2B5EF4-FFF2-40B4-BE49-F238E27FC236}">
                    <a16:creationId xmlns:a16="http://schemas.microsoft.com/office/drawing/2014/main" id="{CAE11DE7-8184-7EED-8C08-2DF69D83B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34" y="3330"/>
                <a:ext cx="2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…</a:t>
                </a:r>
              </a:p>
            </p:txBody>
          </p:sp>
        </p:grpSp>
        <p:grpSp>
          <p:nvGrpSpPr>
            <p:cNvPr id="85049" name="Group 243">
              <a:extLst>
                <a:ext uri="{FF2B5EF4-FFF2-40B4-BE49-F238E27FC236}">
                  <a16:creationId xmlns:a16="http://schemas.microsoft.com/office/drawing/2014/main" id="{1482FE1F-B91E-9BAC-E85D-0B07383BB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425" y="3092778"/>
              <a:ext cx="892175" cy="2889250"/>
              <a:chOff x="2764" y="2008"/>
              <a:chExt cx="889" cy="1820"/>
            </a:xfrm>
          </p:grpSpPr>
          <p:grpSp>
            <p:nvGrpSpPr>
              <p:cNvPr id="85073" name="Group 244">
                <a:extLst>
                  <a:ext uri="{FF2B5EF4-FFF2-40B4-BE49-F238E27FC236}">
                    <a16:creationId xmlns:a16="http://schemas.microsoft.com/office/drawing/2014/main" id="{7FC67F25-0ACD-80B5-301F-FE11C0491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85075" name="Rectangle 245">
                  <a:extLst>
                    <a:ext uri="{FF2B5EF4-FFF2-40B4-BE49-F238E27FC236}">
                      <a16:creationId xmlns:a16="http://schemas.microsoft.com/office/drawing/2014/main" id="{79E2004C-9C98-0AA4-2873-BCDDB34EA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6" name="Rectangle 246">
                  <a:extLst>
                    <a:ext uri="{FF2B5EF4-FFF2-40B4-BE49-F238E27FC236}">
                      <a16:creationId xmlns:a16="http://schemas.microsoft.com/office/drawing/2014/main" id="{C5DE4EFD-4DA4-6029-D4E0-DF849C04C9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7" name="Rectangle 247">
                  <a:extLst>
                    <a:ext uri="{FF2B5EF4-FFF2-40B4-BE49-F238E27FC236}">
                      <a16:creationId xmlns:a16="http://schemas.microsoft.com/office/drawing/2014/main" id="{58F4E2F9-C002-0EAB-70CD-A291E4A9C5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8" name="Rectangle 248">
                  <a:extLst>
                    <a:ext uri="{FF2B5EF4-FFF2-40B4-BE49-F238E27FC236}">
                      <a16:creationId xmlns:a16="http://schemas.microsoft.com/office/drawing/2014/main" id="{13AF2A46-E76A-F64D-CC62-6FBCEC4D8D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79" name="Rectangle 249">
                  <a:extLst>
                    <a:ext uri="{FF2B5EF4-FFF2-40B4-BE49-F238E27FC236}">
                      <a16:creationId xmlns:a16="http://schemas.microsoft.com/office/drawing/2014/main" id="{2E19F5C5-9E1A-D68F-84C5-B359957E4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0" name="Rectangle 250">
                  <a:extLst>
                    <a:ext uri="{FF2B5EF4-FFF2-40B4-BE49-F238E27FC236}">
                      <a16:creationId xmlns:a16="http://schemas.microsoft.com/office/drawing/2014/main" id="{5C8811DA-916C-3718-490F-9DB6F037CA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1" name="Rectangle 251">
                  <a:extLst>
                    <a:ext uri="{FF2B5EF4-FFF2-40B4-BE49-F238E27FC236}">
                      <a16:creationId xmlns:a16="http://schemas.microsoft.com/office/drawing/2014/main" id="{A79563E3-5D1D-17C1-04E1-5EB299D1B4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2" name="Rectangle 252">
                  <a:extLst>
                    <a:ext uri="{FF2B5EF4-FFF2-40B4-BE49-F238E27FC236}">
                      <a16:creationId xmlns:a16="http://schemas.microsoft.com/office/drawing/2014/main" id="{B6E268B6-8545-EB23-DE84-5E8DC41ACA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3" name="Rectangle 253">
                  <a:extLst>
                    <a:ext uri="{FF2B5EF4-FFF2-40B4-BE49-F238E27FC236}">
                      <a16:creationId xmlns:a16="http://schemas.microsoft.com/office/drawing/2014/main" id="{3AEF14D8-8184-85D8-607C-57BBFADCCB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  <p:sp>
              <p:nvSpPr>
                <p:cNvPr id="85084" name="Rectangle 254">
                  <a:extLst>
                    <a:ext uri="{FF2B5EF4-FFF2-40B4-BE49-F238E27FC236}">
                      <a16:creationId xmlns:a16="http://schemas.microsoft.com/office/drawing/2014/main" id="{D2B5E739-1255-ED49-E25B-C785EE9A32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v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/>
                </a:p>
              </p:txBody>
            </p:sp>
          </p:grpSp>
          <p:sp>
            <p:nvSpPr>
              <p:cNvPr id="85074" name="Text Box 255">
                <a:extLst>
                  <a:ext uri="{FF2B5EF4-FFF2-40B4-BE49-F238E27FC236}">
                    <a16:creationId xmlns:a16="http://schemas.microsoft.com/office/drawing/2014/main" id="{F921DBEE-2D46-4BB0-C093-36E612ADA0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34" y="3330"/>
                <a:ext cx="26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/>
                  <a:t>…</a:t>
                </a:r>
              </a:p>
            </p:txBody>
          </p:sp>
        </p:grpSp>
        <p:sp>
          <p:nvSpPr>
            <p:cNvPr id="85050" name="Rectangle 266">
              <a:extLst>
                <a:ext uri="{FF2B5EF4-FFF2-40B4-BE49-F238E27FC236}">
                  <a16:creationId xmlns:a16="http://schemas.microsoft.com/office/drawing/2014/main" id="{1222EB1C-00AB-42CB-90F1-99D0CE440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775" y="3089603"/>
              <a:ext cx="892175" cy="28844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85051" name="Text Box 269">
              <a:extLst>
                <a:ext uri="{FF2B5EF4-FFF2-40B4-BE49-F238E27FC236}">
                  <a16:creationId xmlns:a16="http://schemas.microsoft.com/office/drawing/2014/main" id="{B81081F5-2185-F2A5-33BB-87903CCAA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3037" y="4007178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…</a:t>
              </a:r>
            </a:p>
          </p:txBody>
        </p:sp>
        <p:sp>
          <p:nvSpPr>
            <p:cNvPr id="85052" name="Text Box 271">
              <a:extLst>
                <a:ext uri="{FF2B5EF4-FFF2-40B4-BE49-F238E27FC236}">
                  <a16:creationId xmlns:a16="http://schemas.microsoft.com/office/drawing/2014/main" id="{3407E35C-2EAD-ECDE-76E9-44075CD8E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287" y="280702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53" name="Text Box 272">
              <a:extLst>
                <a:ext uri="{FF2B5EF4-FFF2-40B4-BE49-F238E27FC236}">
                  <a16:creationId xmlns:a16="http://schemas.microsoft.com/office/drawing/2014/main" id="{94016883-D73A-8E46-5DF5-826F89DCF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050" y="2807028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54" name="Text Box 273">
              <a:extLst>
                <a:ext uri="{FF2B5EF4-FFF2-40B4-BE49-F238E27FC236}">
                  <a16:creationId xmlns:a16="http://schemas.microsoft.com/office/drawing/2014/main" id="{5649D205-4F28-7F3A-551B-B0E64B528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76219" y="2807028"/>
              <a:ext cx="48282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2</a:t>
              </a:r>
              <a:r>
                <a:rPr lang="en-US" altLang="en-US" sz="1400" baseline="30000"/>
                <a:t>4</a:t>
              </a:r>
              <a:r>
                <a:rPr lang="en-US" altLang="en-US" sz="1400"/>
                <a:t>-1</a:t>
              </a:r>
            </a:p>
          </p:txBody>
        </p:sp>
        <p:sp>
          <p:nvSpPr>
            <p:cNvPr id="85055" name="Text Box 126">
              <a:extLst>
                <a:ext uri="{FF2B5EF4-FFF2-40B4-BE49-F238E27FC236}">
                  <a16:creationId xmlns:a16="http://schemas.microsoft.com/office/drawing/2014/main" id="{63383D65-6B75-3DDB-A529-6A79EA6FF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3086887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56" name="Text Box 127">
              <a:extLst>
                <a:ext uri="{FF2B5EF4-FFF2-40B4-BE49-F238E27FC236}">
                  <a16:creationId xmlns:a16="http://schemas.microsoft.com/office/drawing/2014/main" id="{DE79C5D9-0142-8CBA-5A9F-BEB68C275D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335041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57" name="Text Box 128">
              <a:extLst>
                <a:ext uri="{FF2B5EF4-FFF2-40B4-BE49-F238E27FC236}">
                  <a16:creationId xmlns:a16="http://schemas.microsoft.com/office/drawing/2014/main" id="{52B1E623-52E6-E47A-BA99-CFD4790C3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3612349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58" name="Text Box 129">
              <a:extLst>
                <a:ext uri="{FF2B5EF4-FFF2-40B4-BE49-F238E27FC236}">
                  <a16:creationId xmlns:a16="http://schemas.microsoft.com/office/drawing/2014/main" id="{E2601137-1A9D-651F-EEA0-2C09CC25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3875874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59" name="Text Box 130">
              <a:extLst>
                <a:ext uri="{FF2B5EF4-FFF2-40B4-BE49-F238E27FC236}">
                  <a16:creationId xmlns:a16="http://schemas.microsoft.com/office/drawing/2014/main" id="{A028A605-B129-98A6-8C1F-F1498E6C9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413781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60" name="Text Box 131">
              <a:extLst>
                <a:ext uri="{FF2B5EF4-FFF2-40B4-BE49-F238E27FC236}">
                  <a16:creationId xmlns:a16="http://schemas.microsoft.com/office/drawing/2014/main" id="{B312D8B4-B413-EDF3-D585-32A5DA25E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4399749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1</a:t>
              </a:r>
            </a:p>
          </p:txBody>
        </p:sp>
        <p:sp>
          <p:nvSpPr>
            <p:cNvPr id="85061" name="Text Box 132">
              <a:extLst>
                <a:ext uri="{FF2B5EF4-FFF2-40B4-BE49-F238E27FC236}">
                  <a16:creationId xmlns:a16="http://schemas.microsoft.com/office/drawing/2014/main" id="{832B6C5B-8261-EDAD-A697-65928C4FE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4663274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62" name="Text Box 133">
              <a:extLst>
                <a:ext uri="{FF2B5EF4-FFF2-40B4-BE49-F238E27FC236}">
                  <a16:creationId xmlns:a16="http://schemas.microsoft.com/office/drawing/2014/main" id="{B833E9D6-DEDC-4CD3-F9D9-5ED04753E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1968" y="4925212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63" name="Text Box 126">
              <a:extLst>
                <a:ext uri="{FF2B5EF4-FFF2-40B4-BE49-F238E27FC236}">
                  <a16:creationId xmlns:a16="http://schemas.microsoft.com/office/drawing/2014/main" id="{F36A8B7A-AC9C-9834-CE57-69A8F3608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5887" y="5708814"/>
              <a:ext cx="2730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</a:t>
              </a:r>
            </a:p>
          </p:txBody>
        </p:sp>
        <p:sp>
          <p:nvSpPr>
            <p:cNvPr id="85064" name="Text Box 126">
              <a:extLst>
                <a:ext uri="{FF2B5EF4-FFF2-40B4-BE49-F238E27FC236}">
                  <a16:creationId xmlns:a16="http://schemas.microsoft.com/office/drawing/2014/main" id="{5E200968-5F39-89D9-784F-5C3F47477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3091800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0x00001</a:t>
              </a:r>
            </a:p>
          </p:txBody>
        </p:sp>
        <p:sp>
          <p:nvSpPr>
            <p:cNvPr id="85065" name="Text Box 127">
              <a:extLst>
                <a:ext uri="{FF2B5EF4-FFF2-40B4-BE49-F238E27FC236}">
                  <a16:creationId xmlns:a16="http://schemas.microsoft.com/office/drawing/2014/main" id="{1E06BE17-90BA-B42C-475B-BDAFAFEDF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3355325"/>
              <a:ext cx="861054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0xFFFFF</a:t>
              </a:r>
            </a:p>
          </p:txBody>
        </p:sp>
        <p:sp>
          <p:nvSpPr>
            <p:cNvPr id="85066" name="Text Box 128">
              <a:extLst>
                <a:ext uri="{FF2B5EF4-FFF2-40B4-BE49-F238E27FC236}">
                  <a16:creationId xmlns:a16="http://schemas.microsoft.com/office/drawing/2014/main" id="{0DBD0B49-A54E-9E80-AD81-08007F8FF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3617262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0x00000</a:t>
              </a:r>
            </a:p>
          </p:txBody>
        </p:sp>
        <p:sp>
          <p:nvSpPr>
            <p:cNvPr id="85067" name="Text Box 129">
              <a:extLst>
                <a:ext uri="{FF2B5EF4-FFF2-40B4-BE49-F238E27FC236}">
                  <a16:creationId xmlns:a16="http://schemas.microsoft.com/office/drawing/2014/main" id="{1CA8029A-6A02-BA45-4742-CB3B18B59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3880787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0x10101</a:t>
              </a:r>
            </a:p>
          </p:txBody>
        </p:sp>
        <p:sp>
          <p:nvSpPr>
            <p:cNvPr id="85068" name="Text Box 130">
              <a:extLst>
                <a:ext uri="{FF2B5EF4-FFF2-40B4-BE49-F238E27FC236}">
                  <a16:creationId xmlns:a16="http://schemas.microsoft.com/office/drawing/2014/main" id="{A3E83460-72BB-DA27-D72D-12D398964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4142725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0x00000</a:t>
              </a:r>
            </a:p>
          </p:txBody>
        </p:sp>
        <p:sp>
          <p:nvSpPr>
            <p:cNvPr id="85069" name="Text Box 131">
              <a:extLst>
                <a:ext uri="{FF2B5EF4-FFF2-40B4-BE49-F238E27FC236}">
                  <a16:creationId xmlns:a16="http://schemas.microsoft.com/office/drawing/2014/main" id="{D5B3D3AF-145F-37FF-6304-85691AADC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4404662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0x00001</a:t>
              </a:r>
            </a:p>
          </p:txBody>
        </p:sp>
        <p:sp>
          <p:nvSpPr>
            <p:cNvPr id="85070" name="Text Box 132">
              <a:extLst>
                <a:ext uri="{FF2B5EF4-FFF2-40B4-BE49-F238E27FC236}">
                  <a16:creationId xmlns:a16="http://schemas.microsoft.com/office/drawing/2014/main" id="{177F7F7F-4C0C-F821-DA5B-9C30766E2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4668187"/>
              <a:ext cx="812968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0x10100</a:t>
              </a:r>
            </a:p>
          </p:txBody>
        </p:sp>
        <p:sp>
          <p:nvSpPr>
            <p:cNvPr id="85071" name="Text Box 133">
              <a:extLst>
                <a:ext uri="{FF2B5EF4-FFF2-40B4-BE49-F238E27FC236}">
                  <a16:creationId xmlns:a16="http://schemas.microsoft.com/office/drawing/2014/main" id="{EB77F5AB-38BF-F2AF-7232-4A5AC4D6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293" y="4930125"/>
              <a:ext cx="952417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0xDEAD1</a:t>
              </a:r>
            </a:p>
          </p:txBody>
        </p:sp>
        <p:sp>
          <p:nvSpPr>
            <p:cNvPr id="85072" name="Text Box 126">
              <a:extLst>
                <a:ext uri="{FF2B5EF4-FFF2-40B4-BE49-F238E27FC236}">
                  <a16:creationId xmlns:a16="http://schemas.microsoft.com/office/drawing/2014/main" id="{2C1B6F68-5E11-3181-BF34-C3C53D53C6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212" y="5713727"/>
              <a:ext cx="891509" cy="307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0x0BEEF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>
            <a:extLst>
              <a:ext uri="{FF2B5EF4-FFF2-40B4-BE49-F238E27FC236}">
                <a16:creationId xmlns:a16="http://schemas.microsoft.com/office/drawing/2014/main" id="{AA6A6DC9-DF9A-A640-30B7-574DF4C818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41</a:t>
            </a:r>
          </a:p>
        </p:txBody>
      </p:sp>
      <p:sp>
        <p:nvSpPr>
          <p:cNvPr id="87043" name="Rectangle 13">
            <a:extLst>
              <a:ext uri="{FF2B5EF4-FFF2-40B4-BE49-F238E27FC236}">
                <a16:creationId xmlns:a16="http://schemas.microsoft.com/office/drawing/2014/main" id="{F06BACFD-8C2A-99B1-D498-9EF4B2916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many total bits are requires for a direct-mapped cache with 64 KB of data and 8-byte blocks, assuming a 32-bit address?</a:t>
            </a:r>
          </a:p>
        </p:txBody>
      </p:sp>
      <p:sp>
        <p:nvSpPr>
          <p:cNvPr id="87044" name="Rectangle 9">
            <a:extLst>
              <a:ext uri="{FF2B5EF4-FFF2-40B4-BE49-F238E27FC236}">
                <a16:creationId xmlns:a16="http://schemas.microsoft.com/office/drawing/2014/main" id="{295A7F32-B08A-3CA8-9E11-DBC1A8E17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2466975"/>
            <a:ext cx="45720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Index bits: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Bits/block: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Data: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Valid: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	Tag: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Total size: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8">
            <a:extLst>
              <a:ext uri="{FF2B5EF4-FFF2-40B4-BE49-F238E27FC236}">
                <a16:creationId xmlns:a16="http://schemas.microsoft.com/office/drawing/2014/main" id="{5445F03E-CD7B-400A-5BFB-B252882DE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42</a:t>
            </a:r>
          </a:p>
        </p:txBody>
      </p:sp>
      <p:sp>
        <p:nvSpPr>
          <p:cNvPr id="89091" name="Rectangle 79">
            <a:extLst>
              <a:ext uri="{FF2B5EF4-FFF2-40B4-BE49-F238E27FC236}">
                <a16:creationId xmlns:a16="http://schemas.microsoft.com/office/drawing/2014/main" id="{84A79E12-FBC9-57F7-D1B8-9DA87AD93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 Fully Associative Cache with 256 lines, and 8-byte blocks, how many bits are the following?</a:t>
            </a:r>
          </a:p>
          <a:p>
            <a:pPr lvl="1"/>
            <a:r>
              <a:rPr lang="en-US" altLang="en-US"/>
              <a:t>Byte Select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Cache Index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Cache Tag</a:t>
            </a:r>
          </a:p>
        </p:txBody>
      </p:sp>
      <p:grpSp>
        <p:nvGrpSpPr>
          <p:cNvPr id="89092" name="Group 75" descr="32-bit address, in binary.">
            <a:extLst>
              <a:ext uri="{FF2B5EF4-FFF2-40B4-BE49-F238E27FC236}">
                <a16:creationId xmlns:a16="http://schemas.microsoft.com/office/drawing/2014/main" id="{3CA01E68-7988-474E-E9DB-2E67F4259E7D}"/>
              </a:ext>
            </a:extLst>
          </p:cNvPr>
          <p:cNvGrpSpPr>
            <a:grpSpLocks/>
          </p:cNvGrpSpPr>
          <p:nvPr/>
        </p:nvGrpSpPr>
        <p:grpSpPr bwMode="auto">
          <a:xfrm>
            <a:off x="1120775" y="4821238"/>
            <a:ext cx="6515100" cy="685800"/>
            <a:chOff x="847" y="1156"/>
            <a:chExt cx="4104" cy="432"/>
          </a:xfrm>
        </p:grpSpPr>
        <p:grpSp>
          <p:nvGrpSpPr>
            <p:cNvPr id="89093" name="Group 8">
              <a:extLst>
                <a:ext uri="{FF2B5EF4-FFF2-40B4-BE49-F238E27FC236}">
                  <a16:creationId xmlns:a16="http://schemas.microsoft.com/office/drawing/2014/main" id="{FF477263-6E0E-7A38-05FE-FCFEE3DA4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6" y="1320"/>
              <a:ext cx="4013" cy="268"/>
              <a:chOff x="867" y="1301"/>
              <a:chExt cx="4013" cy="268"/>
            </a:xfrm>
          </p:grpSpPr>
          <p:sp>
            <p:nvSpPr>
              <p:cNvPr id="89126" name="Rectangle 9">
                <a:extLst>
                  <a:ext uri="{FF2B5EF4-FFF2-40B4-BE49-F238E27FC236}">
                    <a16:creationId xmlns:a16="http://schemas.microsoft.com/office/drawing/2014/main" id="{C905C90D-C218-CFE1-7F70-4CDC8D78F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/>
              </a:p>
            </p:txBody>
          </p:sp>
          <p:sp>
            <p:nvSpPr>
              <p:cNvPr id="89127" name="Line 10">
                <a:extLst>
                  <a:ext uri="{FF2B5EF4-FFF2-40B4-BE49-F238E27FC236}">
                    <a16:creationId xmlns:a16="http://schemas.microsoft.com/office/drawing/2014/main" id="{BEA0B4A5-5E6B-0C43-1205-E142CECF3C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28" name="Line 11">
                <a:extLst>
                  <a:ext uri="{FF2B5EF4-FFF2-40B4-BE49-F238E27FC236}">
                    <a16:creationId xmlns:a16="http://schemas.microsoft.com/office/drawing/2014/main" id="{4F1D6C74-13A8-54C9-D690-B7E13028E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29" name="Line 12">
                <a:extLst>
                  <a:ext uri="{FF2B5EF4-FFF2-40B4-BE49-F238E27FC236}">
                    <a16:creationId xmlns:a16="http://schemas.microsoft.com/office/drawing/2014/main" id="{B2E91F49-5E0F-42A5-4116-D3AB3345F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0" name="Line 13">
                <a:extLst>
                  <a:ext uri="{FF2B5EF4-FFF2-40B4-BE49-F238E27FC236}">
                    <a16:creationId xmlns:a16="http://schemas.microsoft.com/office/drawing/2014/main" id="{0A0FE03E-96AD-790A-6275-004E22B30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1" name="Line 14">
                <a:extLst>
                  <a:ext uri="{FF2B5EF4-FFF2-40B4-BE49-F238E27FC236}">
                    <a16:creationId xmlns:a16="http://schemas.microsoft.com/office/drawing/2014/main" id="{8BA49AD6-1868-E9D7-6A2A-A34040408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2" name="Line 15">
                <a:extLst>
                  <a:ext uri="{FF2B5EF4-FFF2-40B4-BE49-F238E27FC236}">
                    <a16:creationId xmlns:a16="http://schemas.microsoft.com/office/drawing/2014/main" id="{96172FC4-4BAF-E889-3CBC-32875BDBB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3" name="Line 16">
                <a:extLst>
                  <a:ext uri="{FF2B5EF4-FFF2-40B4-BE49-F238E27FC236}">
                    <a16:creationId xmlns:a16="http://schemas.microsoft.com/office/drawing/2014/main" id="{43226E31-8C3C-75AD-3974-22FBC55E1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4" name="Line 17">
                <a:extLst>
                  <a:ext uri="{FF2B5EF4-FFF2-40B4-BE49-F238E27FC236}">
                    <a16:creationId xmlns:a16="http://schemas.microsoft.com/office/drawing/2014/main" id="{67126E8C-CDF3-87C3-6B5A-7C401B1A1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5" name="Line 18">
                <a:extLst>
                  <a:ext uri="{FF2B5EF4-FFF2-40B4-BE49-F238E27FC236}">
                    <a16:creationId xmlns:a16="http://schemas.microsoft.com/office/drawing/2014/main" id="{04F56BBB-1A8E-F57D-847D-557B098AC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6" name="Line 19">
                <a:extLst>
                  <a:ext uri="{FF2B5EF4-FFF2-40B4-BE49-F238E27FC236}">
                    <a16:creationId xmlns:a16="http://schemas.microsoft.com/office/drawing/2014/main" id="{CF755887-40D2-68D9-C64B-F5CD5801B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7" name="Line 20">
                <a:extLst>
                  <a:ext uri="{FF2B5EF4-FFF2-40B4-BE49-F238E27FC236}">
                    <a16:creationId xmlns:a16="http://schemas.microsoft.com/office/drawing/2014/main" id="{C119CE21-0295-377D-483D-C0B7BF9A0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8" name="Line 21">
                <a:extLst>
                  <a:ext uri="{FF2B5EF4-FFF2-40B4-BE49-F238E27FC236}">
                    <a16:creationId xmlns:a16="http://schemas.microsoft.com/office/drawing/2014/main" id="{AA4FA61B-5317-D0FC-DD53-FC9016C8F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9" name="Line 22">
                <a:extLst>
                  <a:ext uri="{FF2B5EF4-FFF2-40B4-BE49-F238E27FC236}">
                    <a16:creationId xmlns:a16="http://schemas.microsoft.com/office/drawing/2014/main" id="{34B6EDBD-F9B4-9432-3811-62520FE25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0" name="Line 23">
                <a:extLst>
                  <a:ext uri="{FF2B5EF4-FFF2-40B4-BE49-F238E27FC236}">
                    <a16:creationId xmlns:a16="http://schemas.microsoft.com/office/drawing/2014/main" id="{A9783255-6308-04A4-BB49-F2C9A974B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1" name="Line 24">
                <a:extLst>
                  <a:ext uri="{FF2B5EF4-FFF2-40B4-BE49-F238E27FC236}">
                    <a16:creationId xmlns:a16="http://schemas.microsoft.com/office/drawing/2014/main" id="{AB6342B7-3B57-7559-A8E6-C8ADD1F48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2" name="Line 25">
                <a:extLst>
                  <a:ext uri="{FF2B5EF4-FFF2-40B4-BE49-F238E27FC236}">
                    <a16:creationId xmlns:a16="http://schemas.microsoft.com/office/drawing/2014/main" id="{0247557D-4F74-7BAD-CE04-67AF46920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3" name="Line 26">
                <a:extLst>
                  <a:ext uri="{FF2B5EF4-FFF2-40B4-BE49-F238E27FC236}">
                    <a16:creationId xmlns:a16="http://schemas.microsoft.com/office/drawing/2014/main" id="{001ED817-ACA8-2DC6-036E-561387541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4" name="Line 27">
                <a:extLst>
                  <a:ext uri="{FF2B5EF4-FFF2-40B4-BE49-F238E27FC236}">
                    <a16:creationId xmlns:a16="http://schemas.microsoft.com/office/drawing/2014/main" id="{003658EE-6F2A-29AC-28E0-CED323D52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5" name="Line 28">
                <a:extLst>
                  <a:ext uri="{FF2B5EF4-FFF2-40B4-BE49-F238E27FC236}">
                    <a16:creationId xmlns:a16="http://schemas.microsoft.com/office/drawing/2014/main" id="{82878A05-EA65-1528-C9F1-9D6307C6E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6" name="Line 29">
                <a:extLst>
                  <a:ext uri="{FF2B5EF4-FFF2-40B4-BE49-F238E27FC236}">
                    <a16:creationId xmlns:a16="http://schemas.microsoft.com/office/drawing/2014/main" id="{C2A37EF5-C9A8-5E51-7886-D9AAE0BC8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7" name="Line 30">
                <a:extLst>
                  <a:ext uri="{FF2B5EF4-FFF2-40B4-BE49-F238E27FC236}">
                    <a16:creationId xmlns:a16="http://schemas.microsoft.com/office/drawing/2014/main" id="{7EBCD3F9-8914-8766-E6FE-CB237BD40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8" name="Line 31">
                <a:extLst>
                  <a:ext uri="{FF2B5EF4-FFF2-40B4-BE49-F238E27FC236}">
                    <a16:creationId xmlns:a16="http://schemas.microsoft.com/office/drawing/2014/main" id="{169BF5DD-D1C1-411D-CE64-EFD9B3F4D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49" name="Line 32">
                <a:extLst>
                  <a:ext uri="{FF2B5EF4-FFF2-40B4-BE49-F238E27FC236}">
                    <a16:creationId xmlns:a16="http://schemas.microsoft.com/office/drawing/2014/main" id="{7931FC53-8000-F52E-C3C9-12DC9D1E2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0" name="Line 33">
                <a:extLst>
                  <a:ext uri="{FF2B5EF4-FFF2-40B4-BE49-F238E27FC236}">
                    <a16:creationId xmlns:a16="http://schemas.microsoft.com/office/drawing/2014/main" id="{E1959CA1-65E9-2DED-EFE4-6B39950A7D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1" name="Line 34">
                <a:extLst>
                  <a:ext uri="{FF2B5EF4-FFF2-40B4-BE49-F238E27FC236}">
                    <a16:creationId xmlns:a16="http://schemas.microsoft.com/office/drawing/2014/main" id="{09FC1115-6FA1-8EF1-DA1A-742172F65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2" name="Line 35">
                <a:extLst>
                  <a:ext uri="{FF2B5EF4-FFF2-40B4-BE49-F238E27FC236}">
                    <a16:creationId xmlns:a16="http://schemas.microsoft.com/office/drawing/2014/main" id="{4895689C-2578-29BC-4BFB-25EAE6480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3" name="Line 36">
                <a:extLst>
                  <a:ext uri="{FF2B5EF4-FFF2-40B4-BE49-F238E27FC236}">
                    <a16:creationId xmlns:a16="http://schemas.microsoft.com/office/drawing/2014/main" id="{FDFEBE8A-261D-F269-73A4-D88AECEBB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4" name="Line 37">
                <a:extLst>
                  <a:ext uri="{FF2B5EF4-FFF2-40B4-BE49-F238E27FC236}">
                    <a16:creationId xmlns:a16="http://schemas.microsoft.com/office/drawing/2014/main" id="{359C4D0E-A841-4C83-2C80-071FF541A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5" name="Line 38">
                <a:extLst>
                  <a:ext uri="{FF2B5EF4-FFF2-40B4-BE49-F238E27FC236}">
                    <a16:creationId xmlns:a16="http://schemas.microsoft.com/office/drawing/2014/main" id="{8C1327B6-DB7C-4FAA-79E4-BA0392315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6" name="Line 39">
                <a:extLst>
                  <a:ext uri="{FF2B5EF4-FFF2-40B4-BE49-F238E27FC236}">
                    <a16:creationId xmlns:a16="http://schemas.microsoft.com/office/drawing/2014/main" id="{85787093-2F19-1DF1-2019-C1BF63B40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7" name="Line 40">
                <a:extLst>
                  <a:ext uri="{FF2B5EF4-FFF2-40B4-BE49-F238E27FC236}">
                    <a16:creationId xmlns:a16="http://schemas.microsoft.com/office/drawing/2014/main" id="{CC75EB22-2FF0-D8E0-B70B-24B62BEE3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8" name="Line 41">
                <a:extLst>
                  <a:ext uri="{FF2B5EF4-FFF2-40B4-BE49-F238E27FC236}">
                    <a16:creationId xmlns:a16="http://schemas.microsoft.com/office/drawing/2014/main" id="{4FAF1508-B2E7-BB28-16E5-CBBD0BC66F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59" name="Line 42">
                <a:extLst>
                  <a:ext uri="{FF2B5EF4-FFF2-40B4-BE49-F238E27FC236}">
                    <a16:creationId xmlns:a16="http://schemas.microsoft.com/office/drawing/2014/main" id="{39B6382F-5F3B-69A8-AAB6-67875B6469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094" name="Text Box 43">
              <a:extLst>
                <a:ext uri="{FF2B5EF4-FFF2-40B4-BE49-F238E27FC236}">
                  <a16:creationId xmlns:a16="http://schemas.microsoft.com/office/drawing/2014/main" id="{395CDE81-1928-4B00-3EBD-F612B02D3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31</a:t>
              </a:r>
            </a:p>
          </p:txBody>
        </p:sp>
        <p:sp>
          <p:nvSpPr>
            <p:cNvPr id="89095" name="Text Box 44">
              <a:extLst>
                <a:ext uri="{FF2B5EF4-FFF2-40B4-BE49-F238E27FC236}">
                  <a16:creationId xmlns:a16="http://schemas.microsoft.com/office/drawing/2014/main" id="{44B22C55-7569-67A9-E1EE-66C10F081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3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30</a:t>
              </a:r>
            </a:p>
          </p:txBody>
        </p:sp>
        <p:sp>
          <p:nvSpPr>
            <p:cNvPr id="89096" name="Text Box 45">
              <a:extLst>
                <a:ext uri="{FF2B5EF4-FFF2-40B4-BE49-F238E27FC236}">
                  <a16:creationId xmlns:a16="http://schemas.microsoft.com/office/drawing/2014/main" id="{54EAE811-5172-D92F-D0B6-07DEC37C7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29</a:t>
              </a:r>
            </a:p>
          </p:txBody>
        </p:sp>
        <p:sp>
          <p:nvSpPr>
            <p:cNvPr id="89097" name="Text Box 46">
              <a:extLst>
                <a:ext uri="{FF2B5EF4-FFF2-40B4-BE49-F238E27FC236}">
                  <a16:creationId xmlns:a16="http://schemas.microsoft.com/office/drawing/2014/main" id="{B938D9CB-EE7C-0E40-33EE-9A3DDD2C3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4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28</a:t>
              </a:r>
            </a:p>
          </p:txBody>
        </p:sp>
        <p:sp>
          <p:nvSpPr>
            <p:cNvPr id="89098" name="Text Box 47">
              <a:extLst>
                <a:ext uri="{FF2B5EF4-FFF2-40B4-BE49-F238E27FC236}">
                  <a16:creationId xmlns:a16="http://schemas.microsoft.com/office/drawing/2014/main" id="{A28E0EA0-097F-FA66-9121-9DDD0D344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0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27</a:t>
              </a:r>
            </a:p>
          </p:txBody>
        </p:sp>
        <p:sp>
          <p:nvSpPr>
            <p:cNvPr id="89099" name="Text Box 48">
              <a:extLst>
                <a:ext uri="{FF2B5EF4-FFF2-40B4-BE49-F238E27FC236}">
                  <a16:creationId xmlns:a16="http://schemas.microsoft.com/office/drawing/2014/main" id="{A4CBBFC8-D3A4-2541-B9D0-F37E64869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26</a:t>
              </a:r>
            </a:p>
          </p:txBody>
        </p:sp>
        <p:sp>
          <p:nvSpPr>
            <p:cNvPr id="89100" name="Text Box 49">
              <a:extLst>
                <a:ext uri="{FF2B5EF4-FFF2-40B4-BE49-F238E27FC236}">
                  <a16:creationId xmlns:a16="http://schemas.microsoft.com/office/drawing/2014/main" id="{28C179F8-C273-FCF4-159A-E0E2FFC4F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25</a:t>
              </a:r>
            </a:p>
          </p:txBody>
        </p:sp>
        <p:sp>
          <p:nvSpPr>
            <p:cNvPr id="89101" name="Text Box 50">
              <a:extLst>
                <a:ext uri="{FF2B5EF4-FFF2-40B4-BE49-F238E27FC236}">
                  <a16:creationId xmlns:a16="http://schemas.microsoft.com/office/drawing/2014/main" id="{347A885C-668D-AA93-0C4E-4FFAC98A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6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24</a:t>
              </a:r>
            </a:p>
          </p:txBody>
        </p:sp>
        <p:sp>
          <p:nvSpPr>
            <p:cNvPr id="89102" name="Text Box 51">
              <a:extLst>
                <a:ext uri="{FF2B5EF4-FFF2-40B4-BE49-F238E27FC236}">
                  <a16:creationId xmlns:a16="http://schemas.microsoft.com/office/drawing/2014/main" id="{9C66785D-002C-8B7C-D536-63BEF36F2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23</a:t>
              </a:r>
            </a:p>
          </p:txBody>
        </p:sp>
        <p:sp>
          <p:nvSpPr>
            <p:cNvPr id="89103" name="Text Box 52">
              <a:extLst>
                <a:ext uri="{FF2B5EF4-FFF2-40B4-BE49-F238E27FC236}">
                  <a16:creationId xmlns:a16="http://schemas.microsoft.com/office/drawing/2014/main" id="{06F643C4-6CEF-E000-2E64-95303EC12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7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22</a:t>
              </a:r>
            </a:p>
          </p:txBody>
        </p:sp>
        <p:sp>
          <p:nvSpPr>
            <p:cNvPr id="89104" name="Text Box 53">
              <a:extLst>
                <a:ext uri="{FF2B5EF4-FFF2-40B4-BE49-F238E27FC236}">
                  <a16:creationId xmlns:a16="http://schemas.microsoft.com/office/drawing/2014/main" id="{D12749ED-0252-93F7-2D38-F60C9029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3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21</a:t>
              </a:r>
            </a:p>
          </p:txBody>
        </p:sp>
        <p:sp>
          <p:nvSpPr>
            <p:cNvPr id="89105" name="Text Box 54">
              <a:extLst>
                <a:ext uri="{FF2B5EF4-FFF2-40B4-BE49-F238E27FC236}">
                  <a16:creationId xmlns:a16="http://schemas.microsoft.com/office/drawing/2014/main" id="{A96D35C7-ACE2-3602-A00E-FD48D651C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9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20</a:t>
              </a:r>
            </a:p>
          </p:txBody>
        </p:sp>
        <p:sp>
          <p:nvSpPr>
            <p:cNvPr id="89106" name="Text Box 55">
              <a:extLst>
                <a:ext uri="{FF2B5EF4-FFF2-40B4-BE49-F238E27FC236}">
                  <a16:creationId xmlns:a16="http://schemas.microsoft.com/office/drawing/2014/main" id="{8480552A-E67E-5118-3BB9-78ABAF6EA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19</a:t>
              </a:r>
            </a:p>
          </p:txBody>
        </p:sp>
        <p:sp>
          <p:nvSpPr>
            <p:cNvPr id="89107" name="Text Box 56">
              <a:extLst>
                <a:ext uri="{FF2B5EF4-FFF2-40B4-BE49-F238E27FC236}">
                  <a16:creationId xmlns:a16="http://schemas.microsoft.com/office/drawing/2014/main" id="{9CE16BF5-4EB6-5D7F-67AC-1B5755F33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0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18</a:t>
              </a:r>
            </a:p>
          </p:txBody>
        </p:sp>
        <p:sp>
          <p:nvSpPr>
            <p:cNvPr id="89108" name="Text Box 57">
              <a:extLst>
                <a:ext uri="{FF2B5EF4-FFF2-40B4-BE49-F238E27FC236}">
                  <a16:creationId xmlns:a16="http://schemas.microsoft.com/office/drawing/2014/main" id="{29B1BC27-AA5B-BE9A-6F6F-6BD6FA654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5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17</a:t>
              </a:r>
            </a:p>
          </p:txBody>
        </p:sp>
        <p:sp>
          <p:nvSpPr>
            <p:cNvPr id="89109" name="Text Box 58">
              <a:extLst>
                <a:ext uri="{FF2B5EF4-FFF2-40B4-BE49-F238E27FC236}">
                  <a16:creationId xmlns:a16="http://schemas.microsoft.com/office/drawing/2014/main" id="{35AD9E87-EE5A-C2F3-913B-EA4733BF9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1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16</a:t>
              </a:r>
            </a:p>
          </p:txBody>
        </p:sp>
        <p:sp>
          <p:nvSpPr>
            <p:cNvPr id="89110" name="Text Box 59">
              <a:extLst>
                <a:ext uri="{FF2B5EF4-FFF2-40B4-BE49-F238E27FC236}">
                  <a16:creationId xmlns:a16="http://schemas.microsoft.com/office/drawing/2014/main" id="{71E2832F-1313-0E55-AC1D-15B0E2C5E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15</a:t>
              </a:r>
            </a:p>
          </p:txBody>
        </p:sp>
        <p:sp>
          <p:nvSpPr>
            <p:cNvPr id="89111" name="Text Box 60">
              <a:extLst>
                <a:ext uri="{FF2B5EF4-FFF2-40B4-BE49-F238E27FC236}">
                  <a16:creationId xmlns:a16="http://schemas.microsoft.com/office/drawing/2014/main" id="{1BA26AA9-AF27-ED9E-A915-02F15238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2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14</a:t>
              </a:r>
            </a:p>
          </p:txBody>
        </p:sp>
        <p:sp>
          <p:nvSpPr>
            <p:cNvPr id="89112" name="Text Box 61">
              <a:extLst>
                <a:ext uri="{FF2B5EF4-FFF2-40B4-BE49-F238E27FC236}">
                  <a16:creationId xmlns:a16="http://schemas.microsoft.com/office/drawing/2014/main" id="{1BF42299-00D2-68B4-7FDD-34876873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13</a:t>
              </a:r>
            </a:p>
          </p:txBody>
        </p:sp>
        <p:sp>
          <p:nvSpPr>
            <p:cNvPr id="89113" name="Text Box 62">
              <a:extLst>
                <a:ext uri="{FF2B5EF4-FFF2-40B4-BE49-F238E27FC236}">
                  <a16:creationId xmlns:a16="http://schemas.microsoft.com/office/drawing/2014/main" id="{7858EA05-DF2A-3FCF-EE0E-1806D6C69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3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12</a:t>
              </a:r>
            </a:p>
          </p:txBody>
        </p:sp>
        <p:sp>
          <p:nvSpPr>
            <p:cNvPr id="89114" name="Text Box 63">
              <a:extLst>
                <a:ext uri="{FF2B5EF4-FFF2-40B4-BE49-F238E27FC236}">
                  <a16:creationId xmlns:a16="http://schemas.microsoft.com/office/drawing/2014/main" id="{21654324-4D78-D5B8-097D-7A5C89A06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11</a:t>
              </a:r>
            </a:p>
          </p:txBody>
        </p:sp>
        <p:sp>
          <p:nvSpPr>
            <p:cNvPr id="89115" name="Text Box 64">
              <a:extLst>
                <a:ext uri="{FF2B5EF4-FFF2-40B4-BE49-F238E27FC236}">
                  <a16:creationId xmlns:a16="http://schemas.microsoft.com/office/drawing/2014/main" id="{D9FBA304-1E05-3F14-B180-2E720456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10</a:t>
              </a:r>
            </a:p>
          </p:txBody>
        </p:sp>
        <p:sp>
          <p:nvSpPr>
            <p:cNvPr id="89116" name="Text Box 65">
              <a:extLst>
                <a:ext uri="{FF2B5EF4-FFF2-40B4-BE49-F238E27FC236}">
                  <a16:creationId xmlns:a16="http://schemas.microsoft.com/office/drawing/2014/main" id="{F8989361-BDE1-5E38-1AAB-CBFE003B9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0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09</a:t>
              </a:r>
            </a:p>
          </p:txBody>
        </p:sp>
        <p:sp>
          <p:nvSpPr>
            <p:cNvPr id="89117" name="Text Box 66">
              <a:extLst>
                <a:ext uri="{FF2B5EF4-FFF2-40B4-BE49-F238E27FC236}">
                  <a16:creationId xmlns:a16="http://schemas.microsoft.com/office/drawing/2014/main" id="{A0E38EA2-774D-7F8F-61BE-DEAF3784C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5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08</a:t>
              </a:r>
            </a:p>
          </p:txBody>
        </p:sp>
        <p:sp>
          <p:nvSpPr>
            <p:cNvPr id="89118" name="Text Box 67">
              <a:extLst>
                <a:ext uri="{FF2B5EF4-FFF2-40B4-BE49-F238E27FC236}">
                  <a16:creationId xmlns:a16="http://schemas.microsoft.com/office/drawing/2014/main" id="{355B1C8F-679D-6FFB-9A93-86755675F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07</a:t>
              </a:r>
            </a:p>
          </p:txBody>
        </p:sp>
        <p:sp>
          <p:nvSpPr>
            <p:cNvPr id="89119" name="Text Box 68">
              <a:extLst>
                <a:ext uri="{FF2B5EF4-FFF2-40B4-BE49-F238E27FC236}">
                  <a16:creationId xmlns:a16="http://schemas.microsoft.com/office/drawing/2014/main" id="{582D3F88-5F21-D067-93A1-A7A8E0913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06</a:t>
              </a:r>
            </a:p>
          </p:txBody>
        </p:sp>
        <p:sp>
          <p:nvSpPr>
            <p:cNvPr id="89120" name="Text Box 69">
              <a:extLst>
                <a:ext uri="{FF2B5EF4-FFF2-40B4-BE49-F238E27FC236}">
                  <a16:creationId xmlns:a16="http://schemas.microsoft.com/office/drawing/2014/main" id="{91B39498-7E40-D357-B7FD-41FEF0543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05</a:t>
              </a:r>
            </a:p>
          </p:txBody>
        </p:sp>
        <p:sp>
          <p:nvSpPr>
            <p:cNvPr id="89121" name="Text Box 70">
              <a:extLst>
                <a:ext uri="{FF2B5EF4-FFF2-40B4-BE49-F238E27FC236}">
                  <a16:creationId xmlns:a16="http://schemas.microsoft.com/office/drawing/2014/main" id="{5CAC0DB5-5E08-2991-9039-8566B4798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04</a:t>
              </a:r>
            </a:p>
          </p:txBody>
        </p:sp>
        <p:sp>
          <p:nvSpPr>
            <p:cNvPr id="89122" name="Text Box 71">
              <a:extLst>
                <a:ext uri="{FF2B5EF4-FFF2-40B4-BE49-F238E27FC236}">
                  <a16:creationId xmlns:a16="http://schemas.microsoft.com/office/drawing/2014/main" id="{7F864502-A962-8D04-8812-59DCA75DA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3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03</a:t>
              </a:r>
            </a:p>
          </p:txBody>
        </p:sp>
        <p:sp>
          <p:nvSpPr>
            <p:cNvPr id="89123" name="Text Box 72">
              <a:extLst>
                <a:ext uri="{FF2B5EF4-FFF2-40B4-BE49-F238E27FC236}">
                  <a16:creationId xmlns:a16="http://schemas.microsoft.com/office/drawing/2014/main" id="{C54DEA31-F415-BC97-FA20-A2A01FE2E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02</a:t>
              </a:r>
            </a:p>
          </p:txBody>
        </p:sp>
        <p:sp>
          <p:nvSpPr>
            <p:cNvPr id="89124" name="Text Box 73">
              <a:extLst>
                <a:ext uri="{FF2B5EF4-FFF2-40B4-BE49-F238E27FC236}">
                  <a16:creationId xmlns:a16="http://schemas.microsoft.com/office/drawing/2014/main" id="{C5EA5BE4-9132-F319-0960-4D5177056E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01</a:t>
              </a:r>
            </a:p>
          </p:txBody>
        </p:sp>
        <p:sp>
          <p:nvSpPr>
            <p:cNvPr id="89125" name="Text Box 74">
              <a:extLst>
                <a:ext uri="{FF2B5EF4-FFF2-40B4-BE49-F238E27FC236}">
                  <a16:creationId xmlns:a16="http://schemas.microsoft.com/office/drawing/2014/main" id="{DEC711C1-7CBA-6893-0A36-1A522466E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" y="115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/>
                <a:t>00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2">
            <a:extLst>
              <a:ext uri="{FF2B5EF4-FFF2-40B4-BE49-F238E27FC236}">
                <a16:creationId xmlns:a16="http://schemas.microsoft.com/office/drawing/2014/main" id="{73AE58A3-034B-C761-5E4F-237B2C50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43</a:t>
            </a:r>
          </a:p>
        </p:txBody>
      </p:sp>
      <p:sp>
        <p:nvSpPr>
          <p:cNvPr id="91139" name="Rectangle 43">
            <a:extLst>
              <a:ext uri="{FF2B5EF4-FFF2-40B4-BE49-F238E27FC236}">
                <a16:creationId xmlns:a16="http://schemas.microsoft.com/office/drawing/2014/main" id="{889AAF01-7CC2-7C59-10C6-7B0ACCE66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Assume we have three caches, with four one-word blocks:</a:t>
            </a:r>
          </a:p>
          <a:p>
            <a:pPr lvl="1"/>
            <a:r>
              <a:rPr lang="en-US" altLang="en-US"/>
              <a:t>Direct mapped, 2-way set assoc. (w/LRU), and fully associative</a:t>
            </a:r>
          </a:p>
          <a:p>
            <a:r>
              <a:rPr lang="en-US" altLang="en-US" sz="2400"/>
              <a:t>How many misses will each have on this address pattern:</a:t>
            </a:r>
          </a:p>
          <a:p>
            <a:pPr lvl="1"/>
            <a:r>
              <a:rPr lang="en-US" altLang="en-US"/>
              <a:t>Byte addresses: 0, 32, 0, 24, 32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1">
            <a:extLst>
              <a:ext uri="{FF2B5EF4-FFF2-40B4-BE49-F238E27FC236}">
                <a16:creationId xmlns:a16="http://schemas.microsoft.com/office/drawing/2014/main" id="{C787F96D-A77B-1361-4C28-83029CAB6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44</a:t>
            </a:r>
          </a:p>
        </p:txBody>
      </p:sp>
      <p:sp>
        <p:nvSpPr>
          <p:cNvPr id="93187" name="Rectangle 62">
            <a:extLst>
              <a:ext uri="{FF2B5EF4-FFF2-40B4-BE49-F238E27FC236}">
                <a16:creationId xmlns:a16="http://schemas.microsoft.com/office/drawing/2014/main" id="{D87E31EA-7050-AA0F-3F41-F625BAAB2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Which is the best L1 cache for this system?</a:t>
            </a:r>
          </a:p>
          <a:p>
            <a:pPr lvl="1"/>
            <a:r>
              <a:rPr lang="en-US" altLang="en-US"/>
              <a:t>Direct Mapped:	1 cycle, 80% hit rate</a:t>
            </a:r>
          </a:p>
          <a:p>
            <a:pPr lvl="1"/>
            <a:r>
              <a:rPr lang="en-US" altLang="en-US"/>
              <a:t>2-way Set Associative: 2 cycle, 90% hit rate</a:t>
            </a:r>
          </a:p>
          <a:p>
            <a:pPr lvl="1"/>
            <a:r>
              <a:rPr lang="en-US" altLang="en-US"/>
              <a:t>Fully Associative: 3 cycle, 95% hit rate</a:t>
            </a:r>
          </a:p>
        </p:txBody>
      </p:sp>
      <p:graphicFrame>
        <p:nvGraphicFramePr>
          <p:cNvPr id="354307" name="Group 3">
            <a:extLst>
              <a:ext uri="{FF2B5EF4-FFF2-40B4-BE49-F238E27FC236}">
                <a16:creationId xmlns:a16="http://schemas.microsoft.com/office/drawing/2014/main" id="{AC276019-415A-9D93-E0F0-075F462DFD2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00159352"/>
              </p:ext>
            </p:extLst>
          </p:nvPr>
        </p:nvGraphicFramePr>
        <p:xfrm>
          <a:off x="1841500" y="2941638"/>
          <a:ext cx="4494213" cy="1908174"/>
        </p:xfrm>
        <a:graphic>
          <a:graphicData uri="http://schemas.openxmlformats.org/drawingml/2006/table">
            <a:tbl>
              <a:tblPr first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Level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Time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Hit Rate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9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L1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L2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90%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Main Memory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99%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6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Disk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4,000 cycles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100%</a:t>
                      </a:r>
                    </a:p>
                  </a:txBody>
                  <a:tcPr marT="45703" marB="457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2">
            <a:extLst>
              <a:ext uri="{FF2B5EF4-FFF2-40B4-BE49-F238E27FC236}">
                <a16:creationId xmlns:a16="http://schemas.microsoft.com/office/drawing/2014/main" id="{D263F5DA-E46C-DFEF-4FCA-AA3F233D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45</a:t>
            </a:r>
          </a:p>
        </p:txBody>
      </p:sp>
      <p:sp>
        <p:nvSpPr>
          <p:cNvPr id="95235" name="Rectangle 13">
            <a:extLst>
              <a:ext uri="{FF2B5EF4-FFF2-40B4-BE49-F238E27FC236}">
                <a16:creationId xmlns:a16="http://schemas.microsoft.com/office/drawing/2014/main" id="{4D1A7D89-B650-735F-28C9-A96100910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a direct-mapped cache ever have less cache misses than a fully associative cache of the same capacity?  Why/why not?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>
            <a:extLst>
              <a:ext uri="{FF2B5EF4-FFF2-40B4-BE49-F238E27FC236}">
                <a16:creationId xmlns:a16="http://schemas.microsoft.com/office/drawing/2014/main" id="{A0A79369-5F21-AE6C-A47C-70475DFF8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46</a:t>
            </a:r>
          </a:p>
        </p:txBody>
      </p:sp>
      <p:sp>
        <p:nvSpPr>
          <p:cNvPr id="97283" name="Rectangle 12">
            <a:extLst>
              <a:ext uri="{FF2B5EF4-FFF2-40B4-BE49-F238E27FC236}">
                <a16:creationId xmlns:a16="http://schemas.microsoft.com/office/drawing/2014/main" id="{FF879EA6-B902-9D4C-F68A-EB7738EC5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we have separate instruction and data L1 caches.  For each feature, state which cache is most likely to have the given feature</a:t>
            </a:r>
          </a:p>
          <a:p>
            <a:endParaRPr lang="en-US" altLang="en-US"/>
          </a:p>
          <a:p>
            <a:r>
              <a:rPr lang="en-US" altLang="en-US"/>
              <a:t>Large blocksize</a:t>
            </a:r>
          </a:p>
          <a:p>
            <a:endParaRPr lang="en-US" altLang="en-US"/>
          </a:p>
          <a:p>
            <a:r>
              <a:rPr lang="en-US" altLang="en-US"/>
              <a:t>Write-back</a:t>
            </a:r>
          </a:p>
          <a:p>
            <a:endParaRPr lang="en-US" altLang="en-US"/>
          </a:p>
          <a:p>
            <a:r>
              <a:rPr lang="en-US" altLang="en-US"/>
              <a:t>2-cycle hit time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6">
            <a:extLst>
              <a:ext uri="{FF2B5EF4-FFF2-40B4-BE49-F238E27FC236}">
                <a16:creationId xmlns:a16="http://schemas.microsoft.com/office/drawing/2014/main" id="{DE76566C-EC25-F70E-1D81-7BDA1678B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47</a:t>
            </a:r>
          </a:p>
        </p:txBody>
      </p:sp>
      <p:sp>
        <p:nvSpPr>
          <p:cNvPr id="99331" name="Rectangle 27">
            <a:extLst>
              <a:ext uri="{FF2B5EF4-FFF2-40B4-BE49-F238E27FC236}">
                <a16:creationId xmlns:a16="http://schemas.microsoft.com/office/drawing/2014/main" id="{C45249D7-6043-9DC9-1955-719F20987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Here is a graph of runtime vs. N, on a log-log plot, for the following code.  Explain</a:t>
            </a:r>
          </a:p>
        </p:txBody>
      </p:sp>
      <p:graphicFrame>
        <p:nvGraphicFramePr>
          <p:cNvPr id="2" name="Object 21" descr="Graph of runtime vs. N.">
            <a:extLst>
              <a:ext uri="{FF2B5EF4-FFF2-40B4-BE49-F238E27FC236}">
                <a16:creationId xmlns:a16="http://schemas.microsoft.com/office/drawing/2014/main" id="{695D268F-CC24-EFD4-6C6F-EF5247296544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76248118"/>
              </p:ext>
            </p:extLst>
          </p:nvPr>
        </p:nvGraphicFramePr>
        <p:xfrm>
          <a:off x="1463675" y="3481388"/>
          <a:ext cx="6042025" cy="2944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9333" name="Text Box 9">
            <a:extLst>
              <a:ext uri="{FF2B5EF4-FFF2-40B4-BE49-F238E27FC236}">
                <a16:creationId xmlns:a16="http://schemas.microsoft.com/office/drawing/2014/main" id="{81838DEF-700F-7CEB-533D-542B62CE6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1906588"/>
            <a:ext cx="4511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x[N];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  (j = 0; j &lt; 1000; j++)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for (int i = 0; i&lt;N;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	x[i]++;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F728B6-A38E-B722-C2B4-0328E0BF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20888" y="3648075"/>
            <a:ext cx="4957762" cy="2347913"/>
            <a:chOff x="2020888" y="3648075"/>
            <a:chExt cx="4957762" cy="2347913"/>
          </a:xfrm>
        </p:grpSpPr>
        <p:sp>
          <p:nvSpPr>
            <p:cNvPr id="99334" name="TextBox 1">
              <a:extLst>
                <a:ext uri="{FF2B5EF4-FFF2-40B4-BE49-F238E27FC236}">
                  <a16:creationId xmlns:a16="http://schemas.microsoft.com/office/drawing/2014/main" id="{8702D2AD-1B0A-1B61-FF2C-42EBB3D6D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0888" y="5748338"/>
              <a:ext cx="2476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</a:t>
              </a:r>
            </a:p>
          </p:txBody>
        </p:sp>
        <p:sp>
          <p:nvSpPr>
            <p:cNvPr id="99335" name="TextBox 13">
              <a:extLst>
                <a:ext uri="{FF2B5EF4-FFF2-40B4-BE49-F238E27FC236}">
                  <a16:creationId xmlns:a16="http://schemas.microsoft.com/office/drawing/2014/main" id="{2D5AA1DD-BB05-8A4F-C6F6-D71A96446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250" y="5622925"/>
              <a:ext cx="249238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</a:t>
              </a:r>
            </a:p>
          </p:txBody>
        </p:sp>
        <p:sp>
          <p:nvSpPr>
            <p:cNvPr id="99336" name="TextBox 15">
              <a:extLst>
                <a:ext uri="{FF2B5EF4-FFF2-40B4-BE49-F238E27FC236}">
                  <a16:creationId xmlns:a16="http://schemas.microsoft.com/office/drawing/2014/main" id="{F7E8271C-86D3-9BFF-7F54-9EBF94181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663" y="5522913"/>
              <a:ext cx="312737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16</a:t>
              </a:r>
            </a:p>
          </p:txBody>
        </p:sp>
        <p:sp>
          <p:nvSpPr>
            <p:cNvPr id="99337" name="TextBox 17">
              <a:extLst>
                <a:ext uri="{FF2B5EF4-FFF2-40B4-BE49-F238E27FC236}">
                  <a16:creationId xmlns:a16="http://schemas.microsoft.com/office/drawing/2014/main" id="{990459E2-4040-2343-1CE4-AC19BBFC0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5386388"/>
              <a:ext cx="312738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64</a:t>
              </a:r>
            </a:p>
          </p:txBody>
        </p:sp>
        <p:sp>
          <p:nvSpPr>
            <p:cNvPr id="99338" name="TextBox 19">
              <a:extLst>
                <a:ext uri="{FF2B5EF4-FFF2-40B4-BE49-F238E27FC236}">
                  <a16:creationId xmlns:a16="http://schemas.microsoft.com/office/drawing/2014/main" id="{3EF0F7EC-DCAF-FCA3-8252-EF6EC667D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051425"/>
              <a:ext cx="376237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256</a:t>
              </a:r>
            </a:p>
          </p:txBody>
        </p:sp>
        <p:sp>
          <p:nvSpPr>
            <p:cNvPr id="99339" name="TextBox 21">
              <a:extLst>
                <a:ext uri="{FF2B5EF4-FFF2-40B4-BE49-F238E27FC236}">
                  <a16:creationId xmlns:a16="http://schemas.microsoft.com/office/drawing/2014/main" id="{AEC9D17C-8C6E-6493-1C0C-C742FA294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8900" y="4897438"/>
              <a:ext cx="341313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1K</a:t>
              </a:r>
            </a:p>
          </p:txBody>
        </p:sp>
        <p:sp>
          <p:nvSpPr>
            <p:cNvPr id="99340" name="TextBox 23">
              <a:extLst>
                <a:ext uri="{FF2B5EF4-FFF2-40B4-BE49-F238E27FC236}">
                  <a16:creationId xmlns:a16="http://schemas.microsoft.com/office/drawing/2014/main" id="{C5B239F5-7D3D-8083-E78C-3E2C69437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725" y="4598988"/>
              <a:ext cx="3429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4K</a:t>
              </a:r>
            </a:p>
          </p:txBody>
        </p:sp>
        <p:sp>
          <p:nvSpPr>
            <p:cNvPr id="99341" name="TextBox 25">
              <a:extLst>
                <a:ext uri="{FF2B5EF4-FFF2-40B4-BE49-F238E27FC236}">
                  <a16:creationId xmlns:a16="http://schemas.microsoft.com/office/drawing/2014/main" id="{0B8D1D8F-5170-075D-E07A-EA107AB7F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38" y="4464050"/>
              <a:ext cx="4064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16K</a:t>
              </a:r>
            </a:p>
          </p:txBody>
        </p:sp>
        <p:sp>
          <p:nvSpPr>
            <p:cNvPr id="99342" name="TextBox 27">
              <a:extLst>
                <a:ext uri="{FF2B5EF4-FFF2-40B4-BE49-F238E27FC236}">
                  <a16:creationId xmlns:a16="http://schemas.microsoft.com/office/drawing/2014/main" id="{4B141B5B-79F2-747D-7D16-3B72C91FC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550" y="4344988"/>
              <a:ext cx="4064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64K</a:t>
              </a:r>
            </a:p>
          </p:txBody>
        </p:sp>
        <p:sp>
          <p:nvSpPr>
            <p:cNvPr id="99343" name="TextBox 29">
              <a:extLst>
                <a:ext uri="{FF2B5EF4-FFF2-40B4-BE49-F238E27FC236}">
                  <a16:creationId xmlns:a16="http://schemas.microsoft.com/office/drawing/2014/main" id="{00583554-B5BA-71C2-1FBA-66AEC7E52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963" y="4237038"/>
              <a:ext cx="46990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256K</a:t>
              </a:r>
            </a:p>
          </p:txBody>
        </p:sp>
        <p:sp>
          <p:nvSpPr>
            <p:cNvPr id="99344" name="TextBox 31">
              <a:extLst>
                <a:ext uri="{FF2B5EF4-FFF2-40B4-BE49-F238E27FC236}">
                  <a16:creationId xmlns:a16="http://schemas.microsoft.com/office/drawing/2014/main" id="{88B91DDD-E3EC-E622-62F5-55F3A9039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4375" y="3875088"/>
              <a:ext cx="361950" cy="246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1M</a:t>
              </a:r>
            </a:p>
          </p:txBody>
        </p:sp>
        <p:sp>
          <p:nvSpPr>
            <p:cNvPr id="99345" name="TextBox 33">
              <a:extLst>
                <a:ext uri="{FF2B5EF4-FFF2-40B4-BE49-F238E27FC236}">
                  <a16:creationId xmlns:a16="http://schemas.microsoft.com/office/drawing/2014/main" id="{408772DA-FEB3-86B9-B036-ABE61D30C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788" y="3765550"/>
              <a:ext cx="36195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4M</a:t>
              </a:r>
            </a:p>
          </p:txBody>
        </p:sp>
        <p:sp>
          <p:nvSpPr>
            <p:cNvPr id="99346" name="TextBox 35">
              <a:extLst>
                <a:ext uri="{FF2B5EF4-FFF2-40B4-BE49-F238E27FC236}">
                  <a16:creationId xmlns:a16="http://schemas.microsoft.com/office/drawing/2014/main" id="{BBF63CB7-EE02-76FC-1F26-C5CE3603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648075"/>
              <a:ext cx="42545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/>
                <a:t>16M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2">
            <a:extLst>
              <a:ext uri="{FF2B5EF4-FFF2-40B4-BE49-F238E27FC236}">
                <a16:creationId xmlns:a16="http://schemas.microsoft.com/office/drawing/2014/main" id="{911B5F82-85C4-4BB2-C871-5402CB50B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48</a:t>
            </a:r>
          </a:p>
        </p:txBody>
      </p:sp>
      <p:sp>
        <p:nvSpPr>
          <p:cNvPr id="101379" name="Rectangle 43">
            <a:extLst>
              <a:ext uri="{FF2B5EF4-FFF2-40B4-BE49-F238E27FC236}">
                <a16:creationId xmlns:a16="http://schemas.microsoft.com/office/drawing/2014/main" id="{73B065B2-0117-FB84-739F-85B4CDD88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a dynamic branch predictor, why is the Branch History Table a direct-mapped cache?  Why not fully associative or set associative?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9" name="Rectangle 204">
            <a:extLst>
              <a:ext uri="{FF2B5EF4-FFF2-40B4-BE49-F238E27FC236}">
                <a16:creationId xmlns:a16="http://schemas.microsoft.com/office/drawing/2014/main" id="{6B1A48D9-A053-9EDB-0927-6C71EC3AB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 Problem 4</a:t>
            </a:r>
          </a:p>
        </p:txBody>
      </p:sp>
      <p:sp>
        <p:nvSpPr>
          <p:cNvPr id="11266" name="Rectangle 205">
            <a:extLst>
              <a:ext uri="{FF2B5EF4-FFF2-40B4-BE49-F238E27FC236}">
                <a16:creationId xmlns:a16="http://schemas.microsoft.com/office/drawing/2014/main" id="{E314BC6F-3AD2-A1D6-40C0-9FE71452B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would the results of this C++ code be in memory?  Assume we start using memory at 0x1000.</a:t>
            </a:r>
          </a:p>
        </p:txBody>
      </p:sp>
      <p:sp>
        <p:nvSpPr>
          <p:cNvPr id="11300" name="Rectangle 7">
            <a:extLst>
              <a:ext uri="{FF2B5EF4-FFF2-40B4-BE49-F238E27FC236}">
                <a16:creationId xmlns:a16="http://schemas.microsoft.com/office/drawing/2014/main" id="{1F9E74E2-1A16-6F08-0311-68F7A41BA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724275"/>
            <a:ext cx="4284663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Tx/>
              <a:buSzPct val="100000"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struct foo {char *a, *b;};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foo *obj;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obj = new foo;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obj-&gt;a = new char[8];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obj-&gt;b = new char[4];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obj-&gt;a[1] = ‘x’;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obj-&gt;b[2] = ‘y’;</a:t>
            </a:r>
          </a:p>
        </p:txBody>
      </p:sp>
      <p:grpSp>
        <p:nvGrpSpPr>
          <p:cNvPr id="2" name="Group 1" descr="Memory map, from 0x1000 to 0x102F.">
            <a:extLst>
              <a:ext uri="{FF2B5EF4-FFF2-40B4-BE49-F238E27FC236}">
                <a16:creationId xmlns:a16="http://schemas.microsoft.com/office/drawing/2014/main" id="{D6EEDB28-D656-40A1-CA4C-A5BB68E91E3C}"/>
              </a:ext>
            </a:extLst>
          </p:cNvPr>
          <p:cNvGrpSpPr/>
          <p:nvPr/>
        </p:nvGrpSpPr>
        <p:grpSpPr>
          <a:xfrm>
            <a:off x="3254375" y="2041525"/>
            <a:ext cx="5792788" cy="4246563"/>
            <a:chOff x="3254375" y="2041525"/>
            <a:chExt cx="5792788" cy="4246563"/>
          </a:xfrm>
        </p:grpSpPr>
        <p:sp>
          <p:nvSpPr>
            <p:cNvPr id="11267" name="Rectangle 59" descr="Memory map from 0x1000 to 0x102F.">
              <a:extLst>
                <a:ext uri="{FF2B5EF4-FFF2-40B4-BE49-F238E27FC236}">
                  <a16:creationId xmlns:a16="http://schemas.microsoft.com/office/drawing/2014/main" id="{7FCCF5FD-AFC8-82C3-C399-628CA131076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2062163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68" name="Text Box 60">
              <a:extLst>
                <a:ext uri="{FF2B5EF4-FFF2-40B4-BE49-F238E27FC236}">
                  <a16:creationId xmlns:a16="http://schemas.microsoft.com/office/drawing/2014/main" id="{030548E5-C2B5-EF5A-5E80-A5499A62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204152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0x1020</a:t>
              </a:r>
            </a:p>
          </p:txBody>
        </p:sp>
        <p:sp>
          <p:nvSpPr>
            <p:cNvPr id="11269" name="Rectangle 62">
              <a:extLst>
                <a:ext uri="{FF2B5EF4-FFF2-40B4-BE49-F238E27FC236}">
                  <a16:creationId xmlns:a16="http://schemas.microsoft.com/office/drawing/2014/main" id="{E081AE96-4BC5-BBC6-09F8-4359E002DB1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2325688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0" name="Text Box 63">
              <a:extLst>
                <a:ext uri="{FF2B5EF4-FFF2-40B4-BE49-F238E27FC236}">
                  <a16:creationId xmlns:a16="http://schemas.microsoft.com/office/drawing/2014/main" id="{2F6E3F47-E32B-7C89-B25D-6F646A4CC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23050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0x1021</a:t>
              </a:r>
            </a:p>
          </p:txBody>
        </p:sp>
        <p:sp>
          <p:nvSpPr>
            <p:cNvPr id="11271" name="Rectangle 65">
              <a:extLst>
                <a:ext uri="{FF2B5EF4-FFF2-40B4-BE49-F238E27FC236}">
                  <a16:creationId xmlns:a16="http://schemas.microsoft.com/office/drawing/2014/main" id="{EE3CEB22-DD88-10EC-C6F5-618B9CAB1DC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2587625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2" name="Text Box 66">
              <a:extLst>
                <a:ext uri="{FF2B5EF4-FFF2-40B4-BE49-F238E27FC236}">
                  <a16:creationId xmlns:a16="http://schemas.microsoft.com/office/drawing/2014/main" id="{75D1CB04-81BC-4300-C0BF-C8BBFB4FA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25669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0x1022</a:t>
              </a:r>
            </a:p>
          </p:txBody>
        </p:sp>
        <p:sp>
          <p:nvSpPr>
            <p:cNvPr id="11273" name="Rectangle 68">
              <a:extLst>
                <a:ext uri="{FF2B5EF4-FFF2-40B4-BE49-F238E27FC236}">
                  <a16:creationId xmlns:a16="http://schemas.microsoft.com/office/drawing/2014/main" id="{E3908CCE-20D4-9539-3646-128A524A574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2851150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4" name="Text Box 69">
              <a:extLst>
                <a:ext uri="{FF2B5EF4-FFF2-40B4-BE49-F238E27FC236}">
                  <a16:creationId xmlns:a16="http://schemas.microsoft.com/office/drawing/2014/main" id="{F3374233-F4D4-BED3-A98B-E08FDF8EA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28305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0x1023</a:t>
              </a:r>
            </a:p>
          </p:txBody>
        </p:sp>
        <p:sp>
          <p:nvSpPr>
            <p:cNvPr id="11275" name="Rectangle 71">
              <a:extLst>
                <a:ext uri="{FF2B5EF4-FFF2-40B4-BE49-F238E27FC236}">
                  <a16:creationId xmlns:a16="http://schemas.microsoft.com/office/drawing/2014/main" id="{4B2914E1-59BF-2C63-4F98-4442E7E11D7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3113088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6" name="Text Box 72">
              <a:extLst>
                <a:ext uri="{FF2B5EF4-FFF2-40B4-BE49-F238E27FC236}">
                  <a16:creationId xmlns:a16="http://schemas.microsoft.com/office/drawing/2014/main" id="{5B59066D-4F0D-27B0-27F6-BE8B47FB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30924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0x1024</a:t>
              </a:r>
            </a:p>
          </p:txBody>
        </p:sp>
        <p:sp>
          <p:nvSpPr>
            <p:cNvPr id="11277" name="Rectangle 74">
              <a:extLst>
                <a:ext uri="{FF2B5EF4-FFF2-40B4-BE49-F238E27FC236}">
                  <a16:creationId xmlns:a16="http://schemas.microsoft.com/office/drawing/2014/main" id="{F9B14F2B-8F75-9CB8-C236-BA3B2932FEE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3375025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78" name="Text Box 75">
              <a:extLst>
                <a:ext uri="{FF2B5EF4-FFF2-40B4-BE49-F238E27FC236}">
                  <a16:creationId xmlns:a16="http://schemas.microsoft.com/office/drawing/2014/main" id="{47E26926-4357-C976-3274-8F3CFA2E1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33543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0x1025</a:t>
              </a:r>
            </a:p>
          </p:txBody>
        </p:sp>
        <p:sp>
          <p:nvSpPr>
            <p:cNvPr id="11279" name="Rectangle 77">
              <a:extLst>
                <a:ext uri="{FF2B5EF4-FFF2-40B4-BE49-F238E27FC236}">
                  <a16:creationId xmlns:a16="http://schemas.microsoft.com/office/drawing/2014/main" id="{8BCE94F0-93B2-D64A-04BB-A33B577108F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3638550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80" name="Text Box 78">
              <a:extLst>
                <a:ext uri="{FF2B5EF4-FFF2-40B4-BE49-F238E27FC236}">
                  <a16:creationId xmlns:a16="http://schemas.microsoft.com/office/drawing/2014/main" id="{54CFB1F6-E0D1-7F71-EB12-30A6A8400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36179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0x1026</a:t>
              </a:r>
            </a:p>
          </p:txBody>
        </p:sp>
        <p:sp>
          <p:nvSpPr>
            <p:cNvPr id="11281" name="Rectangle 80">
              <a:extLst>
                <a:ext uri="{FF2B5EF4-FFF2-40B4-BE49-F238E27FC236}">
                  <a16:creationId xmlns:a16="http://schemas.microsoft.com/office/drawing/2014/main" id="{27C21CA6-973A-F6E8-FDE4-212C9292DBF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3900488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82" name="Text Box 81">
              <a:extLst>
                <a:ext uri="{FF2B5EF4-FFF2-40B4-BE49-F238E27FC236}">
                  <a16:creationId xmlns:a16="http://schemas.microsoft.com/office/drawing/2014/main" id="{38C484AA-5D64-CBF2-4D5D-C0B59EF79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38798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0x1027</a:t>
              </a:r>
            </a:p>
          </p:txBody>
        </p:sp>
        <p:sp>
          <p:nvSpPr>
            <p:cNvPr id="11283" name="Rectangle 83">
              <a:extLst>
                <a:ext uri="{FF2B5EF4-FFF2-40B4-BE49-F238E27FC236}">
                  <a16:creationId xmlns:a16="http://schemas.microsoft.com/office/drawing/2014/main" id="{44632489-A32F-4C2A-69D4-23A18640F24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4164013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84" name="Text Box 84">
              <a:extLst>
                <a:ext uri="{FF2B5EF4-FFF2-40B4-BE49-F238E27FC236}">
                  <a16:creationId xmlns:a16="http://schemas.microsoft.com/office/drawing/2014/main" id="{024203F6-7651-4D11-FB88-AC985C77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414337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0x1028</a:t>
              </a:r>
            </a:p>
          </p:txBody>
        </p:sp>
        <p:sp>
          <p:nvSpPr>
            <p:cNvPr id="11285" name="Rectangle 86">
              <a:extLst>
                <a:ext uri="{FF2B5EF4-FFF2-40B4-BE49-F238E27FC236}">
                  <a16:creationId xmlns:a16="http://schemas.microsoft.com/office/drawing/2014/main" id="{69B27792-BB79-A471-B113-344FABE21BA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4425950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86" name="Text Box 87">
              <a:extLst>
                <a:ext uri="{FF2B5EF4-FFF2-40B4-BE49-F238E27FC236}">
                  <a16:creationId xmlns:a16="http://schemas.microsoft.com/office/drawing/2014/main" id="{6E5FDDA4-3436-D8B2-1FC1-FD0E4D0B3E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0488" y="44053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0x1029</a:t>
              </a:r>
            </a:p>
          </p:txBody>
        </p:sp>
        <p:sp>
          <p:nvSpPr>
            <p:cNvPr id="11287" name="Rectangle 89">
              <a:extLst>
                <a:ext uri="{FF2B5EF4-FFF2-40B4-BE49-F238E27FC236}">
                  <a16:creationId xmlns:a16="http://schemas.microsoft.com/office/drawing/2014/main" id="{42E37405-C6C0-CB7A-1968-30D3F7F55BB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4687888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88" name="Text Box 90">
              <a:extLst>
                <a:ext uri="{FF2B5EF4-FFF2-40B4-BE49-F238E27FC236}">
                  <a16:creationId xmlns:a16="http://schemas.microsoft.com/office/drawing/2014/main" id="{3D812B5A-AD2F-A6CB-5271-F796FFCF6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850" y="4667250"/>
              <a:ext cx="7635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0x102A</a:t>
              </a:r>
            </a:p>
          </p:txBody>
        </p:sp>
        <p:sp>
          <p:nvSpPr>
            <p:cNvPr id="11289" name="Rectangle 92">
              <a:extLst>
                <a:ext uri="{FF2B5EF4-FFF2-40B4-BE49-F238E27FC236}">
                  <a16:creationId xmlns:a16="http://schemas.microsoft.com/office/drawing/2014/main" id="{3FA56530-D3BA-A1F5-F5D9-7C119C16679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4951413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0" name="Text Box 93">
              <a:extLst>
                <a:ext uri="{FF2B5EF4-FFF2-40B4-BE49-F238E27FC236}">
                  <a16:creationId xmlns:a16="http://schemas.microsoft.com/office/drawing/2014/main" id="{979B6428-57B8-20D2-E4DB-D1B7351D3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4613" y="4930775"/>
              <a:ext cx="7540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0x102B</a:t>
              </a:r>
            </a:p>
          </p:txBody>
        </p:sp>
        <p:sp>
          <p:nvSpPr>
            <p:cNvPr id="11291" name="Rectangle 95">
              <a:extLst>
                <a:ext uri="{FF2B5EF4-FFF2-40B4-BE49-F238E27FC236}">
                  <a16:creationId xmlns:a16="http://schemas.microsoft.com/office/drawing/2014/main" id="{1FC4739B-8DCE-1934-4DCB-9426A225B27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5213350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2" name="Text Box 96">
              <a:extLst>
                <a:ext uri="{FF2B5EF4-FFF2-40B4-BE49-F238E27FC236}">
                  <a16:creationId xmlns:a16="http://schemas.microsoft.com/office/drawing/2014/main" id="{AB09CDFF-49DA-C7BB-043B-AD8C0BC5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4613" y="5192713"/>
              <a:ext cx="7540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0x102C</a:t>
              </a:r>
            </a:p>
          </p:txBody>
        </p:sp>
        <p:sp>
          <p:nvSpPr>
            <p:cNvPr id="11293" name="Rectangle 98">
              <a:extLst>
                <a:ext uri="{FF2B5EF4-FFF2-40B4-BE49-F238E27FC236}">
                  <a16:creationId xmlns:a16="http://schemas.microsoft.com/office/drawing/2014/main" id="{AA5C04FF-AD0B-14AE-FF8B-660766AEFF7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5738813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4" name="Text Box 99">
              <a:extLst>
                <a:ext uri="{FF2B5EF4-FFF2-40B4-BE49-F238E27FC236}">
                  <a16:creationId xmlns:a16="http://schemas.microsoft.com/office/drawing/2014/main" id="{9591ED8C-1F8F-CD90-9AB8-D60D69F25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0963" y="5718175"/>
              <a:ext cx="7413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0x102E</a:t>
              </a:r>
            </a:p>
          </p:txBody>
        </p:sp>
        <p:sp>
          <p:nvSpPr>
            <p:cNvPr id="11295" name="Rectangle 101">
              <a:extLst>
                <a:ext uri="{FF2B5EF4-FFF2-40B4-BE49-F238E27FC236}">
                  <a16:creationId xmlns:a16="http://schemas.microsoft.com/office/drawing/2014/main" id="{C3348458-56DA-AB05-AC5E-7C0CD332CFD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5476875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6" name="Text Box 102">
              <a:extLst>
                <a:ext uri="{FF2B5EF4-FFF2-40B4-BE49-F238E27FC236}">
                  <a16:creationId xmlns:a16="http://schemas.microsoft.com/office/drawing/2014/main" id="{840FE623-11EB-7F55-4679-FA4A0C32A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9850" y="5456238"/>
              <a:ext cx="7635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0x102D</a:t>
              </a:r>
            </a:p>
          </p:txBody>
        </p:sp>
        <p:sp>
          <p:nvSpPr>
            <p:cNvPr id="11297" name="Rectangle 104">
              <a:extLst>
                <a:ext uri="{FF2B5EF4-FFF2-40B4-BE49-F238E27FC236}">
                  <a16:creationId xmlns:a16="http://schemas.microsoft.com/office/drawing/2014/main" id="{0CC24CCC-3C44-3D97-D0CF-6D3692CEF9E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8825" y="6000750"/>
              <a:ext cx="66833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298" name="Text Box 105">
              <a:extLst>
                <a:ext uri="{FF2B5EF4-FFF2-40B4-BE49-F238E27FC236}">
                  <a16:creationId xmlns:a16="http://schemas.microsoft.com/office/drawing/2014/main" id="{4E0693A3-881E-71E3-8BE4-88C48CEF2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5725" y="5980113"/>
              <a:ext cx="731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0x102F</a:t>
              </a:r>
            </a:p>
          </p:txBody>
        </p:sp>
        <p:sp>
          <p:nvSpPr>
            <p:cNvPr id="11301" name="Rectangle 10">
              <a:extLst>
                <a:ext uri="{FF2B5EF4-FFF2-40B4-BE49-F238E27FC236}">
                  <a16:creationId xmlns:a16="http://schemas.microsoft.com/office/drawing/2014/main" id="{3B4EFCCE-347F-96C8-9EF1-268D5E597AE4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2062163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2" name="Text Box 11">
              <a:extLst>
                <a:ext uri="{FF2B5EF4-FFF2-40B4-BE49-F238E27FC236}">
                  <a16:creationId xmlns:a16="http://schemas.microsoft.com/office/drawing/2014/main" id="{13F9C07C-37FC-A313-6DB3-9A385A5A9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204152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0x1000</a:t>
              </a:r>
            </a:p>
          </p:txBody>
        </p:sp>
        <p:sp>
          <p:nvSpPr>
            <p:cNvPr id="11303" name="Rectangle 13">
              <a:extLst>
                <a:ext uri="{FF2B5EF4-FFF2-40B4-BE49-F238E27FC236}">
                  <a16:creationId xmlns:a16="http://schemas.microsoft.com/office/drawing/2014/main" id="{445E77E4-09E7-A9DB-9ADA-C75034B3163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2325688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4" name="Text Box 14">
              <a:extLst>
                <a:ext uri="{FF2B5EF4-FFF2-40B4-BE49-F238E27FC236}">
                  <a16:creationId xmlns:a16="http://schemas.microsoft.com/office/drawing/2014/main" id="{233917C4-B9F9-4D91-D1B0-2FED13F61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23050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0x1001</a:t>
              </a:r>
            </a:p>
          </p:txBody>
        </p:sp>
        <p:sp>
          <p:nvSpPr>
            <p:cNvPr id="11305" name="Rectangle 16">
              <a:extLst>
                <a:ext uri="{FF2B5EF4-FFF2-40B4-BE49-F238E27FC236}">
                  <a16:creationId xmlns:a16="http://schemas.microsoft.com/office/drawing/2014/main" id="{E98FE098-59A4-9FB7-8D24-B8025C20A6E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2587625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6" name="Text Box 17">
              <a:extLst>
                <a:ext uri="{FF2B5EF4-FFF2-40B4-BE49-F238E27FC236}">
                  <a16:creationId xmlns:a16="http://schemas.microsoft.com/office/drawing/2014/main" id="{352E93E8-6D9B-4E41-5337-ACF5F87A9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25669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0x1002</a:t>
              </a:r>
            </a:p>
          </p:txBody>
        </p:sp>
        <p:sp>
          <p:nvSpPr>
            <p:cNvPr id="11307" name="Rectangle 19">
              <a:extLst>
                <a:ext uri="{FF2B5EF4-FFF2-40B4-BE49-F238E27FC236}">
                  <a16:creationId xmlns:a16="http://schemas.microsoft.com/office/drawing/2014/main" id="{5B3070BF-6287-EC3B-04AC-F7AD12665ED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2851150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08" name="Text Box 20">
              <a:extLst>
                <a:ext uri="{FF2B5EF4-FFF2-40B4-BE49-F238E27FC236}">
                  <a16:creationId xmlns:a16="http://schemas.microsoft.com/office/drawing/2014/main" id="{078B8B2F-8B2F-CD38-3C02-5E4614BEA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28305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0x1003</a:t>
              </a:r>
            </a:p>
          </p:txBody>
        </p:sp>
        <p:sp>
          <p:nvSpPr>
            <p:cNvPr id="11309" name="Rectangle 22">
              <a:extLst>
                <a:ext uri="{FF2B5EF4-FFF2-40B4-BE49-F238E27FC236}">
                  <a16:creationId xmlns:a16="http://schemas.microsoft.com/office/drawing/2014/main" id="{B3441D17-BE60-E9D1-C1D3-DBFD2AE7D65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3113088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0" name="Text Box 23">
              <a:extLst>
                <a:ext uri="{FF2B5EF4-FFF2-40B4-BE49-F238E27FC236}">
                  <a16:creationId xmlns:a16="http://schemas.microsoft.com/office/drawing/2014/main" id="{09652FF0-0A54-7FBA-E024-565F2AB0C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30924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0x1004</a:t>
              </a:r>
            </a:p>
          </p:txBody>
        </p:sp>
        <p:sp>
          <p:nvSpPr>
            <p:cNvPr id="11311" name="Rectangle 25">
              <a:extLst>
                <a:ext uri="{FF2B5EF4-FFF2-40B4-BE49-F238E27FC236}">
                  <a16:creationId xmlns:a16="http://schemas.microsoft.com/office/drawing/2014/main" id="{2138178D-438C-9CB1-D262-F139E91B547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3375025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2" name="Text Box 26">
              <a:extLst>
                <a:ext uri="{FF2B5EF4-FFF2-40B4-BE49-F238E27FC236}">
                  <a16:creationId xmlns:a16="http://schemas.microsoft.com/office/drawing/2014/main" id="{11415493-C699-4DDF-A4F8-27FBADD6A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33543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0x1005</a:t>
              </a:r>
            </a:p>
          </p:txBody>
        </p:sp>
        <p:sp>
          <p:nvSpPr>
            <p:cNvPr id="11313" name="Rectangle 28">
              <a:extLst>
                <a:ext uri="{FF2B5EF4-FFF2-40B4-BE49-F238E27FC236}">
                  <a16:creationId xmlns:a16="http://schemas.microsoft.com/office/drawing/2014/main" id="{E934B639-6759-E67D-EBAE-63C9C5F4ED6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3638550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4" name="Text Box 29">
              <a:extLst>
                <a:ext uri="{FF2B5EF4-FFF2-40B4-BE49-F238E27FC236}">
                  <a16:creationId xmlns:a16="http://schemas.microsoft.com/office/drawing/2014/main" id="{851B29C3-BF0A-F531-3D21-F5AC6E573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36179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0x1006</a:t>
              </a:r>
            </a:p>
          </p:txBody>
        </p:sp>
        <p:sp>
          <p:nvSpPr>
            <p:cNvPr id="11315" name="Rectangle 31">
              <a:extLst>
                <a:ext uri="{FF2B5EF4-FFF2-40B4-BE49-F238E27FC236}">
                  <a16:creationId xmlns:a16="http://schemas.microsoft.com/office/drawing/2014/main" id="{901A606D-C73E-E0D6-8B24-F81D4570B80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3900488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6" name="Text Box 32">
              <a:extLst>
                <a:ext uri="{FF2B5EF4-FFF2-40B4-BE49-F238E27FC236}">
                  <a16:creationId xmlns:a16="http://schemas.microsoft.com/office/drawing/2014/main" id="{1268B56C-B4EA-C2EE-733A-A94E3C6A8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38798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0x1007</a:t>
              </a:r>
            </a:p>
          </p:txBody>
        </p:sp>
        <p:sp>
          <p:nvSpPr>
            <p:cNvPr id="11317" name="Rectangle 34">
              <a:extLst>
                <a:ext uri="{FF2B5EF4-FFF2-40B4-BE49-F238E27FC236}">
                  <a16:creationId xmlns:a16="http://schemas.microsoft.com/office/drawing/2014/main" id="{71B629DD-D1C6-7550-C101-716D9EE70A5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4164013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18" name="Text Box 35">
              <a:extLst>
                <a:ext uri="{FF2B5EF4-FFF2-40B4-BE49-F238E27FC236}">
                  <a16:creationId xmlns:a16="http://schemas.microsoft.com/office/drawing/2014/main" id="{24B482A8-4163-8056-2F24-AFF12E615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414337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0x1008</a:t>
              </a:r>
            </a:p>
          </p:txBody>
        </p:sp>
        <p:sp>
          <p:nvSpPr>
            <p:cNvPr id="11319" name="Rectangle 37">
              <a:extLst>
                <a:ext uri="{FF2B5EF4-FFF2-40B4-BE49-F238E27FC236}">
                  <a16:creationId xmlns:a16="http://schemas.microsoft.com/office/drawing/2014/main" id="{46820F98-E1EF-5C44-1187-AE272D5C397E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4425950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20" name="Text Box 38">
              <a:extLst>
                <a:ext uri="{FF2B5EF4-FFF2-40B4-BE49-F238E27FC236}">
                  <a16:creationId xmlns:a16="http://schemas.microsoft.com/office/drawing/2014/main" id="{9FA66C26-39FE-AC69-7D2F-A4DFFCAD2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013" y="44053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0x1009</a:t>
              </a:r>
            </a:p>
          </p:txBody>
        </p:sp>
        <p:sp>
          <p:nvSpPr>
            <p:cNvPr id="11321" name="Rectangle 40">
              <a:extLst>
                <a:ext uri="{FF2B5EF4-FFF2-40B4-BE49-F238E27FC236}">
                  <a16:creationId xmlns:a16="http://schemas.microsoft.com/office/drawing/2014/main" id="{97CB47FE-706A-6AFA-941E-9BE992BE1D1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4687888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22" name="Text Box 41">
              <a:extLst>
                <a:ext uri="{FF2B5EF4-FFF2-40B4-BE49-F238E27FC236}">
                  <a16:creationId xmlns:a16="http://schemas.microsoft.com/office/drawing/2014/main" id="{03373D8D-9D12-AB93-9D9F-E3E3511C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75" y="4667250"/>
              <a:ext cx="7635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0x100A</a:t>
              </a:r>
            </a:p>
          </p:txBody>
        </p:sp>
        <p:sp>
          <p:nvSpPr>
            <p:cNvPr id="11323" name="Rectangle 43">
              <a:extLst>
                <a:ext uri="{FF2B5EF4-FFF2-40B4-BE49-F238E27FC236}">
                  <a16:creationId xmlns:a16="http://schemas.microsoft.com/office/drawing/2014/main" id="{8007EF40-901B-FDC9-C8BE-97664D3F178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4951413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24" name="Text Box 44">
              <a:extLst>
                <a:ext uri="{FF2B5EF4-FFF2-40B4-BE49-F238E27FC236}">
                  <a16:creationId xmlns:a16="http://schemas.microsoft.com/office/drawing/2014/main" id="{6292F399-13B3-608C-6AD9-39816789B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4930775"/>
              <a:ext cx="752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0x100B</a:t>
              </a:r>
            </a:p>
          </p:txBody>
        </p:sp>
        <p:sp>
          <p:nvSpPr>
            <p:cNvPr id="11325" name="Rectangle 46">
              <a:extLst>
                <a:ext uri="{FF2B5EF4-FFF2-40B4-BE49-F238E27FC236}">
                  <a16:creationId xmlns:a16="http://schemas.microsoft.com/office/drawing/2014/main" id="{440C2E2B-94C3-7647-9C17-516F6B9734DC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5213350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26" name="Text Box 47">
              <a:extLst>
                <a:ext uri="{FF2B5EF4-FFF2-40B4-BE49-F238E27FC236}">
                  <a16:creationId xmlns:a16="http://schemas.microsoft.com/office/drawing/2014/main" id="{58469EFA-7763-1568-6C5E-4851A96E2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0725" y="5192713"/>
              <a:ext cx="7524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0x100C</a:t>
              </a:r>
            </a:p>
          </p:txBody>
        </p:sp>
        <p:sp>
          <p:nvSpPr>
            <p:cNvPr id="11327" name="Rectangle 49">
              <a:extLst>
                <a:ext uri="{FF2B5EF4-FFF2-40B4-BE49-F238E27FC236}">
                  <a16:creationId xmlns:a16="http://schemas.microsoft.com/office/drawing/2014/main" id="{03067573-B336-FD09-B1E0-2D8B8529C2F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5738813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28" name="Text Box 50">
              <a:extLst>
                <a:ext uri="{FF2B5EF4-FFF2-40B4-BE49-F238E27FC236}">
                  <a16:creationId xmlns:a16="http://schemas.microsoft.com/office/drawing/2014/main" id="{AB871BFE-A408-2F8F-BDDB-0BCE0C10C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7075" y="5718175"/>
              <a:ext cx="7413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0x100E</a:t>
              </a:r>
            </a:p>
          </p:txBody>
        </p:sp>
        <p:sp>
          <p:nvSpPr>
            <p:cNvPr id="11329" name="Rectangle 52">
              <a:extLst>
                <a:ext uri="{FF2B5EF4-FFF2-40B4-BE49-F238E27FC236}">
                  <a16:creationId xmlns:a16="http://schemas.microsoft.com/office/drawing/2014/main" id="{23B2A2F5-726F-E1BB-114C-77AC577C616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5476875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30" name="Text Box 53">
              <a:extLst>
                <a:ext uri="{FF2B5EF4-FFF2-40B4-BE49-F238E27FC236}">
                  <a16:creationId xmlns:a16="http://schemas.microsoft.com/office/drawing/2014/main" id="{082F4B2E-818F-30A4-6688-49C56058F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375" y="5456238"/>
              <a:ext cx="76358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0x100D</a:t>
              </a:r>
            </a:p>
          </p:txBody>
        </p:sp>
        <p:sp>
          <p:nvSpPr>
            <p:cNvPr id="11331" name="Rectangle 55">
              <a:extLst>
                <a:ext uri="{FF2B5EF4-FFF2-40B4-BE49-F238E27FC236}">
                  <a16:creationId xmlns:a16="http://schemas.microsoft.com/office/drawing/2014/main" id="{614281F4-D2E3-D5A0-0483-41AAC011C631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6000750"/>
              <a:ext cx="684212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32" name="Text Box 56">
              <a:extLst>
                <a:ext uri="{FF2B5EF4-FFF2-40B4-BE49-F238E27FC236}">
                  <a16:creationId xmlns:a16="http://schemas.microsoft.com/office/drawing/2014/main" id="{70CCFED8-E422-FAC2-18EE-F52F7DFD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0250" y="5980113"/>
              <a:ext cx="731838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0x100F</a:t>
              </a:r>
            </a:p>
          </p:txBody>
        </p:sp>
        <p:sp>
          <p:nvSpPr>
            <p:cNvPr id="11333" name="Rectangle 59">
              <a:extLst>
                <a:ext uri="{FF2B5EF4-FFF2-40B4-BE49-F238E27FC236}">
                  <a16:creationId xmlns:a16="http://schemas.microsoft.com/office/drawing/2014/main" id="{E039ABE1-190E-FD05-9507-99B37EC80AE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062163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34" name="Text Box 60">
              <a:extLst>
                <a:ext uri="{FF2B5EF4-FFF2-40B4-BE49-F238E27FC236}">
                  <a16:creationId xmlns:a16="http://schemas.microsoft.com/office/drawing/2014/main" id="{954E7F5F-4804-35F7-95BE-102FE9894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204152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0x1010</a:t>
              </a:r>
            </a:p>
          </p:txBody>
        </p:sp>
        <p:sp>
          <p:nvSpPr>
            <p:cNvPr id="11335" name="Rectangle 62">
              <a:extLst>
                <a:ext uri="{FF2B5EF4-FFF2-40B4-BE49-F238E27FC236}">
                  <a16:creationId xmlns:a16="http://schemas.microsoft.com/office/drawing/2014/main" id="{A829B1A2-166C-2595-99F4-7F4A7E29D78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325688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36" name="Text Box 63">
              <a:extLst>
                <a:ext uri="{FF2B5EF4-FFF2-40B4-BE49-F238E27FC236}">
                  <a16:creationId xmlns:a16="http://schemas.microsoft.com/office/drawing/2014/main" id="{B5FDE7D7-F4DB-4F51-934A-DAF526A91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050" y="2305050"/>
              <a:ext cx="7159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0x1011</a:t>
              </a:r>
            </a:p>
          </p:txBody>
        </p:sp>
        <p:sp>
          <p:nvSpPr>
            <p:cNvPr id="11337" name="Rectangle 65">
              <a:extLst>
                <a:ext uri="{FF2B5EF4-FFF2-40B4-BE49-F238E27FC236}">
                  <a16:creationId xmlns:a16="http://schemas.microsoft.com/office/drawing/2014/main" id="{805BC25D-0CC7-DB71-92AE-7F38E3C051C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587625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38" name="Text Box 66">
              <a:extLst>
                <a:ext uri="{FF2B5EF4-FFF2-40B4-BE49-F238E27FC236}">
                  <a16:creationId xmlns:a16="http://schemas.microsoft.com/office/drawing/2014/main" id="{6B7BC178-A18C-C6E9-5F3C-274560A9D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25669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0x1012</a:t>
              </a:r>
            </a:p>
          </p:txBody>
        </p:sp>
        <p:sp>
          <p:nvSpPr>
            <p:cNvPr id="11339" name="Rectangle 68">
              <a:extLst>
                <a:ext uri="{FF2B5EF4-FFF2-40B4-BE49-F238E27FC236}">
                  <a16:creationId xmlns:a16="http://schemas.microsoft.com/office/drawing/2014/main" id="{874B635A-6418-D711-7E85-9A239F5BCB7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2851150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40" name="Text Box 69">
              <a:extLst>
                <a:ext uri="{FF2B5EF4-FFF2-40B4-BE49-F238E27FC236}">
                  <a16:creationId xmlns:a16="http://schemas.microsoft.com/office/drawing/2014/main" id="{24B5B679-576D-6C69-8777-DAEACF041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28305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0x1013</a:t>
              </a:r>
            </a:p>
          </p:txBody>
        </p:sp>
        <p:sp>
          <p:nvSpPr>
            <p:cNvPr id="11341" name="Rectangle 71">
              <a:extLst>
                <a:ext uri="{FF2B5EF4-FFF2-40B4-BE49-F238E27FC236}">
                  <a16:creationId xmlns:a16="http://schemas.microsoft.com/office/drawing/2014/main" id="{E57560C6-F6E8-E61B-DABA-35EB4B0F6920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3113088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42" name="Text Box 72">
              <a:extLst>
                <a:ext uri="{FF2B5EF4-FFF2-40B4-BE49-F238E27FC236}">
                  <a16:creationId xmlns:a16="http://schemas.microsoft.com/office/drawing/2014/main" id="{8EE1DEDB-1653-A1BB-862F-84125A02A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30924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0x1014</a:t>
              </a:r>
            </a:p>
          </p:txBody>
        </p:sp>
        <p:sp>
          <p:nvSpPr>
            <p:cNvPr id="11343" name="Rectangle 74">
              <a:extLst>
                <a:ext uri="{FF2B5EF4-FFF2-40B4-BE49-F238E27FC236}">
                  <a16:creationId xmlns:a16="http://schemas.microsoft.com/office/drawing/2014/main" id="{98E0D641-FEBF-E3D3-75DF-7BF44F78BF2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3375025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44" name="Text Box 75">
              <a:extLst>
                <a:ext uri="{FF2B5EF4-FFF2-40B4-BE49-F238E27FC236}">
                  <a16:creationId xmlns:a16="http://schemas.microsoft.com/office/drawing/2014/main" id="{267CF334-453C-5316-78EE-DB4F7F62A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3354388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0x1015</a:t>
              </a:r>
            </a:p>
          </p:txBody>
        </p:sp>
        <p:sp>
          <p:nvSpPr>
            <p:cNvPr id="11345" name="Rectangle 77">
              <a:extLst>
                <a:ext uri="{FF2B5EF4-FFF2-40B4-BE49-F238E27FC236}">
                  <a16:creationId xmlns:a16="http://schemas.microsoft.com/office/drawing/2014/main" id="{C1B5F4AB-0B68-7A15-10F6-B92D738B73F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3638550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46" name="Text Box 78">
              <a:extLst>
                <a:ext uri="{FF2B5EF4-FFF2-40B4-BE49-F238E27FC236}">
                  <a16:creationId xmlns:a16="http://schemas.microsoft.com/office/drawing/2014/main" id="{F49CBD77-250D-3F75-28CF-C5D1BF900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36179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0x1016</a:t>
              </a:r>
            </a:p>
          </p:txBody>
        </p:sp>
        <p:sp>
          <p:nvSpPr>
            <p:cNvPr id="11347" name="Rectangle 80">
              <a:extLst>
                <a:ext uri="{FF2B5EF4-FFF2-40B4-BE49-F238E27FC236}">
                  <a16:creationId xmlns:a16="http://schemas.microsoft.com/office/drawing/2014/main" id="{50909BD8-A6F6-7CB1-DC80-E942082E524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3900488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48" name="Text Box 81">
              <a:extLst>
                <a:ext uri="{FF2B5EF4-FFF2-40B4-BE49-F238E27FC236}">
                  <a16:creationId xmlns:a16="http://schemas.microsoft.com/office/drawing/2014/main" id="{837B6F72-C060-76DE-472F-E59E4CBBA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3879850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0x1017</a:t>
              </a:r>
            </a:p>
          </p:txBody>
        </p:sp>
        <p:sp>
          <p:nvSpPr>
            <p:cNvPr id="11349" name="Rectangle 83">
              <a:extLst>
                <a:ext uri="{FF2B5EF4-FFF2-40B4-BE49-F238E27FC236}">
                  <a16:creationId xmlns:a16="http://schemas.microsoft.com/office/drawing/2014/main" id="{D9C3DF01-B4A0-196A-BCB3-C240D3534B0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4164013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50" name="Text Box 84">
              <a:extLst>
                <a:ext uri="{FF2B5EF4-FFF2-40B4-BE49-F238E27FC236}">
                  <a16:creationId xmlns:a16="http://schemas.microsoft.com/office/drawing/2014/main" id="{4A21B036-300D-E0F8-50D7-C0E636D25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4143375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0x1018</a:t>
              </a:r>
            </a:p>
          </p:txBody>
        </p:sp>
        <p:sp>
          <p:nvSpPr>
            <p:cNvPr id="11351" name="Rectangle 86">
              <a:extLst>
                <a:ext uri="{FF2B5EF4-FFF2-40B4-BE49-F238E27FC236}">
                  <a16:creationId xmlns:a16="http://schemas.microsoft.com/office/drawing/2014/main" id="{10F9BF2E-9561-AF20-BE68-96F60CE7920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4425950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52" name="Text Box 87">
              <a:extLst>
                <a:ext uri="{FF2B5EF4-FFF2-40B4-BE49-F238E27FC236}">
                  <a16:creationId xmlns:a16="http://schemas.microsoft.com/office/drawing/2014/main" id="{9327B9D6-5004-8018-6CFF-B9B18030D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75" y="4405313"/>
              <a:ext cx="7239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0x1019</a:t>
              </a:r>
            </a:p>
          </p:txBody>
        </p:sp>
        <p:sp>
          <p:nvSpPr>
            <p:cNvPr id="11353" name="Rectangle 89">
              <a:extLst>
                <a:ext uri="{FF2B5EF4-FFF2-40B4-BE49-F238E27FC236}">
                  <a16:creationId xmlns:a16="http://schemas.microsoft.com/office/drawing/2014/main" id="{30555BEB-62A8-CD49-FE5C-0691B9BB61A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4687888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54" name="Text Box 90">
              <a:extLst>
                <a:ext uri="{FF2B5EF4-FFF2-40B4-BE49-F238E27FC236}">
                  <a16:creationId xmlns:a16="http://schemas.microsoft.com/office/drawing/2014/main" id="{7B072932-30A1-2679-F2AD-EABB39E0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238" y="4667250"/>
              <a:ext cx="7635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0x101A</a:t>
              </a:r>
            </a:p>
          </p:txBody>
        </p:sp>
        <p:sp>
          <p:nvSpPr>
            <p:cNvPr id="11355" name="Rectangle 92">
              <a:extLst>
                <a:ext uri="{FF2B5EF4-FFF2-40B4-BE49-F238E27FC236}">
                  <a16:creationId xmlns:a16="http://schemas.microsoft.com/office/drawing/2014/main" id="{DEA7C204-E3CC-F96B-795E-EC08CB11E86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4951413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56" name="Text Box 93">
              <a:extLst>
                <a:ext uri="{FF2B5EF4-FFF2-40B4-BE49-F238E27FC236}">
                  <a16:creationId xmlns:a16="http://schemas.microsoft.com/office/drawing/2014/main" id="{6AADFA0B-9794-B2E2-064F-FD0EF7E22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0" y="4930775"/>
              <a:ext cx="7540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0x101B</a:t>
              </a:r>
            </a:p>
          </p:txBody>
        </p:sp>
        <p:sp>
          <p:nvSpPr>
            <p:cNvPr id="11357" name="Rectangle 95">
              <a:extLst>
                <a:ext uri="{FF2B5EF4-FFF2-40B4-BE49-F238E27FC236}">
                  <a16:creationId xmlns:a16="http://schemas.microsoft.com/office/drawing/2014/main" id="{5A7CE1A3-F7D6-A199-FB9C-4AB6AA161782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213350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58" name="Text Box 96">
              <a:extLst>
                <a:ext uri="{FF2B5EF4-FFF2-40B4-BE49-F238E27FC236}">
                  <a16:creationId xmlns:a16="http://schemas.microsoft.com/office/drawing/2014/main" id="{24D0E01C-CCFC-127E-848E-6E28740D0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1000" y="5192713"/>
              <a:ext cx="7540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0x101C</a:t>
              </a:r>
            </a:p>
          </p:txBody>
        </p:sp>
        <p:sp>
          <p:nvSpPr>
            <p:cNvPr id="11359" name="Rectangle 98">
              <a:extLst>
                <a:ext uri="{FF2B5EF4-FFF2-40B4-BE49-F238E27FC236}">
                  <a16:creationId xmlns:a16="http://schemas.microsoft.com/office/drawing/2014/main" id="{D26CB217-1BEA-83FA-5EA6-75581E5B0A1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738813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60" name="Text Box 99">
              <a:extLst>
                <a:ext uri="{FF2B5EF4-FFF2-40B4-BE49-F238E27FC236}">
                  <a16:creationId xmlns:a16="http://schemas.microsoft.com/office/drawing/2014/main" id="{A122D5B1-DC34-EDE8-7042-5EC59542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7350" y="5718175"/>
              <a:ext cx="7429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0x101E</a:t>
              </a:r>
            </a:p>
          </p:txBody>
        </p:sp>
        <p:sp>
          <p:nvSpPr>
            <p:cNvPr id="11361" name="Rectangle 101">
              <a:extLst>
                <a:ext uri="{FF2B5EF4-FFF2-40B4-BE49-F238E27FC236}">
                  <a16:creationId xmlns:a16="http://schemas.microsoft.com/office/drawing/2014/main" id="{E286978D-AD2F-C30E-3BE6-66FF88E20B3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5476875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62" name="Text Box 102">
              <a:extLst>
                <a:ext uri="{FF2B5EF4-FFF2-40B4-BE49-F238E27FC236}">
                  <a16:creationId xmlns:a16="http://schemas.microsoft.com/office/drawing/2014/main" id="{37C2332B-D0AA-6C5F-520A-D40505A0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6238" y="5456238"/>
              <a:ext cx="76358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0x101D</a:t>
              </a:r>
            </a:p>
          </p:txBody>
        </p:sp>
        <p:sp>
          <p:nvSpPr>
            <p:cNvPr id="11363" name="Rectangle 104">
              <a:extLst>
                <a:ext uri="{FF2B5EF4-FFF2-40B4-BE49-F238E27FC236}">
                  <a16:creationId xmlns:a16="http://schemas.microsoft.com/office/drawing/2014/main" id="{6EB3C179-2580-D0B6-61E8-56F0DB68E08D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75" y="6000750"/>
              <a:ext cx="700088" cy="26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1364" name="Text Box 105">
              <a:extLst>
                <a:ext uri="{FF2B5EF4-FFF2-40B4-BE49-F238E27FC236}">
                  <a16:creationId xmlns:a16="http://schemas.microsoft.com/office/drawing/2014/main" id="{080BEAB4-0436-2DF9-8A96-99A2EDEEC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2113" y="5980113"/>
              <a:ext cx="73183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/>
                <a:t>0x101F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9">
            <a:extLst>
              <a:ext uri="{FF2B5EF4-FFF2-40B4-BE49-F238E27FC236}">
                <a16:creationId xmlns:a16="http://schemas.microsoft.com/office/drawing/2014/main" id="{D8A8D4B4-D778-2ED9-C590-6A78966D6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49</a:t>
            </a:r>
          </a:p>
        </p:txBody>
      </p:sp>
      <p:sp>
        <p:nvSpPr>
          <p:cNvPr id="103427" name="Rectangle 20">
            <a:extLst>
              <a:ext uri="{FF2B5EF4-FFF2-40B4-BE49-F238E27FC236}">
                <a16:creationId xmlns:a16="http://schemas.microsoft.com/office/drawing/2014/main" id="{3D613DAD-DE1C-E029-E84E-40586D48C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would various branch predictors do on the bold branch in the following code?</a:t>
            </a:r>
          </a:p>
          <a:p>
            <a:pPr lvl="1"/>
            <a:r>
              <a:rPr lang="en-US" altLang="en-US"/>
              <a:t>A 1-bit predictor will be correct ___%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A 2-bit predictor will be correct ___%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sp>
        <p:nvSpPr>
          <p:cNvPr id="103428" name="Text Box 7">
            <a:extLst>
              <a:ext uri="{FF2B5EF4-FFF2-40B4-BE49-F238E27FC236}">
                <a16:creationId xmlns:a16="http://schemas.microsoft.com/office/drawing/2014/main" id="{172B78B0-8341-08EE-AAC6-1A0A0CD5B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3741738"/>
            <a:ext cx="59864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while (1)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</a:t>
            </a:r>
            <a:r>
              <a:rPr lang="en-US" altLang="en-US" sz="1600" b="1">
                <a:latin typeface="Courier New" panose="02070309020205020404" pitchFamily="49" charset="0"/>
              </a:rPr>
              <a:t>if (i&lt;3)</a:t>
            </a:r>
            <a:r>
              <a:rPr lang="en-US" altLang="en-US" sz="1600">
                <a:latin typeface="Courier New" panose="02070309020205020404" pitchFamily="49" charset="0"/>
              </a:rPr>
              <a:t> counter++;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i=(i+1)%6; /* I counts 0,1,2,3,4,5,0,1,2…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2">
            <a:extLst>
              <a:ext uri="{FF2B5EF4-FFF2-40B4-BE49-F238E27FC236}">
                <a16:creationId xmlns:a16="http://schemas.microsoft.com/office/drawing/2014/main" id="{0A3C1DD7-D7C1-B9BA-28A7-B0948BB10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50</a:t>
            </a:r>
          </a:p>
        </p:txBody>
      </p:sp>
      <p:sp>
        <p:nvSpPr>
          <p:cNvPr id="105475" name="Rectangle 53">
            <a:extLst>
              <a:ext uri="{FF2B5EF4-FFF2-40B4-BE49-F238E27FC236}">
                <a16:creationId xmlns:a16="http://schemas.microsoft.com/office/drawing/2014/main" id="{E8AA1CBA-039C-B3DE-9878-C245068EE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the constraint graph for this SWAP code, is there an edge between the two STUR’s?</a:t>
            </a:r>
          </a:p>
        </p:txBody>
      </p:sp>
      <p:sp>
        <p:nvSpPr>
          <p:cNvPr id="105476" name="Text Box 5">
            <a:extLst>
              <a:ext uri="{FF2B5EF4-FFF2-40B4-BE49-F238E27FC236}">
                <a16:creationId xmlns:a16="http://schemas.microsoft.com/office/drawing/2014/main" id="{82B4A340-EFA5-28F3-13B3-8FE46291B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268538"/>
            <a:ext cx="2941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1: LDUR X0, [X5,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2: LDUR X1, [X6,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3: STUR X1, [X5,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4: STUR X0, [X6, #0]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2">
            <a:extLst>
              <a:ext uri="{FF2B5EF4-FFF2-40B4-BE49-F238E27FC236}">
                <a16:creationId xmlns:a16="http://schemas.microsoft.com/office/drawing/2014/main" id="{1815469B-132D-3622-0A81-3216354B8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51</a:t>
            </a:r>
          </a:p>
        </p:txBody>
      </p:sp>
      <p:sp>
        <p:nvSpPr>
          <p:cNvPr id="107523" name="Rectangle 53">
            <a:extLst>
              <a:ext uri="{FF2B5EF4-FFF2-40B4-BE49-F238E27FC236}">
                <a16:creationId xmlns:a16="http://schemas.microsoft.com/office/drawing/2014/main" id="{4FE10B60-277B-96EB-B4EF-596729B19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Show the constraint graph for this code, indicating the type of hazard for each edge.</a:t>
            </a:r>
          </a:p>
        </p:txBody>
      </p:sp>
      <p:sp>
        <p:nvSpPr>
          <p:cNvPr id="107524" name="Text Box 5">
            <a:extLst>
              <a:ext uri="{FF2B5EF4-FFF2-40B4-BE49-F238E27FC236}">
                <a16:creationId xmlns:a16="http://schemas.microsoft.com/office/drawing/2014/main" id="{7CFB4AD1-FC4C-0859-85A0-A9D3D862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2268538"/>
            <a:ext cx="30797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1: LDUR X1, [X6, #8]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2: ADD X2, X1, X6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3: LDUR X3, [X7, #16]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4: SUB X4, X3, X8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5: STUR X5, [X9, #0]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6: CBZ X15, FOO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4">
            <a:extLst>
              <a:ext uri="{FF2B5EF4-FFF2-40B4-BE49-F238E27FC236}">
                <a16:creationId xmlns:a16="http://schemas.microsoft.com/office/drawing/2014/main" id="{5FDC7FFB-6048-2625-B63F-7A4F9E347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52</a:t>
            </a:r>
          </a:p>
        </p:txBody>
      </p:sp>
      <p:sp>
        <p:nvSpPr>
          <p:cNvPr id="109571" name="Rectangle 35">
            <a:extLst>
              <a:ext uri="{FF2B5EF4-FFF2-40B4-BE49-F238E27FC236}">
                <a16:creationId xmlns:a16="http://schemas.microsoft.com/office/drawing/2014/main" id="{C9CB5E13-D73C-6B75-F3F0-609A62CAB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Would loop unrolling &amp; register renaming be useful for the following code?  If so, what would the resulting code look like?</a:t>
            </a:r>
          </a:p>
        </p:txBody>
      </p:sp>
      <p:sp>
        <p:nvSpPr>
          <p:cNvPr id="109572" name="Text Box 17">
            <a:extLst>
              <a:ext uri="{FF2B5EF4-FFF2-40B4-BE49-F238E27FC236}">
                <a16:creationId xmlns:a16="http://schemas.microsoft.com/office/drawing/2014/main" id="{0CC32D4C-28D8-92F4-3ABC-A45D9127D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2436813"/>
            <a:ext cx="837406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while (i&lt;400)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if (x[i]==CONST) counter++; /* Count number of CONSTs in array */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i++;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7">
            <a:extLst>
              <a:ext uri="{FF2B5EF4-FFF2-40B4-BE49-F238E27FC236}">
                <a16:creationId xmlns:a16="http://schemas.microsoft.com/office/drawing/2014/main" id="{BDD9A0FC-1EC0-D93A-3E62-47BABD8C4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53</a:t>
            </a:r>
          </a:p>
        </p:txBody>
      </p:sp>
      <p:sp>
        <p:nvSpPr>
          <p:cNvPr id="111619" name="Rectangle 18">
            <a:extLst>
              <a:ext uri="{FF2B5EF4-FFF2-40B4-BE49-F238E27FC236}">
                <a16:creationId xmlns:a16="http://schemas.microsoft.com/office/drawing/2014/main" id="{C419816D-6A43-2B2D-DF19-630B1C4AD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assembly, replace the value in X0 with its absolute value, without using any branches.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7">
            <a:extLst>
              <a:ext uri="{FF2B5EF4-FFF2-40B4-BE49-F238E27FC236}">
                <a16:creationId xmlns:a16="http://schemas.microsoft.com/office/drawing/2014/main" id="{41E07250-D8F7-69A3-27A3-BADA21BDF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54</a:t>
            </a:r>
          </a:p>
        </p:txBody>
      </p:sp>
      <p:sp>
        <p:nvSpPr>
          <p:cNvPr id="113667" name="Rectangle 18">
            <a:extLst>
              <a:ext uri="{FF2B5EF4-FFF2-40B4-BE49-F238E27FC236}">
                <a16:creationId xmlns:a16="http://schemas.microsoft.com/office/drawing/2014/main" id="{3AD203C8-D0BF-202B-27DB-E2279F7DD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prototype 4-way VLIW has no delay slots, and a CPI of 1.0.  What may have caused this?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7">
            <a:extLst>
              <a:ext uri="{FF2B5EF4-FFF2-40B4-BE49-F238E27FC236}">
                <a16:creationId xmlns:a16="http://schemas.microsoft.com/office/drawing/2014/main" id="{AC10A3CA-548F-E811-0421-D63D8B95D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55</a:t>
            </a:r>
          </a:p>
        </p:txBody>
      </p:sp>
      <p:sp>
        <p:nvSpPr>
          <p:cNvPr id="115715" name="Rectangle 18">
            <a:extLst>
              <a:ext uri="{FF2B5EF4-FFF2-40B4-BE49-F238E27FC236}">
                <a16:creationId xmlns:a16="http://schemas.microsoft.com/office/drawing/2014/main" id="{B7A35355-E1C1-E8F4-4E75-6F17ACF29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Intel provided this benchmark.  If they are building a superscalar based on this with load/store, branch, and ALU units, what number of each would you suggest?</a:t>
            </a:r>
          </a:p>
        </p:txBody>
      </p:sp>
      <p:grpSp>
        <p:nvGrpSpPr>
          <p:cNvPr id="2" name="Group 1" descr="Example constraint graph.">
            <a:extLst>
              <a:ext uri="{FF2B5EF4-FFF2-40B4-BE49-F238E27FC236}">
                <a16:creationId xmlns:a16="http://schemas.microsoft.com/office/drawing/2014/main" id="{93D52BBC-2359-6D50-2E24-002D6A72E3ED}"/>
              </a:ext>
            </a:extLst>
          </p:cNvPr>
          <p:cNvGrpSpPr/>
          <p:nvPr/>
        </p:nvGrpSpPr>
        <p:grpSpPr>
          <a:xfrm>
            <a:off x="195263" y="2735263"/>
            <a:ext cx="4567237" cy="3530600"/>
            <a:chOff x="195263" y="2735263"/>
            <a:chExt cx="4567237" cy="3530600"/>
          </a:xfrm>
        </p:grpSpPr>
        <p:sp>
          <p:nvSpPr>
            <p:cNvPr id="115716" name="TextBox 6">
              <a:extLst>
                <a:ext uri="{FF2B5EF4-FFF2-40B4-BE49-F238E27FC236}">
                  <a16:creationId xmlns:a16="http://schemas.microsoft.com/office/drawing/2014/main" id="{403A7DAD-2B53-3A1F-721C-3C13C51C6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75" y="2735263"/>
              <a:ext cx="99218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0:LDUR</a:t>
              </a:r>
            </a:p>
          </p:txBody>
        </p:sp>
        <p:grpSp>
          <p:nvGrpSpPr>
            <p:cNvPr id="115717" name="Group 51">
              <a:extLst>
                <a:ext uri="{FF2B5EF4-FFF2-40B4-BE49-F238E27FC236}">
                  <a16:creationId xmlns:a16="http://schemas.microsoft.com/office/drawing/2014/main" id="{19E88E2B-2377-784B-5203-9938A1B588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925" y="5264150"/>
              <a:ext cx="2112963" cy="369888"/>
              <a:chOff x="543452" y="5369803"/>
              <a:chExt cx="2111477" cy="368777"/>
            </a:xfrm>
          </p:grpSpPr>
          <p:sp>
            <p:nvSpPr>
              <p:cNvPr id="115742" name="TextBox 7">
                <a:extLst>
                  <a:ext uri="{FF2B5EF4-FFF2-40B4-BE49-F238E27FC236}">
                    <a16:creationId xmlns:a16="http://schemas.microsoft.com/office/drawing/2014/main" id="{79295F6C-C478-9670-894F-285C10BC0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7942" y="5369803"/>
                <a:ext cx="1196987" cy="36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9:CMOVZ</a:t>
                </a:r>
              </a:p>
            </p:txBody>
          </p:sp>
          <p:sp>
            <p:nvSpPr>
              <p:cNvPr id="115743" name="TextBox 8">
                <a:extLst>
                  <a:ext uri="{FF2B5EF4-FFF2-40B4-BE49-F238E27FC236}">
                    <a16:creationId xmlns:a16="http://schemas.microsoft.com/office/drawing/2014/main" id="{8E61B502-1101-12A0-1F61-1EB1BF62E2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452" y="5369803"/>
                <a:ext cx="812515" cy="368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8:SUB</a:t>
                </a:r>
              </a:p>
            </p:txBody>
          </p:sp>
        </p:grpSp>
        <p:sp>
          <p:nvSpPr>
            <p:cNvPr id="115718" name="TextBox 9">
              <a:extLst>
                <a:ext uri="{FF2B5EF4-FFF2-40B4-BE49-F238E27FC236}">
                  <a16:creationId xmlns:a16="http://schemas.microsoft.com/office/drawing/2014/main" id="{92EFAFEB-60CC-5689-1086-302C1CF48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913" y="4632325"/>
              <a:ext cx="9159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7:ORRI</a:t>
              </a:r>
            </a:p>
          </p:txBody>
        </p:sp>
        <p:sp>
          <p:nvSpPr>
            <p:cNvPr id="115719" name="TextBox 10">
              <a:extLst>
                <a:ext uri="{FF2B5EF4-FFF2-40B4-BE49-F238E27FC236}">
                  <a16:creationId xmlns:a16="http://schemas.microsoft.com/office/drawing/2014/main" id="{F8CFAB5A-4329-DB3F-0042-6F1013A8F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913" y="4000500"/>
              <a:ext cx="9540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6:STUR</a:t>
              </a:r>
            </a:p>
          </p:txBody>
        </p:sp>
        <p:grpSp>
          <p:nvGrpSpPr>
            <p:cNvPr id="115720" name="Group 52">
              <a:extLst>
                <a:ext uri="{FF2B5EF4-FFF2-40B4-BE49-F238E27FC236}">
                  <a16:creationId xmlns:a16="http://schemas.microsoft.com/office/drawing/2014/main" id="{868BDBD4-D3C2-B53D-B152-4D7EF90319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263" y="3367088"/>
              <a:ext cx="4567237" cy="369887"/>
              <a:chOff x="195451" y="3262271"/>
              <a:chExt cx="4566510" cy="368778"/>
            </a:xfrm>
          </p:grpSpPr>
          <p:sp>
            <p:nvSpPr>
              <p:cNvPr id="115737" name="TextBox 12">
                <a:extLst>
                  <a:ext uri="{FF2B5EF4-FFF2-40B4-BE49-F238E27FC236}">
                    <a16:creationId xmlns:a16="http://schemas.microsoft.com/office/drawing/2014/main" id="{F791327C-A480-3C9A-FBA4-837C8DFF20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23390" y="3262271"/>
                <a:ext cx="838571" cy="368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5:ORR</a:t>
                </a:r>
              </a:p>
            </p:txBody>
          </p:sp>
          <p:sp>
            <p:nvSpPr>
              <p:cNvPr id="115738" name="TextBox 13">
                <a:extLst>
                  <a:ext uri="{FF2B5EF4-FFF2-40B4-BE49-F238E27FC236}">
                    <a16:creationId xmlns:a16="http://schemas.microsoft.com/office/drawing/2014/main" id="{83561AF5-6640-F406-0C68-2083AD201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2170" y="3262271"/>
                <a:ext cx="864215" cy="368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4:AND</a:t>
                </a:r>
              </a:p>
            </p:txBody>
          </p:sp>
          <p:sp>
            <p:nvSpPr>
              <p:cNvPr id="115739" name="TextBox 14">
                <a:extLst>
                  <a:ext uri="{FF2B5EF4-FFF2-40B4-BE49-F238E27FC236}">
                    <a16:creationId xmlns:a16="http://schemas.microsoft.com/office/drawing/2014/main" id="{4601F1FB-2E61-CBA4-CE70-1470BF8E77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6365" y="3262271"/>
                <a:ext cx="774460" cy="368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3:LSL</a:t>
                </a:r>
              </a:p>
            </p:txBody>
          </p:sp>
          <p:sp>
            <p:nvSpPr>
              <p:cNvPr id="115740" name="TextBox 15">
                <a:extLst>
                  <a:ext uri="{FF2B5EF4-FFF2-40B4-BE49-F238E27FC236}">
                    <a16:creationId xmlns:a16="http://schemas.microsoft.com/office/drawing/2014/main" id="{145086E3-0802-AD1C-44BA-83892BB3D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6672" y="3262271"/>
                <a:ext cx="902681" cy="368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2:EORI</a:t>
                </a:r>
              </a:p>
            </p:txBody>
          </p:sp>
          <p:sp>
            <p:nvSpPr>
              <p:cNvPr id="115741" name="TextBox 16">
                <a:extLst>
                  <a:ext uri="{FF2B5EF4-FFF2-40B4-BE49-F238E27FC236}">
                    <a16:creationId xmlns:a16="http://schemas.microsoft.com/office/drawing/2014/main" id="{E83CDFDD-79CC-6D3B-9FCA-B06786BD0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451" y="3262271"/>
                <a:ext cx="864215" cy="368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v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/>
                  <a:t>1:ADD</a:t>
                </a:r>
              </a:p>
            </p:txBody>
          </p:sp>
        </p:grpSp>
        <p:sp>
          <p:nvSpPr>
            <p:cNvPr id="115721" name="TextBox 17">
              <a:extLst>
                <a:ext uri="{FF2B5EF4-FFF2-40B4-BE49-F238E27FC236}">
                  <a16:creationId xmlns:a16="http://schemas.microsoft.com/office/drawing/2014/main" id="{2C523EFF-ADEE-4B6E-BF5E-62E68A350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963" y="5895975"/>
              <a:ext cx="1069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10:STUR</a:t>
              </a:r>
            </a:p>
          </p:txBody>
        </p:sp>
        <p:cxnSp>
          <p:nvCxnSpPr>
            <p:cNvPr id="115722" name="Straight Connector 19">
              <a:extLst>
                <a:ext uri="{FF2B5EF4-FFF2-40B4-BE49-F238E27FC236}">
                  <a16:creationId xmlns:a16="http://schemas.microsoft.com/office/drawing/2014/main" id="{43178C95-ECE2-F41C-5417-74A015FA0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6" idx="2"/>
              <a:endCxn id="115741" idx="0"/>
            </p:cNvCxnSpPr>
            <p:nvPr/>
          </p:nvCxnSpPr>
          <p:spPr bwMode="auto">
            <a:xfrm flipH="1">
              <a:off x="627063" y="3105150"/>
              <a:ext cx="1016000" cy="261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3" name="Straight Connector 21">
              <a:extLst>
                <a:ext uri="{FF2B5EF4-FFF2-40B4-BE49-F238E27FC236}">
                  <a16:creationId xmlns:a16="http://schemas.microsoft.com/office/drawing/2014/main" id="{C969E2A9-1A16-8274-E50D-3AB7622C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6" idx="2"/>
              <a:endCxn id="115740" idx="0"/>
            </p:cNvCxnSpPr>
            <p:nvPr/>
          </p:nvCxnSpPr>
          <p:spPr bwMode="auto">
            <a:xfrm flipH="1">
              <a:off x="1598613" y="3105150"/>
              <a:ext cx="44450" cy="261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4" name="Straight Connector 23">
              <a:extLst>
                <a:ext uri="{FF2B5EF4-FFF2-40B4-BE49-F238E27FC236}">
                  <a16:creationId xmlns:a16="http://schemas.microsoft.com/office/drawing/2014/main" id="{5E118F31-667E-0CAE-C300-0823E475F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6" idx="2"/>
              <a:endCxn id="115739" idx="0"/>
            </p:cNvCxnSpPr>
            <p:nvPr/>
          </p:nvCxnSpPr>
          <p:spPr bwMode="auto">
            <a:xfrm>
              <a:off x="1643063" y="3105150"/>
              <a:ext cx="881062" cy="261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5" name="Straight Connector 25">
              <a:extLst>
                <a:ext uri="{FF2B5EF4-FFF2-40B4-BE49-F238E27FC236}">
                  <a16:creationId xmlns:a16="http://schemas.microsoft.com/office/drawing/2014/main" id="{D6F1743C-46B1-7BB1-C5DC-FD43D7CB0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6" idx="2"/>
              <a:endCxn id="115738" idx="0"/>
            </p:cNvCxnSpPr>
            <p:nvPr/>
          </p:nvCxnSpPr>
          <p:spPr bwMode="auto">
            <a:xfrm>
              <a:off x="1643063" y="3105150"/>
              <a:ext cx="1762125" cy="261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6" name="Straight Connector 27">
              <a:extLst>
                <a:ext uri="{FF2B5EF4-FFF2-40B4-BE49-F238E27FC236}">
                  <a16:creationId xmlns:a16="http://schemas.microsoft.com/office/drawing/2014/main" id="{A14A3842-880C-0499-83E0-A8AE7A19A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6" idx="2"/>
              <a:endCxn id="115737" idx="0"/>
            </p:cNvCxnSpPr>
            <p:nvPr/>
          </p:nvCxnSpPr>
          <p:spPr bwMode="auto">
            <a:xfrm>
              <a:off x="1643063" y="3105150"/>
              <a:ext cx="2700337" cy="2619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7" name="Straight Connector 29">
              <a:extLst>
                <a:ext uri="{FF2B5EF4-FFF2-40B4-BE49-F238E27FC236}">
                  <a16:creationId xmlns:a16="http://schemas.microsoft.com/office/drawing/2014/main" id="{0B4BC2F8-8E63-9674-A807-6A9769100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41" idx="2"/>
              <a:endCxn id="115719" idx="0"/>
            </p:cNvCxnSpPr>
            <p:nvPr/>
          </p:nvCxnSpPr>
          <p:spPr bwMode="auto">
            <a:xfrm>
              <a:off x="627063" y="3736975"/>
              <a:ext cx="1055687" cy="2635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8" name="Straight Connector 33">
              <a:extLst>
                <a:ext uri="{FF2B5EF4-FFF2-40B4-BE49-F238E27FC236}">
                  <a16:creationId xmlns:a16="http://schemas.microsoft.com/office/drawing/2014/main" id="{E6B3153A-9AAF-47A7-3E84-863C89C84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40" idx="2"/>
              <a:endCxn id="115719" idx="0"/>
            </p:cNvCxnSpPr>
            <p:nvPr/>
          </p:nvCxnSpPr>
          <p:spPr bwMode="auto">
            <a:xfrm>
              <a:off x="1598613" y="3736975"/>
              <a:ext cx="84137" cy="2635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29" name="Straight Connector 35">
              <a:extLst>
                <a:ext uri="{FF2B5EF4-FFF2-40B4-BE49-F238E27FC236}">
                  <a16:creationId xmlns:a16="http://schemas.microsoft.com/office/drawing/2014/main" id="{F9276D1C-B3AE-8684-CCB1-BF4E360C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39" idx="2"/>
              <a:endCxn id="115719" idx="0"/>
            </p:cNvCxnSpPr>
            <p:nvPr/>
          </p:nvCxnSpPr>
          <p:spPr bwMode="auto">
            <a:xfrm flipH="1">
              <a:off x="1682750" y="3736975"/>
              <a:ext cx="841375" cy="2635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0" name="Straight Connector 37">
              <a:extLst>
                <a:ext uri="{FF2B5EF4-FFF2-40B4-BE49-F238E27FC236}">
                  <a16:creationId xmlns:a16="http://schemas.microsoft.com/office/drawing/2014/main" id="{07AD3EFA-B581-496C-C179-3C3D00825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38" idx="2"/>
              <a:endCxn id="115719" idx="0"/>
            </p:cNvCxnSpPr>
            <p:nvPr/>
          </p:nvCxnSpPr>
          <p:spPr bwMode="auto">
            <a:xfrm flipH="1">
              <a:off x="1682750" y="3736975"/>
              <a:ext cx="1722438" cy="2635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1" name="Straight Connector 39">
              <a:extLst>
                <a:ext uri="{FF2B5EF4-FFF2-40B4-BE49-F238E27FC236}">
                  <a16:creationId xmlns:a16="http://schemas.microsoft.com/office/drawing/2014/main" id="{F157E350-9CF8-B830-7CA7-461B3430F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37" idx="2"/>
              <a:endCxn id="115719" idx="0"/>
            </p:cNvCxnSpPr>
            <p:nvPr/>
          </p:nvCxnSpPr>
          <p:spPr bwMode="auto">
            <a:xfrm flipH="1">
              <a:off x="1682750" y="3736975"/>
              <a:ext cx="2660650" cy="2635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2" name="Straight Connector 41">
              <a:extLst>
                <a:ext uri="{FF2B5EF4-FFF2-40B4-BE49-F238E27FC236}">
                  <a16:creationId xmlns:a16="http://schemas.microsoft.com/office/drawing/2014/main" id="{CB8B33BC-B1F4-CE52-C7FA-C214BFA7B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9" idx="2"/>
              <a:endCxn id="115718" idx="0"/>
            </p:cNvCxnSpPr>
            <p:nvPr/>
          </p:nvCxnSpPr>
          <p:spPr bwMode="auto">
            <a:xfrm flipH="1">
              <a:off x="1662113" y="4370388"/>
              <a:ext cx="20637" cy="261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3" name="Straight Connector 43">
              <a:extLst>
                <a:ext uri="{FF2B5EF4-FFF2-40B4-BE49-F238E27FC236}">
                  <a16:creationId xmlns:a16="http://schemas.microsoft.com/office/drawing/2014/main" id="{1C871619-7D2F-BB1B-6A7F-D6DEE5AC2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8" idx="2"/>
              <a:endCxn id="115743" idx="0"/>
            </p:cNvCxnSpPr>
            <p:nvPr/>
          </p:nvCxnSpPr>
          <p:spPr bwMode="auto">
            <a:xfrm flipH="1">
              <a:off x="949325" y="5002213"/>
              <a:ext cx="712788" cy="261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4" name="Straight Connector 45">
              <a:extLst>
                <a:ext uri="{FF2B5EF4-FFF2-40B4-BE49-F238E27FC236}">
                  <a16:creationId xmlns:a16="http://schemas.microsoft.com/office/drawing/2014/main" id="{21EED534-969A-2775-6A49-821234F5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18" idx="2"/>
              <a:endCxn id="115742" idx="0"/>
            </p:cNvCxnSpPr>
            <p:nvPr/>
          </p:nvCxnSpPr>
          <p:spPr bwMode="auto">
            <a:xfrm>
              <a:off x="1662113" y="5002213"/>
              <a:ext cx="395287" cy="261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5" name="Straight Connector 47">
              <a:extLst>
                <a:ext uri="{FF2B5EF4-FFF2-40B4-BE49-F238E27FC236}">
                  <a16:creationId xmlns:a16="http://schemas.microsoft.com/office/drawing/2014/main" id="{370FD8F3-F3C6-8E70-443A-03DE7573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43" idx="2"/>
              <a:endCxn id="115721" idx="0"/>
            </p:cNvCxnSpPr>
            <p:nvPr/>
          </p:nvCxnSpPr>
          <p:spPr bwMode="auto">
            <a:xfrm>
              <a:off x="949325" y="5634038"/>
              <a:ext cx="682625" cy="261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736" name="Straight Connector 49">
              <a:extLst>
                <a:ext uri="{FF2B5EF4-FFF2-40B4-BE49-F238E27FC236}">
                  <a16:creationId xmlns:a16="http://schemas.microsoft.com/office/drawing/2014/main" id="{68C1AFFC-EA68-6A62-0664-C8355F31C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 noChangeShapeType="1"/>
              <a:stCxn id="115742" idx="2"/>
              <a:endCxn id="115721" idx="0"/>
            </p:cNvCxnSpPr>
            <p:nvPr/>
          </p:nvCxnSpPr>
          <p:spPr bwMode="auto">
            <a:xfrm flipH="1">
              <a:off x="1631950" y="5634038"/>
              <a:ext cx="425450" cy="2619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7">
            <a:extLst>
              <a:ext uri="{FF2B5EF4-FFF2-40B4-BE49-F238E27FC236}">
                <a16:creationId xmlns:a16="http://schemas.microsoft.com/office/drawing/2014/main" id="{EC803257-AAA0-5B3A-E5CD-516B7F005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56</a:t>
            </a:r>
          </a:p>
        </p:txBody>
      </p:sp>
      <p:sp>
        <p:nvSpPr>
          <p:cNvPr id="117763" name="Rectangle 18">
            <a:extLst>
              <a:ext uri="{FF2B5EF4-FFF2-40B4-BE49-F238E27FC236}">
                <a16:creationId xmlns:a16="http://schemas.microsoft.com/office/drawing/2014/main" id="{8F4398CC-1B21-5EC1-A933-A84A22242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73138"/>
            <a:ext cx="9144000" cy="5362575"/>
          </a:xfrm>
        </p:spPr>
        <p:txBody>
          <a:bodyPr/>
          <a:lstStyle/>
          <a:p>
            <a:r>
              <a:rPr lang="en-US" altLang="en-US"/>
              <a:t>We added a counter to the multicore code.  What will the final value of counter be?</a:t>
            </a:r>
          </a:p>
        </p:txBody>
      </p:sp>
      <p:sp>
        <p:nvSpPr>
          <p:cNvPr id="117764" name="Text Box 177">
            <a:extLst>
              <a:ext uri="{FF2B5EF4-FFF2-40B4-BE49-F238E27FC236}">
                <a16:creationId xmlns:a16="http://schemas.microsoft.com/office/drawing/2014/main" id="{9AC7C0B0-A7FA-C495-9C6F-945A2E09D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8" y="1858963"/>
            <a:ext cx="4265612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tabLst>
                <a:tab pos="4572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max(int vals[], int len)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int global_result = -infinity;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int lenT = len/num_procs;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for (int i=0; i&lt;num_proc; i++)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process maxT(&amp;vals[i*lenT], lenT);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  <a:r>
              <a:rPr lang="en-US" altLang="en-US" sz="1400" b="1">
                <a:latin typeface="Courier New" panose="02070309020205020404" pitchFamily="49" charset="0"/>
              </a:rPr>
              <a:t>int counter = 0;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while (counter != num_procs)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wait;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return global_result;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void maxT(int vals[], int len)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int my_result = -infinity;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for (int i=0; i&lt;len; i++)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(vals[i] &gt; result)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result = vals[i];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if (my_result &gt; global_result)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global_result = my_result;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counter++;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2F4112AC-DF03-0E34-5088-35CA6A719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Problem 57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DA548A2D-D98C-E6B5-A043-095EDB7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do the following concepts apply to Vector Processing: Loop Unrolling, Predicated Instructions, Register Renaming, Branch Prediction, Superscalar, Super-pipelining?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1">
            <a:extLst>
              <a:ext uri="{FF2B5EF4-FFF2-40B4-BE49-F238E27FC236}">
                <a16:creationId xmlns:a16="http://schemas.microsoft.com/office/drawing/2014/main" id="{61F63B5C-91B7-32D4-F148-3A5E9EAE2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Problem 58</a:t>
            </a:r>
          </a:p>
        </p:txBody>
      </p:sp>
      <p:sp>
        <p:nvSpPr>
          <p:cNvPr id="120835" name="Rectangle 12">
            <a:extLst>
              <a:ext uri="{FF2B5EF4-FFF2-40B4-BE49-F238E27FC236}">
                <a16:creationId xmlns:a16="http://schemas.microsoft.com/office/drawing/2014/main" id="{6CCBD97B-2268-B120-EF46-1949AE86D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you can use any ARM instructions except multiply and divide, but must use only Intels’s 2 operand formats.  Compute X1 = X0*5.  If necessary, you can use a MOVE instruction, that copies one register to another.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9">
            <a:extLst>
              <a:ext uri="{FF2B5EF4-FFF2-40B4-BE49-F238E27FC236}">
                <a16:creationId xmlns:a16="http://schemas.microsoft.com/office/drawing/2014/main" id="{F93D80B3-CCD2-2F59-C7EF-21AF23676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 Problem 5</a:t>
            </a:r>
          </a:p>
        </p:txBody>
      </p:sp>
      <p:sp>
        <p:nvSpPr>
          <p:cNvPr id="13315" name="Rectangle 10">
            <a:extLst>
              <a:ext uri="{FF2B5EF4-FFF2-40B4-BE49-F238E27FC236}">
                <a16:creationId xmlns:a16="http://schemas.microsoft.com/office/drawing/2014/main" id="{B7F8A0B4-C568-0F74-8D8A-94D7943F2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 assembly, replace the value in X0 with its absolute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9">
            <a:extLst>
              <a:ext uri="{FF2B5EF4-FFF2-40B4-BE49-F238E27FC236}">
                <a16:creationId xmlns:a16="http://schemas.microsoft.com/office/drawing/2014/main" id="{C81BE0FB-04FC-F7BD-F48C-700FD5FCA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Review Problem 6</a:t>
            </a:r>
          </a:p>
        </p:txBody>
      </p:sp>
      <p:sp>
        <p:nvSpPr>
          <p:cNvPr id="15363" name="Rectangle 10">
            <a:extLst>
              <a:ext uri="{FF2B5EF4-FFF2-40B4-BE49-F238E27FC236}">
                <a16:creationId xmlns:a16="http://schemas.microsoft.com/office/drawing/2014/main" id="{38DF730E-5249-45E6-7236-30F714615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Register X0 has the address of a 3 integer array.  Set X15 to 1 if the array is sorted (smallest to largest), 0 otherwise.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2">
            <a:extLst>
              <a:ext uri="{FF2B5EF4-FFF2-40B4-BE49-F238E27FC236}">
                <a16:creationId xmlns:a16="http://schemas.microsoft.com/office/drawing/2014/main" id="{775CF8C4-D9F6-5EB1-C47A-222646863A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Review Problem 7</a:t>
            </a:r>
          </a:p>
        </p:txBody>
      </p:sp>
      <p:sp>
        <p:nvSpPr>
          <p:cNvPr id="17411" name="Rectangle 93">
            <a:extLst>
              <a:ext uri="{FF2B5EF4-FFF2-40B4-BE49-F238E27FC236}">
                <a16:creationId xmlns:a16="http://schemas.microsoft.com/office/drawing/2014/main" id="{F05D0D98-0494-A453-E421-0350172BC3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Sometimes it can be useful to have a program loop infinitely.  We can do that, regardless of location, by the instruction:</a:t>
            </a:r>
          </a:p>
          <a:p>
            <a:r>
              <a:rPr lang="en-US" altLang="en-US"/>
              <a:t>LOOP:  B LOOP</a:t>
            </a:r>
          </a:p>
          <a:p>
            <a:r>
              <a:rPr lang="en-US" altLang="en-US"/>
              <a:t>Convert this instruction to machine code</a:t>
            </a:r>
          </a:p>
        </p:txBody>
      </p:sp>
      <p:grpSp>
        <p:nvGrpSpPr>
          <p:cNvPr id="17412" name="Group 8" descr="Space for a 32-bit number, in binary.">
            <a:extLst>
              <a:ext uri="{FF2B5EF4-FFF2-40B4-BE49-F238E27FC236}">
                <a16:creationId xmlns:a16="http://schemas.microsoft.com/office/drawing/2014/main" id="{4E39E4FF-438F-1AEE-C5D8-EAF5E40160AA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3711575"/>
            <a:ext cx="6370638" cy="425450"/>
            <a:chOff x="867" y="1301"/>
            <a:chExt cx="4013" cy="268"/>
          </a:xfrm>
        </p:grpSpPr>
        <p:sp>
          <p:nvSpPr>
            <p:cNvPr id="17445" name="Rectangle 9">
              <a:extLst>
                <a:ext uri="{FF2B5EF4-FFF2-40B4-BE49-F238E27FC236}">
                  <a16:creationId xmlns:a16="http://schemas.microsoft.com/office/drawing/2014/main" id="{538A9DAE-1283-F31B-803C-5850EF2A4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301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v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7446" name="Line 10">
              <a:extLst>
                <a:ext uri="{FF2B5EF4-FFF2-40B4-BE49-F238E27FC236}">
                  <a16:creationId xmlns:a16="http://schemas.microsoft.com/office/drawing/2014/main" id="{22D8B301-C0D9-B560-C804-B35C25768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11">
              <a:extLst>
                <a:ext uri="{FF2B5EF4-FFF2-40B4-BE49-F238E27FC236}">
                  <a16:creationId xmlns:a16="http://schemas.microsoft.com/office/drawing/2014/main" id="{CB564046-E607-42A5-AE65-6FFE1DDD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Line 12">
              <a:extLst>
                <a:ext uri="{FF2B5EF4-FFF2-40B4-BE49-F238E27FC236}">
                  <a16:creationId xmlns:a16="http://schemas.microsoft.com/office/drawing/2014/main" id="{69446A7A-87BA-D395-90FC-D964EA5BB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Line 13">
              <a:extLst>
                <a:ext uri="{FF2B5EF4-FFF2-40B4-BE49-F238E27FC236}">
                  <a16:creationId xmlns:a16="http://schemas.microsoft.com/office/drawing/2014/main" id="{41524728-73F2-E31D-150C-35F6A4857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14">
              <a:extLst>
                <a:ext uri="{FF2B5EF4-FFF2-40B4-BE49-F238E27FC236}">
                  <a16:creationId xmlns:a16="http://schemas.microsoft.com/office/drawing/2014/main" id="{780C81AA-C0B2-07C2-6E2F-15F84090A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15">
              <a:extLst>
                <a:ext uri="{FF2B5EF4-FFF2-40B4-BE49-F238E27FC236}">
                  <a16:creationId xmlns:a16="http://schemas.microsoft.com/office/drawing/2014/main" id="{4E1F5374-7F49-30E0-F90B-5374B666A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Line 16">
              <a:extLst>
                <a:ext uri="{FF2B5EF4-FFF2-40B4-BE49-F238E27FC236}">
                  <a16:creationId xmlns:a16="http://schemas.microsoft.com/office/drawing/2014/main" id="{062B202A-59DF-E8D6-0870-609D7FECB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17">
              <a:extLst>
                <a:ext uri="{FF2B5EF4-FFF2-40B4-BE49-F238E27FC236}">
                  <a16:creationId xmlns:a16="http://schemas.microsoft.com/office/drawing/2014/main" id="{8456FDFA-20A8-1BCF-2B23-2856BD279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18">
              <a:extLst>
                <a:ext uri="{FF2B5EF4-FFF2-40B4-BE49-F238E27FC236}">
                  <a16:creationId xmlns:a16="http://schemas.microsoft.com/office/drawing/2014/main" id="{6D9A34E1-149E-492C-6541-9A0F2AD5B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19">
              <a:extLst>
                <a:ext uri="{FF2B5EF4-FFF2-40B4-BE49-F238E27FC236}">
                  <a16:creationId xmlns:a16="http://schemas.microsoft.com/office/drawing/2014/main" id="{3D2651BB-7ED4-CB6C-DB6E-AD4A19AFA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Line 20">
              <a:extLst>
                <a:ext uri="{FF2B5EF4-FFF2-40B4-BE49-F238E27FC236}">
                  <a16:creationId xmlns:a16="http://schemas.microsoft.com/office/drawing/2014/main" id="{EA48DC79-D90E-B7B0-877E-3149D964E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21">
              <a:extLst>
                <a:ext uri="{FF2B5EF4-FFF2-40B4-BE49-F238E27FC236}">
                  <a16:creationId xmlns:a16="http://schemas.microsoft.com/office/drawing/2014/main" id="{93279472-43CC-AFD4-1C7F-C6588A3ED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Line 22">
              <a:extLst>
                <a:ext uri="{FF2B5EF4-FFF2-40B4-BE49-F238E27FC236}">
                  <a16:creationId xmlns:a16="http://schemas.microsoft.com/office/drawing/2014/main" id="{963A9322-C9E7-9DF7-431E-358B90AFE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23">
              <a:extLst>
                <a:ext uri="{FF2B5EF4-FFF2-40B4-BE49-F238E27FC236}">
                  <a16:creationId xmlns:a16="http://schemas.microsoft.com/office/drawing/2014/main" id="{BE91DD47-7245-5CF4-AD03-2D58A4EC1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24">
              <a:extLst>
                <a:ext uri="{FF2B5EF4-FFF2-40B4-BE49-F238E27FC236}">
                  <a16:creationId xmlns:a16="http://schemas.microsoft.com/office/drawing/2014/main" id="{8B8ED79E-9142-95B1-7885-7F1291FDF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Line 25">
              <a:extLst>
                <a:ext uri="{FF2B5EF4-FFF2-40B4-BE49-F238E27FC236}">
                  <a16:creationId xmlns:a16="http://schemas.microsoft.com/office/drawing/2014/main" id="{47F57BCF-E93C-FD35-5E39-0E1F1ED36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26">
              <a:extLst>
                <a:ext uri="{FF2B5EF4-FFF2-40B4-BE49-F238E27FC236}">
                  <a16:creationId xmlns:a16="http://schemas.microsoft.com/office/drawing/2014/main" id="{EA9C2541-94D5-BD84-47A8-8325BA0EC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27">
              <a:extLst>
                <a:ext uri="{FF2B5EF4-FFF2-40B4-BE49-F238E27FC236}">
                  <a16:creationId xmlns:a16="http://schemas.microsoft.com/office/drawing/2014/main" id="{0E3A71F1-A300-D5F9-D2E9-8A29882CC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28">
              <a:extLst>
                <a:ext uri="{FF2B5EF4-FFF2-40B4-BE49-F238E27FC236}">
                  <a16:creationId xmlns:a16="http://schemas.microsoft.com/office/drawing/2014/main" id="{5542A354-DFF6-24F4-B350-96B302303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Line 29">
              <a:extLst>
                <a:ext uri="{FF2B5EF4-FFF2-40B4-BE49-F238E27FC236}">
                  <a16:creationId xmlns:a16="http://schemas.microsoft.com/office/drawing/2014/main" id="{05B7BF52-541E-B90E-D91B-2A53B56D6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30">
              <a:extLst>
                <a:ext uri="{FF2B5EF4-FFF2-40B4-BE49-F238E27FC236}">
                  <a16:creationId xmlns:a16="http://schemas.microsoft.com/office/drawing/2014/main" id="{7674DB26-ED46-A41B-FDDF-9722547BE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Line 31">
              <a:extLst>
                <a:ext uri="{FF2B5EF4-FFF2-40B4-BE49-F238E27FC236}">
                  <a16:creationId xmlns:a16="http://schemas.microsoft.com/office/drawing/2014/main" id="{4B0BF0D8-6205-284F-7051-72C911A2A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32">
              <a:extLst>
                <a:ext uri="{FF2B5EF4-FFF2-40B4-BE49-F238E27FC236}">
                  <a16:creationId xmlns:a16="http://schemas.microsoft.com/office/drawing/2014/main" id="{F13C1FE1-365E-4FDC-FBB2-4F46D935F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Line 33">
              <a:extLst>
                <a:ext uri="{FF2B5EF4-FFF2-40B4-BE49-F238E27FC236}">
                  <a16:creationId xmlns:a16="http://schemas.microsoft.com/office/drawing/2014/main" id="{5263C2AB-17DC-D9B2-5EAD-2F432536C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34">
              <a:extLst>
                <a:ext uri="{FF2B5EF4-FFF2-40B4-BE49-F238E27FC236}">
                  <a16:creationId xmlns:a16="http://schemas.microsoft.com/office/drawing/2014/main" id="{66280DF0-1BDB-4163-D3E2-348153C7F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Line 35">
              <a:extLst>
                <a:ext uri="{FF2B5EF4-FFF2-40B4-BE49-F238E27FC236}">
                  <a16:creationId xmlns:a16="http://schemas.microsoft.com/office/drawing/2014/main" id="{3CC2698E-516A-9A6E-6CD5-202CF726A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36">
              <a:extLst>
                <a:ext uri="{FF2B5EF4-FFF2-40B4-BE49-F238E27FC236}">
                  <a16:creationId xmlns:a16="http://schemas.microsoft.com/office/drawing/2014/main" id="{103CDBB3-EC5C-6F9D-CDE4-13CF189A4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37">
              <a:extLst>
                <a:ext uri="{FF2B5EF4-FFF2-40B4-BE49-F238E27FC236}">
                  <a16:creationId xmlns:a16="http://schemas.microsoft.com/office/drawing/2014/main" id="{F2A08FAB-6559-9AF4-E5F6-945FB6A2EF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Line 38">
              <a:extLst>
                <a:ext uri="{FF2B5EF4-FFF2-40B4-BE49-F238E27FC236}">
                  <a16:creationId xmlns:a16="http://schemas.microsoft.com/office/drawing/2014/main" id="{D6DD13BC-254A-1723-553F-42BC01206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Line 39">
              <a:extLst>
                <a:ext uri="{FF2B5EF4-FFF2-40B4-BE49-F238E27FC236}">
                  <a16:creationId xmlns:a16="http://schemas.microsoft.com/office/drawing/2014/main" id="{F96E607B-AFF2-82CE-A65D-E94C75BB0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6" name="Line 40">
              <a:extLst>
                <a:ext uri="{FF2B5EF4-FFF2-40B4-BE49-F238E27FC236}">
                  <a16:creationId xmlns:a16="http://schemas.microsoft.com/office/drawing/2014/main" id="{7A821604-18CF-8C24-4B02-3595F6AAB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7" name="Line 41">
              <a:extLst>
                <a:ext uri="{FF2B5EF4-FFF2-40B4-BE49-F238E27FC236}">
                  <a16:creationId xmlns:a16="http://schemas.microsoft.com/office/drawing/2014/main" id="{54B614AB-3F90-5DCB-DE9E-1AE2247FE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8" name="Line 42">
              <a:extLst>
                <a:ext uri="{FF2B5EF4-FFF2-40B4-BE49-F238E27FC236}">
                  <a16:creationId xmlns:a16="http://schemas.microsoft.com/office/drawing/2014/main" id="{48D1CA23-A6C9-DD43-7882-FFAF229F7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3" name="Text Box 46">
            <a:extLst>
              <a:ext uri="{FF2B5EF4-FFF2-40B4-BE49-F238E27FC236}">
                <a16:creationId xmlns:a16="http://schemas.microsoft.com/office/drawing/2014/main" id="{53F9503B-1DC9-4FC4-73B3-1C296750E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33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31</a:t>
            </a:r>
          </a:p>
        </p:txBody>
      </p:sp>
      <p:sp>
        <p:nvSpPr>
          <p:cNvPr id="17414" name="Text Box 47">
            <a:extLst>
              <a:ext uri="{FF2B5EF4-FFF2-40B4-BE49-F238E27FC236}">
                <a16:creationId xmlns:a16="http://schemas.microsoft.com/office/drawing/2014/main" id="{DFEFC69F-7F4E-9724-B95C-22F646BC6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30</a:t>
            </a:r>
          </a:p>
        </p:txBody>
      </p:sp>
      <p:sp>
        <p:nvSpPr>
          <p:cNvPr id="17415" name="Text Box 48">
            <a:extLst>
              <a:ext uri="{FF2B5EF4-FFF2-40B4-BE49-F238E27FC236}">
                <a16:creationId xmlns:a16="http://schemas.microsoft.com/office/drawing/2014/main" id="{A7D29E44-C924-51CA-378E-9866CB14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29</a:t>
            </a:r>
          </a:p>
        </p:txBody>
      </p:sp>
      <p:sp>
        <p:nvSpPr>
          <p:cNvPr id="17416" name="Text Box 49">
            <a:extLst>
              <a:ext uri="{FF2B5EF4-FFF2-40B4-BE49-F238E27FC236}">
                <a16:creationId xmlns:a16="http://schemas.microsoft.com/office/drawing/2014/main" id="{4F559C84-FC15-54F5-EFFC-BE877B78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28</a:t>
            </a:r>
          </a:p>
        </p:txBody>
      </p:sp>
      <p:sp>
        <p:nvSpPr>
          <p:cNvPr id="17417" name="Text Box 50">
            <a:extLst>
              <a:ext uri="{FF2B5EF4-FFF2-40B4-BE49-F238E27FC236}">
                <a16:creationId xmlns:a16="http://schemas.microsoft.com/office/drawing/2014/main" id="{23AC9151-7884-D7B4-A312-663DFB50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27</a:t>
            </a:r>
          </a:p>
        </p:txBody>
      </p:sp>
      <p:sp>
        <p:nvSpPr>
          <p:cNvPr id="17418" name="Text Box 51">
            <a:extLst>
              <a:ext uri="{FF2B5EF4-FFF2-40B4-BE49-F238E27FC236}">
                <a16:creationId xmlns:a16="http://schemas.microsoft.com/office/drawing/2014/main" id="{0065E197-51B9-58DF-1130-EC7F96690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26</a:t>
            </a:r>
          </a:p>
        </p:txBody>
      </p:sp>
      <p:sp>
        <p:nvSpPr>
          <p:cNvPr id="17419" name="Text Box 52">
            <a:extLst>
              <a:ext uri="{FF2B5EF4-FFF2-40B4-BE49-F238E27FC236}">
                <a16:creationId xmlns:a16="http://schemas.microsoft.com/office/drawing/2014/main" id="{A22348BA-4A95-CF48-B27A-4722E29BB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25</a:t>
            </a:r>
          </a:p>
        </p:txBody>
      </p:sp>
      <p:sp>
        <p:nvSpPr>
          <p:cNvPr id="17420" name="Text Box 53">
            <a:extLst>
              <a:ext uri="{FF2B5EF4-FFF2-40B4-BE49-F238E27FC236}">
                <a16:creationId xmlns:a16="http://schemas.microsoft.com/office/drawing/2014/main" id="{DF2521B5-1689-5172-6123-1BA4EEABC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24</a:t>
            </a:r>
          </a:p>
        </p:txBody>
      </p:sp>
      <p:sp>
        <p:nvSpPr>
          <p:cNvPr id="17421" name="Text Box 54">
            <a:extLst>
              <a:ext uri="{FF2B5EF4-FFF2-40B4-BE49-F238E27FC236}">
                <a16:creationId xmlns:a16="http://schemas.microsoft.com/office/drawing/2014/main" id="{0502FC88-2218-5DBA-DEA3-D3735EAC9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23</a:t>
            </a:r>
          </a:p>
        </p:txBody>
      </p:sp>
      <p:sp>
        <p:nvSpPr>
          <p:cNvPr id="17422" name="Text Box 55">
            <a:extLst>
              <a:ext uri="{FF2B5EF4-FFF2-40B4-BE49-F238E27FC236}">
                <a16:creationId xmlns:a16="http://schemas.microsoft.com/office/drawing/2014/main" id="{E3243A54-CFA9-4826-67C0-D86F7200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21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22</a:t>
            </a:r>
          </a:p>
        </p:txBody>
      </p:sp>
      <p:sp>
        <p:nvSpPr>
          <p:cNvPr id="17423" name="Text Box 56">
            <a:extLst>
              <a:ext uri="{FF2B5EF4-FFF2-40B4-BE49-F238E27FC236}">
                <a16:creationId xmlns:a16="http://schemas.microsoft.com/office/drawing/2014/main" id="{3E3C3808-1BBA-8AC3-7809-06A66F314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21</a:t>
            </a:r>
          </a:p>
        </p:txBody>
      </p:sp>
      <p:sp>
        <p:nvSpPr>
          <p:cNvPr id="17424" name="Text Box 57">
            <a:extLst>
              <a:ext uri="{FF2B5EF4-FFF2-40B4-BE49-F238E27FC236}">
                <a16:creationId xmlns:a16="http://schemas.microsoft.com/office/drawing/2014/main" id="{3565E330-9A4F-2896-C9F2-C025A26E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26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20</a:t>
            </a:r>
          </a:p>
        </p:txBody>
      </p:sp>
      <p:sp>
        <p:nvSpPr>
          <p:cNvPr id="17425" name="Text Box 58">
            <a:extLst>
              <a:ext uri="{FF2B5EF4-FFF2-40B4-BE49-F238E27FC236}">
                <a16:creationId xmlns:a16="http://schemas.microsoft.com/office/drawing/2014/main" id="{22DBD89F-FEEE-CB0E-3F18-6CB4099B7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70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19</a:t>
            </a:r>
          </a:p>
        </p:txBody>
      </p:sp>
      <p:sp>
        <p:nvSpPr>
          <p:cNvPr id="17426" name="Text Box 59">
            <a:extLst>
              <a:ext uri="{FF2B5EF4-FFF2-40B4-BE49-F238E27FC236}">
                <a16:creationId xmlns:a16="http://schemas.microsoft.com/office/drawing/2014/main" id="{E3EFFFA4-1C73-7347-21CA-2D1DD50EA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18</a:t>
            </a:r>
          </a:p>
        </p:txBody>
      </p:sp>
      <p:sp>
        <p:nvSpPr>
          <p:cNvPr id="17427" name="Text Box 60">
            <a:extLst>
              <a:ext uri="{FF2B5EF4-FFF2-40B4-BE49-F238E27FC236}">
                <a16:creationId xmlns:a16="http://schemas.microsoft.com/office/drawing/2014/main" id="{F6D6186F-AAA4-3802-DFCA-A93A25F8D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17</a:t>
            </a:r>
          </a:p>
        </p:txBody>
      </p:sp>
      <p:sp>
        <p:nvSpPr>
          <p:cNvPr id="17428" name="Text Box 61">
            <a:extLst>
              <a:ext uri="{FF2B5EF4-FFF2-40B4-BE49-F238E27FC236}">
                <a16:creationId xmlns:a16="http://schemas.microsoft.com/office/drawing/2014/main" id="{BD39268D-FD51-D24A-43A9-42F0DF6F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16</a:t>
            </a:r>
          </a:p>
        </p:txBody>
      </p:sp>
      <p:sp>
        <p:nvSpPr>
          <p:cNvPr id="17429" name="Text Box 62">
            <a:extLst>
              <a:ext uri="{FF2B5EF4-FFF2-40B4-BE49-F238E27FC236}">
                <a16:creationId xmlns:a16="http://schemas.microsoft.com/office/drawing/2014/main" id="{FAC273FE-980F-5E97-9272-A0B95AEA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15</a:t>
            </a:r>
          </a:p>
        </p:txBody>
      </p:sp>
      <p:sp>
        <p:nvSpPr>
          <p:cNvPr id="17430" name="Text Box 63">
            <a:extLst>
              <a:ext uri="{FF2B5EF4-FFF2-40B4-BE49-F238E27FC236}">
                <a16:creationId xmlns:a16="http://schemas.microsoft.com/office/drawing/2014/main" id="{DE64467E-E4AE-A382-121E-7E7BF1D09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14</a:t>
            </a:r>
          </a:p>
        </p:txBody>
      </p:sp>
      <p:sp>
        <p:nvSpPr>
          <p:cNvPr id="17431" name="Text Box 64">
            <a:extLst>
              <a:ext uri="{FF2B5EF4-FFF2-40B4-BE49-F238E27FC236}">
                <a16:creationId xmlns:a16="http://schemas.microsoft.com/office/drawing/2014/main" id="{1CFB17B2-F9A9-4A9F-261E-2E2FA5BBC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0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13</a:t>
            </a:r>
          </a:p>
        </p:txBody>
      </p:sp>
      <p:sp>
        <p:nvSpPr>
          <p:cNvPr id="17432" name="Text Box 65">
            <a:extLst>
              <a:ext uri="{FF2B5EF4-FFF2-40B4-BE49-F238E27FC236}">
                <a16:creationId xmlns:a16="http://schemas.microsoft.com/office/drawing/2014/main" id="{AAFC0392-3552-FB02-8659-8E00FF64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11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12</a:t>
            </a:r>
          </a:p>
        </p:txBody>
      </p:sp>
      <p:sp>
        <p:nvSpPr>
          <p:cNvPr id="17433" name="Text Box 66">
            <a:extLst>
              <a:ext uri="{FF2B5EF4-FFF2-40B4-BE49-F238E27FC236}">
                <a16:creationId xmlns:a16="http://schemas.microsoft.com/office/drawing/2014/main" id="{BF8F0628-6047-83F8-DD3D-A63480C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11</a:t>
            </a:r>
          </a:p>
        </p:txBody>
      </p:sp>
      <p:sp>
        <p:nvSpPr>
          <p:cNvPr id="17434" name="Text Box 67">
            <a:extLst>
              <a:ext uri="{FF2B5EF4-FFF2-40B4-BE49-F238E27FC236}">
                <a16:creationId xmlns:a16="http://schemas.microsoft.com/office/drawing/2014/main" id="{160E1D05-77CF-46FD-77BA-B365C0BC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10</a:t>
            </a:r>
          </a:p>
        </p:txBody>
      </p:sp>
      <p:sp>
        <p:nvSpPr>
          <p:cNvPr id="17435" name="Text Box 68">
            <a:extLst>
              <a:ext uri="{FF2B5EF4-FFF2-40B4-BE49-F238E27FC236}">
                <a16:creationId xmlns:a16="http://schemas.microsoft.com/office/drawing/2014/main" id="{1432AC59-FCF3-B419-838A-59674B82E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09</a:t>
            </a:r>
          </a:p>
        </p:txBody>
      </p:sp>
      <p:sp>
        <p:nvSpPr>
          <p:cNvPr id="17436" name="Text Box 69">
            <a:extLst>
              <a:ext uri="{FF2B5EF4-FFF2-40B4-BE49-F238E27FC236}">
                <a16:creationId xmlns:a16="http://schemas.microsoft.com/office/drawing/2014/main" id="{CF4C035E-543C-3965-8653-C05112C2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03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08</a:t>
            </a:r>
          </a:p>
        </p:txBody>
      </p:sp>
      <p:sp>
        <p:nvSpPr>
          <p:cNvPr id="17437" name="Text Box 70">
            <a:extLst>
              <a:ext uri="{FF2B5EF4-FFF2-40B4-BE49-F238E27FC236}">
                <a16:creationId xmlns:a16="http://schemas.microsoft.com/office/drawing/2014/main" id="{DD8434A4-E40D-971A-1037-B30532EF8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07</a:t>
            </a:r>
          </a:p>
        </p:txBody>
      </p:sp>
      <p:sp>
        <p:nvSpPr>
          <p:cNvPr id="17438" name="Text Box 71">
            <a:extLst>
              <a:ext uri="{FF2B5EF4-FFF2-40B4-BE49-F238E27FC236}">
                <a16:creationId xmlns:a16="http://schemas.microsoft.com/office/drawing/2014/main" id="{4CE7C64D-D444-CA66-4B1D-517C70BD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06</a:t>
            </a:r>
          </a:p>
        </p:txBody>
      </p:sp>
      <p:sp>
        <p:nvSpPr>
          <p:cNvPr id="17439" name="Text Box 72">
            <a:extLst>
              <a:ext uri="{FF2B5EF4-FFF2-40B4-BE49-F238E27FC236}">
                <a16:creationId xmlns:a16="http://schemas.microsoft.com/office/drawing/2014/main" id="{BA48DD83-4189-1A48-FB70-5D2A686A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05</a:t>
            </a:r>
          </a:p>
        </p:txBody>
      </p:sp>
      <p:sp>
        <p:nvSpPr>
          <p:cNvPr id="17440" name="Text Box 73">
            <a:extLst>
              <a:ext uri="{FF2B5EF4-FFF2-40B4-BE49-F238E27FC236}">
                <a16:creationId xmlns:a16="http://schemas.microsoft.com/office/drawing/2014/main" id="{7A19BA78-C3F3-DE24-8CC0-81FD34AF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04</a:t>
            </a:r>
          </a:p>
        </p:txBody>
      </p:sp>
      <p:sp>
        <p:nvSpPr>
          <p:cNvPr id="17441" name="Text Box 74">
            <a:extLst>
              <a:ext uri="{FF2B5EF4-FFF2-40B4-BE49-F238E27FC236}">
                <a16:creationId xmlns:a16="http://schemas.microsoft.com/office/drawing/2014/main" id="{2D6019F4-42E5-1C9C-E085-7414281E0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89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03</a:t>
            </a:r>
          </a:p>
        </p:txBody>
      </p:sp>
      <p:sp>
        <p:nvSpPr>
          <p:cNvPr id="17442" name="Text Box 75">
            <a:extLst>
              <a:ext uri="{FF2B5EF4-FFF2-40B4-BE49-F238E27FC236}">
                <a16:creationId xmlns:a16="http://schemas.microsoft.com/office/drawing/2014/main" id="{4FB59A08-63AB-7533-417E-1F8F616CF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02</a:t>
            </a:r>
          </a:p>
        </p:txBody>
      </p:sp>
      <p:sp>
        <p:nvSpPr>
          <p:cNvPr id="17443" name="Text Box 76">
            <a:extLst>
              <a:ext uri="{FF2B5EF4-FFF2-40B4-BE49-F238E27FC236}">
                <a16:creationId xmlns:a16="http://schemas.microsoft.com/office/drawing/2014/main" id="{3FF31F8C-644F-896F-DBB5-65942C956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0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01</a:t>
            </a:r>
          </a:p>
        </p:txBody>
      </p:sp>
      <p:sp>
        <p:nvSpPr>
          <p:cNvPr id="17444" name="Text Box 77">
            <a:extLst>
              <a:ext uri="{FF2B5EF4-FFF2-40B4-BE49-F238E27FC236}">
                <a16:creationId xmlns:a16="http://schemas.microsoft.com/office/drawing/2014/main" id="{73FB469A-152A-6068-5844-74D612A2A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888" y="34512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v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92">
            <a:extLst>
              <a:ext uri="{FF2B5EF4-FFF2-40B4-BE49-F238E27FC236}">
                <a16:creationId xmlns:a16="http://schemas.microsoft.com/office/drawing/2014/main" id="{7CC57577-207A-DF4C-4EFE-74822583C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Review Problem 8</a:t>
            </a:r>
          </a:p>
        </p:txBody>
      </p:sp>
      <p:sp>
        <p:nvSpPr>
          <p:cNvPr id="19459" name="Rectangle 93">
            <a:extLst>
              <a:ext uri="{FF2B5EF4-FFF2-40B4-BE49-F238E27FC236}">
                <a16:creationId xmlns:a16="http://schemas.microsoft.com/office/drawing/2014/main" id="{5092F51B-7842-49E4-DF46-C771364FB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goofed, and wrote: ADD X0, X1, X4, when we meant to write SUB X0, X1, X4.  The instruction is at location Mem[0].  What’s the simplest program to fix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debarb.ppt - Side Bar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474747"/>
      </a:accent2>
      <a:accent3>
        <a:srgbClr val="FFFFFF"/>
      </a:accent3>
      <a:accent4>
        <a:srgbClr val="000000"/>
      </a:accent4>
      <a:accent5>
        <a:srgbClr val="EAEAEA"/>
      </a:accent5>
      <a:accent6>
        <a:srgbClr val="3F3F3F"/>
      </a:accent6>
      <a:hlink>
        <a:srgbClr val="676767"/>
      </a:hlink>
      <a:folHlink>
        <a:srgbClr val="919191"/>
      </a:folHlink>
    </a:clrScheme>
    <a:fontScheme name="sidebarb.ppt - 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idebarb.ppt - Side Ba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.ppt - Side Ba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.ppt - Side Ba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.ppt - Side Ba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.ppt - Side Ba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.ppt - Side Ba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.ppt - Side Ba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HD:Applications:Microsoft:Microsoft PowerPoint 4:Templates:B&amp;W Overheads:sidebarb.ppt - Side Bar</Template>
  <TotalTime>6088</TotalTime>
  <Pages>20</Pages>
  <Words>3033</Words>
  <Application>Microsoft Office PowerPoint</Application>
  <PresentationFormat>Letter Paper (8.5x11 in)</PresentationFormat>
  <Paragraphs>820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Courier New</vt:lpstr>
      <vt:lpstr>Times New Roman</vt:lpstr>
      <vt:lpstr>Wingdings</vt:lpstr>
      <vt:lpstr>sidebarb.ppt - Side Bar</vt:lpstr>
      <vt:lpstr>ECE/CSE469      Review Problem 0</vt:lpstr>
      <vt:lpstr>Review Problem 1</vt:lpstr>
      <vt:lpstr>Review Problem 2</vt:lpstr>
      <vt:lpstr>Review Problem 3</vt:lpstr>
      <vt:lpstr>Review Problem 4</vt:lpstr>
      <vt:lpstr>Review Problem 5</vt:lpstr>
      <vt:lpstr>Review Problem 6</vt:lpstr>
      <vt:lpstr>Review Problem 7</vt:lpstr>
      <vt:lpstr>Review Problem 8</vt:lpstr>
      <vt:lpstr>Review Problem 9</vt:lpstr>
      <vt:lpstr>Review Problem 10</vt:lpstr>
      <vt:lpstr>Review Problem 11</vt:lpstr>
      <vt:lpstr>Review Problem 12</vt:lpstr>
      <vt:lpstr>Review Problem 13</vt:lpstr>
      <vt:lpstr>Review Problem 14</vt:lpstr>
      <vt:lpstr>Review Problem 15</vt:lpstr>
      <vt:lpstr>Review Problem 16</vt:lpstr>
      <vt:lpstr>Review Problem 17</vt:lpstr>
      <vt:lpstr>Review Problem 18</vt:lpstr>
      <vt:lpstr>Review Problem 19</vt:lpstr>
      <vt:lpstr>Review Problem 20</vt:lpstr>
      <vt:lpstr>Review Problem 21</vt:lpstr>
      <vt:lpstr>Review Problem 22</vt:lpstr>
      <vt:lpstr>Review Problem 23</vt:lpstr>
      <vt:lpstr>Review Problem 24</vt:lpstr>
      <vt:lpstr>Review Problem 25</vt:lpstr>
      <vt:lpstr>Review Problem 26</vt:lpstr>
      <vt:lpstr>Review Problem 27</vt:lpstr>
      <vt:lpstr>Review Problem 28</vt:lpstr>
      <vt:lpstr>Review Problem 29</vt:lpstr>
      <vt:lpstr>Review Problem 30</vt:lpstr>
      <vt:lpstr>Review Problem 31</vt:lpstr>
      <vt:lpstr>Review Problem 32</vt:lpstr>
      <vt:lpstr>Review Problem 33</vt:lpstr>
      <vt:lpstr>Review Problem 34</vt:lpstr>
      <vt:lpstr>Review Problem 35</vt:lpstr>
      <vt:lpstr>Review Problem 36</vt:lpstr>
      <vt:lpstr>Review Problem 37</vt:lpstr>
      <vt:lpstr>Review Problem 38</vt:lpstr>
      <vt:lpstr>Review Problem 39</vt:lpstr>
      <vt:lpstr>Review Problem 40</vt:lpstr>
      <vt:lpstr>Review Problem 41</vt:lpstr>
      <vt:lpstr>Review Problem 42</vt:lpstr>
      <vt:lpstr>Review Problem 43</vt:lpstr>
      <vt:lpstr>Review Problem 44</vt:lpstr>
      <vt:lpstr>Review Problem 45</vt:lpstr>
      <vt:lpstr>Review Problem 46</vt:lpstr>
      <vt:lpstr>Review Problem 47</vt:lpstr>
      <vt:lpstr>Review Problem 48</vt:lpstr>
      <vt:lpstr>Review Problem 49</vt:lpstr>
      <vt:lpstr>Review Problem 50</vt:lpstr>
      <vt:lpstr>Review Problem 51</vt:lpstr>
      <vt:lpstr>Review Problem 52</vt:lpstr>
      <vt:lpstr>Review Problem 53</vt:lpstr>
      <vt:lpstr>Review Problem 54</vt:lpstr>
      <vt:lpstr>Review Problem 55</vt:lpstr>
      <vt:lpstr>Review Problem 56</vt:lpstr>
      <vt:lpstr>Review Problem 57</vt:lpstr>
      <vt:lpstr>Review Problem 58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B01:  Introduction to Digital Logic Design</dc:title>
  <dc:subject/>
  <dc:creator>Scott Hauck</dc:creator>
  <cp:keywords/>
  <dc:description/>
  <cp:lastModifiedBy>Scott Hauck</cp:lastModifiedBy>
  <cp:revision>531</cp:revision>
  <cp:lastPrinted>2020-09-15T19:45:32Z</cp:lastPrinted>
  <dcterms:created xsi:type="dcterms:W3CDTF">1997-09-16T20:34:36Z</dcterms:created>
  <dcterms:modified xsi:type="dcterms:W3CDTF">2025-08-29T18:28:38Z</dcterms:modified>
</cp:coreProperties>
</file>