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99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349" r:id="rId9"/>
    <p:sldId id="318" r:id="rId10"/>
    <p:sldId id="317" r:id="rId11"/>
    <p:sldId id="268" r:id="rId12"/>
    <p:sldId id="282" r:id="rId13"/>
    <p:sldId id="283" r:id="rId14"/>
    <p:sldId id="284" r:id="rId15"/>
    <p:sldId id="285" r:id="rId16"/>
    <p:sldId id="287" r:id="rId17"/>
    <p:sldId id="289" r:id="rId18"/>
    <p:sldId id="305" r:id="rId19"/>
    <p:sldId id="319" r:id="rId20"/>
    <p:sldId id="326" r:id="rId21"/>
    <p:sldId id="322" r:id="rId22"/>
    <p:sldId id="329" r:id="rId23"/>
    <p:sldId id="331" r:id="rId24"/>
    <p:sldId id="325" r:id="rId25"/>
    <p:sldId id="274" r:id="rId26"/>
    <p:sldId id="351" r:id="rId27"/>
    <p:sldId id="352" r:id="rId28"/>
    <p:sldId id="338" r:id="rId29"/>
    <p:sldId id="353" r:id="rId30"/>
    <p:sldId id="336" r:id="rId31"/>
    <p:sldId id="342" r:id="rId32"/>
    <p:sldId id="345" r:id="rId33"/>
  </p:sldIdLst>
  <p:sldSz cx="9144000" cy="6858000" type="screen4x3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FF00FF"/>
    <a:srgbClr val="33CC33"/>
    <a:srgbClr val="000000"/>
    <a:srgbClr val="CC0066"/>
    <a:srgbClr val="0000FF"/>
    <a:srgbClr val="FFFF00"/>
    <a:srgbClr val="00FF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5660E-3399-404C-AFB9-627E82DACF8A}" v="1" dt="2025-08-29T18:41:54.876"/>
    <p1510:client id="{ED912CC0-5511-41F2-A184-CA29458F5D8C}" v="113" dt="2025-08-29T18:41:23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2" d="100"/>
          <a:sy n="122" d="100"/>
        </p:scale>
        <p:origin x="17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Hauck" userId="34b3899fdf42c681" providerId="LiveId" clId="{ED912CC0-5511-41F2-A184-CA29458F5D8C}"/>
    <pc:docChg chg="modSld">
      <pc:chgData name="Scott Hauck" userId="34b3899fdf42c681" providerId="LiveId" clId="{ED912CC0-5511-41F2-A184-CA29458F5D8C}" dt="2025-08-29T18:41:23.688" v="107" actId="207"/>
      <pc:docMkLst>
        <pc:docMk/>
      </pc:docMkLst>
      <pc:sldChg chg="modSp">
        <pc:chgData name="Scott Hauck" userId="34b3899fdf42c681" providerId="LiveId" clId="{ED912CC0-5511-41F2-A184-CA29458F5D8C}" dt="2025-08-29T18:29:33.262" v="10" actId="207"/>
        <pc:sldMkLst>
          <pc:docMk/>
          <pc:sldMk cId="0" sldId="259"/>
        </pc:sldMkLst>
        <pc:spChg chg="mod">
          <ac:chgData name="Scott Hauck" userId="34b3899fdf42c681" providerId="LiveId" clId="{ED912CC0-5511-41F2-A184-CA29458F5D8C}" dt="2025-08-29T18:29:33.262" v="10" actId="207"/>
          <ac:spMkLst>
            <pc:docMk/>
            <pc:sldMk cId="0" sldId="259"/>
            <ac:spMk id="3076" creationId="{F36BB5F2-BC57-C1F4-7AAC-639F305F61E8}"/>
          </ac:spMkLst>
        </pc:spChg>
      </pc:sldChg>
      <pc:sldChg chg="modSp">
        <pc:chgData name="Scott Hauck" userId="34b3899fdf42c681" providerId="LiveId" clId="{ED912CC0-5511-41F2-A184-CA29458F5D8C}" dt="2025-08-29T18:30:05.650" v="11" actId="207"/>
        <pc:sldMkLst>
          <pc:docMk/>
          <pc:sldMk cId="0" sldId="261"/>
        </pc:sldMkLst>
        <pc:spChg chg="mod">
          <ac:chgData name="Scott Hauck" userId="34b3899fdf42c681" providerId="LiveId" clId="{ED912CC0-5511-41F2-A184-CA29458F5D8C}" dt="2025-08-29T18:30:05.650" v="11" actId="207"/>
          <ac:spMkLst>
            <pc:docMk/>
            <pc:sldMk cId="0" sldId="261"/>
            <ac:spMk id="510979" creationId="{64841BF3-37D2-5660-63C4-1679D4F26666}"/>
          </ac:spMkLst>
        </pc:spChg>
      </pc:sldChg>
      <pc:sldChg chg="modSp">
        <pc:chgData name="Scott Hauck" userId="34b3899fdf42c681" providerId="LiveId" clId="{ED912CC0-5511-41F2-A184-CA29458F5D8C}" dt="2025-08-29T18:30:13.855" v="12" actId="207"/>
        <pc:sldMkLst>
          <pc:docMk/>
          <pc:sldMk cId="0" sldId="262"/>
        </pc:sldMkLst>
        <pc:spChg chg="mod">
          <ac:chgData name="Scott Hauck" userId="34b3899fdf42c681" providerId="LiveId" clId="{ED912CC0-5511-41F2-A184-CA29458F5D8C}" dt="2025-08-29T18:30:13.855" v="12" actId="207"/>
          <ac:spMkLst>
            <pc:docMk/>
            <pc:sldMk cId="0" sldId="262"/>
            <ac:spMk id="513027" creationId="{AE589C26-2277-19C6-95BA-B5D882B539BB}"/>
          </ac:spMkLst>
        </pc:spChg>
      </pc:sldChg>
      <pc:sldChg chg="modSp">
        <pc:chgData name="Scott Hauck" userId="34b3899fdf42c681" providerId="LiveId" clId="{ED912CC0-5511-41F2-A184-CA29458F5D8C}" dt="2025-08-29T18:30:37.262" v="19" actId="207"/>
        <pc:sldMkLst>
          <pc:docMk/>
          <pc:sldMk cId="0" sldId="263"/>
        </pc:sldMkLst>
        <pc:spChg chg="mod">
          <ac:chgData name="Scott Hauck" userId="34b3899fdf42c681" providerId="LiveId" clId="{ED912CC0-5511-41F2-A184-CA29458F5D8C}" dt="2025-08-29T18:30:37.262" v="19" actId="207"/>
          <ac:spMkLst>
            <pc:docMk/>
            <pc:sldMk cId="0" sldId="263"/>
            <ac:spMk id="515075" creationId="{C7424A3F-7375-C530-58EC-B9A88670DA9C}"/>
          </ac:spMkLst>
        </pc:spChg>
      </pc:sldChg>
      <pc:sldChg chg="modSp">
        <pc:chgData name="Scott Hauck" userId="34b3899fdf42c681" providerId="LiveId" clId="{ED912CC0-5511-41F2-A184-CA29458F5D8C}" dt="2025-08-29T18:31:17.141" v="23" actId="207"/>
        <pc:sldMkLst>
          <pc:docMk/>
          <pc:sldMk cId="0" sldId="264"/>
        </pc:sldMkLst>
        <pc:spChg chg="mod">
          <ac:chgData name="Scott Hauck" userId="34b3899fdf42c681" providerId="LiveId" clId="{ED912CC0-5511-41F2-A184-CA29458F5D8C}" dt="2025-08-29T18:31:17.141" v="23" actId="207"/>
          <ac:spMkLst>
            <pc:docMk/>
            <pc:sldMk cId="0" sldId="264"/>
            <ac:spMk id="11289" creationId="{588B6C57-D35B-17F9-6E07-0B7FDA2E5231}"/>
          </ac:spMkLst>
        </pc:spChg>
        <pc:spChg chg="mod">
          <ac:chgData name="Scott Hauck" userId="34b3899fdf42c681" providerId="LiveId" clId="{ED912CC0-5511-41F2-A184-CA29458F5D8C}" dt="2025-08-29T18:31:17.141" v="23" actId="207"/>
          <ac:spMkLst>
            <pc:docMk/>
            <pc:sldMk cId="0" sldId="264"/>
            <ac:spMk id="11290" creationId="{52CCF656-9A2B-6344-8006-30A819457ED5}"/>
          </ac:spMkLst>
        </pc:spChg>
        <pc:spChg chg="mod">
          <ac:chgData name="Scott Hauck" userId="34b3899fdf42c681" providerId="LiveId" clId="{ED912CC0-5511-41F2-A184-CA29458F5D8C}" dt="2025-08-29T18:31:17.141" v="23" actId="207"/>
          <ac:spMkLst>
            <pc:docMk/>
            <pc:sldMk cId="0" sldId="264"/>
            <ac:spMk id="11291" creationId="{E348DE36-8669-1523-5A05-AE451E6DF7AD}"/>
          </ac:spMkLst>
        </pc:spChg>
        <pc:spChg chg="mod">
          <ac:chgData name="Scott Hauck" userId="34b3899fdf42c681" providerId="LiveId" clId="{ED912CC0-5511-41F2-A184-CA29458F5D8C}" dt="2025-08-29T18:31:17.141" v="23" actId="207"/>
          <ac:spMkLst>
            <pc:docMk/>
            <pc:sldMk cId="0" sldId="264"/>
            <ac:spMk id="11292" creationId="{979C478A-3464-2A10-A4EE-8E4A5280C1FE}"/>
          </ac:spMkLst>
        </pc:spChg>
        <pc:spChg chg="mod">
          <ac:chgData name="Scott Hauck" userId="34b3899fdf42c681" providerId="LiveId" clId="{ED912CC0-5511-41F2-A184-CA29458F5D8C}" dt="2025-08-29T18:31:17.141" v="23" actId="207"/>
          <ac:spMkLst>
            <pc:docMk/>
            <pc:sldMk cId="0" sldId="264"/>
            <ac:spMk id="11293" creationId="{5C6E0816-30E1-46EB-930F-92C0157F64DB}"/>
          </ac:spMkLst>
        </pc:spChg>
        <pc:spChg chg="mod">
          <ac:chgData name="Scott Hauck" userId="34b3899fdf42c681" providerId="LiveId" clId="{ED912CC0-5511-41F2-A184-CA29458F5D8C}" dt="2025-08-29T18:31:17.141" v="23" actId="207"/>
          <ac:spMkLst>
            <pc:docMk/>
            <pc:sldMk cId="0" sldId="264"/>
            <ac:spMk id="11294" creationId="{05C02DD4-A9ED-2B75-3754-0CC8BD6FE956}"/>
          </ac:spMkLst>
        </pc:spChg>
        <pc:spChg chg="mod">
          <ac:chgData name="Scott Hauck" userId="34b3899fdf42c681" providerId="LiveId" clId="{ED912CC0-5511-41F2-A184-CA29458F5D8C}" dt="2025-08-29T18:31:17.141" v="23" actId="207"/>
          <ac:spMkLst>
            <pc:docMk/>
            <pc:sldMk cId="0" sldId="264"/>
            <ac:spMk id="11295" creationId="{09CBFCE2-60F7-BD95-FA99-E8F833D59098}"/>
          </ac:spMkLst>
        </pc:spChg>
        <pc:spChg chg="mod">
          <ac:chgData name="Scott Hauck" userId="34b3899fdf42c681" providerId="LiveId" clId="{ED912CC0-5511-41F2-A184-CA29458F5D8C}" dt="2025-08-29T18:31:17.141" v="23" actId="207"/>
          <ac:spMkLst>
            <pc:docMk/>
            <pc:sldMk cId="0" sldId="264"/>
            <ac:spMk id="11296" creationId="{EC087213-B07E-86A4-4F15-2FB410B96D09}"/>
          </ac:spMkLst>
        </pc:spChg>
        <pc:spChg chg="mod">
          <ac:chgData name="Scott Hauck" userId="34b3899fdf42c681" providerId="LiveId" clId="{ED912CC0-5511-41F2-A184-CA29458F5D8C}" dt="2025-08-29T18:31:17.141" v="23" actId="207"/>
          <ac:spMkLst>
            <pc:docMk/>
            <pc:sldMk cId="0" sldId="264"/>
            <ac:spMk id="11297" creationId="{791D1283-562B-2A21-C1DF-23885C4B34EA}"/>
          </ac:spMkLst>
        </pc:spChg>
        <pc:spChg chg="mod">
          <ac:chgData name="Scott Hauck" userId="34b3899fdf42c681" providerId="LiveId" clId="{ED912CC0-5511-41F2-A184-CA29458F5D8C}" dt="2025-08-29T18:31:17.141" v="23" actId="207"/>
          <ac:spMkLst>
            <pc:docMk/>
            <pc:sldMk cId="0" sldId="264"/>
            <ac:spMk id="11298" creationId="{B3D008B4-E8AF-45E4-0218-956EFF0289F3}"/>
          </ac:spMkLst>
        </pc:spChg>
        <pc:spChg chg="mod">
          <ac:chgData name="Scott Hauck" userId="34b3899fdf42c681" providerId="LiveId" clId="{ED912CC0-5511-41F2-A184-CA29458F5D8C}" dt="2025-08-29T18:31:05.398" v="22" actId="207"/>
          <ac:spMkLst>
            <pc:docMk/>
            <pc:sldMk cId="0" sldId="264"/>
            <ac:spMk id="11299" creationId="{215297A5-B88E-8CBD-6159-CE32CFEE9891}"/>
          </ac:spMkLst>
        </pc:spChg>
        <pc:spChg chg="mod">
          <ac:chgData name="Scott Hauck" userId="34b3899fdf42c681" providerId="LiveId" clId="{ED912CC0-5511-41F2-A184-CA29458F5D8C}" dt="2025-08-29T18:31:05.398" v="22" actId="207"/>
          <ac:spMkLst>
            <pc:docMk/>
            <pc:sldMk cId="0" sldId="264"/>
            <ac:spMk id="11300" creationId="{B984AE4B-DF48-E0C1-CBFA-EB30A80E318D}"/>
          </ac:spMkLst>
        </pc:spChg>
        <pc:spChg chg="mod">
          <ac:chgData name="Scott Hauck" userId="34b3899fdf42c681" providerId="LiveId" clId="{ED912CC0-5511-41F2-A184-CA29458F5D8C}" dt="2025-08-29T18:31:05.398" v="22" actId="207"/>
          <ac:spMkLst>
            <pc:docMk/>
            <pc:sldMk cId="0" sldId="264"/>
            <ac:spMk id="11301" creationId="{11940C19-8B2E-666C-11F4-3A0C966E4F71}"/>
          </ac:spMkLst>
        </pc:spChg>
        <pc:spChg chg="mod">
          <ac:chgData name="Scott Hauck" userId="34b3899fdf42c681" providerId="LiveId" clId="{ED912CC0-5511-41F2-A184-CA29458F5D8C}" dt="2025-08-29T18:31:05.398" v="22" actId="207"/>
          <ac:spMkLst>
            <pc:docMk/>
            <pc:sldMk cId="0" sldId="264"/>
            <ac:spMk id="11302" creationId="{CD202811-0D05-E296-06E3-DD26FF160C2A}"/>
          </ac:spMkLst>
        </pc:spChg>
        <pc:spChg chg="mod">
          <ac:chgData name="Scott Hauck" userId="34b3899fdf42c681" providerId="LiveId" clId="{ED912CC0-5511-41F2-A184-CA29458F5D8C}" dt="2025-08-29T18:31:05.398" v="22" actId="207"/>
          <ac:spMkLst>
            <pc:docMk/>
            <pc:sldMk cId="0" sldId="264"/>
            <ac:spMk id="11303" creationId="{6EB9F3B6-9BB9-DE80-1730-FAFB95365792}"/>
          </ac:spMkLst>
        </pc:spChg>
        <pc:spChg chg="mod">
          <ac:chgData name="Scott Hauck" userId="34b3899fdf42c681" providerId="LiveId" clId="{ED912CC0-5511-41F2-A184-CA29458F5D8C}" dt="2025-08-29T18:31:05.398" v="22" actId="207"/>
          <ac:spMkLst>
            <pc:docMk/>
            <pc:sldMk cId="0" sldId="264"/>
            <ac:spMk id="11304" creationId="{890ADBC4-2792-616D-270F-7B07DD30CC76}"/>
          </ac:spMkLst>
        </pc:spChg>
        <pc:spChg chg="mod">
          <ac:chgData name="Scott Hauck" userId="34b3899fdf42c681" providerId="LiveId" clId="{ED912CC0-5511-41F2-A184-CA29458F5D8C}" dt="2025-08-29T18:31:05.398" v="22" actId="207"/>
          <ac:spMkLst>
            <pc:docMk/>
            <pc:sldMk cId="0" sldId="264"/>
            <ac:spMk id="11305" creationId="{1CC785D5-CE41-37C8-7D55-9AC27BE3CF4A}"/>
          </ac:spMkLst>
        </pc:spChg>
        <pc:spChg chg="mod">
          <ac:chgData name="Scott Hauck" userId="34b3899fdf42c681" providerId="LiveId" clId="{ED912CC0-5511-41F2-A184-CA29458F5D8C}" dt="2025-08-29T18:31:05.398" v="22" actId="207"/>
          <ac:spMkLst>
            <pc:docMk/>
            <pc:sldMk cId="0" sldId="264"/>
            <ac:spMk id="11306" creationId="{423430C5-1615-8669-F167-E9BD72EA548F}"/>
          </ac:spMkLst>
        </pc:spChg>
        <pc:spChg chg="mod">
          <ac:chgData name="Scott Hauck" userId="34b3899fdf42c681" providerId="LiveId" clId="{ED912CC0-5511-41F2-A184-CA29458F5D8C}" dt="2025-08-29T18:31:05.398" v="22" actId="207"/>
          <ac:spMkLst>
            <pc:docMk/>
            <pc:sldMk cId="0" sldId="264"/>
            <ac:spMk id="11307" creationId="{55366693-FCD0-6F56-C9BF-630DA20677AA}"/>
          </ac:spMkLst>
        </pc:spChg>
        <pc:spChg chg="mod">
          <ac:chgData name="Scott Hauck" userId="34b3899fdf42c681" providerId="LiveId" clId="{ED912CC0-5511-41F2-A184-CA29458F5D8C}" dt="2025-08-29T18:31:05.398" v="22" actId="207"/>
          <ac:spMkLst>
            <pc:docMk/>
            <pc:sldMk cId="0" sldId="264"/>
            <ac:spMk id="11308" creationId="{F639DCA8-7A52-BF78-1993-F6D4A5210802}"/>
          </ac:spMkLst>
        </pc:spChg>
        <pc:spChg chg="mod">
          <ac:chgData name="Scott Hauck" userId="34b3899fdf42c681" providerId="LiveId" clId="{ED912CC0-5511-41F2-A184-CA29458F5D8C}" dt="2025-08-29T18:30:59.328" v="21" actId="207"/>
          <ac:spMkLst>
            <pc:docMk/>
            <pc:sldMk cId="0" sldId="264"/>
            <ac:spMk id="11309" creationId="{ED378FBC-67ED-D763-CC05-29DFFADD7C4E}"/>
          </ac:spMkLst>
        </pc:spChg>
        <pc:spChg chg="mod">
          <ac:chgData name="Scott Hauck" userId="34b3899fdf42c681" providerId="LiveId" clId="{ED912CC0-5511-41F2-A184-CA29458F5D8C}" dt="2025-08-29T18:30:59.328" v="21" actId="207"/>
          <ac:spMkLst>
            <pc:docMk/>
            <pc:sldMk cId="0" sldId="264"/>
            <ac:spMk id="11310" creationId="{6212898D-82A1-6883-A5B6-294C5B5C781E}"/>
          </ac:spMkLst>
        </pc:spChg>
        <pc:spChg chg="mod">
          <ac:chgData name="Scott Hauck" userId="34b3899fdf42c681" providerId="LiveId" clId="{ED912CC0-5511-41F2-A184-CA29458F5D8C}" dt="2025-08-29T18:30:59.328" v="21" actId="207"/>
          <ac:spMkLst>
            <pc:docMk/>
            <pc:sldMk cId="0" sldId="264"/>
            <ac:spMk id="11311" creationId="{396C658D-1EC6-F2E2-3AD9-478EF75961AE}"/>
          </ac:spMkLst>
        </pc:spChg>
        <pc:spChg chg="mod">
          <ac:chgData name="Scott Hauck" userId="34b3899fdf42c681" providerId="LiveId" clId="{ED912CC0-5511-41F2-A184-CA29458F5D8C}" dt="2025-08-29T18:30:59.328" v="21" actId="207"/>
          <ac:spMkLst>
            <pc:docMk/>
            <pc:sldMk cId="0" sldId="264"/>
            <ac:spMk id="11312" creationId="{C3D11019-6B62-FFA7-EE54-3808248C8003}"/>
          </ac:spMkLst>
        </pc:spChg>
        <pc:spChg chg="mod">
          <ac:chgData name="Scott Hauck" userId="34b3899fdf42c681" providerId="LiveId" clId="{ED912CC0-5511-41F2-A184-CA29458F5D8C}" dt="2025-08-29T18:30:59.328" v="21" actId="207"/>
          <ac:spMkLst>
            <pc:docMk/>
            <pc:sldMk cId="0" sldId="264"/>
            <ac:spMk id="11313" creationId="{DFD631E8-9206-5E0F-B3A5-28EB79BA19C2}"/>
          </ac:spMkLst>
        </pc:spChg>
        <pc:spChg chg="mod">
          <ac:chgData name="Scott Hauck" userId="34b3899fdf42c681" providerId="LiveId" clId="{ED912CC0-5511-41F2-A184-CA29458F5D8C}" dt="2025-08-29T18:30:59.328" v="21" actId="207"/>
          <ac:spMkLst>
            <pc:docMk/>
            <pc:sldMk cId="0" sldId="264"/>
            <ac:spMk id="11314" creationId="{66FCDF74-CBE6-5C3D-0407-2AA930535DDD}"/>
          </ac:spMkLst>
        </pc:spChg>
        <pc:spChg chg="mod">
          <ac:chgData name="Scott Hauck" userId="34b3899fdf42c681" providerId="LiveId" clId="{ED912CC0-5511-41F2-A184-CA29458F5D8C}" dt="2025-08-29T18:30:59.328" v="21" actId="207"/>
          <ac:spMkLst>
            <pc:docMk/>
            <pc:sldMk cId="0" sldId="264"/>
            <ac:spMk id="11315" creationId="{C1AFC947-94FF-1784-F973-201C3A765112}"/>
          </ac:spMkLst>
        </pc:spChg>
        <pc:spChg chg="mod">
          <ac:chgData name="Scott Hauck" userId="34b3899fdf42c681" providerId="LiveId" clId="{ED912CC0-5511-41F2-A184-CA29458F5D8C}" dt="2025-08-29T18:30:59.328" v="21" actId="207"/>
          <ac:spMkLst>
            <pc:docMk/>
            <pc:sldMk cId="0" sldId="264"/>
            <ac:spMk id="11316" creationId="{CD8C9329-2B47-7DF2-1635-89B5E33ECA12}"/>
          </ac:spMkLst>
        </pc:spChg>
        <pc:spChg chg="mod">
          <ac:chgData name="Scott Hauck" userId="34b3899fdf42c681" providerId="LiveId" clId="{ED912CC0-5511-41F2-A184-CA29458F5D8C}" dt="2025-08-29T18:30:59.328" v="21" actId="207"/>
          <ac:spMkLst>
            <pc:docMk/>
            <pc:sldMk cId="0" sldId="264"/>
            <ac:spMk id="11317" creationId="{2A8C844D-F671-255A-D117-F99097B9B6ED}"/>
          </ac:spMkLst>
        </pc:spChg>
        <pc:spChg chg="mod">
          <ac:chgData name="Scott Hauck" userId="34b3899fdf42c681" providerId="LiveId" clId="{ED912CC0-5511-41F2-A184-CA29458F5D8C}" dt="2025-08-29T18:30:59.328" v="21" actId="207"/>
          <ac:spMkLst>
            <pc:docMk/>
            <pc:sldMk cId="0" sldId="264"/>
            <ac:spMk id="11318" creationId="{0CBDE9C5-6C60-3A93-199A-0BE77FF71B94}"/>
          </ac:spMkLst>
        </pc:spChg>
        <pc:spChg chg="mod">
          <ac:chgData name="Scott Hauck" userId="34b3899fdf42c681" providerId="LiveId" clId="{ED912CC0-5511-41F2-A184-CA29458F5D8C}" dt="2025-08-29T18:30:48.604" v="20" actId="207"/>
          <ac:spMkLst>
            <pc:docMk/>
            <pc:sldMk cId="0" sldId="264"/>
            <ac:spMk id="11319" creationId="{80269273-0D3E-39D5-6207-AFA1A0756FA8}"/>
          </ac:spMkLst>
        </pc:spChg>
        <pc:spChg chg="mod">
          <ac:chgData name="Scott Hauck" userId="34b3899fdf42c681" providerId="LiveId" clId="{ED912CC0-5511-41F2-A184-CA29458F5D8C}" dt="2025-08-29T18:30:48.604" v="20" actId="207"/>
          <ac:spMkLst>
            <pc:docMk/>
            <pc:sldMk cId="0" sldId="264"/>
            <ac:spMk id="11320" creationId="{6717ED74-518D-221E-2F14-6D20FEF24CB4}"/>
          </ac:spMkLst>
        </pc:spChg>
        <pc:spChg chg="mod">
          <ac:chgData name="Scott Hauck" userId="34b3899fdf42c681" providerId="LiveId" clId="{ED912CC0-5511-41F2-A184-CA29458F5D8C}" dt="2025-08-29T18:30:48.604" v="20" actId="207"/>
          <ac:spMkLst>
            <pc:docMk/>
            <pc:sldMk cId="0" sldId="264"/>
            <ac:spMk id="11321" creationId="{85941F82-4357-9A01-DDE9-57AB2B066FCB}"/>
          </ac:spMkLst>
        </pc:spChg>
        <pc:spChg chg="mod">
          <ac:chgData name="Scott Hauck" userId="34b3899fdf42c681" providerId="LiveId" clId="{ED912CC0-5511-41F2-A184-CA29458F5D8C}" dt="2025-08-29T18:30:48.604" v="20" actId="207"/>
          <ac:spMkLst>
            <pc:docMk/>
            <pc:sldMk cId="0" sldId="264"/>
            <ac:spMk id="11322" creationId="{F29AD2E0-BAC9-3CE9-313F-B42B8BD66C67}"/>
          </ac:spMkLst>
        </pc:spChg>
        <pc:spChg chg="mod">
          <ac:chgData name="Scott Hauck" userId="34b3899fdf42c681" providerId="LiveId" clId="{ED912CC0-5511-41F2-A184-CA29458F5D8C}" dt="2025-08-29T18:30:48.604" v="20" actId="207"/>
          <ac:spMkLst>
            <pc:docMk/>
            <pc:sldMk cId="0" sldId="264"/>
            <ac:spMk id="11323" creationId="{4DAB5E7B-FDC7-5B92-2FCB-C23C800078DF}"/>
          </ac:spMkLst>
        </pc:spChg>
        <pc:spChg chg="mod">
          <ac:chgData name="Scott Hauck" userId="34b3899fdf42c681" providerId="LiveId" clId="{ED912CC0-5511-41F2-A184-CA29458F5D8C}" dt="2025-08-29T18:30:48.604" v="20" actId="207"/>
          <ac:spMkLst>
            <pc:docMk/>
            <pc:sldMk cId="0" sldId="264"/>
            <ac:spMk id="11324" creationId="{8228BA92-E298-281E-9A03-A9962BB3CECE}"/>
          </ac:spMkLst>
        </pc:spChg>
        <pc:spChg chg="mod">
          <ac:chgData name="Scott Hauck" userId="34b3899fdf42c681" providerId="LiveId" clId="{ED912CC0-5511-41F2-A184-CA29458F5D8C}" dt="2025-08-29T18:30:48.604" v="20" actId="207"/>
          <ac:spMkLst>
            <pc:docMk/>
            <pc:sldMk cId="0" sldId="264"/>
            <ac:spMk id="11325" creationId="{0CCFDA4B-56A6-0FB1-EA05-30ED56DC0428}"/>
          </ac:spMkLst>
        </pc:spChg>
        <pc:spChg chg="mod">
          <ac:chgData name="Scott Hauck" userId="34b3899fdf42c681" providerId="LiveId" clId="{ED912CC0-5511-41F2-A184-CA29458F5D8C}" dt="2025-08-29T18:30:48.604" v="20" actId="207"/>
          <ac:spMkLst>
            <pc:docMk/>
            <pc:sldMk cId="0" sldId="264"/>
            <ac:spMk id="11326" creationId="{1A0CBEFD-F4CC-33A4-4CE8-D4FC0168D8F5}"/>
          </ac:spMkLst>
        </pc:spChg>
        <pc:spChg chg="mod">
          <ac:chgData name="Scott Hauck" userId="34b3899fdf42c681" providerId="LiveId" clId="{ED912CC0-5511-41F2-A184-CA29458F5D8C}" dt="2025-08-29T18:30:48.604" v="20" actId="207"/>
          <ac:spMkLst>
            <pc:docMk/>
            <pc:sldMk cId="0" sldId="264"/>
            <ac:spMk id="11327" creationId="{304830EE-9B82-E247-F66C-69C7523ED274}"/>
          </ac:spMkLst>
        </pc:spChg>
        <pc:spChg chg="mod">
          <ac:chgData name="Scott Hauck" userId="34b3899fdf42c681" providerId="LiveId" clId="{ED912CC0-5511-41F2-A184-CA29458F5D8C}" dt="2025-08-29T18:30:48.604" v="20" actId="207"/>
          <ac:spMkLst>
            <pc:docMk/>
            <pc:sldMk cId="0" sldId="264"/>
            <ac:spMk id="11328" creationId="{327824CE-0D8A-7D15-3B12-3B7EA0C7B077}"/>
          </ac:spMkLst>
        </pc:spChg>
      </pc:sldChg>
      <pc:sldChg chg="modSp">
        <pc:chgData name="Scott Hauck" userId="34b3899fdf42c681" providerId="LiveId" clId="{ED912CC0-5511-41F2-A184-CA29458F5D8C}" dt="2025-08-29T18:32:13.832" v="27" actId="207"/>
        <pc:sldMkLst>
          <pc:docMk/>
          <pc:sldMk cId="0" sldId="268"/>
        </pc:sldMkLst>
        <pc:spChg chg="mod">
          <ac:chgData name="Scott Hauck" userId="34b3899fdf42c681" providerId="LiveId" clId="{ED912CC0-5511-41F2-A184-CA29458F5D8C}" dt="2025-08-29T18:32:13.832" v="27" actId="207"/>
          <ac:spMkLst>
            <pc:docMk/>
            <pc:sldMk cId="0" sldId="268"/>
            <ac:spMk id="23556" creationId="{F4DAD55D-1CB7-DC9C-82C3-DEEDA1D5CEA1}"/>
          </ac:spMkLst>
        </pc:spChg>
      </pc:sldChg>
      <pc:sldChg chg="modSp">
        <pc:chgData name="Scott Hauck" userId="34b3899fdf42c681" providerId="LiveId" clId="{ED912CC0-5511-41F2-A184-CA29458F5D8C}" dt="2025-08-29T18:37:44.115" v="80" actId="207"/>
        <pc:sldMkLst>
          <pc:docMk/>
          <pc:sldMk cId="0" sldId="274"/>
        </pc:sldMkLst>
        <pc:spChg chg="mod">
          <ac:chgData name="Scott Hauck" userId="34b3899fdf42c681" providerId="LiveId" clId="{ED912CC0-5511-41F2-A184-CA29458F5D8C}" dt="2025-08-29T18:37:44.115" v="80" actId="207"/>
          <ac:spMkLst>
            <pc:docMk/>
            <pc:sldMk cId="0" sldId="274"/>
            <ac:spMk id="52292" creationId="{5D1100F1-8C46-6001-B48A-31BCFAF8CA05}"/>
          </ac:spMkLst>
        </pc:spChg>
        <pc:spChg chg="mod">
          <ac:chgData name="Scott Hauck" userId="34b3899fdf42c681" providerId="LiveId" clId="{ED912CC0-5511-41F2-A184-CA29458F5D8C}" dt="2025-08-29T18:37:44.115" v="80" actId="207"/>
          <ac:spMkLst>
            <pc:docMk/>
            <pc:sldMk cId="0" sldId="274"/>
            <ac:spMk id="52293" creationId="{6F7A9241-D4AB-3B29-A112-70A5A108A50A}"/>
          </ac:spMkLst>
        </pc:spChg>
        <pc:spChg chg="mod">
          <ac:chgData name="Scott Hauck" userId="34b3899fdf42c681" providerId="LiveId" clId="{ED912CC0-5511-41F2-A184-CA29458F5D8C}" dt="2025-08-29T18:37:41.744" v="79" actId="207"/>
          <ac:spMkLst>
            <pc:docMk/>
            <pc:sldMk cId="0" sldId="274"/>
            <ac:spMk id="52300" creationId="{12D43FAE-A220-EBD2-7AA3-2B29D1B812D3}"/>
          </ac:spMkLst>
        </pc:spChg>
        <pc:spChg chg="mod">
          <ac:chgData name="Scott Hauck" userId="34b3899fdf42c681" providerId="LiveId" clId="{ED912CC0-5511-41F2-A184-CA29458F5D8C}" dt="2025-08-29T18:37:41.744" v="79" actId="207"/>
          <ac:spMkLst>
            <pc:docMk/>
            <pc:sldMk cId="0" sldId="274"/>
            <ac:spMk id="52301" creationId="{625CFF70-7F8F-575E-02FD-6DDF3D6A356C}"/>
          </ac:spMkLst>
        </pc:spChg>
        <pc:spChg chg="mod">
          <ac:chgData name="Scott Hauck" userId="34b3899fdf42c681" providerId="LiveId" clId="{ED912CC0-5511-41F2-A184-CA29458F5D8C}" dt="2025-08-29T18:37:37.191" v="77" actId="207"/>
          <ac:spMkLst>
            <pc:docMk/>
            <pc:sldMk cId="0" sldId="274"/>
            <ac:spMk id="52314" creationId="{CE6459A4-74B7-413F-E71F-7018D859199D}"/>
          </ac:spMkLst>
        </pc:spChg>
        <pc:spChg chg="mod">
          <ac:chgData name="Scott Hauck" userId="34b3899fdf42c681" providerId="LiveId" clId="{ED912CC0-5511-41F2-A184-CA29458F5D8C}" dt="2025-08-29T18:37:37.191" v="77" actId="207"/>
          <ac:spMkLst>
            <pc:docMk/>
            <pc:sldMk cId="0" sldId="274"/>
            <ac:spMk id="52315" creationId="{CCDB5DB8-BF05-8D50-97DC-0D44650706D2}"/>
          </ac:spMkLst>
        </pc:spChg>
        <pc:spChg chg="mod">
          <ac:chgData name="Scott Hauck" userId="34b3899fdf42c681" providerId="LiveId" clId="{ED912CC0-5511-41F2-A184-CA29458F5D8C}" dt="2025-08-29T18:37:34.636" v="76" actId="207"/>
          <ac:spMkLst>
            <pc:docMk/>
            <pc:sldMk cId="0" sldId="274"/>
            <ac:spMk id="52322" creationId="{80E0BC32-73B8-A349-1113-C34F1D5555B1}"/>
          </ac:spMkLst>
        </pc:spChg>
        <pc:spChg chg="mod">
          <ac:chgData name="Scott Hauck" userId="34b3899fdf42c681" providerId="LiveId" clId="{ED912CC0-5511-41F2-A184-CA29458F5D8C}" dt="2025-08-29T18:37:34.636" v="76" actId="207"/>
          <ac:spMkLst>
            <pc:docMk/>
            <pc:sldMk cId="0" sldId="274"/>
            <ac:spMk id="52323" creationId="{223B0640-F7D6-FF6F-6EDD-43866FFF38A8}"/>
          </ac:spMkLst>
        </pc:spChg>
        <pc:spChg chg="mod">
          <ac:chgData name="Scott Hauck" userId="34b3899fdf42c681" providerId="LiveId" clId="{ED912CC0-5511-41F2-A184-CA29458F5D8C}" dt="2025-08-29T18:37:39.450" v="78" actId="207"/>
          <ac:spMkLst>
            <pc:docMk/>
            <pc:sldMk cId="0" sldId="274"/>
            <ac:spMk id="52379" creationId="{A5A0FFD3-9461-0EA7-2418-79C4A32131F1}"/>
          </ac:spMkLst>
        </pc:spChg>
        <pc:spChg chg="mod">
          <ac:chgData name="Scott Hauck" userId="34b3899fdf42c681" providerId="LiveId" clId="{ED912CC0-5511-41F2-A184-CA29458F5D8C}" dt="2025-08-29T18:37:39.450" v="78" actId="207"/>
          <ac:spMkLst>
            <pc:docMk/>
            <pc:sldMk cId="0" sldId="274"/>
            <ac:spMk id="52380" creationId="{F8B5A3D6-8EF3-35AB-CB1C-E07890749D6B}"/>
          </ac:spMkLst>
        </pc:spChg>
        <pc:grpChg chg="mod">
          <ac:chgData name="Scott Hauck" userId="34b3899fdf42c681" providerId="LiveId" clId="{ED912CC0-5511-41F2-A184-CA29458F5D8C}" dt="2025-08-29T18:37:39.450" v="78" actId="207"/>
          <ac:grpSpMkLst>
            <pc:docMk/>
            <pc:sldMk cId="0" sldId="274"/>
            <ac:grpSpMk id="52229" creationId="{FFB32A15-2951-F9AE-FCAC-6A9B0DCA7B94}"/>
          </ac:grpSpMkLst>
        </pc:grpChg>
        <pc:grpChg chg="mod">
          <ac:chgData name="Scott Hauck" userId="34b3899fdf42c681" providerId="LiveId" clId="{ED912CC0-5511-41F2-A184-CA29458F5D8C}" dt="2025-08-29T18:37:34.636" v="76" actId="207"/>
          <ac:grpSpMkLst>
            <pc:docMk/>
            <pc:sldMk cId="0" sldId="274"/>
            <ac:grpSpMk id="52255" creationId="{B370EF82-35CD-DF10-BA9C-4A1618B653EE}"/>
          </ac:grpSpMkLst>
        </pc:grpChg>
        <pc:grpChg chg="mod">
          <ac:chgData name="Scott Hauck" userId="34b3899fdf42c681" providerId="LiveId" clId="{ED912CC0-5511-41F2-A184-CA29458F5D8C}" dt="2025-08-29T18:37:37.191" v="77" actId="207"/>
          <ac:grpSpMkLst>
            <pc:docMk/>
            <pc:sldMk cId="0" sldId="274"/>
            <ac:grpSpMk id="52260" creationId="{BBF85D4D-79C7-F761-4EA7-C15BACFC1D2C}"/>
          </ac:grpSpMkLst>
        </pc:grpChg>
        <pc:grpChg chg="mod">
          <ac:chgData name="Scott Hauck" userId="34b3899fdf42c681" providerId="LiveId" clId="{ED912CC0-5511-41F2-A184-CA29458F5D8C}" dt="2025-08-29T18:37:41.744" v="79" actId="207"/>
          <ac:grpSpMkLst>
            <pc:docMk/>
            <pc:sldMk cId="0" sldId="274"/>
            <ac:grpSpMk id="52269" creationId="{553B95C5-0387-DF4B-EE72-D58D2C26C582}"/>
          </ac:grpSpMkLst>
        </pc:grpChg>
        <pc:grpChg chg="mod">
          <ac:chgData name="Scott Hauck" userId="34b3899fdf42c681" providerId="LiveId" clId="{ED912CC0-5511-41F2-A184-CA29458F5D8C}" dt="2025-08-29T18:37:44.115" v="80" actId="207"/>
          <ac:grpSpMkLst>
            <pc:docMk/>
            <pc:sldMk cId="0" sldId="274"/>
            <ac:grpSpMk id="52274" creationId="{8869B3FF-A110-2047-91BE-361073455C98}"/>
          </ac:grpSpMkLst>
        </pc:grpChg>
      </pc:sldChg>
      <pc:sldChg chg="modSp">
        <pc:chgData name="Scott Hauck" userId="34b3899fdf42c681" providerId="LiveId" clId="{ED912CC0-5511-41F2-A184-CA29458F5D8C}" dt="2025-08-29T18:32:46.985" v="32" actId="207"/>
        <pc:sldMkLst>
          <pc:docMk/>
          <pc:sldMk cId="0" sldId="285"/>
        </pc:sldMkLst>
        <pc:spChg chg="mod">
          <ac:chgData name="Scott Hauck" userId="34b3899fdf42c681" providerId="LiveId" clId="{ED912CC0-5511-41F2-A184-CA29458F5D8C}" dt="2025-08-29T18:32:46.985" v="32" actId="207"/>
          <ac:spMkLst>
            <pc:docMk/>
            <pc:sldMk cId="0" sldId="285"/>
            <ac:spMk id="31748" creationId="{B4B5CC72-03FB-984A-5554-E59DE7155D4C}"/>
          </ac:spMkLst>
        </pc:spChg>
        <pc:spChg chg="mod">
          <ac:chgData name="Scott Hauck" userId="34b3899fdf42c681" providerId="LiveId" clId="{ED912CC0-5511-41F2-A184-CA29458F5D8C}" dt="2025-08-29T18:32:34.626" v="30" actId="207"/>
          <ac:spMkLst>
            <pc:docMk/>
            <pc:sldMk cId="0" sldId="285"/>
            <ac:spMk id="31754" creationId="{F697A12B-6020-AC3D-1100-8643F84AC41C}"/>
          </ac:spMkLst>
        </pc:spChg>
        <pc:spChg chg="mod">
          <ac:chgData name="Scott Hauck" userId="34b3899fdf42c681" providerId="LiveId" clId="{ED912CC0-5511-41F2-A184-CA29458F5D8C}" dt="2025-08-29T18:32:34.626" v="30" actId="207"/>
          <ac:spMkLst>
            <pc:docMk/>
            <pc:sldMk cId="0" sldId="285"/>
            <ac:spMk id="31755" creationId="{41C6A094-6DBA-E424-F705-14A03D3A894E}"/>
          </ac:spMkLst>
        </pc:spChg>
        <pc:spChg chg="mod">
          <ac:chgData name="Scott Hauck" userId="34b3899fdf42c681" providerId="LiveId" clId="{ED912CC0-5511-41F2-A184-CA29458F5D8C}" dt="2025-08-29T18:32:34.626" v="30" actId="207"/>
          <ac:spMkLst>
            <pc:docMk/>
            <pc:sldMk cId="0" sldId="285"/>
            <ac:spMk id="31757" creationId="{D3F0D94F-9D59-6D31-3CDF-0BF2D5443DE4}"/>
          </ac:spMkLst>
        </pc:spChg>
        <pc:spChg chg="mod">
          <ac:chgData name="Scott Hauck" userId="34b3899fdf42c681" providerId="LiveId" clId="{ED912CC0-5511-41F2-A184-CA29458F5D8C}" dt="2025-08-29T18:32:34.626" v="30" actId="207"/>
          <ac:spMkLst>
            <pc:docMk/>
            <pc:sldMk cId="0" sldId="285"/>
            <ac:spMk id="31758" creationId="{68D1D0E8-2853-0EE6-8A73-BC170649F210}"/>
          </ac:spMkLst>
        </pc:spChg>
        <pc:spChg chg="mod">
          <ac:chgData name="Scott Hauck" userId="34b3899fdf42c681" providerId="LiveId" clId="{ED912CC0-5511-41F2-A184-CA29458F5D8C}" dt="2025-08-29T18:32:43.541" v="31" actId="207"/>
          <ac:spMkLst>
            <pc:docMk/>
            <pc:sldMk cId="0" sldId="285"/>
            <ac:spMk id="31759" creationId="{F3F46A7E-EBAC-4FA3-B14F-EB55AB781914}"/>
          </ac:spMkLst>
        </pc:spChg>
        <pc:spChg chg="mod">
          <ac:chgData name="Scott Hauck" userId="34b3899fdf42c681" providerId="LiveId" clId="{ED912CC0-5511-41F2-A184-CA29458F5D8C}" dt="2025-08-29T18:32:34.626" v="30" actId="207"/>
          <ac:spMkLst>
            <pc:docMk/>
            <pc:sldMk cId="0" sldId="285"/>
            <ac:spMk id="31762" creationId="{02899B47-1E54-9E10-0835-66718264FFCA}"/>
          </ac:spMkLst>
        </pc:spChg>
        <pc:spChg chg="mod">
          <ac:chgData name="Scott Hauck" userId="34b3899fdf42c681" providerId="LiveId" clId="{ED912CC0-5511-41F2-A184-CA29458F5D8C}" dt="2025-08-29T18:32:34.626" v="30" actId="207"/>
          <ac:spMkLst>
            <pc:docMk/>
            <pc:sldMk cId="0" sldId="285"/>
            <ac:spMk id="31763" creationId="{5AD70399-88F6-FAC0-DFE7-C60DAFFBE05D}"/>
          </ac:spMkLst>
        </pc:spChg>
        <pc:spChg chg="mod">
          <ac:chgData name="Scott Hauck" userId="34b3899fdf42c681" providerId="LiveId" clId="{ED912CC0-5511-41F2-A184-CA29458F5D8C}" dt="2025-08-29T18:32:34.626" v="30" actId="207"/>
          <ac:spMkLst>
            <pc:docMk/>
            <pc:sldMk cId="0" sldId="285"/>
            <ac:spMk id="31765" creationId="{BA3209FE-E032-63B6-82D6-FF2E2326C067}"/>
          </ac:spMkLst>
        </pc:spChg>
        <pc:spChg chg="mod">
          <ac:chgData name="Scott Hauck" userId="34b3899fdf42c681" providerId="LiveId" clId="{ED912CC0-5511-41F2-A184-CA29458F5D8C}" dt="2025-08-29T18:32:34.626" v="30" actId="207"/>
          <ac:spMkLst>
            <pc:docMk/>
            <pc:sldMk cId="0" sldId="285"/>
            <ac:spMk id="31766" creationId="{D498053A-1048-5014-18B7-1AD22F6AB15A}"/>
          </ac:spMkLst>
        </pc:spChg>
        <pc:spChg chg="mod">
          <ac:chgData name="Scott Hauck" userId="34b3899fdf42c681" providerId="LiveId" clId="{ED912CC0-5511-41F2-A184-CA29458F5D8C}" dt="2025-08-29T18:32:34.626" v="30" actId="207"/>
          <ac:spMkLst>
            <pc:docMk/>
            <pc:sldMk cId="0" sldId="285"/>
            <ac:spMk id="31768" creationId="{9B5F1275-DBF5-0093-AE4B-EB7D75EAE5FD}"/>
          </ac:spMkLst>
        </pc:spChg>
      </pc:sldChg>
      <pc:sldChg chg="modSp">
        <pc:chgData name="Scott Hauck" userId="34b3899fdf42c681" providerId="LiveId" clId="{ED912CC0-5511-41F2-A184-CA29458F5D8C}" dt="2025-08-29T18:33:01.768" v="36" actId="207"/>
        <pc:sldMkLst>
          <pc:docMk/>
          <pc:sldMk cId="0" sldId="287"/>
        </pc:sldMkLst>
        <pc:spChg chg="mod">
          <ac:chgData name="Scott Hauck" userId="34b3899fdf42c681" providerId="LiveId" clId="{ED912CC0-5511-41F2-A184-CA29458F5D8C}" dt="2025-08-29T18:33:01.768" v="36" actId="207"/>
          <ac:spMkLst>
            <pc:docMk/>
            <pc:sldMk cId="0" sldId="287"/>
            <ac:spMk id="33805" creationId="{679EFFA8-7840-E9C0-986B-8604488B9680}"/>
          </ac:spMkLst>
        </pc:spChg>
        <pc:spChg chg="mod">
          <ac:chgData name="Scott Hauck" userId="34b3899fdf42c681" providerId="LiveId" clId="{ED912CC0-5511-41F2-A184-CA29458F5D8C}" dt="2025-08-29T18:33:01.768" v="36" actId="207"/>
          <ac:spMkLst>
            <pc:docMk/>
            <pc:sldMk cId="0" sldId="287"/>
            <ac:spMk id="33807" creationId="{D1EDBABF-0A6E-AB9F-4EDB-207FD201EBCE}"/>
          </ac:spMkLst>
        </pc:spChg>
        <pc:spChg chg="mod">
          <ac:chgData name="Scott Hauck" userId="34b3899fdf42c681" providerId="LiveId" clId="{ED912CC0-5511-41F2-A184-CA29458F5D8C}" dt="2025-08-29T18:33:01.768" v="36" actId="207"/>
          <ac:spMkLst>
            <pc:docMk/>
            <pc:sldMk cId="0" sldId="287"/>
            <ac:spMk id="33859" creationId="{5AE6C573-DF2D-D8D7-EE68-91C13FAC38D3}"/>
          </ac:spMkLst>
        </pc:spChg>
        <pc:spChg chg="mod">
          <ac:chgData name="Scott Hauck" userId="34b3899fdf42c681" providerId="LiveId" clId="{ED912CC0-5511-41F2-A184-CA29458F5D8C}" dt="2025-08-29T18:33:01.768" v="36" actId="207"/>
          <ac:spMkLst>
            <pc:docMk/>
            <pc:sldMk cId="0" sldId="287"/>
            <ac:spMk id="33869" creationId="{E2640B28-F60F-15DE-8389-1EE1C03213F1}"/>
          </ac:spMkLst>
        </pc:spChg>
        <pc:spChg chg="mod">
          <ac:chgData name="Scott Hauck" userId="34b3899fdf42c681" providerId="LiveId" clId="{ED912CC0-5511-41F2-A184-CA29458F5D8C}" dt="2025-08-29T18:33:01.768" v="36" actId="207"/>
          <ac:spMkLst>
            <pc:docMk/>
            <pc:sldMk cId="0" sldId="287"/>
            <ac:spMk id="33876" creationId="{1C750FFC-A311-AC96-90A8-ED8D0EE25735}"/>
          </ac:spMkLst>
        </pc:spChg>
        <pc:spChg chg="mod">
          <ac:chgData name="Scott Hauck" userId="34b3899fdf42c681" providerId="LiveId" clId="{ED912CC0-5511-41F2-A184-CA29458F5D8C}" dt="2025-08-29T18:33:01.768" v="36" actId="207"/>
          <ac:spMkLst>
            <pc:docMk/>
            <pc:sldMk cId="0" sldId="287"/>
            <ac:spMk id="33878" creationId="{939EBCCF-1ED1-5982-8C5D-7AE7130E7B88}"/>
          </ac:spMkLst>
        </pc:spChg>
        <pc:spChg chg="mod">
          <ac:chgData name="Scott Hauck" userId="34b3899fdf42c681" providerId="LiveId" clId="{ED912CC0-5511-41F2-A184-CA29458F5D8C}" dt="2025-08-29T18:33:01.768" v="36" actId="207"/>
          <ac:spMkLst>
            <pc:docMk/>
            <pc:sldMk cId="0" sldId="287"/>
            <ac:spMk id="33890" creationId="{CA2CD12F-89CD-D2AC-05AC-8C5F74FAD4E0}"/>
          </ac:spMkLst>
        </pc:spChg>
        <pc:spChg chg="mod">
          <ac:chgData name="Scott Hauck" userId="34b3899fdf42c681" providerId="LiveId" clId="{ED912CC0-5511-41F2-A184-CA29458F5D8C}" dt="2025-08-29T18:33:01.768" v="36" actId="207"/>
          <ac:spMkLst>
            <pc:docMk/>
            <pc:sldMk cId="0" sldId="287"/>
            <ac:spMk id="33923" creationId="{FEAC1A92-91F9-7F09-0140-1196040989D0}"/>
          </ac:spMkLst>
        </pc:spChg>
        <pc:spChg chg="mod">
          <ac:chgData name="Scott Hauck" userId="34b3899fdf42c681" providerId="LiveId" clId="{ED912CC0-5511-41F2-A184-CA29458F5D8C}" dt="2025-08-29T18:33:01.768" v="36" actId="207"/>
          <ac:spMkLst>
            <pc:docMk/>
            <pc:sldMk cId="0" sldId="287"/>
            <ac:spMk id="33942" creationId="{3D868C6E-B0C1-57EF-77E7-8D8318EABB9F}"/>
          </ac:spMkLst>
        </pc:spChg>
        <pc:spChg chg="mod">
          <ac:chgData name="Scott Hauck" userId="34b3899fdf42c681" providerId="LiveId" clId="{ED912CC0-5511-41F2-A184-CA29458F5D8C}" dt="2025-08-29T18:33:01.768" v="36" actId="207"/>
          <ac:spMkLst>
            <pc:docMk/>
            <pc:sldMk cId="0" sldId="287"/>
            <ac:spMk id="33943" creationId="{2DA4AEAA-C6FA-719A-3F1F-BDC1A68DB92A}"/>
          </ac:spMkLst>
        </pc:spChg>
      </pc:sldChg>
      <pc:sldChg chg="modSp">
        <pc:chgData name="Scott Hauck" userId="34b3899fdf42c681" providerId="LiveId" clId="{ED912CC0-5511-41F2-A184-CA29458F5D8C}" dt="2025-08-29T18:33:10.474" v="38" actId="207"/>
        <pc:sldMkLst>
          <pc:docMk/>
          <pc:sldMk cId="0" sldId="289"/>
        </pc:sldMkLst>
        <pc:spChg chg="mod">
          <ac:chgData name="Scott Hauck" userId="34b3899fdf42c681" providerId="LiveId" clId="{ED912CC0-5511-41F2-A184-CA29458F5D8C}" dt="2025-08-29T18:33:07.504" v="37" actId="207"/>
          <ac:spMkLst>
            <pc:docMk/>
            <pc:sldMk cId="0" sldId="289"/>
            <ac:spMk id="35844" creationId="{865E96D8-70A2-B030-9A6F-970B20675FC5}"/>
          </ac:spMkLst>
        </pc:spChg>
        <pc:spChg chg="mod">
          <ac:chgData name="Scott Hauck" userId="34b3899fdf42c681" providerId="LiveId" clId="{ED912CC0-5511-41F2-A184-CA29458F5D8C}" dt="2025-08-29T18:33:10.474" v="38" actId="207"/>
          <ac:spMkLst>
            <pc:docMk/>
            <pc:sldMk cId="0" sldId="289"/>
            <ac:spMk id="35861" creationId="{FF7A2D09-7E6F-0AC6-6C5B-3897F4AA1A03}"/>
          </ac:spMkLst>
        </pc:spChg>
      </pc:sldChg>
      <pc:sldChg chg="modSp">
        <pc:chgData name="Scott Hauck" userId="34b3899fdf42c681" providerId="LiveId" clId="{ED912CC0-5511-41F2-A184-CA29458F5D8C}" dt="2025-08-29T18:33:25.250" v="42" actId="207"/>
        <pc:sldMkLst>
          <pc:docMk/>
          <pc:sldMk cId="0" sldId="305"/>
        </pc:sldMkLst>
        <pc:spChg chg="mod">
          <ac:chgData name="Scott Hauck" userId="34b3899fdf42c681" providerId="LiveId" clId="{ED912CC0-5511-41F2-A184-CA29458F5D8C}" dt="2025-08-29T18:33:17.990" v="40" actId="207"/>
          <ac:spMkLst>
            <pc:docMk/>
            <pc:sldMk cId="0" sldId="305"/>
            <ac:spMk id="37892" creationId="{7B71399D-3CA7-484C-32FC-9C6EDA3983F0}"/>
          </ac:spMkLst>
        </pc:spChg>
        <pc:spChg chg="mod">
          <ac:chgData name="Scott Hauck" userId="34b3899fdf42c681" providerId="LiveId" clId="{ED912CC0-5511-41F2-A184-CA29458F5D8C}" dt="2025-08-29T18:33:25.250" v="42" actId="207"/>
          <ac:spMkLst>
            <pc:docMk/>
            <pc:sldMk cId="0" sldId="305"/>
            <ac:spMk id="37909" creationId="{8D36CB44-0E64-F99B-02E3-8CA90C57484F}"/>
          </ac:spMkLst>
        </pc:spChg>
        <pc:spChg chg="mod">
          <ac:chgData name="Scott Hauck" userId="34b3899fdf42c681" providerId="LiveId" clId="{ED912CC0-5511-41F2-A184-CA29458F5D8C}" dt="2025-08-29T18:33:21.049" v="41" actId="207"/>
          <ac:spMkLst>
            <pc:docMk/>
            <pc:sldMk cId="0" sldId="305"/>
            <ac:spMk id="37910" creationId="{29E4C071-B63B-6319-B924-F45CF7F7F1DC}"/>
          </ac:spMkLst>
        </pc:spChg>
        <pc:spChg chg="mod">
          <ac:chgData name="Scott Hauck" userId="34b3899fdf42c681" providerId="LiveId" clId="{ED912CC0-5511-41F2-A184-CA29458F5D8C}" dt="2025-08-29T18:33:21.049" v="41" actId="207"/>
          <ac:spMkLst>
            <pc:docMk/>
            <pc:sldMk cId="0" sldId="305"/>
            <ac:spMk id="37911" creationId="{79683FA6-FF7D-E76C-48BD-938B36EAD42E}"/>
          </ac:spMkLst>
        </pc:spChg>
        <pc:grpChg chg="mod">
          <ac:chgData name="Scott Hauck" userId="34b3899fdf42c681" providerId="LiveId" clId="{ED912CC0-5511-41F2-A184-CA29458F5D8C}" dt="2025-08-29T18:33:21.049" v="41" actId="207"/>
          <ac:grpSpMkLst>
            <pc:docMk/>
            <pc:sldMk cId="0" sldId="305"/>
            <ac:grpSpMk id="37906" creationId="{EF2A4519-2087-4455-B05F-2026BFAFD8C8}"/>
          </ac:grpSpMkLst>
        </pc:grpChg>
      </pc:sldChg>
      <pc:sldChg chg="modSp">
        <pc:chgData name="Scott Hauck" userId="34b3899fdf42c681" providerId="LiveId" clId="{ED912CC0-5511-41F2-A184-CA29458F5D8C}" dt="2025-08-29T18:35:10.317" v="54" actId="207"/>
        <pc:sldMkLst>
          <pc:docMk/>
          <pc:sldMk cId="0" sldId="319"/>
        </pc:sldMkLst>
        <pc:spChg chg="mod">
          <ac:chgData name="Scott Hauck" userId="34b3899fdf42c681" providerId="LiveId" clId="{ED912CC0-5511-41F2-A184-CA29458F5D8C}" dt="2025-08-29T18:35:10.317" v="54" actId="207"/>
          <ac:spMkLst>
            <pc:docMk/>
            <pc:sldMk cId="0" sldId="319"/>
            <ac:spMk id="39998" creationId="{F76B3C2A-7575-8CB0-451F-F7147658E55A}"/>
          </ac:spMkLst>
        </pc:spChg>
        <pc:spChg chg="mod">
          <ac:chgData name="Scott Hauck" userId="34b3899fdf42c681" providerId="LiveId" clId="{ED912CC0-5511-41F2-A184-CA29458F5D8C}" dt="2025-08-29T18:35:10.317" v="54" actId="207"/>
          <ac:spMkLst>
            <pc:docMk/>
            <pc:sldMk cId="0" sldId="319"/>
            <ac:spMk id="39999" creationId="{E3CC6E37-F85B-CE65-441C-86E643B1F0B1}"/>
          </ac:spMkLst>
        </pc:spChg>
        <pc:spChg chg="mod">
          <ac:chgData name="Scott Hauck" userId="34b3899fdf42c681" providerId="LiveId" clId="{ED912CC0-5511-41F2-A184-CA29458F5D8C}" dt="2025-08-29T18:34:24.373" v="52" actId="207"/>
          <ac:spMkLst>
            <pc:docMk/>
            <pc:sldMk cId="0" sldId="319"/>
            <ac:spMk id="40006" creationId="{0DEA22FD-F3AA-CDAF-A86A-5E332F363BCE}"/>
          </ac:spMkLst>
        </pc:spChg>
        <pc:spChg chg="mod">
          <ac:chgData name="Scott Hauck" userId="34b3899fdf42c681" providerId="LiveId" clId="{ED912CC0-5511-41F2-A184-CA29458F5D8C}" dt="2025-08-29T18:34:24.373" v="52" actId="207"/>
          <ac:spMkLst>
            <pc:docMk/>
            <pc:sldMk cId="0" sldId="319"/>
            <ac:spMk id="40007" creationId="{9B049646-270F-AC60-E092-2BC807B32E03}"/>
          </ac:spMkLst>
        </pc:spChg>
        <pc:spChg chg="mod">
          <ac:chgData name="Scott Hauck" userId="34b3899fdf42c681" providerId="LiveId" clId="{ED912CC0-5511-41F2-A184-CA29458F5D8C}" dt="2025-08-29T18:34:21.201" v="51" actId="207"/>
          <ac:spMkLst>
            <pc:docMk/>
            <pc:sldMk cId="0" sldId="319"/>
            <ac:spMk id="40014" creationId="{6104980A-2008-E20F-C960-A4F7D7D82415}"/>
          </ac:spMkLst>
        </pc:spChg>
        <pc:spChg chg="mod">
          <ac:chgData name="Scott Hauck" userId="34b3899fdf42c681" providerId="LiveId" clId="{ED912CC0-5511-41F2-A184-CA29458F5D8C}" dt="2025-08-29T18:34:21.201" v="51" actId="207"/>
          <ac:spMkLst>
            <pc:docMk/>
            <pc:sldMk cId="0" sldId="319"/>
            <ac:spMk id="40015" creationId="{4986677E-0E8F-9A73-B052-1E89E12013FB}"/>
          </ac:spMkLst>
        </pc:spChg>
        <pc:spChg chg="mod">
          <ac:chgData name="Scott Hauck" userId="34b3899fdf42c681" providerId="LiveId" clId="{ED912CC0-5511-41F2-A184-CA29458F5D8C}" dt="2025-08-29T18:34:18.635" v="50" actId="207"/>
          <ac:spMkLst>
            <pc:docMk/>
            <pc:sldMk cId="0" sldId="319"/>
            <ac:spMk id="40031" creationId="{E22FFA7E-A861-DBD5-F6AF-5914C1CE553F}"/>
          </ac:spMkLst>
        </pc:spChg>
        <pc:spChg chg="mod">
          <ac:chgData name="Scott Hauck" userId="34b3899fdf42c681" providerId="LiveId" clId="{ED912CC0-5511-41F2-A184-CA29458F5D8C}" dt="2025-08-29T18:34:59.183" v="53" actId="208"/>
          <ac:spMkLst>
            <pc:docMk/>
            <pc:sldMk cId="0" sldId="319"/>
            <ac:spMk id="40032" creationId="{7E62FD2F-B53C-4DEA-E078-D4AC4682007A}"/>
          </ac:spMkLst>
        </pc:spChg>
        <pc:spChg chg="mod">
          <ac:chgData name="Scott Hauck" userId="34b3899fdf42c681" providerId="LiveId" clId="{ED912CC0-5511-41F2-A184-CA29458F5D8C}" dt="2025-08-29T18:34:15.911" v="49" actId="207"/>
          <ac:spMkLst>
            <pc:docMk/>
            <pc:sldMk cId="0" sldId="319"/>
            <ac:spMk id="40033" creationId="{97F3B672-9EBC-C182-73AA-E5D20FCEC345}"/>
          </ac:spMkLst>
        </pc:spChg>
        <pc:spChg chg="mod">
          <ac:chgData name="Scott Hauck" userId="34b3899fdf42c681" providerId="LiveId" clId="{ED912CC0-5511-41F2-A184-CA29458F5D8C}" dt="2025-08-29T18:33:46.379" v="45" actId="207"/>
          <ac:spMkLst>
            <pc:docMk/>
            <pc:sldMk cId="0" sldId="319"/>
            <ac:spMk id="40040" creationId="{480F84FA-0B57-C7A5-A8FE-D7C21BED946D}"/>
          </ac:spMkLst>
        </pc:spChg>
        <pc:spChg chg="mod">
          <ac:chgData name="Scott Hauck" userId="34b3899fdf42c681" providerId="LiveId" clId="{ED912CC0-5511-41F2-A184-CA29458F5D8C}" dt="2025-08-29T18:34:09.761" v="48" actId="207"/>
          <ac:spMkLst>
            <pc:docMk/>
            <pc:sldMk cId="0" sldId="319"/>
            <ac:spMk id="40041" creationId="{BFA61A5B-8813-EF80-DE4D-A044735C449A}"/>
          </ac:spMkLst>
        </pc:spChg>
        <pc:grpChg chg="mod">
          <ac:chgData name="Scott Hauck" userId="34b3899fdf42c681" providerId="LiveId" clId="{ED912CC0-5511-41F2-A184-CA29458F5D8C}" dt="2025-08-29T18:33:46.379" v="45" actId="207"/>
          <ac:grpSpMkLst>
            <pc:docMk/>
            <pc:sldMk cId="0" sldId="319"/>
            <ac:grpSpMk id="39964" creationId="{1625FC91-A48E-94DF-332D-78C69E720250}"/>
          </ac:grpSpMkLst>
        </pc:grpChg>
        <pc:grpChg chg="mod">
          <ac:chgData name="Scott Hauck" userId="34b3899fdf42c681" providerId="LiveId" clId="{ED912CC0-5511-41F2-A184-CA29458F5D8C}" dt="2025-08-29T18:33:49.123" v="46" actId="207"/>
          <ac:grpSpMkLst>
            <pc:docMk/>
            <pc:sldMk cId="0" sldId="319"/>
            <ac:grpSpMk id="39969" creationId="{9316F543-EEAF-F81B-B493-095ED4E98471}"/>
          </ac:grpSpMkLst>
        </pc:grpChg>
        <pc:grpChg chg="mod">
          <ac:chgData name="Scott Hauck" userId="34b3899fdf42c681" providerId="LiveId" clId="{ED912CC0-5511-41F2-A184-CA29458F5D8C}" dt="2025-08-29T18:34:21.201" v="51" actId="207"/>
          <ac:grpSpMkLst>
            <pc:docMk/>
            <pc:sldMk cId="0" sldId="319"/>
            <ac:grpSpMk id="39980" creationId="{5BF12B1B-89DC-0BC0-8AD2-1A588822B269}"/>
          </ac:grpSpMkLst>
        </pc:grpChg>
        <pc:grpChg chg="mod">
          <ac:chgData name="Scott Hauck" userId="34b3899fdf42c681" providerId="LiveId" clId="{ED912CC0-5511-41F2-A184-CA29458F5D8C}" dt="2025-08-29T18:34:24.373" v="52" actId="207"/>
          <ac:grpSpMkLst>
            <pc:docMk/>
            <pc:sldMk cId="0" sldId="319"/>
            <ac:grpSpMk id="39985" creationId="{C1EEE027-4B2C-D53E-DCA3-A234B7081E31}"/>
          </ac:grpSpMkLst>
        </pc:grpChg>
        <pc:grpChg chg="mod">
          <ac:chgData name="Scott Hauck" userId="34b3899fdf42c681" providerId="LiveId" clId="{ED912CC0-5511-41F2-A184-CA29458F5D8C}" dt="2025-08-29T18:35:10.317" v="54" actId="207"/>
          <ac:grpSpMkLst>
            <pc:docMk/>
            <pc:sldMk cId="0" sldId="319"/>
            <ac:grpSpMk id="39994" creationId="{710B9457-FF08-AFA8-34A1-A2160137EB48}"/>
          </ac:grpSpMkLst>
        </pc:grpChg>
      </pc:sldChg>
      <pc:sldChg chg="modSp">
        <pc:chgData name="Scott Hauck" userId="34b3899fdf42c681" providerId="LiveId" clId="{ED912CC0-5511-41F2-A184-CA29458F5D8C}" dt="2025-08-29T18:36:47.610" v="63" actId="207"/>
        <pc:sldMkLst>
          <pc:docMk/>
          <pc:sldMk cId="0" sldId="322"/>
        </pc:sldMkLst>
        <pc:spChg chg="mod">
          <ac:chgData name="Scott Hauck" userId="34b3899fdf42c681" providerId="LiveId" clId="{ED912CC0-5511-41F2-A184-CA29458F5D8C}" dt="2025-08-29T18:36:45.090" v="62" actId="207"/>
          <ac:spMkLst>
            <pc:docMk/>
            <pc:sldMk cId="0" sldId="322"/>
            <ac:spMk id="44100" creationId="{07DA9A44-13B8-DAE3-320B-3CB67695C8FE}"/>
          </ac:spMkLst>
        </pc:spChg>
        <pc:spChg chg="mod">
          <ac:chgData name="Scott Hauck" userId="34b3899fdf42c681" providerId="LiveId" clId="{ED912CC0-5511-41F2-A184-CA29458F5D8C}" dt="2025-08-29T18:36:45.090" v="62" actId="207"/>
          <ac:spMkLst>
            <pc:docMk/>
            <pc:sldMk cId="0" sldId="322"/>
            <ac:spMk id="44101" creationId="{F212FB87-C724-675F-CF17-AD32513DD237}"/>
          </ac:spMkLst>
        </pc:spChg>
        <pc:spChg chg="mod">
          <ac:chgData name="Scott Hauck" userId="34b3899fdf42c681" providerId="LiveId" clId="{ED912CC0-5511-41F2-A184-CA29458F5D8C}" dt="2025-08-29T18:36:45.090" v="62" actId="207"/>
          <ac:spMkLst>
            <pc:docMk/>
            <pc:sldMk cId="0" sldId="322"/>
            <ac:spMk id="44103" creationId="{582F3876-3A0E-C017-8808-E99DBD65E462}"/>
          </ac:spMkLst>
        </pc:spChg>
        <pc:spChg chg="mod">
          <ac:chgData name="Scott Hauck" userId="34b3899fdf42c681" providerId="LiveId" clId="{ED912CC0-5511-41F2-A184-CA29458F5D8C}" dt="2025-08-29T18:36:47.610" v="63" actId="207"/>
          <ac:spMkLst>
            <pc:docMk/>
            <pc:sldMk cId="0" sldId="322"/>
            <ac:spMk id="44115" creationId="{E45A333B-8C92-BC21-7778-9F38A27A4659}"/>
          </ac:spMkLst>
        </pc:spChg>
        <pc:spChg chg="mod">
          <ac:chgData name="Scott Hauck" userId="34b3899fdf42c681" providerId="LiveId" clId="{ED912CC0-5511-41F2-A184-CA29458F5D8C}" dt="2025-08-29T18:36:45.090" v="62" actId="207"/>
          <ac:spMkLst>
            <pc:docMk/>
            <pc:sldMk cId="0" sldId="322"/>
            <ac:spMk id="44118" creationId="{2C59F551-6D89-33F8-CC86-4FCA86432D3B}"/>
          </ac:spMkLst>
        </pc:spChg>
        <pc:spChg chg="mod">
          <ac:chgData name="Scott Hauck" userId="34b3899fdf42c681" providerId="LiveId" clId="{ED912CC0-5511-41F2-A184-CA29458F5D8C}" dt="2025-08-29T18:36:45.090" v="62" actId="207"/>
          <ac:spMkLst>
            <pc:docMk/>
            <pc:sldMk cId="0" sldId="322"/>
            <ac:spMk id="44122" creationId="{35A32A95-D793-1F6E-CC2E-16FF8CB750BF}"/>
          </ac:spMkLst>
        </pc:spChg>
        <pc:spChg chg="mod">
          <ac:chgData name="Scott Hauck" userId="34b3899fdf42c681" providerId="LiveId" clId="{ED912CC0-5511-41F2-A184-CA29458F5D8C}" dt="2025-08-29T18:36:45.090" v="62" actId="207"/>
          <ac:spMkLst>
            <pc:docMk/>
            <pc:sldMk cId="0" sldId="322"/>
            <ac:spMk id="44124" creationId="{09F1BCE9-81F5-5532-12BA-DF320325C2E7}"/>
          </ac:spMkLst>
        </pc:spChg>
        <pc:spChg chg="mod">
          <ac:chgData name="Scott Hauck" userId="34b3899fdf42c681" providerId="LiveId" clId="{ED912CC0-5511-41F2-A184-CA29458F5D8C}" dt="2025-08-29T18:36:45.090" v="62" actId="207"/>
          <ac:spMkLst>
            <pc:docMk/>
            <pc:sldMk cId="0" sldId="322"/>
            <ac:spMk id="44125" creationId="{FBD7FCEC-6717-B9DD-CD98-2F2B6A709148}"/>
          </ac:spMkLst>
        </pc:spChg>
        <pc:spChg chg="mod">
          <ac:chgData name="Scott Hauck" userId="34b3899fdf42c681" providerId="LiveId" clId="{ED912CC0-5511-41F2-A184-CA29458F5D8C}" dt="2025-08-29T18:36:45.090" v="62" actId="207"/>
          <ac:spMkLst>
            <pc:docMk/>
            <pc:sldMk cId="0" sldId="322"/>
            <ac:spMk id="44127" creationId="{E25975B7-0572-0C60-7CB5-59F00FB2C3F2}"/>
          </ac:spMkLst>
        </pc:spChg>
        <pc:spChg chg="mod">
          <ac:chgData name="Scott Hauck" userId="34b3899fdf42c681" providerId="LiveId" clId="{ED912CC0-5511-41F2-A184-CA29458F5D8C}" dt="2025-08-29T18:36:45.090" v="62" actId="207"/>
          <ac:spMkLst>
            <pc:docMk/>
            <pc:sldMk cId="0" sldId="322"/>
            <ac:spMk id="44132" creationId="{83B6BF07-ABBA-07C2-206D-176754A2ABB1}"/>
          </ac:spMkLst>
        </pc:spChg>
        <pc:spChg chg="mod">
          <ac:chgData name="Scott Hauck" userId="34b3899fdf42c681" providerId="LiveId" clId="{ED912CC0-5511-41F2-A184-CA29458F5D8C}" dt="2025-08-29T18:36:45.090" v="62" actId="207"/>
          <ac:spMkLst>
            <pc:docMk/>
            <pc:sldMk cId="0" sldId="322"/>
            <ac:spMk id="44135" creationId="{0F2A7D39-4387-5892-9BB0-DF3B95F15AA3}"/>
          </ac:spMkLst>
        </pc:spChg>
        <pc:spChg chg="mod">
          <ac:chgData name="Scott Hauck" userId="34b3899fdf42c681" providerId="LiveId" clId="{ED912CC0-5511-41F2-A184-CA29458F5D8C}" dt="2025-08-29T18:36:29.122" v="56" actId="207"/>
          <ac:spMkLst>
            <pc:docMk/>
            <pc:sldMk cId="0" sldId="322"/>
            <ac:spMk id="44140" creationId="{4BC603D6-90B6-D4B9-5515-E988CD7DA307}"/>
          </ac:spMkLst>
        </pc:spChg>
        <pc:spChg chg="mod">
          <ac:chgData name="Scott Hauck" userId="34b3899fdf42c681" providerId="LiveId" clId="{ED912CC0-5511-41F2-A184-CA29458F5D8C}" dt="2025-08-29T18:36:29.122" v="56" actId="207"/>
          <ac:spMkLst>
            <pc:docMk/>
            <pc:sldMk cId="0" sldId="322"/>
            <ac:spMk id="44141" creationId="{A6C4EFEC-129F-0299-4BAB-D9D6245F0783}"/>
          </ac:spMkLst>
        </pc:spChg>
        <pc:spChg chg="mod">
          <ac:chgData name="Scott Hauck" userId="34b3899fdf42c681" providerId="LiveId" clId="{ED912CC0-5511-41F2-A184-CA29458F5D8C}" dt="2025-08-29T18:36:39.658" v="60" actId="207"/>
          <ac:spMkLst>
            <pc:docMk/>
            <pc:sldMk cId="0" sldId="322"/>
            <ac:spMk id="44150" creationId="{F168359C-F5BD-4756-15AC-E7D72F8A57C0}"/>
          </ac:spMkLst>
        </pc:spChg>
        <pc:spChg chg="mod">
          <ac:chgData name="Scott Hauck" userId="34b3899fdf42c681" providerId="LiveId" clId="{ED912CC0-5511-41F2-A184-CA29458F5D8C}" dt="2025-08-29T18:36:39.658" v="60" actId="207"/>
          <ac:spMkLst>
            <pc:docMk/>
            <pc:sldMk cId="0" sldId="322"/>
            <ac:spMk id="44151" creationId="{3E9DBD3E-643D-675A-4CBC-FDFDC721B0DA}"/>
          </ac:spMkLst>
        </pc:spChg>
        <pc:spChg chg="mod">
          <ac:chgData name="Scott Hauck" userId="34b3899fdf42c681" providerId="LiveId" clId="{ED912CC0-5511-41F2-A184-CA29458F5D8C}" dt="2025-08-29T18:36:36.736" v="59" actId="207"/>
          <ac:spMkLst>
            <pc:docMk/>
            <pc:sldMk cId="0" sldId="322"/>
            <ac:spMk id="44158" creationId="{301BD7FD-99F2-52ED-9E32-B8F8CD9C35BF}"/>
          </ac:spMkLst>
        </pc:spChg>
        <pc:spChg chg="mod">
          <ac:chgData name="Scott Hauck" userId="34b3899fdf42c681" providerId="LiveId" clId="{ED912CC0-5511-41F2-A184-CA29458F5D8C}" dt="2025-08-29T18:36:36.736" v="59" actId="207"/>
          <ac:spMkLst>
            <pc:docMk/>
            <pc:sldMk cId="0" sldId="322"/>
            <ac:spMk id="44159" creationId="{01394600-10A1-118B-4343-F8C0011BD62F}"/>
          </ac:spMkLst>
        </pc:spChg>
        <pc:spChg chg="mod">
          <ac:chgData name="Scott Hauck" userId="34b3899fdf42c681" providerId="LiveId" clId="{ED912CC0-5511-41F2-A184-CA29458F5D8C}" dt="2025-08-29T18:36:33.989" v="58" actId="207"/>
          <ac:spMkLst>
            <pc:docMk/>
            <pc:sldMk cId="0" sldId="322"/>
            <ac:spMk id="44175" creationId="{19FFE2A2-911A-1974-CAAD-7173930C3129}"/>
          </ac:spMkLst>
        </pc:spChg>
        <pc:spChg chg="mod">
          <ac:chgData name="Scott Hauck" userId="34b3899fdf42c681" providerId="LiveId" clId="{ED912CC0-5511-41F2-A184-CA29458F5D8C}" dt="2025-08-29T18:36:31.598" v="57" actId="207"/>
          <ac:spMkLst>
            <pc:docMk/>
            <pc:sldMk cId="0" sldId="322"/>
            <ac:spMk id="44176" creationId="{DCF06926-274C-0C02-2C02-592ECBE6CDD2}"/>
          </ac:spMkLst>
        </pc:spChg>
        <pc:spChg chg="mod">
          <ac:chgData name="Scott Hauck" userId="34b3899fdf42c681" providerId="LiveId" clId="{ED912CC0-5511-41F2-A184-CA29458F5D8C}" dt="2025-08-29T18:36:31.598" v="57" actId="207"/>
          <ac:spMkLst>
            <pc:docMk/>
            <pc:sldMk cId="0" sldId="322"/>
            <ac:spMk id="44177" creationId="{528C210A-D2CA-4A39-94E6-85C1F0DB6909}"/>
          </ac:spMkLst>
        </pc:spChg>
        <pc:spChg chg="mod">
          <ac:chgData name="Scott Hauck" userId="34b3899fdf42c681" providerId="LiveId" clId="{ED912CC0-5511-41F2-A184-CA29458F5D8C}" dt="2025-08-29T18:36:26.667" v="55" actId="207"/>
          <ac:spMkLst>
            <pc:docMk/>
            <pc:sldMk cId="0" sldId="322"/>
            <ac:spMk id="44184" creationId="{3C542ED8-AF39-A365-551D-3C8B7B7994EA}"/>
          </ac:spMkLst>
        </pc:spChg>
        <pc:spChg chg="mod">
          <ac:chgData name="Scott Hauck" userId="34b3899fdf42c681" providerId="LiveId" clId="{ED912CC0-5511-41F2-A184-CA29458F5D8C}" dt="2025-08-29T18:36:26.667" v="55" actId="207"/>
          <ac:spMkLst>
            <pc:docMk/>
            <pc:sldMk cId="0" sldId="322"/>
            <ac:spMk id="44185" creationId="{846758E8-E3AA-AB90-9BB4-B53415EF9EBA}"/>
          </ac:spMkLst>
        </pc:spChg>
        <pc:grpChg chg="mod">
          <ac:chgData name="Scott Hauck" userId="34b3899fdf42c681" providerId="LiveId" clId="{ED912CC0-5511-41F2-A184-CA29458F5D8C}" dt="2025-08-29T18:36:26.667" v="55" actId="207"/>
          <ac:grpSpMkLst>
            <pc:docMk/>
            <pc:sldMk cId="0" sldId="322"/>
            <ac:grpSpMk id="44060" creationId="{D542C590-5F21-CA15-3B76-0EAE75933762}"/>
          </ac:grpSpMkLst>
        </pc:grpChg>
        <pc:grpChg chg="mod">
          <ac:chgData name="Scott Hauck" userId="34b3899fdf42c681" providerId="LiveId" clId="{ED912CC0-5511-41F2-A184-CA29458F5D8C}" dt="2025-08-29T18:36:31.598" v="57" actId="207"/>
          <ac:grpSpMkLst>
            <pc:docMk/>
            <pc:sldMk cId="0" sldId="322"/>
            <ac:grpSpMk id="44065" creationId="{A46BA35D-931E-6599-FB40-0E166A72EC5B}"/>
          </ac:grpSpMkLst>
        </pc:grpChg>
        <pc:grpChg chg="mod">
          <ac:chgData name="Scott Hauck" userId="34b3899fdf42c681" providerId="LiveId" clId="{ED912CC0-5511-41F2-A184-CA29458F5D8C}" dt="2025-08-29T18:36:36.736" v="59" actId="207"/>
          <ac:grpSpMkLst>
            <pc:docMk/>
            <pc:sldMk cId="0" sldId="322"/>
            <ac:grpSpMk id="44076" creationId="{B598DA16-1303-8A11-5F4C-9DD9C7343A7D}"/>
          </ac:grpSpMkLst>
        </pc:grpChg>
        <pc:grpChg chg="mod">
          <ac:chgData name="Scott Hauck" userId="34b3899fdf42c681" providerId="LiveId" clId="{ED912CC0-5511-41F2-A184-CA29458F5D8C}" dt="2025-08-29T18:36:39.658" v="60" actId="207"/>
          <ac:grpSpMkLst>
            <pc:docMk/>
            <pc:sldMk cId="0" sldId="322"/>
            <ac:grpSpMk id="44081" creationId="{1D85CE8E-50CC-B539-71D9-E5E1E4A93BE2}"/>
          </ac:grpSpMkLst>
        </pc:grpChg>
        <pc:grpChg chg="mod">
          <ac:chgData name="Scott Hauck" userId="34b3899fdf42c681" providerId="LiveId" clId="{ED912CC0-5511-41F2-A184-CA29458F5D8C}" dt="2025-08-29T18:36:29.122" v="56" actId="207"/>
          <ac:grpSpMkLst>
            <pc:docMk/>
            <pc:sldMk cId="0" sldId="322"/>
            <ac:grpSpMk id="44091" creationId="{9EDC9652-0ED4-CF4C-7F19-ABD56FC81FB3}"/>
          </ac:grpSpMkLst>
        </pc:grpChg>
      </pc:sldChg>
      <pc:sldChg chg="modSp">
        <pc:chgData name="Scott Hauck" userId="34b3899fdf42c681" providerId="LiveId" clId="{ED912CC0-5511-41F2-A184-CA29458F5D8C}" dt="2025-08-27T00:00:47.524" v="1" actId="20577"/>
        <pc:sldMkLst>
          <pc:docMk/>
          <pc:sldMk cId="0" sldId="328"/>
        </pc:sldMkLst>
      </pc:sldChg>
      <pc:sldChg chg="modSp">
        <pc:chgData name="Scott Hauck" userId="34b3899fdf42c681" providerId="LiveId" clId="{ED912CC0-5511-41F2-A184-CA29458F5D8C}" dt="2025-08-29T18:37:07.477" v="69" actId="207"/>
        <pc:sldMkLst>
          <pc:docMk/>
          <pc:sldMk cId="0" sldId="329"/>
        </pc:sldMkLst>
        <pc:spChg chg="mod">
          <ac:chgData name="Scott Hauck" userId="34b3899fdf42c681" providerId="LiveId" clId="{ED912CC0-5511-41F2-A184-CA29458F5D8C}" dt="2025-08-29T18:36:57.810" v="65" actId="207"/>
          <ac:spMkLst>
            <pc:docMk/>
            <pc:sldMk cId="0" sldId="329"/>
            <ac:spMk id="46144" creationId="{F0349A9D-85C7-7ABD-600A-1F36FBA3F675}"/>
          </ac:spMkLst>
        </pc:spChg>
        <pc:spChg chg="mod">
          <ac:chgData name="Scott Hauck" userId="34b3899fdf42c681" providerId="LiveId" clId="{ED912CC0-5511-41F2-A184-CA29458F5D8C}" dt="2025-08-29T18:36:57.810" v="65" actId="207"/>
          <ac:spMkLst>
            <pc:docMk/>
            <pc:sldMk cId="0" sldId="329"/>
            <ac:spMk id="46145" creationId="{491365CB-CEB3-C7F5-63EC-2DEB73B015E7}"/>
          </ac:spMkLst>
        </pc:spChg>
        <pc:spChg chg="mod">
          <ac:chgData name="Scott Hauck" userId="34b3899fdf42c681" providerId="LiveId" clId="{ED912CC0-5511-41F2-A184-CA29458F5D8C}" dt="2025-08-29T18:37:07.477" v="69" actId="207"/>
          <ac:spMkLst>
            <pc:docMk/>
            <pc:sldMk cId="0" sldId="329"/>
            <ac:spMk id="46154" creationId="{075621AA-91D0-426D-C497-4FD7177EB485}"/>
          </ac:spMkLst>
        </pc:spChg>
        <pc:spChg chg="mod">
          <ac:chgData name="Scott Hauck" userId="34b3899fdf42c681" providerId="LiveId" clId="{ED912CC0-5511-41F2-A184-CA29458F5D8C}" dt="2025-08-29T18:37:07.477" v="69" actId="207"/>
          <ac:spMkLst>
            <pc:docMk/>
            <pc:sldMk cId="0" sldId="329"/>
            <ac:spMk id="46155" creationId="{EEECAE6C-B9E6-034F-A2C8-D7CDE7E8195E}"/>
          </ac:spMkLst>
        </pc:spChg>
        <pc:spChg chg="mod">
          <ac:chgData name="Scott Hauck" userId="34b3899fdf42c681" providerId="LiveId" clId="{ED912CC0-5511-41F2-A184-CA29458F5D8C}" dt="2025-08-29T18:37:04.868" v="68" actId="207"/>
          <ac:spMkLst>
            <pc:docMk/>
            <pc:sldMk cId="0" sldId="329"/>
            <ac:spMk id="46162" creationId="{08101FCA-19E9-495F-0F6E-9C29CC1F99DD}"/>
          </ac:spMkLst>
        </pc:spChg>
        <pc:spChg chg="mod">
          <ac:chgData name="Scott Hauck" userId="34b3899fdf42c681" providerId="LiveId" clId="{ED912CC0-5511-41F2-A184-CA29458F5D8C}" dt="2025-08-29T18:37:04.868" v="68" actId="207"/>
          <ac:spMkLst>
            <pc:docMk/>
            <pc:sldMk cId="0" sldId="329"/>
            <ac:spMk id="46163" creationId="{F1F90B4E-5311-4BC1-9D43-FF66425B86F9}"/>
          </ac:spMkLst>
        </pc:spChg>
        <pc:spChg chg="mod">
          <ac:chgData name="Scott Hauck" userId="34b3899fdf42c681" providerId="LiveId" clId="{ED912CC0-5511-41F2-A184-CA29458F5D8C}" dt="2025-08-29T18:37:02.212" v="67" actId="207"/>
          <ac:spMkLst>
            <pc:docMk/>
            <pc:sldMk cId="0" sldId="329"/>
            <ac:spMk id="46179" creationId="{5BC9BDCD-8805-2435-9CC2-0ED64D8DABEA}"/>
          </ac:spMkLst>
        </pc:spChg>
        <pc:spChg chg="mod">
          <ac:chgData name="Scott Hauck" userId="34b3899fdf42c681" providerId="LiveId" clId="{ED912CC0-5511-41F2-A184-CA29458F5D8C}" dt="2025-08-29T18:36:59.909" v="66" actId="207"/>
          <ac:spMkLst>
            <pc:docMk/>
            <pc:sldMk cId="0" sldId="329"/>
            <ac:spMk id="46180" creationId="{CD80DAEF-0F56-7DEC-3132-CA5177ED8071}"/>
          </ac:spMkLst>
        </pc:spChg>
        <pc:spChg chg="mod">
          <ac:chgData name="Scott Hauck" userId="34b3899fdf42c681" providerId="LiveId" clId="{ED912CC0-5511-41F2-A184-CA29458F5D8C}" dt="2025-08-29T18:36:59.909" v="66" actId="207"/>
          <ac:spMkLst>
            <pc:docMk/>
            <pc:sldMk cId="0" sldId="329"/>
            <ac:spMk id="46181" creationId="{E21B2BEF-CCA7-E6D9-1E35-A201C67712DB}"/>
          </ac:spMkLst>
        </pc:spChg>
        <pc:spChg chg="mod">
          <ac:chgData name="Scott Hauck" userId="34b3899fdf42c681" providerId="LiveId" clId="{ED912CC0-5511-41F2-A184-CA29458F5D8C}" dt="2025-08-29T18:36:55.627" v="64" actId="207"/>
          <ac:spMkLst>
            <pc:docMk/>
            <pc:sldMk cId="0" sldId="329"/>
            <ac:spMk id="46188" creationId="{9240D3E8-5B66-F4B3-BC57-8111E97300DC}"/>
          </ac:spMkLst>
        </pc:spChg>
        <pc:spChg chg="mod">
          <ac:chgData name="Scott Hauck" userId="34b3899fdf42c681" providerId="LiveId" clId="{ED912CC0-5511-41F2-A184-CA29458F5D8C}" dt="2025-08-29T18:36:55.627" v="64" actId="207"/>
          <ac:spMkLst>
            <pc:docMk/>
            <pc:sldMk cId="0" sldId="329"/>
            <ac:spMk id="46189" creationId="{514ACD61-2AB9-9977-E11C-9F686751E6D5}"/>
          </ac:spMkLst>
        </pc:spChg>
        <pc:grpChg chg="mod">
          <ac:chgData name="Scott Hauck" userId="34b3899fdf42c681" providerId="LiveId" clId="{ED912CC0-5511-41F2-A184-CA29458F5D8C}" dt="2025-08-29T18:36:55.627" v="64" actId="207"/>
          <ac:grpSpMkLst>
            <pc:docMk/>
            <pc:sldMk cId="0" sldId="329"/>
            <ac:grpSpMk id="46108" creationId="{D7EB251E-2274-5282-5D9E-72A91A9E5743}"/>
          </ac:grpSpMkLst>
        </pc:grpChg>
        <pc:grpChg chg="mod">
          <ac:chgData name="Scott Hauck" userId="34b3899fdf42c681" providerId="LiveId" clId="{ED912CC0-5511-41F2-A184-CA29458F5D8C}" dt="2025-08-29T18:36:59.909" v="66" actId="207"/>
          <ac:grpSpMkLst>
            <pc:docMk/>
            <pc:sldMk cId="0" sldId="329"/>
            <ac:grpSpMk id="46113" creationId="{B8E93131-3B87-03E3-20AA-A16549070B83}"/>
          </ac:grpSpMkLst>
        </pc:grpChg>
        <pc:grpChg chg="mod">
          <ac:chgData name="Scott Hauck" userId="34b3899fdf42c681" providerId="LiveId" clId="{ED912CC0-5511-41F2-A184-CA29458F5D8C}" dt="2025-08-29T18:37:04.868" v="68" actId="207"/>
          <ac:grpSpMkLst>
            <pc:docMk/>
            <pc:sldMk cId="0" sldId="329"/>
            <ac:grpSpMk id="46123" creationId="{9E403D53-499B-1BCB-D1F8-1D0E24AB312C}"/>
          </ac:grpSpMkLst>
        </pc:grpChg>
        <pc:grpChg chg="mod">
          <ac:chgData name="Scott Hauck" userId="34b3899fdf42c681" providerId="LiveId" clId="{ED912CC0-5511-41F2-A184-CA29458F5D8C}" dt="2025-08-29T18:37:07.477" v="69" actId="207"/>
          <ac:grpSpMkLst>
            <pc:docMk/>
            <pc:sldMk cId="0" sldId="329"/>
            <ac:grpSpMk id="46128" creationId="{D45C32A3-FB8F-BD97-D4DC-6D34473FB12B}"/>
          </ac:grpSpMkLst>
        </pc:grpChg>
        <pc:grpChg chg="mod">
          <ac:chgData name="Scott Hauck" userId="34b3899fdf42c681" providerId="LiveId" clId="{ED912CC0-5511-41F2-A184-CA29458F5D8C}" dt="2025-08-29T18:36:57.810" v="65" actId="207"/>
          <ac:grpSpMkLst>
            <pc:docMk/>
            <pc:sldMk cId="0" sldId="329"/>
            <ac:grpSpMk id="46138" creationId="{5242E1A8-2BED-1B39-C6A8-E8840414FC0B}"/>
          </ac:grpSpMkLst>
        </pc:grpChg>
      </pc:sldChg>
      <pc:sldChg chg="modSp">
        <pc:chgData name="Scott Hauck" userId="34b3899fdf42c681" providerId="LiveId" clId="{ED912CC0-5511-41F2-A184-CA29458F5D8C}" dt="2025-08-29T18:37:25.402" v="75" actId="207"/>
        <pc:sldMkLst>
          <pc:docMk/>
          <pc:sldMk cId="0" sldId="331"/>
        </pc:sldMkLst>
        <pc:spChg chg="mod">
          <ac:chgData name="Scott Hauck" userId="34b3899fdf42c681" providerId="LiveId" clId="{ED912CC0-5511-41F2-A184-CA29458F5D8C}" dt="2025-08-29T18:37:16.081" v="71" actId="207"/>
          <ac:spMkLst>
            <pc:docMk/>
            <pc:sldMk cId="0" sldId="331"/>
            <ac:spMk id="48188" creationId="{CF8EE1AF-38E1-192E-C715-ABC8E9D0ED05}"/>
          </ac:spMkLst>
        </pc:spChg>
        <pc:spChg chg="mod">
          <ac:chgData name="Scott Hauck" userId="34b3899fdf42c681" providerId="LiveId" clId="{ED912CC0-5511-41F2-A184-CA29458F5D8C}" dt="2025-08-29T18:37:16.081" v="71" actId="207"/>
          <ac:spMkLst>
            <pc:docMk/>
            <pc:sldMk cId="0" sldId="331"/>
            <ac:spMk id="48189" creationId="{D243383D-C178-2ABE-53E4-BA93E1FC691C}"/>
          </ac:spMkLst>
        </pc:spChg>
        <pc:spChg chg="mod">
          <ac:chgData name="Scott Hauck" userId="34b3899fdf42c681" providerId="LiveId" clId="{ED912CC0-5511-41F2-A184-CA29458F5D8C}" dt="2025-08-29T18:37:25.402" v="75" actId="207"/>
          <ac:spMkLst>
            <pc:docMk/>
            <pc:sldMk cId="0" sldId="331"/>
            <ac:spMk id="48198" creationId="{5BD8E941-3AAF-E224-46C9-ABFF58E698A5}"/>
          </ac:spMkLst>
        </pc:spChg>
        <pc:spChg chg="mod">
          <ac:chgData name="Scott Hauck" userId="34b3899fdf42c681" providerId="LiveId" clId="{ED912CC0-5511-41F2-A184-CA29458F5D8C}" dt="2025-08-29T18:37:25.402" v="75" actId="207"/>
          <ac:spMkLst>
            <pc:docMk/>
            <pc:sldMk cId="0" sldId="331"/>
            <ac:spMk id="48199" creationId="{3F026805-B9B3-144F-C90C-5629B40BABD9}"/>
          </ac:spMkLst>
        </pc:spChg>
        <pc:spChg chg="mod">
          <ac:chgData name="Scott Hauck" userId="34b3899fdf42c681" providerId="LiveId" clId="{ED912CC0-5511-41F2-A184-CA29458F5D8C}" dt="2025-08-29T18:37:22.807" v="74" actId="207"/>
          <ac:spMkLst>
            <pc:docMk/>
            <pc:sldMk cId="0" sldId="331"/>
            <ac:spMk id="48206" creationId="{53C452FF-8F8F-23E9-5E8C-13F67F5FF292}"/>
          </ac:spMkLst>
        </pc:spChg>
        <pc:spChg chg="mod">
          <ac:chgData name="Scott Hauck" userId="34b3899fdf42c681" providerId="LiveId" clId="{ED912CC0-5511-41F2-A184-CA29458F5D8C}" dt="2025-08-29T18:37:22.807" v="74" actId="207"/>
          <ac:spMkLst>
            <pc:docMk/>
            <pc:sldMk cId="0" sldId="331"/>
            <ac:spMk id="48207" creationId="{A168FA5A-D3EE-8834-F884-4F5CAAB59BF6}"/>
          </ac:spMkLst>
        </pc:spChg>
        <pc:spChg chg="mod">
          <ac:chgData name="Scott Hauck" userId="34b3899fdf42c681" providerId="LiveId" clId="{ED912CC0-5511-41F2-A184-CA29458F5D8C}" dt="2025-08-29T18:37:20.235" v="73" actId="207"/>
          <ac:spMkLst>
            <pc:docMk/>
            <pc:sldMk cId="0" sldId="331"/>
            <ac:spMk id="48223" creationId="{978A336E-33E2-F17A-7003-536912454F1D}"/>
          </ac:spMkLst>
        </pc:spChg>
        <pc:spChg chg="mod">
          <ac:chgData name="Scott Hauck" userId="34b3899fdf42c681" providerId="LiveId" clId="{ED912CC0-5511-41F2-A184-CA29458F5D8C}" dt="2025-08-29T18:37:18.060" v="72" actId="207"/>
          <ac:spMkLst>
            <pc:docMk/>
            <pc:sldMk cId="0" sldId="331"/>
            <ac:spMk id="48224" creationId="{17D3C5E4-85EB-552C-4BF9-15A45AF5ED67}"/>
          </ac:spMkLst>
        </pc:spChg>
        <pc:spChg chg="mod">
          <ac:chgData name="Scott Hauck" userId="34b3899fdf42c681" providerId="LiveId" clId="{ED912CC0-5511-41F2-A184-CA29458F5D8C}" dt="2025-08-29T18:37:18.060" v="72" actId="207"/>
          <ac:spMkLst>
            <pc:docMk/>
            <pc:sldMk cId="0" sldId="331"/>
            <ac:spMk id="48225" creationId="{1FDD8E34-44D4-B995-EC4B-07D4F5B9DD48}"/>
          </ac:spMkLst>
        </pc:spChg>
        <pc:spChg chg="mod">
          <ac:chgData name="Scott Hauck" userId="34b3899fdf42c681" providerId="LiveId" clId="{ED912CC0-5511-41F2-A184-CA29458F5D8C}" dt="2025-08-29T18:37:13.290" v="70" actId="207"/>
          <ac:spMkLst>
            <pc:docMk/>
            <pc:sldMk cId="0" sldId="331"/>
            <ac:spMk id="48232" creationId="{6E5849E7-B382-03A2-6A3D-316AF89004C9}"/>
          </ac:spMkLst>
        </pc:spChg>
        <pc:spChg chg="mod">
          <ac:chgData name="Scott Hauck" userId="34b3899fdf42c681" providerId="LiveId" clId="{ED912CC0-5511-41F2-A184-CA29458F5D8C}" dt="2025-08-29T18:37:13.290" v="70" actId="207"/>
          <ac:spMkLst>
            <pc:docMk/>
            <pc:sldMk cId="0" sldId="331"/>
            <ac:spMk id="48233" creationId="{C58725F4-4145-915F-7DBC-940E0CED36F2}"/>
          </ac:spMkLst>
        </pc:spChg>
        <pc:grpChg chg="mod">
          <ac:chgData name="Scott Hauck" userId="34b3899fdf42c681" providerId="LiveId" clId="{ED912CC0-5511-41F2-A184-CA29458F5D8C}" dt="2025-08-29T18:37:13.290" v="70" actId="207"/>
          <ac:grpSpMkLst>
            <pc:docMk/>
            <pc:sldMk cId="0" sldId="331"/>
            <ac:grpSpMk id="48156" creationId="{76C765EE-2E48-710A-0A16-B442878A51D4}"/>
          </ac:grpSpMkLst>
        </pc:grpChg>
        <pc:grpChg chg="mod">
          <ac:chgData name="Scott Hauck" userId="34b3899fdf42c681" providerId="LiveId" clId="{ED912CC0-5511-41F2-A184-CA29458F5D8C}" dt="2025-08-29T18:37:18.060" v="72" actId="207"/>
          <ac:grpSpMkLst>
            <pc:docMk/>
            <pc:sldMk cId="0" sldId="331"/>
            <ac:grpSpMk id="48161" creationId="{69B77D50-E47F-30B3-2F0F-F3FB4E168241}"/>
          </ac:grpSpMkLst>
        </pc:grpChg>
        <pc:grpChg chg="mod">
          <ac:chgData name="Scott Hauck" userId="34b3899fdf42c681" providerId="LiveId" clId="{ED912CC0-5511-41F2-A184-CA29458F5D8C}" dt="2025-08-29T18:37:22.807" v="74" actId="207"/>
          <ac:grpSpMkLst>
            <pc:docMk/>
            <pc:sldMk cId="0" sldId="331"/>
            <ac:grpSpMk id="48172" creationId="{827BF1FE-E944-6CE8-3F69-71F0A4E8B782}"/>
          </ac:grpSpMkLst>
        </pc:grpChg>
        <pc:grpChg chg="mod">
          <ac:chgData name="Scott Hauck" userId="34b3899fdf42c681" providerId="LiveId" clId="{ED912CC0-5511-41F2-A184-CA29458F5D8C}" dt="2025-08-29T18:37:25.402" v="75" actId="207"/>
          <ac:grpSpMkLst>
            <pc:docMk/>
            <pc:sldMk cId="0" sldId="331"/>
            <ac:grpSpMk id="48177" creationId="{DD812672-FB02-1A7F-096E-5A8F99BC7B1C}"/>
          </ac:grpSpMkLst>
        </pc:grpChg>
        <pc:grpChg chg="mod">
          <ac:chgData name="Scott Hauck" userId="34b3899fdf42c681" providerId="LiveId" clId="{ED912CC0-5511-41F2-A184-CA29458F5D8C}" dt="2025-08-29T18:37:16.081" v="71" actId="207"/>
          <ac:grpSpMkLst>
            <pc:docMk/>
            <pc:sldMk cId="0" sldId="331"/>
            <ac:grpSpMk id="48187" creationId="{47A5B9A5-08F7-FA27-C939-A5A00C3707C3}"/>
          </ac:grpSpMkLst>
        </pc:grpChg>
      </pc:sldChg>
      <pc:sldChg chg="modSp">
        <pc:chgData name="Scott Hauck" userId="34b3899fdf42c681" providerId="LiveId" clId="{ED912CC0-5511-41F2-A184-CA29458F5D8C}" dt="2025-08-27T00:00:50.599" v="4" actId="20577"/>
        <pc:sldMkLst>
          <pc:docMk/>
          <pc:sldMk cId="0" sldId="339"/>
        </pc:sldMkLst>
      </pc:sldChg>
      <pc:sldChg chg="modSp">
        <pc:chgData name="Scott Hauck" userId="34b3899fdf42c681" providerId="LiveId" clId="{ED912CC0-5511-41F2-A184-CA29458F5D8C}" dt="2025-08-27T00:04:15.471" v="8"/>
        <pc:sldMkLst>
          <pc:docMk/>
          <pc:sldMk cId="0" sldId="342"/>
        </pc:sldMkLst>
        <pc:graphicFrameChg chg="mod">
          <ac:chgData name="Scott Hauck" userId="34b3899fdf42c681" providerId="LiveId" clId="{ED912CC0-5511-41F2-A184-CA29458F5D8C}" dt="2025-08-27T00:04:15.471" v="8"/>
          <ac:graphicFrameMkLst>
            <pc:docMk/>
            <pc:sldMk cId="0" sldId="342"/>
            <ac:graphicFrameMk id="642052" creationId="{4F9D00F7-3746-3763-C077-B4F3DB2B3B4B}"/>
          </ac:graphicFrameMkLst>
        </pc:graphicFrameChg>
      </pc:sldChg>
      <pc:sldChg chg="modSp">
        <pc:chgData name="Scott Hauck" userId="34b3899fdf42c681" providerId="LiveId" clId="{ED912CC0-5511-41F2-A184-CA29458F5D8C}" dt="2025-08-27T00:04:37.940" v="9"/>
        <pc:sldMkLst>
          <pc:docMk/>
          <pc:sldMk cId="0" sldId="347"/>
        </pc:sldMkLst>
      </pc:sldChg>
      <pc:sldChg chg="modSp">
        <pc:chgData name="Scott Hauck" userId="34b3899fdf42c681" providerId="LiveId" clId="{ED912CC0-5511-41F2-A184-CA29458F5D8C}" dt="2025-08-27T00:00:53.925" v="7" actId="20577"/>
        <pc:sldMkLst>
          <pc:docMk/>
          <pc:sldMk cId="0" sldId="348"/>
        </pc:sldMkLst>
      </pc:sldChg>
      <pc:sldChg chg="modSp">
        <pc:chgData name="Scott Hauck" userId="34b3899fdf42c681" providerId="LiveId" clId="{ED912CC0-5511-41F2-A184-CA29458F5D8C}" dt="2025-08-27T00:00:46.614" v="0" actId="20577"/>
        <pc:sldMkLst>
          <pc:docMk/>
          <pc:sldMk cId="0" sldId="350"/>
        </pc:sldMkLst>
      </pc:sldChg>
      <pc:sldChg chg="modSp">
        <pc:chgData name="Scott Hauck" userId="34b3899fdf42c681" providerId="LiveId" clId="{ED912CC0-5511-41F2-A184-CA29458F5D8C}" dt="2025-08-29T18:37:58.988" v="85" actId="207"/>
        <pc:sldMkLst>
          <pc:docMk/>
          <pc:sldMk cId="0" sldId="351"/>
        </pc:sldMkLst>
        <pc:spChg chg="mod">
          <ac:chgData name="Scott Hauck" userId="34b3899fdf42c681" providerId="LiveId" clId="{ED912CC0-5511-41F2-A184-CA29458F5D8C}" dt="2025-08-29T18:37:58.988" v="85" actId="207"/>
          <ac:spMkLst>
            <pc:docMk/>
            <pc:sldMk cId="0" sldId="351"/>
            <ac:spMk id="54340" creationId="{C668A237-7978-BDA6-96C4-429A9B6EA2EB}"/>
          </ac:spMkLst>
        </pc:spChg>
        <pc:spChg chg="mod">
          <ac:chgData name="Scott Hauck" userId="34b3899fdf42c681" providerId="LiveId" clId="{ED912CC0-5511-41F2-A184-CA29458F5D8C}" dt="2025-08-29T18:37:58.988" v="85" actId="207"/>
          <ac:spMkLst>
            <pc:docMk/>
            <pc:sldMk cId="0" sldId="351"/>
            <ac:spMk id="54341" creationId="{5C46C797-D5A6-F0FE-228D-17397DB4B626}"/>
          </ac:spMkLst>
        </pc:spChg>
        <pc:spChg chg="mod">
          <ac:chgData name="Scott Hauck" userId="34b3899fdf42c681" providerId="LiveId" clId="{ED912CC0-5511-41F2-A184-CA29458F5D8C}" dt="2025-08-29T18:37:56.476" v="84" actId="207"/>
          <ac:spMkLst>
            <pc:docMk/>
            <pc:sldMk cId="0" sldId="351"/>
            <ac:spMk id="54348" creationId="{FEAD3071-4071-A266-7460-7059FE93134C}"/>
          </ac:spMkLst>
        </pc:spChg>
        <pc:spChg chg="mod">
          <ac:chgData name="Scott Hauck" userId="34b3899fdf42c681" providerId="LiveId" clId="{ED912CC0-5511-41F2-A184-CA29458F5D8C}" dt="2025-08-29T18:37:56.476" v="84" actId="207"/>
          <ac:spMkLst>
            <pc:docMk/>
            <pc:sldMk cId="0" sldId="351"/>
            <ac:spMk id="54349" creationId="{1D29EBE8-8C3F-7A1B-F0EC-7219E9FEB951}"/>
          </ac:spMkLst>
        </pc:spChg>
        <pc:spChg chg="mod">
          <ac:chgData name="Scott Hauck" userId="34b3899fdf42c681" providerId="LiveId" clId="{ED912CC0-5511-41F2-A184-CA29458F5D8C}" dt="2025-08-29T18:37:51.930" v="82" actId="207"/>
          <ac:spMkLst>
            <pc:docMk/>
            <pc:sldMk cId="0" sldId="351"/>
            <ac:spMk id="54362" creationId="{B257F53E-DD6F-9195-3BB1-DD38007CB295}"/>
          </ac:spMkLst>
        </pc:spChg>
        <pc:spChg chg="mod">
          <ac:chgData name="Scott Hauck" userId="34b3899fdf42c681" providerId="LiveId" clId="{ED912CC0-5511-41F2-A184-CA29458F5D8C}" dt="2025-08-29T18:37:51.930" v="82" actId="207"/>
          <ac:spMkLst>
            <pc:docMk/>
            <pc:sldMk cId="0" sldId="351"/>
            <ac:spMk id="54363" creationId="{2869E336-325B-ED7C-B895-91D72891A620}"/>
          </ac:spMkLst>
        </pc:spChg>
        <pc:spChg chg="mod">
          <ac:chgData name="Scott Hauck" userId="34b3899fdf42c681" providerId="LiveId" clId="{ED912CC0-5511-41F2-A184-CA29458F5D8C}" dt="2025-08-29T18:37:49.546" v="81" actId="207"/>
          <ac:spMkLst>
            <pc:docMk/>
            <pc:sldMk cId="0" sldId="351"/>
            <ac:spMk id="54370" creationId="{CD916A17-55EC-B1D2-1015-133922937D7D}"/>
          </ac:spMkLst>
        </pc:spChg>
        <pc:spChg chg="mod">
          <ac:chgData name="Scott Hauck" userId="34b3899fdf42c681" providerId="LiveId" clId="{ED912CC0-5511-41F2-A184-CA29458F5D8C}" dt="2025-08-29T18:37:49.546" v="81" actId="207"/>
          <ac:spMkLst>
            <pc:docMk/>
            <pc:sldMk cId="0" sldId="351"/>
            <ac:spMk id="54371" creationId="{D99746A1-EB61-6D11-DE31-3DAF838068AF}"/>
          </ac:spMkLst>
        </pc:spChg>
        <pc:spChg chg="mod">
          <ac:chgData name="Scott Hauck" userId="34b3899fdf42c681" providerId="LiveId" clId="{ED912CC0-5511-41F2-A184-CA29458F5D8C}" dt="2025-08-29T18:37:54.195" v="83" actId="207"/>
          <ac:spMkLst>
            <pc:docMk/>
            <pc:sldMk cId="0" sldId="351"/>
            <ac:spMk id="54427" creationId="{3146C62F-116E-AF2E-A58D-F348F8A6C467}"/>
          </ac:spMkLst>
        </pc:spChg>
        <pc:spChg chg="mod">
          <ac:chgData name="Scott Hauck" userId="34b3899fdf42c681" providerId="LiveId" clId="{ED912CC0-5511-41F2-A184-CA29458F5D8C}" dt="2025-08-29T18:37:54.195" v="83" actId="207"/>
          <ac:spMkLst>
            <pc:docMk/>
            <pc:sldMk cId="0" sldId="351"/>
            <ac:spMk id="54428" creationId="{22036726-34DC-87F7-540B-F5565ECEA5B9}"/>
          </ac:spMkLst>
        </pc:spChg>
        <pc:grpChg chg="mod">
          <ac:chgData name="Scott Hauck" userId="34b3899fdf42c681" providerId="LiveId" clId="{ED912CC0-5511-41F2-A184-CA29458F5D8C}" dt="2025-08-29T18:37:54.195" v="83" actId="207"/>
          <ac:grpSpMkLst>
            <pc:docMk/>
            <pc:sldMk cId="0" sldId="351"/>
            <ac:grpSpMk id="54277" creationId="{D7C09830-21B3-4B6C-4FBD-1A8F575EF5EB}"/>
          </ac:grpSpMkLst>
        </pc:grpChg>
        <pc:grpChg chg="mod">
          <ac:chgData name="Scott Hauck" userId="34b3899fdf42c681" providerId="LiveId" clId="{ED912CC0-5511-41F2-A184-CA29458F5D8C}" dt="2025-08-29T18:37:49.546" v="81" actId="207"/>
          <ac:grpSpMkLst>
            <pc:docMk/>
            <pc:sldMk cId="0" sldId="351"/>
            <ac:grpSpMk id="54303" creationId="{3812D061-F37C-A4BE-6933-6778A67A6C55}"/>
          </ac:grpSpMkLst>
        </pc:grpChg>
        <pc:grpChg chg="mod">
          <ac:chgData name="Scott Hauck" userId="34b3899fdf42c681" providerId="LiveId" clId="{ED912CC0-5511-41F2-A184-CA29458F5D8C}" dt="2025-08-29T18:37:51.930" v="82" actId="207"/>
          <ac:grpSpMkLst>
            <pc:docMk/>
            <pc:sldMk cId="0" sldId="351"/>
            <ac:grpSpMk id="54308" creationId="{E6E564E9-A6C2-C156-8B11-9E9EA02EFA95}"/>
          </ac:grpSpMkLst>
        </pc:grpChg>
        <pc:grpChg chg="mod">
          <ac:chgData name="Scott Hauck" userId="34b3899fdf42c681" providerId="LiveId" clId="{ED912CC0-5511-41F2-A184-CA29458F5D8C}" dt="2025-08-29T18:37:56.476" v="84" actId="207"/>
          <ac:grpSpMkLst>
            <pc:docMk/>
            <pc:sldMk cId="0" sldId="351"/>
            <ac:grpSpMk id="54317" creationId="{EA0A7F51-DF79-44B8-0D8D-180ADF800D23}"/>
          </ac:grpSpMkLst>
        </pc:grpChg>
        <pc:grpChg chg="mod">
          <ac:chgData name="Scott Hauck" userId="34b3899fdf42c681" providerId="LiveId" clId="{ED912CC0-5511-41F2-A184-CA29458F5D8C}" dt="2025-08-29T18:37:58.988" v="85" actId="207"/>
          <ac:grpSpMkLst>
            <pc:docMk/>
            <pc:sldMk cId="0" sldId="351"/>
            <ac:grpSpMk id="54322" creationId="{D43FEB54-0A69-9390-653B-A7E84DEFA690}"/>
          </ac:grpSpMkLst>
        </pc:grpChg>
      </pc:sldChg>
      <pc:sldChg chg="modSp">
        <pc:chgData name="Scott Hauck" userId="34b3899fdf42c681" providerId="LiveId" clId="{ED912CC0-5511-41F2-A184-CA29458F5D8C}" dt="2025-08-29T18:41:23.688" v="107" actId="207"/>
        <pc:sldMkLst>
          <pc:docMk/>
          <pc:sldMk cId="0" sldId="352"/>
        </pc:sldMkLst>
        <pc:spChg chg="mod">
          <ac:chgData name="Scott Hauck" userId="34b3899fdf42c681" providerId="LiveId" clId="{ED912CC0-5511-41F2-A184-CA29458F5D8C}" dt="2025-08-29T18:41:23.688" v="107" actId="207"/>
          <ac:spMkLst>
            <pc:docMk/>
            <pc:sldMk cId="0" sldId="352"/>
            <ac:spMk id="56324" creationId="{17923F73-D6A5-F39E-4B05-5DE6ECB97830}"/>
          </ac:spMkLst>
        </pc:spChg>
        <pc:spChg chg="mod">
          <ac:chgData name="Scott Hauck" userId="34b3899fdf42c681" providerId="LiveId" clId="{ED912CC0-5511-41F2-A184-CA29458F5D8C}" dt="2025-08-29T18:38:12.467" v="90" actId="207"/>
          <ac:spMkLst>
            <pc:docMk/>
            <pc:sldMk cId="0" sldId="352"/>
            <ac:spMk id="56388" creationId="{82D62968-9630-E28E-2113-6E5E12080D1C}"/>
          </ac:spMkLst>
        </pc:spChg>
        <pc:spChg chg="mod">
          <ac:chgData name="Scott Hauck" userId="34b3899fdf42c681" providerId="LiveId" clId="{ED912CC0-5511-41F2-A184-CA29458F5D8C}" dt="2025-08-29T18:38:12.467" v="90" actId="207"/>
          <ac:spMkLst>
            <pc:docMk/>
            <pc:sldMk cId="0" sldId="352"/>
            <ac:spMk id="56389" creationId="{1DFD8584-6916-73C9-4AE4-E1AF4BF12776}"/>
          </ac:spMkLst>
        </pc:spChg>
        <pc:spChg chg="mod">
          <ac:chgData name="Scott Hauck" userId="34b3899fdf42c681" providerId="LiveId" clId="{ED912CC0-5511-41F2-A184-CA29458F5D8C}" dt="2025-08-29T18:38:09.892" v="89" actId="207"/>
          <ac:spMkLst>
            <pc:docMk/>
            <pc:sldMk cId="0" sldId="352"/>
            <ac:spMk id="56396" creationId="{D5698B42-555C-70F2-152A-8D96F5D649DD}"/>
          </ac:spMkLst>
        </pc:spChg>
        <pc:spChg chg="mod">
          <ac:chgData name="Scott Hauck" userId="34b3899fdf42c681" providerId="LiveId" clId="{ED912CC0-5511-41F2-A184-CA29458F5D8C}" dt="2025-08-29T18:38:09.892" v="89" actId="207"/>
          <ac:spMkLst>
            <pc:docMk/>
            <pc:sldMk cId="0" sldId="352"/>
            <ac:spMk id="56397" creationId="{A2101BEA-6C87-CE93-8104-E674DF970288}"/>
          </ac:spMkLst>
        </pc:spChg>
        <pc:spChg chg="mod">
          <ac:chgData name="Scott Hauck" userId="34b3899fdf42c681" providerId="LiveId" clId="{ED912CC0-5511-41F2-A184-CA29458F5D8C}" dt="2025-08-29T18:38:05.229" v="87" actId="207"/>
          <ac:spMkLst>
            <pc:docMk/>
            <pc:sldMk cId="0" sldId="352"/>
            <ac:spMk id="56410" creationId="{7171B8A4-D5C5-35D7-65C3-27531062187C}"/>
          </ac:spMkLst>
        </pc:spChg>
        <pc:spChg chg="mod">
          <ac:chgData name="Scott Hauck" userId="34b3899fdf42c681" providerId="LiveId" clId="{ED912CC0-5511-41F2-A184-CA29458F5D8C}" dt="2025-08-29T18:38:05.229" v="87" actId="207"/>
          <ac:spMkLst>
            <pc:docMk/>
            <pc:sldMk cId="0" sldId="352"/>
            <ac:spMk id="56411" creationId="{C252418F-B849-29CD-51EB-EA8D6D1D7945}"/>
          </ac:spMkLst>
        </pc:spChg>
        <pc:spChg chg="mod">
          <ac:chgData name="Scott Hauck" userId="34b3899fdf42c681" providerId="LiveId" clId="{ED912CC0-5511-41F2-A184-CA29458F5D8C}" dt="2025-08-29T18:38:03.203" v="86" actId="207"/>
          <ac:spMkLst>
            <pc:docMk/>
            <pc:sldMk cId="0" sldId="352"/>
            <ac:spMk id="56418" creationId="{57AA55A0-2A63-E94F-6E9B-B9BDAC97916C}"/>
          </ac:spMkLst>
        </pc:spChg>
        <pc:spChg chg="mod">
          <ac:chgData name="Scott Hauck" userId="34b3899fdf42c681" providerId="LiveId" clId="{ED912CC0-5511-41F2-A184-CA29458F5D8C}" dt="2025-08-29T18:38:03.203" v="86" actId="207"/>
          <ac:spMkLst>
            <pc:docMk/>
            <pc:sldMk cId="0" sldId="352"/>
            <ac:spMk id="56419" creationId="{0428F42C-ADDE-8D6C-85BA-2082471874E5}"/>
          </ac:spMkLst>
        </pc:spChg>
        <pc:spChg chg="mod">
          <ac:chgData name="Scott Hauck" userId="34b3899fdf42c681" providerId="LiveId" clId="{ED912CC0-5511-41F2-A184-CA29458F5D8C}" dt="2025-08-29T18:38:07.484" v="88" actId="207"/>
          <ac:spMkLst>
            <pc:docMk/>
            <pc:sldMk cId="0" sldId="352"/>
            <ac:spMk id="56475" creationId="{7EC4A449-DB90-6FEC-F14D-E30C76928E6A}"/>
          </ac:spMkLst>
        </pc:spChg>
        <pc:spChg chg="mod">
          <ac:chgData name="Scott Hauck" userId="34b3899fdf42c681" providerId="LiveId" clId="{ED912CC0-5511-41F2-A184-CA29458F5D8C}" dt="2025-08-29T18:38:07.484" v="88" actId="207"/>
          <ac:spMkLst>
            <pc:docMk/>
            <pc:sldMk cId="0" sldId="352"/>
            <ac:spMk id="56476" creationId="{2D13283B-FB42-FCEF-C87A-3D1885722F1B}"/>
          </ac:spMkLst>
        </pc:spChg>
        <pc:grpChg chg="mod">
          <ac:chgData name="Scott Hauck" userId="34b3899fdf42c681" providerId="LiveId" clId="{ED912CC0-5511-41F2-A184-CA29458F5D8C}" dt="2025-08-29T18:38:07.484" v="88" actId="207"/>
          <ac:grpSpMkLst>
            <pc:docMk/>
            <pc:sldMk cId="0" sldId="352"/>
            <ac:grpSpMk id="56325" creationId="{3594DED2-03E1-0FBD-66E2-D80D90F68F18}"/>
          </ac:grpSpMkLst>
        </pc:grpChg>
        <pc:grpChg chg="mod">
          <ac:chgData name="Scott Hauck" userId="34b3899fdf42c681" providerId="LiveId" clId="{ED912CC0-5511-41F2-A184-CA29458F5D8C}" dt="2025-08-29T18:38:03.203" v="86" actId="207"/>
          <ac:grpSpMkLst>
            <pc:docMk/>
            <pc:sldMk cId="0" sldId="352"/>
            <ac:grpSpMk id="56351" creationId="{CA79FD01-5543-5FA6-DF7E-B695B92FA890}"/>
          </ac:grpSpMkLst>
        </pc:grpChg>
        <pc:grpChg chg="mod">
          <ac:chgData name="Scott Hauck" userId="34b3899fdf42c681" providerId="LiveId" clId="{ED912CC0-5511-41F2-A184-CA29458F5D8C}" dt="2025-08-29T18:38:05.229" v="87" actId="207"/>
          <ac:grpSpMkLst>
            <pc:docMk/>
            <pc:sldMk cId="0" sldId="352"/>
            <ac:grpSpMk id="56356" creationId="{02F0965F-E258-81F6-8610-FEAE2AD47D2A}"/>
          </ac:grpSpMkLst>
        </pc:grpChg>
        <pc:grpChg chg="mod">
          <ac:chgData name="Scott Hauck" userId="34b3899fdf42c681" providerId="LiveId" clId="{ED912CC0-5511-41F2-A184-CA29458F5D8C}" dt="2025-08-29T18:38:09.892" v="89" actId="207"/>
          <ac:grpSpMkLst>
            <pc:docMk/>
            <pc:sldMk cId="0" sldId="352"/>
            <ac:grpSpMk id="56365" creationId="{8B51B45D-C84F-B145-0ECC-3650EB489CD2}"/>
          </ac:grpSpMkLst>
        </pc:grpChg>
        <pc:grpChg chg="mod">
          <ac:chgData name="Scott Hauck" userId="34b3899fdf42c681" providerId="LiveId" clId="{ED912CC0-5511-41F2-A184-CA29458F5D8C}" dt="2025-08-29T18:38:12.467" v="90" actId="207"/>
          <ac:grpSpMkLst>
            <pc:docMk/>
            <pc:sldMk cId="0" sldId="352"/>
            <ac:grpSpMk id="56370" creationId="{D441D624-EEDB-4563-FC03-D05DE812D6DC}"/>
          </ac:grpSpMkLst>
        </pc:grpChg>
      </pc:sldChg>
      <pc:sldChg chg="modSp">
        <pc:chgData name="Scott Hauck" userId="34b3899fdf42c681" providerId="LiveId" clId="{ED912CC0-5511-41F2-A184-CA29458F5D8C}" dt="2025-08-29T18:38:26.940" v="95" actId="207"/>
        <pc:sldMkLst>
          <pc:docMk/>
          <pc:sldMk cId="0" sldId="353"/>
        </pc:sldMkLst>
        <pc:spChg chg="mod">
          <ac:chgData name="Scott Hauck" userId="34b3899fdf42c681" providerId="LiveId" clId="{ED912CC0-5511-41F2-A184-CA29458F5D8C}" dt="2025-08-29T18:38:26.940" v="95" actId="207"/>
          <ac:spMkLst>
            <pc:docMk/>
            <pc:sldMk cId="0" sldId="353"/>
            <ac:spMk id="60484" creationId="{371318DD-75C5-7DB1-BC31-8E74FC28EE79}"/>
          </ac:spMkLst>
        </pc:spChg>
        <pc:spChg chg="mod">
          <ac:chgData name="Scott Hauck" userId="34b3899fdf42c681" providerId="LiveId" clId="{ED912CC0-5511-41F2-A184-CA29458F5D8C}" dt="2025-08-29T18:38:26.940" v="95" actId="207"/>
          <ac:spMkLst>
            <pc:docMk/>
            <pc:sldMk cId="0" sldId="353"/>
            <ac:spMk id="60485" creationId="{322E6342-586B-C873-5F77-6F2F17FE32BD}"/>
          </ac:spMkLst>
        </pc:spChg>
        <pc:spChg chg="mod">
          <ac:chgData name="Scott Hauck" userId="34b3899fdf42c681" providerId="LiveId" clId="{ED912CC0-5511-41F2-A184-CA29458F5D8C}" dt="2025-08-29T18:38:24.773" v="94" actId="207"/>
          <ac:spMkLst>
            <pc:docMk/>
            <pc:sldMk cId="0" sldId="353"/>
            <ac:spMk id="60492" creationId="{10313045-D261-9A73-0F17-A351BC42E3D6}"/>
          </ac:spMkLst>
        </pc:spChg>
        <pc:spChg chg="mod">
          <ac:chgData name="Scott Hauck" userId="34b3899fdf42c681" providerId="LiveId" clId="{ED912CC0-5511-41F2-A184-CA29458F5D8C}" dt="2025-08-29T18:38:24.773" v="94" actId="207"/>
          <ac:spMkLst>
            <pc:docMk/>
            <pc:sldMk cId="0" sldId="353"/>
            <ac:spMk id="60493" creationId="{B85D0939-2397-DB84-50C2-3B3E92C0D26A}"/>
          </ac:spMkLst>
        </pc:spChg>
        <pc:spChg chg="mod">
          <ac:chgData name="Scott Hauck" userId="34b3899fdf42c681" providerId="LiveId" clId="{ED912CC0-5511-41F2-A184-CA29458F5D8C}" dt="2025-08-29T18:38:20.122" v="92" actId="207"/>
          <ac:spMkLst>
            <pc:docMk/>
            <pc:sldMk cId="0" sldId="353"/>
            <ac:spMk id="60506" creationId="{ED41F507-7DE8-598F-9E5A-65C18A7C1EC1}"/>
          </ac:spMkLst>
        </pc:spChg>
        <pc:spChg chg="mod">
          <ac:chgData name="Scott Hauck" userId="34b3899fdf42c681" providerId="LiveId" clId="{ED912CC0-5511-41F2-A184-CA29458F5D8C}" dt="2025-08-29T18:38:20.122" v="92" actId="207"/>
          <ac:spMkLst>
            <pc:docMk/>
            <pc:sldMk cId="0" sldId="353"/>
            <ac:spMk id="60507" creationId="{89E481C7-E1DA-D7E9-CD73-07F2B5EDFC5D}"/>
          </ac:spMkLst>
        </pc:spChg>
        <pc:spChg chg="mod">
          <ac:chgData name="Scott Hauck" userId="34b3899fdf42c681" providerId="LiveId" clId="{ED912CC0-5511-41F2-A184-CA29458F5D8C}" dt="2025-08-29T18:38:18.218" v="91" actId="207"/>
          <ac:spMkLst>
            <pc:docMk/>
            <pc:sldMk cId="0" sldId="353"/>
            <ac:spMk id="60514" creationId="{EF23F03C-0807-17E5-6CAC-B264791BBCD2}"/>
          </ac:spMkLst>
        </pc:spChg>
        <pc:spChg chg="mod">
          <ac:chgData name="Scott Hauck" userId="34b3899fdf42c681" providerId="LiveId" clId="{ED912CC0-5511-41F2-A184-CA29458F5D8C}" dt="2025-08-29T18:38:18.218" v="91" actId="207"/>
          <ac:spMkLst>
            <pc:docMk/>
            <pc:sldMk cId="0" sldId="353"/>
            <ac:spMk id="60515" creationId="{35ED331A-63D1-13DF-F0B3-37203D3197A0}"/>
          </ac:spMkLst>
        </pc:spChg>
        <pc:spChg chg="mod">
          <ac:chgData name="Scott Hauck" userId="34b3899fdf42c681" providerId="LiveId" clId="{ED912CC0-5511-41F2-A184-CA29458F5D8C}" dt="2025-08-29T18:38:22.545" v="93" actId="207"/>
          <ac:spMkLst>
            <pc:docMk/>
            <pc:sldMk cId="0" sldId="353"/>
            <ac:spMk id="60571" creationId="{E05DDDA3-6B05-9928-5C81-7FF13EC30A83}"/>
          </ac:spMkLst>
        </pc:spChg>
        <pc:spChg chg="mod">
          <ac:chgData name="Scott Hauck" userId="34b3899fdf42c681" providerId="LiveId" clId="{ED912CC0-5511-41F2-A184-CA29458F5D8C}" dt="2025-08-29T18:38:22.545" v="93" actId="207"/>
          <ac:spMkLst>
            <pc:docMk/>
            <pc:sldMk cId="0" sldId="353"/>
            <ac:spMk id="60572" creationId="{1DA451DB-F134-6658-D911-586FF41ADC0C}"/>
          </ac:spMkLst>
        </pc:spChg>
        <pc:grpChg chg="mod">
          <ac:chgData name="Scott Hauck" userId="34b3899fdf42c681" providerId="LiveId" clId="{ED912CC0-5511-41F2-A184-CA29458F5D8C}" dt="2025-08-29T18:38:22.545" v="93" actId="207"/>
          <ac:grpSpMkLst>
            <pc:docMk/>
            <pc:sldMk cId="0" sldId="353"/>
            <ac:grpSpMk id="60421" creationId="{D65B7438-5490-2341-17AE-D0B51D2AD3F0}"/>
          </ac:grpSpMkLst>
        </pc:grpChg>
        <pc:grpChg chg="mod">
          <ac:chgData name="Scott Hauck" userId="34b3899fdf42c681" providerId="LiveId" clId="{ED912CC0-5511-41F2-A184-CA29458F5D8C}" dt="2025-08-29T18:38:18.218" v="91" actId="207"/>
          <ac:grpSpMkLst>
            <pc:docMk/>
            <pc:sldMk cId="0" sldId="353"/>
            <ac:grpSpMk id="60447" creationId="{CFE86FC5-9C7B-D298-F893-8DB0D2D3F1D6}"/>
          </ac:grpSpMkLst>
        </pc:grpChg>
        <pc:grpChg chg="mod">
          <ac:chgData name="Scott Hauck" userId="34b3899fdf42c681" providerId="LiveId" clId="{ED912CC0-5511-41F2-A184-CA29458F5D8C}" dt="2025-08-29T18:38:20.122" v="92" actId="207"/>
          <ac:grpSpMkLst>
            <pc:docMk/>
            <pc:sldMk cId="0" sldId="353"/>
            <ac:grpSpMk id="60452" creationId="{8E5BEAD3-C37D-8615-EB2D-51E4B73D0A07}"/>
          </ac:grpSpMkLst>
        </pc:grpChg>
        <pc:grpChg chg="mod">
          <ac:chgData name="Scott Hauck" userId="34b3899fdf42c681" providerId="LiveId" clId="{ED912CC0-5511-41F2-A184-CA29458F5D8C}" dt="2025-08-29T18:38:24.773" v="94" actId="207"/>
          <ac:grpSpMkLst>
            <pc:docMk/>
            <pc:sldMk cId="0" sldId="353"/>
            <ac:grpSpMk id="60461" creationId="{A278DF07-EE63-B8E0-27FF-415F849B4ED7}"/>
          </ac:grpSpMkLst>
        </pc:grpChg>
        <pc:grpChg chg="mod">
          <ac:chgData name="Scott Hauck" userId="34b3899fdf42c681" providerId="LiveId" clId="{ED912CC0-5511-41F2-A184-CA29458F5D8C}" dt="2025-08-29T18:38:26.940" v="95" actId="207"/>
          <ac:grpSpMkLst>
            <pc:docMk/>
            <pc:sldMk cId="0" sldId="353"/>
            <ac:grpSpMk id="60466" creationId="{90A17881-4C6E-3D0F-306F-BF3CA32E5889}"/>
          </ac:grpSpMkLst>
        </pc:grpChg>
      </pc:sldChg>
      <pc:sldChg chg="modSp">
        <pc:chgData name="Scott Hauck" userId="34b3899fdf42c681" providerId="LiveId" clId="{ED912CC0-5511-41F2-A184-CA29458F5D8C}" dt="2025-08-27T00:00:48.517" v="2" actId="20577"/>
        <pc:sldMkLst>
          <pc:docMk/>
          <pc:sldMk cId="0" sldId="354"/>
        </pc:sldMkLst>
      </pc:sldChg>
      <pc:sldChg chg="modSp">
        <pc:chgData name="Scott Hauck" userId="34b3899fdf42c681" providerId="LiveId" clId="{ED912CC0-5511-41F2-A184-CA29458F5D8C}" dt="2025-08-27T00:00:49.504" v="3" actId="20577"/>
        <pc:sldMkLst>
          <pc:docMk/>
          <pc:sldMk cId="0" sldId="355"/>
        </pc:sldMkLst>
      </pc:sldChg>
      <pc:sldChg chg="modSp">
        <pc:chgData name="Scott Hauck" userId="34b3899fdf42c681" providerId="LiveId" clId="{ED912CC0-5511-41F2-A184-CA29458F5D8C}" dt="2025-08-27T00:00:51.546" v="5" actId="20577"/>
        <pc:sldMkLst>
          <pc:docMk/>
          <pc:sldMk cId="0" sldId="356"/>
        </pc:sldMkLst>
      </pc:sldChg>
    </pc:docChg>
  </pc:docChgLst>
  <pc:docChgLst>
    <pc:chgData name="Scott Hauck" userId="34b3899fdf42c681" providerId="LiveId" clId="{EC65660E-3399-404C-AFB9-627E82DACF8A}"/>
    <pc:docChg chg="delSld modSld">
      <pc:chgData name="Scott Hauck" userId="34b3899fdf42c681" providerId="LiveId" clId="{EC65660E-3399-404C-AFB9-627E82DACF8A}" dt="2025-08-29T18:41:54.876" v="9"/>
      <pc:docMkLst>
        <pc:docMk/>
      </pc:docMkLst>
      <pc:sldChg chg="del">
        <pc:chgData name="Scott Hauck" userId="34b3899fdf42c681" providerId="LiveId" clId="{EC65660E-3399-404C-AFB9-627E82DACF8A}" dt="2025-08-29T18:41:54.795" v="0" actId="2696"/>
        <pc:sldMkLst>
          <pc:docMk/>
          <pc:sldMk cId="0" sldId="258"/>
        </pc:sldMkLst>
      </pc:sldChg>
      <pc:sldChg chg="del">
        <pc:chgData name="Scott Hauck" userId="34b3899fdf42c681" providerId="LiveId" clId="{EC65660E-3399-404C-AFB9-627E82DACF8A}" dt="2025-08-29T18:41:54.816" v="2" actId="2696"/>
        <pc:sldMkLst>
          <pc:docMk/>
          <pc:sldMk cId="0" sldId="328"/>
        </pc:sldMkLst>
      </pc:sldChg>
      <pc:sldChg chg="del">
        <pc:chgData name="Scott Hauck" userId="34b3899fdf42c681" providerId="LiveId" clId="{EC65660E-3399-404C-AFB9-627E82DACF8A}" dt="2025-08-29T18:41:54.849" v="5" actId="2696"/>
        <pc:sldMkLst>
          <pc:docMk/>
          <pc:sldMk cId="0" sldId="339"/>
        </pc:sldMkLst>
      </pc:sldChg>
      <pc:sldChg chg="modSp">
        <pc:chgData name="Scott Hauck" userId="34b3899fdf42c681" providerId="LiveId" clId="{EC65660E-3399-404C-AFB9-627E82DACF8A}" dt="2025-08-29T18:41:54.876" v="9"/>
        <pc:sldMkLst>
          <pc:docMk/>
          <pc:sldMk cId="0" sldId="345"/>
        </pc:sldMkLst>
        <pc:spChg chg="mod">
          <ac:chgData name="Scott Hauck" userId="34b3899fdf42c681" providerId="LiveId" clId="{EC65660E-3399-404C-AFB9-627E82DACF8A}" dt="2025-08-29T18:41:54.876" v="9"/>
          <ac:spMkLst>
            <pc:docMk/>
            <pc:sldMk cId="0" sldId="345"/>
            <ac:spMk id="66563" creationId="{4CC6AAD0-528C-253F-8529-0164BA9DBAB7}"/>
          </ac:spMkLst>
        </pc:spChg>
      </pc:sldChg>
      <pc:sldChg chg="del">
        <pc:chgData name="Scott Hauck" userId="34b3899fdf42c681" providerId="LiveId" clId="{EC65660E-3399-404C-AFB9-627E82DACF8A}" dt="2025-08-29T18:41:54.868" v="7" actId="2696"/>
        <pc:sldMkLst>
          <pc:docMk/>
          <pc:sldMk cId="0" sldId="347"/>
        </pc:sldMkLst>
      </pc:sldChg>
      <pc:sldChg chg="del">
        <pc:chgData name="Scott Hauck" userId="34b3899fdf42c681" providerId="LiveId" clId="{EC65660E-3399-404C-AFB9-627E82DACF8A}" dt="2025-08-29T18:41:54.875" v="8" actId="2696"/>
        <pc:sldMkLst>
          <pc:docMk/>
          <pc:sldMk cId="0" sldId="348"/>
        </pc:sldMkLst>
      </pc:sldChg>
      <pc:sldChg chg="del">
        <pc:chgData name="Scott Hauck" userId="34b3899fdf42c681" providerId="LiveId" clId="{EC65660E-3399-404C-AFB9-627E82DACF8A}" dt="2025-08-29T18:41:54.800" v="1" actId="2696"/>
        <pc:sldMkLst>
          <pc:docMk/>
          <pc:sldMk cId="0" sldId="350"/>
        </pc:sldMkLst>
      </pc:sldChg>
      <pc:sldChg chg="del">
        <pc:chgData name="Scott Hauck" userId="34b3899fdf42c681" providerId="LiveId" clId="{EC65660E-3399-404C-AFB9-627E82DACF8A}" dt="2025-08-29T18:41:54.824" v="3" actId="2696"/>
        <pc:sldMkLst>
          <pc:docMk/>
          <pc:sldMk cId="0" sldId="354"/>
        </pc:sldMkLst>
      </pc:sldChg>
      <pc:sldChg chg="del">
        <pc:chgData name="Scott Hauck" userId="34b3899fdf42c681" providerId="LiveId" clId="{EC65660E-3399-404C-AFB9-627E82DACF8A}" dt="2025-08-29T18:41:54.838" v="4" actId="2696"/>
        <pc:sldMkLst>
          <pc:docMk/>
          <pc:sldMk cId="0" sldId="355"/>
        </pc:sldMkLst>
      </pc:sldChg>
      <pc:sldChg chg="del">
        <pc:chgData name="Scott Hauck" userId="34b3899fdf42c681" providerId="LiveId" clId="{EC65660E-3399-404C-AFB9-627E82DACF8A}" dt="2025-08-29T18:41:54.862" v="6" actId="2696"/>
        <pc:sldMkLst>
          <pc:docMk/>
          <pc:sldMk cId="0" sldId="3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761D2C5-D6B9-1AB7-2E8C-ABE7DFAB2C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60888"/>
            <a:ext cx="5368925" cy="432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004" tIns="47158" rIns="96004" bIns="471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9AB9EAF-696A-9FC6-0286-E95F9AFCFB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3488" y="725488"/>
            <a:ext cx="4849812" cy="3636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117DC11-1726-2CFD-0B56-381EB4F52F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9285ACA-8A43-330F-2509-556B62969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628B317-BF56-653B-B488-5645415AB4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7D74392-F4F5-5EE8-B353-1051B14C33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3EE2478-5088-F0D6-EC00-34E423862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9983415-ADB0-368B-D50C-72D129CB8F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8E05431-CD71-4DEE-D0C5-4FA8D392C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CBD492C7-6A98-BF0D-93E0-4492EC2C1E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17681BC-7068-7985-AF63-02DFD62A3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85F4A20-2A94-BD73-F280-FBA67BDE0E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FE8B168-527B-4437-7439-317AB162F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BF53587-EDB4-FDE1-CB6B-C05AADA290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76CE579-4439-F808-6690-BA510876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8DFCCE44-3EF4-55CB-7B99-8C95AE092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BDF1496-FF2F-0454-1B36-AA6A55092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B401A-CD84-BC3C-4B35-20C7773CF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EF83D47-9E7E-CA24-D0A2-21E7D2648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F19DC13-8F6C-6689-C247-4026B430E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950943C-5308-218B-F194-FAA70F2F6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89BD2B1-BBFF-13A7-7898-24E1E066B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95D5C4C-E8D0-3994-2068-EA3FE0AA0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DA956A9-5185-E6CE-C0BF-090939788E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3035021-9619-3975-2B66-DD3868FF8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B71634F-6B29-C1AB-045A-B1B6B87766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637EDDF-009F-536B-1DFF-BE5D508799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043558E-D243-8D92-4B2E-5167626B8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0966A67-03BE-1A6C-07BB-95481D740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AF5E503-181A-1C09-77A0-32DB5DE928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164F52D-6D57-7E35-B2D6-9B72C59F2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FF40A8E-B2F3-3992-C4AA-70F7C4500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E92A14C4-43D8-F430-E5D1-62337E11B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610872D-C273-077F-4E58-2CB6D53B64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5F22DA9-2370-9425-B847-1B24E1FD2B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EB3A0B3-195B-603B-11FF-1BBA841D7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CB397FE-32BE-137D-DA9E-E30F47873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042A17F-8496-EFB3-B944-6F40CE73AC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36F285F-5226-51F8-7F73-3602550DB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3ACA250-72E3-A11B-686E-E25616B49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3E526D24-77CC-70F1-2681-CE8590EE7E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445DC014-0684-5C8C-6E4F-2FDA9E9AD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F734E14B-CE5A-8BCD-9454-3D9F116AB5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9785DE5-E6E3-AD97-BE3C-0F7792AC2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D414AE1-1C59-685C-E7E9-7C11C7B99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999E8FF-CD19-CA2B-1D3A-81122501F4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79CEEDB-8BFA-8C13-82E3-A620BE60F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E39EC9D-DA1A-DBDA-A486-39564F188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108A251-2F3A-D3EE-CEEA-DFA788A46B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3070ECA-C923-9500-BC0D-A841FBE57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87522D1-F957-1840-B337-88FD1CC770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F83E915-B736-6617-825D-517A22C73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10B24D0-7A8A-46A3-2725-75317E95E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864791A-8600-68CF-482B-9CE59ECFA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6C25D75-C1BB-8163-DB02-9408717A9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5FA5F83-40A6-DFE9-3FA3-F8D968617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DB12EE5-CD43-CC1E-C840-A0615B40C7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3B9551B-0148-570A-69A6-542F9CB74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8CDAD70-D4E3-A5D3-3D3B-A5E74FC4D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4560888"/>
            <a:ext cx="6303962" cy="431958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692DA53-042A-2769-49F0-15BE416951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3175" y="615950"/>
            <a:ext cx="4783138" cy="3587750"/>
          </a:xfr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4CA12E6-8709-7A1E-47C0-799E964910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68914BC-1ED6-11EC-CEF9-616FF03D5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EEF56F-244C-3CA3-AA50-8CA5B055E8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BEA93BD-CD19-F2D2-6BF8-AE664B8E2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2801AB2-2B5E-0444-D1C1-EA5C433B61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E23D59E-89C2-3EFF-6BE5-DB687F40B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6A9EAB70-DDBA-7B70-BB20-F6B087ABD6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5F7A5-7E70-40C4-B323-2991B631C8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95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DB1327F-51D0-E90D-22DD-E851693A28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1DC33-BB1C-4549-A427-EF89433304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194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225425"/>
            <a:ext cx="206692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850" y="225425"/>
            <a:ext cx="6048375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60FFB61-44BE-97D0-110D-033A0EE9E3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3565B1-F26E-44F3-9BBC-A114899868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56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CE141ACE-F397-480E-A530-7579ECD94B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56E09-7F8B-45A4-9D11-270A48879D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43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8EA3301-48D7-F47D-CC37-A4B3FCB59F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6E84D-7075-454A-9561-8156AEC445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1181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850" y="903288"/>
            <a:ext cx="4057650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903288"/>
            <a:ext cx="4057650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3F9164A-6D89-047E-370F-30EEF96CA4E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66007-75EB-4C68-9532-C2D5AC9C0C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83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4FA21D7F-AF4D-9EB3-B7B4-F2B9EA4C14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E01FD-2B10-457F-824F-DF3AC60F16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02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D15BEC0-612B-5BFC-750D-75A7E5DE7A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A008B-F580-427F-9A0A-96A184E721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89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8E72D055-D33F-035B-0F83-DFDB5F1CB5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354C9-122F-4CB9-9D32-CFC5423DFD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6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1B720B7-F7DC-8F4F-DB6A-255E2FE785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F2535-A279-4911-8180-56B58CFEA6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9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A2D7064-58A6-CF7E-0E3B-A4A0D6BF0F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1672B-8F3B-4012-9C4C-32D9356DA3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55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75D119-3827-F9DE-FC10-8C59B98BF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225425"/>
            <a:ext cx="82677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3854" rIns="89275" bIns="438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F9284B-D2F6-1FCB-4BA9-3F42D55EE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903288"/>
            <a:ext cx="8267700" cy="526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3854" rIns="89275" bIns="438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FD325230-E34C-0F68-E1AF-145FBB708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801688"/>
            <a:ext cx="83423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5E7C88CC-E4CE-1F3F-DBC0-DEC8BE770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6230938"/>
            <a:ext cx="83423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04604879-6CC7-0133-0261-826ED69D583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243638"/>
            <a:ext cx="1878013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5" tIns="45107" rIns="90215" bIns="45107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0D85C7D-CEE6-4480-9471-4036B1231F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2pPr>
      <a:lvl3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3pPr>
      <a:lvl4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4pPr>
      <a:lvl5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5pPr>
      <a:lvl6pPr marL="4572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6pPr>
      <a:lvl7pPr marL="9144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7pPr>
      <a:lvl8pPr marL="13716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8pPr>
      <a:lvl9pPr marL="18288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9pPr>
    </p:titleStyle>
    <p:bodyStyle>
      <a:lvl1pPr marL="338138" indent="-338138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3425" indent="-28257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2pPr>
      <a:lvl3pPr marL="1127125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3pPr>
      <a:lvl4pPr marL="1577975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4pPr>
      <a:lvl5pPr marL="20304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5pPr>
      <a:lvl6pPr marL="24876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6pPr>
      <a:lvl7pPr marL="29448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7pPr>
      <a:lvl8pPr marL="34020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8pPr>
      <a:lvl9pPr marL="38592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42C5EF06-AAC9-7AD8-8D7F-F8951834D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342FFE3B-C8AB-4E5C-B381-21C10FFE7404}" type="slidenum">
              <a:rPr lang="en-US" altLang="en-US"/>
              <a:pPr>
                <a:spcBef>
                  <a:spcPct val="0"/>
                </a:spcBef>
                <a:buSzTx/>
              </a:pPr>
              <a:t>99</a:t>
            </a:fld>
            <a:endParaRPr lang="en-US" altLang="en-US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127D42CA-2865-9DB3-D0DC-9889E2BD3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F36BB5F2-BC57-C1F4-7AAC-639F305F6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Readings: 4.5-4.8</a:t>
            </a:r>
          </a:p>
          <a:p>
            <a:endParaRPr lang="en-US" altLang="en-US" dirty="0"/>
          </a:p>
          <a:p>
            <a:r>
              <a:rPr lang="en-US" altLang="en-US" dirty="0"/>
              <a:t>Example: Doing the laundry</a:t>
            </a:r>
          </a:p>
          <a:p>
            <a:endParaRPr lang="en-US" altLang="en-US" dirty="0"/>
          </a:p>
          <a:p>
            <a:r>
              <a:rPr lang="en-US" altLang="en-US" dirty="0"/>
              <a:t>Ann, Brian, Cathy, &amp; Dave</a:t>
            </a:r>
          </a:p>
          <a:p>
            <a:r>
              <a:rPr lang="en-US" altLang="en-US" dirty="0"/>
              <a:t>	each have one load of clothes to wash, dry, and fold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Washer takes 30 minutes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Dryer takes 40 minutes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“Folder” takes 20 minutes</a:t>
            </a:r>
          </a:p>
        </p:txBody>
      </p:sp>
      <p:grpSp>
        <p:nvGrpSpPr>
          <p:cNvPr id="3077" name="Group 21">
            <a:extLst>
              <a:ext uri="{FF2B5EF4-FFF2-40B4-BE49-F238E27FC236}">
                <a16:creationId xmlns:a16="http://schemas.microsoft.com/office/drawing/2014/main" id="{30E012F7-044B-0E2E-921D-3CFA668B7C37}"/>
              </a:ext>
            </a:extLst>
          </p:cNvPr>
          <p:cNvGrpSpPr>
            <a:grpSpLocks/>
          </p:cNvGrpSpPr>
          <p:nvPr/>
        </p:nvGrpSpPr>
        <p:grpSpPr bwMode="auto">
          <a:xfrm>
            <a:off x="3448050" y="4292600"/>
            <a:ext cx="673100" cy="800100"/>
            <a:chOff x="4012" y="2316"/>
            <a:chExt cx="424" cy="504"/>
          </a:xfrm>
        </p:grpSpPr>
        <p:grpSp>
          <p:nvGrpSpPr>
            <p:cNvPr id="3107" name="Group 22">
              <a:extLst>
                <a:ext uri="{FF2B5EF4-FFF2-40B4-BE49-F238E27FC236}">
                  <a16:creationId xmlns:a16="http://schemas.microsoft.com/office/drawing/2014/main" id="{46FD4A90-F443-7C9A-0C37-96A12FE068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2316"/>
              <a:ext cx="424" cy="504"/>
              <a:chOff x="4012" y="2316"/>
              <a:chExt cx="424" cy="504"/>
            </a:xfrm>
          </p:grpSpPr>
          <p:sp>
            <p:nvSpPr>
              <p:cNvPr id="3110" name="AutoShape 23">
                <a:extLst>
                  <a:ext uri="{FF2B5EF4-FFF2-40B4-BE49-F238E27FC236}">
                    <a16:creationId xmlns:a16="http://schemas.microsoft.com/office/drawing/2014/main" id="{9FDC5C07-AEE0-EB60-EFD3-DCCB473AB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2396"/>
                <a:ext cx="424" cy="424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111" name="AutoShape 24">
                <a:extLst>
                  <a:ext uri="{FF2B5EF4-FFF2-40B4-BE49-F238E27FC236}">
                    <a16:creationId xmlns:a16="http://schemas.microsoft.com/office/drawing/2014/main" id="{247BA765-EE48-FB60-2634-4282BCB23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2316"/>
                <a:ext cx="328" cy="88"/>
              </a:xfrm>
              <a:prstGeom prst="cube">
                <a:avLst>
                  <a:gd name="adj" fmla="val 24995"/>
                </a:avLst>
              </a:prstGeom>
              <a:solidFill>
                <a:srgbClr val="A2C1FE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3108" name="Oval 25">
              <a:extLst>
                <a:ext uri="{FF2B5EF4-FFF2-40B4-BE49-F238E27FC236}">
                  <a16:creationId xmlns:a16="http://schemas.microsoft.com/office/drawing/2014/main" id="{965295B7-B232-901E-C426-09ED45E90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356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109" name="AutoShape 26">
              <a:extLst>
                <a:ext uri="{FF2B5EF4-FFF2-40B4-BE49-F238E27FC236}">
                  <a16:creationId xmlns:a16="http://schemas.microsoft.com/office/drawing/2014/main" id="{9D25D868-6B7A-E416-8A3E-E1E1EFDFD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2592"/>
              <a:ext cx="224" cy="96"/>
            </a:xfrm>
            <a:prstGeom prst="octagon">
              <a:avLst>
                <a:gd name="adj" fmla="val 29282"/>
              </a:avLst>
            </a:prstGeom>
            <a:solidFill>
              <a:srgbClr val="A2C1FE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  <p:grpSp>
        <p:nvGrpSpPr>
          <p:cNvPr id="3078" name="Group 27">
            <a:extLst>
              <a:ext uri="{FF2B5EF4-FFF2-40B4-BE49-F238E27FC236}">
                <a16:creationId xmlns:a16="http://schemas.microsoft.com/office/drawing/2014/main" id="{A92739D7-A929-0DBB-7B34-5BAF7A34F38A}"/>
              </a:ext>
            </a:extLst>
          </p:cNvPr>
          <p:cNvGrpSpPr>
            <a:grpSpLocks/>
          </p:cNvGrpSpPr>
          <p:nvPr/>
        </p:nvGrpSpPr>
        <p:grpSpPr bwMode="auto">
          <a:xfrm>
            <a:off x="3452813" y="5345113"/>
            <a:ext cx="661987" cy="649287"/>
            <a:chOff x="4007" y="2964"/>
            <a:chExt cx="417" cy="409"/>
          </a:xfrm>
        </p:grpSpPr>
        <p:grpSp>
          <p:nvGrpSpPr>
            <p:cNvPr id="3099" name="Group 28">
              <a:extLst>
                <a:ext uri="{FF2B5EF4-FFF2-40B4-BE49-F238E27FC236}">
                  <a16:creationId xmlns:a16="http://schemas.microsoft.com/office/drawing/2014/main" id="{92D72F63-F10F-D492-C37D-64E9B62F48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9" y="3157"/>
              <a:ext cx="415" cy="216"/>
              <a:chOff x="4009" y="3157"/>
              <a:chExt cx="415" cy="216"/>
            </a:xfrm>
          </p:grpSpPr>
          <p:sp>
            <p:nvSpPr>
              <p:cNvPr id="3103" name="Freeform 29">
                <a:extLst>
                  <a:ext uri="{FF2B5EF4-FFF2-40B4-BE49-F238E27FC236}">
                    <a16:creationId xmlns:a16="http://schemas.microsoft.com/office/drawing/2014/main" id="{C63C475D-3CF5-B5EE-42B2-0B3F9BE0E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1" y="3158"/>
                <a:ext cx="96" cy="215"/>
              </a:xfrm>
              <a:custGeom>
                <a:avLst/>
                <a:gdLst>
                  <a:gd name="T0" fmla="*/ 69 w 96"/>
                  <a:gd name="T1" fmla="*/ 0 h 215"/>
                  <a:gd name="T2" fmla="*/ 95 w 96"/>
                  <a:gd name="T3" fmla="*/ 0 h 215"/>
                  <a:gd name="T4" fmla="*/ 26 w 96"/>
                  <a:gd name="T5" fmla="*/ 214 h 215"/>
                  <a:gd name="T6" fmla="*/ 0 w 96"/>
                  <a:gd name="T7" fmla="*/ 214 h 215"/>
                  <a:gd name="T8" fmla="*/ 69 w 96"/>
                  <a:gd name="T9" fmla="*/ 0 h 2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215"/>
                  <a:gd name="T17" fmla="*/ 96 w 96"/>
                  <a:gd name="T18" fmla="*/ 215 h 2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215">
                    <a:moveTo>
                      <a:pt x="69" y="0"/>
                    </a:moveTo>
                    <a:lnTo>
                      <a:pt x="95" y="0"/>
                    </a:lnTo>
                    <a:lnTo>
                      <a:pt x="26" y="214"/>
                    </a:lnTo>
                    <a:lnTo>
                      <a:pt x="0" y="214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4" name="Rectangle 30">
                <a:extLst>
                  <a:ext uri="{FF2B5EF4-FFF2-40B4-BE49-F238E27FC236}">
                    <a16:creationId xmlns:a16="http://schemas.microsoft.com/office/drawing/2014/main" id="{7F07805A-9BD1-40C3-8AC6-ABB35AAC8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3157"/>
                <a:ext cx="218" cy="12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105" name="Rectangle 31">
                <a:extLst>
                  <a:ext uri="{FF2B5EF4-FFF2-40B4-BE49-F238E27FC236}">
                    <a16:creationId xmlns:a16="http://schemas.microsoft.com/office/drawing/2014/main" id="{F2D3379A-2427-2414-BF67-9EB00F4C1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3248"/>
                <a:ext cx="218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106" name="Rectangle 32">
                <a:extLst>
                  <a:ext uri="{FF2B5EF4-FFF2-40B4-BE49-F238E27FC236}">
                    <a16:creationId xmlns:a16="http://schemas.microsoft.com/office/drawing/2014/main" id="{6E7DAF58-5B42-E69B-4637-6D6A73A45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3248"/>
                <a:ext cx="116" cy="13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grpSp>
          <p:nvGrpSpPr>
            <p:cNvPr id="3100" name="Group 33">
              <a:extLst>
                <a:ext uri="{FF2B5EF4-FFF2-40B4-BE49-F238E27FC236}">
                  <a16:creationId xmlns:a16="http://schemas.microsoft.com/office/drawing/2014/main" id="{E8BD5E37-102D-ACEB-9457-29BA8DC635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7" y="2964"/>
              <a:ext cx="217" cy="409"/>
              <a:chOff x="4007" y="2964"/>
              <a:chExt cx="217" cy="409"/>
            </a:xfrm>
          </p:grpSpPr>
          <p:sp>
            <p:nvSpPr>
              <p:cNvPr id="3101" name="Oval 34">
                <a:extLst>
                  <a:ext uri="{FF2B5EF4-FFF2-40B4-BE49-F238E27FC236}">
                    <a16:creationId xmlns:a16="http://schemas.microsoft.com/office/drawing/2014/main" id="{4A5D4DB1-216B-6E83-0457-526765AF3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1" y="2964"/>
                <a:ext cx="55" cy="55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102" name="Freeform 35">
                <a:extLst>
                  <a:ext uri="{FF2B5EF4-FFF2-40B4-BE49-F238E27FC236}">
                    <a16:creationId xmlns:a16="http://schemas.microsoft.com/office/drawing/2014/main" id="{397B517C-81A7-FB44-2B87-5968C8663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3041"/>
                <a:ext cx="217" cy="332"/>
              </a:xfrm>
              <a:custGeom>
                <a:avLst/>
                <a:gdLst>
                  <a:gd name="T0" fmla="*/ 2 w 217"/>
                  <a:gd name="T1" fmla="*/ 153 h 332"/>
                  <a:gd name="T2" fmla="*/ 1 w 217"/>
                  <a:gd name="T3" fmla="*/ 157 h 332"/>
                  <a:gd name="T4" fmla="*/ 0 w 217"/>
                  <a:gd name="T5" fmla="*/ 163 h 332"/>
                  <a:gd name="T6" fmla="*/ 0 w 217"/>
                  <a:gd name="T7" fmla="*/ 168 h 332"/>
                  <a:gd name="T8" fmla="*/ 2 w 217"/>
                  <a:gd name="T9" fmla="*/ 174 h 332"/>
                  <a:gd name="T10" fmla="*/ 5 w 217"/>
                  <a:gd name="T11" fmla="*/ 179 h 332"/>
                  <a:gd name="T12" fmla="*/ 9 w 217"/>
                  <a:gd name="T13" fmla="*/ 183 h 332"/>
                  <a:gd name="T14" fmla="*/ 14 w 217"/>
                  <a:gd name="T15" fmla="*/ 186 h 332"/>
                  <a:gd name="T16" fmla="*/ 17 w 217"/>
                  <a:gd name="T17" fmla="*/ 186 h 332"/>
                  <a:gd name="T18" fmla="*/ 23 w 217"/>
                  <a:gd name="T19" fmla="*/ 186 h 332"/>
                  <a:gd name="T20" fmla="*/ 141 w 217"/>
                  <a:gd name="T21" fmla="*/ 331 h 332"/>
                  <a:gd name="T22" fmla="*/ 178 w 217"/>
                  <a:gd name="T23" fmla="*/ 159 h 332"/>
                  <a:gd name="T24" fmla="*/ 177 w 217"/>
                  <a:gd name="T25" fmla="*/ 155 h 332"/>
                  <a:gd name="T26" fmla="*/ 176 w 217"/>
                  <a:gd name="T27" fmla="*/ 152 h 332"/>
                  <a:gd name="T28" fmla="*/ 173 w 217"/>
                  <a:gd name="T29" fmla="*/ 149 h 332"/>
                  <a:gd name="T30" fmla="*/ 170 w 217"/>
                  <a:gd name="T31" fmla="*/ 147 h 332"/>
                  <a:gd name="T32" fmla="*/ 166 w 217"/>
                  <a:gd name="T33" fmla="*/ 145 h 332"/>
                  <a:gd name="T34" fmla="*/ 161 w 217"/>
                  <a:gd name="T35" fmla="*/ 145 h 332"/>
                  <a:gd name="T36" fmla="*/ 157 w 217"/>
                  <a:gd name="T37" fmla="*/ 145 h 332"/>
                  <a:gd name="T38" fmla="*/ 153 w 217"/>
                  <a:gd name="T39" fmla="*/ 145 h 332"/>
                  <a:gd name="T40" fmla="*/ 104 w 217"/>
                  <a:gd name="T41" fmla="*/ 84 h 332"/>
                  <a:gd name="T42" fmla="*/ 201 w 217"/>
                  <a:gd name="T43" fmla="*/ 104 h 332"/>
                  <a:gd name="T44" fmla="*/ 204 w 217"/>
                  <a:gd name="T45" fmla="*/ 103 h 332"/>
                  <a:gd name="T46" fmla="*/ 207 w 217"/>
                  <a:gd name="T47" fmla="*/ 103 h 332"/>
                  <a:gd name="T48" fmla="*/ 211 w 217"/>
                  <a:gd name="T49" fmla="*/ 100 h 332"/>
                  <a:gd name="T50" fmla="*/ 214 w 217"/>
                  <a:gd name="T51" fmla="*/ 97 h 332"/>
                  <a:gd name="T52" fmla="*/ 215 w 217"/>
                  <a:gd name="T53" fmla="*/ 93 h 332"/>
                  <a:gd name="T54" fmla="*/ 216 w 217"/>
                  <a:gd name="T55" fmla="*/ 88 h 332"/>
                  <a:gd name="T56" fmla="*/ 215 w 217"/>
                  <a:gd name="T57" fmla="*/ 83 h 332"/>
                  <a:gd name="T58" fmla="*/ 213 w 217"/>
                  <a:gd name="T59" fmla="*/ 79 h 332"/>
                  <a:gd name="T60" fmla="*/ 210 w 217"/>
                  <a:gd name="T61" fmla="*/ 76 h 332"/>
                  <a:gd name="T62" fmla="*/ 206 w 217"/>
                  <a:gd name="T63" fmla="*/ 73 h 332"/>
                  <a:gd name="T64" fmla="*/ 203 w 217"/>
                  <a:gd name="T65" fmla="*/ 72 h 332"/>
                  <a:gd name="T66" fmla="*/ 137 w 217"/>
                  <a:gd name="T67" fmla="*/ 72 h 332"/>
                  <a:gd name="T68" fmla="*/ 125 w 217"/>
                  <a:gd name="T69" fmla="*/ 47 h 332"/>
                  <a:gd name="T70" fmla="*/ 126 w 217"/>
                  <a:gd name="T71" fmla="*/ 41 h 332"/>
                  <a:gd name="T72" fmla="*/ 127 w 217"/>
                  <a:gd name="T73" fmla="*/ 34 h 332"/>
                  <a:gd name="T74" fmla="*/ 127 w 217"/>
                  <a:gd name="T75" fmla="*/ 27 h 332"/>
                  <a:gd name="T76" fmla="*/ 125 w 217"/>
                  <a:gd name="T77" fmla="*/ 21 h 332"/>
                  <a:gd name="T78" fmla="*/ 123 w 217"/>
                  <a:gd name="T79" fmla="*/ 17 h 332"/>
                  <a:gd name="T80" fmla="*/ 120 w 217"/>
                  <a:gd name="T81" fmla="*/ 12 h 332"/>
                  <a:gd name="T82" fmla="*/ 115 w 217"/>
                  <a:gd name="T83" fmla="*/ 8 h 332"/>
                  <a:gd name="T84" fmla="*/ 110 w 217"/>
                  <a:gd name="T85" fmla="*/ 4 h 332"/>
                  <a:gd name="T86" fmla="*/ 104 w 217"/>
                  <a:gd name="T87" fmla="*/ 1 h 332"/>
                  <a:gd name="T88" fmla="*/ 97 w 217"/>
                  <a:gd name="T89" fmla="*/ 0 h 332"/>
                  <a:gd name="T90" fmla="*/ 91 w 217"/>
                  <a:gd name="T91" fmla="*/ 0 h 332"/>
                  <a:gd name="T92" fmla="*/ 84 w 217"/>
                  <a:gd name="T93" fmla="*/ 1 h 332"/>
                  <a:gd name="T94" fmla="*/ 77 w 217"/>
                  <a:gd name="T95" fmla="*/ 3 h 332"/>
                  <a:gd name="T96" fmla="*/ 70 w 217"/>
                  <a:gd name="T97" fmla="*/ 7 h 332"/>
                  <a:gd name="T98" fmla="*/ 66 w 217"/>
                  <a:gd name="T99" fmla="*/ 13 h 332"/>
                  <a:gd name="T100" fmla="*/ 62 w 217"/>
                  <a:gd name="T101" fmla="*/ 19 h 332"/>
                  <a:gd name="T102" fmla="*/ 59 w 217"/>
                  <a:gd name="T103" fmla="*/ 25 h 332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217"/>
                  <a:gd name="T157" fmla="*/ 0 h 332"/>
                  <a:gd name="T158" fmla="*/ 217 w 217"/>
                  <a:gd name="T159" fmla="*/ 332 h 332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217" h="332">
                    <a:moveTo>
                      <a:pt x="59" y="25"/>
                    </a:moveTo>
                    <a:lnTo>
                      <a:pt x="2" y="153"/>
                    </a:lnTo>
                    <a:lnTo>
                      <a:pt x="1" y="155"/>
                    </a:lnTo>
                    <a:lnTo>
                      <a:pt x="1" y="157"/>
                    </a:lnTo>
                    <a:lnTo>
                      <a:pt x="0" y="159"/>
                    </a:lnTo>
                    <a:lnTo>
                      <a:pt x="0" y="163"/>
                    </a:lnTo>
                    <a:lnTo>
                      <a:pt x="0" y="165"/>
                    </a:lnTo>
                    <a:lnTo>
                      <a:pt x="0" y="168"/>
                    </a:lnTo>
                    <a:lnTo>
                      <a:pt x="1" y="171"/>
                    </a:lnTo>
                    <a:lnTo>
                      <a:pt x="2" y="174"/>
                    </a:lnTo>
                    <a:lnTo>
                      <a:pt x="3" y="176"/>
                    </a:lnTo>
                    <a:lnTo>
                      <a:pt x="5" y="179"/>
                    </a:lnTo>
                    <a:lnTo>
                      <a:pt x="7" y="181"/>
                    </a:lnTo>
                    <a:lnTo>
                      <a:pt x="9" y="183"/>
                    </a:lnTo>
                    <a:lnTo>
                      <a:pt x="12" y="184"/>
                    </a:lnTo>
                    <a:lnTo>
                      <a:pt x="14" y="186"/>
                    </a:lnTo>
                    <a:lnTo>
                      <a:pt x="15" y="186"/>
                    </a:lnTo>
                    <a:lnTo>
                      <a:pt x="17" y="186"/>
                    </a:lnTo>
                    <a:lnTo>
                      <a:pt x="20" y="186"/>
                    </a:lnTo>
                    <a:lnTo>
                      <a:pt x="23" y="186"/>
                    </a:lnTo>
                    <a:lnTo>
                      <a:pt x="141" y="186"/>
                    </a:lnTo>
                    <a:lnTo>
                      <a:pt x="141" y="331"/>
                    </a:lnTo>
                    <a:lnTo>
                      <a:pt x="178" y="331"/>
                    </a:lnTo>
                    <a:lnTo>
                      <a:pt x="178" y="159"/>
                    </a:lnTo>
                    <a:lnTo>
                      <a:pt x="178" y="157"/>
                    </a:lnTo>
                    <a:lnTo>
                      <a:pt x="177" y="155"/>
                    </a:lnTo>
                    <a:lnTo>
                      <a:pt x="176" y="153"/>
                    </a:lnTo>
                    <a:lnTo>
                      <a:pt x="176" y="152"/>
                    </a:lnTo>
                    <a:lnTo>
                      <a:pt x="175" y="151"/>
                    </a:lnTo>
                    <a:lnTo>
                      <a:pt x="173" y="149"/>
                    </a:lnTo>
                    <a:lnTo>
                      <a:pt x="172" y="148"/>
                    </a:lnTo>
                    <a:lnTo>
                      <a:pt x="170" y="147"/>
                    </a:lnTo>
                    <a:lnTo>
                      <a:pt x="168" y="146"/>
                    </a:lnTo>
                    <a:lnTo>
                      <a:pt x="166" y="145"/>
                    </a:lnTo>
                    <a:lnTo>
                      <a:pt x="164" y="145"/>
                    </a:lnTo>
                    <a:lnTo>
                      <a:pt x="161" y="145"/>
                    </a:lnTo>
                    <a:lnTo>
                      <a:pt x="159" y="145"/>
                    </a:lnTo>
                    <a:lnTo>
                      <a:pt x="157" y="145"/>
                    </a:lnTo>
                    <a:lnTo>
                      <a:pt x="155" y="145"/>
                    </a:lnTo>
                    <a:lnTo>
                      <a:pt x="153" y="145"/>
                    </a:lnTo>
                    <a:lnTo>
                      <a:pt x="85" y="141"/>
                    </a:lnTo>
                    <a:lnTo>
                      <a:pt x="104" y="84"/>
                    </a:lnTo>
                    <a:lnTo>
                      <a:pt x="118" y="104"/>
                    </a:lnTo>
                    <a:lnTo>
                      <a:pt x="201" y="104"/>
                    </a:lnTo>
                    <a:lnTo>
                      <a:pt x="203" y="103"/>
                    </a:lnTo>
                    <a:lnTo>
                      <a:pt x="204" y="103"/>
                    </a:lnTo>
                    <a:lnTo>
                      <a:pt x="206" y="103"/>
                    </a:lnTo>
                    <a:lnTo>
                      <a:pt x="207" y="103"/>
                    </a:lnTo>
                    <a:lnTo>
                      <a:pt x="209" y="101"/>
                    </a:lnTo>
                    <a:lnTo>
                      <a:pt x="211" y="100"/>
                    </a:lnTo>
                    <a:lnTo>
                      <a:pt x="212" y="98"/>
                    </a:lnTo>
                    <a:lnTo>
                      <a:pt x="214" y="97"/>
                    </a:lnTo>
                    <a:lnTo>
                      <a:pt x="215" y="95"/>
                    </a:lnTo>
                    <a:lnTo>
                      <a:pt x="215" y="93"/>
                    </a:lnTo>
                    <a:lnTo>
                      <a:pt x="216" y="91"/>
                    </a:lnTo>
                    <a:lnTo>
                      <a:pt x="216" y="88"/>
                    </a:lnTo>
                    <a:lnTo>
                      <a:pt x="216" y="85"/>
                    </a:lnTo>
                    <a:lnTo>
                      <a:pt x="215" y="83"/>
                    </a:lnTo>
                    <a:lnTo>
                      <a:pt x="214" y="81"/>
                    </a:lnTo>
                    <a:lnTo>
                      <a:pt x="213" y="79"/>
                    </a:lnTo>
                    <a:lnTo>
                      <a:pt x="211" y="77"/>
                    </a:lnTo>
                    <a:lnTo>
                      <a:pt x="210" y="76"/>
                    </a:lnTo>
                    <a:lnTo>
                      <a:pt x="208" y="74"/>
                    </a:lnTo>
                    <a:lnTo>
                      <a:pt x="206" y="73"/>
                    </a:lnTo>
                    <a:lnTo>
                      <a:pt x="205" y="72"/>
                    </a:lnTo>
                    <a:lnTo>
                      <a:pt x="203" y="72"/>
                    </a:lnTo>
                    <a:lnTo>
                      <a:pt x="201" y="72"/>
                    </a:lnTo>
                    <a:lnTo>
                      <a:pt x="137" y="72"/>
                    </a:lnTo>
                    <a:lnTo>
                      <a:pt x="123" y="49"/>
                    </a:lnTo>
                    <a:lnTo>
                      <a:pt x="125" y="47"/>
                    </a:lnTo>
                    <a:lnTo>
                      <a:pt x="126" y="44"/>
                    </a:lnTo>
                    <a:lnTo>
                      <a:pt x="126" y="41"/>
                    </a:lnTo>
                    <a:lnTo>
                      <a:pt x="127" y="38"/>
                    </a:lnTo>
                    <a:lnTo>
                      <a:pt x="127" y="34"/>
                    </a:lnTo>
                    <a:lnTo>
                      <a:pt x="127" y="31"/>
                    </a:lnTo>
                    <a:lnTo>
                      <a:pt x="127" y="27"/>
                    </a:lnTo>
                    <a:lnTo>
                      <a:pt x="126" y="24"/>
                    </a:lnTo>
                    <a:lnTo>
                      <a:pt x="125" y="21"/>
                    </a:lnTo>
                    <a:lnTo>
                      <a:pt x="124" y="20"/>
                    </a:lnTo>
                    <a:lnTo>
                      <a:pt x="123" y="17"/>
                    </a:lnTo>
                    <a:lnTo>
                      <a:pt x="122" y="15"/>
                    </a:lnTo>
                    <a:lnTo>
                      <a:pt x="120" y="12"/>
                    </a:lnTo>
                    <a:lnTo>
                      <a:pt x="118" y="10"/>
                    </a:lnTo>
                    <a:lnTo>
                      <a:pt x="115" y="8"/>
                    </a:lnTo>
                    <a:lnTo>
                      <a:pt x="113" y="6"/>
                    </a:lnTo>
                    <a:lnTo>
                      <a:pt x="110" y="4"/>
                    </a:lnTo>
                    <a:lnTo>
                      <a:pt x="107" y="3"/>
                    </a:lnTo>
                    <a:lnTo>
                      <a:pt x="104" y="1"/>
                    </a:lnTo>
                    <a:lnTo>
                      <a:pt x="100" y="1"/>
                    </a:lnTo>
                    <a:lnTo>
                      <a:pt x="97" y="0"/>
                    </a:lnTo>
                    <a:lnTo>
                      <a:pt x="95" y="0"/>
                    </a:lnTo>
                    <a:lnTo>
                      <a:pt x="91" y="0"/>
                    </a:lnTo>
                    <a:lnTo>
                      <a:pt x="88" y="0"/>
                    </a:lnTo>
                    <a:lnTo>
                      <a:pt x="84" y="1"/>
                    </a:lnTo>
                    <a:lnTo>
                      <a:pt x="81" y="2"/>
                    </a:lnTo>
                    <a:lnTo>
                      <a:pt x="77" y="3"/>
                    </a:lnTo>
                    <a:lnTo>
                      <a:pt x="74" y="5"/>
                    </a:lnTo>
                    <a:lnTo>
                      <a:pt x="70" y="7"/>
                    </a:lnTo>
                    <a:lnTo>
                      <a:pt x="68" y="10"/>
                    </a:lnTo>
                    <a:lnTo>
                      <a:pt x="66" y="13"/>
                    </a:lnTo>
                    <a:lnTo>
                      <a:pt x="64" y="15"/>
                    </a:lnTo>
                    <a:lnTo>
                      <a:pt x="62" y="19"/>
                    </a:lnTo>
                    <a:lnTo>
                      <a:pt x="60" y="21"/>
                    </a:lnTo>
                    <a:lnTo>
                      <a:pt x="59" y="25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79" name="Group 36">
            <a:extLst>
              <a:ext uri="{FF2B5EF4-FFF2-40B4-BE49-F238E27FC236}">
                <a16:creationId xmlns:a16="http://schemas.microsoft.com/office/drawing/2014/main" id="{6532708B-E5FE-BA86-2177-22CE2284FD31}"/>
              </a:ext>
            </a:extLst>
          </p:cNvPr>
          <p:cNvGrpSpPr>
            <a:grpSpLocks/>
          </p:cNvGrpSpPr>
          <p:nvPr/>
        </p:nvGrpSpPr>
        <p:grpSpPr bwMode="auto">
          <a:xfrm>
            <a:off x="3448050" y="3240088"/>
            <a:ext cx="673100" cy="800100"/>
            <a:chOff x="4020" y="1580"/>
            <a:chExt cx="424" cy="504"/>
          </a:xfrm>
        </p:grpSpPr>
        <p:grpSp>
          <p:nvGrpSpPr>
            <p:cNvPr id="3093" name="Group 37">
              <a:extLst>
                <a:ext uri="{FF2B5EF4-FFF2-40B4-BE49-F238E27FC236}">
                  <a16:creationId xmlns:a16="http://schemas.microsoft.com/office/drawing/2014/main" id="{69D35359-FB9A-A1A4-8267-E05FEBB28A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0" y="1580"/>
              <a:ext cx="424" cy="504"/>
              <a:chOff x="4020" y="1580"/>
              <a:chExt cx="424" cy="504"/>
            </a:xfrm>
          </p:grpSpPr>
          <p:grpSp>
            <p:nvGrpSpPr>
              <p:cNvPr id="3095" name="Group 38">
                <a:extLst>
                  <a:ext uri="{FF2B5EF4-FFF2-40B4-BE49-F238E27FC236}">
                    <a16:creationId xmlns:a16="http://schemas.microsoft.com/office/drawing/2014/main" id="{3FE9DC28-867D-EC5E-2A9A-BC56CEA7E3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0" y="1580"/>
                <a:ext cx="424" cy="504"/>
                <a:chOff x="4020" y="1580"/>
                <a:chExt cx="424" cy="504"/>
              </a:xfrm>
            </p:grpSpPr>
            <p:sp>
              <p:nvSpPr>
                <p:cNvPr id="3097" name="AutoShape 39">
                  <a:extLst>
                    <a:ext uri="{FF2B5EF4-FFF2-40B4-BE49-F238E27FC236}">
                      <a16:creationId xmlns:a16="http://schemas.microsoft.com/office/drawing/2014/main" id="{3B2101E4-BAD0-F257-E5D2-5C87B9BD9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20" y="1660"/>
                  <a:ext cx="424" cy="424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098" name="AutoShape 40">
                  <a:extLst>
                    <a:ext uri="{FF2B5EF4-FFF2-40B4-BE49-F238E27FC236}">
                      <a16:creationId xmlns:a16="http://schemas.microsoft.com/office/drawing/2014/main" id="{46B2AE03-E356-DFC0-958F-3F269CF67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6" y="1580"/>
                  <a:ext cx="328" cy="8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3096" name="AutoShape 41">
                <a:extLst>
                  <a:ext uri="{FF2B5EF4-FFF2-40B4-BE49-F238E27FC236}">
                    <a16:creationId xmlns:a16="http://schemas.microsoft.com/office/drawing/2014/main" id="{19E33816-13FE-052B-C361-FF97530FC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4" y="1696"/>
                <a:ext cx="224" cy="32"/>
              </a:xfrm>
              <a:prstGeom prst="parallelogram">
                <a:avLst>
                  <a:gd name="adj" fmla="val 174968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3094" name="Oval 42">
              <a:extLst>
                <a:ext uri="{FF2B5EF4-FFF2-40B4-BE49-F238E27FC236}">
                  <a16:creationId xmlns:a16="http://schemas.microsoft.com/office/drawing/2014/main" id="{2D8651A1-6B03-4D1F-2ACD-D3F30FE42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1620"/>
              <a:ext cx="56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  <p:grpSp>
        <p:nvGrpSpPr>
          <p:cNvPr id="3080" name="Group 43">
            <a:extLst>
              <a:ext uri="{FF2B5EF4-FFF2-40B4-BE49-F238E27FC236}">
                <a16:creationId xmlns:a16="http://schemas.microsoft.com/office/drawing/2014/main" id="{91B06960-BFAB-0540-D963-289B39EC6B48}"/>
              </a:ext>
            </a:extLst>
          </p:cNvPr>
          <p:cNvGrpSpPr>
            <a:grpSpLocks/>
          </p:cNvGrpSpPr>
          <p:nvPr/>
        </p:nvGrpSpPr>
        <p:grpSpPr bwMode="auto">
          <a:xfrm>
            <a:off x="3475038" y="1973263"/>
            <a:ext cx="2224087" cy="534987"/>
            <a:chOff x="3668" y="964"/>
            <a:chExt cx="1401" cy="337"/>
          </a:xfrm>
        </p:grpSpPr>
        <p:grpSp>
          <p:nvGrpSpPr>
            <p:cNvPr id="3081" name="Group 44">
              <a:extLst>
                <a:ext uri="{FF2B5EF4-FFF2-40B4-BE49-F238E27FC236}">
                  <a16:creationId xmlns:a16="http://schemas.microsoft.com/office/drawing/2014/main" id="{C0B65B60-182A-632B-2333-8966CC2A8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8" y="964"/>
              <a:ext cx="329" cy="337"/>
              <a:chOff x="3668" y="964"/>
              <a:chExt cx="329" cy="337"/>
            </a:xfrm>
          </p:grpSpPr>
          <p:sp>
            <p:nvSpPr>
              <p:cNvPr id="3091" name="Freeform 45">
                <a:extLst>
                  <a:ext uri="{FF2B5EF4-FFF2-40B4-BE49-F238E27FC236}">
                    <a16:creationId xmlns:a16="http://schemas.microsoft.com/office/drawing/2014/main" id="{CD5862E1-078E-CC50-6326-AB1550BAE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8" y="96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2" name="Rectangle 46">
                <a:extLst>
                  <a:ext uri="{FF2B5EF4-FFF2-40B4-BE49-F238E27FC236}">
                    <a16:creationId xmlns:a16="http://schemas.microsoft.com/office/drawing/2014/main" id="{CC5F5B2F-08BE-CA42-80F7-5CC2B5DA1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1015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b="1">
                    <a:latin typeface="Arial" panose="020B0604020202020204" pitchFamily="34" charset="0"/>
                  </a:rPr>
                  <a:t>A</a:t>
                </a:r>
              </a:p>
            </p:txBody>
          </p:sp>
        </p:grpSp>
        <p:grpSp>
          <p:nvGrpSpPr>
            <p:cNvPr id="3082" name="Group 47">
              <a:extLst>
                <a:ext uri="{FF2B5EF4-FFF2-40B4-BE49-F238E27FC236}">
                  <a16:creationId xmlns:a16="http://schemas.microsoft.com/office/drawing/2014/main" id="{079FFBEE-7AA0-73C5-AEEA-E83CB4133C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8" y="964"/>
              <a:ext cx="329" cy="337"/>
              <a:chOff x="4028" y="964"/>
              <a:chExt cx="329" cy="337"/>
            </a:xfrm>
          </p:grpSpPr>
          <p:sp>
            <p:nvSpPr>
              <p:cNvPr id="3089" name="Freeform 48">
                <a:extLst>
                  <a:ext uri="{FF2B5EF4-FFF2-40B4-BE49-F238E27FC236}">
                    <a16:creationId xmlns:a16="http://schemas.microsoft.com/office/drawing/2014/main" id="{D3DA7500-7C3A-AD9C-C89D-9215BBCEE3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96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90" name="Rectangle 49">
                <a:extLst>
                  <a:ext uri="{FF2B5EF4-FFF2-40B4-BE49-F238E27FC236}">
                    <a16:creationId xmlns:a16="http://schemas.microsoft.com/office/drawing/2014/main" id="{788D7CAE-49DF-9501-F258-A9E2B1FD5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1015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b="1">
                    <a:latin typeface="Arial" panose="020B0604020202020204" pitchFamily="34" charset="0"/>
                  </a:rPr>
                  <a:t>B</a:t>
                </a:r>
              </a:p>
            </p:txBody>
          </p:sp>
        </p:grpSp>
        <p:grpSp>
          <p:nvGrpSpPr>
            <p:cNvPr id="3083" name="Group 50">
              <a:extLst>
                <a:ext uri="{FF2B5EF4-FFF2-40B4-BE49-F238E27FC236}">
                  <a16:creationId xmlns:a16="http://schemas.microsoft.com/office/drawing/2014/main" id="{F56C1113-B649-3B11-1BC5-A19527A8A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8" y="964"/>
              <a:ext cx="329" cy="337"/>
              <a:chOff x="4388" y="964"/>
              <a:chExt cx="329" cy="337"/>
            </a:xfrm>
          </p:grpSpPr>
          <p:sp>
            <p:nvSpPr>
              <p:cNvPr id="3087" name="Freeform 51">
                <a:extLst>
                  <a:ext uri="{FF2B5EF4-FFF2-40B4-BE49-F238E27FC236}">
                    <a16:creationId xmlns:a16="http://schemas.microsoft.com/office/drawing/2014/main" id="{F5A9E8B2-7980-21A6-2D1C-DCB35AF4D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96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8" name="Rectangle 52">
                <a:extLst>
                  <a:ext uri="{FF2B5EF4-FFF2-40B4-BE49-F238E27FC236}">
                    <a16:creationId xmlns:a16="http://schemas.microsoft.com/office/drawing/2014/main" id="{5C9FB35B-5D2E-2273-B6EA-79BE93A6C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9" y="1015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b="1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grpSp>
          <p:nvGrpSpPr>
            <p:cNvPr id="3084" name="Group 53">
              <a:extLst>
                <a:ext uri="{FF2B5EF4-FFF2-40B4-BE49-F238E27FC236}">
                  <a16:creationId xmlns:a16="http://schemas.microsoft.com/office/drawing/2014/main" id="{4C49782D-9651-351A-A31C-F414CD5260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0" y="964"/>
              <a:ext cx="329" cy="337"/>
              <a:chOff x="4740" y="964"/>
              <a:chExt cx="329" cy="337"/>
            </a:xfrm>
          </p:grpSpPr>
          <p:sp>
            <p:nvSpPr>
              <p:cNvPr id="3085" name="Freeform 54">
                <a:extLst>
                  <a:ext uri="{FF2B5EF4-FFF2-40B4-BE49-F238E27FC236}">
                    <a16:creationId xmlns:a16="http://schemas.microsoft.com/office/drawing/2014/main" id="{9AEC2628-48AA-F30C-23FD-BDEF7AF9B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" y="964"/>
                <a:ext cx="329" cy="295"/>
              </a:xfrm>
              <a:custGeom>
                <a:avLst/>
                <a:gdLst>
                  <a:gd name="T0" fmla="*/ 93 w 329"/>
                  <a:gd name="T1" fmla="*/ 14 h 295"/>
                  <a:gd name="T2" fmla="*/ 156 w 329"/>
                  <a:gd name="T3" fmla="*/ 16 h 295"/>
                  <a:gd name="T4" fmla="*/ 224 w 329"/>
                  <a:gd name="T5" fmla="*/ 0 h 295"/>
                  <a:gd name="T6" fmla="*/ 305 w 329"/>
                  <a:gd name="T7" fmla="*/ 0 h 295"/>
                  <a:gd name="T8" fmla="*/ 215 w 329"/>
                  <a:gd name="T9" fmla="*/ 84 h 295"/>
                  <a:gd name="T10" fmla="*/ 239 w 329"/>
                  <a:gd name="T11" fmla="*/ 89 h 295"/>
                  <a:gd name="T12" fmla="*/ 263 w 329"/>
                  <a:gd name="T13" fmla="*/ 99 h 295"/>
                  <a:gd name="T14" fmla="*/ 285 w 329"/>
                  <a:gd name="T15" fmla="*/ 111 h 295"/>
                  <a:gd name="T16" fmla="*/ 302 w 329"/>
                  <a:gd name="T17" fmla="*/ 126 h 295"/>
                  <a:gd name="T18" fmla="*/ 316 w 329"/>
                  <a:gd name="T19" fmla="*/ 144 h 295"/>
                  <a:gd name="T20" fmla="*/ 325 w 329"/>
                  <a:gd name="T21" fmla="*/ 165 h 295"/>
                  <a:gd name="T22" fmla="*/ 328 w 329"/>
                  <a:gd name="T23" fmla="*/ 187 h 295"/>
                  <a:gd name="T24" fmla="*/ 324 w 329"/>
                  <a:gd name="T25" fmla="*/ 210 h 295"/>
                  <a:gd name="T26" fmla="*/ 317 w 329"/>
                  <a:gd name="T27" fmla="*/ 228 h 295"/>
                  <a:gd name="T28" fmla="*/ 303 w 329"/>
                  <a:gd name="T29" fmla="*/ 247 h 295"/>
                  <a:gd name="T30" fmla="*/ 280 w 329"/>
                  <a:gd name="T31" fmla="*/ 267 h 295"/>
                  <a:gd name="T32" fmla="*/ 257 w 329"/>
                  <a:gd name="T33" fmla="*/ 279 h 295"/>
                  <a:gd name="T34" fmla="*/ 236 w 329"/>
                  <a:gd name="T35" fmla="*/ 287 h 295"/>
                  <a:gd name="T36" fmla="*/ 215 w 329"/>
                  <a:gd name="T37" fmla="*/ 292 h 295"/>
                  <a:gd name="T38" fmla="*/ 189 w 329"/>
                  <a:gd name="T39" fmla="*/ 294 h 295"/>
                  <a:gd name="T40" fmla="*/ 122 w 329"/>
                  <a:gd name="T41" fmla="*/ 293 h 295"/>
                  <a:gd name="T42" fmla="*/ 90 w 329"/>
                  <a:gd name="T43" fmla="*/ 287 h 295"/>
                  <a:gd name="T44" fmla="*/ 56 w 329"/>
                  <a:gd name="T45" fmla="*/ 272 h 295"/>
                  <a:gd name="T46" fmla="*/ 30 w 329"/>
                  <a:gd name="T47" fmla="*/ 253 h 295"/>
                  <a:gd name="T48" fmla="*/ 13 w 329"/>
                  <a:gd name="T49" fmla="*/ 232 h 295"/>
                  <a:gd name="T50" fmla="*/ 4 w 329"/>
                  <a:gd name="T51" fmla="*/ 210 h 295"/>
                  <a:gd name="T52" fmla="*/ 0 w 329"/>
                  <a:gd name="T53" fmla="*/ 191 h 295"/>
                  <a:gd name="T54" fmla="*/ 3 w 329"/>
                  <a:gd name="T55" fmla="*/ 169 h 295"/>
                  <a:gd name="T56" fmla="*/ 14 w 329"/>
                  <a:gd name="T57" fmla="*/ 141 h 295"/>
                  <a:gd name="T58" fmla="*/ 35 w 329"/>
                  <a:gd name="T59" fmla="*/ 118 h 295"/>
                  <a:gd name="T60" fmla="*/ 63 w 329"/>
                  <a:gd name="T61" fmla="*/ 99 h 295"/>
                  <a:gd name="T62" fmla="*/ 102 w 329"/>
                  <a:gd name="T63" fmla="*/ 86 h 295"/>
                  <a:gd name="T64" fmla="*/ 40 w 329"/>
                  <a:gd name="T65" fmla="*/ 4 h 295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9"/>
                  <a:gd name="T100" fmla="*/ 0 h 295"/>
                  <a:gd name="T101" fmla="*/ 329 w 329"/>
                  <a:gd name="T102" fmla="*/ 295 h 295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9" h="295">
                    <a:moveTo>
                      <a:pt x="40" y="4"/>
                    </a:moveTo>
                    <a:lnTo>
                      <a:pt x="93" y="14"/>
                    </a:lnTo>
                    <a:lnTo>
                      <a:pt x="92" y="0"/>
                    </a:lnTo>
                    <a:lnTo>
                      <a:pt x="156" y="16"/>
                    </a:lnTo>
                    <a:lnTo>
                      <a:pt x="156" y="0"/>
                    </a:lnTo>
                    <a:lnTo>
                      <a:pt x="224" y="0"/>
                    </a:lnTo>
                    <a:lnTo>
                      <a:pt x="223" y="15"/>
                    </a:lnTo>
                    <a:lnTo>
                      <a:pt x="305" y="0"/>
                    </a:lnTo>
                    <a:lnTo>
                      <a:pt x="205" y="83"/>
                    </a:lnTo>
                    <a:lnTo>
                      <a:pt x="215" y="84"/>
                    </a:lnTo>
                    <a:lnTo>
                      <a:pt x="226" y="86"/>
                    </a:lnTo>
                    <a:lnTo>
                      <a:pt x="239" y="89"/>
                    </a:lnTo>
                    <a:lnTo>
                      <a:pt x="250" y="93"/>
                    </a:lnTo>
                    <a:lnTo>
                      <a:pt x="263" y="99"/>
                    </a:lnTo>
                    <a:lnTo>
                      <a:pt x="274" y="104"/>
                    </a:lnTo>
                    <a:lnTo>
                      <a:pt x="285" y="111"/>
                    </a:lnTo>
                    <a:lnTo>
                      <a:pt x="294" y="119"/>
                    </a:lnTo>
                    <a:lnTo>
                      <a:pt x="302" y="126"/>
                    </a:lnTo>
                    <a:lnTo>
                      <a:pt x="309" y="135"/>
                    </a:lnTo>
                    <a:lnTo>
                      <a:pt x="316" y="144"/>
                    </a:lnTo>
                    <a:lnTo>
                      <a:pt x="321" y="155"/>
                    </a:lnTo>
                    <a:lnTo>
                      <a:pt x="325" y="165"/>
                    </a:lnTo>
                    <a:lnTo>
                      <a:pt x="327" y="174"/>
                    </a:lnTo>
                    <a:lnTo>
                      <a:pt x="328" y="187"/>
                    </a:lnTo>
                    <a:lnTo>
                      <a:pt x="327" y="200"/>
                    </a:lnTo>
                    <a:lnTo>
                      <a:pt x="324" y="210"/>
                    </a:lnTo>
                    <a:lnTo>
                      <a:pt x="321" y="220"/>
                    </a:lnTo>
                    <a:lnTo>
                      <a:pt x="317" y="228"/>
                    </a:lnTo>
                    <a:lnTo>
                      <a:pt x="311" y="237"/>
                    </a:lnTo>
                    <a:lnTo>
                      <a:pt x="303" y="247"/>
                    </a:lnTo>
                    <a:lnTo>
                      <a:pt x="292" y="258"/>
                    </a:lnTo>
                    <a:lnTo>
                      <a:pt x="280" y="267"/>
                    </a:lnTo>
                    <a:lnTo>
                      <a:pt x="268" y="274"/>
                    </a:lnTo>
                    <a:lnTo>
                      <a:pt x="257" y="279"/>
                    </a:lnTo>
                    <a:lnTo>
                      <a:pt x="246" y="284"/>
                    </a:lnTo>
                    <a:lnTo>
                      <a:pt x="236" y="287"/>
                    </a:lnTo>
                    <a:lnTo>
                      <a:pt x="224" y="290"/>
                    </a:lnTo>
                    <a:lnTo>
                      <a:pt x="215" y="292"/>
                    </a:lnTo>
                    <a:lnTo>
                      <a:pt x="201" y="293"/>
                    </a:lnTo>
                    <a:lnTo>
                      <a:pt x="189" y="294"/>
                    </a:lnTo>
                    <a:lnTo>
                      <a:pt x="133" y="294"/>
                    </a:lnTo>
                    <a:lnTo>
                      <a:pt x="122" y="293"/>
                    </a:lnTo>
                    <a:lnTo>
                      <a:pt x="108" y="291"/>
                    </a:lnTo>
                    <a:lnTo>
                      <a:pt x="90" y="287"/>
                    </a:lnTo>
                    <a:lnTo>
                      <a:pt x="73" y="280"/>
                    </a:lnTo>
                    <a:lnTo>
                      <a:pt x="56" y="272"/>
                    </a:lnTo>
                    <a:lnTo>
                      <a:pt x="41" y="262"/>
                    </a:lnTo>
                    <a:lnTo>
                      <a:pt x="30" y="253"/>
                    </a:lnTo>
                    <a:lnTo>
                      <a:pt x="21" y="244"/>
                    </a:lnTo>
                    <a:lnTo>
                      <a:pt x="13" y="232"/>
                    </a:lnTo>
                    <a:lnTo>
                      <a:pt x="7" y="219"/>
                    </a:lnTo>
                    <a:lnTo>
                      <a:pt x="4" y="210"/>
                    </a:lnTo>
                    <a:lnTo>
                      <a:pt x="1" y="201"/>
                    </a:lnTo>
                    <a:lnTo>
                      <a:pt x="0" y="191"/>
                    </a:lnTo>
                    <a:lnTo>
                      <a:pt x="1" y="183"/>
                    </a:lnTo>
                    <a:lnTo>
                      <a:pt x="3" y="169"/>
                    </a:lnTo>
                    <a:lnTo>
                      <a:pt x="7" y="156"/>
                    </a:lnTo>
                    <a:lnTo>
                      <a:pt x="14" y="141"/>
                    </a:lnTo>
                    <a:lnTo>
                      <a:pt x="24" y="129"/>
                    </a:lnTo>
                    <a:lnTo>
                      <a:pt x="35" y="118"/>
                    </a:lnTo>
                    <a:lnTo>
                      <a:pt x="49" y="107"/>
                    </a:lnTo>
                    <a:lnTo>
                      <a:pt x="63" y="99"/>
                    </a:lnTo>
                    <a:lnTo>
                      <a:pt x="82" y="91"/>
                    </a:lnTo>
                    <a:lnTo>
                      <a:pt x="102" y="86"/>
                    </a:lnTo>
                    <a:lnTo>
                      <a:pt x="115" y="83"/>
                    </a:lnTo>
                    <a:lnTo>
                      <a:pt x="40" y="4"/>
                    </a:lnTo>
                  </a:path>
                </a:pathLst>
              </a:custGeom>
              <a:solidFill>
                <a:srgbClr val="D49F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" name="Rectangle 55">
                <a:extLst>
                  <a:ext uri="{FF2B5EF4-FFF2-40B4-BE49-F238E27FC236}">
                    <a16:creationId xmlns:a16="http://schemas.microsoft.com/office/drawing/2014/main" id="{D28A6A43-175B-717B-3F43-E229A0630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1" y="1015"/>
                <a:ext cx="25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b="1">
                    <a:latin typeface="Arial" panose="020B0604020202020204" pitchFamily="34" charset="0"/>
                  </a:rPr>
                  <a:t>D</a:t>
                </a: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1800470E-A49C-13F7-E17F-E67F22893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DCF29048-4EE1-4A83-92F4-46369FB1C721}" type="slidenum">
              <a:rPr lang="en-US" altLang="en-US"/>
              <a:pPr>
                <a:spcBef>
                  <a:spcPct val="0"/>
                </a:spcBef>
                <a:buSzTx/>
              </a:pPr>
              <a:t>108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C5F2A1BF-0429-EE6B-C447-3A9AC78FC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2436813" cy="4159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US" altLang="en-US" dirty="0"/>
              <a:t>Pipelined Control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F786D92C-8CB5-2350-78F1-10A752AD8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990600"/>
            <a:ext cx="8191500" cy="1316038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 defTabSz="914400"/>
            <a:r>
              <a:rPr lang="en-US" altLang="en-US"/>
              <a:t>The Main Control generates the control signals during Reg/Dec</a:t>
            </a:r>
          </a:p>
          <a:p>
            <a:pPr marL="685800" lvl="1" indent="-190500" defTabSz="914400"/>
            <a:r>
              <a:rPr lang="en-US" altLang="en-US"/>
              <a:t>Control signals for Exec (ALUOp, ALUSrc, …) are used 1 cycle later</a:t>
            </a:r>
          </a:p>
          <a:p>
            <a:pPr marL="685800" lvl="1" indent="-190500" defTabSz="914400"/>
            <a:r>
              <a:rPr lang="en-US" altLang="en-US"/>
              <a:t>Control signals for Mem (MemWE, Mem2Reg, …) are used 2 cycles later</a:t>
            </a:r>
          </a:p>
          <a:p>
            <a:pPr marL="685800" lvl="1" indent="-190500" defTabSz="914400"/>
            <a:r>
              <a:rPr lang="en-US" altLang="en-US"/>
              <a:t>Control signals for Wr (RegWE, …) are used 3 cycles later</a:t>
            </a: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51E4F0CD-A826-0E0E-546D-A515F01E1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5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0" name="Rectangle 5">
            <a:extLst>
              <a:ext uri="{FF2B5EF4-FFF2-40B4-BE49-F238E27FC236}">
                <a16:creationId xmlns:a16="http://schemas.microsoft.com/office/drawing/2014/main" id="{B35FDB56-8617-E8BE-D492-01EE5BF943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-38099" y="4600575"/>
            <a:ext cx="1441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IF/ID Register</a:t>
            </a:r>
          </a:p>
        </p:txBody>
      </p:sp>
      <p:sp>
        <p:nvSpPr>
          <p:cNvPr id="21511" name="Line 6">
            <a:extLst>
              <a:ext uri="{FF2B5EF4-FFF2-40B4-BE49-F238E27FC236}">
                <a16:creationId xmlns:a16="http://schemas.microsoft.com/office/drawing/2014/main" id="{4E6A76CB-1296-3DCA-56DD-1B08ED8B7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200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2" name="Rectangle 7">
            <a:extLst>
              <a:ext uri="{FF2B5EF4-FFF2-40B4-BE49-F238E27FC236}">
                <a16:creationId xmlns:a16="http://schemas.microsoft.com/office/drawing/2014/main" id="{31CB5EAA-87E2-B4E6-1549-87D4E0C89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9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3" name="Rectangle 8">
            <a:extLst>
              <a:ext uri="{FF2B5EF4-FFF2-40B4-BE49-F238E27FC236}">
                <a16:creationId xmlns:a16="http://schemas.microsoft.com/office/drawing/2014/main" id="{7DCD17FE-CCCB-E20B-DA91-AEAFCE15A75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766219" y="4601369"/>
            <a:ext cx="1474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ID/Ex Register</a:t>
            </a:r>
          </a:p>
        </p:txBody>
      </p:sp>
      <p:sp>
        <p:nvSpPr>
          <p:cNvPr id="21514" name="Rectangle 9">
            <a:extLst>
              <a:ext uri="{FF2B5EF4-FFF2-40B4-BE49-F238E27FC236}">
                <a16:creationId xmlns:a16="http://schemas.microsoft.com/office/drawing/2014/main" id="{B9C6F5AB-A007-2D33-F85D-65ADA005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5" name="Rectangle 10">
            <a:extLst>
              <a:ext uri="{FF2B5EF4-FFF2-40B4-BE49-F238E27FC236}">
                <a16:creationId xmlns:a16="http://schemas.microsoft.com/office/drawing/2014/main" id="{4F5589C1-452E-6BB7-3571-CD39C3C7B63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632326" y="4524375"/>
            <a:ext cx="17018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Ex/Mem Register</a:t>
            </a:r>
          </a:p>
        </p:txBody>
      </p:sp>
      <p:sp>
        <p:nvSpPr>
          <p:cNvPr id="21516" name="Rectangle 11">
            <a:extLst>
              <a:ext uri="{FF2B5EF4-FFF2-40B4-BE49-F238E27FC236}">
                <a16:creationId xmlns:a16="http://schemas.microsoft.com/office/drawing/2014/main" id="{406DE984-D7A9-1A26-E957-20EB1436F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4575" y="3517900"/>
            <a:ext cx="288925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7" name="Rectangle 12">
            <a:extLst>
              <a:ext uri="{FF2B5EF4-FFF2-40B4-BE49-F238E27FC236}">
                <a16:creationId xmlns:a16="http://schemas.microsoft.com/office/drawing/2014/main" id="{3C7D4414-8EE5-6C5D-649C-AF438EE9B7B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661151" y="4600575"/>
            <a:ext cx="1758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Mem/Wr Register</a:t>
            </a:r>
          </a:p>
        </p:txBody>
      </p:sp>
      <p:sp>
        <p:nvSpPr>
          <p:cNvPr id="21518" name="Oval 13">
            <a:extLst>
              <a:ext uri="{FF2B5EF4-FFF2-40B4-BE49-F238E27FC236}">
                <a16:creationId xmlns:a16="http://schemas.microsoft.com/office/drawing/2014/main" id="{21BC13C6-7619-7ECE-04A4-5B3DAB08C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19" name="Line 14">
            <a:extLst>
              <a:ext uri="{FF2B5EF4-FFF2-40B4-BE49-F238E27FC236}">
                <a16:creationId xmlns:a16="http://schemas.microsoft.com/office/drawing/2014/main" id="{CEAA359D-23EB-5A03-5EE2-8A27414AE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200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Oval 15">
            <a:extLst>
              <a:ext uri="{FF2B5EF4-FFF2-40B4-BE49-F238E27FC236}">
                <a16:creationId xmlns:a16="http://schemas.microsoft.com/office/drawing/2014/main" id="{18A2FCB1-7C22-C3BB-DD0F-0821E14E7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21" name="Line 16">
            <a:extLst>
              <a:ext uri="{FF2B5EF4-FFF2-40B4-BE49-F238E27FC236}">
                <a16:creationId xmlns:a16="http://schemas.microsoft.com/office/drawing/2014/main" id="{8B45EC93-D70F-4BB0-8028-7889040D4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200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Oval 17">
            <a:extLst>
              <a:ext uri="{FF2B5EF4-FFF2-40B4-BE49-F238E27FC236}">
                <a16:creationId xmlns:a16="http://schemas.microsoft.com/office/drawing/2014/main" id="{60DC81E6-5802-73B9-0C9A-01D175BA3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9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23" name="Line 18">
            <a:extLst>
              <a:ext uri="{FF2B5EF4-FFF2-40B4-BE49-F238E27FC236}">
                <a16:creationId xmlns:a16="http://schemas.microsoft.com/office/drawing/2014/main" id="{1502964E-6A6B-2C3D-0AB6-70832F3CD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200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4" name="Oval 19">
            <a:extLst>
              <a:ext uri="{FF2B5EF4-FFF2-40B4-BE49-F238E27FC236}">
                <a16:creationId xmlns:a16="http://schemas.microsoft.com/office/drawing/2014/main" id="{958F2406-32C7-AF45-8913-422B53438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300" y="33655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25" name="Line 20">
            <a:extLst>
              <a:ext uri="{FF2B5EF4-FFF2-40B4-BE49-F238E27FC236}">
                <a16:creationId xmlns:a16="http://schemas.microsoft.com/office/drawing/2014/main" id="{D4251C3C-F741-912D-E6EB-F3CFB0C589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6" name="Line 21">
            <a:extLst>
              <a:ext uri="{FF2B5EF4-FFF2-40B4-BE49-F238E27FC236}">
                <a16:creationId xmlns:a16="http://schemas.microsoft.com/office/drawing/2014/main" id="{DC30CE1E-E557-4878-422F-5A99C46D8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7" name="Line 22">
            <a:extLst>
              <a:ext uri="{FF2B5EF4-FFF2-40B4-BE49-F238E27FC236}">
                <a16:creationId xmlns:a16="http://schemas.microsoft.com/office/drawing/2014/main" id="{82BF9636-7A64-E576-A861-7955062DF8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971800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8" name="Line 23">
            <a:extLst>
              <a:ext uri="{FF2B5EF4-FFF2-40B4-BE49-F238E27FC236}">
                <a16:creationId xmlns:a16="http://schemas.microsoft.com/office/drawing/2014/main" id="{B2D5F14F-8089-605E-FC16-CD029C61B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9" name="Line 24">
            <a:extLst>
              <a:ext uri="{FF2B5EF4-FFF2-40B4-BE49-F238E27FC236}">
                <a16:creationId xmlns:a16="http://schemas.microsoft.com/office/drawing/2014/main" id="{D44A6504-1471-1569-9464-B7DCA730E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9718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0" name="Line 25">
            <a:extLst>
              <a:ext uri="{FF2B5EF4-FFF2-40B4-BE49-F238E27FC236}">
                <a16:creationId xmlns:a16="http://schemas.microsoft.com/office/drawing/2014/main" id="{EE9E709F-53F2-1802-5E7E-988532E1A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1" name="Line 26">
            <a:extLst>
              <a:ext uri="{FF2B5EF4-FFF2-40B4-BE49-F238E27FC236}">
                <a16:creationId xmlns:a16="http://schemas.microsoft.com/office/drawing/2014/main" id="{A3329777-6E8A-3B9F-73B9-F539C5B4B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971800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2" name="Line 27">
            <a:extLst>
              <a:ext uri="{FF2B5EF4-FFF2-40B4-BE49-F238E27FC236}">
                <a16:creationId xmlns:a16="http://schemas.microsoft.com/office/drawing/2014/main" id="{513358DB-2D04-EA82-DFE7-88A61CEAD1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819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33" name="Rectangle 28">
            <a:extLst>
              <a:ext uri="{FF2B5EF4-FFF2-40B4-BE49-F238E27FC236}">
                <a16:creationId xmlns:a16="http://schemas.microsoft.com/office/drawing/2014/main" id="{EB833D24-AEDF-6F3B-1FB7-AA2E3EFD0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2667000"/>
            <a:ext cx="9032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Reg/Dec</a:t>
            </a:r>
          </a:p>
        </p:txBody>
      </p:sp>
      <p:sp>
        <p:nvSpPr>
          <p:cNvPr id="21534" name="Rectangle 29">
            <a:extLst>
              <a:ext uri="{FF2B5EF4-FFF2-40B4-BE49-F238E27FC236}">
                <a16:creationId xmlns:a16="http://schemas.microsoft.com/office/drawing/2014/main" id="{7259B8F2-5E16-661C-C960-5EEB6CD77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913" y="2667000"/>
            <a:ext cx="5984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Exec</a:t>
            </a:r>
          </a:p>
        </p:txBody>
      </p:sp>
      <p:sp>
        <p:nvSpPr>
          <p:cNvPr id="21535" name="Rectangle 30">
            <a:extLst>
              <a:ext uri="{FF2B5EF4-FFF2-40B4-BE49-F238E27FC236}">
                <a16:creationId xmlns:a16="http://schemas.microsoft.com/office/drawing/2014/main" id="{3BC79744-9B61-5329-B456-CC01DB91B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313" y="2667000"/>
            <a:ext cx="6334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Mem</a:t>
            </a:r>
          </a:p>
        </p:txBody>
      </p:sp>
      <p:sp>
        <p:nvSpPr>
          <p:cNvPr id="21536" name="Rectangle 47">
            <a:extLst>
              <a:ext uri="{FF2B5EF4-FFF2-40B4-BE49-F238E27FC236}">
                <a16:creationId xmlns:a16="http://schemas.microsoft.com/office/drawing/2014/main" id="{472B34AA-0CF3-3E18-14D8-23DAA6165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517900"/>
            <a:ext cx="889000" cy="2565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1537" name="Rectangle 48">
            <a:extLst>
              <a:ext uri="{FF2B5EF4-FFF2-40B4-BE49-F238E27FC236}">
                <a16:creationId xmlns:a16="http://schemas.microsoft.com/office/drawing/2014/main" id="{66403F13-55F4-AB6B-6EF4-12DD611D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4191000"/>
            <a:ext cx="858837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Main</a:t>
            </a:r>
          </a:p>
          <a:p>
            <a:pPr algn="ctr"/>
            <a:r>
              <a:rPr lang="en-US" altLang="en-US" sz="1600" b="1"/>
              <a:t>Control</a:t>
            </a:r>
          </a:p>
        </p:txBody>
      </p:sp>
      <p:sp>
        <p:nvSpPr>
          <p:cNvPr id="21538" name="Line 49">
            <a:extLst>
              <a:ext uri="{FF2B5EF4-FFF2-40B4-BE49-F238E27FC236}">
                <a16:creationId xmlns:a16="http://schemas.microsoft.com/office/drawing/2014/main" id="{41944484-BD5A-9531-5464-71CC5F24E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7244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1539" name="Group 4">
            <a:extLst>
              <a:ext uri="{FF2B5EF4-FFF2-40B4-BE49-F238E27FC236}">
                <a16:creationId xmlns:a16="http://schemas.microsoft.com/office/drawing/2014/main" id="{2BE34759-6766-E07D-71F5-E7B0C245967B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581400"/>
            <a:ext cx="2743200" cy="336550"/>
            <a:chOff x="2133600" y="3886200"/>
            <a:chExt cx="2743200" cy="335989"/>
          </a:xfrm>
        </p:grpSpPr>
        <p:sp>
          <p:nvSpPr>
            <p:cNvPr id="21573" name="Rectangle 34">
              <a:extLst>
                <a:ext uri="{FF2B5EF4-FFF2-40B4-BE49-F238E27FC236}">
                  <a16:creationId xmlns:a16="http://schemas.microsoft.com/office/drawing/2014/main" id="{DEF9E751-AA3F-B89F-3016-60441B375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3886200"/>
              <a:ext cx="876844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/>
                <a:t>ALUSrc</a:t>
              </a:r>
            </a:p>
          </p:txBody>
        </p:sp>
        <p:sp>
          <p:nvSpPr>
            <p:cNvPr id="21574" name="Line 41">
              <a:extLst>
                <a:ext uri="{FF2B5EF4-FFF2-40B4-BE49-F238E27FC236}">
                  <a16:creationId xmlns:a16="http://schemas.microsoft.com/office/drawing/2014/main" id="{E9252CFA-0CCE-5B8F-A0B2-65CEA4E883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4191000"/>
              <a:ext cx="121920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Rectangle 53">
              <a:extLst>
                <a:ext uri="{FF2B5EF4-FFF2-40B4-BE49-F238E27FC236}">
                  <a16:creationId xmlns:a16="http://schemas.microsoft.com/office/drawing/2014/main" id="{D3BA7EDC-4CD0-E7E7-6BEA-6FAC22A68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3886200"/>
              <a:ext cx="876844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/>
                <a:t>ALUSrc</a:t>
              </a:r>
            </a:p>
          </p:txBody>
        </p:sp>
        <p:sp>
          <p:nvSpPr>
            <p:cNvPr id="21576" name="Line 55">
              <a:extLst>
                <a:ext uri="{FF2B5EF4-FFF2-40B4-BE49-F238E27FC236}">
                  <a16:creationId xmlns:a16="http://schemas.microsoft.com/office/drawing/2014/main" id="{D6ACCA39-8F23-8DC2-9870-23E9484B6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600" y="4191000"/>
              <a:ext cx="12192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40" name="Group 5">
            <a:extLst>
              <a:ext uri="{FF2B5EF4-FFF2-40B4-BE49-F238E27FC236}">
                <a16:creationId xmlns:a16="http://schemas.microsoft.com/office/drawing/2014/main" id="{5292CEFF-E3EA-77B0-ABE9-3273E4FDCC7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064000"/>
            <a:ext cx="2743200" cy="333375"/>
            <a:chOff x="2133600" y="4191000"/>
            <a:chExt cx="2743200" cy="333375"/>
          </a:xfrm>
        </p:grpSpPr>
        <p:sp>
          <p:nvSpPr>
            <p:cNvPr id="21569" name="Rectangle 32">
              <a:extLst>
                <a:ext uri="{FF2B5EF4-FFF2-40B4-BE49-F238E27FC236}">
                  <a16:creationId xmlns:a16="http://schemas.microsoft.com/office/drawing/2014/main" id="{8A920866-EB6D-3CD3-26C3-CB8BEF398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4191000"/>
              <a:ext cx="8445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/>
                <a:t>ALUOp</a:t>
              </a:r>
            </a:p>
          </p:txBody>
        </p:sp>
        <p:sp>
          <p:nvSpPr>
            <p:cNvPr id="21570" name="Line 42">
              <a:extLst>
                <a:ext uri="{FF2B5EF4-FFF2-40B4-BE49-F238E27FC236}">
                  <a16:creationId xmlns:a16="http://schemas.microsoft.com/office/drawing/2014/main" id="{4A0612C4-DD0E-94E3-2670-FB3734202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4495800"/>
              <a:ext cx="121920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Rectangle 51">
              <a:extLst>
                <a:ext uri="{FF2B5EF4-FFF2-40B4-BE49-F238E27FC236}">
                  <a16:creationId xmlns:a16="http://schemas.microsoft.com/office/drawing/2014/main" id="{94702EE0-5E26-9CCE-B92E-286A20F9F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4191000"/>
              <a:ext cx="8445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/>
                <a:t>ALUOp</a:t>
              </a:r>
            </a:p>
          </p:txBody>
        </p:sp>
        <p:sp>
          <p:nvSpPr>
            <p:cNvPr id="21572" name="Line 56">
              <a:extLst>
                <a:ext uri="{FF2B5EF4-FFF2-40B4-BE49-F238E27FC236}">
                  <a16:creationId xmlns:a16="http://schemas.microsoft.com/office/drawing/2014/main" id="{E4290E59-D77E-EC96-872A-7BEF94322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600" y="4495800"/>
              <a:ext cx="12192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41" name="Group 1">
            <a:extLst>
              <a:ext uri="{FF2B5EF4-FFF2-40B4-BE49-F238E27FC236}">
                <a16:creationId xmlns:a16="http://schemas.microsoft.com/office/drawing/2014/main" id="{186DD107-7135-C200-B82B-648DAC983F2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503863"/>
            <a:ext cx="6781800" cy="333375"/>
            <a:chOff x="2133600" y="5503863"/>
            <a:chExt cx="6781800" cy="333375"/>
          </a:xfrm>
        </p:grpSpPr>
        <p:sp>
          <p:nvSpPr>
            <p:cNvPr id="21561" name="Rectangle 38">
              <a:extLst>
                <a:ext uri="{FF2B5EF4-FFF2-40B4-BE49-F238E27FC236}">
                  <a16:creationId xmlns:a16="http://schemas.microsoft.com/office/drawing/2014/main" id="{1CBE0650-D03E-FC05-9E6F-D62D5DFAC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5503863"/>
              <a:ext cx="823912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/>
                <a:t>RegWE</a:t>
              </a:r>
            </a:p>
          </p:txBody>
        </p:sp>
        <p:sp>
          <p:nvSpPr>
            <p:cNvPr id="21562" name="Line 46">
              <a:extLst>
                <a:ext uri="{FF2B5EF4-FFF2-40B4-BE49-F238E27FC236}">
                  <a16:creationId xmlns:a16="http://schemas.microsoft.com/office/drawing/2014/main" id="{8F34561D-3A4B-9E5F-7B4E-AC74DA346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5791200"/>
              <a:ext cx="121920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Rectangle 59">
              <a:extLst>
                <a:ext uri="{FF2B5EF4-FFF2-40B4-BE49-F238E27FC236}">
                  <a16:creationId xmlns:a16="http://schemas.microsoft.com/office/drawing/2014/main" id="{37775A10-324A-7B5B-F928-BE2E5689C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238" y="5503863"/>
              <a:ext cx="823912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/>
                <a:t>RegWE</a:t>
              </a:r>
            </a:p>
          </p:txBody>
        </p:sp>
        <p:sp>
          <p:nvSpPr>
            <p:cNvPr id="21564" name="Line 61">
              <a:extLst>
                <a:ext uri="{FF2B5EF4-FFF2-40B4-BE49-F238E27FC236}">
                  <a16:creationId xmlns:a16="http://schemas.microsoft.com/office/drawing/2014/main" id="{7ECB5965-9D13-334D-2C8F-8707DE71D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6200" y="5791200"/>
              <a:ext cx="1219200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Rectangle 63">
              <a:extLst>
                <a:ext uri="{FF2B5EF4-FFF2-40B4-BE49-F238E27FC236}">
                  <a16:creationId xmlns:a16="http://schemas.microsoft.com/office/drawing/2014/main" id="{85D44673-C56C-F2EC-7156-F664B032D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5503863"/>
              <a:ext cx="823912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/>
                <a:t>RegWE</a:t>
              </a:r>
            </a:p>
          </p:txBody>
        </p:sp>
        <p:sp>
          <p:nvSpPr>
            <p:cNvPr id="21566" name="Line 65">
              <a:extLst>
                <a:ext uri="{FF2B5EF4-FFF2-40B4-BE49-F238E27FC236}">
                  <a16:creationId xmlns:a16="http://schemas.microsoft.com/office/drawing/2014/main" id="{1C8DA912-D7A3-B711-41CA-F130BD793F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600" y="5791200"/>
              <a:ext cx="16764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Rectangle 67">
              <a:extLst>
                <a:ext uri="{FF2B5EF4-FFF2-40B4-BE49-F238E27FC236}">
                  <a16:creationId xmlns:a16="http://schemas.microsoft.com/office/drawing/2014/main" id="{97B64E40-EA83-E36E-EAAD-12C656B7A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5503863"/>
              <a:ext cx="823912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/>
                <a:t>RegWE</a:t>
              </a:r>
            </a:p>
          </p:txBody>
        </p:sp>
        <p:sp>
          <p:nvSpPr>
            <p:cNvPr id="21568" name="Line 69">
              <a:extLst>
                <a:ext uri="{FF2B5EF4-FFF2-40B4-BE49-F238E27FC236}">
                  <a16:creationId xmlns:a16="http://schemas.microsoft.com/office/drawing/2014/main" id="{F35AEC64-6FD6-1F6A-0A11-D0C099F6A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8800" y="5791200"/>
              <a:ext cx="17526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42" name="Group 3">
            <a:extLst>
              <a:ext uri="{FF2B5EF4-FFF2-40B4-BE49-F238E27FC236}">
                <a16:creationId xmlns:a16="http://schemas.microsoft.com/office/drawing/2014/main" id="{1C3B4A0D-EF0F-F5C5-4972-F9509758489F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4543425"/>
            <a:ext cx="4724400" cy="333375"/>
            <a:chOff x="2133600" y="4513263"/>
            <a:chExt cx="4724400" cy="333375"/>
          </a:xfrm>
        </p:grpSpPr>
        <p:sp>
          <p:nvSpPr>
            <p:cNvPr id="21555" name="Rectangle 36">
              <a:extLst>
                <a:ext uri="{FF2B5EF4-FFF2-40B4-BE49-F238E27FC236}">
                  <a16:creationId xmlns:a16="http://schemas.microsoft.com/office/drawing/2014/main" id="{E082AAEA-2DE9-631E-14E8-FB5698BCD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4513263"/>
              <a:ext cx="1033462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/>
                <a:t>MemWE</a:t>
              </a:r>
            </a:p>
          </p:txBody>
        </p:sp>
        <p:sp>
          <p:nvSpPr>
            <p:cNvPr id="21556" name="Line 44">
              <a:extLst>
                <a:ext uri="{FF2B5EF4-FFF2-40B4-BE49-F238E27FC236}">
                  <a16:creationId xmlns:a16="http://schemas.microsoft.com/office/drawing/2014/main" id="{D6F9DBAB-436C-4F37-16BB-23AEA22F4F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4800600"/>
              <a:ext cx="121920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Rectangle 71">
              <a:extLst>
                <a:ext uri="{FF2B5EF4-FFF2-40B4-BE49-F238E27FC236}">
                  <a16:creationId xmlns:a16="http://schemas.microsoft.com/office/drawing/2014/main" id="{8CAA2751-BB78-6D7C-D618-3B903AFEB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4513263"/>
              <a:ext cx="10223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/>
                <a:t>MemWE</a:t>
              </a:r>
            </a:p>
          </p:txBody>
        </p:sp>
        <p:sp>
          <p:nvSpPr>
            <p:cNvPr id="21558" name="Line 72">
              <a:extLst>
                <a:ext uri="{FF2B5EF4-FFF2-40B4-BE49-F238E27FC236}">
                  <a16:creationId xmlns:a16="http://schemas.microsoft.com/office/drawing/2014/main" id="{1F25DCFF-8020-C188-3B01-6ADB4C5B9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600" y="4800600"/>
              <a:ext cx="16764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Rectangle 75">
              <a:extLst>
                <a:ext uri="{FF2B5EF4-FFF2-40B4-BE49-F238E27FC236}">
                  <a16:creationId xmlns:a16="http://schemas.microsoft.com/office/drawing/2014/main" id="{3FA19658-737E-575D-FB0C-50073EF55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2463" y="4513263"/>
              <a:ext cx="1001712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/>
                <a:t>MemWE</a:t>
              </a:r>
            </a:p>
          </p:txBody>
        </p:sp>
        <p:sp>
          <p:nvSpPr>
            <p:cNvPr id="21560" name="Line 76">
              <a:extLst>
                <a:ext uri="{FF2B5EF4-FFF2-40B4-BE49-F238E27FC236}">
                  <a16:creationId xmlns:a16="http://schemas.microsoft.com/office/drawing/2014/main" id="{B2854AFC-EB48-98E5-37BC-34A0F5AF1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8800" y="4800600"/>
              <a:ext cx="12192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543" name="Group 2">
            <a:extLst>
              <a:ext uri="{FF2B5EF4-FFF2-40B4-BE49-F238E27FC236}">
                <a16:creationId xmlns:a16="http://schemas.microsoft.com/office/drawing/2014/main" id="{59145666-94FD-CF36-F32D-C2614F82D53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024438"/>
            <a:ext cx="4745038" cy="333375"/>
            <a:chOff x="2133600" y="4800600"/>
            <a:chExt cx="4745038" cy="333375"/>
          </a:xfrm>
        </p:grpSpPr>
        <p:sp>
          <p:nvSpPr>
            <p:cNvPr id="21549" name="Rectangle 35">
              <a:extLst>
                <a:ext uri="{FF2B5EF4-FFF2-40B4-BE49-F238E27FC236}">
                  <a16:creationId xmlns:a16="http://schemas.microsoft.com/office/drawing/2014/main" id="{3A67E567-CF29-95FE-7AAC-94E0CF7B12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41538" y="4800600"/>
              <a:ext cx="1039812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/>
                <a:t>Mem2Reg</a:t>
              </a:r>
            </a:p>
          </p:txBody>
        </p:sp>
        <p:sp>
          <p:nvSpPr>
            <p:cNvPr id="21550" name="Line 45">
              <a:extLst>
                <a:ext uri="{FF2B5EF4-FFF2-40B4-BE49-F238E27FC236}">
                  <a16:creationId xmlns:a16="http://schemas.microsoft.com/office/drawing/2014/main" id="{EE1CFDE6-6176-3E05-A530-73D14AABB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5105400"/>
              <a:ext cx="1219200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1" name="Rectangle 70">
              <a:extLst>
                <a:ext uri="{FF2B5EF4-FFF2-40B4-BE49-F238E27FC236}">
                  <a16:creationId xmlns:a16="http://schemas.microsoft.com/office/drawing/2014/main" id="{C74A1C5D-E725-53E4-FDC2-FA13D28A88D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757613" y="4800600"/>
              <a:ext cx="1039812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/>
                <a:t>Mem2Reg</a:t>
              </a:r>
            </a:p>
          </p:txBody>
        </p:sp>
        <p:sp>
          <p:nvSpPr>
            <p:cNvPr id="21552" name="Line 73">
              <a:extLst>
                <a:ext uri="{FF2B5EF4-FFF2-40B4-BE49-F238E27FC236}">
                  <a16:creationId xmlns:a16="http://schemas.microsoft.com/office/drawing/2014/main" id="{B68339E9-BC91-158C-BBE4-8B97586FF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57600" y="5105400"/>
              <a:ext cx="167640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Rectangle 74">
              <a:extLst>
                <a:ext uri="{FF2B5EF4-FFF2-40B4-BE49-F238E27FC236}">
                  <a16:creationId xmlns:a16="http://schemas.microsoft.com/office/drawing/2014/main" id="{ECA18D0C-6D58-C532-EA57-FA76D07584A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732463" y="4800600"/>
              <a:ext cx="1039812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u="sng"/>
                <a:t>Mem2Reg</a:t>
              </a:r>
            </a:p>
          </p:txBody>
        </p:sp>
        <p:sp>
          <p:nvSpPr>
            <p:cNvPr id="21554" name="Line 77">
              <a:extLst>
                <a:ext uri="{FF2B5EF4-FFF2-40B4-BE49-F238E27FC236}">
                  <a16:creationId xmlns:a16="http://schemas.microsoft.com/office/drawing/2014/main" id="{E1ADCEB1-6F5C-DFB8-0FD8-5C4F24E77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38800" y="5105400"/>
              <a:ext cx="123983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44" name="Line 78">
            <a:extLst>
              <a:ext uri="{FF2B5EF4-FFF2-40B4-BE49-F238E27FC236}">
                <a16:creationId xmlns:a16="http://schemas.microsoft.com/office/drawing/2014/main" id="{14972109-7829-7536-5788-C6865EC015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5" name="Line 79">
            <a:extLst>
              <a:ext uri="{FF2B5EF4-FFF2-40B4-BE49-F238E27FC236}">
                <a16:creationId xmlns:a16="http://schemas.microsoft.com/office/drawing/2014/main" id="{50DDD51D-8E73-A065-9360-1C32499BB2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6" name="Line 80">
            <a:extLst>
              <a:ext uri="{FF2B5EF4-FFF2-40B4-BE49-F238E27FC236}">
                <a16:creationId xmlns:a16="http://schemas.microsoft.com/office/drawing/2014/main" id="{B7322123-F221-4FBD-2DC5-F1519CC82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800" y="2667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47" name="Rectangle 81">
            <a:extLst>
              <a:ext uri="{FF2B5EF4-FFF2-40B4-BE49-F238E27FC236}">
                <a16:creationId xmlns:a16="http://schemas.microsoft.com/office/drawing/2014/main" id="{3AF78F7C-128D-B606-44D7-CB91F1279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513" y="2667000"/>
            <a:ext cx="474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Wr</a:t>
            </a:r>
          </a:p>
        </p:txBody>
      </p:sp>
      <p:sp>
        <p:nvSpPr>
          <p:cNvPr id="21548" name="Line 82">
            <a:extLst>
              <a:ext uri="{FF2B5EF4-FFF2-40B4-BE49-F238E27FC236}">
                <a16:creationId xmlns:a16="http://schemas.microsoft.com/office/drawing/2014/main" id="{16AEE59A-8BB5-DC0B-503E-1085D2F6F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29718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935AF074-118A-0E37-1F5C-F9458D7C26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14F129B-A5A5-475E-9E2D-8D74D5043048}" type="slidenum">
              <a:rPr lang="en-US" altLang="en-US"/>
              <a:pPr>
                <a:spcBef>
                  <a:spcPct val="0"/>
                </a:spcBef>
                <a:buSzTx/>
              </a:pPr>
              <a:t>109</a:t>
            </a:fld>
            <a:endParaRPr lang="en-US" altLang="en-US"/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2CD10346-1FFD-D6D8-3176-0EB367C345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Can pipelining get us into trouble?</a:t>
            </a:r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F4DAD55D-1CB7-DC9C-82C3-DEEDA1D5C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Yes:  </a:t>
            </a:r>
            <a:r>
              <a:rPr lang="en-US" altLang="en-US" b="1" dirty="0">
                <a:solidFill>
                  <a:srgbClr val="C00000"/>
                </a:solidFill>
              </a:rPr>
              <a:t>Pipeline Hazards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</a:rPr>
              <a:t>structural hazards</a:t>
            </a:r>
            <a:r>
              <a:rPr lang="en-US" altLang="en-US" dirty="0"/>
              <a:t>: attempt to use the same resource two different ways at the same time</a:t>
            </a:r>
          </a:p>
          <a:p>
            <a:pPr lvl="2"/>
            <a:r>
              <a:rPr lang="en-US" altLang="en-US" dirty="0"/>
              <a:t>E.g., combined washer/dryer would be a structural hazard or folder busy doing something else (watching TV)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</a:rPr>
              <a:t>data hazards</a:t>
            </a:r>
            <a:r>
              <a:rPr lang="en-US" altLang="en-US" dirty="0"/>
              <a:t>: attempt to use item before it is ready</a:t>
            </a:r>
          </a:p>
          <a:p>
            <a:pPr lvl="2"/>
            <a:r>
              <a:rPr lang="en-US" altLang="en-US" dirty="0"/>
              <a:t>E.g., one sock of pair in dryer and one in washer; can’t fold until get sock from washer through dryer</a:t>
            </a:r>
          </a:p>
          <a:p>
            <a:pPr lvl="2"/>
            <a:r>
              <a:rPr lang="en-US" altLang="en-US" dirty="0"/>
              <a:t>instruction depends on result of prior instruction still in the pipeline</a:t>
            </a:r>
          </a:p>
          <a:p>
            <a:pPr lvl="1"/>
            <a:r>
              <a:rPr lang="en-US" altLang="en-US" b="1" dirty="0">
                <a:solidFill>
                  <a:srgbClr val="C00000"/>
                </a:solidFill>
              </a:rPr>
              <a:t>control hazards</a:t>
            </a:r>
            <a:r>
              <a:rPr lang="en-US" altLang="en-US" dirty="0"/>
              <a:t>: attempt to make decision before condition evaluated</a:t>
            </a:r>
          </a:p>
          <a:p>
            <a:pPr lvl="2"/>
            <a:r>
              <a:rPr lang="en-US" altLang="en-US" dirty="0"/>
              <a:t>E.g., washing football uniforms and need to get proper detergent level; need to see after dryer before next load in</a:t>
            </a:r>
          </a:p>
          <a:p>
            <a:pPr lvl="2"/>
            <a:r>
              <a:rPr lang="en-US" altLang="en-US" dirty="0"/>
              <a:t>branch instructions</a:t>
            </a:r>
          </a:p>
          <a:p>
            <a:r>
              <a:rPr lang="en-US" altLang="en-US" dirty="0"/>
              <a:t>Can always resolve hazards by </a:t>
            </a:r>
            <a:r>
              <a:rPr lang="en-US" altLang="en-US" b="1" dirty="0">
                <a:solidFill>
                  <a:srgbClr val="FF00FF"/>
                </a:solidFill>
              </a:rPr>
              <a:t>waiting</a:t>
            </a:r>
          </a:p>
          <a:p>
            <a:pPr lvl="1"/>
            <a:r>
              <a:rPr lang="en-US" altLang="en-US" dirty="0"/>
              <a:t>pipeline control must detect the hazard</a:t>
            </a:r>
          </a:p>
          <a:p>
            <a:pPr lvl="1"/>
            <a:r>
              <a:rPr lang="en-US" altLang="en-US" dirty="0"/>
              <a:t>take action (or delay action) to resolve hazards</a:t>
            </a:r>
          </a:p>
        </p:txBody>
      </p:sp>
    </p:spTree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7D7EB99C-F58E-AFE0-FD61-56F17D2F83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0EF245D4-FA7D-4C44-91F7-8BF3793E136B}" type="slidenum">
              <a:rPr lang="en-US" altLang="en-US"/>
              <a:pPr>
                <a:spcBef>
                  <a:spcPct val="0"/>
                </a:spcBef>
                <a:buSzTx/>
              </a:pPr>
              <a:t>110</a:t>
            </a:fld>
            <a:endParaRPr lang="en-US" altLang="en-US"/>
          </a:p>
        </p:txBody>
      </p:sp>
      <p:sp>
        <p:nvSpPr>
          <p:cNvPr id="25603" name="Rectangle 112">
            <a:extLst>
              <a:ext uri="{FF2B5EF4-FFF2-40B4-BE49-F238E27FC236}">
                <a16:creationId xmlns:a16="http://schemas.microsoft.com/office/drawing/2014/main" id="{ABB1FCAC-CC98-2761-7763-8DFBC32C6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Pipelining the Load Instruction</a:t>
            </a:r>
          </a:p>
        </p:txBody>
      </p:sp>
      <p:sp>
        <p:nvSpPr>
          <p:cNvPr id="25604" name="Rectangle 113">
            <a:extLst>
              <a:ext uri="{FF2B5EF4-FFF2-40B4-BE49-F238E27FC236}">
                <a16:creationId xmlns:a16="http://schemas.microsoft.com/office/drawing/2014/main" id="{DD134DD9-550C-640D-CB23-02D7840E9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five independent functional units in the pipeline datapath are:</a:t>
            </a:r>
          </a:p>
          <a:p>
            <a:pPr lvl="1"/>
            <a:r>
              <a:rPr lang="en-US" altLang="en-US"/>
              <a:t>Instruction Memory for the </a:t>
            </a:r>
            <a:r>
              <a:rPr lang="en-US" altLang="en-US">
                <a:solidFill>
                  <a:srgbClr val="FF00FF"/>
                </a:solidFill>
              </a:rPr>
              <a:t>Ifetch</a:t>
            </a:r>
            <a:r>
              <a:rPr lang="en-US" altLang="en-US"/>
              <a:t> stage</a:t>
            </a:r>
          </a:p>
          <a:p>
            <a:pPr lvl="1"/>
            <a:r>
              <a:rPr lang="en-US" altLang="en-US"/>
              <a:t>Register File’s Read ports (bus A and busB) for the </a:t>
            </a:r>
            <a:r>
              <a:rPr lang="en-US" altLang="en-US">
                <a:solidFill>
                  <a:srgbClr val="FF00FF"/>
                </a:solidFill>
              </a:rPr>
              <a:t>Reg/Dec</a:t>
            </a:r>
            <a:r>
              <a:rPr lang="en-US" altLang="en-US"/>
              <a:t> stage</a:t>
            </a:r>
          </a:p>
          <a:p>
            <a:pPr lvl="1"/>
            <a:r>
              <a:rPr lang="en-US" altLang="en-US"/>
              <a:t>ALU for the </a:t>
            </a:r>
            <a:r>
              <a:rPr lang="en-US" altLang="en-US">
                <a:solidFill>
                  <a:srgbClr val="FF00FF"/>
                </a:solidFill>
              </a:rPr>
              <a:t>Exec</a:t>
            </a:r>
            <a:r>
              <a:rPr lang="en-US" altLang="en-US"/>
              <a:t> stage</a:t>
            </a:r>
          </a:p>
          <a:p>
            <a:pPr lvl="1"/>
            <a:r>
              <a:rPr lang="en-US" altLang="en-US"/>
              <a:t>Data Memory for the </a:t>
            </a:r>
            <a:r>
              <a:rPr lang="en-US" altLang="en-US">
                <a:solidFill>
                  <a:srgbClr val="FF00FF"/>
                </a:solidFill>
              </a:rPr>
              <a:t>Mem</a:t>
            </a:r>
            <a:r>
              <a:rPr lang="en-US" altLang="en-US"/>
              <a:t> stage</a:t>
            </a:r>
          </a:p>
          <a:p>
            <a:pPr lvl="1"/>
            <a:r>
              <a:rPr lang="en-US" altLang="en-US"/>
              <a:t>Register File’s Write port (bus W) for the </a:t>
            </a:r>
            <a:r>
              <a:rPr lang="en-US" altLang="en-US">
                <a:solidFill>
                  <a:srgbClr val="FF00FF"/>
                </a:solidFill>
              </a:rPr>
              <a:t>Wr</a:t>
            </a:r>
            <a:r>
              <a:rPr lang="en-US" altLang="en-US"/>
              <a:t> stage</a:t>
            </a:r>
          </a:p>
        </p:txBody>
      </p:sp>
      <p:sp>
        <p:nvSpPr>
          <p:cNvPr id="25605" name="Rectangle 4">
            <a:extLst>
              <a:ext uri="{FF2B5EF4-FFF2-40B4-BE49-F238E27FC236}">
                <a16:creationId xmlns:a16="http://schemas.microsoft.com/office/drawing/2014/main" id="{B3ABB692-7FDB-6A27-7A41-F9747556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3819525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Clock</a:t>
            </a:r>
          </a:p>
        </p:txBody>
      </p:sp>
      <p:grpSp>
        <p:nvGrpSpPr>
          <p:cNvPr id="25606" name="Group 113">
            <a:extLst>
              <a:ext uri="{FF2B5EF4-FFF2-40B4-BE49-F238E27FC236}">
                <a16:creationId xmlns:a16="http://schemas.microsoft.com/office/drawing/2014/main" id="{644E97B1-EEAC-9DBB-E71A-8D88A388E2D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093788" y="3883025"/>
            <a:ext cx="6705600" cy="228600"/>
            <a:chOff x="1093788" y="3819525"/>
            <a:chExt cx="6705600" cy="228600"/>
          </a:xfrm>
        </p:grpSpPr>
        <p:grpSp>
          <p:nvGrpSpPr>
            <p:cNvPr id="25676" name="Group 5">
              <a:extLst>
                <a:ext uri="{FF2B5EF4-FFF2-40B4-BE49-F238E27FC236}">
                  <a16:creationId xmlns:a16="http://schemas.microsoft.com/office/drawing/2014/main" id="{3E53B693-8A4E-6736-8DE8-4B5CAEAA9C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788" y="3819525"/>
              <a:ext cx="838200" cy="228600"/>
              <a:chOff x="864" y="768"/>
              <a:chExt cx="528" cy="144"/>
            </a:xfrm>
          </p:grpSpPr>
          <p:sp>
            <p:nvSpPr>
              <p:cNvPr id="25710" name="Line 6">
                <a:extLst>
                  <a:ext uri="{FF2B5EF4-FFF2-40B4-BE49-F238E27FC236}">
                    <a16:creationId xmlns:a16="http://schemas.microsoft.com/office/drawing/2014/main" id="{DD725783-5AD3-82A0-8788-425B331B4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1" name="Line 7">
                <a:extLst>
                  <a:ext uri="{FF2B5EF4-FFF2-40B4-BE49-F238E27FC236}">
                    <a16:creationId xmlns:a16="http://schemas.microsoft.com/office/drawing/2014/main" id="{D9815EEE-BC48-55A0-9B4F-9A7C0F216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2" name="Line 8">
                <a:extLst>
                  <a:ext uri="{FF2B5EF4-FFF2-40B4-BE49-F238E27FC236}">
                    <a16:creationId xmlns:a16="http://schemas.microsoft.com/office/drawing/2014/main" id="{851BD3BD-88B9-4551-851D-839AC4071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3" name="Line 9">
                <a:extLst>
                  <a:ext uri="{FF2B5EF4-FFF2-40B4-BE49-F238E27FC236}">
                    <a16:creationId xmlns:a16="http://schemas.microsoft.com/office/drawing/2014/main" id="{9A4B89B5-CBBB-A9DA-2568-F1E15AE78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77" name="Group 10">
              <a:extLst>
                <a:ext uri="{FF2B5EF4-FFF2-40B4-BE49-F238E27FC236}">
                  <a16:creationId xmlns:a16="http://schemas.microsoft.com/office/drawing/2014/main" id="{8768145E-265C-6703-C2A2-94139CB06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8" y="3819525"/>
              <a:ext cx="838200" cy="228600"/>
              <a:chOff x="1392" y="768"/>
              <a:chExt cx="528" cy="144"/>
            </a:xfrm>
          </p:grpSpPr>
          <p:sp>
            <p:nvSpPr>
              <p:cNvPr id="25706" name="Line 11">
                <a:extLst>
                  <a:ext uri="{FF2B5EF4-FFF2-40B4-BE49-F238E27FC236}">
                    <a16:creationId xmlns:a16="http://schemas.microsoft.com/office/drawing/2014/main" id="{05A3AB29-5092-EF85-B8E2-85CBF63CA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7" name="Line 12">
                <a:extLst>
                  <a:ext uri="{FF2B5EF4-FFF2-40B4-BE49-F238E27FC236}">
                    <a16:creationId xmlns:a16="http://schemas.microsoft.com/office/drawing/2014/main" id="{5395C4BA-A297-2F84-A8B3-983D710F8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8" name="Line 13">
                <a:extLst>
                  <a:ext uri="{FF2B5EF4-FFF2-40B4-BE49-F238E27FC236}">
                    <a16:creationId xmlns:a16="http://schemas.microsoft.com/office/drawing/2014/main" id="{2A227C4F-9BAB-1B02-0CCA-B5A234119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9" name="Line 14">
                <a:extLst>
                  <a:ext uri="{FF2B5EF4-FFF2-40B4-BE49-F238E27FC236}">
                    <a16:creationId xmlns:a16="http://schemas.microsoft.com/office/drawing/2014/main" id="{AB5C94ED-48A3-50DE-973C-40B50A8BDD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78" name="Group 15">
              <a:extLst>
                <a:ext uri="{FF2B5EF4-FFF2-40B4-BE49-F238E27FC236}">
                  <a16:creationId xmlns:a16="http://schemas.microsoft.com/office/drawing/2014/main" id="{F4BE5943-C172-309B-06C1-315DAEFDAB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1188" y="3819525"/>
              <a:ext cx="838200" cy="228600"/>
              <a:chOff x="1920" y="768"/>
              <a:chExt cx="528" cy="144"/>
            </a:xfrm>
          </p:grpSpPr>
          <p:sp>
            <p:nvSpPr>
              <p:cNvPr id="25702" name="Line 16">
                <a:extLst>
                  <a:ext uri="{FF2B5EF4-FFF2-40B4-BE49-F238E27FC236}">
                    <a16:creationId xmlns:a16="http://schemas.microsoft.com/office/drawing/2014/main" id="{B1EE55D0-099D-B57B-482D-E1828C7FA9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3" name="Line 17">
                <a:extLst>
                  <a:ext uri="{FF2B5EF4-FFF2-40B4-BE49-F238E27FC236}">
                    <a16:creationId xmlns:a16="http://schemas.microsoft.com/office/drawing/2014/main" id="{6AA6A8E7-16DA-4351-65E5-93E4E6BEE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" name="Line 18">
                <a:extLst>
                  <a:ext uri="{FF2B5EF4-FFF2-40B4-BE49-F238E27FC236}">
                    <a16:creationId xmlns:a16="http://schemas.microsoft.com/office/drawing/2014/main" id="{27C2C8A8-DF1A-367B-F31F-137F64438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08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5" name="Line 19">
                <a:extLst>
                  <a:ext uri="{FF2B5EF4-FFF2-40B4-BE49-F238E27FC236}">
                    <a16:creationId xmlns:a16="http://schemas.microsoft.com/office/drawing/2014/main" id="{EA288D7A-91DA-A12E-0200-02368FC5A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79" name="Group 20">
              <a:extLst>
                <a:ext uri="{FF2B5EF4-FFF2-40B4-BE49-F238E27FC236}">
                  <a16:creationId xmlns:a16="http://schemas.microsoft.com/office/drawing/2014/main" id="{4901ED68-C9A3-0EC1-5938-5BB889EA0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9388" y="3819525"/>
              <a:ext cx="838200" cy="228600"/>
              <a:chOff x="2448" y="768"/>
              <a:chExt cx="528" cy="144"/>
            </a:xfrm>
          </p:grpSpPr>
          <p:sp>
            <p:nvSpPr>
              <p:cNvPr id="25698" name="Line 21">
                <a:extLst>
                  <a:ext uri="{FF2B5EF4-FFF2-40B4-BE49-F238E27FC236}">
                    <a16:creationId xmlns:a16="http://schemas.microsoft.com/office/drawing/2014/main" id="{7F0E0066-6A8B-7DA6-547A-E7624932A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9" name="Line 22">
                <a:extLst>
                  <a:ext uri="{FF2B5EF4-FFF2-40B4-BE49-F238E27FC236}">
                    <a16:creationId xmlns:a16="http://schemas.microsoft.com/office/drawing/2014/main" id="{9BC3E84E-6509-79B7-545C-FD80638CD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0" name="Line 23">
                <a:extLst>
                  <a:ext uri="{FF2B5EF4-FFF2-40B4-BE49-F238E27FC236}">
                    <a16:creationId xmlns:a16="http://schemas.microsoft.com/office/drawing/2014/main" id="{532CED34-61BE-40C2-AD37-0B837B293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1" name="Line 24">
                <a:extLst>
                  <a:ext uri="{FF2B5EF4-FFF2-40B4-BE49-F238E27FC236}">
                    <a16:creationId xmlns:a16="http://schemas.microsoft.com/office/drawing/2014/main" id="{92AA02B3-402A-59FA-1B30-A726B3137C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0" name="Group 25">
              <a:extLst>
                <a:ext uri="{FF2B5EF4-FFF2-40B4-BE49-F238E27FC236}">
                  <a16:creationId xmlns:a16="http://schemas.microsoft.com/office/drawing/2014/main" id="{695E370C-6CCA-8BD9-558F-539502D15A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7588" y="3819525"/>
              <a:ext cx="838200" cy="228600"/>
              <a:chOff x="2976" y="768"/>
              <a:chExt cx="528" cy="144"/>
            </a:xfrm>
          </p:grpSpPr>
          <p:sp>
            <p:nvSpPr>
              <p:cNvPr id="25694" name="Line 26">
                <a:extLst>
                  <a:ext uri="{FF2B5EF4-FFF2-40B4-BE49-F238E27FC236}">
                    <a16:creationId xmlns:a16="http://schemas.microsoft.com/office/drawing/2014/main" id="{A642B774-84E4-CDA7-E283-E73B04DD8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5" name="Line 27">
                <a:extLst>
                  <a:ext uri="{FF2B5EF4-FFF2-40B4-BE49-F238E27FC236}">
                    <a16:creationId xmlns:a16="http://schemas.microsoft.com/office/drawing/2014/main" id="{D72D5B58-F6CE-6571-F94C-708E7C98E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6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6" name="Line 28">
                <a:extLst>
                  <a:ext uri="{FF2B5EF4-FFF2-40B4-BE49-F238E27FC236}">
                    <a16:creationId xmlns:a16="http://schemas.microsoft.com/office/drawing/2014/main" id="{E1E48C1E-C605-9F50-9073-91FE3CAFDF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7" name="Line 29">
                <a:extLst>
                  <a:ext uri="{FF2B5EF4-FFF2-40B4-BE49-F238E27FC236}">
                    <a16:creationId xmlns:a16="http://schemas.microsoft.com/office/drawing/2014/main" id="{17B09319-108D-4003-EBB3-A99D0224B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1" name="Group 30">
              <a:extLst>
                <a:ext uri="{FF2B5EF4-FFF2-40B4-BE49-F238E27FC236}">
                  <a16:creationId xmlns:a16="http://schemas.microsoft.com/office/drawing/2014/main" id="{62F46DDA-F423-6035-845F-68CC7522E3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5788" y="3819525"/>
              <a:ext cx="838200" cy="228600"/>
              <a:chOff x="3504" y="768"/>
              <a:chExt cx="528" cy="144"/>
            </a:xfrm>
          </p:grpSpPr>
          <p:sp>
            <p:nvSpPr>
              <p:cNvPr id="25690" name="Line 31">
                <a:extLst>
                  <a:ext uri="{FF2B5EF4-FFF2-40B4-BE49-F238E27FC236}">
                    <a16:creationId xmlns:a16="http://schemas.microsoft.com/office/drawing/2014/main" id="{08219E07-874A-36CB-A05C-FF5EB1873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1" name="Line 32">
                <a:extLst>
                  <a:ext uri="{FF2B5EF4-FFF2-40B4-BE49-F238E27FC236}">
                    <a16:creationId xmlns:a16="http://schemas.microsoft.com/office/drawing/2014/main" id="{240EEE19-7CFA-6642-F600-6DB6A25548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2" name="Line 33">
                <a:extLst>
                  <a:ext uri="{FF2B5EF4-FFF2-40B4-BE49-F238E27FC236}">
                    <a16:creationId xmlns:a16="http://schemas.microsoft.com/office/drawing/2014/main" id="{19B0F398-236B-25E5-5683-E6440A74D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2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93" name="Line 34">
                <a:extLst>
                  <a:ext uri="{FF2B5EF4-FFF2-40B4-BE49-F238E27FC236}">
                    <a16:creationId xmlns:a16="http://schemas.microsoft.com/office/drawing/2014/main" id="{8360FA85-A6BD-D8B6-A862-3C7679ED9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82" name="Group 35">
              <a:extLst>
                <a:ext uri="{FF2B5EF4-FFF2-40B4-BE49-F238E27FC236}">
                  <a16:creationId xmlns:a16="http://schemas.microsoft.com/office/drawing/2014/main" id="{CFBF8AC8-206F-EDA3-3EBC-CAF12157AF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3988" y="3819525"/>
              <a:ext cx="838200" cy="228600"/>
              <a:chOff x="4032" y="768"/>
              <a:chExt cx="528" cy="144"/>
            </a:xfrm>
          </p:grpSpPr>
          <p:sp>
            <p:nvSpPr>
              <p:cNvPr id="25686" name="Line 36">
                <a:extLst>
                  <a:ext uri="{FF2B5EF4-FFF2-40B4-BE49-F238E27FC236}">
                    <a16:creationId xmlns:a16="http://schemas.microsoft.com/office/drawing/2014/main" id="{1B8C1A45-3B5C-9123-B74B-62D815D13E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912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7" name="Line 37">
                <a:extLst>
                  <a:ext uri="{FF2B5EF4-FFF2-40B4-BE49-F238E27FC236}">
                    <a16:creationId xmlns:a16="http://schemas.microsoft.com/office/drawing/2014/main" id="{FCB299EF-D1F3-6883-53E7-CEB6DE8C7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8" name="Line 38">
                <a:extLst>
                  <a:ext uri="{FF2B5EF4-FFF2-40B4-BE49-F238E27FC236}">
                    <a16:creationId xmlns:a16="http://schemas.microsoft.com/office/drawing/2014/main" id="{2B641A64-6ECC-9F0A-B4F3-B3B919523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768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9" name="Line 39">
                <a:extLst>
                  <a:ext uri="{FF2B5EF4-FFF2-40B4-BE49-F238E27FC236}">
                    <a16:creationId xmlns:a16="http://schemas.microsoft.com/office/drawing/2014/main" id="{CD868901-31E8-AEA2-F595-ECC406525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768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83" name="Line 40">
              <a:extLst>
                <a:ext uri="{FF2B5EF4-FFF2-40B4-BE49-F238E27FC236}">
                  <a16:creationId xmlns:a16="http://schemas.microsoft.com/office/drawing/2014/main" id="{077B5C06-9F2E-F8A5-F7A8-45132C11A9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2188" y="4048125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4" name="Line 41">
              <a:extLst>
                <a:ext uri="{FF2B5EF4-FFF2-40B4-BE49-F238E27FC236}">
                  <a16:creationId xmlns:a16="http://schemas.microsoft.com/office/drawing/2014/main" id="{D993B1E9-062D-BAB2-D3AE-8ADF530152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2188" y="381952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85" name="Line 42">
              <a:extLst>
                <a:ext uri="{FF2B5EF4-FFF2-40B4-BE49-F238E27FC236}">
                  <a16:creationId xmlns:a16="http://schemas.microsoft.com/office/drawing/2014/main" id="{F956393D-7E95-9E28-0452-758E43177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3788" y="3819525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7" name="Line 43">
            <a:extLst>
              <a:ext uri="{FF2B5EF4-FFF2-40B4-BE49-F238E27FC236}">
                <a16:creationId xmlns:a16="http://schemas.microsoft.com/office/drawing/2014/main" id="{8440162F-975F-25AD-65EB-E027E435BE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74788" y="3438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44">
            <a:extLst>
              <a:ext uri="{FF2B5EF4-FFF2-40B4-BE49-F238E27FC236}">
                <a16:creationId xmlns:a16="http://schemas.microsoft.com/office/drawing/2014/main" id="{42B9A078-0E3B-717A-013B-52BA9BFBB4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2988" y="3438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Rectangle 45">
            <a:extLst>
              <a:ext uri="{FF2B5EF4-FFF2-40B4-BE49-F238E27FC236}">
                <a16:creationId xmlns:a16="http://schemas.microsoft.com/office/drawing/2014/main" id="{80C6AF01-E4B1-7C82-CE22-4666162A8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700" y="3438525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1</a:t>
            </a:r>
          </a:p>
        </p:txBody>
      </p:sp>
      <p:sp>
        <p:nvSpPr>
          <p:cNvPr id="25610" name="Rectangle 46">
            <a:extLst>
              <a:ext uri="{FF2B5EF4-FFF2-40B4-BE49-F238E27FC236}">
                <a16:creationId xmlns:a16="http://schemas.microsoft.com/office/drawing/2014/main" id="{ED22C7E6-BF90-EF14-4B99-C724A8778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3438525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2</a:t>
            </a:r>
          </a:p>
        </p:txBody>
      </p:sp>
      <p:sp>
        <p:nvSpPr>
          <p:cNvPr id="25611" name="Line 47">
            <a:extLst>
              <a:ext uri="{FF2B5EF4-FFF2-40B4-BE49-F238E27FC236}">
                <a16:creationId xmlns:a16="http://schemas.microsoft.com/office/drawing/2014/main" id="{BE7A9E29-99F3-6783-4D89-CF9E2355DC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1188" y="3438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48">
            <a:extLst>
              <a:ext uri="{FF2B5EF4-FFF2-40B4-BE49-F238E27FC236}">
                <a16:creationId xmlns:a16="http://schemas.microsoft.com/office/drawing/2014/main" id="{B8040905-9120-ABB4-5D0A-05F57A2E54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89388" y="3438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49">
            <a:extLst>
              <a:ext uri="{FF2B5EF4-FFF2-40B4-BE49-F238E27FC236}">
                <a16:creationId xmlns:a16="http://schemas.microsoft.com/office/drawing/2014/main" id="{74486169-DDEB-65DA-AEF6-8AD5FEEAF2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27588" y="3438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50">
            <a:extLst>
              <a:ext uri="{FF2B5EF4-FFF2-40B4-BE49-F238E27FC236}">
                <a16:creationId xmlns:a16="http://schemas.microsoft.com/office/drawing/2014/main" id="{29D36DE2-11D3-57DB-D76F-F6DAB925AB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5788" y="3438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51">
            <a:extLst>
              <a:ext uri="{FF2B5EF4-FFF2-40B4-BE49-F238E27FC236}">
                <a16:creationId xmlns:a16="http://schemas.microsoft.com/office/drawing/2014/main" id="{B03E9D9D-0BA8-E3D0-82CA-8A2EDFC4E4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3988" y="3438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52">
            <a:extLst>
              <a:ext uri="{FF2B5EF4-FFF2-40B4-BE49-F238E27FC236}">
                <a16:creationId xmlns:a16="http://schemas.microsoft.com/office/drawing/2014/main" id="{7042DC08-42B1-19B1-FC11-A719363637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2188" y="34385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Rectangle 53">
            <a:extLst>
              <a:ext uri="{FF2B5EF4-FFF2-40B4-BE49-F238E27FC236}">
                <a16:creationId xmlns:a16="http://schemas.microsoft.com/office/drawing/2014/main" id="{BFC7A1F3-0364-30E7-571D-35B32DB3E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3438525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3</a:t>
            </a:r>
          </a:p>
        </p:txBody>
      </p:sp>
      <p:sp>
        <p:nvSpPr>
          <p:cNvPr id="25618" name="Rectangle 54">
            <a:extLst>
              <a:ext uri="{FF2B5EF4-FFF2-40B4-BE49-F238E27FC236}">
                <a16:creationId xmlns:a16="http://schemas.microsoft.com/office/drawing/2014/main" id="{90ADC8F4-473F-E288-4AAA-8D1035A59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100" y="3438525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4</a:t>
            </a:r>
          </a:p>
        </p:txBody>
      </p:sp>
      <p:sp>
        <p:nvSpPr>
          <p:cNvPr id="25619" name="Rectangle 55">
            <a:extLst>
              <a:ext uri="{FF2B5EF4-FFF2-40B4-BE49-F238E27FC236}">
                <a16:creationId xmlns:a16="http://schemas.microsoft.com/office/drawing/2014/main" id="{BCEE5A4B-DFA9-C754-69C1-950F456AB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300" y="3438525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5</a:t>
            </a:r>
          </a:p>
        </p:txBody>
      </p:sp>
      <p:sp>
        <p:nvSpPr>
          <p:cNvPr id="25620" name="Rectangle 56">
            <a:extLst>
              <a:ext uri="{FF2B5EF4-FFF2-40B4-BE49-F238E27FC236}">
                <a16:creationId xmlns:a16="http://schemas.microsoft.com/office/drawing/2014/main" id="{537F5EB8-A642-4745-3717-A69263363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3438525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6</a:t>
            </a:r>
          </a:p>
        </p:txBody>
      </p:sp>
      <p:sp>
        <p:nvSpPr>
          <p:cNvPr id="25621" name="Rectangle 57">
            <a:extLst>
              <a:ext uri="{FF2B5EF4-FFF2-40B4-BE49-F238E27FC236}">
                <a16:creationId xmlns:a16="http://schemas.microsoft.com/office/drawing/2014/main" id="{7A6DFAEA-AE5E-BE77-9B5A-93F022697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700" y="3438525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7</a:t>
            </a:r>
          </a:p>
        </p:txBody>
      </p:sp>
      <p:grpSp>
        <p:nvGrpSpPr>
          <p:cNvPr id="25622" name="Group 58">
            <a:extLst>
              <a:ext uri="{FF2B5EF4-FFF2-40B4-BE49-F238E27FC236}">
                <a16:creationId xmlns:a16="http://schemas.microsoft.com/office/drawing/2014/main" id="{4EB6C2FE-22B3-EDEA-71A2-32327AB4458D}"/>
              </a:ext>
            </a:extLst>
          </p:cNvPr>
          <p:cNvGrpSpPr>
            <a:grpSpLocks/>
          </p:cNvGrpSpPr>
          <p:nvPr/>
        </p:nvGrpSpPr>
        <p:grpSpPr bwMode="auto">
          <a:xfrm>
            <a:off x="471488" y="4276725"/>
            <a:ext cx="5181600" cy="336550"/>
            <a:chOff x="232" y="1056"/>
            <a:chExt cx="3264" cy="212"/>
          </a:xfrm>
        </p:grpSpPr>
        <p:grpSp>
          <p:nvGrpSpPr>
            <p:cNvPr id="25659" name="Group 59">
              <a:extLst>
                <a:ext uri="{FF2B5EF4-FFF2-40B4-BE49-F238E27FC236}">
                  <a16:creationId xmlns:a16="http://schemas.microsoft.com/office/drawing/2014/main" id="{7E267977-2D80-7F01-05F5-884D385F0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2" y="1056"/>
              <a:ext cx="2624" cy="210"/>
              <a:chOff x="872" y="1056"/>
              <a:chExt cx="2624" cy="210"/>
            </a:xfrm>
          </p:grpSpPr>
          <p:grpSp>
            <p:nvGrpSpPr>
              <p:cNvPr id="25661" name="Group 60">
                <a:extLst>
                  <a:ext uri="{FF2B5EF4-FFF2-40B4-BE49-F238E27FC236}">
                    <a16:creationId xmlns:a16="http://schemas.microsoft.com/office/drawing/2014/main" id="{F397704C-8A34-F6EF-2C29-9CD5F48133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2" y="1056"/>
                <a:ext cx="512" cy="210"/>
                <a:chOff x="872" y="1056"/>
                <a:chExt cx="512" cy="210"/>
              </a:xfrm>
            </p:grpSpPr>
            <p:sp>
              <p:nvSpPr>
                <p:cNvPr id="25674" name="Rectangle 61">
                  <a:extLst>
                    <a:ext uri="{FF2B5EF4-FFF2-40B4-BE49-F238E27FC236}">
                      <a16:creationId xmlns:a16="http://schemas.microsoft.com/office/drawing/2014/main" id="{06E4514E-A49A-2FA5-D682-616599C167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2" y="106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5675" name="Rectangle 62">
                  <a:extLst>
                    <a:ext uri="{FF2B5EF4-FFF2-40B4-BE49-F238E27FC236}">
                      <a16:creationId xmlns:a16="http://schemas.microsoft.com/office/drawing/2014/main" id="{F909B96D-F48D-CA10-ABE4-F9EA66A2AA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3" y="1056"/>
                  <a:ext cx="43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b="1"/>
                    <a:t>Ifetch</a:t>
                  </a:r>
                </a:p>
              </p:txBody>
            </p:sp>
          </p:grpSp>
          <p:grpSp>
            <p:nvGrpSpPr>
              <p:cNvPr id="25662" name="Group 63">
                <a:extLst>
                  <a:ext uri="{FF2B5EF4-FFF2-40B4-BE49-F238E27FC236}">
                    <a16:creationId xmlns:a16="http://schemas.microsoft.com/office/drawing/2014/main" id="{84A38DED-4830-66B7-357B-62FD5A2E0C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3" y="1056"/>
                <a:ext cx="569" cy="210"/>
                <a:chOff x="1383" y="1056"/>
                <a:chExt cx="569" cy="210"/>
              </a:xfrm>
            </p:grpSpPr>
            <p:sp>
              <p:nvSpPr>
                <p:cNvPr id="25672" name="Rectangle 64">
                  <a:extLst>
                    <a:ext uri="{FF2B5EF4-FFF2-40B4-BE49-F238E27FC236}">
                      <a16:creationId xmlns:a16="http://schemas.microsoft.com/office/drawing/2014/main" id="{7A2DA27A-B023-6A00-436A-FBA574368E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00" y="106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5673" name="Rectangle 65">
                  <a:extLst>
                    <a:ext uri="{FF2B5EF4-FFF2-40B4-BE49-F238E27FC236}">
                      <a16:creationId xmlns:a16="http://schemas.microsoft.com/office/drawing/2014/main" id="{641AC5F8-0A4F-26C4-7D4C-C0791AAB0D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3" y="1056"/>
                  <a:ext cx="569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b="1"/>
                    <a:t>Reg/Dec</a:t>
                  </a:r>
                </a:p>
              </p:txBody>
            </p:sp>
          </p:grpSp>
          <p:grpSp>
            <p:nvGrpSpPr>
              <p:cNvPr id="25663" name="Group 66">
                <a:extLst>
                  <a:ext uri="{FF2B5EF4-FFF2-40B4-BE49-F238E27FC236}">
                    <a16:creationId xmlns:a16="http://schemas.microsoft.com/office/drawing/2014/main" id="{7B8319A5-0C09-458A-2C01-330F163B9F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8" y="1056"/>
                <a:ext cx="512" cy="210"/>
                <a:chOff x="1928" y="1056"/>
                <a:chExt cx="512" cy="210"/>
              </a:xfrm>
            </p:grpSpPr>
            <p:sp>
              <p:nvSpPr>
                <p:cNvPr id="25670" name="Rectangle 67">
                  <a:extLst>
                    <a:ext uri="{FF2B5EF4-FFF2-40B4-BE49-F238E27FC236}">
                      <a16:creationId xmlns:a16="http://schemas.microsoft.com/office/drawing/2014/main" id="{1F7D7656-3DB3-7FA1-6BAE-F9A207E74B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8" y="106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5671" name="Rectangle 68">
                  <a:extLst>
                    <a:ext uri="{FF2B5EF4-FFF2-40B4-BE49-F238E27FC236}">
                      <a16:creationId xmlns:a16="http://schemas.microsoft.com/office/drawing/2014/main" id="{9048A08D-C417-25FE-EC8A-730F141E3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07" y="1056"/>
                  <a:ext cx="377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b="1"/>
                    <a:t>Exec</a:t>
                  </a:r>
                </a:p>
              </p:txBody>
            </p:sp>
          </p:grpSp>
          <p:grpSp>
            <p:nvGrpSpPr>
              <p:cNvPr id="25664" name="Group 69">
                <a:extLst>
                  <a:ext uri="{FF2B5EF4-FFF2-40B4-BE49-F238E27FC236}">
                    <a16:creationId xmlns:a16="http://schemas.microsoft.com/office/drawing/2014/main" id="{F8FBD617-1B13-84EE-DE86-425572783C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6" y="1056"/>
                <a:ext cx="512" cy="210"/>
                <a:chOff x="2456" y="1056"/>
                <a:chExt cx="512" cy="210"/>
              </a:xfrm>
            </p:grpSpPr>
            <p:sp>
              <p:nvSpPr>
                <p:cNvPr id="25668" name="Rectangle 70">
                  <a:extLst>
                    <a:ext uri="{FF2B5EF4-FFF2-40B4-BE49-F238E27FC236}">
                      <a16:creationId xmlns:a16="http://schemas.microsoft.com/office/drawing/2014/main" id="{B23E93E5-D393-5191-E589-D85052741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6" y="106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5669" name="Rectangle 71">
                  <a:extLst>
                    <a:ext uri="{FF2B5EF4-FFF2-40B4-BE49-F238E27FC236}">
                      <a16:creationId xmlns:a16="http://schemas.microsoft.com/office/drawing/2014/main" id="{DC2269C3-3B4C-B599-B100-8788A17462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5" y="1056"/>
                  <a:ext cx="399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b="1"/>
                    <a:t>Mem</a:t>
                  </a:r>
                </a:p>
              </p:txBody>
            </p:sp>
          </p:grpSp>
          <p:grpSp>
            <p:nvGrpSpPr>
              <p:cNvPr id="25665" name="Group 72">
                <a:extLst>
                  <a:ext uri="{FF2B5EF4-FFF2-40B4-BE49-F238E27FC236}">
                    <a16:creationId xmlns:a16="http://schemas.microsoft.com/office/drawing/2014/main" id="{3F538A00-B4B5-979C-49AE-53BCF83A37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84" y="1056"/>
                <a:ext cx="512" cy="210"/>
                <a:chOff x="2984" y="1056"/>
                <a:chExt cx="512" cy="210"/>
              </a:xfrm>
            </p:grpSpPr>
            <p:sp>
              <p:nvSpPr>
                <p:cNvPr id="25666" name="Rectangle 73">
                  <a:extLst>
                    <a:ext uri="{FF2B5EF4-FFF2-40B4-BE49-F238E27FC236}">
                      <a16:creationId xmlns:a16="http://schemas.microsoft.com/office/drawing/2014/main" id="{0E90A739-3E42-F974-7EAC-0B89F1746D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4" y="106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5667" name="Rectangle 74">
                  <a:extLst>
                    <a:ext uri="{FF2B5EF4-FFF2-40B4-BE49-F238E27FC236}">
                      <a16:creationId xmlns:a16="http://schemas.microsoft.com/office/drawing/2014/main" id="{EE13C1EA-130A-9821-E760-04A8F1C4A5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3" y="1056"/>
                  <a:ext cx="299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b="1"/>
                    <a:t>Wr</a:t>
                  </a:r>
                </a:p>
              </p:txBody>
            </p:sp>
          </p:grpSp>
        </p:grpSp>
        <p:sp>
          <p:nvSpPr>
            <p:cNvPr id="25660" name="Rectangle 75">
              <a:extLst>
                <a:ext uri="{FF2B5EF4-FFF2-40B4-BE49-F238E27FC236}">
                  <a16:creationId xmlns:a16="http://schemas.microsoft.com/office/drawing/2014/main" id="{8908B886-F34D-65DE-835E-C1F75B0C1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" y="1056"/>
              <a:ext cx="6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 sz="1600" b="1"/>
                <a:t>1st LDUR</a:t>
              </a:r>
            </a:p>
          </p:txBody>
        </p:sp>
      </p:grpSp>
      <p:grpSp>
        <p:nvGrpSpPr>
          <p:cNvPr id="25623" name="Group 76">
            <a:extLst>
              <a:ext uri="{FF2B5EF4-FFF2-40B4-BE49-F238E27FC236}">
                <a16:creationId xmlns:a16="http://schemas.microsoft.com/office/drawing/2014/main" id="{0C92AA65-A242-582B-E8A9-858B523401DB}"/>
              </a:ext>
            </a:extLst>
          </p:cNvPr>
          <p:cNvGrpSpPr>
            <a:grpSpLocks/>
          </p:cNvGrpSpPr>
          <p:nvPr/>
        </p:nvGrpSpPr>
        <p:grpSpPr bwMode="auto">
          <a:xfrm>
            <a:off x="2325688" y="4733925"/>
            <a:ext cx="4165600" cy="333375"/>
            <a:chOff x="1400" y="1344"/>
            <a:chExt cx="2624" cy="210"/>
          </a:xfrm>
        </p:grpSpPr>
        <p:grpSp>
          <p:nvGrpSpPr>
            <p:cNvPr id="25644" name="Group 77">
              <a:extLst>
                <a:ext uri="{FF2B5EF4-FFF2-40B4-BE49-F238E27FC236}">
                  <a16:creationId xmlns:a16="http://schemas.microsoft.com/office/drawing/2014/main" id="{2BEA5246-1E55-DBCC-2B3E-8C7BA5E72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0" y="1344"/>
              <a:ext cx="512" cy="210"/>
              <a:chOff x="1400" y="1344"/>
              <a:chExt cx="512" cy="210"/>
            </a:xfrm>
          </p:grpSpPr>
          <p:sp>
            <p:nvSpPr>
              <p:cNvPr id="25657" name="Rectangle 78">
                <a:extLst>
                  <a:ext uri="{FF2B5EF4-FFF2-40B4-BE49-F238E27FC236}">
                    <a16:creationId xmlns:a16="http://schemas.microsoft.com/office/drawing/2014/main" id="{0BDA4D77-1B3B-741D-046E-B14BC28E5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135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58" name="Rectangle 79">
                <a:extLst>
                  <a:ext uri="{FF2B5EF4-FFF2-40B4-BE49-F238E27FC236}">
                    <a16:creationId xmlns:a16="http://schemas.microsoft.com/office/drawing/2014/main" id="{124C7403-0AA7-8B49-5778-E6DBFA711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1344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25645" name="Group 80">
              <a:extLst>
                <a:ext uri="{FF2B5EF4-FFF2-40B4-BE49-F238E27FC236}">
                  <a16:creationId xmlns:a16="http://schemas.microsoft.com/office/drawing/2014/main" id="{953B6DFE-ABD5-2DFA-BB1F-FECE4F633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1" y="1344"/>
              <a:ext cx="569" cy="210"/>
              <a:chOff x="1911" y="1344"/>
              <a:chExt cx="569" cy="210"/>
            </a:xfrm>
          </p:grpSpPr>
          <p:sp>
            <p:nvSpPr>
              <p:cNvPr id="25655" name="Rectangle 81">
                <a:extLst>
                  <a:ext uri="{FF2B5EF4-FFF2-40B4-BE49-F238E27FC236}">
                    <a16:creationId xmlns:a16="http://schemas.microsoft.com/office/drawing/2014/main" id="{5B69DD6E-9F7F-8562-D7AE-0A6F555D2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" y="135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56" name="Rectangle 82">
                <a:extLst>
                  <a:ext uri="{FF2B5EF4-FFF2-40B4-BE49-F238E27FC236}">
                    <a16:creationId xmlns:a16="http://schemas.microsoft.com/office/drawing/2014/main" id="{04C5E47F-0C1C-4BAF-4751-7D2405437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" y="1344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Reg/Dec</a:t>
                </a:r>
              </a:p>
            </p:txBody>
          </p:sp>
        </p:grpSp>
        <p:grpSp>
          <p:nvGrpSpPr>
            <p:cNvPr id="25646" name="Group 83">
              <a:extLst>
                <a:ext uri="{FF2B5EF4-FFF2-40B4-BE49-F238E27FC236}">
                  <a16:creationId xmlns:a16="http://schemas.microsoft.com/office/drawing/2014/main" id="{09113BB8-5BC8-6253-5C4A-56EB4340C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" y="1344"/>
              <a:ext cx="512" cy="210"/>
              <a:chOff x="2456" y="1344"/>
              <a:chExt cx="512" cy="210"/>
            </a:xfrm>
          </p:grpSpPr>
          <p:sp>
            <p:nvSpPr>
              <p:cNvPr id="25653" name="Rectangle 84">
                <a:extLst>
                  <a:ext uri="{FF2B5EF4-FFF2-40B4-BE49-F238E27FC236}">
                    <a16:creationId xmlns:a16="http://schemas.microsoft.com/office/drawing/2014/main" id="{05CF52D4-D2B8-9E65-5206-2955AA877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135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54" name="Rectangle 85">
                <a:extLst>
                  <a:ext uri="{FF2B5EF4-FFF2-40B4-BE49-F238E27FC236}">
                    <a16:creationId xmlns:a16="http://schemas.microsoft.com/office/drawing/2014/main" id="{E5DE1A55-A6BA-DD25-6A3D-E74E41DE5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5" y="1344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Exec</a:t>
                </a:r>
              </a:p>
            </p:txBody>
          </p:sp>
        </p:grpSp>
        <p:grpSp>
          <p:nvGrpSpPr>
            <p:cNvPr id="25647" name="Group 86">
              <a:extLst>
                <a:ext uri="{FF2B5EF4-FFF2-40B4-BE49-F238E27FC236}">
                  <a16:creationId xmlns:a16="http://schemas.microsoft.com/office/drawing/2014/main" id="{0E90E044-5B36-92B7-38B2-847BC2D20C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4" y="1344"/>
              <a:ext cx="512" cy="210"/>
              <a:chOff x="2984" y="1344"/>
              <a:chExt cx="512" cy="210"/>
            </a:xfrm>
          </p:grpSpPr>
          <p:sp>
            <p:nvSpPr>
              <p:cNvPr id="25651" name="Rectangle 87">
                <a:extLst>
                  <a:ext uri="{FF2B5EF4-FFF2-40B4-BE49-F238E27FC236}">
                    <a16:creationId xmlns:a16="http://schemas.microsoft.com/office/drawing/2014/main" id="{F1841E0E-7E84-D777-90B9-B5A82C082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135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52" name="Rectangle 88">
                <a:extLst>
                  <a:ext uri="{FF2B5EF4-FFF2-40B4-BE49-F238E27FC236}">
                    <a16:creationId xmlns:a16="http://schemas.microsoft.com/office/drawing/2014/main" id="{EC41D914-E4AC-3ED7-1B16-9A4F2F8DC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3" y="1344"/>
                <a:ext cx="3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Mem</a:t>
                </a:r>
              </a:p>
            </p:txBody>
          </p:sp>
        </p:grpSp>
        <p:grpSp>
          <p:nvGrpSpPr>
            <p:cNvPr id="25648" name="Group 89">
              <a:extLst>
                <a:ext uri="{FF2B5EF4-FFF2-40B4-BE49-F238E27FC236}">
                  <a16:creationId xmlns:a16="http://schemas.microsoft.com/office/drawing/2014/main" id="{71458584-A4A1-334E-4890-4B3DBA69B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2" y="1344"/>
              <a:ext cx="512" cy="210"/>
              <a:chOff x="3512" y="1344"/>
              <a:chExt cx="512" cy="210"/>
            </a:xfrm>
          </p:grpSpPr>
          <p:sp>
            <p:nvSpPr>
              <p:cNvPr id="25649" name="Rectangle 90">
                <a:extLst>
                  <a:ext uri="{FF2B5EF4-FFF2-40B4-BE49-F238E27FC236}">
                    <a16:creationId xmlns:a16="http://schemas.microsoft.com/office/drawing/2014/main" id="{D8AFEE98-72C4-9570-E819-C7DF519E4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35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50" name="Rectangle 91">
                <a:extLst>
                  <a:ext uri="{FF2B5EF4-FFF2-40B4-BE49-F238E27FC236}">
                    <a16:creationId xmlns:a16="http://schemas.microsoft.com/office/drawing/2014/main" id="{84AD8B48-0AA0-3A33-6E4F-A227E1916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1344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Wr</a:t>
                </a:r>
              </a:p>
            </p:txBody>
          </p:sp>
        </p:grpSp>
      </p:grpSp>
      <p:sp>
        <p:nvSpPr>
          <p:cNvPr id="25624" name="Rectangle 92">
            <a:extLst>
              <a:ext uri="{FF2B5EF4-FFF2-40B4-BE49-F238E27FC236}">
                <a16:creationId xmlns:a16="http://schemas.microsoft.com/office/drawing/2014/main" id="{720B083F-2314-1489-15A5-2177492AB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4733925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600" b="1"/>
              <a:t>2nd LDUR</a:t>
            </a:r>
          </a:p>
        </p:txBody>
      </p:sp>
      <p:grpSp>
        <p:nvGrpSpPr>
          <p:cNvPr id="25625" name="Group 93">
            <a:extLst>
              <a:ext uri="{FF2B5EF4-FFF2-40B4-BE49-F238E27FC236}">
                <a16:creationId xmlns:a16="http://schemas.microsoft.com/office/drawing/2014/main" id="{FF296998-B095-8D6E-E9C3-8DF8732DA623}"/>
              </a:ext>
            </a:extLst>
          </p:cNvPr>
          <p:cNvGrpSpPr>
            <a:grpSpLocks/>
          </p:cNvGrpSpPr>
          <p:nvPr/>
        </p:nvGrpSpPr>
        <p:grpSpPr bwMode="auto">
          <a:xfrm>
            <a:off x="3163888" y="5191125"/>
            <a:ext cx="4165600" cy="333375"/>
            <a:chOff x="1928" y="1632"/>
            <a:chExt cx="2624" cy="210"/>
          </a:xfrm>
        </p:grpSpPr>
        <p:grpSp>
          <p:nvGrpSpPr>
            <p:cNvPr id="25629" name="Group 94">
              <a:extLst>
                <a:ext uri="{FF2B5EF4-FFF2-40B4-BE49-F238E27FC236}">
                  <a16:creationId xmlns:a16="http://schemas.microsoft.com/office/drawing/2014/main" id="{F0E8E325-66F8-BB78-0FA0-38B756686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" y="1632"/>
              <a:ext cx="512" cy="210"/>
              <a:chOff x="1928" y="1632"/>
              <a:chExt cx="512" cy="210"/>
            </a:xfrm>
          </p:grpSpPr>
          <p:sp>
            <p:nvSpPr>
              <p:cNvPr id="25642" name="Rectangle 95">
                <a:extLst>
                  <a:ext uri="{FF2B5EF4-FFF2-40B4-BE49-F238E27FC236}">
                    <a16:creationId xmlns:a16="http://schemas.microsoft.com/office/drawing/2014/main" id="{F5EF694E-5B72-D9B7-99EF-8CDA43D2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" y="164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43" name="Rectangle 96">
                <a:extLst>
                  <a:ext uri="{FF2B5EF4-FFF2-40B4-BE49-F238E27FC236}">
                    <a16:creationId xmlns:a16="http://schemas.microsoft.com/office/drawing/2014/main" id="{A56C926D-F727-175D-61E7-57E49E90F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9" y="1632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25630" name="Group 97">
              <a:extLst>
                <a:ext uri="{FF2B5EF4-FFF2-40B4-BE49-F238E27FC236}">
                  <a16:creationId xmlns:a16="http://schemas.microsoft.com/office/drawing/2014/main" id="{66A8ADDF-C16D-91AD-EA00-1E47869C4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9" y="1632"/>
              <a:ext cx="569" cy="210"/>
              <a:chOff x="2439" y="1632"/>
              <a:chExt cx="569" cy="210"/>
            </a:xfrm>
          </p:grpSpPr>
          <p:sp>
            <p:nvSpPr>
              <p:cNvPr id="25640" name="Rectangle 98">
                <a:extLst>
                  <a:ext uri="{FF2B5EF4-FFF2-40B4-BE49-F238E27FC236}">
                    <a16:creationId xmlns:a16="http://schemas.microsoft.com/office/drawing/2014/main" id="{989D4CA0-E1B3-CB0B-17A8-F8E7A9333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164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41" name="Rectangle 99">
                <a:extLst>
                  <a:ext uri="{FF2B5EF4-FFF2-40B4-BE49-F238E27FC236}">
                    <a16:creationId xmlns:a16="http://schemas.microsoft.com/office/drawing/2014/main" id="{BEE73610-ED99-C462-BC6A-4FD6FF6BE1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1632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Reg/Dec</a:t>
                </a:r>
              </a:p>
            </p:txBody>
          </p:sp>
        </p:grpSp>
        <p:grpSp>
          <p:nvGrpSpPr>
            <p:cNvPr id="25631" name="Group 100">
              <a:extLst>
                <a:ext uri="{FF2B5EF4-FFF2-40B4-BE49-F238E27FC236}">
                  <a16:creationId xmlns:a16="http://schemas.microsoft.com/office/drawing/2014/main" id="{D88DD51B-D2B4-BEC5-F69B-948423C07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4" y="1632"/>
              <a:ext cx="512" cy="210"/>
              <a:chOff x="2984" y="1632"/>
              <a:chExt cx="512" cy="210"/>
            </a:xfrm>
          </p:grpSpPr>
          <p:sp>
            <p:nvSpPr>
              <p:cNvPr id="25638" name="Rectangle 101">
                <a:extLst>
                  <a:ext uri="{FF2B5EF4-FFF2-40B4-BE49-F238E27FC236}">
                    <a16:creationId xmlns:a16="http://schemas.microsoft.com/office/drawing/2014/main" id="{363E21CF-AC93-2189-AD5E-142C0503EE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4" y="164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39" name="Rectangle 102">
                <a:extLst>
                  <a:ext uri="{FF2B5EF4-FFF2-40B4-BE49-F238E27FC236}">
                    <a16:creationId xmlns:a16="http://schemas.microsoft.com/office/drawing/2014/main" id="{9D80C8ED-7619-22D5-06E7-42E0BED81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3" y="1632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Exec</a:t>
                </a:r>
              </a:p>
            </p:txBody>
          </p:sp>
        </p:grpSp>
        <p:grpSp>
          <p:nvGrpSpPr>
            <p:cNvPr id="25632" name="Group 103">
              <a:extLst>
                <a:ext uri="{FF2B5EF4-FFF2-40B4-BE49-F238E27FC236}">
                  <a16:creationId xmlns:a16="http://schemas.microsoft.com/office/drawing/2014/main" id="{A607FD7A-02E3-A7BD-2EA8-F5124E48F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2" y="1632"/>
              <a:ext cx="512" cy="210"/>
              <a:chOff x="3512" y="1632"/>
              <a:chExt cx="512" cy="210"/>
            </a:xfrm>
          </p:grpSpPr>
          <p:sp>
            <p:nvSpPr>
              <p:cNvPr id="25636" name="Rectangle 104">
                <a:extLst>
                  <a:ext uri="{FF2B5EF4-FFF2-40B4-BE49-F238E27FC236}">
                    <a16:creationId xmlns:a16="http://schemas.microsoft.com/office/drawing/2014/main" id="{BBCF203D-233A-395D-3BEB-DB5057F28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164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37" name="Rectangle 105">
                <a:extLst>
                  <a:ext uri="{FF2B5EF4-FFF2-40B4-BE49-F238E27FC236}">
                    <a16:creationId xmlns:a16="http://schemas.microsoft.com/office/drawing/2014/main" id="{652E9E04-0520-80E4-BFE6-C6920704C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1" y="1632"/>
                <a:ext cx="3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Mem</a:t>
                </a:r>
              </a:p>
            </p:txBody>
          </p:sp>
        </p:grpSp>
        <p:grpSp>
          <p:nvGrpSpPr>
            <p:cNvPr id="25633" name="Group 106">
              <a:extLst>
                <a:ext uri="{FF2B5EF4-FFF2-40B4-BE49-F238E27FC236}">
                  <a16:creationId xmlns:a16="http://schemas.microsoft.com/office/drawing/2014/main" id="{E1D14A12-936C-6375-F15C-2FF933C9B8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0" y="1632"/>
              <a:ext cx="512" cy="210"/>
              <a:chOff x="4040" y="1632"/>
              <a:chExt cx="512" cy="210"/>
            </a:xfrm>
          </p:grpSpPr>
          <p:sp>
            <p:nvSpPr>
              <p:cNvPr id="25634" name="Rectangle 107">
                <a:extLst>
                  <a:ext uri="{FF2B5EF4-FFF2-40B4-BE49-F238E27FC236}">
                    <a16:creationId xmlns:a16="http://schemas.microsoft.com/office/drawing/2014/main" id="{31DE7CF9-9533-D074-6535-E5033F23A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0" y="164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35" name="Rectangle 108">
                <a:extLst>
                  <a:ext uri="{FF2B5EF4-FFF2-40B4-BE49-F238E27FC236}">
                    <a16:creationId xmlns:a16="http://schemas.microsoft.com/office/drawing/2014/main" id="{B92BC2E9-525F-3062-6E91-4D16F3B33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" y="1632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Wr</a:t>
                </a:r>
              </a:p>
            </p:txBody>
          </p:sp>
        </p:grpSp>
      </p:grpSp>
      <p:sp>
        <p:nvSpPr>
          <p:cNvPr id="25626" name="Rectangle 109">
            <a:extLst>
              <a:ext uri="{FF2B5EF4-FFF2-40B4-BE49-F238E27FC236}">
                <a16:creationId xmlns:a16="http://schemas.microsoft.com/office/drawing/2014/main" id="{55D44AD7-C98A-DF50-8868-4422CAB85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5191125"/>
            <a:ext cx="1120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600" b="1"/>
              <a:t>3rd LDUR</a:t>
            </a:r>
          </a:p>
        </p:txBody>
      </p:sp>
      <p:sp>
        <p:nvSpPr>
          <p:cNvPr id="25627" name="Line 110">
            <a:extLst>
              <a:ext uri="{FF2B5EF4-FFF2-40B4-BE49-F238E27FC236}">
                <a16:creationId xmlns:a16="http://schemas.microsoft.com/office/drawing/2014/main" id="{6F70AA5D-F85F-815D-39E9-97351362C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03988" y="41243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8" name="Line 111">
            <a:extLst>
              <a:ext uri="{FF2B5EF4-FFF2-40B4-BE49-F238E27FC236}">
                <a16:creationId xmlns:a16="http://schemas.microsoft.com/office/drawing/2014/main" id="{5BF469FD-DB88-38A9-2096-321C06AC49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2188" y="4124325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1D526946-4F9F-9637-8788-113279BE9D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CD90E3AF-1365-4718-A6B5-88D3DA19C358}" type="slidenum">
              <a:rPr lang="en-US" altLang="en-US"/>
              <a:pPr>
                <a:spcBef>
                  <a:spcPct val="0"/>
                </a:spcBef>
                <a:buSzTx/>
              </a:pPr>
              <a:t>111</a:t>
            </a:fld>
            <a:endParaRPr lang="en-US" altLang="en-US"/>
          </a:p>
        </p:txBody>
      </p:sp>
      <p:sp>
        <p:nvSpPr>
          <p:cNvPr id="27651" name="Rectangle 49">
            <a:extLst>
              <a:ext uri="{FF2B5EF4-FFF2-40B4-BE49-F238E27FC236}">
                <a16:creationId xmlns:a16="http://schemas.microsoft.com/office/drawing/2014/main" id="{B93742DA-71E0-2E28-E93B-489F4B756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Four Stages of R-type</a:t>
            </a:r>
          </a:p>
        </p:txBody>
      </p:sp>
      <p:sp>
        <p:nvSpPr>
          <p:cNvPr id="27652" name="Rectangle 50">
            <a:extLst>
              <a:ext uri="{FF2B5EF4-FFF2-40B4-BE49-F238E27FC236}">
                <a16:creationId xmlns:a16="http://schemas.microsoft.com/office/drawing/2014/main" id="{3287264A-1EA3-9989-2BC5-366C052E7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Ifetch: Fetch the instruction from the Instruction Memory</a:t>
            </a:r>
          </a:p>
          <a:p>
            <a:r>
              <a:rPr lang="en-US" altLang="en-US"/>
              <a:t>Reg/Dec: Register Fetch and Instruction Decode</a:t>
            </a:r>
          </a:p>
          <a:p>
            <a:r>
              <a:rPr lang="en-US" altLang="en-US"/>
              <a:t>Exec:  ALU operates on the two register operands</a:t>
            </a:r>
          </a:p>
          <a:p>
            <a:r>
              <a:rPr lang="en-US" altLang="en-US"/>
              <a:t>Wr: Write the ALU output back to the register file</a:t>
            </a:r>
          </a:p>
        </p:txBody>
      </p:sp>
      <p:grpSp>
        <p:nvGrpSpPr>
          <p:cNvPr id="27653" name="Group 50">
            <a:extLst>
              <a:ext uri="{FF2B5EF4-FFF2-40B4-BE49-F238E27FC236}">
                <a16:creationId xmlns:a16="http://schemas.microsoft.com/office/drawing/2014/main" id="{91448B65-A77E-A667-163B-59D4F5DD98D4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782763" y="3154363"/>
            <a:ext cx="4191000" cy="228600"/>
            <a:chOff x="1782763" y="3154363"/>
            <a:chExt cx="4191000" cy="228600"/>
          </a:xfrm>
        </p:grpSpPr>
        <p:grpSp>
          <p:nvGrpSpPr>
            <p:cNvPr id="27676" name="Group 4">
              <a:extLst>
                <a:ext uri="{FF2B5EF4-FFF2-40B4-BE49-F238E27FC236}">
                  <a16:creationId xmlns:a16="http://schemas.microsoft.com/office/drawing/2014/main" id="{D767198C-7B46-9512-DE75-A9C9BFE02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3763" y="3154363"/>
              <a:ext cx="838200" cy="228600"/>
              <a:chOff x="1248" y="720"/>
              <a:chExt cx="528" cy="144"/>
            </a:xfrm>
          </p:grpSpPr>
          <p:sp>
            <p:nvSpPr>
              <p:cNvPr id="27695" name="Line 5">
                <a:extLst>
                  <a:ext uri="{FF2B5EF4-FFF2-40B4-BE49-F238E27FC236}">
                    <a16:creationId xmlns:a16="http://schemas.microsoft.com/office/drawing/2014/main" id="{687B1238-CFEB-97B2-1F6A-F777FC228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Line 6">
                <a:extLst>
                  <a:ext uri="{FF2B5EF4-FFF2-40B4-BE49-F238E27FC236}">
                    <a16:creationId xmlns:a16="http://schemas.microsoft.com/office/drawing/2014/main" id="{558263D1-ED4D-C2E9-4341-CE17F7B14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7" name="Line 7">
                <a:extLst>
                  <a:ext uri="{FF2B5EF4-FFF2-40B4-BE49-F238E27FC236}">
                    <a16:creationId xmlns:a16="http://schemas.microsoft.com/office/drawing/2014/main" id="{09213DCE-9E5F-73DE-4610-C78F70E0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8" name="Line 8">
                <a:extLst>
                  <a:ext uri="{FF2B5EF4-FFF2-40B4-BE49-F238E27FC236}">
                    <a16:creationId xmlns:a16="http://schemas.microsoft.com/office/drawing/2014/main" id="{00E10049-D4CF-78FA-99D1-6798A815F4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677" name="Group 9">
              <a:extLst>
                <a:ext uri="{FF2B5EF4-FFF2-40B4-BE49-F238E27FC236}">
                  <a16:creationId xmlns:a16="http://schemas.microsoft.com/office/drawing/2014/main" id="{7E3E1DA6-1E86-0035-961C-E7E2B82C75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1963" y="3154363"/>
              <a:ext cx="838200" cy="228600"/>
              <a:chOff x="1776" y="720"/>
              <a:chExt cx="528" cy="144"/>
            </a:xfrm>
          </p:grpSpPr>
          <p:sp>
            <p:nvSpPr>
              <p:cNvPr id="27691" name="Line 10">
                <a:extLst>
                  <a:ext uri="{FF2B5EF4-FFF2-40B4-BE49-F238E27FC236}">
                    <a16:creationId xmlns:a16="http://schemas.microsoft.com/office/drawing/2014/main" id="{75E6E8FF-579B-F5E1-8922-CC2F6B6EE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2" name="Line 11">
                <a:extLst>
                  <a:ext uri="{FF2B5EF4-FFF2-40B4-BE49-F238E27FC236}">
                    <a16:creationId xmlns:a16="http://schemas.microsoft.com/office/drawing/2014/main" id="{18CAC1D7-2B58-D127-54D2-31B4FBE95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3" name="Line 12">
                <a:extLst>
                  <a:ext uri="{FF2B5EF4-FFF2-40B4-BE49-F238E27FC236}">
                    <a16:creationId xmlns:a16="http://schemas.microsoft.com/office/drawing/2014/main" id="{6BAD4FD7-6039-8A5B-FA0E-45A264FB2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Line 13">
                <a:extLst>
                  <a:ext uri="{FF2B5EF4-FFF2-40B4-BE49-F238E27FC236}">
                    <a16:creationId xmlns:a16="http://schemas.microsoft.com/office/drawing/2014/main" id="{E11C04E6-75AF-AACB-7FF5-FBD45BA4A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678" name="Group 14">
              <a:extLst>
                <a:ext uri="{FF2B5EF4-FFF2-40B4-BE49-F238E27FC236}">
                  <a16:creationId xmlns:a16="http://schemas.microsoft.com/office/drawing/2014/main" id="{BE510E14-D609-A313-F2F7-75FE746CF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163" y="3154363"/>
              <a:ext cx="838200" cy="228600"/>
              <a:chOff x="2304" y="720"/>
              <a:chExt cx="528" cy="144"/>
            </a:xfrm>
          </p:grpSpPr>
          <p:sp>
            <p:nvSpPr>
              <p:cNvPr id="27687" name="Line 15">
                <a:extLst>
                  <a:ext uri="{FF2B5EF4-FFF2-40B4-BE49-F238E27FC236}">
                    <a16:creationId xmlns:a16="http://schemas.microsoft.com/office/drawing/2014/main" id="{8D5EFF1C-72D1-773E-2D61-59C39A2CD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Line 16">
                <a:extLst>
                  <a:ext uri="{FF2B5EF4-FFF2-40B4-BE49-F238E27FC236}">
                    <a16:creationId xmlns:a16="http://schemas.microsoft.com/office/drawing/2014/main" id="{42DE68FB-7AF0-D53C-7E68-03CE5CEF5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9" name="Line 17">
                <a:extLst>
                  <a:ext uri="{FF2B5EF4-FFF2-40B4-BE49-F238E27FC236}">
                    <a16:creationId xmlns:a16="http://schemas.microsoft.com/office/drawing/2014/main" id="{F4E2F368-3C30-465D-C1C6-8A34DDB1F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2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0" name="Line 18">
                <a:extLst>
                  <a:ext uri="{FF2B5EF4-FFF2-40B4-BE49-F238E27FC236}">
                    <a16:creationId xmlns:a16="http://schemas.microsoft.com/office/drawing/2014/main" id="{8A7166FB-B7A6-40CB-B16A-D66ABAB0C8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7679" name="Group 19">
              <a:extLst>
                <a:ext uri="{FF2B5EF4-FFF2-40B4-BE49-F238E27FC236}">
                  <a16:creationId xmlns:a16="http://schemas.microsoft.com/office/drawing/2014/main" id="{A7BCFD55-E2E3-D877-57AD-C82CFF01F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8363" y="3154363"/>
              <a:ext cx="838200" cy="228600"/>
              <a:chOff x="2832" y="720"/>
              <a:chExt cx="528" cy="144"/>
            </a:xfrm>
          </p:grpSpPr>
          <p:sp>
            <p:nvSpPr>
              <p:cNvPr id="27683" name="Line 20">
                <a:extLst>
                  <a:ext uri="{FF2B5EF4-FFF2-40B4-BE49-F238E27FC236}">
                    <a16:creationId xmlns:a16="http://schemas.microsoft.com/office/drawing/2014/main" id="{C7E575F8-65CB-4368-0DA1-3BF538D15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21">
                <a:extLst>
                  <a:ext uri="{FF2B5EF4-FFF2-40B4-BE49-F238E27FC236}">
                    <a16:creationId xmlns:a16="http://schemas.microsoft.com/office/drawing/2014/main" id="{5B3DF5D4-4BE0-B592-6C10-76B068FDDE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22">
                <a:extLst>
                  <a:ext uri="{FF2B5EF4-FFF2-40B4-BE49-F238E27FC236}">
                    <a16:creationId xmlns:a16="http://schemas.microsoft.com/office/drawing/2014/main" id="{4CFD6D4C-9940-0EBC-3D6C-7330560E8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0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Line 23">
                <a:extLst>
                  <a:ext uri="{FF2B5EF4-FFF2-40B4-BE49-F238E27FC236}">
                    <a16:creationId xmlns:a16="http://schemas.microsoft.com/office/drawing/2014/main" id="{C2BB224B-000F-3474-6717-6737553AA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680" name="Line 24">
              <a:extLst>
                <a:ext uri="{FF2B5EF4-FFF2-40B4-BE49-F238E27FC236}">
                  <a16:creationId xmlns:a16="http://schemas.microsoft.com/office/drawing/2014/main" id="{17A4F35F-88E2-6F42-2EE5-22099424AE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6563" y="3382963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1" name="Line 25">
              <a:extLst>
                <a:ext uri="{FF2B5EF4-FFF2-40B4-BE49-F238E27FC236}">
                  <a16:creationId xmlns:a16="http://schemas.microsoft.com/office/drawing/2014/main" id="{8DFC7306-59BB-5C98-6D23-E54C435A9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6563" y="315436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82" name="Line 26">
              <a:extLst>
                <a:ext uri="{FF2B5EF4-FFF2-40B4-BE49-F238E27FC236}">
                  <a16:creationId xmlns:a16="http://schemas.microsoft.com/office/drawing/2014/main" id="{55E21F1D-F1AD-0B65-EFE7-58227B80B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763" y="3154363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654" name="Line 27">
            <a:extLst>
              <a:ext uri="{FF2B5EF4-FFF2-40B4-BE49-F238E27FC236}">
                <a16:creationId xmlns:a16="http://schemas.microsoft.com/office/drawing/2014/main" id="{91E30234-CA0C-8160-9705-746AF2FF1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3763" y="277336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28">
            <a:extLst>
              <a:ext uri="{FF2B5EF4-FFF2-40B4-BE49-F238E27FC236}">
                <a16:creationId xmlns:a16="http://schemas.microsoft.com/office/drawing/2014/main" id="{8486C6DF-5C3B-21E0-9067-386B0A928B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1963" y="277336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Rectangle 29">
            <a:extLst>
              <a:ext uri="{FF2B5EF4-FFF2-40B4-BE49-F238E27FC236}">
                <a16:creationId xmlns:a16="http://schemas.microsoft.com/office/drawing/2014/main" id="{30A2B424-DB99-C0A5-6DAA-A92E17AA8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277336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1</a:t>
            </a:r>
          </a:p>
        </p:txBody>
      </p:sp>
      <p:sp>
        <p:nvSpPr>
          <p:cNvPr id="27657" name="Rectangle 30">
            <a:extLst>
              <a:ext uri="{FF2B5EF4-FFF2-40B4-BE49-F238E27FC236}">
                <a16:creationId xmlns:a16="http://schemas.microsoft.com/office/drawing/2014/main" id="{FE0B0650-27EC-9B81-0F02-AEB05734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277336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2</a:t>
            </a:r>
          </a:p>
        </p:txBody>
      </p:sp>
      <p:sp>
        <p:nvSpPr>
          <p:cNvPr id="27658" name="Line 31">
            <a:extLst>
              <a:ext uri="{FF2B5EF4-FFF2-40B4-BE49-F238E27FC236}">
                <a16:creationId xmlns:a16="http://schemas.microsoft.com/office/drawing/2014/main" id="{8C6520BC-6560-2722-C3B2-A857D2E8ED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0163" y="277336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32">
            <a:extLst>
              <a:ext uri="{FF2B5EF4-FFF2-40B4-BE49-F238E27FC236}">
                <a16:creationId xmlns:a16="http://schemas.microsoft.com/office/drawing/2014/main" id="{76D8DEC6-FDA8-968A-E6C0-68C5BD38A6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8363" y="277336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33">
            <a:extLst>
              <a:ext uri="{FF2B5EF4-FFF2-40B4-BE49-F238E27FC236}">
                <a16:creationId xmlns:a16="http://schemas.microsoft.com/office/drawing/2014/main" id="{2AC295A0-D2ED-9CD9-D84B-A9347DECC5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6563" y="277336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Rectangle 34">
            <a:extLst>
              <a:ext uri="{FF2B5EF4-FFF2-40B4-BE49-F238E27FC236}">
                <a16:creationId xmlns:a16="http://schemas.microsoft.com/office/drawing/2014/main" id="{1FA7498E-0247-0620-5EF0-F210B673B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075" y="277336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3</a:t>
            </a:r>
          </a:p>
        </p:txBody>
      </p:sp>
      <p:sp>
        <p:nvSpPr>
          <p:cNvPr id="27662" name="Rectangle 35">
            <a:extLst>
              <a:ext uri="{FF2B5EF4-FFF2-40B4-BE49-F238E27FC236}">
                <a16:creationId xmlns:a16="http://schemas.microsoft.com/office/drawing/2014/main" id="{B7359BE0-C8BD-5B49-5C0F-2F42BF61A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277336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4</a:t>
            </a:r>
          </a:p>
        </p:txBody>
      </p:sp>
      <p:grpSp>
        <p:nvGrpSpPr>
          <p:cNvPr id="27663" name="Group 36">
            <a:extLst>
              <a:ext uri="{FF2B5EF4-FFF2-40B4-BE49-F238E27FC236}">
                <a16:creationId xmlns:a16="http://schemas.microsoft.com/office/drawing/2014/main" id="{6876B4C0-0CBE-2217-DCD8-42C6A40B9578}"/>
              </a:ext>
            </a:extLst>
          </p:cNvPr>
          <p:cNvGrpSpPr>
            <a:grpSpLocks/>
          </p:cNvGrpSpPr>
          <p:nvPr/>
        </p:nvGrpSpPr>
        <p:grpSpPr bwMode="auto">
          <a:xfrm>
            <a:off x="2176463" y="3611563"/>
            <a:ext cx="812800" cy="333375"/>
            <a:chOff x="1256" y="1008"/>
            <a:chExt cx="512" cy="210"/>
          </a:xfrm>
        </p:grpSpPr>
        <p:sp>
          <p:nvSpPr>
            <p:cNvPr id="27674" name="Rectangle 37">
              <a:extLst>
                <a:ext uri="{FF2B5EF4-FFF2-40B4-BE49-F238E27FC236}">
                  <a16:creationId xmlns:a16="http://schemas.microsoft.com/office/drawing/2014/main" id="{0D6125CF-06E2-F2C0-418C-57244B976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01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7675" name="Rectangle 38">
              <a:extLst>
                <a:ext uri="{FF2B5EF4-FFF2-40B4-BE49-F238E27FC236}">
                  <a16:creationId xmlns:a16="http://schemas.microsoft.com/office/drawing/2014/main" id="{2F71D577-2D40-F283-D984-8C3B63769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008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27664" name="Group 39">
            <a:extLst>
              <a:ext uri="{FF2B5EF4-FFF2-40B4-BE49-F238E27FC236}">
                <a16:creationId xmlns:a16="http://schemas.microsoft.com/office/drawing/2014/main" id="{39F06092-4899-120A-EC0C-97B37E7149E8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611563"/>
            <a:ext cx="903288" cy="333375"/>
            <a:chOff x="1767" y="1008"/>
            <a:chExt cx="569" cy="210"/>
          </a:xfrm>
        </p:grpSpPr>
        <p:sp>
          <p:nvSpPr>
            <p:cNvPr id="27672" name="Rectangle 40">
              <a:extLst>
                <a:ext uri="{FF2B5EF4-FFF2-40B4-BE49-F238E27FC236}">
                  <a16:creationId xmlns:a16="http://schemas.microsoft.com/office/drawing/2014/main" id="{24DB8064-C593-AB25-B406-388094EF9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101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7673" name="Rectangle 41">
              <a:extLst>
                <a:ext uri="{FF2B5EF4-FFF2-40B4-BE49-F238E27FC236}">
                  <a16:creationId xmlns:a16="http://schemas.microsoft.com/office/drawing/2014/main" id="{39B94BCE-07DF-E4E3-EA66-24B462053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1008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27665" name="Group 42">
            <a:extLst>
              <a:ext uri="{FF2B5EF4-FFF2-40B4-BE49-F238E27FC236}">
                <a16:creationId xmlns:a16="http://schemas.microsoft.com/office/drawing/2014/main" id="{D8E25AD1-3F5C-217A-3F5D-8AD8DBF140A6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3611563"/>
            <a:ext cx="812800" cy="333375"/>
            <a:chOff x="2312" y="1008"/>
            <a:chExt cx="512" cy="210"/>
          </a:xfrm>
        </p:grpSpPr>
        <p:sp>
          <p:nvSpPr>
            <p:cNvPr id="27670" name="Rectangle 43">
              <a:extLst>
                <a:ext uri="{FF2B5EF4-FFF2-40B4-BE49-F238E27FC236}">
                  <a16:creationId xmlns:a16="http://schemas.microsoft.com/office/drawing/2014/main" id="{F53FF7A7-5695-36E2-0453-B6AEE9DA0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01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7671" name="Rectangle 44">
              <a:extLst>
                <a:ext uri="{FF2B5EF4-FFF2-40B4-BE49-F238E27FC236}">
                  <a16:creationId xmlns:a16="http://schemas.microsoft.com/office/drawing/2014/main" id="{E06938D4-D3FC-CE05-62C2-C3249AE10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1008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27666" name="Group 45">
            <a:extLst>
              <a:ext uri="{FF2B5EF4-FFF2-40B4-BE49-F238E27FC236}">
                <a16:creationId xmlns:a16="http://schemas.microsoft.com/office/drawing/2014/main" id="{13E3DBED-56E9-DA02-B897-7C529BEFAD59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3611563"/>
            <a:ext cx="812800" cy="333375"/>
            <a:chOff x="2840" y="1008"/>
            <a:chExt cx="512" cy="210"/>
          </a:xfrm>
        </p:grpSpPr>
        <p:sp>
          <p:nvSpPr>
            <p:cNvPr id="27668" name="Rectangle 46">
              <a:extLst>
                <a:ext uri="{FF2B5EF4-FFF2-40B4-BE49-F238E27FC236}">
                  <a16:creationId xmlns:a16="http://schemas.microsoft.com/office/drawing/2014/main" id="{1BE985EB-32C9-5CE4-3818-175F07372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01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7669" name="Rectangle 47">
              <a:extLst>
                <a:ext uri="{FF2B5EF4-FFF2-40B4-BE49-F238E27FC236}">
                  <a16:creationId xmlns:a16="http://schemas.microsoft.com/office/drawing/2014/main" id="{333579A9-5B37-A105-DA41-118D1F98E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1008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27667" name="Rectangle 48">
            <a:extLst>
              <a:ext uri="{FF2B5EF4-FFF2-40B4-BE49-F238E27FC236}">
                <a16:creationId xmlns:a16="http://schemas.microsoft.com/office/drawing/2014/main" id="{04CCB9CD-0D8D-A66E-9324-2D153146E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5" y="3611563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R-type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A54075A7-F78E-0042-2138-9D41E3EC0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B61F84F8-E4C4-4499-BDFB-6C8DAF3B6A90}" type="slidenum">
              <a:rPr lang="en-US" altLang="en-US"/>
              <a:pPr>
                <a:spcBef>
                  <a:spcPct val="0"/>
                </a:spcBef>
                <a:buSzTx/>
              </a:pPr>
              <a:t>112</a:t>
            </a:fld>
            <a:endParaRPr lang="en-US" altLang="en-US"/>
          </a:p>
        </p:txBody>
      </p:sp>
      <p:sp>
        <p:nvSpPr>
          <p:cNvPr id="29699" name="Rectangle 150">
            <a:extLst>
              <a:ext uri="{FF2B5EF4-FFF2-40B4-BE49-F238E27FC236}">
                <a16:creationId xmlns:a16="http://schemas.microsoft.com/office/drawing/2014/main" id="{DAE18E2D-FC0B-7142-EE7D-B286CB01C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Structural Hazard</a:t>
            </a:r>
          </a:p>
        </p:txBody>
      </p:sp>
      <p:sp>
        <p:nvSpPr>
          <p:cNvPr id="29700" name="Rectangle 151">
            <a:extLst>
              <a:ext uri="{FF2B5EF4-FFF2-40B4-BE49-F238E27FC236}">
                <a16:creationId xmlns:a16="http://schemas.microsoft.com/office/drawing/2014/main" id="{D276A018-65DF-C0CE-6365-1404B39B5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Interaction between R-type and loads causes structural hazard on writeback</a:t>
            </a:r>
          </a:p>
        </p:txBody>
      </p:sp>
      <p:grpSp>
        <p:nvGrpSpPr>
          <p:cNvPr id="29701" name="Group 147">
            <a:extLst>
              <a:ext uri="{FF2B5EF4-FFF2-40B4-BE49-F238E27FC236}">
                <a16:creationId xmlns:a16="http://schemas.microsoft.com/office/drawing/2014/main" id="{FD5051A1-A9B3-E049-9EF0-8738B75C5129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1785938"/>
            <a:ext cx="8243888" cy="3000375"/>
            <a:chOff x="422275" y="1785938"/>
            <a:chExt cx="8243888" cy="3000375"/>
          </a:xfrm>
        </p:grpSpPr>
        <p:sp>
          <p:nvSpPr>
            <p:cNvPr id="29702" name="Rectangle 4">
              <a:extLst>
                <a:ext uri="{FF2B5EF4-FFF2-40B4-BE49-F238E27FC236}">
                  <a16:creationId xmlns:a16="http://schemas.microsoft.com/office/drawing/2014/main" id="{EB07ACF9-C2D3-7DFB-C3FD-78ED51D2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63" y="2135188"/>
              <a:ext cx="6889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Clock</a:t>
              </a:r>
            </a:p>
          </p:txBody>
        </p:sp>
        <p:grpSp>
          <p:nvGrpSpPr>
            <p:cNvPr id="29703" name="Group 5">
              <a:extLst>
                <a:ext uri="{FF2B5EF4-FFF2-40B4-BE49-F238E27FC236}">
                  <a16:creationId xmlns:a16="http://schemas.microsoft.com/office/drawing/2014/main" id="{68743BAA-B148-52EA-B4E6-5404409CEAB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41363" y="2205038"/>
              <a:ext cx="7924800" cy="228600"/>
              <a:chOff x="384" y="672"/>
              <a:chExt cx="4992" cy="144"/>
            </a:xfrm>
          </p:grpSpPr>
          <p:grpSp>
            <p:nvGrpSpPr>
              <p:cNvPr id="29797" name="Group 6">
                <a:extLst>
                  <a:ext uri="{FF2B5EF4-FFF2-40B4-BE49-F238E27FC236}">
                    <a16:creationId xmlns:a16="http://schemas.microsoft.com/office/drawing/2014/main" id="{621CEB8A-9619-A11B-95F1-237E8134DC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672"/>
                <a:ext cx="528" cy="144"/>
                <a:chOff x="624" y="672"/>
                <a:chExt cx="528" cy="144"/>
              </a:xfrm>
            </p:grpSpPr>
            <p:sp>
              <p:nvSpPr>
                <p:cNvPr id="29840" name="Line 7">
                  <a:extLst>
                    <a:ext uri="{FF2B5EF4-FFF2-40B4-BE49-F238E27FC236}">
                      <a16:creationId xmlns:a16="http://schemas.microsoft.com/office/drawing/2014/main" id="{E820711E-5810-E06E-99F8-140B685724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41" name="Line 8">
                  <a:extLst>
                    <a:ext uri="{FF2B5EF4-FFF2-40B4-BE49-F238E27FC236}">
                      <a16:creationId xmlns:a16="http://schemas.microsoft.com/office/drawing/2014/main" id="{F70CB2B0-A0D0-FD3E-3C78-4C5B7796E1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42" name="Line 9">
                  <a:extLst>
                    <a:ext uri="{FF2B5EF4-FFF2-40B4-BE49-F238E27FC236}">
                      <a16:creationId xmlns:a16="http://schemas.microsoft.com/office/drawing/2014/main" id="{2A5EDBCA-5D87-6411-CA96-66DE829858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1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43" name="Line 10">
                  <a:extLst>
                    <a:ext uri="{FF2B5EF4-FFF2-40B4-BE49-F238E27FC236}">
                      <a16:creationId xmlns:a16="http://schemas.microsoft.com/office/drawing/2014/main" id="{4760AFF9-FA7A-BFD0-78E5-A2AD4CF86F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98" name="Group 11">
                <a:extLst>
                  <a:ext uri="{FF2B5EF4-FFF2-40B4-BE49-F238E27FC236}">
                    <a16:creationId xmlns:a16="http://schemas.microsoft.com/office/drawing/2014/main" id="{61A206A1-D6F3-DF3F-EF66-2158F32EBE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672"/>
                <a:ext cx="528" cy="144"/>
                <a:chOff x="1152" y="672"/>
                <a:chExt cx="528" cy="144"/>
              </a:xfrm>
            </p:grpSpPr>
            <p:sp>
              <p:nvSpPr>
                <p:cNvPr id="29836" name="Line 12">
                  <a:extLst>
                    <a:ext uri="{FF2B5EF4-FFF2-40B4-BE49-F238E27FC236}">
                      <a16:creationId xmlns:a16="http://schemas.microsoft.com/office/drawing/2014/main" id="{9F580D09-736E-791F-9F7B-ED05BFC7D8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7" name="Line 13">
                  <a:extLst>
                    <a:ext uri="{FF2B5EF4-FFF2-40B4-BE49-F238E27FC236}">
                      <a16:creationId xmlns:a16="http://schemas.microsoft.com/office/drawing/2014/main" id="{81A67FE2-3777-7932-8C16-6873437CD3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8" name="Line 14">
                  <a:extLst>
                    <a:ext uri="{FF2B5EF4-FFF2-40B4-BE49-F238E27FC236}">
                      <a16:creationId xmlns:a16="http://schemas.microsoft.com/office/drawing/2014/main" id="{96C340C0-7DA5-C684-1056-90CF5DEB6F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4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9" name="Line 15">
                  <a:extLst>
                    <a:ext uri="{FF2B5EF4-FFF2-40B4-BE49-F238E27FC236}">
                      <a16:creationId xmlns:a16="http://schemas.microsoft.com/office/drawing/2014/main" id="{1CD94B0F-801F-4D2B-F52D-2EEFB4C43D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799" name="Group 16">
                <a:extLst>
                  <a:ext uri="{FF2B5EF4-FFF2-40B4-BE49-F238E27FC236}">
                    <a16:creationId xmlns:a16="http://schemas.microsoft.com/office/drawing/2014/main" id="{C64A33D2-4844-871C-6105-A67F56E083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672"/>
                <a:ext cx="528" cy="144"/>
                <a:chOff x="1680" y="672"/>
                <a:chExt cx="528" cy="144"/>
              </a:xfrm>
            </p:grpSpPr>
            <p:sp>
              <p:nvSpPr>
                <p:cNvPr id="29832" name="Line 17">
                  <a:extLst>
                    <a:ext uri="{FF2B5EF4-FFF2-40B4-BE49-F238E27FC236}">
                      <a16:creationId xmlns:a16="http://schemas.microsoft.com/office/drawing/2014/main" id="{8BA72212-FF76-04FC-98BC-1049C45319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3" name="Line 18">
                  <a:extLst>
                    <a:ext uri="{FF2B5EF4-FFF2-40B4-BE49-F238E27FC236}">
                      <a16:creationId xmlns:a16="http://schemas.microsoft.com/office/drawing/2014/main" id="{E09DDE69-BAE8-814B-7EB9-14058B2F9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4" name="Line 19">
                  <a:extLst>
                    <a:ext uri="{FF2B5EF4-FFF2-40B4-BE49-F238E27FC236}">
                      <a16:creationId xmlns:a16="http://schemas.microsoft.com/office/drawing/2014/main" id="{F5EDEC4E-B594-FE0C-6EAC-0D8BB010C2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5" name="Line 20">
                  <a:extLst>
                    <a:ext uri="{FF2B5EF4-FFF2-40B4-BE49-F238E27FC236}">
                      <a16:creationId xmlns:a16="http://schemas.microsoft.com/office/drawing/2014/main" id="{B54CFF9E-A375-CEB9-EA59-6F393B0C19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800" name="Group 21">
                <a:extLst>
                  <a:ext uri="{FF2B5EF4-FFF2-40B4-BE49-F238E27FC236}">
                    <a16:creationId xmlns:a16="http://schemas.microsoft.com/office/drawing/2014/main" id="{139D0A6A-35B9-E088-A127-9E306025E5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672"/>
                <a:ext cx="528" cy="144"/>
                <a:chOff x="2208" y="672"/>
                <a:chExt cx="528" cy="144"/>
              </a:xfrm>
            </p:grpSpPr>
            <p:sp>
              <p:nvSpPr>
                <p:cNvPr id="29828" name="Line 22">
                  <a:extLst>
                    <a:ext uri="{FF2B5EF4-FFF2-40B4-BE49-F238E27FC236}">
                      <a16:creationId xmlns:a16="http://schemas.microsoft.com/office/drawing/2014/main" id="{D740BD8C-61A3-26A4-0926-2005E1C296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29" name="Line 23">
                  <a:extLst>
                    <a:ext uri="{FF2B5EF4-FFF2-40B4-BE49-F238E27FC236}">
                      <a16:creationId xmlns:a16="http://schemas.microsoft.com/office/drawing/2014/main" id="{B2609267-E74A-5B66-50E1-4A16C241BE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0" name="Line 24">
                  <a:extLst>
                    <a:ext uri="{FF2B5EF4-FFF2-40B4-BE49-F238E27FC236}">
                      <a16:creationId xmlns:a16="http://schemas.microsoft.com/office/drawing/2014/main" id="{406905BF-BC83-2D34-CCF4-4415E269AA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31" name="Line 25">
                  <a:extLst>
                    <a:ext uri="{FF2B5EF4-FFF2-40B4-BE49-F238E27FC236}">
                      <a16:creationId xmlns:a16="http://schemas.microsoft.com/office/drawing/2014/main" id="{8EA30410-FF6C-0DE4-87A2-F34EDFCCA1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801" name="Group 26">
                <a:extLst>
                  <a:ext uri="{FF2B5EF4-FFF2-40B4-BE49-F238E27FC236}">
                    <a16:creationId xmlns:a16="http://schemas.microsoft.com/office/drawing/2014/main" id="{4EF69EB0-B83A-8C2F-44D2-ED9A300CC4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672"/>
                <a:ext cx="528" cy="144"/>
                <a:chOff x="2736" y="672"/>
                <a:chExt cx="528" cy="144"/>
              </a:xfrm>
            </p:grpSpPr>
            <p:sp>
              <p:nvSpPr>
                <p:cNvPr id="29824" name="Line 27">
                  <a:extLst>
                    <a:ext uri="{FF2B5EF4-FFF2-40B4-BE49-F238E27FC236}">
                      <a16:creationId xmlns:a16="http://schemas.microsoft.com/office/drawing/2014/main" id="{F0D2F8F6-B236-BF5E-BEFF-4215B2DE5D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25" name="Line 28">
                  <a:extLst>
                    <a:ext uri="{FF2B5EF4-FFF2-40B4-BE49-F238E27FC236}">
                      <a16:creationId xmlns:a16="http://schemas.microsoft.com/office/drawing/2014/main" id="{79FEFFB9-6BC0-5E2B-A888-E7C3863F6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26" name="Line 29">
                  <a:extLst>
                    <a:ext uri="{FF2B5EF4-FFF2-40B4-BE49-F238E27FC236}">
                      <a16:creationId xmlns:a16="http://schemas.microsoft.com/office/drawing/2014/main" id="{13F4539E-1277-4701-D980-B4BF34C5F7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2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27" name="Line 30">
                  <a:extLst>
                    <a:ext uri="{FF2B5EF4-FFF2-40B4-BE49-F238E27FC236}">
                      <a16:creationId xmlns:a16="http://schemas.microsoft.com/office/drawing/2014/main" id="{6B8BE15F-2E51-C52A-0108-4A406C6203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802" name="Group 31">
                <a:extLst>
                  <a:ext uri="{FF2B5EF4-FFF2-40B4-BE49-F238E27FC236}">
                    <a16:creationId xmlns:a16="http://schemas.microsoft.com/office/drawing/2014/main" id="{64F25CDE-FA36-945B-7D20-3193CBA6F4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672"/>
                <a:ext cx="528" cy="144"/>
                <a:chOff x="3264" y="672"/>
                <a:chExt cx="528" cy="144"/>
              </a:xfrm>
            </p:grpSpPr>
            <p:sp>
              <p:nvSpPr>
                <p:cNvPr id="29820" name="Line 32">
                  <a:extLst>
                    <a:ext uri="{FF2B5EF4-FFF2-40B4-BE49-F238E27FC236}">
                      <a16:creationId xmlns:a16="http://schemas.microsoft.com/office/drawing/2014/main" id="{99D755E6-DAA9-FBCF-C8F3-ED16F8E5B9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21" name="Line 33">
                  <a:extLst>
                    <a:ext uri="{FF2B5EF4-FFF2-40B4-BE49-F238E27FC236}">
                      <a16:creationId xmlns:a16="http://schemas.microsoft.com/office/drawing/2014/main" id="{F24E8691-B92B-FA3F-5D0B-CC90E0727D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22" name="Line 34">
                  <a:extLst>
                    <a:ext uri="{FF2B5EF4-FFF2-40B4-BE49-F238E27FC236}">
                      <a16:creationId xmlns:a16="http://schemas.microsoft.com/office/drawing/2014/main" id="{9D7FB13F-5821-D8FC-6DA2-75E1626C5C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5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23" name="Line 35">
                  <a:extLst>
                    <a:ext uri="{FF2B5EF4-FFF2-40B4-BE49-F238E27FC236}">
                      <a16:creationId xmlns:a16="http://schemas.microsoft.com/office/drawing/2014/main" id="{7C460BFE-F5A5-138A-3CE8-3B0632171D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803" name="Group 36">
                <a:extLst>
                  <a:ext uri="{FF2B5EF4-FFF2-40B4-BE49-F238E27FC236}">
                    <a16:creationId xmlns:a16="http://schemas.microsoft.com/office/drawing/2014/main" id="{A8639BE3-EAE5-8635-FDF0-3A522DB82F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2" y="672"/>
                <a:ext cx="528" cy="144"/>
                <a:chOff x="3792" y="672"/>
                <a:chExt cx="528" cy="144"/>
              </a:xfrm>
            </p:grpSpPr>
            <p:sp>
              <p:nvSpPr>
                <p:cNvPr id="29816" name="Line 37">
                  <a:extLst>
                    <a:ext uri="{FF2B5EF4-FFF2-40B4-BE49-F238E27FC236}">
                      <a16:creationId xmlns:a16="http://schemas.microsoft.com/office/drawing/2014/main" id="{390DB966-BC1E-F3FD-5CCC-7D23E52D19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7" name="Line 38">
                  <a:extLst>
                    <a:ext uri="{FF2B5EF4-FFF2-40B4-BE49-F238E27FC236}">
                      <a16:creationId xmlns:a16="http://schemas.microsoft.com/office/drawing/2014/main" id="{A72CC4DE-B1E1-210B-15C2-DD18C3CF74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8" name="Line 39">
                  <a:extLst>
                    <a:ext uri="{FF2B5EF4-FFF2-40B4-BE49-F238E27FC236}">
                      <a16:creationId xmlns:a16="http://schemas.microsoft.com/office/drawing/2014/main" id="{B88CD510-F681-5F7A-1E01-A2850373CE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8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9" name="Line 40">
                  <a:extLst>
                    <a:ext uri="{FF2B5EF4-FFF2-40B4-BE49-F238E27FC236}">
                      <a16:creationId xmlns:a16="http://schemas.microsoft.com/office/drawing/2014/main" id="{7D9BEE0A-CB53-3935-B144-0D1E630F68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9804" name="Group 41">
                <a:extLst>
                  <a:ext uri="{FF2B5EF4-FFF2-40B4-BE49-F238E27FC236}">
                    <a16:creationId xmlns:a16="http://schemas.microsoft.com/office/drawing/2014/main" id="{3048AAFC-C9F2-93E1-CEC3-BA56573351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672"/>
                <a:ext cx="528" cy="144"/>
                <a:chOff x="4320" y="672"/>
                <a:chExt cx="528" cy="144"/>
              </a:xfrm>
            </p:grpSpPr>
            <p:sp>
              <p:nvSpPr>
                <p:cNvPr id="29812" name="Line 42">
                  <a:extLst>
                    <a:ext uri="{FF2B5EF4-FFF2-40B4-BE49-F238E27FC236}">
                      <a16:creationId xmlns:a16="http://schemas.microsoft.com/office/drawing/2014/main" id="{737A0D0E-74FE-5D6B-7C89-5B8DDB446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3" name="Line 43">
                  <a:extLst>
                    <a:ext uri="{FF2B5EF4-FFF2-40B4-BE49-F238E27FC236}">
                      <a16:creationId xmlns:a16="http://schemas.microsoft.com/office/drawing/2014/main" id="{C39F7FAE-5ADD-BA70-7CB8-ABF038D826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4" name="Line 44">
                  <a:extLst>
                    <a:ext uri="{FF2B5EF4-FFF2-40B4-BE49-F238E27FC236}">
                      <a16:creationId xmlns:a16="http://schemas.microsoft.com/office/drawing/2014/main" id="{ABF79E7A-A40F-C041-CF35-A4A202252D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0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5" name="Line 45">
                  <a:extLst>
                    <a:ext uri="{FF2B5EF4-FFF2-40B4-BE49-F238E27FC236}">
                      <a16:creationId xmlns:a16="http://schemas.microsoft.com/office/drawing/2014/main" id="{4C088C9B-5A91-739C-D54A-3FD5885DEC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805" name="Line 46">
                <a:extLst>
                  <a:ext uri="{FF2B5EF4-FFF2-40B4-BE49-F238E27FC236}">
                    <a16:creationId xmlns:a16="http://schemas.microsoft.com/office/drawing/2014/main" id="{7BDCDAA9-27B7-059A-9550-900C9B2E5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672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806" name="Group 47">
                <a:extLst>
                  <a:ext uri="{FF2B5EF4-FFF2-40B4-BE49-F238E27FC236}">
                    <a16:creationId xmlns:a16="http://schemas.microsoft.com/office/drawing/2014/main" id="{EBF164A5-4FE4-AB28-0952-E5D18BAA5D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8" y="672"/>
                <a:ext cx="528" cy="144"/>
                <a:chOff x="4848" y="672"/>
                <a:chExt cx="528" cy="144"/>
              </a:xfrm>
            </p:grpSpPr>
            <p:sp>
              <p:nvSpPr>
                <p:cNvPr id="29808" name="Line 48">
                  <a:extLst>
                    <a:ext uri="{FF2B5EF4-FFF2-40B4-BE49-F238E27FC236}">
                      <a16:creationId xmlns:a16="http://schemas.microsoft.com/office/drawing/2014/main" id="{056C6453-7BF8-135C-271E-557E3D5FF2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816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09" name="Line 49">
                  <a:extLst>
                    <a:ext uri="{FF2B5EF4-FFF2-40B4-BE49-F238E27FC236}">
                      <a16:creationId xmlns:a16="http://schemas.microsoft.com/office/drawing/2014/main" id="{4F59B3DA-85B5-8507-D6E2-128FE0540A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0" name="Line 50">
                  <a:extLst>
                    <a:ext uri="{FF2B5EF4-FFF2-40B4-BE49-F238E27FC236}">
                      <a16:creationId xmlns:a16="http://schemas.microsoft.com/office/drawing/2014/main" id="{51713E2E-89EA-FB2D-B20B-2E27AF4040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136" y="672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11" name="Line 51">
                  <a:extLst>
                    <a:ext uri="{FF2B5EF4-FFF2-40B4-BE49-F238E27FC236}">
                      <a16:creationId xmlns:a16="http://schemas.microsoft.com/office/drawing/2014/main" id="{6082B62D-3462-A673-4DC9-55D6B57C16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36" y="672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807" name="Line 52">
                <a:extLst>
                  <a:ext uri="{FF2B5EF4-FFF2-40B4-BE49-F238E27FC236}">
                    <a16:creationId xmlns:a16="http://schemas.microsoft.com/office/drawing/2014/main" id="{8699AC20-0B9C-AED8-82F2-0AB4ED0DE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6" y="6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04" name="Line 53">
              <a:extLst>
                <a:ext uri="{FF2B5EF4-FFF2-40B4-BE49-F238E27FC236}">
                  <a16:creationId xmlns:a16="http://schemas.microsoft.com/office/drawing/2014/main" id="{F2E6F5A1-2B67-2000-7FB0-62EE5E5CE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2363" y="1785938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5" name="Line 54">
              <a:extLst>
                <a:ext uri="{FF2B5EF4-FFF2-40B4-BE49-F238E27FC236}">
                  <a16:creationId xmlns:a16="http://schemas.microsoft.com/office/drawing/2014/main" id="{1AB0AF9E-123E-2D75-CDC0-4B8C7A7616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0563" y="1785938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Rectangle 55">
              <a:extLst>
                <a:ext uri="{FF2B5EF4-FFF2-40B4-BE49-F238E27FC236}">
                  <a16:creationId xmlns:a16="http://schemas.microsoft.com/office/drawing/2014/main" id="{4B5D7981-253A-C469-F60A-D4D47180C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275" y="1785938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1</a:t>
              </a:r>
            </a:p>
          </p:txBody>
        </p:sp>
        <p:sp>
          <p:nvSpPr>
            <p:cNvPr id="29707" name="Rectangle 56">
              <a:extLst>
                <a:ext uri="{FF2B5EF4-FFF2-40B4-BE49-F238E27FC236}">
                  <a16:creationId xmlns:a16="http://schemas.microsoft.com/office/drawing/2014/main" id="{E64F2B33-78C4-8A64-B3FF-A27DC48567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275" y="1785938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2</a:t>
              </a:r>
            </a:p>
          </p:txBody>
        </p:sp>
        <p:sp>
          <p:nvSpPr>
            <p:cNvPr id="29708" name="Line 57">
              <a:extLst>
                <a:ext uri="{FF2B5EF4-FFF2-40B4-BE49-F238E27FC236}">
                  <a16:creationId xmlns:a16="http://schemas.microsoft.com/office/drawing/2014/main" id="{1507507F-AA6E-BCE3-D4CA-3797E2406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8763" y="1785938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9" name="Line 58">
              <a:extLst>
                <a:ext uri="{FF2B5EF4-FFF2-40B4-BE49-F238E27FC236}">
                  <a16:creationId xmlns:a16="http://schemas.microsoft.com/office/drawing/2014/main" id="{C9EC6331-16D4-1463-EB1E-CF05615B1C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36963" y="1785938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0" name="Line 59">
              <a:extLst>
                <a:ext uri="{FF2B5EF4-FFF2-40B4-BE49-F238E27FC236}">
                  <a16:creationId xmlns:a16="http://schemas.microsoft.com/office/drawing/2014/main" id="{C25A90A8-2586-0B60-B18C-3C744D01D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5163" y="1785938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1" name="Line 60">
              <a:extLst>
                <a:ext uri="{FF2B5EF4-FFF2-40B4-BE49-F238E27FC236}">
                  <a16:creationId xmlns:a16="http://schemas.microsoft.com/office/drawing/2014/main" id="{C3C6FB87-0113-0839-5716-6D5F31313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3363" y="1785938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2" name="Line 61">
              <a:extLst>
                <a:ext uri="{FF2B5EF4-FFF2-40B4-BE49-F238E27FC236}">
                  <a16:creationId xmlns:a16="http://schemas.microsoft.com/office/drawing/2014/main" id="{EA4AD0D4-67FC-B61F-D32E-967BEC3838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1563" y="1785938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3" name="Line 62">
              <a:extLst>
                <a:ext uri="{FF2B5EF4-FFF2-40B4-BE49-F238E27FC236}">
                  <a16:creationId xmlns:a16="http://schemas.microsoft.com/office/drawing/2014/main" id="{8B3F4434-150F-8779-2E84-B097DF876F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89763" y="1785938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4" name="Line 63">
              <a:extLst>
                <a:ext uri="{FF2B5EF4-FFF2-40B4-BE49-F238E27FC236}">
                  <a16:creationId xmlns:a16="http://schemas.microsoft.com/office/drawing/2014/main" id="{55AC5F5A-0F25-A0E0-31AC-E5BA9A387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7963" y="1785938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5" name="Line 64">
              <a:extLst>
                <a:ext uri="{FF2B5EF4-FFF2-40B4-BE49-F238E27FC236}">
                  <a16:creationId xmlns:a16="http://schemas.microsoft.com/office/drawing/2014/main" id="{4360F3AD-A51F-503B-7E94-AB74A9AED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66163" y="1785938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16" name="Rectangle 65">
              <a:extLst>
                <a:ext uri="{FF2B5EF4-FFF2-40B4-BE49-F238E27FC236}">
                  <a16:creationId xmlns:a16="http://schemas.microsoft.com/office/drawing/2014/main" id="{4C811110-2D71-AB3D-08B1-66B0AEF98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675" y="1785938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3</a:t>
              </a:r>
            </a:p>
          </p:txBody>
        </p:sp>
        <p:sp>
          <p:nvSpPr>
            <p:cNvPr id="29717" name="Rectangle 66">
              <a:extLst>
                <a:ext uri="{FF2B5EF4-FFF2-40B4-BE49-F238E27FC236}">
                  <a16:creationId xmlns:a16="http://schemas.microsoft.com/office/drawing/2014/main" id="{B42CBCFE-9E98-622C-9580-C480AB71E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675" y="1785938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4</a:t>
              </a:r>
            </a:p>
          </p:txBody>
        </p:sp>
        <p:sp>
          <p:nvSpPr>
            <p:cNvPr id="29718" name="Rectangle 67">
              <a:extLst>
                <a:ext uri="{FF2B5EF4-FFF2-40B4-BE49-F238E27FC236}">
                  <a16:creationId xmlns:a16="http://schemas.microsoft.com/office/drawing/2014/main" id="{674865A6-7024-AF01-D1B0-86E10E70A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875" y="1785938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5</a:t>
              </a:r>
            </a:p>
          </p:txBody>
        </p:sp>
        <p:sp>
          <p:nvSpPr>
            <p:cNvPr id="29719" name="Rectangle 68">
              <a:extLst>
                <a:ext uri="{FF2B5EF4-FFF2-40B4-BE49-F238E27FC236}">
                  <a16:creationId xmlns:a16="http://schemas.microsoft.com/office/drawing/2014/main" id="{9510D3D1-7ECE-5077-430F-B4EF3AF95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9075" y="1785938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6</a:t>
              </a:r>
            </a:p>
          </p:txBody>
        </p:sp>
        <p:sp>
          <p:nvSpPr>
            <p:cNvPr id="29720" name="Rectangle 69">
              <a:extLst>
                <a:ext uri="{FF2B5EF4-FFF2-40B4-BE49-F238E27FC236}">
                  <a16:creationId xmlns:a16="http://schemas.microsoft.com/office/drawing/2014/main" id="{59C9BEE0-C74A-B301-8D14-9DA74CDA0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275" y="1785938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7</a:t>
              </a:r>
            </a:p>
          </p:txBody>
        </p:sp>
        <p:sp>
          <p:nvSpPr>
            <p:cNvPr id="29721" name="Rectangle 70">
              <a:extLst>
                <a:ext uri="{FF2B5EF4-FFF2-40B4-BE49-F238E27FC236}">
                  <a16:creationId xmlns:a16="http://schemas.microsoft.com/office/drawing/2014/main" id="{04E1D278-A70E-4C39-5E33-33695D83E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75" y="1785938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8</a:t>
              </a:r>
            </a:p>
          </p:txBody>
        </p:sp>
        <p:sp>
          <p:nvSpPr>
            <p:cNvPr id="29722" name="Rectangle 71">
              <a:extLst>
                <a:ext uri="{FF2B5EF4-FFF2-40B4-BE49-F238E27FC236}">
                  <a16:creationId xmlns:a16="http://schemas.microsoft.com/office/drawing/2014/main" id="{FA251B24-BEAE-78B5-FDD9-EC4F70AF01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3675" y="1785938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9</a:t>
              </a:r>
            </a:p>
          </p:txBody>
        </p:sp>
        <p:grpSp>
          <p:nvGrpSpPr>
            <p:cNvPr id="29723" name="Group 72">
              <a:extLst>
                <a:ext uri="{FF2B5EF4-FFF2-40B4-BE49-F238E27FC236}">
                  <a16:creationId xmlns:a16="http://schemas.microsoft.com/office/drawing/2014/main" id="{1EB652E0-1A47-9E4D-6EFB-C6AF01B58D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5063" y="2624138"/>
              <a:ext cx="812800" cy="333375"/>
              <a:chOff x="632" y="960"/>
              <a:chExt cx="512" cy="210"/>
            </a:xfrm>
          </p:grpSpPr>
          <p:sp>
            <p:nvSpPr>
              <p:cNvPr id="29795" name="Rectangle 73">
                <a:extLst>
                  <a:ext uri="{FF2B5EF4-FFF2-40B4-BE49-F238E27FC236}">
                    <a16:creationId xmlns:a16="http://schemas.microsoft.com/office/drawing/2014/main" id="{7D08F8CC-F285-488F-1CFF-D5DD91FA1F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96" name="Rectangle 74">
                <a:extLst>
                  <a:ext uri="{FF2B5EF4-FFF2-40B4-BE49-F238E27FC236}">
                    <a16:creationId xmlns:a16="http://schemas.microsoft.com/office/drawing/2014/main" id="{E57E24A4-9D6D-1E1C-6685-3E1DA524B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960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29724" name="Group 75">
              <a:extLst>
                <a:ext uri="{FF2B5EF4-FFF2-40B4-BE49-F238E27FC236}">
                  <a16:creationId xmlns:a16="http://schemas.microsoft.com/office/drawing/2014/main" id="{D766130F-D421-35B9-DB97-CA2788D204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6275" y="2624138"/>
              <a:ext cx="903288" cy="333375"/>
              <a:chOff x="1143" y="960"/>
              <a:chExt cx="569" cy="210"/>
            </a:xfrm>
          </p:grpSpPr>
          <p:sp>
            <p:nvSpPr>
              <p:cNvPr id="29793" name="Rectangle 76">
                <a:extLst>
                  <a:ext uri="{FF2B5EF4-FFF2-40B4-BE49-F238E27FC236}">
                    <a16:creationId xmlns:a16="http://schemas.microsoft.com/office/drawing/2014/main" id="{2F9D7AB4-C645-F46C-E175-6C9203314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94" name="Rectangle 77">
                <a:extLst>
                  <a:ext uri="{FF2B5EF4-FFF2-40B4-BE49-F238E27FC236}">
                    <a16:creationId xmlns:a16="http://schemas.microsoft.com/office/drawing/2014/main" id="{F79420EF-1358-8D2E-7CC8-DA023632E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" y="960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Reg/Dec</a:t>
                </a:r>
              </a:p>
            </p:txBody>
          </p:sp>
        </p:grpSp>
        <p:grpSp>
          <p:nvGrpSpPr>
            <p:cNvPr id="29725" name="Group 78">
              <a:extLst>
                <a:ext uri="{FF2B5EF4-FFF2-40B4-BE49-F238E27FC236}">
                  <a16:creationId xmlns:a16="http://schemas.microsoft.com/office/drawing/2014/main" id="{56ADCC7C-D6B1-7399-4D3B-3A067197F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1463" y="2624138"/>
              <a:ext cx="812800" cy="333375"/>
              <a:chOff x="1688" y="960"/>
              <a:chExt cx="512" cy="210"/>
            </a:xfrm>
          </p:grpSpPr>
          <p:sp>
            <p:nvSpPr>
              <p:cNvPr id="29791" name="Rectangle 79">
                <a:extLst>
                  <a:ext uri="{FF2B5EF4-FFF2-40B4-BE49-F238E27FC236}">
                    <a16:creationId xmlns:a16="http://schemas.microsoft.com/office/drawing/2014/main" id="{1642EECB-D0A0-A8C5-8A3B-29790EB9B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92" name="Rectangle 80">
                <a:extLst>
                  <a:ext uri="{FF2B5EF4-FFF2-40B4-BE49-F238E27FC236}">
                    <a16:creationId xmlns:a16="http://schemas.microsoft.com/office/drawing/2014/main" id="{5343067B-F8FF-0EA4-C613-F4EAA940F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960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Exec</a:t>
                </a:r>
              </a:p>
            </p:txBody>
          </p:sp>
        </p:grpSp>
        <p:grpSp>
          <p:nvGrpSpPr>
            <p:cNvPr id="29726" name="Group 81">
              <a:extLst>
                <a:ext uri="{FF2B5EF4-FFF2-40B4-BE49-F238E27FC236}">
                  <a16:creationId xmlns:a16="http://schemas.microsoft.com/office/drawing/2014/main" id="{B0926C87-F003-215E-4C7E-3C5A1B789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9663" y="2624138"/>
              <a:ext cx="812800" cy="333375"/>
              <a:chOff x="2216" y="960"/>
              <a:chExt cx="512" cy="210"/>
            </a:xfrm>
          </p:grpSpPr>
          <p:sp>
            <p:nvSpPr>
              <p:cNvPr id="29789" name="Rectangle 82">
                <a:extLst>
                  <a:ext uri="{FF2B5EF4-FFF2-40B4-BE49-F238E27FC236}">
                    <a16:creationId xmlns:a16="http://schemas.microsoft.com/office/drawing/2014/main" id="{A961F30C-0989-EEC5-9DE0-4CB6D2D0D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96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90" name="Rectangle 83">
                <a:extLst>
                  <a:ext uri="{FF2B5EF4-FFF2-40B4-BE49-F238E27FC236}">
                    <a16:creationId xmlns:a16="http://schemas.microsoft.com/office/drawing/2014/main" id="{43D8D07F-BC9A-BC19-6A8E-FE8BC4CC0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960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Wr</a:t>
                </a:r>
              </a:p>
            </p:txBody>
          </p:sp>
        </p:grpSp>
        <p:sp>
          <p:nvSpPr>
            <p:cNvPr id="29727" name="Rectangle 84">
              <a:extLst>
                <a:ext uri="{FF2B5EF4-FFF2-40B4-BE49-F238E27FC236}">
                  <a16:creationId xmlns:a16="http://schemas.microsoft.com/office/drawing/2014/main" id="{E85BA752-7EBF-7053-1F51-DF390F07C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75" y="2624138"/>
              <a:ext cx="7683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R-type</a:t>
              </a:r>
            </a:p>
          </p:txBody>
        </p:sp>
        <p:grpSp>
          <p:nvGrpSpPr>
            <p:cNvPr id="29728" name="Group 85">
              <a:extLst>
                <a:ext uri="{FF2B5EF4-FFF2-40B4-BE49-F238E27FC236}">
                  <a16:creationId xmlns:a16="http://schemas.microsoft.com/office/drawing/2014/main" id="{7BE618B6-90CE-6AE4-99A0-894A742BF7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263" y="3081338"/>
              <a:ext cx="812800" cy="333375"/>
              <a:chOff x="1160" y="1248"/>
              <a:chExt cx="512" cy="210"/>
            </a:xfrm>
          </p:grpSpPr>
          <p:sp>
            <p:nvSpPr>
              <p:cNvPr id="29787" name="Rectangle 86">
                <a:extLst>
                  <a:ext uri="{FF2B5EF4-FFF2-40B4-BE49-F238E27FC236}">
                    <a16:creationId xmlns:a16="http://schemas.microsoft.com/office/drawing/2014/main" id="{D3EFFEC6-5DDF-9960-9117-8A23E006A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88" name="Rectangle 87">
                <a:extLst>
                  <a:ext uri="{FF2B5EF4-FFF2-40B4-BE49-F238E27FC236}">
                    <a16:creationId xmlns:a16="http://schemas.microsoft.com/office/drawing/2014/main" id="{95B23769-F62D-5187-8FB4-6A5D96114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1248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29729" name="Group 88">
              <a:extLst>
                <a:ext uri="{FF2B5EF4-FFF2-40B4-BE49-F238E27FC236}">
                  <a16:creationId xmlns:a16="http://schemas.microsoft.com/office/drawing/2014/main" id="{636B47E7-D169-E937-D895-D22190F59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475" y="3081338"/>
              <a:ext cx="903288" cy="333375"/>
              <a:chOff x="1671" y="1248"/>
              <a:chExt cx="569" cy="210"/>
            </a:xfrm>
          </p:grpSpPr>
          <p:sp>
            <p:nvSpPr>
              <p:cNvPr id="29785" name="Rectangle 89">
                <a:extLst>
                  <a:ext uri="{FF2B5EF4-FFF2-40B4-BE49-F238E27FC236}">
                    <a16:creationId xmlns:a16="http://schemas.microsoft.com/office/drawing/2014/main" id="{39A43BA9-6B23-65CA-945F-8350D2873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86" name="Rectangle 90">
                <a:extLst>
                  <a:ext uri="{FF2B5EF4-FFF2-40B4-BE49-F238E27FC236}">
                    <a16:creationId xmlns:a16="http://schemas.microsoft.com/office/drawing/2014/main" id="{1D33DF9C-D59F-37FA-ED0E-D8392FCCC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" y="1248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Reg/Dec</a:t>
                </a:r>
              </a:p>
            </p:txBody>
          </p:sp>
        </p:grpSp>
        <p:grpSp>
          <p:nvGrpSpPr>
            <p:cNvPr id="29730" name="Group 91">
              <a:extLst>
                <a:ext uri="{FF2B5EF4-FFF2-40B4-BE49-F238E27FC236}">
                  <a16:creationId xmlns:a16="http://schemas.microsoft.com/office/drawing/2014/main" id="{287B2FCD-C13A-7491-234C-152E3A00D5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9663" y="3081338"/>
              <a:ext cx="812800" cy="333375"/>
              <a:chOff x="2216" y="1248"/>
              <a:chExt cx="512" cy="210"/>
            </a:xfrm>
          </p:grpSpPr>
          <p:sp>
            <p:nvSpPr>
              <p:cNvPr id="29783" name="Rectangle 92">
                <a:extLst>
                  <a:ext uri="{FF2B5EF4-FFF2-40B4-BE49-F238E27FC236}">
                    <a16:creationId xmlns:a16="http://schemas.microsoft.com/office/drawing/2014/main" id="{BB29BD6C-F4C8-5472-AA14-5DE3962C3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84" name="Rectangle 93">
                <a:extLst>
                  <a:ext uri="{FF2B5EF4-FFF2-40B4-BE49-F238E27FC236}">
                    <a16:creationId xmlns:a16="http://schemas.microsoft.com/office/drawing/2014/main" id="{E36FFD28-4B0E-4663-54E4-8A8380B16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1248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Exec</a:t>
                </a:r>
              </a:p>
            </p:txBody>
          </p:sp>
        </p:grpSp>
        <p:grpSp>
          <p:nvGrpSpPr>
            <p:cNvPr id="29731" name="Group 94">
              <a:extLst>
                <a:ext uri="{FF2B5EF4-FFF2-40B4-BE49-F238E27FC236}">
                  <a16:creationId xmlns:a16="http://schemas.microsoft.com/office/drawing/2014/main" id="{40F216A9-4D4B-714B-E0D4-C61127775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7863" y="3081338"/>
              <a:ext cx="812800" cy="333375"/>
              <a:chOff x="2744" y="1248"/>
              <a:chExt cx="512" cy="210"/>
            </a:xfrm>
          </p:grpSpPr>
          <p:sp>
            <p:nvSpPr>
              <p:cNvPr id="29781" name="Rectangle 95">
                <a:extLst>
                  <a:ext uri="{FF2B5EF4-FFF2-40B4-BE49-F238E27FC236}">
                    <a16:creationId xmlns:a16="http://schemas.microsoft.com/office/drawing/2014/main" id="{5855E9BE-2D82-187A-6957-BBA895755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12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82" name="Rectangle 96">
                <a:extLst>
                  <a:ext uri="{FF2B5EF4-FFF2-40B4-BE49-F238E27FC236}">
                    <a16:creationId xmlns:a16="http://schemas.microsoft.com/office/drawing/2014/main" id="{10A38CA3-EC43-6B72-A092-3EDF05CDF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1248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Wr</a:t>
                </a:r>
              </a:p>
            </p:txBody>
          </p:sp>
        </p:grpSp>
        <p:sp>
          <p:nvSpPr>
            <p:cNvPr id="29732" name="Rectangle 97">
              <a:extLst>
                <a:ext uri="{FF2B5EF4-FFF2-40B4-BE49-F238E27FC236}">
                  <a16:creationId xmlns:a16="http://schemas.microsoft.com/office/drawing/2014/main" id="{5FA5ED6D-E12E-FF36-49DD-4E082298C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275" y="3081338"/>
              <a:ext cx="7683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R-type</a:t>
              </a:r>
            </a:p>
          </p:txBody>
        </p:sp>
        <p:grpSp>
          <p:nvGrpSpPr>
            <p:cNvPr id="29733" name="Group 98">
              <a:extLst>
                <a:ext uri="{FF2B5EF4-FFF2-40B4-BE49-F238E27FC236}">
                  <a16:creationId xmlns:a16="http://schemas.microsoft.com/office/drawing/2014/main" id="{670A20E8-9A20-625B-8617-E7CC5D42C8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1463" y="3538538"/>
              <a:ext cx="4165600" cy="333375"/>
              <a:chOff x="1688" y="1536"/>
              <a:chExt cx="2624" cy="210"/>
            </a:xfrm>
          </p:grpSpPr>
          <p:grpSp>
            <p:nvGrpSpPr>
              <p:cNvPr id="29766" name="Group 99">
                <a:extLst>
                  <a:ext uri="{FF2B5EF4-FFF2-40B4-BE49-F238E27FC236}">
                    <a16:creationId xmlns:a16="http://schemas.microsoft.com/office/drawing/2014/main" id="{69B2C62C-1391-A2CE-BD7A-291C907F0B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8" y="1536"/>
                <a:ext cx="512" cy="210"/>
                <a:chOff x="1688" y="1536"/>
                <a:chExt cx="512" cy="210"/>
              </a:xfrm>
            </p:grpSpPr>
            <p:sp>
              <p:nvSpPr>
                <p:cNvPr id="29779" name="Rectangle 100">
                  <a:extLst>
                    <a:ext uri="{FF2B5EF4-FFF2-40B4-BE49-F238E27FC236}">
                      <a16:creationId xmlns:a16="http://schemas.microsoft.com/office/drawing/2014/main" id="{A7BEFF9E-8E0D-F9F7-D655-E97C1C8E3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9780" name="Rectangle 101">
                  <a:extLst>
                    <a:ext uri="{FF2B5EF4-FFF2-40B4-BE49-F238E27FC236}">
                      <a16:creationId xmlns:a16="http://schemas.microsoft.com/office/drawing/2014/main" id="{2C0B86A9-DCA6-AB6D-C02C-65A01A7367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9" y="1536"/>
                  <a:ext cx="43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b="1"/>
                    <a:t>Ifetch</a:t>
                  </a:r>
                </a:p>
              </p:txBody>
            </p:sp>
          </p:grpSp>
          <p:grpSp>
            <p:nvGrpSpPr>
              <p:cNvPr id="29767" name="Group 102">
                <a:extLst>
                  <a:ext uri="{FF2B5EF4-FFF2-40B4-BE49-F238E27FC236}">
                    <a16:creationId xmlns:a16="http://schemas.microsoft.com/office/drawing/2014/main" id="{A429E34C-C8FC-FE07-21DE-AEBB026D24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9" y="1536"/>
                <a:ext cx="569" cy="210"/>
                <a:chOff x="2199" y="1536"/>
                <a:chExt cx="569" cy="210"/>
              </a:xfrm>
            </p:grpSpPr>
            <p:sp>
              <p:nvSpPr>
                <p:cNvPr id="29777" name="Rectangle 103">
                  <a:extLst>
                    <a:ext uri="{FF2B5EF4-FFF2-40B4-BE49-F238E27FC236}">
                      <a16:creationId xmlns:a16="http://schemas.microsoft.com/office/drawing/2014/main" id="{DBFE16CC-6318-F97D-4262-678EAD821E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6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9778" name="Rectangle 104">
                  <a:extLst>
                    <a:ext uri="{FF2B5EF4-FFF2-40B4-BE49-F238E27FC236}">
                      <a16:creationId xmlns:a16="http://schemas.microsoft.com/office/drawing/2014/main" id="{68BCA62A-CC56-4099-62EF-C01A9FF17E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9" y="1536"/>
                  <a:ext cx="569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b="1"/>
                    <a:t>Reg/Dec</a:t>
                  </a:r>
                </a:p>
              </p:txBody>
            </p:sp>
          </p:grpSp>
          <p:grpSp>
            <p:nvGrpSpPr>
              <p:cNvPr id="29768" name="Group 105">
                <a:extLst>
                  <a:ext uri="{FF2B5EF4-FFF2-40B4-BE49-F238E27FC236}">
                    <a16:creationId xmlns:a16="http://schemas.microsoft.com/office/drawing/2014/main" id="{4685FC21-7351-F9CB-A77D-8FB2B26AA8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4" y="1536"/>
                <a:ext cx="512" cy="210"/>
                <a:chOff x="2744" y="1536"/>
                <a:chExt cx="512" cy="210"/>
              </a:xfrm>
            </p:grpSpPr>
            <p:sp>
              <p:nvSpPr>
                <p:cNvPr id="29775" name="Rectangle 106">
                  <a:extLst>
                    <a:ext uri="{FF2B5EF4-FFF2-40B4-BE49-F238E27FC236}">
                      <a16:creationId xmlns:a16="http://schemas.microsoft.com/office/drawing/2014/main" id="{36E2308A-BC24-19C5-8FB8-87F52EE56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4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9776" name="Rectangle 107">
                  <a:extLst>
                    <a:ext uri="{FF2B5EF4-FFF2-40B4-BE49-F238E27FC236}">
                      <a16:creationId xmlns:a16="http://schemas.microsoft.com/office/drawing/2014/main" id="{FA37C4DA-18DE-679E-59BF-61D7FBCCC8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3" y="1536"/>
                  <a:ext cx="377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b="1"/>
                    <a:t>Exec</a:t>
                  </a:r>
                </a:p>
              </p:txBody>
            </p:sp>
          </p:grpSp>
          <p:grpSp>
            <p:nvGrpSpPr>
              <p:cNvPr id="29769" name="Group 108">
                <a:extLst>
                  <a:ext uri="{FF2B5EF4-FFF2-40B4-BE49-F238E27FC236}">
                    <a16:creationId xmlns:a16="http://schemas.microsoft.com/office/drawing/2014/main" id="{F35A9B3D-83CD-A394-87F0-CD1C0E2DCD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2" y="1536"/>
                <a:ext cx="512" cy="210"/>
                <a:chOff x="3272" y="1536"/>
                <a:chExt cx="512" cy="210"/>
              </a:xfrm>
            </p:grpSpPr>
            <p:sp>
              <p:nvSpPr>
                <p:cNvPr id="29773" name="Rectangle 109">
                  <a:extLst>
                    <a:ext uri="{FF2B5EF4-FFF2-40B4-BE49-F238E27FC236}">
                      <a16:creationId xmlns:a16="http://schemas.microsoft.com/office/drawing/2014/main" id="{A43F213F-C032-39D1-7499-FCD8233FAA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72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9774" name="Rectangle 110">
                  <a:extLst>
                    <a:ext uri="{FF2B5EF4-FFF2-40B4-BE49-F238E27FC236}">
                      <a16:creationId xmlns:a16="http://schemas.microsoft.com/office/drawing/2014/main" id="{B89838DA-8E53-3F04-8E7B-0921887000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51" y="1536"/>
                  <a:ext cx="399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b="1"/>
                    <a:t>Mem</a:t>
                  </a:r>
                </a:p>
              </p:txBody>
            </p:sp>
          </p:grpSp>
          <p:grpSp>
            <p:nvGrpSpPr>
              <p:cNvPr id="29770" name="Group 111">
                <a:extLst>
                  <a:ext uri="{FF2B5EF4-FFF2-40B4-BE49-F238E27FC236}">
                    <a16:creationId xmlns:a16="http://schemas.microsoft.com/office/drawing/2014/main" id="{904D4692-3F3F-FFFD-7E8F-DCE21A4919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00" y="1536"/>
                <a:ext cx="512" cy="210"/>
                <a:chOff x="3800" y="1536"/>
                <a:chExt cx="512" cy="210"/>
              </a:xfrm>
            </p:grpSpPr>
            <p:sp>
              <p:nvSpPr>
                <p:cNvPr id="29771" name="Rectangle 112">
                  <a:extLst>
                    <a:ext uri="{FF2B5EF4-FFF2-40B4-BE49-F238E27FC236}">
                      <a16:creationId xmlns:a16="http://schemas.microsoft.com/office/drawing/2014/main" id="{65A9E1F8-E39A-66E0-1C74-7BE39F28D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0" y="1544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29772" name="Rectangle 113">
                  <a:extLst>
                    <a:ext uri="{FF2B5EF4-FFF2-40B4-BE49-F238E27FC236}">
                      <a16:creationId xmlns:a16="http://schemas.microsoft.com/office/drawing/2014/main" id="{03E21ADC-9B84-9BB9-91E0-3AF2EE687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79" y="1536"/>
                  <a:ext cx="299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b="1"/>
                    <a:t>Wr</a:t>
                  </a:r>
                </a:p>
              </p:txBody>
            </p:sp>
          </p:grpSp>
        </p:grpSp>
        <p:sp>
          <p:nvSpPr>
            <p:cNvPr id="29734" name="Rectangle 114">
              <a:extLst>
                <a:ext uri="{FF2B5EF4-FFF2-40B4-BE49-F238E27FC236}">
                  <a16:creationId xmlns:a16="http://schemas.microsoft.com/office/drawing/2014/main" id="{A8ED944C-A464-BB24-DD40-8E3A8955D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875" y="3538538"/>
              <a:ext cx="6318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Load</a:t>
              </a:r>
            </a:p>
          </p:txBody>
        </p:sp>
        <p:grpSp>
          <p:nvGrpSpPr>
            <p:cNvPr id="29735" name="Group 115">
              <a:extLst>
                <a:ext uri="{FF2B5EF4-FFF2-40B4-BE49-F238E27FC236}">
                  <a16:creationId xmlns:a16="http://schemas.microsoft.com/office/drawing/2014/main" id="{758F3EC7-36DE-80EE-8C2B-F7D11947C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9663" y="3995738"/>
              <a:ext cx="812800" cy="333375"/>
              <a:chOff x="2216" y="1824"/>
              <a:chExt cx="512" cy="210"/>
            </a:xfrm>
          </p:grpSpPr>
          <p:sp>
            <p:nvSpPr>
              <p:cNvPr id="29764" name="Rectangle 116">
                <a:extLst>
                  <a:ext uri="{FF2B5EF4-FFF2-40B4-BE49-F238E27FC236}">
                    <a16:creationId xmlns:a16="http://schemas.microsoft.com/office/drawing/2014/main" id="{E7C6D877-7C5F-5361-8802-0FC79AC67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65" name="Rectangle 117">
                <a:extLst>
                  <a:ext uri="{FF2B5EF4-FFF2-40B4-BE49-F238E27FC236}">
                    <a16:creationId xmlns:a16="http://schemas.microsoft.com/office/drawing/2014/main" id="{1788C849-C74A-1897-D9F6-03E840E61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7" y="1824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29736" name="Group 118">
              <a:extLst>
                <a:ext uri="{FF2B5EF4-FFF2-40B4-BE49-F238E27FC236}">
                  <a16:creationId xmlns:a16="http://schemas.microsoft.com/office/drawing/2014/main" id="{1EB2F6FA-489F-80A9-C3A7-09CF5B62E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0875" y="3995738"/>
              <a:ext cx="903288" cy="333375"/>
              <a:chOff x="2727" y="1824"/>
              <a:chExt cx="569" cy="210"/>
            </a:xfrm>
          </p:grpSpPr>
          <p:sp>
            <p:nvSpPr>
              <p:cNvPr id="29762" name="Rectangle 119">
                <a:extLst>
                  <a:ext uri="{FF2B5EF4-FFF2-40B4-BE49-F238E27FC236}">
                    <a16:creationId xmlns:a16="http://schemas.microsoft.com/office/drawing/2014/main" id="{680B1BAC-D37A-9AD7-F277-29A5776BF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63" name="Rectangle 120">
                <a:extLst>
                  <a:ext uri="{FF2B5EF4-FFF2-40B4-BE49-F238E27FC236}">
                    <a16:creationId xmlns:a16="http://schemas.microsoft.com/office/drawing/2014/main" id="{250699B0-C1D0-D289-43FF-B3F5A2828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7" y="1824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Reg/Dec</a:t>
                </a:r>
              </a:p>
            </p:txBody>
          </p:sp>
        </p:grpSp>
        <p:grpSp>
          <p:nvGrpSpPr>
            <p:cNvPr id="29737" name="Group 121">
              <a:extLst>
                <a:ext uri="{FF2B5EF4-FFF2-40B4-BE49-F238E27FC236}">
                  <a16:creationId xmlns:a16="http://schemas.microsoft.com/office/drawing/2014/main" id="{905FC303-57B0-0E97-7D90-C06BA6C752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26063" y="3995738"/>
              <a:ext cx="812800" cy="333375"/>
              <a:chOff x="3272" y="1824"/>
              <a:chExt cx="512" cy="210"/>
            </a:xfrm>
          </p:grpSpPr>
          <p:sp>
            <p:nvSpPr>
              <p:cNvPr id="29760" name="Rectangle 122">
                <a:extLst>
                  <a:ext uri="{FF2B5EF4-FFF2-40B4-BE49-F238E27FC236}">
                    <a16:creationId xmlns:a16="http://schemas.microsoft.com/office/drawing/2014/main" id="{E2E5AFB4-D930-FB62-2E63-F1B7CA286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61" name="Rectangle 123">
                <a:extLst>
                  <a:ext uri="{FF2B5EF4-FFF2-40B4-BE49-F238E27FC236}">
                    <a16:creationId xmlns:a16="http://schemas.microsoft.com/office/drawing/2014/main" id="{3E2BB795-11EB-0C79-2BB7-95C305E67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1" y="1824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Exec</a:t>
                </a:r>
              </a:p>
            </p:txBody>
          </p:sp>
        </p:grpSp>
        <p:grpSp>
          <p:nvGrpSpPr>
            <p:cNvPr id="29738" name="Group 124">
              <a:extLst>
                <a:ext uri="{FF2B5EF4-FFF2-40B4-BE49-F238E27FC236}">
                  <a16:creationId xmlns:a16="http://schemas.microsoft.com/office/drawing/2014/main" id="{90FB9146-A1F2-834F-23DF-6BE5EF3310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4263" y="3995738"/>
              <a:ext cx="812800" cy="333375"/>
              <a:chOff x="3800" y="1824"/>
              <a:chExt cx="512" cy="210"/>
            </a:xfrm>
          </p:grpSpPr>
          <p:sp>
            <p:nvSpPr>
              <p:cNvPr id="29758" name="Rectangle 125">
                <a:extLst>
                  <a:ext uri="{FF2B5EF4-FFF2-40B4-BE49-F238E27FC236}">
                    <a16:creationId xmlns:a16="http://schemas.microsoft.com/office/drawing/2014/main" id="{2F9ECAF7-D0F3-C1FC-DC07-C41ABA436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18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59" name="Rectangle 126">
                <a:extLst>
                  <a:ext uri="{FF2B5EF4-FFF2-40B4-BE49-F238E27FC236}">
                    <a16:creationId xmlns:a16="http://schemas.microsoft.com/office/drawing/2014/main" id="{F056F033-E7C9-F637-4EE8-6CEE2A8E9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1824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Wr</a:t>
                </a:r>
              </a:p>
            </p:txBody>
          </p:sp>
        </p:grpSp>
        <p:sp>
          <p:nvSpPr>
            <p:cNvPr id="29739" name="Rectangle 127">
              <a:extLst>
                <a:ext uri="{FF2B5EF4-FFF2-40B4-BE49-F238E27FC236}">
                  <a16:creationId xmlns:a16="http://schemas.microsoft.com/office/drawing/2014/main" id="{AE3F10FE-AC95-AB5E-7E7D-B972713F6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875" y="3995738"/>
              <a:ext cx="7683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R-type</a:t>
              </a:r>
            </a:p>
          </p:txBody>
        </p:sp>
        <p:grpSp>
          <p:nvGrpSpPr>
            <p:cNvPr id="29740" name="Group 128">
              <a:extLst>
                <a:ext uri="{FF2B5EF4-FFF2-40B4-BE49-F238E27FC236}">
                  <a16:creationId xmlns:a16="http://schemas.microsoft.com/office/drawing/2014/main" id="{F37268C9-2313-15AC-4D57-5E61BA41B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7863" y="4452938"/>
              <a:ext cx="812800" cy="333375"/>
              <a:chOff x="2744" y="2112"/>
              <a:chExt cx="512" cy="210"/>
            </a:xfrm>
          </p:grpSpPr>
          <p:sp>
            <p:nvSpPr>
              <p:cNvPr id="29756" name="Rectangle 129">
                <a:extLst>
                  <a:ext uri="{FF2B5EF4-FFF2-40B4-BE49-F238E27FC236}">
                    <a16:creationId xmlns:a16="http://schemas.microsoft.com/office/drawing/2014/main" id="{F1A02D95-49A0-EBAD-B257-D4F46E52C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57" name="Rectangle 130">
                <a:extLst>
                  <a:ext uri="{FF2B5EF4-FFF2-40B4-BE49-F238E27FC236}">
                    <a16:creationId xmlns:a16="http://schemas.microsoft.com/office/drawing/2014/main" id="{EB61AE96-5460-F7CB-671E-4322F3175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5" y="2112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29741" name="Group 131">
              <a:extLst>
                <a:ext uri="{FF2B5EF4-FFF2-40B4-BE49-F238E27FC236}">
                  <a16:creationId xmlns:a16="http://schemas.microsoft.com/office/drawing/2014/main" id="{044B9589-9F7A-B162-4468-FE33E05AD4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99075" y="4452938"/>
              <a:ext cx="903288" cy="333375"/>
              <a:chOff x="3255" y="2112"/>
              <a:chExt cx="569" cy="210"/>
            </a:xfrm>
          </p:grpSpPr>
          <p:sp>
            <p:nvSpPr>
              <p:cNvPr id="29754" name="Rectangle 132">
                <a:extLst>
                  <a:ext uri="{FF2B5EF4-FFF2-40B4-BE49-F238E27FC236}">
                    <a16:creationId xmlns:a16="http://schemas.microsoft.com/office/drawing/2014/main" id="{141BB145-CD8E-ECC7-F657-1FF10F275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55" name="Rectangle 133">
                <a:extLst>
                  <a:ext uri="{FF2B5EF4-FFF2-40B4-BE49-F238E27FC236}">
                    <a16:creationId xmlns:a16="http://schemas.microsoft.com/office/drawing/2014/main" id="{F06D6ED1-9ADB-16BE-E18E-251C84B5B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5" y="2112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Reg/Dec</a:t>
                </a:r>
              </a:p>
            </p:txBody>
          </p:sp>
        </p:grpSp>
        <p:grpSp>
          <p:nvGrpSpPr>
            <p:cNvPr id="29742" name="Group 134">
              <a:extLst>
                <a:ext uri="{FF2B5EF4-FFF2-40B4-BE49-F238E27FC236}">
                  <a16:creationId xmlns:a16="http://schemas.microsoft.com/office/drawing/2014/main" id="{4BF243DF-AA39-B90E-1CE7-5BAF54A68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4263" y="4452938"/>
              <a:ext cx="812800" cy="333375"/>
              <a:chOff x="3800" y="2112"/>
              <a:chExt cx="512" cy="210"/>
            </a:xfrm>
          </p:grpSpPr>
          <p:sp>
            <p:nvSpPr>
              <p:cNvPr id="29752" name="Rectangle 135">
                <a:extLst>
                  <a:ext uri="{FF2B5EF4-FFF2-40B4-BE49-F238E27FC236}">
                    <a16:creationId xmlns:a16="http://schemas.microsoft.com/office/drawing/2014/main" id="{04EEA639-39E4-8FDF-0FEB-45840AD13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53" name="Rectangle 136">
                <a:extLst>
                  <a:ext uri="{FF2B5EF4-FFF2-40B4-BE49-F238E27FC236}">
                    <a16:creationId xmlns:a16="http://schemas.microsoft.com/office/drawing/2014/main" id="{B687E665-9A2E-7FBF-945F-C208E494C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2112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Exec</a:t>
                </a:r>
              </a:p>
            </p:txBody>
          </p:sp>
        </p:grpSp>
        <p:grpSp>
          <p:nvGrpSpPr>
            <p:cNvPr id="29743" name="Group 137">
              <a:extLst>
                <a:ext uri="{FF2B5EF4-FFF2-40B4-BE49-F238E27FC236}">
                  <a16:creationId xmlns:a16="http://schemas.microsoft.com/office/drawing/2014/main" id="{17C433A0-A4DB-34D3-5287-8BD30F7902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02463" y="4452938"/>
              <a:ext cx="812800" cy="333375"/>
              <a:chOff x="4328" y="2112"/>
              <a:chExt cx="512" cy="210"/>
            </a:xfrm>
          </p:grpSpPr>
          <p:sp>
            <p:nvSpPr>
              <p:cNvPr id="29750" name="Rectangle 138">
                <a:extLst>
                  <a:ext uri="{FF2B5EF4-FFF2-40B4-BE49-F238E27FC236}">
                    <a16:creationId xmlns:a16="http://schemas.microsoft.com/office/drawing/2014/main" id="{CBF9391C-3860-16AE-64D1-39AEE535C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21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51" name="Rectangle 139">
                <a:extLst>
                  <a:ext uri="{FF2B5EF4-FFF2-40B4-BE49-F238E27FC236}">
                    <a16:creationId xmlns:a16="http://schemas.microsoft.com/office/drawing/2014/main" id="{0ACE2066-9B7F-0CAE-5D19-E1D994D8E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2112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Wr</a:t>
                </a:r>
              </a:p>
            </p:txBody>
          </p:sp>
        </p:grpSp>
        <p:sp>
          <p:nvSpPr>
            <p:cNvPr id="29744" name="Rectangle 140">
              <a:extLst>
                <a:ext uri="{FF2B5EF4-FFF2-40B4-BE49-F238E27FC236}">
                  <a16:creationId xmlns:a16="http://schemas.microsoft.com/office/drawing/2014/main" id="{6C2B3351-6D14-0D9A-3F2D-36A14883C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075" y="4452938"/>
              <a:ext cx="7683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R-type</a:t>
              </a:r>
            </a:p>
          </p:txBody>
        </p:sp>
        <p:sp>
          <p:nvSpPr>
            <p:cNvPr id="29745" name="Line 141">
              <a:extLst>
                <a:ext uri="{FF2B5EF4-FFF2-40B4-BE49-F238E27FC236}">
                  <a16:creationId xmlns:a16="http://schemas.microsoft.com/office/drawing/2014/main" id="{CE39C527-4D22-4B27-9C30-626C04ED01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3363" y="2471738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6" name="Line 142">
              <a:extLst>
                <a:ext uri="{FF2B5EF4-FFF2-40B4-BE49-F238E27FC236}">
                  <a16:creationId xmlns:a16="http://schemas.microsoft.com/office/drawing/2014/main" id="{C66D910E-5223-D1F9-3D8F-CA73C8A47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89763" y="2471738"/>
              <a:ext cx="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7" name="Line 143">
              <a:extLst>
                <a:ext uri="{FF2B5EF4-FFF2-40B4-BE49-F238E27FC236}">
                  <a16:creationId xmlns:a16="http://schemas.microsoft.com/office/drawing/2014/main" id="{7A5B1244-C653-8151-61BC-45B82B2BF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66163" y="2471738"/>
              <a:ext cx="0" cy="190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8" name="Line 144">
              <a:extLst>
                <a:ext uri="{FF2B5EF4-FFF2-40B4-BE49-F238E27FC236}">
                  <a16:creationId xmlns:a16="http://schemas.microsoft.com/office/drawing/2014/main" id="{DF6A7D87-BDAE-DEB5-0D27-B2E52C23A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51563" y="2471738"/>
              <a:ext cx="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49" name="Line 145">
              <a:extLst>
                <a:ext uri="{FF2B5EF4-FFF2-40B4-BE49-F238E27FC236}">
                  <a16:creationId xmlns:a16="http://schemas.microsoft.com/office/drawing/2014/main" id="{2335662E-E9E4-0747-D8A6-E170DD431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7963" y="2471738"/>
              <a:ext cx="0" cy="190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16405C24-D38D-FB6A-BB3D-F59CDD704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FD23D5B-2955-4D32-B0A5-C429BF0BA556}" type="slidenum">
              <a:rPr lang="en-US" altLang="en-US"/>
              <a:pPr>
                <a:spcBef>
                  <a:spcPct val="0"/>
                </a:spcBef>
                <a:buSzTx/>
              </a:pPr>
              <a:t>113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C800BCD-2517-43E7-3C1E-75959074D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3394075" cy="3683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US" altLang="en-US" dirty="0"/>
              <a:t>Important Observation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4B5CC72-03FB-984A-5554-E59DE7155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5300" y="914400"/>
            <a:ext cx="8191500" cy="4287838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 defTabSz="914400"/>
            <a:r>
              <a:rPr lang="en-US" altLang="en-US" dirty="0"/>
              <a:t>Each functional unit can only be used </a:t>
            </a:r>
            <a:r>
              <a:rPr lang="en-US" altLang="en-US" dirty="0">
                <a:solidFill>
                  <a:srgbClr val="FF00FF"/>
                </a:solidFill>
              </a:rPr>
              <a:t>once</a:t>
            </a:r>
            <a:r>
              <a:rPr lang="en-US" altLang="en-US" dirty="0"/>
              <a:t> per instruction</a:t>
            </a:r>
          </a:p>
          <a:p>
            <a:pPr marL="203200" indent="-203200" defTabSz="914400"/>
            <a:r>
              <a:rPr lang="en-US" altLang="en-US" dirty="0"/>
              <a:t>Each functional unit must be used at the </a:t>
            </a:r>
            <a:r>
              <a:rPr lang="en-US" altLang="en-US" dirty="0">
                <a:solidFill>
                  <a:srgbClr val="FF00FF"/>
                </a:solidFill>
              </a:rPr>
              <a:t>same</a:t>
            </a:r>
            <a:r>
              <a:rPr lang="en-US" altLang="en-US" dirty="0"/>
              <a:t> stage for all instructions:</a:t>
            </a:r>
          </a:p>
          <a:p>
            <a:pPr marL="685800" lvl="1" indent="-190500" defTabSz="914400"/>
            <a:r>
              <a:rPr lang="en-US" altLang="en-US" dirty="0"/>
              <a:t>Load uses Register File’s Write Port during  its </a:t>
            </a:r>
            <a:r>
              <a:rPr lang="en-US" altLang="en-US" dirty="0">
                <a:solidFill>
                  <a:srgbClr val="FF00FF"/>
                </a:solidFill>
              </a:rPr>
              <a:t>5th</a:t>
            </a:r>
            <a:r>
              <a:rPr lang="en-US" altLang="en-US" dirty="0"/>
              <a:t> stage</a:t>
            </a:r>
          </a:p>
          <a:p>
            <a:pPr marL="685800" lvl="1" indent="-190500" defTabSz="914400"/>
            <a:endParaRPr lang="en-US" altLang="en-US" dirty="0"/>
          </a:p>
          <a:p>
            <a:pPr marL="685800" lvl="1" indent="-190500" defTabSz="914400"/>
            <a:endParaRPr lang="en-US" altLang="en-US" dirty="0"/>
          </a:p>
          <a:p>
            <a:pPr marL="685800" lvl="1" indent="-190500" defTabSz="914400"/>
            <a:endParaRPr lang="en-US" altLang="en-US" dirty="0"/>
          </a:p>
          <a:p>
            <a:pPr marL="685800" lvl="1" indent="-190500" defTabSz="914400"/>
            <a:r>
              <a:rPr lang="en-US" altLang="en-US" dirty="0"/>
              <a:t>R-type uses Register File’s Write Port during its </a:t>
            </a:r>
            <a:r>
              <a:rPr lang="en-US" altLang="en-US" dirty="0">
                <a:solidFill>
                  <a:srgbClr val="C00000"/>
                </a:solidFill>
              </a:rPr>
              <a:t>4th</a:t>
            </a:r>
            <a:r>
              <a:rPr lang="en-US" altLang="en-US" dirty="0"/>
              <a:t> stage</a:t>
            </a:r>
          </a:p>
          <a:p>
            <a:pPr marL="685800" lvl="1" indent="-190500" defTabSz="914400"/>
            <a:endParaRPr lang="en-US" altLang="en-US" dirty="0"/>
          </a:p>
          <a:p>
            <a:pPr marL="685800" lvl="1" indent="-190500" defTabSz="914400"/>
            <a:endParaRPr lang="en-US" altLang="en-US" dirty="0"/>
          </a:p>
          <a:p>
            <a:pPr marL="685800" lvl="1" indent="-190500" defTabSz="914400"/>
            <a:endParaRPr lang="en-US" altLang="en-US" dirty="0"/>
          </a:p>
          <a:p>
            <a:pPr marL="203200" indent="-203200" defTabSz="914400"/>
            <a:r>
              <a:rPr lang="en-US" altLang="en-US" dirty="0"/>
              <a:t>Solution: Delay R-type’s register write by one cycle:</a:t>
            </a:r>
          </a:p>
          <a:p>
            <a:pPr marL="685800" lvl="1" indent="-190500" defTabSz="914400"/>
            <a:r>
              <a:rPr lang="en-US" altLang="en-US" dirty="0"/>
              <a:t>Now R-type instructions also use Reg File’s write port at Stage 5</a:t>
            </a:r>
          </a:p>
          <a:p>
            <a:pPr marL="685800" lvl="1" indent="-190500" defTabSz="914400"/>
            <a:r>
              <a:rPr lang="en-US" altLang="en-US" dirty="0"/>
              <a:t>Mem stage is a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NOOP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dirty="0"/>
              <a:t>stage: nothing is being done.</a:t>
            </a:r>
          </a:p>
        </p:txBody>
      </p:sp>
      <p:grpSp>
        <p:nvGrpSpPr>
          <p:cNvPr id="31749" name="Group 4">
            <a:extLst>
              <a:ext uri="{FF2B5EF4-FFF2-40B4-BE49-F238E27FC236}">
                <a16:creationId xmlns:a16="http://schemas.microsoft.com/office/drawing/2014/main" id="{EE45C210-AF52-5EE3-9655-6A1C25123B28}"/>
              </a:ext>
            </a:extLst>
          </p:cNvPr>
          <p:cNvGrpSpPr>
            <a:grpSpLocks/>
          </p:cNvGrpSpPr>
          <p:nvPr/>
        </p:nvGrpSpPr>
        <p:grpSpPr bwMode="auto">
          <a:xfrm>
            <a:off x="1514475" y="1949450"/>
            <a:ext cx="4802188" cy="638175"/>
            <a:chOff x="1239" y="1728"/>
            <a:chExt cx="3025" cy="402"/>
          </a:xfrm>
        </p:grpSpPr>
        <p:grpSp>
          <p:nvGrpSpPr>
            <p:cNvPr id="31788" name="Group 5">
              <a:extLst>
                <a:ext uri="{FF2B5EF4-FFF2-40B4-BE49-F238E27FC236}">
                  <a16:creationId xmlns:a16="http://schemas.microsoft.com/office/drawing/2014/main" id="{27F82B14-8E35-8F62-B027-045D6EBFD5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0" y="1920"/>
              <a:ext cx="2624" cy="210"/>
              <a:chOff x="1640" y="1920"/>
              <a:chExt cx="2624" cy="210"/>
            </a:xfrm>
          </p:grpSpPr>
          <p:grpSp>
            <p:nvGrpSpPr>
              <p:cNvPr id="31795" name="Group 6">
                <a:extLst>
                  <a:ext uri="{FF2B5EF4-FFF2-40B4-BE49-F238E27FC236}">
                    <a16:creationId xmlns:a16="http://schemas.microsoft.com/office/drawing/2014/main" id="{BE4D96F1-819A-ECDB-9F72-BB8FA6469F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40" y="1920"/>
                <a:ext cx="512" cy="210"/>
                <a:chOff x="1640" y="1920"/>
                <a:chExt cx="512" cy="210"/>
              </a:xfrm>
            </p:grpSpPr>
            <p:sp>
              <p:nvSpPr>
                <p:cNvPr id="31808" name="Rectangle 7">
                  <a:extLst>
                    <a:ext uri="{FF2B5EF4-FFF2-40B4-BE49-F238E27FC236}">
                      <a16:creationId xmlns:a16="http://schemas.microsoft.com/office/drawing/2014/main" id="{EE4CF8C3-0867-F713-5E23-7E11B79121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0" y="1928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1809" name="Rectangle 8">
                  <a:extLst>
                    <a:ext uri="{FF2B5EF4-FFF2-40B4-BE49-F238E27FC236}">
                      <a16:creationId xmlns:a16="http://schemas.microsoft.com/office/drawing/2014/main" id="{9E4F688C-DD41-FEE0-96C0-CDBC1CA853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1" y="1920"/>
                  <a:ext cx="435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b="1"/>
                    <a:t>Ifetch</a:t>
                  </a:r>
                </a:p>
              </p:txBody>
            </p:sp>
          </p:grpSp>
          <p:grpSp>
            <p:nvGrpSpPr>
              <p:cNvPr id="31796" name="Group 9">
                <a:extLst>
                  <a:ext uri="{FF2B5EF4-FFF2-40B4-BE49-F238E27FC236}">
                    <a16:creationId xmlns:a16="http://schemas.microsoft.com/office/drawing/2014/main" id="{CED7E36A-E7F0-2EED-022D-DE5A8CE806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1" y="1920"/>
                <a:ext cx="569" cy="210"/>
                <a:chOff x="2151" y="1920"/>
                <a:chExt cx="569" cy="210"/>
              </a:xfrm>
            </p:grpSpPr>
            <p:sp>
              <p:nvSpPr>
                <p:cNvPr id="31806" name="Rectangle 10">
                  <a:extLst>
                    <a:ext uri="{FF2B5EF4-FFF2-40B4-BE49-F238E27FC236}">
                      <a16:creationId xmlns:a16="http://schemas.microsoft.com/office/drawing/2014/main" id="{E072EB09-5006-E21E-EAB9-BF1AD543E1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8" y="1928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1807" name="Rectangle 11">
                  <a:extLst>
                    <a:ext uri="{FF2B5EF4-FFF2-40B4-BE49-F238E27FC236}">
                      <a16:creationId xmlns:a16="http://schemas.microsoft.com/office/drawing/2014/main" id="{A9081FDD-DA0B-4099-9DE6-53F107F811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1" y="1920"/>
                  <a:ext cx="569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b="1"/>
                    <a:t>Reg/Dec</a:t>
                  </a:r>
                </a:p>
              </p:txBody>
            </p:sp>
          </p:grpSp>
          <p:grpSp>
            <p:nvGrpSpPr>
              <p:cNvPr id="31797" name="Group 12">
                <a:extLst>
                  <a:ext uri="{FF2B5EF4-FFF2-40B4-BE49-F238E27FC236}">
                    <a16:creationId xmlns:a16="http://schemas.microsoft.com/office/drawing/2014/main" id="{C2BACA34-4948-DE86-335A-0E34E3B6D7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920"/>
                <a:ext cx="512" cy="210"/>
                <a:chOff x="2696" y="1920"/>
                <a:chExt cx="512" cy="210"/>
              </a:xfrm>
            </p:grpSpPr>
            <p:sp>
              <p:nvSpPr>
                <p:cNvPr id="31804" name="Rectangle 13">
                  <a:extLst>
                    <a:ext uri="{FF2B5EF4-FFF2-40B4-BE49-F238E27FC236}">
                      <a16:creationId xmlns:a16="http://schemas.microsoft.com/office/drawing/2014/main" id="{A0B8E397-EB46-0917-8BBC-574A56E140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6" y="1928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1805" name="Rectangle 14">
                  <a:extLst>
                    <a:ext uri="{FF2B5EF4-FFF2-40B4-BE49-F238E27FC236}">
                      <a16:creationId xmlns:a16="http://schemas.microsoft.com/office/drawing/2014/main" id="{E58DA394-1A5B-4EC8-A199-CA8E98896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75" y="1920"/>
                  <a:ext cx="377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b="1"/>
                    <a:t>Exec</a:t>
                  </a:r>
                </a:p>
              </p:txBody>
            </p:sp>
          </p:grpSp>
          <p:grpSp>
            <p:nvGrpSpPr>
              <p:cNvPr id="31798" name="Group 15">
                <a:extLst>
                  <a:ext uri="{FF2B5EF4-FFF2-40B4-BE49-F238E27FC236}">
                    <a16:creationId xmlns:a16="http://schemas.microsoft.com/office/drawing/2014/main" id="{B72AA546-0085-FB68-0A15-7691FF1A5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4" y="1920"/>
                <a:ext cx="512" cy="210"/>
                <a:chOff x="3224" y="1920"/>
                <a:chExt cx="512" cy="210"/>
              </a:xfrm>
            </p:grpSpPr>
            <p:sp>
              <p:nvSpPr>
                <p:cNvPr id="31802" name="Rectangle 16">
                  <a:extLst>
                    <a:ext uri="{FF2B5EF4-FFF2-40B4-BE49-F238E27FC236}">
                      <a16:creationId xmlns:a16="http://schemas.microsoft.com/office/drawing/2014/main" id="{125CD449-0CD4-C67B-029F-E8E1CE590F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4" y="1928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1803" name="Rectangle 17">
                  <a:extLst>
                    <a:ext uri="{FF2B5EF4-FFF2-40B4-BE49-F238E27FC236}">
                      <a16:creationId xmlns:a16="http://schemas.microsoft.com/office/drawing/2014/main" id="{D25E210E-B8DF-CF5D-0008-20D3DA675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3" y="1920"/>
                  <a:ext cx="399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b="1"/>
                    <a:t>Mem</a:t>
                  </a:r>
                </a:p>
              </p:txBody>
            </p:sp>
          </p:grpSp>
          <p:grpSp>
            <p:nvGrpSpPr>
              <p:cNvPr id="31799" name="Group 18">
                <a:extLst>
                  <a:ext uri="{FF2B5EF4-FFF2-40B4-BE49-F238E27FC236}">
                    <a16:creationId xmlns:a16="http://schemas.microsoft.com/office/drawing/2014/main" id="{9FA8064C-5C11-9708-971C-106DFCB4FF0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2" y="1920"/>
                <a:ext cx="512" cy="210"/>
                <a:chOff x="3752" y="1920"/>
                <a:chExt cx="512" cy="210"/>
              </a:xfrm>
            </p:grpSpPr>
            <p:sp>
              <p:nvSpPr>
                <p:cNvPr id="31800" name="Rectangle 19">
                  <a:extLst>
                    <a:ext uri="{FF2B5EF4-FFF2-40B4-BE49-F238E27FC236}">
                      <a16:creationId xmlns:a16="http://schemas.microsoft.com/office/drawing/2014/main" id="{7168F649-52A5-5615-299D-A3C0ECF138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2" y="1928"/>
                  <a:ext cx="512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1801" name="Rectangle 20">
                  <a:extLst>
                    <a:ext uri="{FF2B5EF4-FFF2-40B4-BE49-F238E27FC236}">
                      <a16:creationId xmlns:a16="http://schemas.microsoft.com/office/drawing/2014/main" id="{87DA25F3-5D5D-EF02-0E17-BA56A58910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1" y="1920"/>
                  <a:ext cx="299" cy="2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lang="en-US" altLang="en-US" sz="1600" b="1"/>
                    <a:t>Wr</a:t>
                  </a:r>
                </a:p>
              </p:txBody>
            </p:sp>
          </p:grpSp>
        </p:grpSp>
        <p:sp>
          <p:nvSpPr>
            <p:cNvPr id="31789" name="Rectangle 21">
              <a:extLst>
                <a:ext uri="{FF2B5EF4-FFF2-40B4-BE49-F238E27FC236}">
                  <a16:creationId xmlns:a16="http://schemas.microsoft.com/office/drawing/2014/main" id="{9F30527E-957C-BFD8-C159-A847C4134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1920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Load</a:t>
              </a:r>
            </a:p>
          </p:txBody>
        </p:sp>
        <p:sp>
          <p:nvSpPr>
            <p:cNvPr id="31790" name="Rectangle 22">
              <a:extLst>
                <a:ext uri="{FF2B5EF4-FFF2-40B4-BE49-F238E27FC236}">
                  <a16:creationId xmlns:a16="http://schemas.microsoft.com/office/drawing/2014/main" id="{9D5B4EEF-2DA6-2273-A91E-E41FFDF5E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72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1</a:t>
              </a:r>
            </a:p>
          </p:txBody>
        </p:sp>
        <p:sp>
          <p:nvSpPr>
            <p:cNvPr id="31791" name="Rectangle 23">
              <a:extLst>
                <a:ext uri="{FF2B5EF4-FFF2-40B4-BE49-F238E27FC236}">
                  <a16:creationId xmlns:a16="http://schemas.microsoft.com/office/drawing/2014/main" id="{B19532F8-07C5-6482-47F6-3CB4F55D1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172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2</a:t>
              </a:r>
            </a:p>
          </p:txBody>
        </p:sp>
        <p:sp>
          <p:nvSpPr>
            <p:cNvPr id="31792" name="Rectangle 24">
              <a:extLst>
                <a:ext uri="{FF2B5EF4-FFF2-40B4-BE49-F238E27FC236}">
                  <a16:creationId xmlns:a16="http://schemas.microsoft.com/office/drawing/2014/main" id="{84971B38-84AA-16B8-0355-4D7749A49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172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3</a:t>
              </a:r>
            </a:p>
          </p:txBody>
        </p:sp>
        <p:sp>
          <p:nvSpPr>
            <p:cNvPr id="31793" name="Rectangle 25">
              <a:extLst>
                <a:ext uri="{FF2B5EF4-FFF2-40B4-BE49-F238E27FC236}">
                  <a16:creationId xmlns:a16="http://schemas.microsoft.com/office/drawing/2014/main" id="{B7191E82-FABD-D5B3-6D72-FC87D8938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172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4</a:t>
              </a:r>
            </a:p>
          </p:txBody>
        </p:sp>
        <p:sp>
          <p:nvSpPr>
            <p:cNvPr id="31794" name="Rectangle 26">
              <a:extLst>
                <a:ext uri="{FF2B5EF4-FFF2-40B4-BE49-F238E27FC236}">
                  <a16:creationId xmlns:a16="http://schemas.microsoft.com/office/drawing/2014/main" id="{5CE8F8B0-92D7-53E4-DCD8-D693B0002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728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5</a:t>
              </a:r>
            </a:p>
          </p:txBody>
        </p:sp>
      </p:grpSp>
      <p:grpSp>
        <p:nvGrpSpPr>
          <p:cNvPr id="31750" name="Group 27">
            <a:extLst>
              <a:ext uri="{FF2B5EF4-FFF2-40B4-BE49-F238E27FC236}">
                <a16:creationId xmlns:a16="http://schemas.microsoft.com/office/drawing/2014/main" id="{C2004B7F-31FD-F618-5B1D-13E44C9624DC}"/>
              </a:ext>
            </a:extLst>
          </p:cNvPr>
          <p:cNvGrpSpPr>
            <a:grpSpLocks/>
          </p:cNvGrpSpPr>
          <p:nvPr/>
        </p:nvGrpSpPr>
        <p:grpSpPr bwMode="auto">
          <a:xfrm>
            <a:off x="1514475" y="3201988"/>
            <a:ext cx="4040188" cy="638175"/>
            <a:chOff x="1191" y="2640"/>
            <a:chExt cx="2545" cy="402"/>
          </a:xfrm>
        </p:grpSpPr>
        <p:grpSp>
          <p:nvGrpSpPr>
            <p:cNvPr id="31771" name="Group 28">
              <a:extLst>
                <a:ext uri="{FF2B5EF4-FFF2-40B4-BE49-F238E27FC236}">
                  <a16:creationId xmlns:a16="http://schemas.microsoft.com/office/drawing/2014/main" id="{8D4A26D1-ECCA-C805-69E1-739971337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0" y="2832"/>
              <a:ext cx="512" cy="210"/>
              <a:chOff x="1640" y="2832"/>
              <a:chExt cx="512" cy="210"/>
            </a:xfrm>
          </p:grpSpPr>
          <p:sp>
            <p:nvSpPr>
              <p:cNvPr id="31786" name="Rectangle 29">
                <a:extLst>
                  <a:ext uri="{FF2B5EF4-FFF2-40B4-BE49-F238E27FC236}">
                    <a16:creationId xmlns:a16="http://schemas.microsoft.com/office/drawing/2014/main" id="{A4BC89E4-9425-F26C-BA4A-027AAAAEE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0" y="284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1787" name="Rectangle 30">
                <a:extLst>
                  <a:ext uri="{FF2B5EF4-FFF2-40B4-BE49-F238E27FC236}">
                    <a16:creationId xmlns:a16="http://schemas.microsoft.com/office/drawing/2014/main" id="{AE0EA988-F059-8E41-3433-9B73E91A7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1" y="2832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31772" name="Group 31">
              <a:extLst>
                <a:ext uri="{FF2B5EF4-FFF2-40B4-BE49-F238E27FC236}">
                  <a16:creationId xmlns:a16="http://schemas.microsoft.com/office/drawing/2014/main" id="{BC99F2BC-3FF0-7DF5-3747-C12FB1BC73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1" y="2832"/>
              <a:ext cx="569" cy="210"/>
              <a:chOff x="2151" y="2832"/>
              <a:chExt cx="569" cy="210"/>
            </a:xfrm>
          </p:grpSpPr>
          <p:sp>
            <p:nvSpPr>
              <p:cNvPr id="31784" name="Rectangle 32">
                <a:extLst>
                  <a:ext uri="{FF2B5EF4-FFF2-40B4-BE49-F238E27FC236}">
                    <a16:creationId xmlns:a16="http://schemas.microsoft.com/office/drawing/2014/main" id="{B243093D-7F04-9ED8-961C-C457207BC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284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1785" name="Rectangle 33">
                <a:extLst>
                  <a:ext uri="{FF2B5EF4-FFF2-40B4-BE49-F238E27FC236}">
                    <a16:creationId xmlns:a16="http://schemas.microsoft.com/office/drawing/2014/main" id="{2B5AFCE5-9EE0-F22B-23CF-6908DDBFF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" y="2832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Reg/Dec</a:t>
                </a:r>
              </a:p>
            </p:txBody>
          </p:sp>
        </p:grpSp>
        <p:grpSp>
          <p:nvGrpSpPr>
            <p:cNvPr id="31773" name="Group 34">
              <a:extLst>
                <a:ext uri="{FF2B5EF4-FFF2-40B4-BE49-F238E27FC236}">
                  <a16:creationId xmlns:a16="http://schemas.microsoft.com/office/drawing/2014/main" id="{502F904C-3C82-7AE0-0FF9-F974E408D5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6" y="2832"/>
              <a:ext cx="512" cy="210"/>
              <a:chOff x="2696" y="2832"/>
              <a:chExt cx="512" cy="210"/>
            </a:xfrm>
          </p:grpSpPr>
          <p:sp>
            <p:nvSpPr>
              <p:cNvPr id="31782" name="Rectangle 35">
                <a:extLst>
                  <a:ext uri="{FF2B5EF4-FFF2-40B4-BE49-F238E27FC236}">
                    <a16:creationId xmlns:a16="http://schemas.microsoft.com/office/drawing/2014/main" id="{DD18DA8B-11F8-805B-6C2B-F1918F041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6" y="284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1783" name="Rectangle 36">
                <a:extLst>
                  <a:ext uri="{FF2B5EF4-FFF2-40B4-BE49-F238E27FC236}">
                    <a16:creationId xmlns:a16="http://schemas.microsoft.com/office/drawing/2014/main" id="{8F568DC7-4497-D2FE-EE8F-F06E7E7A9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5" y="2832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Exec</a:t>
                </a:r>
              </a:p>
            </p:txBody>
          </p:sp>
        </p:grpSp>
        <p:grpSp>
          <p:nvGrpSpPr>
            <p:cNvPr id="31774" name="Group 37">
              <a:extLst>
                <a:ext uri="{FF2B5EF4-FFF2-40B4-BE49-F238E27FC236}">
                  <a16:creationId xmlns:a16="http://schemas.microsoft.com/office/drawing/2014/main" id="{5889C52F-63F4-B0E9-C271-BB9FA0C72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4" y="2832"/>
              <a:ext cx="512" cy="210"/>
              <a:chOff x="3224" y="2832"/>
              <a:chExt cx="512" cy="210"/>
            </a:xfrm>
          </p:grpSpPr>
          <p:sp>
            <p:nvSpPr>
              <p:cNvPr id="31780" name="Rectangle 38">
                <a:extLst>
                  <a:ext uri="{FF2B5EF4-FFF2-40B4-BE49-F238E27FC236}">
                    <a16:creationId xmlns:a16="http://schemas.microsoft.com/office/drawing/2014/main" id="{C3C0A9D6-B74D-2F0D-9CA4-729FA7727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284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1781" name="Rectangle 39">
                <a:extLst>
                  <a:ext uri="{FF2B5EF4-FFF2-40B4-BE49-F238E27FC236}">
                    <a16:creationId xmlns:a16="http://schemas.microsoft.com/office/drawing/2014/main" id="{54D9A033-F3F4-ECD6-9C95-53DB8AA2F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3" y="2832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Wr</a:t>
                </a:r>
              </a:p>
            </p:txBody>
          </p:sp>
        </p:grpSp>
        <p:sp>
          <p:nvSpPr>
            <p:cNvPr id="31775" name="Rectangle 40">
              <a:extLst>
                <a:ext uri="{FF2B5EF4-FFF2-40B4-BE49-F238E27FC236}">
                  <a16:creationId xmlns:a16="http://schemas.microsoft.com/office/drawing/2014/main" id="{A9A78AE2-AADA-F2D0-226E-8EE259040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" y="2832"/>
              <a:ext cx="48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R-type</a:t>
              </a:r>
            </a:p>
          </p:txBody>
        </p:sp>
        <p:sp>
          <p:nvSpPr>
            <p:cNvPr id="31776" name="Rectangle 41">
              <a:extLst>
                <a:ext uri="{FF2B5EF4-FFF2-40B4-BE49-F238E27FC236}">
                  <a16:creationId xmlns:a16="http://schemas.microsoft.com/office/drawing/2014/main" id="{1D322DE5-ADDE-1A01-527E-39ECE5BCE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264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1</a:t>
              </a:r>
            </a:p>
          </p:txBody>
        </p:sp>
        <p:sp>
          <p:nvSpPr>
            <p:cNvPr id="31777" name="Rectangle 42">
              <a:extLst>
                <a:ext uri="{FF2B5EF4-FFF2-40B4-BE49-F238E27FC236}">
                  <a16:creationId xmlns:a16="http://schemas.microsoft.com/office/drawing/2014/main" id="{30B426E8-A721-00C5-B735-99933C86F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264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2</a:t>
              </a:r>
            </a:p>
          </p:txBody>
        </p:sp>
        <p:sp>
          <p:nvSpPr>
            <p:cNvPr id="31778" name="Rectangle 43">
              <a:extLst>
                <a:ext uri="{FF2B5EF4-FFF2-40B4-BE49-F238E27FC236}">
                  <a16:creationId xmlns:a16="http://schemas.microsoft.com/office/drawing/2014/main" id="{311D2FDC-FEC7-A653-F4F4-D0D9293A0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264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3</a:t>
              </a:r>
            </a:p>
          </p:txBody>
        </p:sp>
        <p:sp>
          <p:nvSpPr>
            <p:cNvPr id="31779" name="Rectangle 44">
              <a:extLst>
                <a:ext uri="{FF2B5EF4-FFF2-40B4-BE49-F238E27FC236}">
                  <a16:creationId xmlns:a16="http://schemas.microsoft.com/office/drawing/2014/main" id="{487D9138-E3BD-B619-B89A-3F472F2D9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2640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4</a:t>
              </a:r>
            </a:p>
          </p:txBody>
        </p:sp>
      </p:grpSp>
      <p:grpSp>
        <p:nvGrpSpPr>
          <p:cNvPr id="31751" name="Group 66">
            <a:extLst>
              <a:ext uri="{FF2B5EF4-FFF2-40B4-BE49-F238E27FC236}">
                <a16:creationId xmlns:a16="http://schemas.microsoft.com/office/drawing/2014/main" id="{AE05CB38-4249-06AB-4DC0-64C183AF789E}"/>
              </a:ext>
            </a:extLst>
          </p:cNvPr>
          <p:cNvGrpSpPr>
            <a:grpSpLocks/>
          </p:cNvGrpSpPr>
          <p:nvPr/>
        </p:nvGrpSpPr>
        <p:grpSpPr bwMode="auto">
          <a:xfrm>
            <a:off x="1514475" y="5262563"/>
            <a:ext cx="4878388" cy="644525"/>
            <a:chOff x="963" y="3369"/>
            <a:chExt cx="3073" cy="406"/>
          </a:xfrm>
        </p:grpSpPr>
        <p:grpSp>
          <p:nvGrpSpPr>
            <p:cNvPr id="31752" name="Group 46">
              <a:extLst>
                <a:ext uri="{FF2B5EF4-FFF2-40B4-BE49-F238E27FC236}">
                  <a16:creationId xmlns:a16="http://schemas.microsoft.com/office/drawing/2014/main" id="{C30B4508-43E8-33B4-D3B4-DA9A510D4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" y="3565"/>
              <a:ext cx="512" cy="210"/>
              <a:chOff x="1496" y="1344"/>
              <a:chExt cx="512" cy="210"/>
            </a:xfrm>
          </p:grpSpPr>
          <p:sp>
            <p:nvSpPr>
              <p:cNvPr id="31769" name="Rectangle 47">
                <a:extLst>
                  <a:ext uri="{FF2B5EF4-FFF2-40B4-BE49-F238E27FC236}">
                    <a16:creationId xmlns:a16="http://schemas.microsoft.com/office/drawing/2014/main" id="{9F375905-FD02-58C8-9CAC-F7C9E234C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135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1770" name="Rectangle 48">
                <a:extLst>
                  <a:ext uri="{FF2B5EF4-FFF2-40B4-BE49-F238E27FC236}">
                    <a16:creationId xmlns:a16="http://schemas.microsoft.com/office/drawing/2014/main" id="{7B5F9299-8F2B-DB62-1791-AA8070DF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344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31753" name="Group 49">
              <a:extLst>
                <a:ext uri="{FF2B5EF4-FFF2-40B4-BE49-F238E27FC236}">
                  <a16:creationId xmlns:a16="http://schemas.microsoft.com/office/drawing/2014/main" id="{38CB3F3C-E3D4-C9A9-32CD-051CFEB4B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3" y="3565"/>
              <a:ext cx="569" cy="210"/>
              <a:chOff x="2007" y="1344"/>
              <a:chExt cx="569" cy="210"/>
            </a:xfrm>
          </p:grpSpPr>
          <p:sp>
            <p:nvSpPr>
              <p:cNvPr id="31767" name="Rectangle 50">
                <a:extLst>
                  <a:ext uri="{FF2B5EF4-FFF2-40B4-BE49-F238E27FC236}">
                    <a16:creationId xmlns:a16="http://schemas.microsoft.com/office/drawing/2014/main" id="{D895118C-C24E-4241-D9D8-7CA129BC1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4" y="135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1768" name="Rectangle 51">
                <a:extLst>
                  <a:ext uri="{FF2B5EF4-FFF2-40B4-BE49-F238E27FC236}">
                    <a16:creationId xmlns:a16="http://schemas.microsoft.com/office/drawing/2014/main" id="{9B5F1275-DBF5-0093-AE4B-EB7D75EAE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7" y="1344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Reg/Dec</a:t>
                </a:r>
              </a:p>
            </p:txBody>
          </p:sp>
        </p:grpSp>
        <p:sp>
          <p:nvSpPr>
            <p:cNvPr id="31754" name="Rectangle 53">
              <a:extLst>
                <a:ext uri="{FF2B5EF4-FFF2-40B4-BE49-F238E27FC236}">
                  <a16:creationId xmlns:a16="http://schemas.microsoft.com/office/drawing/2014/main" id="{F697A12B-6020-AC3D-1100-8643F84AC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3573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1755" name="Rectangle 54">
              <a:extLst>
                <a:ext uri="{FF2B5EF4-FFF2-40B4-BE49-F238E27FC236}">
                  <a16:creationId xmlns:a16="http://schemas.microsoft.com/office/drawing/2014/main" id="{41C6A094-6DBA-E424-F705-14A03D3A8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3561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  <p:grpSp>
          <p:nvGrpSpPr>
            <p:cNvPr id="31756" name="Group 55">
              <a:extLst>
                <a:ext uri="{FF2B5EF4-FFF2-40B4-BE49-F238E27FC236}">
                  <a16:creationId xmlns:a16="http://schemas.microsoft.com/office/drawing/2014/main" id="{87FEA6D8-C742-1BC5-1858-BEB8F0ACDE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4" y="3565"/>
              <a:ext cx="512" cy="210"/>
              <a:chOff x="3608" y="1344"/>
              <a:chExt cx="512" cy="210"/>
            </a:xfrm>
          </p:grpSpPr>
          <p:sp>
            <p:nvSpPr>
              <p:cNvPr id="31765" name="Rectangle 56">
                <a:extLst>
                  <a:ext uri="{FF2B5EF4-FFF2-40B4-BE49-F238E27FC236}">
                    <a16:creationId xmlns:a16="http://schemas.microsoft.com/office/drawing/2014/main" id="{BA3209FE-E032-63B6-82D6-FF2E2326C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135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1766" name="Rectangle 57">
                <a:extLst>
                  <a:ext uri="{FF2B5EF4-FFF2-40B4-BE49-F238E27FC236}">
                    <a16:creationId xmlns:a16="http://schemas.microsoft.com/office/drawing/2014/main" id="{D498053A-1048-5014-18B7-1AD22F6AB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" y="1344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Wr</a:t>
                </a:r>
              </a:p>
            </p:txBody>
          </p:sp>
        </p:grpSp>
        <p:sp>
          <p:nvSpPr>
            <p:cNvPr id="31757" name="Rectangle 58">
              <a:extLst>
                <a:ext uri="{FF2B5EF4-FFF2-40B4-BE49-F238E27FC236}">
                  <a16:creationId xmlns:a16="http://schemas.microsoft.com/office/drawing/2014/main" id="{D3F0D94F-9D59-6D31-3CDF-0BF2D5443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" y="3565"/>
              <a:ext cx="484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R-type</a:t>
              </a:r>
            </a:p>
          </p:txBody>
        </p:sp>
        <p:sp>
          <p:nvSpPr>
            <p:cNvPr id="31758" name="Rectangle 59">
              <a:extLst>
                <a:ext uri="{FF2B5EF4-FFF2-40B4-BE49-F238E27FC236}">
                  <a16:creationId xmlns:a16="http://schemas.microsoft.com/office/drawing/2014/main" id="{68D1D0E8-2853-0EE6-8A73-BC170649F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573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1759" name="Rectangle 60">
              <a:extLst>
                <a:ext uri="{FF2B5EF4-FFF2-40B4-BE49-F238E27FC236}">
                  <a16:creationId xmlns:a16="http://schemas.microsoft.com/office/drawing/2014/main" id="{F3F46A7E-EBAC-4FA3-B14F-EB55AB781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3561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  <p:sp>
          <p:nvSpPr>
            <p:cNvPr id="31760" name="Rectangle 61">
              <a:extLst>
                <a:ext uri="{FF2B5EF4-FFF2-40B4-BE49-F238E27FC236}">
                  <a16:creationId xmlns:a16="http://schemas.microsoft.com/office/drawing/2014/main" id="{EFBE1872-FE45-00D5-461B-1CFB27DD2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3373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1</a:t>
              </a:r>
            </a:p>
          </p:txBody>
        </p:sp>
        <p:sp>
          <p:nvSpPr>
            <p:cNvPr id="31761" name="Rectangle 62">
              <a:extLst>
                <a:ext uri="{FF2B5EF4-FFF2-40B4-BE49-F238E27FC236}">
                  <a16:creationId xmlns:a16="http://schemas.microsoft.com/office/drawing/2014/main" id="{41B45428-A2E0-303C-F766-CF5ACA4BB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3" y="3373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2</a:t>
              </a:r>
            </a:p>
          </p:txBody>
        </p:sp>
        <p:sp>
          <p:nvSpPr>
            <p:cNvPr id="31762" name="Rectangle 63">
              <a:extLst>
                <a:ext uri="{FF2B5EF4-FFF2-40B4-BE49-F238E27FC236}">
                  <a16:creationId xmlns:a16="http://schemas.microsoft.com/office/drawing/2014/main" id="{02899B47-1E54-9E10-0835-66718264F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3" y="3373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3</a:t>
              </a:r>
            </a:p>
          </p:txBody>
        </p:sp>
        <p:sp>
          <p:nvSpPr>
            <p:cNvPr id="31763" name="Rectangle 64">
              <a:extLst>
                <a:ext uri="{FF2B5EF4-FFF2-40B4-BE49-F238E27FC236}">
                  <a16:creationId xmlns:a16="http://schemas.microsoft.com/office/drawing/2014/main" id="{5AD70399-88F6-FAC0-DFE7-C60DAFFBE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" y="3369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4</a:t>
              </a:r>
            </a:p>
          </p:txBody>
        </p:sp>
        <p:sp>
          <p:nvSpPr>
            <p:cNvPr id="31764" name="Rectangle 65">
              <a:extLst>
                <a:ext uri="{FF2B5EF4-FFF2-40B4-BE49-F238E27FC236}">
                  <a16:creationId xmlns:a16="http://schemas.microsoft.com/office/drawing/2014/main" id="{20727431-236A-137A-5828-965F6415E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3373"/>
              <a:ext cx="17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5</a:t>
              </a: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2">
            <a:extLst>
              <a:ext uri="{FF2B5EF4-FFF2-40B4-BE49-F238E27FC236}">
                <a16:creationId xmlns:a16="http://schemas.microsoft.com/office/drawing/2014/main" id="{83ACF1E3-F69C-4506-87FE-EE5837B03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58B7B125-9C8E-4F1E-BD3E-D38B775DA867}" type="slidenum">
              <a:rPr lang="en-US" altLang="en-US"/>
              <a:pPr>
                <a:spcBef>
                  <a:spcPct val="0"/>
                </a:spcBef>
                <a:buSzTx/>
              </a:pPr>
              <a:t>114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05C27DFA-8511-6A24-6CC4-5AF67A831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850" y="225425"/>
            <a:ext cx="4419600" cy="4159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US" altLang="en-US" dirty="0"/>
              <a:t>Pipelining the R-type Instruction</a:t>
            </a:r>
          </a:p>
        </p:txBody>
      </p:sp>
      <p:grpSp>
        <p:nvGrpSpPr>
          <p:cNvPr id="33796" name="Group 156">
            <a:extLst>
              <a:ext uri="{FF2B5EF4-FFF2-40B4-BE49-F238E27FC236}">
                <a16:creationId xmlns:a16="http://schemas.microsoft.com/office/drawing/2014/main" id="{EA3489F6-9BEB-66C7-7242-A4A620A4027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54150"/>
            <a:ext cx="8320088" cy="3003550"/>
            <a:chOff x="304800" y="1454150"/>
            <a:chExt cx="8320088" cy="3003550"/>
          </a:xfrm>
        </p:grpSpPr>
        <p:sp>
          <p:nvSpPr>
            <p:cNvPr id="33797" name="Rectangle 4">
              <a:extLst>
                <a:ext uri="{FF2B5EF4-FFF2-40B4-BE49-F238E27FC236}">
                  <a16:creationId xmlns:a16="http://schemas.microsoft.com/office/drawing/2014/main" id="{BFD819FF-726B-B341-A52D-215BA3D0A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00" y="1835150"/>
              <a:ext cx="68897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Clock</a:t>
              </a:r>
            </a:p>
          </p:txBody>
        </p:sp>
        <p:grpSp>
          <p:nvGrpSpPr>
            <p:cNvPr id="33798" name="Group 5">
              <a:extLst>
                <a:ext uri="{FF2B5EF4-FFF2-40B4-BE49-F238E27FC236}">
                  <a16:creationId xmlns:a16="http://schemas.microsoft.com/office/drawing/2014/main" id="{CC2D023D-62ED-CDBB-65B4-ACC2F1607608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700088" y="1898650"/>
              <a:ext cx="7924800" cy="228600"/>
              <a:chOff x="384" y="2160"/>
              <a:chExt cx="4992" cy="144"/>
            </a:xfrm>
          </p:grpSpPr>
          <p:grpSp>
            <p:nvGrpSpPr>
              <p:cNvPr id="33902" name="Group 6">
                <a:extLst>
                  <a:ext uri="{FF2B5EF4-FFF2-40B4-BE49-F238E27FC236}">
                    <a16:creationId xmlns:a16="http://schemas.microsoft.com/office/drawing/2014/main" id="{55B10BB2-85D8-C291-B979-524DB7F609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" y="2160"/>
                <a:ext cx="528" cy="144"/>
                <a:chOff x="624" y="2160"/>
                <a:chExt cx="528" cy="144"/>
              </a:xfrm>
            </p:grpSpPr>
            <p:sp>
              <p:nvSpPr>
                <p:cNvPr id="33945" name="Line 7">
                  <a:extLst>
                    <a:ext uri="{FF2B5EF4-FFF2-40B4-BE49-F238E27FC236}">
                      <a16:creationId xmlns:a16="http://schemas.microsoft.com/office/drawing/2014/main" id="{BDDDAEB4-731E-1AF5-CEF7-29BB6E7EB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6" name="Line 8">
                  <a:extLst>
                    <a:ext uri="{FF2B5EF4-FFF2-40B4-BE49-F238E27FC236}">
                      <a16:creationId xmlns:a16="http://schemas.microsoft.com/office/drawing/2014/main" id="{81B8E3D3-1FF5-1A65-C6FE-A9E3E20AE1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7" name="Line 9">
                  <a:extLst>
                    <a:ext uri="{FF2B5EF4-FFF2-40B4-BE49-F238E27FC236}">
                      <a16:creationId xmlns:a16="http://schemas.microsoft.com/office/drawing/2014/main" id="{59F36515-D7DE-491D-945B-21C3DB4029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1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8" name="Line 10">
                  <a:extLst>
                    <a:ext uri="{FF2B5EF4-FFF2-40B4-BE49-F238E27FC236}">
                      <a16:creationId xmlns:a16="http://schemas.microsoft.com/office/drawing/2014/main" id="{45E057E4-C8FD-18A1-2F3E-6EEA44CF2D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903" name="Group 11">
                <a:extLst>
                  <a:ext uri="{FF2B5EF4-FFF2-40B4-BE49-F238E27FC236}">
                    <a16:creationId xmlns:a16="http://schemas.microsoft.com/office/drawing/2014/main" id="{0A7CDAEC-33C2-DDEF-0552-F16D714394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2160"/>
                <a:ext cx="528" cy="144"/>
                <a:chOff x="1152" y="2160"/>
                <a:chExt cx="528" cy="144"/>
              </a:xfrm>
            </p:grpSpPr>
            <p:sp>
              <p:nvSpPr>
                <p:cNvPr id="33941" name="Line 12">
                  <a:extLst>
                    <a:ext uri="{FF2B5EF4-FFF2-40B4-BE49-F238E27FC236}">
                      <a16:creationId xmlns:a16="http://schemas.microsoft.com/office/drawing/2014/main" id="{B7CABB00-F8AC-2CF0-3B66-B0E9DF4ACE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2" name="Line 13">
                  <a:extLst>
                    <a:ext uri="{FF2B5EF4-FFF2-40B4-BE49-F238E27FC236}">
                      <a16:creationId xmlns:a16="http://schemas.microsoft.com/office/drawing/2014/main" id="{3D868C6E-B0C1-57EF-77E7-8D8318EABB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3" name="Line 14">
                  <a:extLst>
                    <a:ext uri="{FF2B5EF4-FFF2-40B4-BE49-F238E27FC236}">
                      <a16:creationId xmlns:a16="http://schemas.microsoft.com/office/drawing/2014/main" id="{2DA4AEAA-C6FA-719A-3F1F-BDC1A68DB9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44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4" name="Line 15">
                  <a:extLst>
                    <a:ext uri="{FF2B5EF4-FFF2-40B4-BE49-F238E27FC236}">
                      <a16:creationId xmlns:a16="http://schemas.microsoft.com/office/drawing/2014/main" id="{B69F9AD5-0E08-9F4D-1547-0C3F6B053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904" name="Group 16">
                <a:extLst>
                  <a:ext uri="{FF2B5EF4-FFF2-40B4-BE49-F238E27FC236}">
                    <a16:creationId xmlns:a16="http://schemas.microsoft.com/office/drawing/2014/main" id="{231314AC-CC0A-4C10-A131-95847A780E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160"/>
                <a:ext cx="528" cy="144"/>
                <a:chOff x="1680" y="2160"/>
                <a:chExt cx="528" cy="144"/>
              </a:xfrm>
            </p:grpSpPr>
            <p:sp>
              <p:nvSpPr>
                <p:cNvPr id="33937" name="Line 17">
                  <a:extLst>
                    <a:ext uri="{FF2B5EF4-FFF2-40B4-BE49-F238E27FC236}">
                      <a16:creationId xmlns:a16="http://schemas.microsoft.com/office/drawing/2014/main" id="{4664DD28-8E2A-18F6-DA19-B3EFB6684A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8" name="Line 18">
                  <a:extLst>
                    <a:ext uri="{FF2B5EF4-FFF2-40B4-BE49-F238E27FC236}">
                      <a16:creationId xmlns:a16="http://schemas.microsoft.com/office/drawing/2014/main" id="{18E7CA5C-1ABE-C33B-7A2B-E1DE110891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9" name="Line 19">
                  <a:extLst>
                    <a:ext uri="{FF2B5EF4-FFF2-40B4-BE49-F238E27FC236}">
                      <a16:creationId xmlns:a16="http://schemas.microsoft.com/office/drawing/2014/main" id="{80C0DA6B-369F-0FA8-78F3-5BAA4ECF3C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96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40" name="Line 20">
                  <a:extLst>
                    <a:ext uri="{FF2B5EF4-FFF2-40B4-BE49-F238E27FC236}">
                      <a16:creationId xmlns:a16="http://schemas.microsoft.com/office/drawing/2014/main" id="{82DAB4B4-D8BA-DB47-582E-66B5E5491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6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905" name="Group 21">
                <a:extLst>
                  <a:ext uri="{FF2B5EF4-FFF2-40B4-BE49-F238E27FC236}">
                    <a16:creationId xmlns:a16="http://schemas.microsoft.com/office/drawing/2014/main" id="{43535F86-BD18-028F-D04A-79383E8660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160"/>
                <a:ext cx="528" cy="144"/>
                <a:chOff x="2208" y="2160"/>
                <a:chExt cx="528" cy="144"/>
              </a:xfrm>
            </p:grpSpPr>
            <p:sp>
              <p:nvSpPr>
                <p:cNvPr id="33933" name="Line 22">
                  <a:extLst>
                    <a:ext uri="{FF2B5EF4-FFF2-40B4-BE49-F238E27FC236}">
                      <a16:creationId xmlns:a16="http://schemas.microsoft.com/office/drawing/2014/main" id="{596AF191-90A9-0B76-4A56-E308EBEE79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4" name="Line 23">
                  <a:extLst>
                    <a:ext uri="{FF2B5EF4-FFF2-40B4-BE49-F238E27FC236}">
                      <a16:creationId xmlns:a16="http://schemas.microsoft.com/office/drawing/2014/main" id="{22C593FC-C4E6-DFF8-22A2-4B063E092B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5" name="Line 24">
                  <a:extLst>
                    <a:ext uri="{FF2B5EF4-FFF2-40B4-BE49-F238E27FC236}">
                      <a16:creationId xmlns:a16="http://schemas.microsoft.com/office/drawing/2014/main" id="{8623B4B1-5B18-D94C-7A0A-4876C78A3A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9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6" name="Line 25">
                  <a:extLst>
                    <a:ext uri="{FF2B5EF4-FFF2-40B4-BE49-F238E27FC236}">
                      <a16:creationId xmlns:a16="http://schemas.microsoft.com/office/drawing/2014/main" id="{A13C5777-1549-7266-BAC0-15F7632B28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906" name="Group 26">
                <a:extLst>
                  <a:ext uri="{FF2B5EF4-FFF2-40B4-BE49-F238E27FC236}">
                    <a16:creationId xmlns:a16="http://schemas.microsoft.com/office/drawing/2014/main" id="{ACFB646C-2E27-7747-B89F-C737025F17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2160"/>
                <a:ext cx="528" cy="144"/>
                <a:chOff x="2736" y="2160"/>
                <a:chExt cx="528" cy="144"/>
              </a:xfrm>
            </p:grpSpPr>
            <p:sp>
              <p:nvSpPr>
                <p:cNvPr id="33929" name="Line 27">
                  <a:extLst>
                    <a:ext uri="{FF2B5EF4-FFF2-40B4-BE49-F238E27FC236}">
                      <a16:creationId xmlns:a16="http://schemas.microsoft.com/office/drawing/2014/main" id="{A3E64238-FAAE-6F0A-1D49-712238C062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0" name="Line 28">
                  <a:extLst>
                    <a:ext uri="{FF2B5EF4-FFF2-40B4-BE49-F238E27FC236}">
                      <a16:creationId xmlns:a16="http://schemas.microsoft.com/office/drawing/2014/main" id="{8BD99D22-63E1-70A2-DCEA-DB356DBB2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1" name="Line 29">
                  <a:extLst>
                    <a:ext uri="{FF2B5EF4-FFF2-40B4-BE49-F238E27FC236}">
                      <a16:creationId xmlns:a16="http://schemas.microsoft.com/office/drawing/2014/main" id="{B2DF4F74-B2BA-C57E-7999-DD97445C57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2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32" name="Line 30">
                  <a:extLst>
                    <a:ext uri="{FF2B5EF4-FFF2-40B4-BE49-F238E27FC236}">
                      <a16:creationId xmlns:a16="http://schemas.microsoft.com/office/drawing/2014/main" id="{341EA6A5-21FD-8300-5662-07F2F6C329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24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907" name="Group 31">
                <a:extLst>
                  <a:ext uri="{FF2B5EF4-FFF2-40B4-BE49-F238E27FC236}">
                    <a16:creationId xmlns:a16="http://schemas.microsoft.com/office/drawing/2014/main" id="{A644DE26-2BAE-4734-CCD8-873C12F194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4" y="2160"/>
                <a:ext cx="528" cy="144"/>
                <a:chOff x="3264" y="2160"/>
                <a:chExt cx="528" cy="144"/>
              </a:xfrm>
            </p:grpSpPr>
            <p:sp>
              <p:nvSpPr>
                <p:cNvPr id="33925" name="Line 32">
                  <a:extLst>
                    <a:ext uri="{FF2B5EF4-FFF2-40B4-BE49-F238E27FC236}">
                      <a16:creationId xmlns:a16="http://schemas.microsoft.com/office/drawing/2014/main" id="{FDA76536-BA1C-E1F2-608C-D8063736CC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6" name="Line 33">
                  <a:extLst>
                    <a:ext uri="{FF2B5EF4-FFF2-40B4-BE49-F238E27FC236}">
                      <a16:creationId xmlns:a16="http://schemas.microsoft.com/office/drawing/2014/main" id="{22367376-6474-4A72-538E-86144FC5CD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64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7" name="Line 34">
                  <a:extLst>
                    <a:ext uri="{FF2B5EF4-FFF2-40B4-BE49-F238E27FC236}">
                      <a16:creationId xmlns:a16="http://schemas.microsoft.com/office/drawing/2014/main" id="{91F32964-5047-3CE1-0158-CA71A5E85A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5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8" name="Line 35">
                  <a:extLst>
                    <a:ext uri="{FF2B5EF4-FFF2-40B4-BE49-F238E27FC236}">
                      <a16:creationId xmlns:a16="http://schemas.microsoft.com/office/drawing/2014/main" id="{B7F83006-4AF4-758B-7A8F-DD3D7FD9F8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52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908" name="Group 36">
                <a:extLst>
                  <a:ext uri="{FF2B5EF4-FFF2-40B4-BE49-F238E27FC236}">
                    <a16:creationId xmlns:a16="http://schemas.microsoft.com/office/drawing/2014/main" id="{357CCBD4-AECE-44C8-AB4F-FE2D24308B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92" y="2160"/>
                <a:ext cx="528" cy="144"/>
                <a:chOff x="3792" y="2160"/>
                <a:chExt cx="528" cy="144"/>
              </a:xfrm>
            </p:grpSpPr>
            <p:sp>
              <p:nvSpPr>
                <p:cNvPr id="33921" name="Line 37">
                  <a:extLst>
                    <a:ext uri="{FF2B5EF4-FFF2-40B4-BE49-F238E27FC236}">
                      <a16:creationId xmlns:a16="http://schemas.microsoft.com/office/drawing/2014/main" id="{E83622BE-1506-8BED-FABA-F1D5768D8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2" name="Line 38">
                  <a:extLst>
                    <a:ext uri="{FF2B5EF4-FFF2-40B4-BE49-F238E27FC236}">
                      <a16:creationId xmlns:a16="http://schemas.microsoft.com/office/drawing/2014/main" id="{D9B87DD6-B178-3C7A-0074-4711C68562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792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3" name="Line 39">
                  <a:extLst>
                    <a:ext uri="{FF2B5EF4-FFF2-40B4-BE49-F238E27FC236}">
                      <a16:creationId xmlns:a16="http://schemas.microsoft.com/office/drawing/2014/main" id="{FEAC1A92-91F9-7F09-0140-1196040989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8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4" name="Line 40">
                  <a:extLst>
                    <a:ext uri="{FF2B5EF4-FFF2-40B4-BE49-F238E27FC236}">
                      <a16:creationId xmlns:a16="http://schemas.microsoft.com/office/drawing/2014/main" id="{D2C061AA-568B-BE07-58F2-E78D8620F9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80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3909" name="Group 41">
                <a:extLst>
                  <a:ext uri="{FF2B5EF4-FFF2-40B4-BE49-F238E27FC236}">
                    <a16:creationId xmlns:a16="http://schemas.microsoft.com/office/drawing/2014/main" id="{AAA4F9BF-37D8-6810-CA51-6E25C69958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160"/>
                <a:ext cx="528" cy="144"/>
                <a:chOff x="4320" y="2160"/>
                <a:chExt cx="528" cy="144"/>
              </a:xfrm>
            </p:grpSpPr>
            <p:sp>
              <p:nvSpPr>
                <p:cNvPr id="33917" name="Line 42">
                  <a:extLst>
                    <a:ext uri="{FF2B5EF4-FFF2-40B4-BE49-F238E27FC236}">
                      <a16:creationId xmlns:a16="http://schemas.microsoft.com/office/drawing/2014/main" id="{55C07421-B229-F520-8863-816777C41C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8" name="Line 43">
                  <a:extLst>
                    <a:ext uri="{FF2B5EF4-FFF2-40B4-BE49-F238E27FC236}">
                      <a16:creationId xmlns:a16="http://schemas.microsoft.com/office/drawing/2014/main" id="{BF2BB5DB-0595-BD91-88FF-D9BDC5446D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20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9" name="Line 44">
                  <a:extLst>
                    <a:ext uri="{FF2B5EF4-FFF2-40B4-BE49-F238E27FC236}">
                      <a16:creationId xmlns:a16="http://schemas.microsoft.com/office/drawing/2014/main" id="{1F88CD3A-5093-B8AB-136E-A55FB3FC77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60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20" name="Line 45">
                  <a:extLst>
                    <a:ext uri="{FF2B5EF4-FFF2-40B4-BE49-F238E27FC236}">
                      <a16:creationId xmlns:a16="http://schemas.microsoft.com/office/drawing/2014/main" id="{4C305A9F-3E03-9AAE-669F-0AA06FF55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910" name="Line 46">
                <a:extLst>
                  <a:ext uri="{FF2B5EF4-FFF2-40B4-BE49-F238E27FC236}">
                    <a16:creationId xmlns:a16="http://schemas.microsoft.com/office/drawing/2014/main" id="{75C935C1-D9EA-B825-5738-7B1E64DF0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911" name="Group 47">
                <a:extLst>
                  <a:ext uri="{FF2B5EF4-FFF2-40B4-BE49-F238E27FC236}">
                    <a16:creationId xmlns:a16="http://schemas.microsoft.com/office/drawing/2014/main" id="{BE7870B3-98C6-DD71-8C98-AA4646CD75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8" y="2160"/>
                <a:ext cx="528" cy="144"/>
                <a:chOff x="4848" y="2160"/>
                <a:chExt cx="528" cy="144"/>
              </a:xfrm>
            </p:grpSpPr>
            <p:sp>
              <p:nvSpPr>
                <p:cNvPr id="33913" name="Line 48">
                  <a:extLst>
                    <a:ext uri="{FF2B5EF4-FFF2-40B4-BE49-F238E27FC236}">
                      <a16:creationId xmlns:a16="http://schemas.microsoft.com/office/drawing/2014/main" id="{2C33F0C2-980E-BEBA-8DCE-9C2358928A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2304"/>
                  <a:ext cx="288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4" name="Line 49">
                  <a:extLst>
                    <a:ext uri="{FF2B5EF4-FFF2-40B4-BE49-F238E27FC236}">
                      <a16:creationId xmlns:a16="http://schemas.microsoft.com/office/drawing/2014/main" id="{321241A2-CAA4-CBEE-2232-3E2521DCE3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8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5" name="Line 50">
                  <a:extLst>
                    <a:ext uri="{FF2B5EF4-FFF2-40B4-BE49-F238E27FC236}">
                      <a16:creationId xmlns:a16="http://schemas.microsoft.com/office/drawing/2014/main" id="{F600DA13-3FA1-8243-8F58-4F996DC198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136" y="2160"/>
                  <a:ext cx="0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16" name="Line 51">
                  <a:extLst>
                    <a:ext uri="{FF2B5EF4-FFF2-40B4-BE49-F238E27FC236}">
                      <a16:creationId xmlns:a16="http://schemas.microsoft.com/office/drawing/2014/main" id="{91964EF0-450D-3646-9370-BE9A937CCA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36" y="2160"/>
                  <a:ext cx="2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3912" name="Line 52">
                <a:extLst>
                  <a:ext uri="{FF2B5EF4-FFF2-40B4-BE49-F238E27FC236}">
                    <a16:creationId xmlns:a16="http://schemas.microsoft.com/office/drawing/2014/main" id="{3A07F023-694F-AD35-2EF4-3875CF9CEC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7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3799" name="Line 53">
              <a:extLst>
                <a:ext uri="{FF2B5EF4-FFF2-40B4-BE49-F238E27FC236}">
                  <a16:creationId xmlns:a16="http://schemas.microsoft.com/office/drawing/2014/main" id="{8973004A-9661-3765-E107-AE49911717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1088" y="145415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Line 54">
              <a:extLst>
                <a:ext uri="{FF2B5EF4-FFF2-40B4-BE49-F238E27FC236}">
                  <a16:creationId xmlns:a16="http://schemas.microsoft.com/office/drawing/2014/main" id="{7A5E1C7A-8613-1EEA-A260-B0375B1F86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19288" y="145415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Rectangle 55">
              <a:extLst>
                <a:ext uri="{FF2B5EF4-FFF2-40B4-BE49-F238E27FC236}">
                  <a16:creationId xmlns:a16="http://schemas.microsoft.com/office/drawing/2014/main" id="{A0DD0B3B-B993-7206-DFFE-2CEAD6458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1454150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1</a:t>
              </a:r>
            </a:p>
          </p:txBody>
        </p:sp>
        <p:sp>
          <p:nvSpPr>
            <p:cNvPr id="33802" name="Rectangle 56">
              <a:extLst>
                <a:ext uri="{FF2B5EF4-FFF2-40B4-BE49-F238E27FC236}">
                  <a16:creationId xmlns:a16="http://schemas.microsoft.com/office/drawing/2014/main" id="{3C47D149-96EC-330B-D7B5-A15CD987B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1454150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2</a:t>
              </a:r>
            </a:p>
          </p:txBody>
        </p:sp>
        <p:sp>
          <p:nvSpPr>
            <p:cNvPr id="33803" name="Line 57">
              <a:extLst>
                <a:ext uri="{FF2B5EF4-FFF2-40B4-BE49-F238E27FC236}">
                  <a16:creationId xmlns:a16="http://schemas.microsoft.com/office/drawing/2014/main" id="{4936ADD2-DEE0-0328-9427-51C6804AF2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7488" y="145415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Line 58">
              <a:extLst>
                <a:ext uri="{FF2B5EF4-FFF2-40B4-BE49-F238E27FC236}">
                  <a16:creationId xmlns:a16="http://schemas.microsoft.com/office/drawing/2014/main" id="{21EE2C22-3B03-116A-3F0D-7A803BF1A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5688" y="145415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Line 59">
              <a:extLst>
                <a:ext uri="{FF2B5EF4-FFF2-40B4-BE49-F238E27FC236}">
                  <a16:creationId xmlns:a16="http://schemas.microsoft.com/office/drawing/2014/main" id="{679EFFA8-7840-E9C0-986B-8604488B9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3888" y="145415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Line 60">
              <a:extLst>
                <a:ext uri="{FF2B5EF4-FFF2-40B4-BE49-F238E27FC236}">
                  <a16:creationId xmlns:a16="http://schemas.microsoft.com/office/drawing/2014/main" id="{8FEA7136-5521-05EF-3860-DE6A60B6DE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2088" y="145415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Line 61">
              <a:extLst>
                <a:ext uri="{FF2B5EF4-FFF2-40B4-BE49-F238E27FC236}">
                  <a16:creationId xmlns:a16="http://schemas.microsoft.com/office/drawing/2014/main" id="{D1EDBABF-0A6E-AB9F-4EDB-207FD201E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10288" y="145415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Line 62">
              <a:extLst>
                <a:ext uri="{FF2B5EF4-FFF2-40B4-BE49-F238E27FC236}">
                  <a16:creationId xmlns:a16="http://schemas.microsoft.com/office/drawing/2014/main" id="{BF19558A-AAF4-51A9-C4FA-2DEDD7227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8488" y="145415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Line 63">
              <a:extLst>
                <a:ext uri="{FF2B5EF4-FFF2-40B4-BE49-F238E27FC236}">
                  <a16:creationId xmlns:a16="http://schemas.microsoft.com/office/drawing/2014/main" id="{32A37EDC-1B27-9777-4256-3871CD4CBA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86688" y="145415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Line 64">
              <a:extLst>
                <a:ext uri="{FF2B5EF4-FFF2-40B4-BE49-F238E27FC236}">
                  <a16:creationId xmlns:a16="http://schemas.microsoft.com/office/drawing/2014/main" id="{496381AB-01DE-C063-DAD6-E5A7ADDE0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4888" y="145415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Rectangle 65">
              <a:extLst>
                <a:ext uri="{FF2B5EF4-FFF2-40B4-BE49-F238E27FC236}">
                  <a16:creationId xmlns:a16="http://schemas.microsoft.com/office/drawing/2014/main" id="{1D573DC2-FB82-A53F-AE53-4CBE0026D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1454150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3</a:t>
              </a:r>
            </a:p>
          </p:txBody>
        </p:sp>
        <p:sp>
          <p:nvSpPr>
            <p:cNvPr id="33812" name="Rectangle 66">
              <a:extLst>
                <a:ext uri="{FF2B5EF4-FFF2-40B4-BE49-F238E27FC236}">
                  <a16:creationId xmlns:a16="http://schemas.microsoft.com/office/drawing/2014/main" id="{AA92FD86-6B33-9758-E3E6-F5DD84CF7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1454150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4</a:t>
              </a:r>
            </a:p>
          </p:txBody>
        </p:sp>
        <p:sp>
          <p:nvSpPr>
            <p:cNvPr id="33813" name="Rectangle 67">
              <a:extLst>
                <a:ext uri="{FF2B5EF4-FFF2-40B4-BE49-F238E27FC236}">
                  <a16:creationId xmlns:a16="http://schemas.microsoft.com/office/drawing/2014/main" id="{5A42BE52-6BD4-B4A6-971A-0D821A13E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1454150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5</a:t>
              </a:r>
            </a:p>
          </p:txBody>
        </p:sp>
        <p:sp>
          <p:nvSpPr>
            <p:cNvPr id="33814" name="Rectangle 68">
              <a:extLst>
                <a:ext uri="{FF2B5EF4-FFF2-40B4-BE49-F238E27FC236}">
                  <a16:creationId xmlns:a16="http://schemas.microsoft.com/office/drawing/2014/main" id="{BB41E5DA-D5FD-87F7-F0A4-0C2F9E200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1454150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6</a:t>
              </a:r>
            </a:p>
          </p:txBody>
        </p:sp>
        <p:sp>
          <p:nvSpPr>
            <p:cNvPr id="33815" name="Rectangle 69">
              <a:extLst>
                <a:ext uri="{FF2B5EF4-FFF2-40B4-BE49-F238E27FC236}">
                  <a16:creationId xmlns:a16="http://schemas.microsoft.com/office/drawing/2014/main" id="{BDBC3C11-798A-FE85-A560-4C2E77BE9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4150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7</a:t>
              </a:r>
            </a:p>
          </p:txBody>
        </p:sp>
        <p:sp>
          <p:nvSpPr>
            <p:cNvPr id="33816" name="Rectangle 70">
              <a:extLst>
                <a:ext uri="{FF2B5EF4-FFF2-40B4-BE49-F238E27FC236}">
                  <a16:creationId xmlns:a16="http://schemas.microsoft.com/office/drawing/2014/main" id="{2D5CA258-D188-04B2-503B-E78BB5A12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454150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8</a:t>
              </a:r>
            </a:p>
          </p:txBody>
        </p:sp>
        <p:sp>
          <p:nvSpPr>
            <p:cNvPr id="33817" name="Rectangle 71">
              <a:extLst>
                <a:ext uri="{FF2B5EF4-FFF2-40B4-BE49-F238E27FC236}">
                  <a16:creationId xmlns:a16="http://schemas.microsoft.com/office/drawing/2014/main" id="{28300A23-23C8-F138-C853-FE8C00C97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1454150"/>
              <a:ext cx="8191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9</a:t>
              </a:r>
            </a:p>
          </p:txBody>
        </p:sp>
        <p:grpSp>
          <p:nvGrpSpPr>
            <p:cNvPr id="33818" name="Group 72">
              <a:extLst>
                <a:ext uri="{FF2B5EF4-FFF2-40B4-BE49-F238E27FC236}">
                  <a16:creationId xmlns:a16="http://schemas.microsoft.com/office/drawing/2014/main" id="{0FD82F93-5CF2-7266-37BD-C52D31CB96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3788" y="2292350"/>
              <a:ext cx="812800" cy="333375"/>
              <a:chOff x="632" y="2448"/>
              <a:chExt cx="512" cy="210"/>
            </a:xfrm>
          </p:grpSpPr>
          <p:sp>
            <p:nvSpPr>
              <p:cNvPr id="33900" name="Rectangle 73">
                <a:extLst>
                  <a:ext uri="{FF2B5EF4-FFF2-40B4-BE49-F238E27FC236}">
                    <a16:creationId xmlns:a16="http://schemas.microsoft.com/office/drawing/2014/main" id="{2B552B74-887E-4277-CFBF-9FE6B29A3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901" name="Rectangle 74">
                <a:extLst>
                  <a:ext uri="{FF2B5EF4-FFF2-40B4-BE49-F238E27FC236}">
                    <a16:creationId xmlns:a16="http://schemas.microsoft.com/office/drawing/2014/main" id="{377B18C6-9618-8E3E-4D53-DDB9A95BB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" y="2448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33819" name="Group 75">
              <a:extLst>
                <a:ext uri="{FF2B5EF4-FFF2-40B4-BE49-F238E27FC236}">
                  <a16:creationId xmlns:a16="http://schemas.microsoft.com/office/drawing/2014/main" id="{2B2F6030-8E09-C454-B850-E8E68D56E4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2292350"/>
              <a:ext cx="903288" cy="333375"/>
              <a:chOff x="1143" y="2448"/>
              <a:chExt cx="569" cy="210"/>
            </a:xfrm>
          </p:grpSpPr>
          <p:sp>
            <p:nvSpPr>
              <p:cNvPr id="33898" name="Rectangle 76">
                <a:extLst>
                  <a:ext uri="{FF2B5EF4-FFF2-40B4-BE49-F238E27FC236}">
                    <a16:creationId xmlns:a16="http://schemas.microsoft.com/office/drawing/2014/main" id="{DFC0CB0C-AFEF-52FD-BE73-FF51D11802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99" name="Rectangle 77">
                <a:extLst>
                  <a:ext uri="{FF2B5EF4-FFF2-40B4-BE49-F238E27FC236}">
                    <a16:creationId xmlns:a16="http://schemas.microsoft.com/office/drawing/2014/main" id="{59F46D34-C3CB-7799-F472-FEDBE521F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" y="2448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Reg/Dec</a:t>
                </a:r>
              </a:p>
            </p:txBody>
          </p:sp>
        </p:grpSp>
        <p:grpSp>
          <p:nvGrpSpPr>
            <p:cNvPr id="33820" name="Group 180">
              <a:extLst>
                <a:ext uri="{FF2B5EF4-FFF2-40B4-BE49-F238E27FC236}">
                  <a16:creationId xmlns:a16="http://schemas.microsoft.com/office/drawing/2014/main" id="{C5F181CF-3933-9EAA-3BAD-B65B5ACB5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8388" y="2292350"/>
              <a:ext cx="812800" cy="336550"/>
              <a:chOff x="2273" y="1444"/>
              <a:chExt cx="512" cy="212"/>
            </a:xfrm>
          </p:grpSpPr>
          <p:sp>
            <p:nvSpPr>
              <p:cNvPr id="33896" name="Rectangle 79">
                <a:extLst>
                  <a:ext uri="{FF2B5EF4-FFF2-40B4-BE49-F238E27FC236}">
                    <a16:creationId xmlns:a16="http://schemas.microsoft.com/office/drawing/2014/main" id="{93FE0A95-9D87-18FF-D9B4-BBE2AC193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3" y="145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97" name="Rectangle 80">
                <a:extLst>
                  <a:ext uri="{FF2B5EF4-FFF2-40B4-BE49-F238E27FC236}">
                    <a16:creationId xmlns:a16="http://schemas.microsoft.com/office/drawing/2014/main" id="{14912E38-7687-2281-0A94-202CBC1AC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444"/>
                <a:ext cx="4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Mem</a:t>
                </a:r>
              </a:p>
            </p:txBody>
          </p:sp>
        </p:grpSp>
        <p:grpSp>
          <p:nvGrpSpPr>
            <p:cNvPr id="33821" name="Group 81">
              <a:extLst>
                <a:ext uri="{FF2B5EF4-FFF2-40B4-BE49-F238E27FC236}">
                  <a16:creationId xmlns:a16="http://schemas.microsoft.com/office/drawing/2014/main" id="{223868E0-735A-B075-FF30-97864CB9C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6588" y="2292350"/>
              <a:ext cx="812800" cy="333375"/>
              <a:chOff x="2744" y="2448"/>
              <a:chExt cx="512" cy="210"/>
            </a:xfrm>
          </p:grpSpPr>
          <p:sp>
            <p:nvSpPr>
              <p:cNvPr id="33894" name="Rectangle 82">
                <a:extLst>
                  <a:ext uri="{FF2B5EF4-FFF2-40B4-BE49-F238E27FC236}">
                    <a16:creationId xmlns:a16="http://schemas.microsoft.com/office/drawing/2014/main" id="{5EADEC2B-9365-FDEA-9AA1-E427AFFD3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95" name="Rectangle 83">
                <a:extLst>
                  <a:ext uri="{FF2B5EF4-FFF2-40B4-BE49-F238E27FC236}">
                    <a16:creationId xmlns:a16="http://schemas.microsoft.com/office/drawing/2014/main" id="{2C21EF7D-D7B0-C1D5-3DA1-867068B36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2448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Wr</a:t>
                </a:r>
              </a:p>
            </p:txBody>
          </p:sp>
        </p:grpSp>
        <p:sp>
          <p:nvSpPr>
            <p:cNvPr id="33822" name="Rectangle 84">
              <a:extLst>
                <a:ext uri="{FF2B5EF4-FFF2-40B4-BE49-F238E27FC236}">
                  <a16:creationId xmlns:a16="http://schemas.microsoft.com/office/drawing/2014/main" id="{83487656-3B9A-0F55-CA02-DA8E8DF19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2292350"/>
              <a:ext cx="7683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R-type</a:t>
              </a:r>
            </a:p>
          </p:txBody>
        </p:sp>
        <p:grpSp>
          <p:nvGrpSpPr>
            <p:cNvPr id="33823" name="Group 85">
              <a:extLst>
                <a:ext uri="{FF2B5EF4-FFF2-40B4-BE49-F238E27FC236}">
                  <a16:creationId xmlns:a16="http://schemas.microsoft.com/office/drawing/2014/main" id="{92BA61F7-F435-DB9F-2623-EC9FF21BEF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1988" y="2749550"/>
              <a:ext cx="812800" cy="333375"/>
              <a:chOff x="1160" y="2736"/>
              <a:chExt cx="512" cy="210"/>
            </a:xfrm>
          </p:grpSpPr>
          <p:sp>
            <p:nvSpPr>
              <p:cNvPr id="33892" name="Rectangle 86">
                <a:extLst>
                  <a:ext uri="{FF2B5EF4-FFF2-40B4-BE49-F238E27FC236}">
                    <a16:creationId xmlns:a16="http://schemas.microsoft.com/office/drawing/2014/main" id="{A79256BD-9BEB-98AB-BC35-0F5ED137C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93" name="Rectangle 87">
                <a:extLst>
                  <a:ext uri="{FF2B5EF4-FFF2-40B4-BE49-F238E27FC236}">
                    <a16:creationId xmlns:a16="http://schemas.microsoft.com/office/drawing/2014/main" id="{DC035F8B-AE0B-B3AD-86E9-93CC6BC41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2736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33824" name="Group 88">
              <a:extLst>
                <a:ext uri="{FF2B5EF4-FFF2-40B4-BE49-F238E27FC236}">
                  <a16:creationId xmlns:a16="http://schemas.microsoft.com/office/drawing/2014/main" id="{49A4C834-048C-2E2D-F09E-02288C359F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200" y="2749550"/>
              <a:ext cx="903288" cy="333375"/>
              <a:chOff x="1671" y="2736"/>
              <a:chExt cx="569" cy="210"/>
            </a:xfrm>
          </p:grpSpPr>
          <p:sp>
            <p:nvSpPr>
              <p:cNvPr id="33890" name="Rectangle 89">
                <a:extLst>
                  <a:ext uri="{FF2B5EF4-FFF2-40B4-BE49-F238E27FC236}">
                    <a16:creationId xmlns:a16="http://schemas.microsoft.com/office/drawing/2014/main" id="{CA2CD12F-89CD-D2AC-05AC-8C5F74FAD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91" name="Rectangle 90">
                <a:extLst>
                  <a:ext uri="{FF2B5EF4-FFF2-40B4-BE49-F238E27FC236}">
                    <a16:creationId xmlns:a16="http://schemas.microsoft.com/office/drawing/2014/main" id="{1778364B-5DD7-62BF-06D3-A68774DE5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1" y="2736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Reg/Dec</a:t>
                </a:r>
              </a:p>
            </p:txBody>
          </p:sp>
        </p:grpSp>
        <p:grpSp>
          <p:nvGrpSpPr>
            <p:cNvPr id="33825" name="Group 179">
              <a:extLst>
                <a:ext uri="{FF2B5EF4-FFF2-40B4-BE49-F238E27FC236}">
                  <a16:creationId xmlns:a16="http://schemas.microsoft.com/office/drawing/2014/main" id="{593F8CAA-5229-D560-46B7-0A515A0D2C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6588" y="2749550"/>
              <a:ext cx="812800" cy="336550"/>
              <a:chOff x="2801" y="1732"/>
              <a:chExt cx="512" cy="212"/>
            </a:xfrm>
          </p:grpSpPr>
          <p:sp>
            <p:nvSpPr>
              <p:cNvPr id="33888" name="Rectangle 92">
                <a:extLst>
                  <a:ext uri="{FF2B5EF4-FFF2-40B4-BE49-F238E27FC236}">
                    <a16:creationId xmlns:a16="http://schemas.microsoft.com/office/drawing/2014/main" id="{503F13C5-93A0-AA19-6329-8A17A6171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74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89" name="Rectangle 93">
                <a:extLst>
                  <a:ext uri="{FF2B5EF4-FFF2-40B4-BE49-F238E27FC236}">
                    <a16:creationId xmlns:a16="http://schemas.microsoft.com/office/drawing/2014/main" id="{37097BE4-DD01-58D1-932F-3BC2190B5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732"/>
                <a:ext cx="4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Mem</a:t>
                </a:r>
              </a:p>
            </p:txBody>
          </p:sp>
        </p:grpSp>
        <p:grpSp>
          <p:nvGrpSpPr>
            <p:cNvPr id="33826" name="Group 94">
              <a:extLst>
                <a:ext uri="{FF2B5EF4-FFF2-40B4-BE49-F238E27FC236}">
                  <a16:creationId xmlns:a16="http://schemas.microsoft.com/office/drawing/2014/main" id="{199962F3-AAE2-3827-B906-1DACD555D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4788" y="2749550"/>
              <a:ext cx="812800" cy="333375"/>
              <a:chOff x="3272" y="2736"/>
              <a:chExt cx="512" cy="210"/>
            </a:xfrm>
          </p:grpSpPr>
          <p:sp>
            <p:nvSpPr>
              <p:cNvPr id="33886" name="Rectangle 95">
                <a:extLst>
                  <a:ext uri="{FF2B5EF4-FFF2-40B4-BE49-F238E27FC236}">
                    <a16:creationId xmlns:a16="http://schemas.microsoft.com/office/drawing/2014/main" id="{2AC6439B-9F05-C847-DFBA-643661131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87" name="Rectangle 96">
                <a:extLst>
                  <a:ext uri="{FF2B5EF4-FFF2-40B4-BE49-F238E27FC236}">
                    <a16:creationId xmlns:a16="http://schemas.microsoft.com/office/drawing/2014/main" id="{25CFB139-D234-7CB2-634E-E83BE23F1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1" y="2736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Wr</a:t>
                </a:r>
              </a:p>
            </p:txBody>
          </p:sp>
        </p:grpSp>
        <p:sp>
          <p:nvSpPr>
            <p:cNvPr id="33827" name="Rectangle 97">
              <a:extLst>
                <a:ext uri="{FF2B5EF4-FFF2-40B4-BE49-F238E27FC236}">
                  <a16:creationId xmlns:a16="http://schemas.microsoft.com/office/drawing/2014/main" id="{38AE2F86-C183-A9AA-99A0-9659E4B5E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0" y="2749550"/>
              <a:ext cx="7683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R-type</a:t>
              </a:r>
            </a:p>
          </p:txBody>
        </p:sp>
        <p:grpSp>
          <p:nvGrpSpPr>
            <p:cNvPr id="33828" name="Group 98">
              <a:extLst>
                <a:ext uri="{FF2B5EF4-FFF2-40B4-BE49-F238E27FC236}">
                  <a16:creationId xmlns:a16="http://schemas.microsoft.com/office/drawing/2014/main" id="{23D7039B-50A5-D622-61C8-6F05B1DFE3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0188" y="3206750"/>
              <a:ext cx="812800" cy="333375"/>
              <a:chOff x="1688" y="3024"/>
              <a:chExt cx="512" cy="210"/>
            </a:xfrm>
          </p:grpSpPr>
          <p:sp>
            <p:nvSpPr>
              <p:cNvPr id="33884" name="Rectangle 99">
                <a:extLst>
                  <a:ext uri="{FF2B5EF4-FFF2-40B4-BE49-F238E27FC236}">
                    <a16:creationId xmlns:a16="http://schemas.microsoft.com/office/drawing/2014/main" id="{78465ABB-BDDA-CFE8-AA9D-A6A3391E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85" name="Rectangle 100">
                <a:extLst>
                  <a:ext uri="{FF2B5EF4-FFF2-40B4-BE49-F238E27FC236}">
                    <a16:creationId xmlns:a16="http://schemas.microsoft.com/office/drawing/2014/main" id="{DF78D71C-EC82-FCFD-B1E8-410CFD1E4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" y="3024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33829" name="Group 101">
              <a:extLst>
                <a:ext uri="{FF2B5EF4-FFF2-40B4-BE49-F238E27FC236}">
                  <a16:creationId xmlns:a16="http://schemas.microsoft.com/office/drawing/2014/main" id="{094C8AB4-F70C-780A-71C4-BA21AFD785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3206750"/>
              <a:ext cx="903288" cy="333375"/>
              <a:chOff x="2199" y="3024"/>
              <a:chExt cx="569" cy="210"/>
            </a:xfrm>
          </p:grpSpPr>
          <p:sp>
            <p:nvSpPr>
              <p:cNvPr id="33882" name="Rectangle 102">
                <a:extLst>
                  <a:ext uri="{FF2B5EF4-FFF2-40B4-BE49-F238E27FC236}">
                    <a16:creationId xmlns:a16="http://schemas.microsoft.com/office/drawing/2014/main" id="{D8E437D6-9195-F758-DC57-E9EBBA131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83" name="Rectangle 103">
                <a:extLst>
                  <a:ext uri="{FF2B5EF4-FFF2-40B4-BE49-F238E27FC236}">
                    <a16:creationId xmlns:a16="http://schemas.microsoft.com/office/drawing/2014/main" id="{4EC03889-1DC7-B3E7-DEA2-751280318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9" y="3024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Reg/Dec</a:t>
                </a:r>
              </a:p>
            </p:txBody>
          </p:sp>
        </p:grpSp>
        <p:grpSp>
          <p:nvGrpSpPr>
            <p:cNvPr id="33830" name="Group 104">
              <a:extLst>
                <a:ext uri="{FF2B5EF4-FFF2-40B4-BE49-F238E27FC236}">
                  <a16:creationId xmlns:a16="http://schemas.microsoft.com/office/drawing/2014/main" id="{9A1F8805-2789-5E3B-F215-FDAE91C786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6588" y="3206750"/>
              <a:ext cx="812800" cy="333375"/>
              <a:chOff x="2744" y="3024"/>
              <a:chExt cx="512" cy="210"/>
            </a:xfrm>
          </p:grpSpPr>
          <p:sp>
            <p:nvSpPr>
              <p:cNvPr id="33880" name="Rectangle 105">
                <a:extLst>
                  <a:ext uri="{FF2B5EF4-FFF2-40B4-BE49-F238E27FC236}">
                    <a16:creationId xmlns:a16="http://schemas.microsoft.com/office/drawing/2014/main" id="{62C528E6-98E3-AE06-4EB1-465230EB1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81" name="Rectangle 106">
                <a:extLst>
                  <a:ext uri="{FF2B5EF4-FFF2-40B4-BE49-F238E27FC236}">
                    <a16:creationId xmlns:a16="http://schemas.microsoft.com/office/drawing/2014/main" id="{F4323089-47FC-8B03-32DB-9E69F70C3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3024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Exec</a:t>
                </a:r>
              </a:p>
            </p:txBody>
          </p:sp>
        </p:grpSp>
        <p:grpSp>
          <p:nvGrpSpPr>
            <p:cNvPr id="33831" name="Group 107">
              <a:extLst>
                <a:ext uri="{FF2B5EF4-FFF2-40B4-BE49-F238E27FC236}">
                  <a16:creationId xmlns:a16="http://schemas.microsoft.com/office/drawing/2014/main" id="{B3014458-EE8F-B132-056C-E209275F2F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4788" y="3206750"/>
              <a:ext cx="812800" cy="333375"/>
              <a:chOff x="3272" y="3024"/>
              <a:chExt cx="512" cy="210"/>
            </a:xfrm>
          </p:grpSpPr>
          <p:sp>
            <p:nvSpPr>
              <p:cNvPr id="33878" name="Rectangle 108">
                <a:extLst>
                  <a:ext uri="{FF2B5EF4-FFF2-40B4-BE49-F238E27FC236}">
                    <a16:creationId xmlns:a16="http://schemas.microsoft.com/office/drawing/2014/main" id="{939EBCCF-1ED1-5982-8C5D-7AE7130E7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79" name="Rectangle 109">
                <a:extLst>
                  <a:ext uri="{FF2B5EF4-FFF2-40B4-BE49-F238E27FC236}">
                    <a16:creationId xmlns:a16="http://schemas.microsoft.com/office/drawing/2014/main" id="{F9322A34-6D28-A9DF-A75B-42144C953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1" y="3024"/>
                <a:ext cx="3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Mem</a:t>
                </a:r>
              </a:p>
            </p:txBody>
          </p:sp>
        </p:grpSp>
        <p:grpSp>
          <p:nvGrpSpPr>
            <p:cNvPr id="33832" name="Group 110">
              <a:extLst>
                <a:ext uri="{FF2B5EF4-FFF2-40B4-BE49-F238E27FC236}">
                  <a16:creationId xmlns:a16="http://schemas.microsoft.com/office/drawing/2014/main" id="{09020942-3490-A5C3-6FAB-8A6875EC42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2988" y="3206750"/>
              <a:ext cx="812800" cy="333375"/>
              <a:chOff x="3800" y="3024"/>
              <a:chExt cx="512" cy="210"/>
            </a:xfrm>
          </p:grpSpPr>
          <p:sp>
            <p:nvSpPr>
              <p:cNvPr id="33876" name="Rectangle 111">
                <a:extLst>
                  <a:ext uri="{FF2B5EF4-FFF2-40B4-BE49-F238E27FC236}">
                    <a16:creationId xmlns:a16="http://schemas.microsoft.com/office/drawing/2014/main" id="{1C750FFC-A311-AC96-90A8-ED8D0EE25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3032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77" name="Rectangle 112">
                <a:extLst>
                  <a:ext uri="{FF2B5EF4-FFF2-40B4-BE49-F238E27FC236}">
                    <a16:creationId xmlns:a16="http://schemas.microsoft.com/office/drawing/2014/main" id="{28C6DFFA-30A1-15DF-C5C9-B27A55600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3024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Wr</a:t>
                </a:r>
              </a:p>
            </p:txBody>
          </p:sp>
        </p:grpSp>
        <p:sp>
          <p:nvSpPr>
            <p:cNvPr id="33833" name="Rectangle 113">
              <a:extLst>
                <a:ext uri="{FF2B5EF4-FFF2-40B4-BE49-F238E27FC236}">
                  <a16:creationId xmlns:a16="http://schemas.microsoft.com/office/drawing/2014/main" id="{979889E1-F9CA-C6D7-38F0-7801E2CA2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3206750"/>
              <a:ext cx="631825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Load</a:t>
              </a:r>
            </a:p>
          </p:txBody>
        </p:sp>
        <p:grpSp>
          <p:nvGrpSpPr>
            <p:cNvPr id="33834" name="Group 114">
              <a:extLst>
                <a:ext uri="{FF2B5EF4-FFF2-40B4-BE49-F238E27FC236}">
                  <a16:creationId xmlns:a16="http://schemas.microsoft.com/office/drawing/2014/main" id="{BA3A2BEB-082F-7161-CA74-5609B3B896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8388" y="3663950"/>
              <a:ext cx="812800" cy="333375"/>
              <a:chOff x="2216" y="3312"/>
              <a:chExt cx="512" cy="210"/>
            </a:xfrm>
          </p:grpSpPr>
          <p:sp>
            <p:nvSpPr>
              <p:cNvPr id="33874" name="Rectangle 115">
                <a:extLst>
                  <a:ext uri="{FF2B5EF4-FFF2-40B4-BE49-F238E27FC236}">
                    <a16:creationId xmlns:a16="http://schemas.microsoft.com/office/drawing/2014/main" id="{FC690684-8702-50F1-3C36-63ADD9382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75" name="Rectangle 116">
                <a:extLst>
                  <a:ext uri="{FF2B5EF4-FFF2-40B4-BE49-F238E27FC236}">
                    <a16:creationId xmlns:a16="http://schemas.microsoft.com/office/drawing/2014/main" id="{A56B4EA2-BF4A-97A3-E716-44F8811F1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7" y="3312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33835" name="Group 117">
              <a:extLst>
                <a:ext uri="{FF2B5EF4-FFF2-40B4-BE49-F238E27FC236}">
                  <a16:creationId xmlns:a16="http://schemas.microsoft.com/office/drawing/2014/main" id="{6D32D81E-140D-8FF7-F69F-8CEBF0562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9600" y="3663950"/>
              <a:ext cx="903288" cy="333375"/>
              <a:chOff x="2727" y="3312"/>
              <a:chExt cx="569" cy="210"/>
            </a:xfrm>
          </p:grpSpPr>
          <p:sp>
            <p:nvSpPr>
              <p:cNvPr id="33872" name="Rectangle 118">
                <a:extLst>
                  <a:ext uri="{FF2B5EF4-FFF2-40B4-BE49-F238E27FC236}">
                    <a16:creationId xmlns:a16="http://schemas.microsoft.com/office/drawing/2014/main" id="{F39605FB-1730-A276-28FC-16D1B77B2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73" name="Rectangle 119">
                <a:extLst>
                  <a:ext uri="{FF2B5EF4-FFF2-40B4-BE49-F238E27FC236}">
                    <a16:creationId xmlns:a16="http://schemas.microsoft.com/office/drawing/2014/main" id="{F497AE44-E8E0-4494-E726-CCCB11BE7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7" y="3312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Reg/Dec</a:t>
                </a:r>
              </a:p>
            </p:txBody>
          </p:sp>
        </p:grpSp>
        <p:grpSp>
          <p:nvGrpSpPr>
            <p:cNvPr id="33836" name="Group 178">
              <a:extLst>
                <a:ext uri="{FF2B5EF4-FFF2-40B4-BE49-F238E27FC236}">
                  <a16:creationId xmlns:a16="http://schemas.microsoft.com/office/drawing/2014/main" id="{33B2A483-BA4D-A72F-4FEA-44A4230C05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2988" y="3663950"/>
              <a:ext cx="812800" cy="336550"/>
              <a:chOff x="3857" y="2308"/>
              <a:chExt cx="512" cy="212"/>
            </a:xfrm>
          </p:grpSpPr>
          <p:sp>
            <p:nvSpPr>
              <p:cNvPr id="33870" name="Rectangle 121">
                <a:extLst>
                  <a:ext uri="{FF2B5EF4-FFF2-40B4-BE49-F238E27FC236}">
                    <a16:creationId xmlns:a16="http://schemas.microsoft.com/office/drawing/2014/main" id="{6F031876-4935-21E2-6A82-8C3680EE3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7" y="231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71" name="Rectangle 122">
                <a:extLst>
                  <a:ext uri="{FF2B5EF4-FFF2-40B4-BE49-F238E27FC236}">
                    <a16:creationId xmlns:a16="http://schemas.microsoft.com/office/drawing/2014/main" id="{36E414DE-BEEC-6254-72CF-BA0B6DB48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308"/>
                <a:ext cx="4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Mem</a:t>
                </a:r>
              </a:p>
            </p:txBody>
          </p:sp>
        </p:grpSp>
        <p:grpSp>
          <p:nvGrpSpPr>
            <p:cNvPr id="33837" name="Group 123">
              <a:extLst>
                <a:ext uri="{FF2B5EF4-FFF2-40B4-BE49-F238E27FC236}">
                  <a16:creationId xmlns:a16="http://schemas.microsoft.com/office/drawing/2014/main" id="{95A36BC7-2547-789D-6556-C24FA36F9B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1188" y="3663950"/>
              <a:ext cx="812800" cy="333375"/>
              <a:chOff x="4328" y="3312"/>
              <a:chExt cx="512" cy="210"/>
            </a:xfrm>
          </p:grpSpPr>
          <p:sp>
            <p:nvSpPr>
              <p:cNvPr id="33868" name="Rectangle 124">
                <a:extLst>
                  <a:ext uri="{FF2B5EF4-FFF2-40B4-BE49-F238E27FC236}">
                    <a16:creationId xmlns:a16="http://schemas.microsoft.com/office/drawing/2014/main" id="{79D6903A-F49F-7F45-172C-5AFD38D5B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69" name="Rectangle 125">
                <a:extLst>
                  <a:ext uri="{FF2B5EF4-FFF2-40B4-BE49-F238E27FC236}">
                    <a16:creationId xmlns:a16="http://schemas.microsoft.com/office/drawing/2014/main" id="{E2640B28-F60F-15DE-8389-1EE1C0321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3312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Wr</a:t>
                </a:r>
              </a:p>
            </p:txBody>
          </p:sp>
        </p:grpSp>
        <p:sp>
          <p:nvSpPr>
            <p:cNvPr id="33838" name="Rectangle 126">
              <a:extLst>
                <a:ext uri="{FF2B5EF4-FFF2-40B4-BE49-F238E27FC236}">
                  <a16:creationId xmlns:a16="http://schemas.microsoft.com/office/drawing/2014/main" id="{E1140F12-6486-5FF2-F4CC-CBE3B7467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3663950"/>
              <a:ext cx="7683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R-type</a:t>
              </a:r>
            </a:p>
          </p:txBody>
        </p:sp>
        <p:grpSp>
          <p:nvGrpSpPr>
            <p:cNvPr id="33839" name="Group 127">
              <a:extLst>
                <a:ext uri="{FF2B5EF4-FFF2-40B4-BE49-F238E27FC236}">
                  <a16:creationId xmlns:a16="http://schemas.microsoft.com/office/drawing/2014/main" id="{728FA282-7286-36CD-C60E-13D8B9202B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6588" y="4121150"/>
              <a:ext cx="812800" cy="333375"/>
              <a:chOff x="2744" y="3600"/>
              <a:chExt cx="512" cy="210"/>
            </a:xfrm>
          </p:grpSpPr>
          <p:sp>
            <p:nvSpPr>
              <p:cNvPr id="33866" name="Rectangle 128">
                <a:extLst>
                  <a:ext uri="{FF2B5EF4-FFF2-40B4-BE49-F238E27FC236}">
                    <a16:creationId xmlns:a16="http://schemas.microsoft.com/office/drawing/2014/main" id="{6A4DD888-90C4-6DEE-06B3-A78B21AEE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67" name="Rectangle 129">
                <a:extLst>
                  <a:ext uri="{FF2B5EF4-FFF2-40B4-BE49-F238E27FC236}">
                    <a16:creationId xmlns:a16="http://schemas.microsoft.com/office/drawing/2014/main" id="{6ED885EC-9144-288F-CAB1-566E01307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5" y="3600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33840" name="Group 130">
              <a:extLst>
                <a:ext uri="{FF2B5EF4-FFF2-40B4-BE49-F238E27FC236}">
                  <a16:creationId xmlns:a16="http://schemas.microsoft.com/office/drawing/2014/main" id="{5A8A2F83-6081-2052-FE2E-D4CED0B058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7800" y="4121150"/>
              <a:ext cx="903288" cy="333375"/>
              <a:chOff x="3255" y="3600"/>
              <a:chExt cx="569" cy="210"/>
            </a:xfrm>
          </p:grpSpPr>
          <p:sp>
            <p:nvSpPr>
              <p:cNvPr id="33864" name="Rectangle 131">
                <a:extLst>
                  <a:ext uri="{FF2B5EF4-FFF2-40B4-BE49-F238E27FC236}">
                    <a16:creationId xmlns:a16="http://schemas.microsoft.com/office/drawing/2014/main" id="{226E4756-E177-EC8A-8735-9C196A619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65" name="Rectangle 132">
                <a:extLst>
                  <a:ext uri="{FF2B5EF4-FFF2-40B4-BE49-F238E27FC236}">
                    <a16:creationId xmlns:a16="http://schemas.microsoft.com/office/drawing/2014/main" id="{9945C191-AF38-83D1-C8B7-1AFFDCAD2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5" y="3600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Reg/Dec</a:t>
                </a:r>
              </a:p>
            </p:txBody>
          </p:sp>
        </p:grpSp>
        <p:grpSp>
          <p:nvGrpSpPr>
            <p:cNvPr id="33841" name="Group 177">
              <a:extLst>
                <a:ext uri="{FF2B5EF4-FFF2-40B4-BE49-F238E27FC236}">
                  <a16:creationId xmlns:a16="http://schemas.microsoft.com/office/drawing/2014/main" id="{9486AD24-2B2B-9AB5-25F1-6DB9843B7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1188" y="4121150"/>
              <a:ext cx="812800" cy="336550"/>
              <a:chOff x="4385" y="2596"/>
              <a:chExt cx="512" cy="212"/>
            </a:xfrm>
          </p:grpSpPr>
          <p:sp>
            <p:nvSpPr>
              <p:cNvPr id="33862" name="Rectangle 134">
                <a:extLst>
                  <a:ext uri="{FF2B5EF4-FFF2-40B4-BE49-F238E27FC236}">
                    <a16:creationId xmlns:a16="http://schemas.microsoft.com/office/drawing/2014/main" id="{EFD2AFB9-FB85-470F-6FF8-5CD7D544F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260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63" name="Rectangle 135">
                <a:extLst>
                  <a:ext uri="{FF2B5EF4-FFF2-40B4-BE49-F238E27FC236}">
                    <a16:creationId xmlns:a16="http://schemas.microsoft.com/office/drawing/2014/main" id="{1C0144F7-57D2-D258-6567-F79A2E1D4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2596"/>
                <a:ext cx="4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Mem</a:t>
                </a:r>
              </a:p>
            </p:txBody>
          </p:sp>
        </p:grpSp>
        <p:grpSp>
          <p:nvGrpSpPr>
            <p:cNvPr id="33842" name="Group 136">
              <a:extLst>
                <a:ext uri="{FF2B5EF4-FFF2-40B4-BE49-F238E27FC236}">
                  <a16:creationId xmlns:a16="http://schemas.microsoft.com/office/drawing/2014/main" id="{F1FDBB36-F8BB-834A-73DF-B13BD4D609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99388" y="4121150"/>
              <a:ext cx="812800" cy="333375"/>
              <a:chOff x="4856" y="3600"/>
              <a:chExt cx="512" cy="210"/>
            </a:xfrm>
          </p:grpSpPr>
          <p:sp>
            <p:nvSpPr>
              <p:cNvPr id="33860" name="Rectangle 137">
                <a:extLst>
                  <a:ext uri="{FF2B5EF4-FFF2-40B4-BE49-F238E27FC236}">
                    <a16:creationId xmlns:a16="http://schemas.microsoft.com/office/drawing/2014/main" id="{D91CB259-A6D0-88A1-AE56-FB712A0B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6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61" name="Rectangle 138">
                <a:extLst>
                  <a:ext uri="{FF2B5EF4-FFF2-40B4-BE49-F238E27FC236}">
                    <a16:creationId xmlns:a16="http://schemas.microsoft.com/office/drawing/2014/main" id="{5E9C614F-9A25-D61D-975F-CE5F03F2F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" y="3600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Wr</a:t>
                </a:r>
              </a:p>
            </p:txBody>
          </p:sp>
        </p:grpSp>
        <p:sp>
          <p:nvSpPr>
            <p:cNvPr id="33843" name="Rectangle 139">
              <a:extLst>
                <a:ext uri="{FF2B5EF4-FFF2-40B4-BE49-F238E27FC236}">
                  <a16:creationId xmlns:a16="http://schemas.microsoft.com/office/drawing/2014/main" id="{9F8DC555-5DEA-1B7B-6E77-93B3D666B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121150"/>
              <a:ext cx="768350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R-type</a:t>
              </a:r>
            </a:p>
          </p:txBody>
        </p:sp>
        <p:sp>
          <p:nvSpPr>
            <p:cNvPr id="33844" name="Line 140">
              <a:extLst>
                <a:ext uri="{FF2B5EF4-FFF2-40B4-BE49-F238E27FC236}">
                  <a16:creationId xmlns:a16="http://schemas.microsoft.com/office/drawing/2014/main" id="{A6ACB224-6925-149F-7EE7-1B11985F3E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48488" y="2139950"/>
              <a:ext cx="0" cy="990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Line 141">
              <a:extLst>
                <a:ext uri="{FF2B5EF4-FFF2-40B4-BE49-F238E27FC236}">
                  <a16:creationId xmlns:a16="http://schemas.microsoft.com/office/drawing/2014/main" id="{B9CB3FE9-011E-02E6-ED30-094366337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24888" y="2139950"/>
              <a:ext cx="0" cy="1905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6" name="Line 142">
              <a:extLst>
                <a:ext uri="{FF2B5EF4-FFF2-40B4-BE49-F238E27FC236}">
                  <a16:creationId xmlns:a16="http://schemas.microsoft.com/office/drawing/2014/main" id="{65686081-6FB7-0D98-D498-43EB4057E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10288" y="213995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Line 143">
              <a:extLst>
                <a:ext uri="{FF2B5EF4-FFF2-40B4-BE49-F238E27FC236}">
                  <a16:creationId xmlns:a16="http://schemas.microsoft.com/office/drawing/2014/main" id="{67C76D56-E43B-21DB-EF99-1FDA87EA2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86688" y="2139950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848" name="Group 159">
              <a:extLst>
                <a:ext uri="{FF2B5EF4-FFF2-40B4-BE49-F238E27FC236}">
                  <a16:creationId xmlns:a16="http://schemas.microsoft.com/office/drawing/2014/main" id="{BC6C66EE-0ACA-0C11-8C8C-79B667CEA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4788" y="3663950"/>
              <a:ext cx="812800" cy="333375"/>
              <a:chOff x="3272" y="3312"/>
              <a:chExt cx="512" cy="210"/>
            </a:xfrm>
          </p:grpSpPr>
          <p:sp>
            <p:nvSpPr>
              <p:cNvPr id="33858" name="Rectangle 160">
                <a:extLst>
                  <a:ext uri="{FF2B5EF4-FFF2-40B4-BE49-F238E27FC236}">
                    <a16:creationId xmlns:a16="http://schemas.microsoft.com/office/drawing/2014/main" id="{42D13B17-E18B-A0C8-C7AC-376DC781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320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59" name="Rectangle 161">
                <a:extLst>
                  <a:ext uri="{FF2B5EF4-FFF2-40B4-BE49-F238E27FC236}">
                    <a16:creationId xmlns:a16="http://schemas.microsoft.com/office/drawing/2014/main" id="{5AE6C573-DF2D-D8D7-EE68-91C13FAC3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1" y="3312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Exec</a:t>
                </a:r>
              </a:p>
            </p:txBody>
          </p:sp>
        </p:grpSp>
        <p:grpSp>
          <p:nvGrpSpPr>
            <p:cNvPr id="33849" name="Group 162">
              <a:extLst>
                <a:ext uri="{FF2B5EF4-FFF2-40B4-BE49-F238E27FC236}">
                  <a16:creationId xmlns:a16="http://schemas.microsoft.com/office/drawing/2014/main" id="{3B1DB7E0-3B47-60AF-9284-704BB9725A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2988" y="4121150"/>
              <a:ext cx="812800" cy="333375"/>
              <a:chOff x="3800" y="3600"/>
              <a:chExt cx="512" cy="210"/>
            </a:xfrm>
          </p:grpSpPr>
          <p:sp>
            <p:nvSpPr>
              <p:cNvPr id="33856" name="Rectangle 163">
                <a:extLst>
                  <a:ext uri="{FF2B5EF4-FFF2-40B4-BE49-F238E27FC236}">
                    <a16:creationId xmlns:a16="http://schemas.microsoft.com/office/drawing/2014/main" id="{01A58E9A-9C78-D573-EC7C-2862E20F19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0" y="360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57" name="Rectangle 164">
                <a:extLst>
                  <a:ext uri="{FF2B5EF4-FFF2-40B4-BE49-F238E27FC236}">
                    <a16:creationId xmlns:a16="http://schemas.microsoft.com/office/drawing/2014/main" id="{BD634447-C43A-0584-B542-470736D2A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3600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Exec</a:t>
                </a:r>
              </a:p>
            </p:txBody>
          </p:sp>
        </p:grpSp>
        <p:grpSp>
          <p:nvGrpSpPr>
            <p:cNvPr id="33850" name="Group 165">
              <a:extLst>
                <a:ext uri="{FF2B5EF4-FFF2-40B4-BE49-F238E27FC236}">
                  <a16:creationId xmlns:a16="http://schemas.microsoft.com/office/drawing/2014/main" id="{6225373C-6635-A077-8031-3EBD80680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0188" y="2292350"/>
              <a:ext cx="812800" cy="333375"/>
              <a:chOff x="1688" y="2448"/>
              <a:chExt cx="512" cy="210"/>
            </a:xfrm>
          </p:grpSpPr>
          <p:sp>
            <p:nvSpPr>
              <p:cNvPr id="33854" name="Rectangle 166">
                <a:extLst>
                  <a:ext uri="{FF2B5EF4-FFF2-40B4-BE49-F238E27FC236}">
                    <a16:creationId xmlns:a16="http://schemas.microsoft.com/office/drawing/2014/main" id="{B70A290F-859B-F42E-ADAA-97DAB3D24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2456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55" name="Rectangle 167">
                <a:extLst>
                  <a:ext uri="{FF2B5EF4-FFF2-40B4-BE49-F238E27FC236}">
                    <a16:creationId xmlns:a16="http://schemas.microsoft.com/office/drawing/2014/main" id="{62DF3B58-7B24-E3FC-9064-C3CFDFD87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2448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Exec</a:t>
                </a:r>
              </a:p>
            </p:txBody>
          </p:sp>
        </p:grpSp>
        <p:grpSp>
          <p:nvGrpSpPr>
            <p:cNvPr id="33851" name="Group 168">
              <a:extLst>
                <a:ext uri="{FF2B5EF4-FFF2-40B4-BE49-F238E27FC236}">
                  <a16:creationId xmlns:a16="http://schemas.microsoft.com/office/drawing/2014/main" id="{A6D3C00D-4834-DC17-7129-DE2B8C6D5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8388" y="2749550"/>
              <a:ext cx="812800" cy="333375"/>
              <a:chOff x="2216" y="2736"/>
              <a:chExt cx="512" cy="210"/>
            </a:xfrm>
          </p:grpSpPr>
          <p:sp>
            <p:nvSpPr>
              <p:cNvPr id="33852" name="Rectangle 169">
                <a:extLst>
                  <a:ext uri="{FF2B5EF4-FFF2-40B4-BE49-F238E27FC236}">
                    <a16:creationId xmlns:a16="http://schemas.microsoft.com/office/drawing/2014/main" id="{51AC0459-DE2B-60DF-2384-A73CD3E8F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744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3853" name="Rectangle 170">
                <a:extLst>
                  <a:ext uri="{FF2B5EF4-FFF2-40B4-BE49-F238E27FC236}">
                    <a16:creationId xmlns:a16="http://schemas.microsoft.com/office/drawing/2014/main" id="{8DB45BDF-1DFF-FC86-9817-D63054A26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5" y="2736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Exec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5CA1DDDA-BB88-0C28-EA8D-FE68089D1F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57EB1B9F-15F4-42CD-9633-1B8C0ED89027}" type="slidenum">
              <a:rPr lang="en-US" altLang="en-US"/>
              <a:pPr>
                <a:spcBef>
                  <a:spcPct val="0"/>
                </a:spcBef>
                <a:buSzTx/>
              </a:pPr>
              <a:t>115</a:t>
            </a:fld>
            <a:endParaRPr lang="en-US" altLang="en-US"/>
          </a:p>
        </p:txBody>
      </p:sp>
      <p:sp>
        <p:nvSpPr>
          <p:cNvPr id="35843" name="Rectangle 52">
            <a:extLst>
              <a:ext uri="{FF2B5EF4-FFF2-40B4-BE49-F238E27FC236}">
                <a16:creationId xmlns:a16="http://schemas.microsoft.com/office/drawing/2014/main" id="{41DEA49D-CB9B-25C1-56F6-EA2369F3E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Four Stages of Store</a:t>
            </a:r>
          </a:p>
        </p:txBody>
      </p:sp>
      <p:sp>
        <p:nvSpPr>
          <p:cNvPr id="35844" name="Rectangle 53">
            <a:extLst>
              <a:ext uri="{FF2B5EF4-FFF2-40B4-BE49-F238E27FC236}">
                <a16:creationId xmlns:a16="http://schemas.microsoft.com/office/drawing/2014/main" id="{865E96D8-70A2-B030-9A6F-970B20675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Ifetch</a:t>
            </a:r>
            <a:r>
              <a:rPr lang="en-US" altLang="en-US" dirty="0"/>
              <a:t>: Fetch the instruction from the Instruction Memory</a:t>
            </a:r>
          </a:p>
          <a:p>
            <a:r>
              <a:rPr lang="en-US" altLang="en-US" dirty="0"/>
              <a:t>Reg/Dec: Register Fetch and Instruction Decode</a:t>
            </a:r>
          </a:p>
          <a:p>
            <a:r>
              <a:rPr lang="en-US" altLang="en-US" dirty="0"/>
              <a:t>Exec: Calculate the memory address</a:t>
            </a:r>
          </a:p>
          <a:p>
            <a:r>
              <a:rPr lang="en-US" altLang="en-US" dirty="0"/>
              <a:t>Mem: Write the data into the Data Memory</a:t>
            </a:r>
          </a:p>
          <a:p>
            <a:r>
              <a:rPr lang="en-US" altLang="en-US" dirty="0" err="1"/>
              <a:t>Wr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NOOP</a:t>
            </a:r>
          </a:p>
          <a:p>
            <a:endParaRPr lang="en-US" altLang="en-US" dirty="0"/>
          </a:p>
          <a:p>
            <a:r>
              <a:rPr lang="en-US" altLang="en-US" dirty="0"/>
              <a:t>Compatible with Load &amp; R-type instructions</a:t>
            </a:r>
          </a:p>
        </p:txBody>
      </p:sp>
      <p:grpSp>
        <p:nvGrpSpPr>
          <p:cNvPr id="35845" name="Group 52">
            <a:extLst>
              <a:ext uri="{FF2B5EF4-FFF2-40B4-BE49-F238E27FC236}">
                <a16:creationId xmlns:a16="http://schemas.microsoft.com/office/drawing/2014/main" id="{CEC06883-593A-8ED4-972C-06BACF0FF56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835150" y="4456113"/>
            <a:ext cx="4191000" cy="228600"/>
            <a:chOff x="1835150" y="4456113"/>
            <a:chExt cx="4191000" cy="228600"/>
          </a:xfrm>
        </p:grpSpPr>
        <p:grpSp>
          <p:nvGrpSpPr>
            <p:cNvPr id="35870" name="Group 4">
              <a:extLst>
                <a:ext uri="{FF2B5EF4-FFF2-40B4-BE49-F238E27FC236}">
                  <a16:creationId xmlns:a16="http://schemas.microsoft.com/office/drawing/2014/main" id="{EE7854B6-E275-76B9-EA7B-E56302291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6150" y="4456113"/>
              <a:ext cx="838200" cy="228600"/>
              <a:chOff x="1248" y="720"/>
              <a:chExt cx="528" cy="144"/>
            </a:xfrm>
          </p:grpSpPr>
          <p:sp>
            <p:nvSpPr>
              <p:cNvPr id="35889" name="Line 5">
                <a:extLst>
                  <a:ext uri="{FF2B5EF4-FFF2-40B4-BE49-F238E27FC236}">
                    <a16:creationId xmlns:a16="http://schemas.microsoft.com/office/drawing/2014/main" id="{49BB4FB4-A7D5-6C6A-3DA2-3C43B054CE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0" name="Line 6">
                <a:extLst>
                  <a:ext uri="{FF2B5EF4-FFF2-40B4-BE49-F238E27FC236}">
                    <a16:creationId xmlns:a16="http://schemas.microsoft.com/office/drawing/2014/main" id="{981EA191-A851-D53B-B6D7-204E66DE9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1" name="Line 7">
                <a:extLst>
                  <a:ext uri="{FF2B5EF4-FFF2-40B4-BE49-F238E27FC236}">
                    <a16:creationId xmlns:a16="http://schemas.microsoft.com/office/drawing/2014/main" id="{1E1AA705-E9D0-A914-FC5C-508D1E798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92" name="Line 8">
                <a:extLst>
                  <a:ext uri="{FF2B5EF4-FFF2-40B4-BE49-F238E27FC236}">
                    <a16:creationId xmlns:a16="http://schemas.microsoft.com/office/drawing/2014/main" id="{B6052331-F211-C533-A949-D5C31D870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1" name="Group 9">
              <a:extLst>
                <a:ext uri="{FF2B5EF4-FFF2-40B4-BE49-F238E27FC236}">
                  <a16:creationId xmlns:a16="http://schemas.microsoft.com/office/drawing/2014/main" id="{FEF6848D-B1EB-934F-C1CC-0341589116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350" y="4456113"/>
              <a:ext cx="838200" cy="228600"/>
              <a:chOff x="1776" y="720"/>
              <a:chExt cx="528" cy="144"/>
            </a:xfrm>
          </p:grpSpPr>
          <p:sp>
            <p:nvSpPr>
              <p:cNvPr id="35885" name="Line 10">
                <a:extLst>
                  <a:ext uri="{FF2B5EF4-FFF2-40B4-BE49-F238E27FC236}">
                    <a16:creationId xmlns:a16="http://schemas.microsoft.com/office/drawing/2014/main" id="{5A763D95-B698-6AFA-C706-276221CE1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6" name="Line 11">
                <a:extLst>
                  <a:ext uri="{FF2B5EF4-FFF2-40B4-BE49-F238E27FC236}">
                    <a16:creationId xmlns:a16="http://schemas.microsoft.com/office/drawing/2014/main" id="{7C8FD844-B03C-BFA6-2D2A-BA854509A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7" name="Line 12">
                <a:extLst>
                  <a:ext uri="{FF2B5EF4-FFF2-40B4-BE49-F238E27FC236}">
                    <a16:creationId xmlns:a16="http://schemas.microsoft.com/office/drawing/2014/main" id="{4221AB95-B856-A9A6-87CF-0C94FF683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8" name="Line 13">
                <a:extLst>
                  <a:ext uri="{FF2B5EF4-FFF2-40B4-BE49-F238E27FC236}">
                    <a16:creationId xmlns:a16="http://schemas.microsoft.com/office/drawing/2014/main" id="{99395F52-25B4-5870-7820-756396969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2" name="Group 14">
              <a:extLst>
                <a:ext uri="{FF2B5EF4-FFF2-40B4-BE49-F238E27FC236}">
                  <a16:creationId xmlns:a16="http://schemas.microsoft.com/office/drawing/2014/main" id="{98936FB1-D603-5E2F-7940-BEE030C9B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2550" y="4456113"/>
              <a:ext cx="838200" cy="228600"/>
              <a:chOff x="2304" y="720"/>
              <a:chExt cx="528" cy="144"/>
            </a:xfrm>
          </p:grpSpPr>
          <p:sp>
            <p:nvSpPr>
              <p:cNvPr id="35881" name="Line 15">
                <a:extLst>
                  <a:ext uri="{FF2B5EF4-FFF2-40B4-BE49-F238E27FC236}">
                    <a16:creationId xmlns:a16="http://schemas.microsoft.com/office/drawing/2014/main" id="{DFB5E963-76F4-E9D4-7256-E4C044B09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2" name="Line 16">
                <a:extLst>
                  <a:ext uri="{FF2B5EF4-FFF2-40B4-BE49-F238E27FC236}">
                    <a16:creationId xmlns:a16="http://schemas.microsoft.com/office/drawing/2014/main" id="{F976A702-D593-CC3D-6E91-EB02CBAA00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3" name="Line 17">
                <a:extLst>
                  <a:ext uri="{FF2B5EF4-FFF2-40B4-BE49-F238E27FC236}">
                    <a16:creationId xmlns:a16="http://schemas.microsoft.com/office/drawing/2014/main" id="{99E682BD-EFD1-6DC3-92B0-A5F7F75C3C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2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4" name="Line 18">
                <a:extLst>
                  <a:ext uri="{FF2B5EF4-FFF2-40B4-BE49-F238E27FC236}">
                    <a16:creationId xmlns:a16="http://schemas.microsoft.com/office/drawing/2014/main" id="{658FABA4-C501-C205-EFBA-05CEF4C6F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873" name="Group 19">
              <a:extLst>
                <a:ext uri="{FF2B5EF4-FFF2-40B4-BE49-F238E27FC236}">
                  <a16:creationId xmlns:a16="http://schemas.microsoft.com/office/drawing/2014/main" id="{B21453AB-3BB6-BEEE-D986-FF5627392B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0750" y="4456113"/>
              <a:ext cx="838200" cy="228600"/>
              <a:chOff x="2832" y="720"/>
              <a:chExt cx="528" cy="144"/>
            </a:xfrm>
          </p:grpSpPr>
          <p:sp>
            <p:nvSpPr>
              <p:cNvPr id="35877" name="Line 20">
                <a:extLst>
                  <a:ext uri="{FF2B5EF4-FFF2-40B4-BE49-F238E27FC236}">
                    <a16:creationId xmlns:a16="http://schemas.microsoft.com/office/drawing/2014/main" id="{6FCCA2B7-C1AC-7C5E-80D1-C37EC0166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8" name="Line 21">
                <a:extLst>
                  <a:ext uri="{FF2B5EF4-FFF2-40B4-BE49-F238E27FC236}">
                    <a16:creationId xmlns:a16="http://schemas.microsoft.com/office/drawing/2014/main" id="{5B6856EA-89F6-1779-D764-7680C72F7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79" name="Line 22">
                <a:extLst>
                  <a:ext uri="{FF2B5EF4-FFF2-40B4-BE49-F238E27FC236}">
                    <a16:creationId xmlns:a16="http://schemas.microsoft.com/office/drawing/2014/main" id="{95572AF3-5B60-F4B4-AB69-6D62C87801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0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0" name="Line 23">
                <a:extLst>
                  <a:ext uri="{FF2B5EF4-FFF2-40B4-BE49-F238E27FC236}">
                    <a16:creationId xmlns:a16="http://schemas.microsoft.com/office/drawing/2014/main" id="{7C3EF5AE-9E7A-5C9C-D32F-109E4E1E2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74" name="Line 24">
              <a:extLst>
                <a:ext uri="{FF2B5EF4-FFF2-40B4-BE49-F238E27FC236}">
                  <a16:creationId xmlns:a16="http://schemas.microsoft.com/office/drawing/2014/main" id="{50554DE0-2F1F-5B0A-5A70-1D4BB8187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950" y="4684713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5" name="Line 25">
              <a:extLst>
                <a:ext uri="{FF2B5EF4-FFF2-40B4-BE49-F238E27FC236}">
                  <a16:creationId xmlns:a16="http://schemas.microsoft.com/office/drawing/2014/main" id="{F57A2F3C-057A-6DA6-33C9-753001DFE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950" y="4456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76" name="Line 26">
              <a:extLst>
                <a:ext uri="{FF2B5EF4-FFF2-40B4-BE49-F238E27FC236}">
                  <a16:creationId xmlns:a16="http://schemas.microsoft.com/office/drawing/2014/main" id="{045A8FF6-365D-8A7C-3C9D-FC7D74B6C3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150" y="4456113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46" name="Line 27">
            <a:extLst>
              <a:ext uri="{FF2B5EF4-FFF2-40B4-BE49-F238E27FC236}">
                <a16:creationId xmlns:a16="http://schemas.microsoft.com/office/drawing/2014/main" id="{8CC0A708-B053-1F96-594F-0804BBA5C3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6150" y="4075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Line 28">
            <a:extLst>
              <a:ext uri="{FF2B5EF4-FFF2-40B4-BE49-F238E27FC236}">
                <a16:creationId xmlns:a16="http://schemas.microsoft.com/office/drawing/2014/main" id="{A8683A29-2A04-E10D-83BE-7118AAB7D1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4350" y="4075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Rectangle 29">
            <a:extLst>
              <a:ext uri="{FF2B5EF4-FFF2-40B4-BE49-F238E27FC236}">
                <a16:creationId xmlns:a16="http://schemas.microsoft.com/office/drawing/2014/main" id="{8B61A3AF-2410-7160-AB52-B8901E70A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4075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1</a:t>
            </a:r>
          </a:p>
        </p:txBody>
      </p:sp>
      <p:sp>
        <p:nvSpPr>
          <p:cNvPr id="35849" name="Rectangle 30">
            <a:extLst>
              <a:ext uri="{FF2B5EF4-FFF2-40B4-BE49-F238E27FC236}">
                <a16:creationId xmlns:a16="http://schemas.microsoft.com/office/drawing/2014/main" id="{F130CB7B-7BC6-9835-9116-06AFAD996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4075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2</a:t>
            </a:r>
          </a:p>
        </p:txBody>
      </p:sp>
      <p:sp>
        <p:nvSpPr>
          <p:cNvPr id="35850" name="Line 31">
            <a:extLst>
              <a:ext uri="{FF2B5EF4-FFF2-40B4-BE49-F238E27FC236}">
                <a16:creationId xmlns:a16="http://schemas.microsoft.com/office/drawing/2014/main" id="{E9E29334-05AB-42A8-CCEB-BE4A30DAA7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550" y="4075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32">
            <a:extLst>
              <a:ext uri="{FF2B5EF4-FFF2-40B4-BE49-F238E27FC236}">
                <a16:creationId xmlns:a16="http://schemas.microsoft.com/office/drawing/2014/main" id="{EE38D6F7-0AC3-49B2-DD9F-6D483A5DD9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0" y="4075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33">
            <a:extLst>
              <a:ext uri="{FF2B5EF4-FFF2-40B4-BE49-F238E27FC236}">
                <a16:creationId xmlns:a16="http://schemas.microsoft.com/office/drawing/2014/main" id="{8D6A52EC-C8DA-C8F4-1CD8-F12F307F40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950" y="4075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Rectangle 34">
            <a:extLst>
              <a:ext uri="{FF2B5EF4-FFF2-40B4-BE49-F238E27FC236}">
                <a16:creationId xmlns:a16="http://schemas.microsoft.com/office/drawing/2014/main" id="{9F8CEEA2-9544-E968-BA5F-690336C05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463" y="4075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3</a:t>
            </a:r>
          </a:p>
        </p:txBody>
      </p:sp>
      <p:sp>
        <p:nvSpPr>
          <p:cNvPr id="35854" name="Rectangle 35">
            <a:extLst>
              <a:ext uri="{FF2B5EF4-FFF2-40B4-BE49-F238E27FC236}">
                <a16:creationId xmlns:a16="http://schemas.microsoft.com/office/drawing/2014/main" id="{792535C2-5C23-AE13-C8A1-8DFFB9D5C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075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4</a:t>
            </a:r>
          </a:p>
        </p:txBody>
      </p:sp>
      <p:grpSp>
        <p:nvGrpSpPr>
          <p:cNvPr id="35855" name="Group 36">
            <a:extLst>
              <a:ext uri="{FF2B5EF4-FFF2-40B4-BE49-F238E27FC236}">
                <a16:creationId xmlns:a16="http://schemas.microsoft.com/office/drawing/2014/main" id="{FD0CAD86-3F6B-E1CD-8FE4-2ECDECF8B17E}"/>
              </a:ext>
            </a:extLst>
          </p:cNvPr>
          <p:cNvGrpSpPr>
            <a:grpSpLocks/>
          </p:cNvGrpSpPr>
          <p:nvPr/>
        </p:nvGrpSpPr>
        <p:grpSpPr bwMode="auto">
          <a:xfrm>
            <a:off x="2228850" y="4913313"/>
            <a:ext cx="812800" cy="333375"/>
            <a:chOff x="1256" y="1008"/>
            <a:chExt cx="512" cy="210"/>
          </a:xfrm>
        </p:grpSpPr>
        <p:sp>
          <p:nvSpPr>
            <p:cNvPr id="35868" name="Rectangle 37">
              <a:extLst>
                <a:ext uri="{FF2B5EF4-FFF2-40B4-BE49-F238E27FC236}">
                  <a16:creationId xmlns:a16="http://schemas.microsoft.com/office/drawing/2014/main" id="{5F333D69-B9C1-3E36-7CEC-1AD5A3470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01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69" name="Rectangle 38">
              <a:extLst>
                <a:ext uri="{FF2B5EF4-FFF2-40B4-BE49-F238E27FC236}">
                  <a16:creationId xmlns:a16="http://schemas.microsoft.com/office/drawing/2014/main" id="{23D52881-B43F-C404-58AC-9ACAC4AFA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008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35856" name="Group 39">
            <a:extLst>
              <a:ext uri="{FF2B5EF4-FFF2-40B4-BE49-F238E27FC236}">
                <a16:creationId xmlns:a16="http://schemas.microsoft.com/office/drawing/2014/main" id="{EE169639-3693-1B38-E801-FA8DDAD525DC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4913313"/>
            <a:ext cx="903287" cy="333375"/>
            <a:chOff x="1767" y="1008"/>
            <a:chExt cx="569" cy="210"/>
          </a:xfrm>
        </p:grpSpPr>
        <p:sp>
          <p:nvSpPr>
            <p:cNvPr id="35866" name="Rectangle 40">
              <a:extLst>
                <a:ext uri="{FF2B5EF4-FFF2-40B4-BE49-F238E27FC236}">
                  <a16:creationId xmlns:a16="http://schemas.microsoft.com/office/drawing/2014/main" id="{081A01A7-5B91-B2DE-6FDA-36A857B6A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101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67" name="Rectangle 41">
              <a:extLst>
                <a:ext uri="{FF2B5EF4-FFF2-40B4-BE49-F238E27FC236}">
                  <a16:creationId xmlns:a16="http://schemas.microsoft.com/office/drawing/2014/main" id="{AC9F0CA5-38B2-F29F-3042-1F120888A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1008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35857" name="Group 42">
            <a:extLst>
              <a:ext uri="{FF2B5EF4-FFF2-40B4-BE49-F238E27FC236}">
                <a16:creationId xmlns:a16="http://schemas.microsoft.com/office/drawing/2014/main" id="{8F90EF35-4208-E5C8-3F9A-E9882722DAFB}"/>
              </a:ext>
            </a:extLst>
          </p:cNvPr>
          <p:cNvGrpSpPr>
            <a:grpSpLocks/>
          </p:cNvGrpSpPr>
          <p:nvPr/>
        </p:nvGrpSpPr>
        <p:grpSpPr bwMode="auto">
          <a:xfrm>
            <a:off x="3905250" y="4913313"/>
            <a:ext cx="812800" cy="333375"/>
            <a:chOff x="2312" y="1008"/>
            <a:chExt cx="512" cy="210"/>
          </a:xfrm>
        </p:grpSpPr>
        <p:sp>
          <p:nvSpPr>
            <p:cNvPr id="35864" name="Rectangle 43">
              <a:extLst>
                <a:ext uri="{FF2B5EF4-FFF2-40B4-BE49-F238E27FC236}">
                  <a16:creationId xmlns:a16="http://schemas.microsoft.com/office/drawing/2014/main" id="{1BADC5B0-9BE6-AE61-0126-DF4FD18E9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01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65" name="Rectangle 44">
              <a:extLst>
                <a:ext uri="{FF2B5EF4-FFF2-40B4-BE49-F238E27FC236}">
                  <a16:creationId xmlns:a16="http://schemas.microsoft.com/office/drawing/2014/main" id="{E7C9ECF5-E6DA-9F8D-5864-DA565781C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1008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35858" name="Group 45">
            <a:extLst>
              <a:ext uri="{FF2B5EF4-FFF2-40B4-BE49-F238E27FC236}">
                <a16:creationId xmlns:a16="http://schemas.microsoft.com/office/drawing/2014/main" id="{9CAF51B6-22DF-CEE6-EEB7-16A809C12E74}"/>
              </a:ext>
            </a:extLst>
          </p:cNvPr>
          <p:cNvGrpSpPr>
            <a:grpSpLocks/>
          </p:cNvGrpSpPr>
          <p:nvPr/>
        </p:nvGrpSpPr>
        <p:grpSpPr bwMode="auto">
          <a:xfrm>
            <a:off x="4743450" y="4913313"/>
            <a:ext cx="812800" cy="333375"/>
            <a:chOff x="2840" y="1008"/>
            <a:chExt cx="512" cy="210"/>
          </a:xfrm>
        </p:grpSpPr>
        <p:sp>
          <p:nvSpPr>
            <p:cNvPr id="35862" name="Rectangle 46">
              <a:extLst>
                <a:ext uri="{FF2B5EF4-FFF2-40B4-BE49-F238E27FC236}">
                  <a16:creationId xmlns:a16="http://schemas.microsoft.com/office/drawing/2014/main" id="{747795B4-284A-5F1F-36F1-B302CD443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01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5863" name="Rectangle 47">
              <a:extLst>
                <a:ext uri="{FF2B5EF4-FFF2-40B4-BE49-F238E27FC236}">
                  <a16:creationId xmlns:a16="http://schemas.microsoft.com/office/drawing/2014/main" id="{81C72316-3194-2C58-0E90-87B514C61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1008"/>
              <a:ext cx="3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Mem</a:t>
              </a:r>
            </a:p>
          </p:txBody>
        </p:sp>
      </p:grpSp>
      <p:sp>
        <p:nvSpPr>
          <p:cNvPr id="35859" name="Rectangle 48">
            <a:extLst>
              <a:ext uri="{FF2B5EF4-FFF2-40B4-BE49-F238E27FC236}">
                <a16:creationId xmlns:a16="http://schemas.microsoft.com/office/drawing/2014/main" id="{418FC037-7CE2-1CE2-D1DA-553FEEE6F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63" y="4913313"/>
            <a:ext cx="644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Store</a:t>
            </a:r>
          </a:p>
        </p:txBody>
      </p:sp>
      <p:sp>
        <p:nvSpPr>
          <p:cNvPr id="35860" name="Rectangle 49">
            <a:extLst>
              <a:ext uri="{FF2B5EF4-FFF2-40B4-BE49-F238E27FC236}">
                <a16:creationId xmlns:a16="http://schemas.microsoft.com/office/drawing/2014/main" id="{67E704C3-CA58-DAA1-46C1-0EAAE370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4926013"/>
            <a:ext cx="812800" cy="279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5861" name="Rectangle 50">
            <a:extLst>
              <a:ext uri="{FF2B5EF4-FFF2-40B4-BE49-F238E27FC236}">
                <a16:creationId xmlns:a16="http://schemas.microsoft.com/office/drawing/2014/main" id="{FF7A2D09-7E6F-0AC6-6C5B-3897F4AA1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4913313"/>
            <a:ext cx="474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 err="1">
                <a:solidFill>
                  <a:schemeClr val="accent2">
                    <a:lumMod val="75000"/>
                  </a:schemeClr>
                </a:solidFill>
              </a:rPr>
              <a:t>Wr</a:t>
            </a:r>
            <a:endParaRPr lang="en-US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C205A184-2B49-706E-0A6E-411341D460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2236E3D1-F512-47C1-A026-8683E047D087}" type="slidenum">
              <a:rPr lang="en-US" altLang="en-US"/>
              <a:pPr>
                <a:spcBef>
                  <a:spcPct val="0"/>
                </a:spcBef>
                <a:buSzTx/>
              </a:pPr>
              <a:t>116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336CEC9-D80A-4340-7F83-C99DCA0DA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Stages of Conditional Branch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B71399D-3CA7-484C-32FC-9C6EDA3983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Ifetch</a:t>
            </a:r>
            <a:r>
              <a:rPr lang="en-US" altLang="en-US" dirty="0"/>
              <a:t>: Fetch the instruction from the Instruction Memory</a:t>
            </a:r>
          </a:p>
          <a:p>
            <a:r>
              <a:rPr lang="en-US" altLang="en-US" dirty="0"/>
              <a:t>Reg/Dec: Register Fetch and Instruction Decode, compute branch target</a:t>
            </a:r>
          </a:p>
          <a:p>
            <a:r>
              <a:rPr lang="en-US" altLang="en-US" dirty="0"/>
              <a:t>Exec: Test condition &amp; update the PC</a:t>
            </a:r>
          </a:p>
          <a:p>
            <a:r>
              <a:rPr lang="en-US" altLang="en-US" dirty="0"/>
              <a:t>Mem: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NOOP</a:t>
            </a:r>
          </a:p>
          <a:p>
            <a:r>
              <a:rPr lang="en-US" altLang="en-US" dirty="0" err="1"/>
              <a:t>Wr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</a:rPr>
              <a:t>NOOP</a:t>
            </a:r>
          </a:p>
        </p:txBody>
      </p:sp>
      <p:grpSp>
        <p:nvGrpSpPr>
          <p:cNvPr id="37893" name="Group 52">
            <a:extLst>
              <a:ext uri="{FF2B5EF4-FFF2-40B4-BE49-F238E27FC236}">
                <a16:creationId xmlns:a16="http://schemas.microsoft.com/office/drawing/2014/main" id="{800515F5-79C3-E091-E06E-C7E39BA4A89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1835150" y="4456113"/>
            <a:ext cx="4191000" cy="228600"/>
            <a:chOff x="1835150" y="4456113"/>
            <a:chExt cx="4191000" cy="228600"/>
          </a:xfrm>
        </p:grpSpPr>
        <p:grpSp>
          <p:nvGrpSpPr>
            <p:cNvPr id="37918" name="Group 5">
              <a:extLst>
                <a:ext uri="{FF2B5EF4-FFF2-40B4-BE49-F238E27FC236}">
                  <a16:creationId xmlns:a16="http://schemas.microsoft.com/office/drawing/2014/main" id="{A21F73DE-402E-E021-144B-9EAC6D6113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6150" y="4456113"/>
              <a:ext cx="838200" cy="228600"/>
              <a:chOff x="1248" y="720"/>
              <a:chExt cx="528" cy="144"/>
            </a:xfrm>
          </p:grpSpPr>
          <p:sp>
            <p:nvSpPr>
              <p:cNvPr id="37937" name="Line 6">
                <a:extLst>
                  <a:ext uri="{FF2B5EF4-FFF2-40B4-BE49-F238E27FC236}">
                    <a16:creationId xmlns:a16="http://schemas.microsoft.com/office/drawing/2014/main" id="{06714218-DEFD-C4CB-BF0E-E2360C1FF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8" name="Line 7">
                <a:extLst>
                  <a:ext uri="{FF2B5EF4-FFF2-40B4-BE49-F238E27FC236}">
                    <a16:creationId xmlns:a16="http://schemas.microsoft.com/office/drawing/2014/main" id="{DBCE2000-80D6-1CA2-66C9-675DE6E63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9" name="Line 8">
                <a:extLst>
                  <a:ext uri="{FF2B5EF4-FFF2-40B4-BE49-F238E27FC236}">
                    <a16:creationId xmlns:a16="http://schemas.microsoft.com/office/drawing/2014/main" id="{BFC733CD-B8CD-7499-5B65-96863395C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36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0" name="Line 9">
                <a:extLst>
                  <a:ext uri="{FF2B5EF4-FFF2-40B4-BE49-F238E27FC236}">
                    <a16:creationId xmlns:a16="http://schemas.microsoft.com/office/drawing/2014/main" id="{E59EE73A-30C2-915F-03E8-D6915A67C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19" name="Group 10">
              <a:extLst>
                <a:ext uri="{FF2B5EF4-FFF2-40B4-BE49-F238E27FC236}">
                  <a16:creationId xmlns:a16="http://schemas.microsoft.com/office/drawing/2014/main" id="{C2D247CD-3E2A-AD9E-F910-3B1CB3C0F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350" y="4456113"/>
              <a:ext cx="838200" cy="228600"/>
              <a:chOff x="1776" y="720"/>
              <a:chExt cx="528" cy="144"/>
            </a:xfrm>
          </p:grpSpPr>
          <p:sp>
            <p:nvSpPr>
              <p:cNvPr id="37933" name="Line 11">
                <a:extLst>
                  <a:ext uri="{FF2B5EF4-FFF2-40B4-BE49-F238E27FC236}">
                    <a16:creationId xmlns:a16="http://schemas.microsoft.com/office/drawing/2014/main" id="{CB05C7AE-B838-E2A4-82BB-555536A37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4" name="Line 12">
                <a:extLst>
                  <a:ext uri="{FF2B5EF4-FFF2-40B4-BE49-F238E27FC236}">
                    <a16:creationId xmlns:a16="http://schemas.microsoft.com/office/drawing/2014/main" id="{B1EB5F98-0DC1-BC56-E0FB-79E17236EC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5" name="Line 13">
                <a:extLst>
                  <a:ext uri="{FF2B5EF4-FFF2-40B4-BE49-F238E27FC236}">
                    <a16:creationId xmlns:a16="http://schemas.microsoft.com/office/drawing/2014/main" id="{E9B88AEF-8419-62AA-9EEC-9733C0029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64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6" name="Line 14">
                <a:extLst>
                  <a:ext uri="{FF2B5EF4-FFF2-40B4-BE49-F238E27FC236}">
                    <a16:creationId xmlns:a16="http://schemas.microsoft.com/office/drawing/2014/main" id="{AF04F6B8-0AEF-EB78-5AB3-315BAFF01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20" name="Group 15">
              <a:extLst>
                <a:ext uri="{FF2B5EF4-FFF2-40B4-BE49-F238E27FC236}">
                  <a16:creationId xmlns:a16="http://schemas.microsoft.com/office/drawing/2014/main" id="{F903D242-6453-4359-9A33-49102B9D0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2550" y="4456113"/>
              <a:ext cx="838200" cy="228600"/>
              <a:chOff x="2304" y="720"/>
              <a:chExt cx="528" cy="144"/>
            </a:xfrm>
          </p:grpSpPr>
          <p:sp>
            <p:nvSpPr>
              <p:cNvPr id="37929" name="Line 16">
                <a:extLst>
                  <a:ext uri="{FF2B5EF4-FFF2-40B4-BE49-F238E27FC236}">
                    <a16:creationId xmlns:a16="http://schemas.microsoft.com/office/drawing/2014/main" id="{8B990B1E-87FF-7121-7EAC-1D301C9D1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0" name="Line 17">
                <a:extLst>
                  <a:ext uri="{FF2B5EF4-FFF2-40B4-BE49-F238E27FC236}">
                    <a16:creationId xmlns:a16="http://schemas.microsoft.com/office/drawing/2014/main" id="{602A84E3-859A-E9EE-857D-F057034C3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1" name="Line 18">
                <a:extLst>
                  <a:ext uri="{FF2B5EF4-FFF2-40B4-BE49-F238E27FC236}">
                    <a16:creationId xmlns:a16="http://schemas.microsoft.com/office/drawing/2014/main" id="{40B5E89F-D01B-1566-E391-821333E0F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2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32" name="Line 19">
                <a:extLst>
                  <a:ext uri="{FF2B5EF4-FFF2-40B4-BE49-F238E27FC236}">
                    <a16:creationId xmlns:a16="http://schemas.microsoft.com/office/drawing/2014/main" id="{90137E8B-3AB6-300F-909D-93C416AFBB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921" name="Group 20">
              <a:extLst>
                <a:ext uri="{FF2B5EF4-FFF2-40B4-BE49-F238E27FC236}">
                  <a16:creationId xmlns:a16="http://schemas.microsoft.com/office/drawing/2014/main" id="{00BCC8CD-92F0-B855-0305-E0DE96470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0750" y="4456113"/>
              <a:ext cx="838200" cy="228600"/>
              <a:chOff x="2832" y="720"/>
              <a:chExt cx="528" cy="144"/>
            </a:xfrm>
          </p:grpSpPr>
          <p:sp>
            <p:nvSpPr>
              <p:cNvPr id="37925" name="Line 21">
                <a:extLst>
                  <a:ext uri="{FF2B5EF4-FFF2-40B4-BE49-F238E27FC236}">
                    <a16:creationId xmlns:a16="http://schemas.microsoft.com/office/drawing/2014/main" id="{BCCB02B8-4635-139C-A837-626F6974E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86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6" name="Line 22">
                <a:extLst>
                  <a:ext uri="{FF2B5EF4-FFF2-40B4-BE49-F238E27FC236}">
                    <a16:creationId xmlns:a16="http://schemas.microsoft.com/office/drawing/2014/main" id="{75267829-F129-E263-091C-F1A0313E2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7" name="Line 23">
                <a:extLst>
                  <a:ext uri="{FF2B5EF4-FFF2-40B4-BE49-F238E27FC236}">
                    <a16:creationId xmlns:a16="http://schemas.microsoft.com/office/drawing/2014/main" id="{CF8AC2A0-FDBF-652C-2700-38B322C1F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0" y="72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28" name="Line 24">
                <a:extLst>
                  <a:ext uri="{FF2B5EF4-FFF2-40B4-BE49-F238E27FC236}">
                    <a16:creationId xmlns:a16="http://schemas.microsoft.com/office/drawing/2014/main" id="{345F2415-2946-1701-BDCA-F1D115EB5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72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922" name="Line 25">
              <a:extLst>
                <a:ext uri="{FF2B5EF4-FFF2-40B4-BE49-F238E27FC236}">
                  <a16:creationId xmlns:a16="http://schemas.microsoft.com/office/drawing/2014/main" id="{70C91373-448F-7D9B-76F4-45464EF35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950" y="4684713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3" name="Line 26">
              <a:extLst>
                <a:ext uri="{FF2B5EF4-FFF2-40B4-BE49-F238E27FC236}">
                  <a16:creationId xmlns:a16="http://schemas.microsoft.com/office/drawing/2014/main" id="{2F729B54-0847-3B74-2904-505DC773D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950" y="44561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24" name="Line 27">
              <a:extLst>
                <a:ext uri="{FF2B5EF4-FFF2-40B4-BE49-F238E27FC236}">
                  <a16:creationId xmlns:a16="http://schemas.microsoft.com/office/drawing/2014/main" id="{983F4BA3-B725-D59F-757E-13A55C9A2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150" y="4456113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4" name="Line 28">
            <a:extLst>
              <a:ext uri="{FF2B5EF4-FFF2-40B4-BE49-F238E27FC236}">
                <a16:creationId xmlns:a16="http://schemas.microsoft.com/office/drawing/2014/main" id="{09E40335-B9EF-DF42-20E5-0873047E2D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6150" y="4075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Line 29">
            <a:extLst>
              <a:ext uri="{FF2B5EF4-FFF2-40B4-BE49-F238E27FC236}">
                <a16:creationId xmlns:a16="http://schemas.microsoft.com/office/drawing/2014/main" id="{430199FB-32B2-04B9-C21E-DF6373015D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4350" y="4075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Rectangle 30">
            <a:extLst>
              <a:ext uri="{FF2B5EF4-FFF2-40B4-BE49-F238E27FC236}">
                <a16:creationId xmlns:a16="http://schemas.microsoft.com/office/drawing/2014/main" id="{7019F835-590A-9D89-A4CF-DD55E6488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063" y="4075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1</a:t>
            </a:r>
          </a:p>
        </p:txBody>
      </p:sp>
      <p:sp>
        <p:nvSpPr>
          <p:cNvPr id="37897" name="Rectangle 31">
            <a:extLst>
              <a:ext uri="{FF2B5EF4-FFF2-40B4-BE49-F238E27FC236}">
                <a16:creationId xmlns:a16="http://schemas.microsoft.com/office/drawing/2014/main" id="{423F425D-A485-3003-6AE8-7519F4C96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0063" y="4075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2</a:t>
            </a:r>
          </a:p>
        </p:txBody>
      </p:sp>
      <p:sp>
        <p:nvSpPr>
          <p:cNvPr id="37898" name="Line 32">
            <a:extLst>
              <a:ext uri="{FF2B5EF4-FFF2-40B4-BE49-F238E27FC236}">
                <a16:creationId xmlns:a16="http://schemas.microsoft.com/office/drawing/2014/main" id="{C2D7763E-8D04-0521-983E-2DB377B95B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550" y="4075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33">
            <a:extLst>
              <a:ext uri="{FF2B5EF4-FFF2-40B4-BE49-F238E27FC236}">
                <a16:creationId xmlns:a16="http://schemas.microsoft.com/office/drawing/2014/main" id="{612EAF5F-8AA8-AE65-F29E-788664427A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0750" y="4075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34">
            <a:extLst>
              <a:ext uri="{FF2B5EF4-FFF2-40B4-BE49-F238E27FC236}">
                <a16:creationId xmlns:a16="http://schemas.microsoft.com/office/drawing/2014/main" id="{F7E200A2-01AC-EB83-ACC9-4A59A89F5D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950" y="4075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Rectangle 35">
            <a:extLst>
              <a:ext uri="{FF2B5EF4-FFF2-40B4-BE49-F238E27FC236}">
                <a16:creationId xmlns:a16="http://schemas.microsoft.com/office/drawing/2014/main" id="{4CFFF4D4-7E2A-0056-59AC-120E49BFA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4463" y="4075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3</a:t>
            </a:r>
          </a:p>
        </p:txBody>
      </p:sp>
      <p:sp>
        <p:nvSpPr>
          <p:cNvPr id="37902" name="Rectangle 36">
            <a:extLst>
              <a:ext uri="{FF2B5EF4-FFF2-40B4-BE49-F238E27FC236}">
                <a16:creationId xmlns:a16="http://schemas.microsoft.com/office/drawing/2014/main" id="{07C3D3EF-70B0-60DF-C8C8-8BD293588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4075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4</a:t>
            </a:r>
          </a:p>
        </p:txBody>
      </p:sp>
      <p:grpSp>
        <p:nvGrpSpPr>
          <p:cNvPr id="37903" name="Group 37">
            <a:extLst>
              <a:ext uri="{FF2B5EF4-FFF2-40B4-BE49-F238E27FC236}">
                <a16:creationId xmlns:a16="http://schemas.microsoft.com/office/drawing/2014/main" id="{E533741A-3366-55BB-D44F-4EBCB0CCA722}"/>
              </a:ext>
            </a:extLst>
          </p:cNvPr>
          <p:cNvGrpSpPr>
            <a:grpSpLocks/>
          </p:cNvGrpSpPr>
          <p:nvPr/>
        </p:nvGrpSpPr>
        <p:grpSpPr bwMode="auto">
          <a:xfrm>
            <a:off x="2228850" y="4913313"/>
            <a:ext cx="812800" cy="333375"/>
            <a:chOff x="1256" y="1008"/>
            <a:chExt cx="512" cy="210"/>
          </a:xfrm>
        </p:grpSpPr>
        <p:sp>
          <p:nvSpPr>
            <p:cNvPr id="37916" name="Rectangle 38">
              <a:extLst>
                <a:ext uri="{FF2B5EF4-FFF2-40B4-BE49-F238E27FC236}">
                  <a16:creationId xmlns:a16="http://schemas.microsoft.com/office/drawing/2014/main" id="{2117A3F2-43FA-8B27-A1E8-C53D7E52C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101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7917" name="Rectangle 39">
              <a:extLst>
                <a:ext uri="{FF2B5EF4-FFF2-40B4-BE49-F238E27FC236}">
                  <a16:creationId xmlns:a16="http://schemas.microsoft.com/office/drawing/2014/main" id="{37801EFF-5F76-1993-EB07-74BC9C9C6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7" y="1008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37904" name="Group 40">
            <a:extLst>
              <a:ext uri="{FF2B5EF4-FFF2-40B4-BE49-F238E27FC236}">
                <a16:creationId xmlns:a16="http://schemas.microsoft.com/office/drawing/2014/main" id="{42702E56-7871-3A53-DB1A-08373D2B51A8}"/>
              </a:ext>
            </a:extLst>
          </p:cNvPr>
          <p:cNvGrpSpPr>
            <a:grpSpLocks/>
          </p:cNvGrpSpPr>
          <p:nvPr/>
        </p:nvGrpSpPr>
        <p:grpSpPr bwMode="auto">
          <a:xfrm>
            <a:off x="3040063" y="4913313"/>
            <a:ext cx="903287" cy="333375"/>
            <a:chOff x="1767" y="1008"/>
            <a:chExt cx="569" cy="210"/>
          </a:xfrm>
        </p:grpSpPr>
        <p:sp>
          <p:nvSpPr>
            <p:cNvPr id="37914" name="Rectangle 41">
              <a:extLst>
                <a:ext uri="{FF2B5EF4-FFF2-40B4-BE49-F238E27FC236}">
                  <a16:creationId xmlns:a16="http://schemas.microsoft.com/office/drawing/2014/main" id="{8C987D2D-5D2E-1B08-A3D0-51A2A69E6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101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7915" name="Rectangle 42">
              <a:extLst>
                <a:ext uri="{FF2B5EF4-FFF2-40B4-BE49-F238E27FC236}">
                  <a16:creationId xmlns:a16="http://schemas.microsoft.com/office/drawing/2014/main" id="{14468523-7C71-5DB6-6D0A-DFBF15817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1008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37905" name="Group 43">
            <a:extLst>
              <a:ext uri="{FF2B5EF4-FFF2-40B4-BE49-F238E27FC236}">
                <a16:creationId xmlns:a16="http://schemas.microsoft.com/office/drawing/2014/main" id="{55B3E00E-D426-F1C7-111E-C4EA7945F9C3}"/>
              </a:ext>
            </a:extLst>
          </p:cNvPr>
          <p:cNvGrpSpPr>
            <a:grpSpLocks/>
          </p:cNvGrpSpPr>
          <p:nvPr/>
        </p:nvGrpSpPr>
        <p:grpSpPr bwMode="auto">
          <a:xfrm>
            <a:off x="3905250" y="4913313"/>
            <a:ext cx="812800" cy="333375"/>
            <a:chOff x="2312" y="1008"/>
            <a:chExt cx="512" cy="210"/>
          </a:xfrm>
        </p:grpSpPr>
        <p:sp>
          <p:nvSpPr>
            <p:cNvPr id="37912" name="Rectangle 44">
              <a:extLst>
                <a:ext uri="{FF2B5EF4-FFF2-40B4-BE49-F238E27FC236}">
                  <a16:creationId xmlns:a16="http://schemas.microsoft.com/office/drawing/2014/main" id="{4A8102B1-0759-408F-F7F2-A2924333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01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7913" name="Rectangle 45">
              <a:extLst>
                <a:ext uri="{FF2B5EF4-FFF2-40B4-BE49-F238E27FC236}">
                  <a16:creationId xmlns:a16="http://schemas.microsoft.com/office/drawing/2014/main" id="{456D17CA-D806-D2F8-49C1-B1650373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1008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37906" name="Group 56">
            <a:extLst>
              <a:ext uri="{FF2B5EF4-FFF2-40B4-BE49-F238E27FC236}">
                <a16:creationId xmlns:a16="http://schemas.microsoft.com/office/drawing/2014/main" id="{EF2A4519-2087-4455-B05F-2026BFAFD8C8}"/>
              </a:ext>
            </a:extLst>
          </p:cNvPr>
          <p:cNvGrpSpPr>
            <a:grpSpLocks/>
          </p:cNvGrpSpPr>
          <p:nvPr/>
        </p:nvGrpSpPr>
        <p:grpSpPr bwMode="auto">
          <a:xfrm>
            <a:off x="4743450" y="4913313"/>
            <a:ext cx="812800" cy="336550"/>
            <a:chOff x="2988" y="3095"/>
            <a:chExt cx="512" cy="212"/>
          </a:xfrm>
        </p:grpSpPr>
        <p:sp>
          <p:nvSpPr>
            <p:cNvPr id="37910" name="Rectangle 47">
              <a:extLst>
                <a:ext uri="{FF2B5EF4-FFF2-40B4-BE49-F238E27FC236}">
                  <a16:creationId xmlns:a16="http://schemas.microsoft.com/office/drawing/2014/main" id="{29E4C071-B63B-6319-B924-F45CF7F7F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3103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7911" name="Rectangle 48">
              <a:extLst>
                <a:ext uri="{FF2B5EF4-FFF2-40B4-BE49-F238E27FC236}">
                  <a16:creationId xmlns:a16="http://schemas.microsoft.com/office/drawing/2014/main" id="{79683FA6-FF7D-E76C-48BD-938B36EAD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" y="3095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sp>
        <p:nvSpPr>
          <p:cNvPr id="37907" name="Rectangle 49">
            <a:extLst>
              <a:ext uri="{FF2B5EF4-FFF2-40B4-BE49-F238E27FC236}">
                <a16:creationId xmlns:a16="http://schemas.microsoft.com/office/drawing/2014/main" id="{FAD2B0BA-1C37-7803-798C-E52A1B75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2263" y="4913313"/>
            <a:ext cx="51911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Beq</a:t>
            </a:r>
          </a:p>
        </p:txBody>
      </p:sp>
      <p:sp>
        <p:nvSpPr>
          <p:cNvPr id="37908" name="Rectangle 50">
            <a:extLst>
              <a:ext uri="{FF2B5EF4-FFF2-40B4-BE49-F238E27FC236}">
                <a16:creationId xmlns:a16="http://schemas.microsoft.com/office/drawing/2014/main" id="{82C0E58C-517D-7A03-1C0E-9721DE9F4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1650" y="4926013"/>
            <a:ext cx="812800" cy="279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909" name="Rectangle 51">
            <a:extLst>
              <a:ext uri="{FF2B5EF4-FFF2-40B4-BE49-F238E27FC236}">
                <a16:creationId xmlns:a16="http://schemas.microsoft.com/office/drawing/2014/main" id="{8D36CB44-0E64-F99B-02E3-8CA90C574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4913313"/>
            <a:ext cx="474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 dirty="0" err="1">
                <a:solidFill>
                  <a:schemeClr val="accent2">
                    <a:lumMod val="75000"/>
                  </a:schemeClr>
                </a:solidFill>
              </a:rPr>
              <a:t>Wr</a:t>
            </a:r>
            <a:endParaRPr lang="en-US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56">
            <a:extLst>
              <a:ext uri="{FF2B5EF4-FFF2-40B4-BE49-F238E27FC236}">
                <a16:creationId xmlns:a16="http://schemas.microsoft.com/office/drawing/2014/main" id="{BD4B7C25-44D1-99C1-F689-7E65B182CD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Branch updates the PC at the end of the Exec stage.</a:t>
            </a:r>
          </a:p>
        </p:txBody>
      </p:sp>
      <p:sp>
        <p:nvSpPr>
          <p:cNvPr id="39939" name="Slide Number Placeholder 2">
            <a:extLst>
              <a:ext uri="{FF2B5EF4-FFF2-40B4-BE49-F238E27FC236}">
                <a16:creationId xmlns:a16="http://schemas.microsoft.com/office/drawing/2014/main" id="{E9416D6D-6341-A33C-4581-8AF079036B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5C5127F5-EB4D-4B3B-8B7C-13D73F16F877}" type="slidenum">
              <a:rPr lang="en-US" altLang="en-US"/>
              <a:pPr>
                <a:spcBef>
                  <a:spcPct val="0"/>
                </a:spcBef>
                <a:buSzTx/>
              </a:pPr>
              <a:t>117</a:t>
            </a:fld>
            <a:endParaRPr lang="en-US" altLang="en-US"/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F375D49B-C3F0-28C0-D6DF-3A9428935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850" y="225425"/>
            <a:ext cx="2200275" cy="4159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US" altLang="en-US" dirty="0"/>
              <a:t>Control Hazard</a:t>
            </a: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93A2725C-43DD-8892-9806-1FEFFB0EF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35150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Clock</a:t>
            </a:r>
          </a:p>
        </p:txBody>
      </p:sp>
      <p:grpSp>
        <p:nvGrpSpPr>
          <p:cNvPr id="39942" name="Group 5">
            <a:extLst>
              <a:ext uri="{FF2B5EF4-FFF2-40B4-BE49-F238E27FC236}">
                <a16:creationId xmlns:a16="http://schemas.microsoft.com/office/drawing/2014/main" id="{03CD7D1B-DD8D-09C8-8079-2006DC27B56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0088" y="1911350"/>
            <a:ext cx="7924800" cy="228600"/>
            <a:chOff x="384" y="2160"/>
            <a:chExt cx="4992" cy="144"/>
          </a:xfrm>
        </p:grpSpPr>
        <p:grpSp>
          <p:nvGrpSpPr>
            <p:cNvPr id="40046" name="Group 6">
              <a:extLst>
                <a:ext uri="{FF2B5EF4-FFF2-40B4-BE49-F238E27FC236}">
                  <a16:creationId xmlns:a16="http://schemas.microsoft.com/office/drawing/2014/main" id="{08223F21-75E6-1201-E1BC-75D3C50BE1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160"/>
              <a:ext cx="528" cy="144"/>
              <a:chOff x="624" y="2160"/>
              <a:chExt cx="528" cy="144"/>
            </a:xfrm>
          </p:grpSpPr>
          <p:sp>
            <p:nvSpPr>
              <p:cNvPr id="40089" name="Line 7">
                <a:extLst>
                  <a:ext uri="{FF2B5EF4-FFF2-40B4-BE49-F238E27FC236}">
                    <a16:creationId xmlns:a16="http://schemas.microsoft.com/office/drawing/2014/main" id="{F327A8BB-1135-39B3-EEDC-16B08A62C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0" name="Line 8">
                <a:extLst>
                  <a:ext uri="{FF2B5EF4-FFF2-40B4-BE49-F238E27FC236}">
                    <a16:creationId xmlns:a16="http://schemas.microsoft.com/office/drawing/2014/main" id="{54DC77DE-3BA7-E2FE-B4B0-5E49ECD8E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1" name="Line 9">
                <a:extLst>
                  <a:ext uri="{FF2B5EF4-FFF2-40B4-BE49-F238E27FC236}">
                    <a16:creationId xmlns:a16="http://schemas.microsoft.com/office/drawing/2014/main" id="{1C649605-BF86-2772-8A6B-932B351CF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92" name="Line 10">
                <a:extLst>
                  <a:ext uri="{FF2B5EF4-FFF2-40B4-BE49-F238E27FC236}">
                    <a16:creationId xmlns:a16="http://schemas.microsoft.com/office/drawing/2014/main" id="{349C2E7B-05F1-BC23-E41A-8EF733BA5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47" name="Group 11">
              <a:extLst>
                <a:ext uri="{FF2B5EF4-FFF2-40B4-BE49-F238E27FC236}">
                  <a16:creationId xmlns:a16="http://schemas.microsoft.com/office/drawing/2014/main" id="{8284228F-9295-59C7-C106-C6F639DF7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160"/>
              <a:ext cx="528" cy="144"/>
              <a:chOff x="1152" y="2160"/>
              <a:chExt cx="528" cy="144"/>
            </a:xfrm>
          </p:grpSpPr>
          <p:sp>
            <p:nvSpPr>
              <p:cNvPr id="40085" name="Line 12">
                <a:extLst>
                  <a:ext uri="{FF2B5EF4-FFF2-40B4-BE49-F238E27FC236}">
                    <a16:creationId xmlns:a16="http://schemas.microsoft.com/office/drawing/2014/main" id="{D8046288-88BC-C95D-F5C1-9C7C73BD3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6" name="Line 13">
                <a:extLst>
                  <a:ext uri="{FF2B5EF4-FFF2-40B4-BE49-F238E27FC236}">
                    <a16:creationId xmlns:a16="http://schemas.microsoft.com/office/drawing/2014/main" id="{81F01AB9-95ED-0D6A-CE39-EADA40551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7" name="Line 14">
                <a:extLst>
                  <a:ext uri="{FF2B5EF4-FFF2-40B4-BE49-F238E27FC236}">
                    <a16:creationId xmlns:a16="http://schemas.microsoft.com/office/drawing/2014/main" id="{2114D15D-3EC9-2642-655F-7CC416BE3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8" name="Line 15">
                <a:extLst>
                  <a:ext uri="{FF2B5EF4-FFF2-40B4-BE49-F238E27FC236}">
                    <a16:creationId xmlns:a16="http://schemas.microsoft.com/office/drawing/2014/main" id="{3FD51562-E2D9-1882-631E-219F8D6C5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48" name="Group 16">
              <a:extLst>
                <a:ext uri="{FF2B5EF4-FFF2-40B4-BE49-F238E27FC236}">
                  <a16:creationId xmlns:a16="http://schemas.microsoft.com/office/drawing/2014/main" id="{AA562F38-6CD3-4F0B-02EC-7A4F0355B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160"/>
              <a:ext cx="528" cy="144"/>
              <a:chOff x="1680" y="2160"/>
              <a:chExt cx="528" cy="144"/>
            </a:xfrm>
          </p:grpSpPr>
          <p:sp>
            <p:nvSpPr>
              <p:cNvPr id="40081" name="Line 17">
                <a:extLst>
                  <a:ext uri="{FF2B5EF4-FFF2-40B4-BE49-F238E27FC236}">
                    <a16:creationId xmlns:a16="http://schemas.microsoft.com/office/drawing/2014/main" id="{9DFBC044-3FBF-D543-1168-866046497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2" name="Line 18">
                <a:extLst>
                  <a:ext uri="{FF2B5EF4-FFF2-40B4-BE49-F238E27FC236}">
                    <a16:creationId xmlns:a16="http://schemas.microsoft.com/office/drawing/2014/main" id="{7248AC19-F3AC-0DFE-C914-55EBC5A32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3" name="Line 19">
                <a:extLst>
                  <a:ext uri="{FF2B5EF4-FFF2-40B4-BE49-F238E27FC236}">
                    <a16:creationId xmlns:a16="http://schemas.microsoft.com/office/drawing/2014/main" id="{4E1FB679-ACFA-C676-75A9-CA73A7773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4" name="Line 20">
                <a:extLst>
                  <a:ext uri="{FF2B5EF4-FFF2-40B4-BE49-F238E27FC236}">
                    <a16:creationId xmlns:a16="http://schemas.microsoft.com/office/drawing/2014/main" id="{FF9D6F3E-C9BC-ED1F-69E6-6BF82C6234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49" name="Group 21">
              <a:extLst>
                <a:ext uri="{FF2B5EF4-FFF2-40B4-BE49-F238E27FC236}">
                  <a16:creationId xmlns:a16="http://schemas.microsoft.com/office/drawing/2014/main" id="{9197FACA-E7E6-1F50-6E6A-F1FE4E062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60"/>
              <a:ext cx="528" cy="144"/>
              <a:chOff x="2208" y="2160"/>
              <a:chExt cx="528" cy="144"/>
            </a:xfrm>
          </p:grpSpPr>
          <p:sp>
            <p:nvSpPr>
              <p:cNvPr id="40077" name="Line 22">
                <a:extLst>
                  <a:ext uri="{FF2B5EF4-FFF2-40B4-BE49-F238E27FC236}">
                    <a16:creationId xmlns:a16="http://schemas.microsoft.com/office/drawing/2014/main" id="{72494B05-5BDB-8CE7-FA23-04821B356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8" name="Line 23">
                <a:extLst>
                  <a:ext uri="{FF2B5EF4-FFF2-40B4-BE49-F238E27FC236}">
                    <a16:creationId xmlns:a16="http://schemas.microsoft.com/office/drawing/2014/main" id="{C293E064-875A-9F6B-AE8A-6FEF342F6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9" name="Line 24">
                <a:extLst>
                  <a:ext uri="{FF2B5EF4-FFF2-40B4-BE49-F238E27FC236}">
                    <a16:creationId xmlns:a16="http://schemas.microsoft.com/office/drawing/2014/main" id="{FB1887B2-D13E-198A-0CA3-884C418C96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80" name="Line 25">
                <a:extLst>
                  <a:ext uri="{FF2B5EF4-FFF2-40B4-BE49-F238E27FC236}">
                    <a16:creationId xmlns:a16="http://schemas.microsoft.com/office/drawing/2014/main" id="{DC08509D-38C7-FEB2-7061-86A011BB5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50" name="Group 26">
              <a:extLst>
                <a:ext uri="{FF2B5EF4-FFF2-40B4-BE49-F238E27FC236}">
                  <a16:creationId xmlns:a16="http://schemas.microsoft.com/office/drawing/2014/main" id="{9EC56D8D-2E95-D229-59C5-D4010C18A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60"/>
              <a:ext cx="528" cy="144"/>
              <a:chOff x="2736" y="2160"/>
              <a:chExt cx="528" cy="144"/>
            </a:xfrm>
          </p:grpSpPr>
          <p:sp>
            <p:nvSpPr>
              <p:cNvPr id="40073" name="Line 27">
                <a:extLst>
                  <a:ext uri="{FF2B5EF4-FFF2-40B4-BE49-F238E27FC236}">
                    <a16:creationId xmlns:a16="http://schemas.microsoft.com/office/drawing/2014/main" id="{61143826-ACB1-BC07-F0DB-921106976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4" name="Line 28">
                <a:extLst>
                  <a:ext uri="{FF2B5EF4-FFF2-40B4-BE49-F238E27FC236}">
                    <a16:creationId xmlns:a16="http://schemas.microsoft.com/office/drawing/2014/main" id="{26927CE7-276F-1C85-02C1-FAD90B2CE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5" name="Line 29">
                <a:extLst>
                  <a:ext uri="{FF2B5EF4-FFF2-40B4-BE49-F238E27FC236}">
                    <a16:creationId xmlns:a16="http://schemas.microsoft.com/office/drawing/2014/main" id="{B9AC7BC3-D272-5F92-1103-7CB50BED0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6" name="Line 30">
                <a:extLst>
                  <a:ext uri="{FF2B5EF4-FFF2-40B4-BE49-F238E27FC236}">
                    <a16:creationId xmlns:a16="http://schemas.microsoft.com/office/drawing/2014/main" id="{F27560F0-EA34-1B24-ED71-955742725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51" name="Group 31">
              <a:extLst>
                <a:ext uri="{FF2B5EF4-FFF2-40B4-BE49-F238E27FC236}">
                  <a16:creationId xmlns:a16="http://schemas.microsoft.com/office/drawing/2014/main" id="{6ACF0B51-0E17-5DDD-0679-2A991F03C0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160"/>
              <a:ext cx="528" cy="144"/>
              <a:chOff x="3264" y="2160"/>
              <a:chExt cx="528" cy="144"/>
            </a:xfrm>
          </p:grpSpPr>
          <p:sp>
            <p:nvSpPr>
              <p:cNvPr id="40069" name="Line 32">
                <a:extLst>
                  <a:ext uri="{FF2B5EF4-FFF2-40B4-BE49-F238E27FC236}">
                    <a16:creationId xmlns:a16="http://schemas.microsoft.com/office/drawing/2014/main" id="{55AF224B-816B-17AB-65C1-3D8B949D14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0" name="Line 33">
                <a:extLst>
                  <a:ext uri="{FF2B5EF4-FFF2-40B4-BE49-F238E27FC236}">
                    <a16:creationId xmlns:a16="http://schemas.microsoft.com/office/drawing/2014/main" id="{D8EF056B-F4F7-D8E5-B634-1B27CEDF2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1" name="Line 34">
                <a:extLst>
                  <a:ext uri="{FF2B5EF4-FFF2-40B4-BE49-F238E27FC236}">
                    <a16:creationId xmlns:a16="http://schemas.microsoft.com/office/drawing/2014/main" id="{E4BACA77-A8E6-E466-041B-D8C5575692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72" name="Line 35">
                <a:extLst>
                  <a:ext uri="{FF2B5EF4-FFF2-40B4-BE49-F238E27FC236}">
                    <a16:creationId xmlns:a16="http://schemas.microsoft.com/office/drawing/2014/main" id="{DA9B4540-7A29-A6B6-DCD5-983EE032C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52" name="Group 36">
              <a:extLst>
                <a:ext uri="{FF2B5EF4-FFF2-40B4-BE49-F238E27FC236}">
                  <a16:creationId xmlns:a16="http://schemas.microsoft.com/office/drawing/2014/main" id="{B717009D-30F8-31DE-CAEB-2C14653322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160"/>
              <a:ext cx="528" cy="144"/>
              <a:chOff x="3792" y="2160"/>
              <a:chExt cx="528" cy="144"/>
            </a:xfrm>
          </p:grpSpPr>
          <p:sp>
            <p:nvSpPr>
              <p:cNvPr id="40065" name="Line 37">
                <a:extLst>
                  <a:ext uri="{FF2B5EF4-FFF2-40B4-BE49-F238E27FC236}">
                    <a16:creationId xmlns:a16="http://schemas.microsoft.com/office/drawing/2014/main" id="{758859D0-940F-45E7-CDF5-D91791394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6" name="Line 38">
                <a:extLst>
                  <a:ext uri="{FF2B5EF4-FFF2-40B4-BE49-F238E27FC236}">
                    <a16:creationId xmlns:a16="http://schemas.microsoft.com/office/drawing/2014/main" id="{AE2DA3CE-0442-ABC6-6F18-DD0587BAD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7" name="Line 39">
                <a:extLst>
                  <a:ext uri="{FF2B5EF4-FFF2-40B4-BE49-F238E27FC236}">
                    <a16:creationId xmlns:a16="http://schemas.microsoft.com/office/drawing/2014/main" id="{BCF8A632-86DF-25FE-7B30-56115F800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8" name="Line 40">
                <a:extLst>
                  <a:ext uri="{FF2B5EF4-FFF2-40B4-BE49-F238E27FC236}">
                    <a16:creationId xmlns:a16="http://schemas.microsoft.com/office/drawing/2014/main" id="{8ED6FA92-F9A5-A9CD-76E8-31522C559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053" name="Group 41">
              <a:extLst>
                <a:ext uri="{FF2B5EF4-FFF2-40B4-BE49-F238E27FC236}">
                  <a16:creationId xmlns:a16="http://schemas.microsoft.com/office/drawing/2014/main" id="{7CFC1055-596B-42A2-5AE6-F9659351B6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160"/>
              <a:ext cx="528" cy="144"/>
              <a:chOff x="4320" y="2160"/>
              <a:chExt cx="528" cy="144"/>
            </a:xfrm>
          </p:grpSpPr>
          <p:sp>
            <p:nvSpPr>
              <p:cNvPr id="40061" name="Line 42">
                <a:extLst>
                  <a:ext uri="{FF2B5EF4-FFF2-40B4-BE49-F238E27FC236}">
                    <a16:creationId xmlns:a16="http://schemas.microsoft.com/office/drawing/2014/main" id="{EFBF65DA-03C6-18B4-C178-9CF2B3692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2" name="Line 43">
                <a:extLst>
                  <a:ext uri="{FF2B5EF4-FFF2-40B4-BE49-F238E27FC236}">
                    <a16:creationId xmlns:a16="http://schemas.microsoft.com/office/drawing/2014/main" id="{30B9158C-1F51-E3B0-6B05-6C489E9670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3" name="Line 44">
                <a:extLst>
                  <a:ext uri="{FF2B5EF4-FFF2-40B4-BE49-F238E27FC236}">
                    <a16:creationId xmlns:a16="http://schemas.microsoft.com/office/drawing/2014/main" id="{F38B5FF7-0C65-4EF9-1985-67DC5F8C6B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4" name="Line 45">
                <a:extLst>
                  <a:ext uri="{FF2B5EF4-FFF2-40B4-BE49-F238E27FC236}">
                    <a16:creationId xmlns:a16="http://schemas.microsoft.com/office/drawing/2014/main" id="{EB41F5F0-75E1-C5F7-ADD6-9DC0B6315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54" name="Line 46">
              <a:extLst>
                <a:ext uri="{FF2B5EF4-FFF2-40B4-BE49-F238E27FC236}">
                  <a16:creationId xmlns:a16="http://schemas.microsoft.com/office/drawing/2014/main" id="{22017A07-EB5F-9B8F-8552-CC2096A94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1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5" name="Group 47">
              <a:extLst>
                <a:ext uri="{FF2B5EF4-FFF2-40B4-BE49-F238E27FC236}">
                  <a16:creationId xmlns:a16="http://schemas.microsoft.com/office/drawing/2014/main" id="{EB28BE25-2FA4-3323-170C-B0A8C2778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160"/>
              <a:ext cx="528" cy="144"/>
              <a:chOff x="4848" y="2160"/>
              <a:chExt cx="528" cy="144"/>
            </a:xfrm>
          </p:grpSpPr>
          <p:sp>
            <p:nvSpPr>
              <p:cNvPr id="40057" name="Line 48">
                <a:extLst>
                  <a:ext uri="{FF2B5EF4-FFF2-40B4-BE49-F238E27FC236}">
                    <a16:creationId xmlns:a16="http://schemas.microsoft.com/office/drawing/2014/main" id="{55B2E25E-F440-DC87-9FE4-A263881C0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8" name="Line 49">
                <a:extLst>
                  <a:ext uri="{FF2B5EF4-FFF2-40B4-BE49-F238E27FC236}">
                    <a16:creationId xmlns:a16="http://schemas.microsoft.com/office/drawing/2014/main" id="{A108FAA3-8743-C264-BB68-EBAFAE37F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9" name="Line 50">
                <a:extLst>
                  <a:ext uri="{FF2B5EF4-FFF2-40B4-BE49-F238E27FC236}">
                    <a16:creationId xmlns:a16="http://schemas.microsoft.com/office/drawing/2014/main" id="{90B061BC-1B79-2D16-AC4A-91DD8A0405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60" name="Line 51">
                <a:extLst>
                  <a:ext uri="{FF2B5EF4-FFF2-40B4-BE49-F238E27FC236}">
                    <a16:creationId xmlns:a16="http://schemas.microsoft.com/office/drawing/2014/main" id="{D1CB8EA9-DBA7-6E53-CA82-B990CF2D3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056" name="Line 52">
              <a:extLst>
                <a:ext uri="{FF2B5EF4-FFF2-40B4-BE49-F238E27FC236}">
                  <a16:creationId xmlns:a16="http://schemas.microsoft.com/office/drawing/2014/main" id="{FB32C2C3-3B31-655E-4CC4-5EC1861790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43" name="Line 53">
            <a:extLst>
              <a:ext uri="{FF2B5EF4-FFF2-40B4-BE49-F238E27FC236}">
                <a16:creationId xmlns:a16="http://schemas.microsoft.com/office/drawing/2014/main" id="{CB9661F7-0292-2295-9C4E-7BD6F01B9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10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54">
            <a:extLst>
              <a:ext uri="{FF2B5EF4-FFF2-40B4-BE49-F238E27FC236}">
                <a16:creationId xmlns:a16="http://schemas.microsoft.com/office/drawing/2014/main" id="{F238137A-586E-55FA-6068-C6276BCEF8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Rectangle 55">
            <a:extLst>
              <a:ext uri="{FF2B5EF4-FFF2-40B4-BE49-F238E27FC236}">
                <a16:creationId xmlns:a16="http://schemas.microsoft.com/office/drawing/2014/main" id="{4A316DD6-9B13-329C-846E-BF5D0A1C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1</a:t>
            </a:r>
          </a:p>
        </p:txBody>
      </p:sp>
      <p:sp>
        <p:nvSpPr>
          <p:cNvPr id="39946" name="Rectangle 56">
            <a:extLst>
              <a:ext uri="{FF2B5EF4-FFF2-40B4-BE49-F238E27FC236}">
                <a16:creationId xmlns:a16="http://schemas.microsoft.com/office/drawing/2014/main" id="{3A0B98CB-A9B5-E034-2C7A-4BD1FBE94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2</a:t>
            </a:r>
          </a:p>
        </p:txBody>
      </p:sp>
      <p:sp>
        <p:nvSpPr>
          <p:cNvPr id="39947" name="Line 57">
            <a:extLst>
              <a:ext uri="{FF2B5EF4-FFF2-40B4-BE49-F238E27FC236}">
                <a16:creationId xmlns:a16="http://schemas.microsoft.com/office/drawing/2014/main" id="{B4A00C0B-73CE-820E-851E-DA73568214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4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8" name="Line 58">
            <a:extLst>
              <a:ext uri="{FF2B5EF4-FFF2-40B4-BE49-F238E27FC236}">
                <a16:creationId xmlns:a16="http://schemas.microsoft.com/office/drawing/2014/main" id="{EB2B5CA9-C62B-673A-7DD3-B086112030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56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9" name="Line 59">
            <a:extLst>
              <a:ext uri="{FF2B5EF4-FFF2-40B4-BE49-F238E27FC236}">
                <a16:creationId xmlns:a16="http://schemas.microsoft.com/office/drawing/2014/main" id="{3160C265-E72B-3187-5790-45393B3DF1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38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60">
            <a:extLst>
              <a:ext uri="{FF2B5EF4-FFF2-40B4-BE49-F238E27FC236}">
                <a16:creationId xmlns:a16="http://schemas.microsoft.com/office/drawing/2014/main" id="{F0A71283-DFF8-AC80-C1A9-3D7653D0B2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20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Line 61">
            <a:extLst>
              <a:ext uri="{FF2B5EF4-FFF2-40B4-BE49-F238E27FC236}">
                <a16:creationId xmlns:a16="http://schemas.microsoft.com/office/drawing/2014/main" id="{BEB1EE2D-74F0-F841-287C-AAA23A02E5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02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2" name="Line 62">
            <a:extLst>
              <a:ext uri="{FF2B5EF4-FFF2-40B4-BE49-F238E27FC236}">
                <a16:creationId xmlns:a16="http://schemas.microsoft.com/office/drawing/2014/main" id="{24112B90-1564-45E2-7BC0-CA823E9544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84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3" name="Line 63">
            <a:extLst>
              <a:ext uri="{FF2B5EF4-FFF2-40B4-BE49-F238E27FC236}">
                <a16:creationId xmlns:a16="http://schemas.microsoft.com/office/drawing/2014/main" id="{FFF7D629-BFBF-8AFA-ACD1-B1C84AE10F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66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64">
            <a:extLst>
              <a:ext uri="{FF2B5EF4-FFF2-40B4-BE49-F238E27FC236}">
                <a16:creationId xmlns:a16="http://schemas.microsoft.com/office/drawing/2014/main" id="{716874BF-F8C4-BA22-D12D-7289F572A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248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Rectangle 65">
            <a:extLst>
              <a:ext uri="{FF2B5EF4-FFF2-40B4-BE49-F238E27FC236}">
                <a16:creationId xmlns:a16="http://schemas.microsoft.com/office/drawing/2014/main" id="{4E75E1AF-3DCE-A07F-8948-B04397FE5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3</a:t>
            </a:r>
          </a:p>
        </p:txBody>
      </p:sp>
      <p:sp>
        <p:nvSpPr>
          <p:cNvPr id="39956" name="Rectangle 66">
            <a:extLst>
              <a:ext uri="{FF2B5EF4-FFF2-40B4-BE49-F238E27FC236}">
                <a16:creationId xmlns:a16="http://schemas.microsoft.com/office/drawing/2014/main" id="{845090EB-6C2B-DAE0-9261-158BB4C31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4</a:t>
            </a:r>
          </a:p>
        </p:txBody>
      </p:sp>
      <p:sp>
        <p:nvSpPr>
          <p:cNvPr id="39957" name="Rectangle 67">
            <a:extLst>
              <a:ext uri="{FF2B5EF4-FFF2-40B4-BE49-F238E27FC236}">
                <a16:creationId xmlns:a16="http://schemas.microsoft.com/office/drawing/2014/main" id="{C2C4CC5D-ADB6-A69B-15E1-D85C1A42D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5</a:t>
            </a:r>
          </a:p>
        </p:txBody>
      </p:sp>
      <p:sp>
        <p:nvSpPr>
          <p:cNvPr id="39958" name="Rectangle 68">
            <a:extLst>
              <a:ext uri="{FF2B5EF4-FFF2-40B4-BE49-F238E27FC236}">
                <a16:creationId xmlns:a16="http://schemas.microsoft.com/office/drawing/2014/main" id="{4EAB9EC4-2725-CE6D-7658-A0A867A42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6</a:t>
            </a:r>
          </a:p>
        </p:txBody>
      </p:sp>
      <p:sp>
        <p:nvSpPr>
          <p:cNvPr id="39959" name="Rectangle 69">
            <a:extLst>
              <a:ext uri="{FF2B5EF4-FFF2-40B4-BE49-F238E27FC236}">
                <a16:creationId xmlns:a16="http://schemas.microsoft.com/office/drawing/2014/main" id="{17572992-0522-A51D-00D8-8FF3248AE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7</a:t>
            </a:r>
          </a:p>
        </p:txBody>
      </p:sp>
      <p:sp>
        <p:nvSpPr>
          <p:cNvPr id="39960" name="Rectangle 70">
            <a:extLst>
              <a:ext uri="{FF2B5EF4-FFF2-40B4-BE49-F238E27FC236}">
                <a16:creationId xmlns:a16="http://schemas.microsoft.com/office/drawing/2014/main" id="{D4B21E07-178F-BEC4-830B-5B6C19E04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8</a:t>
            </a:r>
          </a:p>
        </p:txBody>
      </p:sp>
      <p:sp>
        <p:nvSpPr>
          <p:cNvPr id="39961" name="Rectangle 71">
            <a:extLst>
              <a:ext uri="{FF2B5EF4-FFF2-40B4-BE49-F238E27FC236}">
                <a16:creationId xmlns:a16="http://schemas.microsoft.com/office/drawing/2014/main" id="{51CD25FC-C09E-552D-6EEB-B01825B0A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9</a:t>
            </a:r>
          </a:p>
        </p:txBody>
      </p:sp>
      <p:grpSp>
        <p:nvGrpSpPr>
          <p:cNvPr id="39962" name="Group 72">
            <a:extLst>
              <a:ext uri="{FF2B5EF4-FFF2-40B4-BE49-F238E27FC236}">
                <a16:creationId xmlns:a16="http://schemas.microsoft.com/office/drawing/2014/main" id="{4D8BC19D-BD9B-2098-58CA-7384455E830D}"/>
              </a:ext>
            </a:extLst>
          </p:cNvPr>
          <p:cNvGrpSpPr>
            <a:grpSpLocks/>
          </p:cNvGrpSpPr>
          <p:nvPr/>
        </p:nvGrpSpPr>
        <p:grpSpPr bwMode="auto">
          <a:xfrm>
            <a:off x="1093788" y="2292350"/>
            <a:ext cx="812800" cy="333375"/>
            <a:chOff x="632" y="2448"/>
            <a:chExt cx="512" cy="210"/>
          </a:xfrm>
        </p:grpSpPr>
        <p:sp>
          <p:nvSpPr>
            <p:cNvPr id="40044" name="Rectangle 73">
              <a:extLst>
                <a:ext uri="{FF2B5EF4-FFF2-40B4-BE49-F238E27FC236}">
                  <a16:creationId xmlns:a16="http://schemas.microsoft.com/office/drawing/2014/main" id="{B2A54535-0312-BCB6-2000-5B09931DB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45" name="Rectangle 74">
              <a:extLst>
                <a:ext uri="{FF2B5EF4-FFF2-40B4-BE49-F238E27FC236}">
                  <a16:creationId xmlns:a16="http://schemas.microsoft.com/office/drawing/2014/main" id="{5645B215-F41D-2207-2DDA-C3CAA3D01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448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39963" name="Group 75">
            <a:extLst>
              <a:ext uri="{FF2B5EF4-FFF2-40B4-BE49-F238E27FC236}">
                <a16:creationId xmlns:a16="http://schemas.microsoft.com/office/drawing/2014/main" id="{543F1B41-CEDE-CA3E-1A17-67BAB195E5F1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292350"/>
            <a:ext cx="903288" cy="333375"/>
            <a:chOff x="1143" y="2448"/>
            <a:chExt cx="569" cy="210"/>
          </a:xfrm>
        </p:grpSpPr>
        <p:sp>
          <p:nvSpPr>
            <p:cNvPr id="40042" name="Rectangle 76">
              <a:extLst>
                <a:ext uri="{FF2B5EF4-FFF2-40B4-BE49-F238E27FC236}">
                  <a16:creationId xmlns:a16="http://schemas.microsoft.com/office/drawing/2014/main" id="{F34DBB8D-8976-7555-06B6-DD6974723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43" name="Rectangle 77">
              <a:extLst>
                <a:ext uri="{FF2B5EF4-FFF2-40B4-BE49-F238E27FC236}">
                  <a16:creationId xmlns:a16="http://schemas.microsoft.com/office/drawing/2014/main" id="{61B034C5-D8FA-E76D-EAB0-1C41A1173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448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39964" name="Group 78">
            <a:extLst>
              <a:ext uri="{FF2B5EF4-FFF2-40B4-BE49-F238E27FC236}">
                <a16:creationId xmlns:a16="http://schemas.microsoft.com/office/drawing/2014/main" id="{1625FC91-A48E-94DF-332D-78C69E720250}"/>
              </a:ext>
            </a:extLst>
          </p:cNvPr>
          <p:cNvGrpSpPr>
            <a:grpSpLocks/>
          </p:cNvGrpSpPr>
          <p:nvPr/>
        </p:nvGrpSpPr>
        <p:grpSpPr bwMode="auto">
          <a:xfrm>
            <a:off x="3608388" y="2292350"/>
            <a:ext cx="812800" cy="336550"/>
            <a:chOff x="2216" y="2448"/>
            <a:chExt cx="512" cy="212"/>
          </a:xfrm>
        </p:grpSpPr>
        <p:sp>
          <p:nvSpPr>
            <p:cNvPr id="40040" name="Rectangle 79">
              <a:extLst>
                <a:ext uri="{FF2B5EF4-FFF2-40B4-BE49-F238E27FC236}">
                  <a16:creationId xmlns:a16="http://schemas.microsoft.com/office/drawing/2014/main" id="{480F84FA-0B57-C7A5-A8FE-D7C21BED9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41" name="Rectangle 80">
              <a:extLst>
                <a:ext uri="{FF2B5EF4-FFF2-40B4-BE49-F238E27FC236}">
                  <a16:creationId xmlns:a16="http://schemas.microsoft.com/office/drawing/2014/main" id="{BFA61A5B-8813-EF80-DE4D-A044735C4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2448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rgbClr val="000000"/>
                  </a:solidFill>
                </a:rPr>
                <a:t>Mem</a:t>
              </a:r>
            </a:p>
          </p:txBody>
        </p:sp>
      </p:grpSp>
      <p:grpSp>
        <p:nvGrpSpPr>
          <p:cNvPr id="39965" name="Group 81">
            <a:extLst>
              <a:ext uri="{FF2B5EF4-FFF2-40B4-BE49-F238E27FC236}">
                <a16:creationId xmlns:a16="http://schemas.microsoft.com/office/drawing/2014/main" id="{74A4D462-B697-6B12-16BE-405D3755B0FE}"/>
              </a:ext>
            </a:extLst>
          </p:cNvPr>
          <p:cNvGrpSpPr>
            <a:grpSpLocks/>
          </p:cNvGrpSpPr>
          <p:nvPr/>
        </p:nvGrpSpPr>
        <p:grpSpPr bwMode="auto">
          <a:xfrm>
            <a:off x="4446588" y="2292350"/>
            <a:ext cx="812800" cy="333375"/>
            <a:chOff x="2744" y="2448"/>
            <a:chExt cx="512" cy="210"/>
          </a:xfrm>
        </p:grpSpPr>
        <p:sp>
          <p:nvSpPr>
            <p:cNvPr id="40038" name="Rectangle 82">
              <a:extLst>
                <a:ext uri="{FF2B5EF4-FFF2-40B4-BE49-F238E27FC236}">
                  <a16:creationId xmlns:a16="http://schemas.microsoft.com/office/drawing/2014/main" id="{0B32761E-9C50-2896-2641-AC45644E3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39" name="Rectangle 83">
              <a:extLst>
                <a:ext uri="{FF2B5EF4-FFF2-40B4-BE49-F238E27FC236}">
                  <a16:creationId xmlns:a16="http://schemas.microsoft.com/office/drawing/2014/main" id="{62135368-8578-47DD-A891-F8C3C1E4B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448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39966" name="Rectangle 84">
            <a:extLst>
              <a:ext uri="{FF2B5EF4-FFF2-40B4-BE49-F238E27FC236}">
                <a16:creationId xmlns:a16="http://schemas.microsoft.com/office/drawing/2014/main" id="{F11ACB01-2933-B97A-4F16-C27AF89C5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92350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R-type</a:t>
            </a:r>
          </a:p>
        </p:txBody>
      </p:sp>
      <p:grpSp>
        <p:nvGrpSpPr>
          <p:cNvPr id="39967" name="Group 85">
            <a:extLst>
              <a:ext uri="{FF2B5EF4-FFF2-40B4-BE49-F238E27FC236}">
                <a16:creationId xmlns:a16="http://schemas.microsoft.com/office/drawing/2014/main" id="{78F04214-037A-34A1-FA3C-E03D7950C450}"/>
              </a:ext>
            </a:extLst>
          </p:cNvPr>
          <p:cNvGrpSpPr>
            <a:grpSpLocks/>
          </p:cNvGrpSpPr>
          <p:nvPr/>
        </p:nvGrpSpPr>
        <p:grpSpPr bwMode="auto">
          <a:xfrm>
            <a:off x="1931988" y="2749550"/>
            <a:ext cx="812800" cy="333375"/>
            <a:chOff x="1160" y="2736"/>
            <a:chExt cx="512" cy="210"/>
          </a:xfrm>
        </p:grpSpPr>
        <p:sp>
          <p:nvSpPr>
            <p:cNvPr id="40036" name="Rectangle 86">
              <a:extLst>
                <a:ext uri="{FF2B5EF4-FFF2-40B4-BE49-F238E27FC236}">
                  <a16:creationId xmlns:a16="http://schemas.microsoft.com/office/drawing/2014/main" id="{5E578541-F346-41CF-B1B8-984ECB8E4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37" name="Rectangle 87">
              <a:extLst>
                <a:ext uri="{FF2B5EF4-FFF2-40B4-BE49-F238E27FC236}">
                  <a16:creationId xmlns:a16="http://schemas.microsoft.com/office/drawing/2014/main" id="{BAD69435-5C58-2DED-351E-25FEEC27B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736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39968" name="Group 88">
            <a:extLst>
              <a:ext uri="{FF2B5EF4-FFF2-40B4-BE49-F238E27FC236}">
                <a16:creationId xmlns:a16="http://schemas.microsoft.com/office/drawing/2014/main" id="{F36C547D-07BA-7B2F-47FC-57254788CCD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749550"/>
            <a:ext cx="903288" cy="333375"/>
            <a:chOff x="1671" y="2736"/>
            <a:chExt cx="569" cy="210"/>
          </a:xfrm>
        </p:grpSpPr>
        <p:sp>
          <p:nvSpPr>
            <p:cNvPr id="40034" name="Rectangle 89">
              <a:extLst>
                <a:ext uri="{FF2B5EF4-FFF2-40B4-BE49-F238E27FC236}">
                  <a16:creationId xmlns:a16="http://schemas.microsoft.com/office/drawing/2014/main" id="{C5D385CA-676A-065F-FE5B-18603B692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35" name="Rectangle 90">
              <a:extLst>
                <a:ext uri="{FF2B5EF4-FFF2-40B4-BE49-F238E27FC236}">
                  <a16:creationId xmlns:a16="http://schemas.microsoft.com/office/drawing/2014/main" id="{28BF6D2F-8F17-298A-CA55-9EB8F037E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2736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39969" name="Group 157">
            <a:extLst>
              <a:ext uri="{FF2B5EF4-FFF2-40B4-BE49-F238E27FC236}">
                <a16:creationId xmlns:a16="http://schemas.microsoft.com/office/drawing/2014/main" id="{9316F543-EEAF-F81B-B493-095ED4E98471}"/>
              </a:ext>
            </a:extLst>
          </p:cNvPr>
          <p:cNvGrpSpPr>
            <a:grpSpLocks/>
          </p:cNvGrpSpPr>
          <p:nvPr/>
        </p:nvGrpSpPr>
        <p:grpSpPr bwMode="auto">
          <a:xfrm>
            <a:off x="4446588" y="2749550"/>
            <a:ext cx="812800" cy="336550"/>
            <a:chOff x="2801" y="1732"/>
            <a:chExt cx="512" cy="212"/>
          </a:xfrm>
        </p:grpSpPr>
        <p:sp>
          <p:nvSpPr>
            <p:cNvPr id="40032" name="Rectangle 92">
              <a:extLst>
                <a:ext uri="{FF2B5EF4-FFF2-40B4-BE49-F238E27FC236}">
                  <a16:creationId xmlns:a16="http://schemas.microsoft.com/office/drawing/2014/main" id="{7E62FD2F-B53C-4DEA-E078-D4AC46820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1740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 dirty="0"/>
            </a:p>
          </p:txBody>
        </p:sp>
        <p:sp>
          <p:nvSpPr>
            <p:cNvPr id="40033" name="Rectangle 93">
              <a:extLst>
                <a:ext uri="{FF2B5EF4-FFF2-40B4-BE49-F238E27FC236}">
                  <a16:creationId xmlns:a16="http://schemas.microsoft.com/office/drawing/2014/main" id="{97F3B672-9EBC-C182-73AA-E5D20FCEC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32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rgbClr val="000000"/>
                  </a:solidFill>
                </a:rPr>
                <a:t>Mem</a:t>
              </a:r>
            </a:p>
          </p:txBody>
        </p:sp>
      </p:grpSp>
      <p:grpSp>
        <p:nvGrpSpPr>
          <p:cNvPr id="39970" name="Group 159">
            <a:extLst>
              <a:ext uri="{FF2B5EF4-FFF2-40B4-BE49-F238E27FC236}">
                <a16:creationId xmlns:a16="http://schemas.microsoft.com/office/drawing/2014/main" id="{64C530FE-D49E-6710-26D5-AF4AB5CCECD1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2749550"/>
            <a:ext cx="812800" cy="333375"/>
            <a:chOff x="3329" y="1732"/>
            <a:chExt cx="512" cy="210"/>
          </a:xfrm>
        </p:grpSpPr>
        <p:sp>
          <p:nvSpPr>
            <p:cNvPr id="40030" name="Rectangle 95">
              <a:extLst>
                <a:ext uri="{FF2B5EF4-FFF2-40B4-BE49-F238E27FC236}">
                  <a16:creationId xmlns:a16="http://schemas.microsoft.com/office/drawing/2014/main" id="{378DC0C8-CB4A-EEB2-2444-B50194DB0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1740"/>
              <a:ext cx="512" cy="17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31" name="Rectangle 96">
              <a:extLst>
                <a:ext uri="{FF2B5EF4-FFF2-40B4-BE49-F238E27FC236}">
                  <a16:creationId xmlns:a16="http://schemas.microsoft.com/office/drawing/2014/main" id="{E22FFA7E-A861-DBD5-F6AF-5914C1CE5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32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 err="1">
                  <a:solidFill>
                    <a:srgbClr val="000000"/>
                  </a:solidFill>
                </a:rPr>
                <a:t>Wr</a:t>
              </a:r>
              <a:endParaRPr lang="en-US" altLang="en-US" sz="16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39971" name="Rectangle 97">
            <a:extLst>
              <a:ext uri="{FF2B5EF4-FFF2-40B4-BE49-F238E27FC236}">
                <a16:creationId xmlns:a16="http://schemas.microsoft.com/office/drawing/2014/main" id="{4081453B-B0DC-8672-EBC0-50CE747E7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749550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CBZ</a:t>
            </a:r>
          </a:p>
        </p:txBody>
      </p:sp>
      <p:grpSp>
        <p:nvGrpSpPr>
          <p:cNvPr id="39972" name="Group 98">
            <a:extLst>
              <a:ext uri="{FF2B5EF4-FFF2-40B4-BE49-F238E27FC236}">
                <a16:creationId xmlns:a16="http://schemas.microsoft.com/office/drawing/2014/main" id="{58BAF6C5-BED1-7A75-A047-B91D99284294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3206750"/>
            <a:ext cx="812800" cy="333375"/>
            <a:chOff x="1688" y="3024"/>
            <a:chExt cx="512" cy="210"/>
          </a:xfrm>
        </p:grpSpPr>
        <p:sp>
          <p:nvSpPr>
            <p:cNvPr id="40028" name="Rectangle 99">
              <a:extLst>
                <a:ext uri="{FF2B5EF4-FFF2-40B4-BE49-F238E27FC236}">
                  <a16:creationId xmlns:a16="http://schemas.microsoft.com/office/drawing/2014/main" id="{54A3CA05-9BFC-9F20-CD8B-B2CB6E9CD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29" name="Rectangle 100">
              <a:extLst>
                <a:ext uri="{FF2B5EF4-FFF2-40B4-BE49-F238E27FC236}">
                  <a16:creationId xmlns:a16="http://schemas.microsoft.com/office/drawing/2014/main" id="{18D60B18-82E6-A349-B587-5B84BE169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3024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39973" name="Group 101">
            <a:extLst>
              <a:ext uri="{FF2B5EF4-FFF2-40B4-BE49-F238E27FC236}">
                <a16:creationId xmlns:a16="http://schemas.microsoft.com/office/drawing/2014/main" id="{896EE1A9-6475-E4A0-2A07-A589FD43423C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06750"/>
            <a:ext cx="903288" cy="333375"/>
            <a:chOff x="2199" y="3024"/>
            <a:chExt cx="569" cy="210"/>
          </a:xfrm>
        </p:grpSpPr>
        <p:sp>
          <p:nvSpPr>
            <p:cNvPr id="40026" name="Rectangle 102">
              <a:extLst>
                <a:ext uri="{FF2B5EF4-FFF2-40B4-BE49-F238E27FC236}">
                  <a16:creationId xmlns:a16="http://schemas.microsoft.com/office/drawing/2014/main" id="{3D7983DF-ACA9-A646-2D4D-EFD15A7F2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27" name="Rectangle 103">
              <a:extLst>
                <a:ext uri="{FF2B5EF4-FFF2-40B4-BE49-F238E27FC236}">
                  <a16:creationId xmlns:a16="http://schemas.microsoft.com/office/drawing/2014/main" id="{2418D0E6-B2B1-101A-C25A-92DC9C0B2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3024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39974" name="Group 104">
            <a:extLst>
              <a:ext uri="{FF2B5EF4-FFF2-40B4-BE49-F238E27FC236}">
                <a16:creationId xmlns:a16="http://schemas.microsoft.com/office/drawing/2014/main" id="{6EA9B2EE-23FD-D7C8-EC43-3D0D26165FF7}"/>
              </a:ext>
            </a:extLst>
          </p:cNvPr>
          <p:cNvGrpSpPr>
            <a:grpSpLocks/>
          </p:cNvGrpSpPr>
          <p:nvPr/>
        </p:nvGrpSpPr>
        <p:grpSpPr bwMode="auto">
          <a:xfrm>
            <a:off x="4446588" y="3206750"/>
            <a:ext cx="812800" cy="333375"/>
            <a:chOff x="2744" y="3024"/>
            <a:chExt cx="512" cy="210"/>
          </a:xfrm>
        </p:grpSpPr>
        <p:sp>
          <p:nvSpPr>
            <p:cNvPr id="40024" name="Rectangle 105">
              <a:extLst>
                <a:ext uri="{FF2B5EF4-FFF2-40B4-BE49-F238E27FC236}">
                  <a16:creationId xmlns:a16="http://schemas.microsoft.com/office/drawing/2014/main" id="{4A53B1D5-AEE2-994F-90C0-82251ACB7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25" name="Rectangle 106">
              <a:extLst>
                <a:ext uri="{FF2B5EF4-FFF2-40B4-BE49-F238E27FC236}">
                  <a16:creationId xmlns:a16="http://schemas.microsoft.com/office/drawing/2014/main" id="{1415AA9F-2F9C-29CE-27B9-00275DBF2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3024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39975" name="Group 107">
            <a:extLst>
              <a:ext uri="{FF2B5EF4-FFF2-40B4-BE49-F238E27FC236}">
                <a16:creationId xmlns:a16="http://schemas.microsoft.com/office/drawing/2014/main" id="{F68AE00C-FFED-DC7C-FEC0-11AD9FCFC9B2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3206750"/>
            <a:ext cx="812800" cy="333375"/>
            <a:chOff x="3272" y="3024"/>
            <a:chExt cx="512" cy="210"/>
          </a:xfrm>
        </p:grpSpPr>
        <p:sp>
          <p:nvSpPr>
            <p:cNvPr id="40022" name="Rectangle 108">
              <a:extLst>
                <a:ext uri="{FF2B5EF4-FFF2-40B4-BE49-F238E27FC236}">
                  <a16:creationId xmlns:a16="http://schemas.microsoft.com/office/drawing/2014/main" id="{13F56258-ECF5-DE11-784C-6CC7F495A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23" name="Rectangle 109">
              <a:extLst>
                <a:ext uri="{FF2B5EF4-FFF2-40B4-BE49-F238E27FC236}">
                  <a16:creationId xmlns:a16="http://schemas.microsoft.com/office/drawing/2014/main" id="{75C16F12-F226-EC64-254E-AABC85F6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024"/>
              <a:ext cx="3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Mem</a:t>
              </a:r>
            </a:p>
          </p:txBody>
        </p:sp>
      </p:grpSp>
      <p:grpSp>
        <p:nvGrpSpPr>
          <p:cNvPr id="39976" name="Group 110">
            <a:extLst>
              <a:ext uri="{FF2B5EF4-FFF2-40B4-BE49-F238E27FC236}">
                <a16:creationId xmlns:a16="http://schemas.microsoft.com/office/drawing/2014/main" id="{A3EBCC4F-FA6E-0ADA-D543-B79A17073E4F}"/>
              </a:ext>
            </a:extLst>
          </p:cNvPr>
          <p:cNvGrpSpPr>
            <a:grpSpLocks/>
          </p:cNvGrpSpPr>
          <p:nvPr/>
        </p:nvGrpSpPr>
        <p:grpSpPr bwMode="auto">
          <a:xfrm>
            <a:off x="6122988" y="3206750"/>
            <a:ext cx="812800" cy="333375"/>
            <a:chOff x="3800" y="3024"/>
            <a:chExt cx="512" cy="210"/>
          </a:xfrm>
        </p:grpSpPr>
        <p:sp>
          <p:nvSpPr>
            <p:cNvPr id="40020" name="Rectangle 111">
              <a:extLst>
                <a:ext uri="{FF2B5EF4-FFF2-40B4-BE49-F238E27FC236}">
                  <a16:creationId xmlns:a16="http://schemas.microsoft.com/office/drawing/2014/main" id="{5896978A-06EB-3073-ED52-4708B4E0C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21" name="Rectangle 112">
              <a:extLst>
                <a:ext uri="{FF2B5EF4-FFF2-40B4-BE49-F238E27FC236}">
                  <a16:creationId xmlns:a16="http://schemas.microsoft.com/office/drawing/2014/main" id="{7CEE97A6-03DD-C5CF-53DB-C42310F2B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024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39977" name="Rectangle 113">
            <a:extLst>
              <a:ext uri="{FF2B5EF4-FFF2-40B4-BE49-F238E27FC236}">
                <a16:creationId xmlns:a16="http://schemas.microsoft.com/office/drawing/2014/main" id="{703D6A82-2923-53DF-670F-247D87CA1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525" y="3206750"/>
            <a:ext cx="55403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load</a:t>
            </a:r>
          </a:p>
        </p:txBody>
      </p:sp>
      <p:grpSp>
        <p:nvGrpSpPr>
          <p:cNvPr id="39978" name="Group 114">
            <a:extLst>
              <a:ext uri="{FF2B5EF4-FFF2-40B4-BE49-F238E27FC236}">
                <a16:creationId xmlns:a16="http://schemas.microsoft.com/office/drawing/2014/main" id="{966B009B-05C0-13B8-A2AE-D4E0FFB21198}"/>
              </a:ext>
            </a:extLst>
          </p:cNvPr>
          <p:cNvGrpSpPr>
            <a:grpSpLocks/>
          </p:cNvGrpSpPr>
          <p:nvPr/>
        </p:nvGrpSpPr>
        <p:grpSpPr bwMode="auto">
          <a:xfrm>
            <a:off x="3608388" y="3663950"/>
            <a:ext cx="812800" cy="333375"/>
            <a:chOff x="2216" y="3312"/>
            <a:chExt cx="512" cy="210"/>
          </a:xfrm>
        </p:grpSpPr>
        <p:sp>
          <p:nvSpPr>
            <p:cNvPr id="40018" name="Rectangle 115">
              <a:extLst>
                <a:ext uri="{FF2B5EF4-FFF2-40B4-BE49-F238E27FC236}">
                  <a16:creationId xmlns:a16="http://schemas.microsoft.com/office/drawing/2014/main" id="{6EBC542C-3FEB-FC37-30C3-ABC5B8A49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19" name="Rectangle 116">
              <a:extLst>
                <a:ext uri="{FF2B5EF4-FFF2-40B4-BE49-F238E27FC236}">
                  <a16:creationId xmlns:a16="http://schemas.microsoft.com/office/drawing/2014/main" id="{69CF4D1F-7DF2-8DB5-E116-C2F8B7AEC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312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39979" name="Group 117">
            <a:extLst>
              <a:ext uri="{FF2B5EF4-FFF2-40B4-BE49-F238E27FC236}">
                <a16:creationId xmlns:a16="http://schemas.microsoft.com/office/drawing/2014/main" id="{3FBEEC2D-D427-F5EA-CAAD-72BCA020C301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663950"/>
            <a:ext cx="903288" cy="333375"/>
            <a:chOff x="2727" y="3312"/>
            <a:chExt cx="569" cy="210"/>
          </a:xfrm>
        </p:grpSpPr>
        <p:sp>
          <p:nvSpPr>
            <p:cNvPr id="40016" name="Rectangle 118">
              <a:extLst>
                <a:ext uri="{FF2B5EF4-FFF2-40B4-BE49-F238E27FC236}">
                  <a16:creationId xmlns:a16="http://schemas.microsoft.com/office/drawing/2014/main" id="{0EA44198-62D4-6FA4-9707-60C12EF4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17" name="Rectangle 119">
              <a:extLst>
                <a:ext uri="{FF2B5EF4-FFF2-40B4-BE49-F238E27FC236}">
                  <a16:creationId xmlns:a16="http://schemas.microsoft.com/office/drawing/2014/main" id="{0FA7560F-2D11-BAED-92F0-6DA62B80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3312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39980" name="Group 120">
            <a:extLst>
              <a:ext uri="{FF2B5EF4-FFF2-40B4-BE49-F238E27FC236}">
                <a16:creationId xmlns:a16="http://schemas.microsoft.com/office/drawing/2014/main" id="{5BF12B1B-89DC-0BC0-8AD2-1A588822B269}"/>
              </a:ext>
            </a:extLst>
          </p:cNvPr>
          <p:cNvGrpSpPr>
            <a:grpSpLocks/>
          </p:cNvGrpSpPr>
          <p:nvPr/>
        </p:nvGrpSpPr>
        <p:grpSpPr bwMode="auto">
          <a:xfrm>
            <a:off x="6122988" y="3663950"/>
            <a:ext cx="812800" cy="336550"/>
            <a:chOff x="3800" y="3312"/>
            <a:chExt cx="512" cy="212"/>
          </a:xfrm>
        </p:grpSpPr>
        <p:sp>
          <p:nvSpPr>
            <p:cNvPr id="40014" name="Rectangle 121">
              <a:extLst>
                <a:ext uri="{FF2B5EF4-FFF2-40B4-BE49-F238E27FC236}">
                  <a16:creationId xmlns:a16="http://schemas.microsoft.com/office/drawing/2014/main" id="{6104980A-2008-E20F-C960-A4F7D7D82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15" name="Rectangle 122">
              <a:extLst>
                <a:ext uri="{FF2B5EF4-FFF2-40B4-BE49-F238E27FC236}">
                  <a16:creationId xmlns:a16="http://schemas.microsoft.com/office/drawing/2014/main" id="{4986677E-0E8F-9A73-B052-1E89E1201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312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rgbClr val="000000"/>
                  </a:solidFill>
                </a:rPr>
                <a:t>Mem</a:t>
              </a:r>
            </a:p>
          </p:txBody>
        </p:sp>
      </p:grpSp>
      <p:grpSp>
        <p:nvGrpSpPr>
          <p:cNvPr id="39981" name="Group 123">
            <a:extLst>
              <a:ext uri="{FF2B5EF4-FFF2-40B4-BE49-F238E27FC236}">
                <a16:creationId xmlns:a16="http://schemas.microsoft.com/office/drawing/2014/main" id="{9F1BD35C-DF12-47E7-4BB9-827F65163597}"/>
              </a:ext>
            </a:extLst>
          </p:cNvPr>
          <p:cNvGrpSpPr>
            <a:grpSpLocks/>
          </p:cNvGrpSpPr>
          <p:nvPr/>
        </p:nvGrpSpPr>
        <p:grpSpPr bwMode="auto">
          <a:xfrm>
            <a:off x="6961188" y="3663950"/>
            <a:ext cx="812800" cy="333375"/>
            <a:chOff x="4328" y="3312"/>
            <a:chExt cx="512" cy="210"/>
          </a:xfrm>
        </p:grpSpPr>
        <p:sp>
          <p:nvSpPr>
            <p:cNvPr id="40012" name="Rectangle 124">
              <a:extLst>
                <a:ext uri="{FF2B5EF4-FFF2-40B4-BE49-F238E27FC236}">
                  <a16:creationId xmlns:a16="http://schemas.microsoft.com/office/drawing/2014/main" id="{818669F1-655A-02F1-9AC6-554428F18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13" name="Rectangle 125">
              <a:extLst>
                <a:ext uri="{FF2B5EF4-FFF2-40B4-BE49-F238E27FC236}">
                  <a16:creationId xmlns:a16="http://schemas.microsoft.com/office/drawing/2014/main" id="{B58CC465-6A8A-124F-DFD3-58FEA57F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312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39982" name="Rectangle 126">
            <a:extLst>
              <a:ext uri="{FF2B5EF4-FFF2-40B4-BE49-F238E27FC236}">
                <a16:creationId xmlns:a16="http://schemas.microsoft.com/office/drawing/2014/main" id="{7A2CF69D-53CE-02CB-6E58-3F6937F50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663950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R-type</a:t>
            </a:r>
          </a:p>
        </p:txBody>
      </p:sp>
      <p:grpSp>
        <p:nvGrpSpPr>
          <p:cNvPr id="39983" name="Group 127">
            <a:extLst>
              <a:ext uri="{FF2B5EF4-FFF2-40B4-BE49-F238E27FC236}">
                <a16:creationId xmlns:a16="http://schemas.microsoft.com/office/drawing/2014/main" id="{25717AB7-ADB8-627F-79C7-071411A5EAC5}"/>
              </a:ext>
            </a:extLst>
          </p:cNvPr>
          <p:cNvGrpSpPr>
            <a:grpSpLocks/>
          </p:cNvGrpSpPr>
          <p:nvPr/>
        </p:nvGrpSpPr>
        <p:grpSpPr bwMode="auto">
          <a:xfrm>
            <a:off x="4446588" y="4121150"/>
            <a:ext cx="812800" cy="333375"/>
            <a:chOff x="2744" y="3600"/>
            <a:chExt cx="512" cy="210"/>
          </a:xfrm>
        </p:grpSpPr>
        <p:sp>
          <p:nvSpPr>
            <p:cNvPr id="40010" name="Rectangle 128">
              <a:extLst>
                <a:ext uri="{FF2B5EF4-FFF2-40B4-BE49-F238E27FC236}">
                  <a16:creationId xmlns:a16="http://schemas.microsoft.com/office/drawing/2014/main" id="{AB95A0FC-6332-243A-6A6D-4AA89BF4C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11" name="Rectangle 129">
              <a:extLst>
                <a:ext uri="{FF2B5EF4-FFF2-40B4-BE49-F238E27FC236}">
                  <a16:creationId xmlns:a16="http://schemas.microsoft.com/office/drawing/2014/main" id="{060F18EB-297E-F6F0-88C5-E4B1DB720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3600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39984" name="Group 130">
            <a:extLst>
              <a:ext uri="{FF2B5EF4-FFF2-40B4-BE49-F238E27FC236}">
                <a16:creationId xmlns:a16="http://schemas.microsoft.com/office/drawing/2014/main" id="{B0850CBE-48A9-AE63-0448-891BC49DA91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121150"/>
            <a:ext cx="903288" cy="333375"/>
            <a:chOff x="3255" y="3600"/>
            <a:chExt cx="569" cy="210"/>
          </a:xfrm>
        </p:grpSpPr>
        <p:sp>
          <p:nvSpPr>
            <p:cNvPr id="40008" name="Rectangle 131">
              <a:extLst>
                <a:ext uri="{FF2B5EF4-FFF2-40B4-BE49-F238E27FC236}">
                  <a16:creationId xmlns:a16="http://schemas.microsoft.com/office/drawing/2014/main" id="{128C9DF5-9EBF-4F7E-7F25-F8AC2BEDE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09" name="Rectangle 132">
              <a:extLst>
                <a:ext uri="{FF2B5EF4-FFF2-40B4-BE49-F238E27FC236}">
                  <a16:creationId xmlns:a16="http://schemas.microsoft.com/office/drawing/2014/main" id="{1766DB9A-16C7-F734-FAD1-4F2F28DAA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3600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39985" name="Group 133">
            <a:extLst>
              <a:ext uri="{FF2B5EF4-FFF2-40B4-BE49-F238E27FC236}">
                <a16:creationId xmlns:a16="http://schemas.microsoft.com/office/drawing/2014/main" id="{C1EEE027-4B2C-D53E-DCA3-A234B7081E31}"/>
              </a:ext>
            </a:extLst>
          </p:cNvPr>
          <p:cNvGrpSpPr>
            <a:grpSpLocks/>
          </p:cNvGrpSpPr>
          <p:nvPr/>
        </p:nvGrpSpPr>
        <p:grpSpPr bwMode="auto">
          <a:xfrm>
            <a:off x="6961188" y="4121150"/>
            <a:ext cx="812800" cy="336550"/>
            <a:chOff x="4328" y="3600"/>
            <a:chExt cx="512" cy="212"/>
          </a:xfrm>
        </p:grpSpPr>
        <p:sp>
          <p:nvSpPr>
            <p:cNvPr id="40006" name="Rectangle 134">
              <a:extLst>
                <a:ext uri="{FF2B5EF4-FFF2-40B4-BE49-F238E27FC236}">
                  <a16:creationId xmlns:a16="http://schemas.microsoft.com/office/drawing/2014/main" id="{0DEA22FD-F3AA-CDAF-A86A-5E332F363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07" name="Rectangle 135">
              <a:extLst>
                <a:ext uri="{FF2B5EF4-FFF2-40B4-BE49-F238E27FC236}">
                  <a16:creationId xmlns:a16="http://schemas.microsoft.com/office/drawing/2014/main" id="{9B049646-270F-AC60-E092-2BC807B32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600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rgbClr val="000000"/>
                  </a:solidFill>
                </a:rPr>
                <a:t>Mem</a:t>
              </a:r>
            </a:p>
          </p:txBody>
        </p:sp>
      </p:grpSp>
      <p:grpSp>
        <p:nvGrpSpPr>
          <p:cNvPr id="39986" name="Group 136">
            <a:extLst>
              <a:ext uri="{FF2B5EF4-FFF2-40B4-BE49-F238E27FC236}">
                <a16:creationId xmlns:a16="http://schemas.microsoft.com/office/drawing/2014/main" id="{02FC9C7B-B10A-830B-6C76-90E6CE009960}"/>
              </a:ext>
            </a:extLst>
          </p:cNvPr>
          <p:cNvGrpSpPr>
            <a:grpSpLocks/>
          </p:cNvGrpSpPr>
          <p:nvPr/>
        </p:nvGrpSpPr>
        <p:grpSpPr bwMode="auto">
          <a:xfrm>
            <a:off x="7799388" y="4121150"/>
            <a:ext cx="812800" cy="333375"/>
            <a:chOff x="4856" y="3600"/>
            <a:chExt cx="512" cy="210"/>
          </a:xfrm>
        </p:grpSpPr>
        <p:sp>
          <p:nvSpPr>
            <p:cNvPr id="40004" name="Rectangle 137">
              <a:extLst>
                <a:ext uri="{FF2B5EF4-FFF2-40B4-BE49-F238E27FC236}">
                  <a16:creationId xmlns:a16="http://schemas.microsoft.com/office/drawing/2014/main" id="{0039ABA0-9776-5E91-7338-6BE77D848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05" name="Rectangle 138">
              <a:extLst>
                <a:ext uri="{FF2B5EF4-FFF2-40B4-BE49-F238E27FC236}">
                  <a16:creationId xmlns:a16="http://schemas.microsoft.com/office/drawing/2014/main" id="{8F629DD6-EC55-C046-4B51-F63BC03FF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3600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39987" name="Rectangle 139">
            <a:extLst>
              <a:ext uri="{FF2B5EF4-FFF2-40B4-BE49-F238E27FC236}">
                <a16:creationId xmlns:a16="http://schemas.microsoft.com/office/drawing/2014/main" id="{3CE42071-E4AE-788B-9BCC-540085D59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21150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R-type</a:t>
            </a:r>
          </a:p>
        </p:txBody>
      </p:sp>
      <p:sp>
        <p:nvSpPr>
          <p:cNvPr id="39988" name="Line 140">
            <a:extLst>
              <a:ext uri="{FF2B5EF4-FFF2-40B4-BE49-F238E27FC236}">
                <a16:creationId xmlns:a16="http://schemas.microsoft.com/office/drawing/2014/main" id="{9F9E080F-E405-BA2B-2CBA-6ABB53A12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8488" y="213995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89" name="Line 141">
            <a:extLst>
              <a:ext uri="{FF2B5EF4-FFF2-40B4-BE49-F238E27FC236}">
                <a16:creationId xmlns:a16="http://schemas.microsoft.com/office/drawing/2014/main" id="{95FB9B73-055E-9CE6-3F96-091D6223DD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24888" y="2139950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0" name="Line 142">
            <a:extLst>
              <a:ext uri="{FF2B5EF4-FFF2-40B4-BE49-F238E27FC236}">
                <a16:creationId xmlns:a16="http://schemas.microsoft.com/office/drawing/2014/main" id="{B6630142-0DC1-C835-78E4-84EEADFA7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0288" y="2139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91" name="Line 143">
            <a:extLst>
              <a:ext uri="{FF2B5EF4-FFF2-40B4-BE49-F238E27FC236}">
                <a16:creationId xmlns:a16="http://schemas.microsoft.com/office/drawing/2014/main" id="{8D409A77-0210-C8CD-CDAD-4165CF54D8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6688" y="213995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92" name="Group 144">
            <a:extLst>
              <a:ext uri="{FF2B5EF4-FFF2-40B4-BE49-F238E27FC236}">
                <a16:creationId xmlns:a16="http://schemas.microsoft.com/office/drawing/2014/main" id="{4401E29D-48EB-7EB4-C7E1-9B1E96BF416C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3663950"/>
            <a:ext cx="812800" cy="333375"/>
            <a:chOff x="3272" y="3312"/>
            <a:chExt cx="512" cy="210"/>
          </a:xfrm>
        </p:grpSpPr>
        <p:sp>
          <p:nvSpPr>
            <p:cNvPr id="40002" name="Rectangle 145">
              <a:extLst>
                <a:ext uri="{FF2B5EF4-FFF2-40B4-BE49-F238E27FC236}">
                  <a16:creationId xmlns:a16="http://schemas.microsoft.com/office/drawing/2014/main" id="{36706E71-CC83-A793-1E94-406492F1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03" name="Rectangle 146">
              <a:extLst>
                <a:ext uri="{FF2B5EF4-FFF2-40B4-BE49-F238E27FC236}">
                  <a16:creationId xmlns:a16="http://schemas.microsoft.com/office/drawing/2014/main" id="{3EABCE96-B790-4DFC-A838-5661BE330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312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39993" name="Group 147">
            <a:extLst>
              <a:ext uri="{FF2B5EF4-FFF2-40B4-BE49-F238E27FC236}">
                <a16:creationId xmlns:a16="http://schemas.microsoft.com/office/drawing/2014/main" id="{F621C899-B16E-D4A4-D9E6-26509ECB7DF5}"/>
              </a:ext>
            </a:extLst>
          </p:cNvPr>
          <p:cNvGrpSpPr>
            <a:grpSpLocks/>
          </p:cNvGrpSpPr>
          <p:nvPr/>
        </p:nvGrpSpPr>
        <p:grpSpPr bwMode="auto">
          <a:xfrm>
            <a:off x="6122988" y="4121150"/>
            <a:ext cx="812800" cy="333375"/>
            <a:chOff x="3800" y="3600"/>
            <a:chExt cx="512" cy="210"/>
          </a:xfrm>
        </p:grpSpPr>
        <p:sp>
          <p:nvSpPr>
            <p:cNvPr id="40000" name="Rectangle 148">
              <a:extLst>
                <a:ext uri="{FF2B5EF4-FFF2-40B4-BE49-F238E27FC236}">
                  <a16:creationId xmlns:a16="http://schemas.microsoft.com/office/drawing/2014/main" id="{1A8832AE-C25A-9E02-8367-6932A4462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0001" name="Rectangle 149">
              <a:extLst>
                <a:ext uri="{FF2B5EF4-FFF2-40B4-BE49-F238E27FC236}">
                  <a16:creationId xmlns:a16="http://schemas.microsoft.com/office/drawing/2014/main" id="{9F89DA2E-5849-ACB1-8FFD-88520656A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600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39994" name="Group 150">
            <a:extLst>
              <a:ext uri="{FF2B5EF4-FFF2-40B4-BE49-F238E27FC236}">
                <a16:creationId xmlns:a16="http://schemas.microsoft.com/office/drawing/2014/main" id="{710B9457-FF08-AFA8-34A1-A2160137EB48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2292350"/>
            <a:ext cx="812800" cy="336550"/>
            <a:chOff x="1688" y="2448"/>
            <a:chExt cx="512" cy="212"/>
          </a:xfrm>
        </p:grpSpPr>
        <p:sp>
          <p:nvSpPr>
            <p:cNvPr id="39998" name="Rectangle 151">
              <a:extLst>
                <a:ext uri="{FF2B5EF4-FFF2-40B4-BE49-F238E27FC236}">
                  <a16:creationId xmlns:a16="http://schemas.microsoft.com/office/drawing/2014/main" id="{F76B3C2A-7575-8CB0-451F-F7147658E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456"/>
              <a:ext cx="512" cy="176"/>
            </a:xfrm>
            <a:prstGeom prst="rect">
              <a:avLst/>
            </a:prstGeom>
            <a:noFill/>
            <a:ln w="25400">
              <a:solidFill>
                <a:srgbClr val="33CC33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9999" name="Rectangle 152">
              <a:extLst>
                <a:ext uri="{FF2B5EF4-FFF2-40B4-BE49-F238E27FC236}">
                  <a16:creationId xmlns:a16="http://schemas.microsoft.com/office/drawing/2014/main" id="{E3CC6E37-F85B-CE65-441C-86E643B1F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448"/>
              <a:ext cx="3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Exec</a:t>
              </a:r>
            </a:p>
          </p:txBody>
        </p:sp>
      </p:grpSp>
      <p:grpSp>
        <p:nvGrpSpPr>
          <p:cNvPr id="39995" name="Group 153">
            <a:extLst>
              <a:ext uri="{FF2B5EF4-FFF2-40B4-BE49-F238E27FC236}">
                <a16:creationId xmlns:a16="http://schemas.microsoft.com/office/drawing/2014/main" id="{C4BF50D9-C86E-E97E-AC8F-B6F0CA1508F9}"/>
              </a:ext>
            </a:extLst>
          </p:cNvPr>
          <p:cNvGrpSpPr>
            <a:grpSpLocks/>
          </p:cNvGrpSpPr>
          <p:nvPr/>
        </p:nvGrpSpPr>
        <p:grpSpPr bwMode="auto">
          <a:xfrm>
            <a:off x="3608388" y="2749550"/>
            <a:ext cx="812800" cy="333375"/>
            <a:chOff x="2216" y="2736"/>
            <a:chExt cx="512" cy="210"/>
          </a:xfrm>
        </p:grpSpPr>
        <p:sp>
          <p:nvSpPr>
            <p:cNvPr id="39996" name="Rectangle 154">
              <a:extLst>
                <a:ext uri="{FF2B5EF4-FFF2-40B4-BE49-F238E27FC236}">
                  <a16:creationId xmlns:a16="http://schemas.microsoft.com/office/drawing/2014/main" id="{4DDBDD77-4463-984F-94F0-519524074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9997" name="Rectangle 155">
              <a:extLst>
                <a:ext uri="{FF2B5EF4-FFF2-40B4-BE49-F238E27FC236}">
                  <a16:creationId xmlns:a16="http://schemas.microsoft.com/office/drawing/2014/main" id="{494CAA6F-4600-0F22-A8DE-CFBF72A8B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" y="2736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54E37477-948E-D2A9-C93A-991CAD97C6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F7F4A34A-E130-42E7-9C8D-1957E256B0B4}" type="slidenum">
              <a:rPr lang="en-US" altLang="en-US"/>
              <a:pPr>
                <a:spcBef>
                  <a:spcPct val="0"/>
                </a:spcBef>
                <a:buSzTx/>
              </a:pPr>
              <a:t>100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3F69E95-2F99-B48C-8F98-971889E0B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304800"/>
            <a:ext cx="2727325" cy="4159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US" altLang="en-US" dirty="0"/>
              <a:t>Sequential Laundry</a:t>
            </a:r>
          </a:p>
        </p:txBody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64841BF3-37D2-5660-63C4-1679D4F26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5508625"/>
            <a:ext cx="8102600" cy="655638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 defTabSz="914400"/>
            <a:r>
              <a:rPr lang="en-US" altLang="en-US" dirty="0"/>
              <a:t>Sequential laundry takes 6 hours for 4 loads</a:t>
            </a:r>
          </a:p>
          <a:p>
            <a:pPr marL="203200" indent="-203200" defTabSz="914400"/>
            <a:r>
              <a:rPr lang="en-US" altLang="en-US" dirty="0">
                <a:solidFill>
                  <a:srgbClr val="C00000"/>
                </a:solidFill>
              </a:rPr>
              <a:t>If they learned pipelining, how long would  laundry take? </a:t>
            </a:r>
          </a:p>
        </p:txBody>
      </p:sp>
      <p:grpSp>
        <p:nvGrpSpPr>
          <p:cNvPr id="5125" name="Group 4">
            <a:extLst>
              <a:ext uri="{FF2B5EF4-FFF2-40B4-BE49-F238E27FC236}">
                <a16:creationId xmlns:a16="http://schemas.microsoft.com/office/drawing/2014/main" id="{20681433-96F7-9772-21D0-1C4E46769D74}"/>
              </a:ext>
            </a:extLst>
          </p:cNvPr>
          <p:cNvGrpSpPr>
            <a:grpSpLocks/>
          </p:cNvGrpSpPr>
          <p:nvPr/>
        </p:nvGrpSpPr>
        <p:grpSpPr bwMode="auto">
          <a:xfrm>
            <a:off x="844550" y="2514600"/>
            <a:ext cx="522288" cy="534988"/>
            <a:chOff x="532" y="1716"/>
            <a:chExt cx="329" cy="337"/>
          </a:xfrm>
        </p:grpSpPr>
        <p:sp>
          <p:nvSpPr>
            <p:cNvPr id="5263" name="Freeform 5">
              <a:extLst>
                <a:ext uri="{FF2B5EF4-FFF2-40B4-BE49-F238E27FC236}">
                  <a16:creationId xmlns:a16="http://schemas.microsoft.com/office/drawing/2014/main" id="{B519DD61-FD10-210F-99DD-25BF5BAD7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Rectangle 6">
              <a:extLst>
                <a:ext uri="{FF2B5EF4-FFF2-40B4-BE49-F238E27FC236}">
                  <a16:creationId xmlns:a16="http://schemas.microsoft.com/office/drawing/2014/main" id="{A8E4DE8F-123B-2EA8-73B3-4D6BE0CCA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" y="1767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126" name="Group 7">
            <a:extLst>
              <a:ext uri="{FF2B5EF4-FFF2-40B4-BE49-F238E27FC236}">
                <a16:creationId xmlns:a16="http://schemas.microsoft.com/office/drawing/2014/main" id="{52A7932B-634E-E460-E5F1-6A18DD13B7F1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3340100"/>
            <a:ext cx="522288" cy="534988"/>
            <a:chOff x="524" y="2236"/>
            <a:chExt cx="329" cy="337"/>
          </a:xfrm>
        </p:grpSpPr>
        <p:sp>
          <p:nvSpPr>
            <p:cNvPr id="5261" name="Freeform 8">
              <a:extLst>
                <a:ext uri="{FF2B5EF4-FFF2-40B4-BE49-F238E27FC236}">
                  <a16:creationId xmlns:a16="http://schemas.microsoft.com/office/drawing/2014/main" id="{294815A3-3A36-9E2B-8987-59A48B78F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223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2" name="Rectangle 9">
              <a:extLst>
                <a:ext uri="{FF2B5EF4-FFF2-40B4-BE49-F238E27FC236}">
                  <a16:creationId xmlns:a16="http://schemas.microsoft.com/office/drawing/2014/main" id="{6713A388-A63E-6901-00E2-D733A8CD2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" y="2287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127" name="Group 10">
            <a:extLst>
              <a:ext uri="{FF2B5EF4-FFF2-40B4-BE49-F238E27FC236}">
                <a16:creationId xmlns:a16="http://schemas.microsoft.com/office/drawing/2014/main" id="{9AD43CE2-5912-75E2-8C63-29CCFD07F011}"/>
              </a:ext>
            </a:extLst>
          </p:cNvPr>
          <p:cNvGrpSpPr>
            <a:grpSpLocks/>
          </p:cNvGrpSpPr>
          <p:nvPr/>
        </p:nvGrpSpPr>
        <p:grpSpPr bwMode="auto">
          <a:xfrm>
            <a:off x="806450" y="4076700"/>
            <a:ext cx="522288" cy="534988"/>
            <a:chOff x="508" y="2700"/>
            <a:chExt cx="329" cy="337"/>
          </a:xfrm>
        </p:grpSpPr>
        <p:sp>
          <p:nvSpPr>
            <p:cNvPr id="5259" name="Freeform 11">
              <a:extLst>
                <a:ext uri="{FF2B5EF4-FFF2-40B4-BE49-F238E27FC236}">
                  <a16:creationId xmlns:a16="http://schemas.microsoft.com/office/drawing/2014/main" id="{5088E001-C6A3-E796-7204-DB0FD3CEE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270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Rectangle 12">
              <a:extLst>
                <a:ext uri="{FF2B5EF4-FFF2-40B4-BE49-F238E27FC236}">
                  <a16:creationId xmlns:a16="http://schemas.microsoft.com/office/drawing/2014/main" id="{665BBFF5-FAAE-1529-8B3E-764CE6C1F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" y="2751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5128" name="Group 13">
            <a:extLst>
              <a:ext uri="{FF2B5EF4-FFF2-40B4-BE49-F238E27FC236}">
                <a16:creationId xmlns:a16="http://schemas.microsoft.com/office/drawing/2014/main" id="{1E6D30C3-C7FD-7C21-0FDE-6C5C6CC399AA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4826000"/>
            <a:ext cx="522288" cy="534988"/>
            <a:chOff x="500" y="3172"/>
            <a:chExt cx="329" cy="337"/>
          </a:xfrm>
        </p:grpSpPr>
        <p:sp>
          <p:nvSpPr>
            <p:cNvPr id="5257" name="Freeform 14">
              <a:extLst>
                <a:ext uri="{FF2B5EF4-FFF2-40B4-BE49-F238E27FC236}">
                  <a16:creationId xmlns:a16="http://schemas.microsoft.com/office/drawing/2014/main" id="{FE3F8361-0E1A-D527-7C29-48329F53F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317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Rectangle 15">
              <a:extLst>
                <a:ext uri="{FF2B5EF4-FFF2-40B4-BE49-F238E27FC236}">
                  <a16:creationId xmlns:a16="http://schemas.microsoft.com/office/drawing/2014/main" id="{BD17D2DD-003E-F4B8-A1AE-87EED431B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3223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5129" name="Rectangle 16">
            <a:extLst>
              <a:ext uri="{FF2B5EF4-FFF2-40B4-BE49-F238E27FC236}">
                <a16:creationId xmlns:a16="http://schemas.microsoft.com/office/drawing/2014/main" id="{EDF0BD32-476C-5A6B-EF3C-9600446D8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2024063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>
                <a:latin typeface="Arial" panose="020B0604020202020204" pitchFamily="34" charset="0"/>
              </a:rPr>
              <a:t>30</a:t>
            </a:r>
          </a:p>
        </p:txBody>
      </p:sp>
      <p:grpSp>
        <p:nvGrpSpPr>
          <p:cNvPr id="5130" name="Group 17">
            <a:extLst>
              <a:ext uri="{FF2B5EF4-FFF2-40B4-BE49-F238E27FC236}">
                <a16:creationId xmlns:a16="http://schemas.microsoft.com/office/drawing/2014/main" id="{C2381DD8-33DF-AA98-7B70-AD3F1D179ED2}"/>
              </a:ext>
            </a:extLst>
          </p:cNvPr>
          <p:cNvGrpSpPr>
            <a:grpSpLocks/>
          </p:cNvGrpSpPr>
          <p:nvPr/>
        </p:nvGrpSpPr>
        <p:grpSpPr bwMode="auto">
          <a:xfrm>
            <a:off x="1485900" y="2012950"/>
            <a:ext cx="1549400" cy="0"/>
            <a:chOff x="936" y="1400"/>
            <a:chExt cx="976" cy="0"/>
          </a:xfrm>
        </p:grpSpPr>
        <p:sp>
          <p:nvSpPr>
            <p:cNvPr id="5254" name="Line 18">
              <a:extLst>
                <a:ext uri="{FF2B5EF4-FFF2-40B4-BE49-F238E27FC236}">
                  <a16:creationId xmlns:a16="http://schemas.microsoft.com/office/drawing/2014/main" id="{6EAEF0DB-6EAC-DC07-DD8C-775D03565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6" y="140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Line 19">
              <a:extLst>
                <a:ext uri="{FF2B5EF4-FFF2-40B4-BE49-F238E27FC236}">
                  <a16:creationId xmlns:a16="http://schemas.microsoft.com/office/drawing/2014/main" id="{497EB4D0-2BCB-A540-57FA-C96A02082C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Line 20">
              <a:extLst>
                <a:ext uri="{FF2B5EF4-FFF2-40B4-BE49-F238E27FC236}">
                  <a16:creationId xmlns:a16="http://schemas.microsoft.com/office/drawing/2014/main" id="{ADC56E78-B64A-81FF-EF8D-C2ED25D63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4" y="1400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Rectangle 21">
            <a:extLst>
              <a:ext uri="{FF2B5EF4-FFF2-40B4-BE49-F238E27FC236}">
                <a16:creationId xmlns:a16="http://schemas.microsoft.com/office/drawing/2014/main" id="{B10E4418-EE58-7431-22B4-DB933D0F0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163" y="2024063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5132" name="Rectangle 22">
            <a:extLst>
              <a:ext uri="{FF2B5EF4-FFF2-40B4-BE49-F238E27FC236}">
                <a16:creationId xmlns:a16="http://schemas.microsoft.com/office/drawing/2014/main" id="{90EE06AF-726E-97CB-7FA5-4E0AF8BEF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2024063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133" name="Line 23">
            <a:extLst>
              <a:ext uri="{FF2B5EF4-FFF2-40B4-BE49-F238E27FC236}">
                <a16:creationId xmlns:a16="http://schemas.microsoft.com/office/drawing/2014/main" id="{E2E9A0B3-3D7D-FB2F-7A16-42FB70DE3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66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24">
            <a:extLst>
              <a:ext uri="{FF2B5EF4-FFF2-40B4-BE49-F238E27FC236}">
                <a16:creationId xmlns:a16="http://schemas.microsoft.com/office/drawing/2014/main" id="{CDAE0224-D813-8225-AD34-BEECDDFC4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Line 25">
            <a:extLst>
              <a:ext uri="{FF2B5EF4-FFF2-40B4-BE49-F238E27FC236}">
                <a16:creationId xmlns:a16="http://schemas.microsoft.com/office/drawing/2014/main" id="{6F41B633-20F2-B236-4565-AF7B138DB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6" name="Rectangle 26">
            <a:extLst>
              <a:ext uri="{FF2B5EF4-FFF2-40B4-BE49-F238E27FC236}">
                <a16:creationId xmlns:a16="http://schemas.microsoft.com/office/drawing/2014/main" id="{5D81EABE-B111-5077-CC79-8E9F1AF87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3" y="2024063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>
                <a:latin typeface="Arial" panose="020B0604020202020204" pitchFamily="34" charset="0"/>
              </a:rPr>
              <a:t>30</a:t>
            </a:r>
          </a:p>
        </p:txBody>
      </p:sp>
      <p:grpSp>
        <p:nvGrpSpPr>
          <p:cNvPr id="5137" name="Group 27">
            <a:extLst>
              <a:ext uri="{FF2B5EF4-FFF2-40B4-BE49-F238E27FC236}">
                <a16:creationId xmlns:a16="http://schemas.microsoft.com/office/drawing/2014/main" id="{55FDBCB7-C9A2-5B06-307E-E1DDD7AD3CE3}"/>
              </a:ext>
            </a:extLst>
          </p:cNvPr>
          <p:cNvGrpSpPr>
            <a:grpSpLocks/>
          </p:cNvGrpSpPr>
          <p:nvPr/>
        </p:nvGrpSpPr>
        <p:grpSpPr bwMode="auto">
          <a:xfrm>
            <a:off x="3060700" y="2012950"/>
            <a:ext cx="1549400" cy="0"/>
            <a:chOff x="1928" y="1400"/>
            <a:chExt cx="976" cy="0"/>
          </a:xfrm>
        </p:grpSpPr>
        <p:sp>
          <p:nvSpPr>
            <p:cNvPr id="5251" name="Line 28">
              <a:extLst>
                <a:ext uri="{FF2B5EF4-FFF2-40B4-BE49-F238E27FC236}">
                  <a16:creationId xmlns:a16="http://schemas.microsoft.com/office/drawing/2014/main" id="{4F5ACDDC-4758-E4B1-78E6-40752AAF5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140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2" name="Line 29">
              <a:extLst>
                <a:ext uri="{FF2B5EF4-FFF2-40B4-BE49-F238E27FC236}">
                  <a16:creationId xmlns:a16="http://schemas.microsoft.com/office/drawing/2014/main" id="{26A0F3BE-F74D-EFBF-8D1A-91366ED3B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Line 30">
              <a:extLst>
                <a:ext uri="{FF2B5EF4-FFF2-40B4-BE49-F238E27FC236}">
                  <a16:creationId xmlns:a16="http://schemas.microsoft.com/office/drawing/2014/main" id="{CCB1542B-C235-9CEE-9F9C-C5FDA0E73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400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8" name="Rectangle 31">
            <a:extLst>
              <a:ext uri="{FF2B5EF4-FFF2-40B4-BE49-F238E27FC236}">
                <a16:creationId xmlns:a16="http://schemas.microsoft.com/office/drawing/2014/main" id="{84E8D350-CF27-B747-8110-4F05C556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963" y="2024063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5139" name="Rectangle 32">
            <a:extLst>
              <a:ext uri="{FF2B5EF4-FFF2-40B4-BE49-F238E27FC236}">
                <a16:creationId xmlns:a16="http://schemas.microsoft.com/office/drawing/2014/main" id="{8B177B07-49F3-0D2E-61F7-B49A1AEE4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663" y="2024063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140" name="Line 33">
            <a:extLst>
              <a:ext uri="{FF2B5EF4-FFF2-40B4-BE49-F238E27FC236}">
                <a16:creationId xmlns:a16="http://schemas.microsoft.com/office/drawing/2014/main" id="{ABF334EC-54EB-1495-BFF1-4AD0E5BF7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34">
            <a:extLst>
              <a:ext uri="{FF2B5EF4-FFF2-40B4-BE49-F238E27FC236}">
                <a16:creationId xmlns:a16="http://schemas.microsoft.com/office/drawing/2014/main" id="{D3E979FF-439A-C149-5F70-6102E62E9C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64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Line 35">
            <a:extLst>
              <a:ext uri="{FF2B5EF4-FFF2-40B4-BE49-F238E27FC236}">
                <a16:creationId xmlns:a16="http://schemas.microsoft.com/office/drawing/2014/main" id="{7E70FA72-78F3-95EF-28F6-B8EE6578E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8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Rectangle 36">
            <a:extLst>
              <a:ext uri="{FF2B5EF4-FFF2-40B4-BE49-F238E27FC236}">
                <a16:creationId xmlns:a16="http://schemas.microsoft.com/office/drawing/2014/main" id="{6F1D0C4F-F991-038E-7BEE-8B2D785D3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563" y="2024063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>
                <a:latin typeface="Arial" panose="020B0604020202020204" pitchFamily="34" charset="0"/>
              </a:rPr>
              <a:t>30</a:t>
            </a:r>
          </a:p>
        </p:txBody>
      </p:sp>
      <p:grpSp>
        <p:nvGrpSpPr>
          <p:cNvPr id="5144" name="Group 37">
            <a:extLst>
              <a:ext uri="{FF2B5EF4-FFF2-40B4-BE49-F238E27FC236}">
                <a16:creationId xmlns:a16="http://schemas.microsoft.com/office/drawing/2014/main" id="{F25F9A6B-137C-07CE-3C17-69FFE6349CC1}"/>
              </a:ext>
            </a:extLst>
          </p:cNvPr>
          <p:cNvGrpSpPr>
            <a:grpSpLocks/>
          </p:cNvGrpSpPr>
          <p:nvPr/>
        </p:nvGrpSpPr>
        <p:grpSpPr bwMode="auto">
          <a:xfrm>
            <a:off x="4635500" y="2012950"/>
            <a:ext cx="1549400" cy="0"/>
            <a:chOff x="2920" y="1400"/>
            <a:chExt cx="976" cy="0"/>
          </a:xfrm>
        </p:grpSpPr>
        <p:sp>
          <p:nvSpPr>
            <p:cNvPr id="5248" name="Line 38">
              <a:extLst>
                <a:ext uri="{FF2B5EF4-FFF2-40B4-BE49-F238E27FC236}">
                  <a16:creationId xmlns:a16="http://schemas.microsoft.com/office/drawing/2014/main" id="{A94980C0-AA01-F7E1-9CF8-B88541D10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0" y="140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Line 39">
              <a:extLst>
                <a:ext uri="{FF2B5EF4-FFF2-40B4-BE49-F238E27FC236}">
                  <a16:creationId xmlns:a16="http://schemas.microsoft.com/office/drawing/2014/main" id="{0FC1D7B8-6704-85CC-4174-005BF996BB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8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Line 40">
              <a:extLst>
                <a:ext uri="{FF2B5EF4-FFF2-40B4-BE49-F238E27FC236}">
                  <a16:creationId xmlns:a16="http://schemas.microsoft.com/office/drawing/2014/main" id="{5F46396D-24FF-030B-048D-D7A1FDFEF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400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5" name="Rectangle 41">
            <a:extLst>
              <a:ext uri="{FF2B5EF4-FFF2-40B4-BE49-F238E27FC236}">
                <a16:creationId xmlns:a16="http://schemas.microsoft.com/office/drawing/2014/main" id="{60910A26-D74D-04F2-4C33-F2B67971F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1763" y="2024063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5146" name="Rectangle 42">
            <a:extLst>
              <a:ext uri="{FF2B5EF4-FFF2-40B4-BE49-F238E27FC236}">
                <a16:creationId xmlns:a16="http://schemas.microsoft.com/office/drawing/2014/main" id="{6C83C2F5-C523-ACE8-7558-5D91FD5C0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463" y="2024063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147" name="Line 43">
            <a:extLst>
              <a:ext uri="{FF2B5EF4-FFF2-40B4-BE49-F238E27FC236}">
                <a16:creationId xmlns:a16="http://schemas.microsoft.com/office/drawing/2014/main" id="{26133AFC-80C1-1952-A545-6956F7CF2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8" name="Line 44">
            <a:extLst>
              <a:ext uri="{FF2B5EF4-FFF2-40B4-BE49-F238E27FC236}">
                <a16:creationId xmlns:a16="http://schemas.microsoft.com/office/drawing/2014/main" id="{EA8F8E07-F11F-F680-AF1A-7F1F409646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45">
            <a:extLst>
              <a:ext uri="{FF2B5EF4-FFF2-40B4-BE49-F238E27FC236}">
                <a16:creationId xmlns:a16="http://schemas.microsoft.com/office/drawing/2014/main" id="{7D4E1484-535F-D506-48EA-B9D0A1DD4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Rectangle 46">
            <a:extLst>
              <a:ext uri="{FF2B5EF4-FFF2-40B4-BE49-F238E27FC236}">
                <a16:creationId xmlns:a16="http://schemas.microsoft.com/office/drawing/2014/main" id="{FB05169F-949C-40FF-EA57-52A49B48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2024063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>
                <a:latin typeface="Arial" panose="020B0604020202020204" pitchFamily="34" charset="0"/>
              </a:rPr>
              <a:t>30</a:t>
            </a:r>
          </a:p>
        </p:txBody>
      </p:sp>
      <p:grpSp>
        <p:nvGrpSpPr>
          <p:cNvPr id="5151" name="Group 47">
            <a:extLst>
              <a:ext uri="{FF2B5EF4-FFF2-40B4-BE49-F238E27FC236}">
                <a16:creationId xmlns:a16="http://schemas.microsoft.com/office/drawing/2014/main" id="{C4536558-BD0D-BFE2-9357-1FA7A0BCC860}"/>
              </a:ext>
            </a:extLst>
          </p:cNvPr>
          <p:cNvGrpSpPr>
            <a:grpSpLocks/>
          </p:cNvGrpSpPr>
          <p:nvPr/>
        </p:nvGrpSpPr>
        <p:grpSpPr bwMode="auto">
          <a:xfrm>
            <a:off x="6210300" y="2012950"/>
            <a:ext cx="1549400" cy="0"/>
            <a:chOff x="3912" y="1400"/>
            <a:chExt cx="976" cy="0"/>
          </a:xfrm>
        </p:grpSpPr>
        <p:sp>
          <p:nvSpPr>
            <p:cNvPr id="5245" name="Line 48">
              <a:extLst>
                <a:ext uri="{FF2B5EF4-FFF2-40B4-BE49-F238E27FC236}">
                  <a16:creationId xmlns:a16="http://schemas.microsoft.com/office/drawing/2014/main" id="{D804910D-EBD8-4FD7-42BF-1964135EAA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2" y="1400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Line 49">
              <a:extLst>
                <a:ext uri="{FF2B5EF4-FFF2-40B4-BE49-F238E27FC236}">
                  <a16:creationId xmlns:a16="http://schemas.microsoft.com/office/drawing/2014/main" id="{DF25294F-E0D7-D08E-D058-946325466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0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Line 50">
              <a:extLst>
                <a:ext uri="{FF2B5EF4-FFF2-40B4-BE49-F238E27FC236}">
                  <a16:creationId xmlns:a16="http://schemas.microsoft.com/office/drawing/2014/main" id="{45336D23-D7C6-4DB8-8F2F-9E6EFC0A6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0" y="1400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52" name="Rectangle 51">
            <a:extLst>
              <a:ext uri="{FF2B5EF4-FFF2-40B4-BE49-F238E27FC236}">
                <a16:creationId xmlns:a16="http://schemas.microsoft.com/office/drawing/2014/main" id="{08F02DB0-690A-CC21-8F70-C6154FF19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2024063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>
                <a:latin typeface="Arial" panose="020B0604020202020204" pitchFamily="34" charset="0"/>
              </a:rPr>
              <a:t>40</a:t>
            </a:r>
          </a:p>
        </p:txBody>
      </p:sp>
      <p:sp>
        <p:nvSpPr>
          <p:cNvPr id="5153" name="Rectangle 52">
            <a:extLst>
              <a:ext uri="{FF2B5EF4-FFF2-40B4-BE49-F238E27FC236}">
                <a16:creationId xmlns:a16="http://schemas.microsoft.com/office/drawing/2014/main" id="{60CA5CF6-8BC9-AF74-2546-E2D1C5ABF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2024063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>
                <a:latin typeface="Arial" panose="020B0604020202020204" pitchFamily="34" charset="0"/>
              </a:rPr>
              <a:t>20</a:t>
            </a:r>
          </a:p>
        </p:txBody>
      </p:sp>
      <p:sp>
        <p:nvSpPr>
          <p:cNvPr id="5154" name="Line 53">
            <a:extLst>
              <a:ext uri="{FF2B5EF4-FFF2-40B4-BE49-F238E27FC236}">
                <a16:creationId xmlns:a16="http://schemas.microsoft.com/office/drawing/2014/main" id="{387EB456-08FC-D8EC-1A6E-205AD30E5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10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54">
            <a:extLst>
              <a:ext uri="{FF2B5EF4-FFF2-40B4-BE49-F238E27FC236}">
                <a16:creationId xmlns:a16="http://schemas.microsoft.com/office/drawing/2014/main" id="{05557766-EAA5-AC7C-520F-CBAF1EE15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60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55">
            <a:extLst>
              <a:ext uri="{FF2B5EF4-FFF2-40B4-BE49-F238E27FC236}">
                <a16:creationId xmlns:a16="http://schemas.microsoft.com/office/drawing/2014/main" id="{3A474833-95C1-147E-EE02-1831B1C88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18351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157" name="Group 56">
            <a:extLst>
              <a:ext uri="{FF2B5EF4-FFF2-40B4-BE49-F238E27FC236}">
                <a16:creationId xmlns:a16="http://schemas.microsoft.com/office/drawing/2014/main" id="{07A8106B-3E7F-F2F3-9F26-AA1F5AABFB6A}"/>
              </a:ext>
            </a:extLst>
          </p:cNvPr>
          <p:cNvGrpSpPr>
            <a:grpSpLocks/>
          </p:cNvGrpSpPr>
          <p:nvPr/>
        </p:nvGrpSpPr>
        <p:grpSpPr bwMode="auto">
          <a:xfrm>
            <a:off x="1492250" y="2413000"/>
            <a:ext cx="1535113" cy="711200"/>
            <a:chOff x="940" y="1652"/>
            <a:chExt cx="967" cy="448"/>
          </a:xfrm>
        </p:grpSpPr>
        <p:grpSp>
          <p:nvGrpSpPr>
            <p:cNvPr id="5227" name="Group 57">
              <a:extLst>
                <a:ext uri="{FF2B5EF4-FFF2-40B4-BE49-F238E27FC236}">
                  <a16:creationId xmlns:a16="http://schemas.microsoft.com/office/drawing/2014/main" id="{C622A53A-BE47-A811-9099-A661E158B3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0" y="1652"/>
              <a:ext cx="305" cy="448"/>
              <a:chOff x="940" y="1652"/>
              <a:chExt cx="305" cy="448"/>
            </a:xfrm>
          </p:grpSpPr>
          <p:grpSp>
            <p:nvGrpSpPr>
              <p:cNvPr id="5241" name="Group 58">
                <a:extLst>
                  <a:ext uri="{FF2B5EF4-FFF2-40B4-BE49-F238E27FC236}">
                    <a16:creationId xmlns:a16="http://schemas.microsoft.com/office/drawing/2014/main" id="{7BC9BE96-7603-5345-DBF6-51F2733499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0" y="1652"/>
                <a:ext cx="305" cy="448"/>
                <a:chOff x="940" y="1652"/>
                <a:chExt cx="305" cy="448"/>
              </a:xfrm>
            </p:grpSpPr>
            <p:sp>
              <p:nvSpPr>
                <p:cNvPr id="5243" name="AutoShape 59">
                  <a:extLst>
                    <a:ext uri="{FF2B5EF4-FFF2-40B4-BE49-F238E27FC236}">
                      <a16:creationId xmlns:a16="http://schemas.microsoft.com/office/drawing/2014/main" id="{CF7127EC-F0AE-6B88-6AB5-3FAAC5E072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0" y="1723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244" name="AutoShape 60">
                  <a:extLst>
                    <a:ext uri="{FF2B5EF4-FFF2-40B4-BE49-F238E27FC236}">
                      <a16:creationId xmlns:a16="http://schemas.microsoft.com/office/drawing/2014/main" id="{B58F8B0C-B9E8-4739-E0ED-C21C81CE47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0" y="1652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5242" name="AutoShape 61">
                <a:extLst>
                  <a:ext uri="{FF2B5EF4-FFF2-40B4-BE49-F238E27FC236}">
                    <a16:creationId xmlns:a16="http://schemas.microsoft.com/office/drawing/2014/main" id="{D1E8F388-0EAB-2ADB-8406-F08837F91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2" y="1756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grpSp>
          <p:nvGrpSpPr>
            <p:cNvPr id="5228" name="Group 62">
              <a:extLst>
                <a:ext uri="{FF2B5EF4-FFF2-40B4-BE49-F238E27FC236}">
                  <a16:creationId xmlns:a16="http://schemas.microsoft.com/office/drawing/2014/main" id="{D1B0503D-F80D-B510-6880-35CD50F41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1" y="1652"/>
              <a:ext cx="378" cy="448"/>
              <a:chOff x="1241" y="1652"/>
              <a:chExt cx="378" cy="448"/>
            </a:xfrm>
          </p:grpSpPr>
          <p:grpSp>
            <p:nvGrpSpPr>
              <p:cNvPr id="5236" name="Group 63">
                <a:extLst>
                  <a:ext uri="{FF2B5EF4-FFF2-40B4-BE49-F238E27FC236}">
                    <a16:creationId xmlns:a16="http://schemas.microsoft.com/office/drawing/2014/main" id="{5D07C2DE-22E0-6721-B732-4C492E38C2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1" y="1652"/>
                <a:ext cx="378" cy="448"/>
                <a:chOff x="1241" y="1652"/>
                <a:chExt cx="378" cy="448"/>
              </a:xfrm>
            </p:grpSpPr>
            <p:sp>
              <p:nvSpPr>
                <p:cNvPr id="5239" name="AutoShape 64">
                  <a:extLst>
                    <a:ext uri="{FF2B5EF4-FFF2-40B4-BE49-F238E27FC236}">
                      <a16:creationId xmlns:a16="http://schemas.microsoft.com/office/drawing/2014/main" id="{991386A6-FA48-375B-4F81-37E63B8013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1" y="1723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240" name="AutoShape 65">
                  <a:extLst>
                    <a:ext uri="{FF2B5EF4-FFF2-40B4-BE49-F238E27FC236}">
                      <a16:creationId xmlns:a16="http://schemas.microsoft.com/office/drawing/2014/main" id="{5EB1FA8D-0CFF-5995-F895-7AF2863E94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7" y="1652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5237" name="Oval 66">
                <a:extLst>
                  <a:ext uri="{FF2B5EF4-FFF2-40B4-BE49-F238E27FC236}">
                    <a16:creationId xmlns:a16="http://schemas.microsoft.com/office/drawing/2014/main" id="{FE0EA0BF-3944-7817-7312-0644A5AEE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6" y="1688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238" name="AutoShape 67">
                <a:extLst>
                  <a:ext uri="{FF2B5EF4-FFF2-40B4-BE49-F238E27FC236}">
                    <a16:creationId xmlns:a16="http://schemas.microsoft.com/office/drawing/2014/main" id="{348B8DB0-C9B6-9AB4-DB3A-F3DB4E23A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1898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5229" name="Freeform 68">
              <a:extLst>
                <a:ext uri="{FF2B5EF4-FFF2-40B4-BE49-F238E27FC236}">
                  <a16:creationId xmlns:a16="http://schemas.microsoft.com/office/drawing/2014/main" id="{4F156EB2-166D-EEA4-C14C-773AC5A26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" y="1881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Rectangle 69">
              <a:extLst>
                <a:ext uri="{FF2B5EF4-FFF2-40B4-BE49-F238E27FC236}">
                  <a16:creationId xmlns:a16="http://schemas.microsoft.com/office/drawing/2014/main" id="{A2885C04-6BEC-B853-393F-3836B2A98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1" y="1881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1" name="Rectangle 70">
              <a:extLst>
                <a:ext uri="{FF2B5EF4-FFF2-40B4-BE49-F238E27FC236}">
                  <a16:creationId xmlns:a16="http://schemas.microsoft.com/office/drawing/2014/main" id="{5C236366-DF90-7105-B02B-05EADC27F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1962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2" name="Rectangle 71">
              <a:extLst>
                <a:ext uri="{FF2B5EF4-FFF2-40B4-BE49-F238E27FC236}">
                  <a16:creationId xmlns:a16="http://schemas.microsoft.com/office/drawing/2014/main" id="{8116BC33-8D44-F700-81F0-0D8C6BCC8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962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5233" name="Group 72">
              <a:extLst>
                <a:ext uri="{FF2B5EF4-FFF2-40B4-BE49-F238E27FC236}">
                  <a16:creationId xmlns:a16="http://schemas.microsoft.com/office/drawing/2014/main" id="{6B353CB2-51B9-3D41-19C8-D46CB7904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" y="1709"/>
              <a:ext cx="194" cy="364"/>
              <a:chOff x="1623" y="1709"/>
              <a:chExt cx="194" cy="364"/>
            </a:xfrm>
          </p:grpSpPr>
          <p:sp>
            <p:nvSpPr>
              <p:cNvPr id="5234" name="Oval 73">
                <a:extLst>
                  <a:ext uri="{FF2B5EF4-FFF2-40B4-BE49-F238E27FC236}">
                    <a16:creationId xmlns:a16="http://schemas.microsoft.com/office/drawing/2014/main" id="{9544D90F-F35F-354A-BBF6-3F05FA04F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9" y="1709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235" name="Freeform 74">
                <a:extLst>
                  <a:ext uri="{FF2B5EF4-FFF2-40B4-BE49-F238E27FC236}">
                    <a16:creationId xmlns:a16="http://schemas.microsoft.com/office/drawing/2014/main" id="{D2A4B001-3066-2872-44D2-E26054A05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3" y="1777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58" name="Rectangle 75">
            <a:extLst>
              <a:ext uri="{FF2B5EF4-FFF2-40B4-BE49-F238E27FC236}">
                <a16:creationId xmlns:a16="http://schemas.microsoft.com/office/drawing/2014/main" id="{DD499031-1B08-9397-B6E7-5E7E46446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919163"/>
            <a:ext cx="892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latin typeface="Arial" panose="020B0604020202020204" pitchFamily="34" charset="0"/>
              </a:rPr>
              <a:t>6 PM</a:t>
            </a:r>
          </a:p>
        </p:txBody>
      </p:sp>
      <p:sp>
        <p:nvSpPr>
          <p:cNvPr id="5159" name="Line 76">
            <a:extLst>
              <a:ext uri="{FF2B5EF4-FFF2-40B4-BE49-F238E27FC236}">
                <a16:creationId xmlns:a16="http://schemas.microsoft.com/office/drawing/2014/main" id="{835E5B7E-7A1F-6F4F-A0E4-35CA2D78B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200" y="1504950"/>
            <a:ext cx="633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0" name="Line 77">
            <a:extLst>
              <a:ext uri="{FF2B5EF4-FFF2-40B4-BE49-F238E27FC236}">
                <a16:creationId xmlns:a16="http://schemas.microsoft.com/office/drawing/2014/main" id="{2CD33902-AEFC-727F-67AD-7D8395EBF5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200" y="136525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1" name="Rectangle 78">
            <a:extLst>
              <a:ext uri="{FF2B5EF4-FFF2-40B4-BE49-F238E27FC236}">
                <a16:creationId xmlns:a16="http://schemas.microsoft.com/office/drawing/2014/main" id="{9B0034F8-03A8-6B5B-4856-5173DA4A4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931863"/>
            <a:ext cx="350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5162" name="Rectangle 79">
            <a:extLst>
              <a:ext uri="{FF2B5EF4-FFF2-40B4-BE49-F238E27FC236}">
                <a16:creationId xmlns:a16="http://schemas.microsoft.com/office/drawing/2014/main" id="{DB7432AC-1489-0799-8C0C-31AF0923B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931863"/>
            <a:ext cx="350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5163" name="Rectangle 80">
            <a:extLst>
              <a:ext uri="{FF2B5EF4-FFF2-40B4-BE49-F238E27FC236}">
                <a16:creationId xmlns:a16="http://schemas.microsoft.com/office/drawing/2014/main" id="{04D0C216-1E8D-242E-CBF8-EA0606CC4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931863"/>
            <a:ext cx="350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5164" name="Rectangle 81">
            <a:extLst>
              <a:ext uri="{FF2B5EF4-FFF2-40B4-BE49-F238E27FC236}">
                <a16:creationId xmlns:a16="http://schemas.microsoft.com/office/drawing/2014/main" id="{2D5B04D4-A55E-3BFA-F122-A5FC91BFD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513" y="944563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5165" name="Rectangle 82">
            <a:extLst>
              <a:ext uri="{FF2B5EF4-FFF2-40B4-BE49-F238E27FC236}">
                <a16:creationId xmlns:a16="http://schemas.microsoft.com/office/drawing/2014/main" id="{84C1E298-2910-140A-98F2-28A4FB39F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931863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5166" name="Rectangle 83">
            <a:extLst>
              <a:ext uri="{FF2B5EF4-FFF2-40B4-BE49-F238E27FC236}">
                <a16:creationId xmlns:a16="http://schemas.microsoft.com/office/drawing/2014/main" id="{4DB3CD75-D3F8-B638-AA79-43591C963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919163"/>
            <a:ext cx="14478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>
                <a:latin typeface="Arial" panose="020B0604020202020204" pitchFamily="34" charset="0"/>
              </a:rPr>
              <a:t>Midnight</a:t>
            </a:r>
          </a:p>
        </p:txBody>
      </p:sp>
      <p:grpSp>
        <p:nvGrpSpPr>
          <p:cNvPr id="5167" name="Group 84">
            <a:extLst>
              <a:ext uri="{FF2B5EF4-FFF2-40B4-BE49-F238E27FC236}">
                <a16:creationId xmlns:a16="http://schemas.microsoft.com/office/drawing/2014/main" id="{1BAF2827-2060-8B7E-58F7-F24F6D0B907C}"/>
              </a:ext>
            </a:extLst>
          </p:cNvPr>
          <p:cNvGrpSpPr>
            <a:grpSpLocks/>
          </p:cNvGrpSpPr>
          <p:nvPr/>
        </p:nvGrpSpPr>
        <p:grpSpPr bwMode="auto">
          <a:xfrm>
            <a:off x="3079750" y="3149600"/>
            <a:ext cx="1535113" cy="711200"/>
            <a:chOff x="1900" y="2116"/>
            <a:chExt cx="967" cy="448"/>
          </a:xfrm>
        </p:grpSpPr>
        <p:grpSp>
          <p:nvGrpSpPr>
            <p:cNvPr id="5209" name="Group 85">
              <a:extLst>
                <a:ext uri="{FF2B5EF4-FFF2-40B4-BE49-F238E27FC236}">
                  <a16:creationId xmlns:a16="http://schemas.microsoft.com/office/drawing/2014/main" id="{75403D57-1056-B44B-AA61-C121A8943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0" y="2116"/>
              <a:ext cx="305" cy="448"/>
              <a:chOff x="1900" y="2116"/>
              <a:chExt cx="305" cy="448"/>
            </a:xfrm>
          </p:grpSpPr>
          <p:grpSp>
            <p:nvGrpSpPr>
              <p:cNvPr id="5223" name="Group 86">
                <a:extLst>
                  <a:ext uri="{FF2B5EF4-FFF2-40B4-BE49-F238E27FC236}">
                    <a16:creationId xmlns:a16="http://schemas.microsoft.com/office/drawing/2014/main" id="{EC6491FD-264D-E211-29DB-49A6298BC0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0" y="2116"/>
                <a:ext cx="305" cy="448"/>
                <a:chOff x="1900" y="2116"/>
                <a:chExt cx="305" cy="448"/>
              </a:xfrm>
            </p:grpSpPr>
            <p:sp>
              <p:nvSpPr>
                <p:cNvPr id="5225" name="AutoShape 87">
                  <a:extLst>
                    <a:ext uri="{FF2B5EF4-FFF2-40B4-BE49-F238E27FC236}">
                      <a16:creationId xmlns:a16="http://schemas.microsoft.com/office/drawing/2014/main" id="{96645301-93FE-6EF2-FF6B-9E8BE5734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0" y="2187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226" name="AutoShape 88">
                  <a:extLst>
                    <a:ext uri="{FF2B5EF4-FFF2-40B4-BE49-F238E27FC236}">
                      <a16:creationId xmlns:a16="http://schemas.microsoft.com/office/drawing/2014/main" id="{F8CF83A4-BDBC-47D5-AEBE-BE4FF83C6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0" y="2116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5224" name="AutoShape 89">
                <a:extLst>
                  <a:ext uri="{FF2B5EF4-FFF2-40B4-BE49-F238E27FC236}">
                    <a16:creationId xmlns:a16="http://schemas.microsoft.com/office/drawing/2014/main" id="{5675C1FA-D48C-99AC-CE09-C1CC42900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2" y="2220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grpSp>
          <p:nvGrpSpPr>
            <p:cNvPr id="5210" name="Group 90">
              <a:extLst>
                <a:ext uri="{FF2B5EF4-FFF2-40B4-BE49-F238E27FC236}">
                  <a16:creationId xmlns:a16="http://schemas.microsoft.com/office/drawing/2014/main" id="{069B9C98-D290-2747-9EBA-FACB989E8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1" y="2116"/>
              <a:ext cx="378" cy="448"/>
              <a:chOff x="2201" y="2116"/>
              <a:chExt cx="378" cy="448"/>
            </a:xfrm>
          </p:grpSpPr>
          <p:grpSp>
            <p:nvGrpSpPr>
              <p:cNvPr id="5218" name="Group 91">
                <a:extLst>
                  <a:ext uri="{FF2B5EF4-FFF2-40B4-BE49-F238E27FC236}">
                    <a16:creationId xmlns:a16="http://schemas.microsoft.com/office/drawing/2014/main" id="{A3FD0EC3-B2F3-0F19-D040-DD0350D4CB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1" y="2116"/>
                <a:ext cx="378" cy="448"/>
                <a:chOff x="2201" y="2116"/>
                <a:chExt cx="378" cy="448"/>
              </a:xfrm>
            </p:grpSpPr>
            <p:sp>
              <p:nvSpPr>
                <p:cNvPr id="5221" name="AutoShape 92">
                  <a:extLst>
                    <a:ext uri="{FF2B5EF4-FFF2-40B4-BE49-F238E27FC236}">
                      <a16:creationId xmlns:a16="http://schemas.microsoft.com/office/drawing/2014/main" id="{8E61D34A-8E18-33F2-E8CA-155B47539F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1" y="2187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222" name="AutoShape 93">
                  <a:extLst>
                    <a:ext uri="{FF2B5EF4-FFF2-40B4-BE49-F238E27FC236}">
                      <a16:creationId xmlns:a16="http://schemas.microsoft.com/office/drawing/2014/main" id="{74EF5E3D-AB36-DFC6-F994-7ED6543AE6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" y="2116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5219" name="Oval 94">
                <a:extLst>
                  <a:ext uri="{FF2B5EF4-FFF2-40B4-BE49-F238E27FC236}">
                    <a16:creationId xmlns:a16="http://schemas.microsoft.com/office/drawing/2014/main" id="{A0562F6B-991B-82A2-C581-E765784DC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2152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220" name="AutoShape 95">
                <a:extLst>
                  <a:ext uri="{FF2B5EF4-FFF2-40B4-BE49-F238E27FC236}">
                    <a16:creationId xmlns:a16="http://schemas.microsoft.com/office/drawing/2014/main" id="{2DB0AC28-D7D9-E872-C677-414EED4D9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8" y="2362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5211" name="Freeform 96">
              <a:extLst>
                <a:ext uri="{FF2B5EF4-FFF2-40B4-BE49-F238E27FC236}">
                  <a16:creationId xmlns:a16="http://schemas.microsoft.com/office/drawing/2014/main" id="{E5ED9177-4FB1-EE32-5C33-3BD3898E5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2345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Rectangle 97">
              <a:extLst>
                <a:ext uri="{FF2B5EF4-FFF2-40B4-BE49-F238E27FC236}">
                  <a16:creationId xmlns:a16="http://schemas.microsoft.com/office/drawing/2014/main" id="{C3A9622C-D256-3FDD-AE12-44074FB9C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2345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13" name="Rectangle 98">
              <a:extLst>
                <a:ext uri="{FF2B5EF4-FFF2-40B4-BE49-F238E27FC236}">
                  <a16:creationId xmlns:a16="http://schemas.microsoft.com/office/drawing/2014/main" id="{880EF07A-EA7A-9272-5E11-091472172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" y="2426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14" name="Rectangle 99">
              <a:extLst>
                <a:ext uri="{FF2B5EF4-FFF2-40B4-BE49-F238E27FC236}">
                  <a16:creationId xmlns:a16="http://schemas.microsoft.com/office/drawing/2014/main" id="{84ACD9CC-DFF8-6CA2-FFB5-524BB5088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5" y="2426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5215" name="Group 100">
              <a:extLst>
                <a:ext uri="{FF2B5EF4-FFF2-40B4-BE49-F238E27FC236}">
                  <a16:creationId xmlns:a16="http://schemas.microsoft.com/office/drawing/2014/main" id="{D5714B39-DAF3-DCFA-9868-BE2DE3DA36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3" y="2173"/>
              <a:ext cx="194" cy="364"/>
              <a:chOff x="2583" y="2173"/>
              <a:chExt cx="194" cy="364"/>
            </a:xfrm>
          </p:grpSpPr>
          <p:sp>
            <p:nvSpPr>
              <p:cNvPr id="5216" name="Oval 101">
                <a:extLst>
                  <a:ext uri="{FF2B5EF4-FFF2-40B4-BE49-F238E27FC236}">
                    <a16:creationId xmlns:a16="http://schemas.microsoft.com/office/drawing/2014/main" id="{F2F172BA-47BF-204F-131D-4D9FBBD51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9" y="2173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217" name="Freeform 102">
                <a:extLst>
                  <a:ext uri="{FF2B5EF4-FFF2-40B4-BE49-F238E27FC236}">
                    <a16:creationId xmlns:a16="http://schemas.microsoft.com/office/drawing/2014/main" id="{D5729AFE-9647-A137-7407-95D197B51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3" y="2241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8" name="Group 103">
            <a:extLst>
              <a:ext uri="{FF2B5EF4-FFF2-40B4-BE49-F238E27FC236}">
                <a16:creationId xmlns:a16="http://schemas.microsoft.com/office/drawing/2014/main" id="{AA00D100-0560-F521-AE22-A968E7FC496F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3860800"/>
            <a:ext cx="1535113" cy="711200"/>
            <a:chOff x="2812" y="2564"/>
            <a:chExt cx="967" cy="448"/>
          </a:xfrm>
        </p:grpSpPr>
        <p:grpSp>
          <p:nvGrpSpPr>
            <p:cNvPr id="5191" name="Group 104">
              <a:extLst>
                <a:ext uri="{FF2B5EF4-FFF2-40B4-BE49-F238E27FC236}">
                  <a16:creationId xmlns:a16="http://schemas.microsoft.com/office/drawing/2014/main" id="{3F27A5B3-58AB-89BB-B688-3FA7B27ECB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2" y="2564"/>
              <a:ext cx="305" cy="448"/>
              <a:chOff x="2812" y="2564"/>
              <a:chExt cx="305" cy="448"/>
            </a:xfrm>
          </p:grpSpPr>
          <p:grpSp>
            <p:nvGrpSpPr>
              <p:cNvPr id="5205" name="Group 105">
                <a:extLst>
                  <a:ext uri="{FF2B5EF4-FFF2-40B4-BE49-F238E27FC236}">
                    <a16:creationId xmlns:a16="http://schemas.microsoft.com/office/drawing/2014/main" id="{0C19AA16-6649-883E-3F0E-04F695E528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2" y="2564"/>
                <a:ext cx="305" cy="448"/>
                <a:chOff x="2812" y="2564"/>
                <a:chExt cx="305" cy="448"/>
              </a:xfrm>
            </p:grpSpPr>
            <p:sp>
              <p:nvSpPr>
                <p:cNvPr id="5207" name="AutoShape 106">
                  <a:extLst>
                    <a:ext uri="{FF2B5EF4-FFF2-40B4-BE49-F238E27FC236}">
                      <a16:creationId xmlns:a16="http://schemas.microsoft.com/office/drawing/2014/main" id="{83B6376A-610A-C860-98B0-BCB1EA387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2" y="2635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208" name="AutoShape 107">
                  <a:extLst>
                    <a:ext uri="{FF2B5EF4-FFF2-40B4-BE49-F238E27FC236}">
                      <a16:creationId xmlns:a16="http://schemas.microsoft.com/office/drawing/2014/main" id="{06C1F891-222D-3E7A-E322-1853AC25D6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2" y="2564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5206" name="AutoShape 108">
                <a:extLst>
                  <a:ext uri="{FF2B5EF4-FFF2-40B4-BE49-F238E27FC236}">
                    <a16:creationId xmlns:a16="http://schemas.microsoft.com/office/drawing/2014/main" id="{8B26EEAE-1F5E-50BA-AEE4-ADF1C9F7D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" y="2668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grpSp>
          <p:nvGrpSpPr>
            <p:cNvPr id="5192" name="Group 109">
              <a:extLst>
                <a:ext uri="{FF2B5EF4-FFF2-40B4-BE49-F238E27FC236}">
                  <a16:creationId xmlns:a16="http://schemas.microsoft.com/office/drawing/2014/main" id="{F2A01E1C-E496-59E0-0674-943675E6A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3" y="2564"/>
              <a:ext cx="378" cy="448"/>
              <a:chOff x="3113" y="2564"/>
              <a:chExt cx="378" cy="448"/>
            </a:xfrm>
          </p:grpSpPr>
          <p:grpSp>
            <p:nvGrpSpPr>
              <p:cNvPr id="5200" name="Group 110">
                <a:extLst>
                  <a:ext uri="{FF2B5EF4-FFF2-40B4-BE49-F238E27FC236}">
                    <a16:creationId xmlns:a16="http://schemas.microsoft.com/office/drawing/2014/main" id="{EDD3DAD8-2A42-6C34-6E88-B26FA707B2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3" y="2564"/>
                <a:ext cx="378" cy="448"/>
                <a:chOff x="3113" y="2564"/>
                <a:chExt cx="378" cy="448"/>
              </a:xfrm>
            </p:grpSpPr>
            <p:sp>
              <p:nvSpPr>
                <p:cNvPr id="5203" name="AutoShape 111">
                  <a:extLst>
                    <a:ext uri="{FF2B5EF4-FFF2-40B4-BE49-F238E27FC236}">
                      <a16:creationId xmlns:a16="http://schemas.microsoft.com/office/drawing/2014/main" id="{B04A691D-E685-5C6D-83E5-7577E24766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3" y="2635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204" name="AutoShape 112">
                  <a:extLst>
                    <a:ext uri="{FF2B5EF4-FFF2-40B4-BE49-F238E27FC236}">
                      <a16:creationId xmlns:a16="http://schemas.microsoft.com/office/drawing/2014/main" id="{1131AC2F-3E99-705C-D23A-61A59A99CE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9" y="2564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5201" name="Oval 113">
                <a:extLst>
                  <a:ext uri="{FF2B5EF4-FFF2-40B4-BE49-F238E27FC236}">
                    <a16:creationId xmlns:a16="http://schemas.microsoft.com/office/drawing/2014/main" id="{5B614BDE-A59C-C8C4-0101-65228C7A7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8" y="2600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202" name="AutoShape 114">
                <a:extLst>
                  <a:ext uri="{FF2B5EF4-FFF2-40B4-BE49-F238E27FC236}">
                    <a16:creationId xmlns:a16="http://schemas.microsoft.com/office/drawing/2014/main" id="{9B895D31-ED94-F783-1A26-23637841E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2810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5193" name="Freeform 115">
              <a:extLst>
                <a:ext uri="{FF2B5EF4-FFF2-40B4-BE49-F238E27FC236}">
                  <a16:creationId xmlns:a16="http://schemas.microsoft.com/office/drawing/2014/main" id="{6D304485-AD45-4EED-7306-29F727F09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" y="2793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Rectangle 116">
              <a:extLst>
                <a:ext uri="{FF2B5EF4-FFF2-40B4-BE49-F238E27FC236}">
                  <a16:creationId xmlns:a16="http://schemas.microsoft.com/office/drawing/2014/main" id="{569694FB-6B44-41D9-15F4-DD6DF9CA2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" y="2793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195" name="Rectangle 117">
              <a:extLst>
                <a:ext uri="{FF2B5EF4-FFF2-40B4-BE49-F238E27FC236}">
                  <a16:creationId xmlns:a16="http://schemas.microsoft.com/office/drawing/2014/main" id="{2B3DDF9E-AA7E-FF79-ABE2-59D63323E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0" y="2874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196" name="Rectangle 118">
              <a:extLst>
                <a:ext uri="{FF2B5EF4-FFF2-40B4-BE49-F238E27FC236}">
                  <a16:creationId xmlns:a16="http://schemas.microsoft.com/office/drawing/2014/main" id="{17E3AB03-B094-8A6F-2CF2-6A10F32B7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7" y="2874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5197" name="Group 119">
              <a:extLst>
                <a:ext uri="{FF2B5EF4-FFF2-40B4-BE49-F238E27FC236}">
                  <a16:creationId xmlns:a16="http://schemas.microsoft.com/office/drawing/2014/main" id="{1F005AA2-9968-3720-350C-0F12AC9200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5" y="2621"/>
              <a:ext cx="194" cy="364"/>
              <a:chOff x="3495" y="2621"/>
              <a:chExt cx="194" cy="364"/>
            </a:xfrm>
          </p:grpSpPr>
          <p:sp>
            <p:nvSpPr>
              <p:cNvPr id="5198" name="Oval 120">
                <a:extLst>
                  <a:ext uri="{FF2B5EF4-FFF2-40B4-BE49-F238E27FC236}">
                    <a16:creationId xmlns:a16="http://schemas.microsoft.com/office/drawing/2014/main" id="{00D663EE-49E4-731A-98C9-F9493DCDE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621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199" name="Freeform 121">
                <a:extLst>
                  <a:ext uri="{FF2B5EF4-FFF2-40B4-BE49-F238E27FC236}">
                    <a16:creationId xmlns:a16="http://schemas.microsoft.com/office/drawing/2014/main" id="{08C8E0FB-7D81-7021-D265-E75E129A9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5" y="2689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169" name="Group 122">
            <a:extLst>
              <a:ext uri="{FF2B5EF4-FFF2-40B4-BE49-F238E27FC236}">
                <a16:creationId xmlns:a16="http://schemas.microsoft.com/office/drawing/2014/main" id="{1102FF65-8007-8AB2-409F-B74000CF03CF}"/>
              </a:ext>
            </a:extLst>
          </p:cNvPr>
          <p:cNvGrpSpPr>
            <a:grpSpLocks/>
          </p:cNvGrpSpPr>
          <p:nvPr/>
        </p:nvGrpSpPr>
        <p:grpSpPr bwMode="auto">
          <a:xfrm>
            <a:off x="6216650" y="4648200"/>
            <a:ext cx="1535113" cy="711200"/>
            <a:chOff x="3852" y="3060"/>
            <a:chExt cx="967" cy="448"/>
          </a:xfrm>
        </p:grpSpPr>
        <p:grpSp>
          <p:nvGrpSpPr>
            <p:cNvPr id="5173" name="Group 123">
              <a:extLst>
                <a:ext uri="{FF2B5EF4-FFF2-40B4-BE49-F238E27FC236}">
                  <a16:creationId xmlns:a16="http://schemas.microsoft.com/office/drawing/2014/main" id="{C0D98EDD-9148-F2D6-C194-4CF3AF173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2" y="3060"/>
              <a:ext cx="305" cy="448"/>
              <a:chOff x="3852" y="3060"/>
              <a:chExt cx="305" cy="448"/>
            </a:xfrm>
          </p:grpSpPr>
          <p:grpSp>
            <p:nvGrpSpPr>
              <p:cNvPr id="5187" name="Group 124">
                <a:extLst>
                  <a:ext uri="{FF2B5EF4-FFF2-40B4-BE49-F238E27FC236}">
                    <a16:creationId xmlns:a16="http://schemas.microsoft.com/office/drawing/2014/main" id="{79DF4035-3110-D470-6753-4FF7C6789F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2" y="3060"/>
                <a:ext cx="305" cy="448"/>
                <a:chOff x="3852" y="3060"/>
                <a:chExt cx="305" cy="448"/>
              </a:xfrm>
            </p:grpSpPr>
            <p:sp>
              <p:nvSpPr>
                <p:cNvPr id="5189" name="AutoShape 125">
                  <a:extLst>
                    <a:ext uri="{FF2B5EF4-FFF2-40B4-BE49-F238E27FC236}">
                      <a16:creationId xmlns:a16="http://schemas.microsoft.com/office/drawing/2014/main" id="{B8778AEC-77AD-49A9-AAA6-350C366F46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52" y="3131"/>
                  <a:ext cx="305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190" name="AutoShape 126">
                  <a:extLst>
                    <a:ext uri="{FF2B5EF4-FFF2-40B4-BE49-F238E27FC236}">
                      <a16:creationId xmlns:a16="http://schemas.microsoft.com/office/drawing/2014/main" id="{04E290A2-DA0A-54DA-3B6C-D33781F82A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2" y="3060"/>
                  <a:ext cx="235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F6BF69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5188" name="AutoShape 127">
                <a:extLst>
                  <a:ext uri="{FF2B5EF4-FFF2-40B4-BE49-F238E27FC236}">
                    <a16:creationId xmlns:a16="http://schemas.microsoft.com/office/drawing/2014/main" id="{D42A2483-C3CB-1F79-4DC3-511985A88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4" y="3164"/>
                <a:ext cx="158" cy="27"/>
              </a:xfrm>
              <a:prstGeom prst="parallelogram">
                <a:avLst>
                  <a:gd name="adj" fmla="val 146269"/>
                </a:avLst>
              </a:prstGeom>
              <a:solidFill>
                <a:srgbClr val="F6BF69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grpSp>
          <p:nvGrpSpPr>
            <p:cNvPr id="5174" name="Group 128">
              <a:extLst>
                <a:ext uri="{FF2B5EF4-FFF2-40B4-BE49-F238E27FC236}">
                  <a16:creationId xmlns:a16="http://schemas.microsoft.com/office/drawing/2014/main" id="{09AE8609-550C-9AA2-61D9-67E4E7172C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3" y="3060"/>
              <a:ext cx="378" cy="448"/>
              <a:chOff x="4153" y="3060"/>
              <a:chExt cx="378" cy="448"/>
            </a:xfrm>
          </p:grpSpPr>
          <p:grpSp>
            <p:nvGrpSpPr>
              <p:cNvPr id="5182" name="Group 129">
                <a:extLst>
                  <a:ext uri="{FF2B5EF4-FFF2-40B4-BE49-F238E27FC236}">
                    <a16:creationId xmlns:a16="http://schemas.microsoft.com/office/drawing/2014/main" id="{2479CF47-B7C3-ADC8-4E83-49610CC87E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53" y="3060"/>
                <a:ext cx="378" cy="448"/>
                <a:chOff x="4153" y="3060"/>
                <a:chExt cx="378" cy="448"/>
              </a:xfrm>
            </p:grpSpPr>
            <p:sp>
              <p:nvSpPr>
                <p:cNvPr id="5185" name="AutoShape 130">
                  <a:extLst>
                    <a:ext uri="{FF2B5EF4-FFF2-40B4-BE49-F238E27FC236}">
                      <a16:creationId xmlns:a16="http://schemas.microsoft.com/office/drawing/2014/main" id="{D2CDD620-41BA-5A9F-E43A-9BBA508D80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3" y="3131"/>
                  <a:ext cx="378" cy="377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186" name="AutoShape 131">
                  <a:extLst>
                    <a:ext uri="{FF2B5EF4-FFF2-40B4-BE49-F238E27FC236}">
                      <a16:creationId xmlns:a16="http://schemas.microsoft.com/office/drawing/2014/main" id="{70D14611-73FE-E044-A130-BACED7E63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9" y="3060"/>
                  <a:ext cx="292" cy="78"/>
                </a:xfrm>
                <a:prstGeom prst="cube">
                  <a:avLst>
                    <a:gd name="adj" fmla="val 24995"/>
                  </a:avLst>
                </a:prstGeom>
                <a:solidFill>
                  <a:srgbClr val="A2C1FE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5183" name="Oval 132">
                <a:extLst>
                  <a:ext uri="{FF2B5EF4-FFF2-40B4-BE49-F238E27FC236}">
                    <a16:creationId xmlns:a16="http://schemas.microsoft.com/office/drawing/2014/main" id="{B069B987-B598-1260-63CA-D27D380F3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3096"/>
                <a:ext cx="49" cy="27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184" name="AutoShape 133">
                <a:extLst>
                  <a:ext uri="{FF2B5EF4-FFF2-40B4-BE49-F238E27FC236}">
                    <a16:creationId xmlns:a16="http://schemas.microsoft.com/office/drawing/2014/main" id="{46F968B3-ED0B-F2D9-0C19-26745A150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0" y="3306"/>
                <a:ext cx="198" cy="84"/>
              </a:xfrm>
              <a:prstGeom prst="octagon">
                <a:avLst>
                  <a:gd name="adj" fmla="val 29282"/>
                </a:avLst>
              </a:prstGeom>
              <a:solidFill>
                <a:srgbClr val="A2C1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5175" name="Freeform 134">
              <a:extLst>
                <a:ext uri="{FF2B5EF4-FFF2-40B4-BE49-F238E27FC236}">
                  <a16:creationId xmlns:a16="http://schemas.microsoft.com/office/drawing/2014/main" id="{79B95D00-331C-532D-5C9C-99BA10AAE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7" y="3289"/>
              <a:ext cx="86" cy="192"/>
            </a:xfrm>
            <a:custGeom>
              <a:avLst/>
              <a:gdLst>
                <a:gd name="T0" fmla="*/ 62 w 86"/>
                <a:gd name="T1" fmla="*/ 0 h 192"/>
                <a:gd name="T2" fmla="*/ 85 w 86"/>
                <a:gd name="T3" fmla="*/ 0 h 192"/>
                <a:gd name="T4" fmla="*/ 23 w 86"/>
                <a:gd name="T5" fmla="*/ 191 h 192"/>
                <a:gd name="T6" fmla="*/ 0 w 86"/>
                <a:gd name="T7" fmla="*/ 191 h 192"/>
                <a:gd name="T8" fmla="*/ 62 w 86"/>
                <a:gd name="T9" fmla="*/ 0 h 1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92"/>
                <a:gd name="T17" fmla="*/ 86 w 86"/>
                <a:gd name="T18" fmla="*/ 192 h 1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92">
                  <a:moveTo>
                    <a:pt x="62" y="0"/>
                  </a:moveTo>
                  <a:lnTo>
                    <a:pt x="85" y="0"/>
                  </a:lnTo>
                  <a:lnTo>
                    <a:pt x="23" y="191"/>
                  </a:lnTo>
                  <a:lnTo>
                    <a:pt x="0" y="191"/>
                  </a:lnTo>
                  <a:lnTo>
                    <a:pt x="62" y="0"/>
                  </a:lnTo>
                </a:path>
              </a:pathLst>
            </a:cu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Rectangle 135">
              <a:extLst>
                <a:ext uri="{FF2B5EF4-FFF2-40B4-BE49-F238E27FC236}">
                  <a16:creationId xmlns:a16="http://schemas.microsoft.com/office/drawing/2014/main" id="{FA857E8A-CA48-554D-A75E-2AE548906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3289"/>
              <a:ext cx="106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177" name="Rectangle 136">
              <a:extLst>
                <a:ext uri="{FF2B5EF4-FFF2-40B4-BE49-F238E27FC236}">
                  <a16:creationId xmlns:a16="http://schemas.microsoft.com/office/drawing/2014/main" id="{192CC533-CCCC-9C5E-0AAE-926B5D3DB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3370"/>
              <a:ext cx="82" cy="16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178" name="Rectangle 137">
              <a:extLst>
                <a:ext uri="{FF2B5EF4-FFF2-40B4-BE49-F238E27FC236}">
                  <a16:creationId xmlns:a16="http://schemas.microsoft.com/office/drawing/2014/main" id="{2F1CAEDA-72CB-FD0B-1894-9DB389668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7" y="3370"/>
              <a:ext cx="103" cy="11"/>
            </a:xfrm>
            <a:prstGeom prst="rect">
              <a:avLst/>
            </a:prstGeom>
            <a:solidFill>
              <a:srgbClr val="FC01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5179" name="Group 138">
              <a:extLst>
                <a:ext uri="{FF2B5EF4-FFF2-40B4-BE49-F238E27FC236}">
                  <a16:creationId xmlns:a16="http://schemas.microsoft.com/office/drawing/2014/main" id="{3AA7C128-F880-7BC4-E4FA-0BFF76D68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5" y="3117"/>
              <a:ext cx="194" cy="364"/>
              <a:chOff x="4535" y="3117"/>
              <a:chExt cx="194" cy="364"/>
            </a:xfrm>
          </p:grpSpPr>
          <p:sp>
            <p:nvSpPr>
              <p:cNvPr id="5180" name="Oval 139">
                <a:extLst>
                  <a:ext uri="{FF2B5EF4-FFF2-40B4-BE49-F238E27FC236}">
                    <a16:creationId xmlns:a16="http://schemas.microsoft.com/office/drawing/2014/main" id="{213D984B-1715-F5D7-7BFF-32E1F5BC7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1" y="3117"/>
                <a:ext cx="48" cy="48"/>
              </a:xfrm>
              <a:prstGeom prst="ellipse">
                <a:avLst/>
              </a:prstGeom>
              <a:solidFill>
                <a:srgbClr val="FC0128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181" name="Freeform 140">
                <a:extLst>
                  <a:ext uri="{FF2B5EF4-FFF2-40B4-BE49-F238E27FC236}">
                    <a16:creationId xmlns:a16="http://schemas.microsoft.com/office/drawing/2014/main" id="{7178CC0F-88E7-9C23-3008-C46FEC30A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5" y="3185"/>
                <a:ext cx="194" cy="296"/>
              </a:xfrm>
              <a:custGeom>
                <a:avLst/>
                <a:gdLst>
                  <a:gd name="T0" fmla="*/ 2 w 194"/>
                  <a:gd name="T1" fmla="*/ 137 h 296"/>
                  <a:gd name="T2" fmla="*/ 1 w 194"/>
                  <a:gd name="T3" fmla="*/ 140 h 296"/>
                  <a:gd name="T4" fmla="*/ 0 w 194"/>
                  <a:gd name="T5" fmla="*/ 145 h 296"/>
                  <a:gd name="T6" fmla="*/ 0 w 194"/>
                  <a:gd name="T7" fmla="*/ 150 h 296"/>
                  <a:gd name="T8" fmla="*/ 2 w 194"/>
                  <a:gd name="T9" fmla="*/ 155 h 296"/>
                  <a:gd name="T10" fmla="*/ 4 w 194"/>
                  <a:gd name="T11" fmla="*/ 159 h 296"/>
                  <a:gd name="T12" fmla="*/ 8 w 194"/>
                  <a:gd name="T13" fmla="*/ 163 h 296"/>
                  <a:gd name="T14" fmla="*/ 12 w 194"/>
                  <a:gd name="T15" fmla="*/ 165 h 296"/>
                  <a:gd name="T16" fmla="*/ 16 w 194"/>
                  <a:gd name="T17" fmla="*/ 166 h 296"/>
                  <a:gd name="T18" fmla="*/ 21 w 194"/>
                  <a:gd name="T19" fmla="*/ 166 h 296"/>
                  <a:gd name="T20" fmla="*/ 126 w 194"/>
                  <a:gd name="T21" fmla="*/ 295 h 296"/>
                  <a:gd name="T22" fmla="*/ 159 w 194"/>
                  <a:gd name="T23" fmla="*/ 142 h 296"/>
                  <a:gd name="T24" fmla="*/ 159 w 194"/>
                  <a:gd name="T25" fmla="*/ 138 h 296"/>
                  <a:gd name="T26" fmla="*/ 157 w 194"/>
                  <a:gd name="T27" fmla="*/ 136 h 296"/>
                  <a:gd name="T28" fmla="*/ 154 w 194"/>
                  <a:gd name="T29" fmla="*/ 133 h 296"/>
                  <a:gd name="T30" fmla="*/ 152 w 194"/>
                  <a:gd name="T31" fmla="*/ 131 h 296"/>
                  <a:gd name="T32" fmla="*/ 148 w 194"/>
                  <a:gd name="T33" fmla="*/ 130 h 296"/>
                  <a:gd name="T34" fmla="*/ 144 w 194"/>
                  <a:gd name="T35" fmla="*/ 129 h 296"/>
                  <a:gd name="T36" fmla="*/ 140 w 194"/>
                  <a:gd name="T37" fmla="*/ 129 h 296"/>
                  <a:gd name="T38" fmla="*/ 137 w 194"/>
                  <a:gd name="T39" fmla="*/ 129 h 296"/>
                  <a:gd name="T40" fmla="*/ 93 w 194"/>
                  <a:gd name="T41" fmla="*/ 75 h 296"/>
                  <a:gd name="T42" fmla="*/ 179 w 194"/>
                  <a:gd name="T43" fmla="*/ 93 h 296"/>
                  <a:gd name="T44" fmla="*/ 183 w 194"/>
                  <a:gd name="T45" fmla="*/ 92 h 296"/>
                  <a:gd name="T46" fmla="*/ 185 w 194"/>
                  <a:gd name="T47" fmla="*/ 91 h 296"/>
                  <a:gd name="T48" fmla="*/ 189 w 194"/>
                  <a:gd name="T49" fmla="*/ 89 h 296"/>
                  <a:gd name="T50" fmla="*/ 191 w 194"/>
                  <a:gd name="T51" fmla="*/ 86 h 296"/>
                  <a:gd name="T52" fmla="*/ 192 w 194"/>
                  <a:gd name="T53" fmla="*/ 83 h 296"/>
                  <a:gd name="T54" fmla="*/ 193 w 194"/>
                  <a:gd name="T55" fmla="*/ 78 h 296"/>
                  <a:gd name="T56" fmla="*/ 192 w 194"/>
                  <a:gd name="T57" fmla="*/ 74 h 296"/>
                  <a:gd name="T58" fmla="*/ 190 w 194"/>
                  <a:gd name="T59" fmla="*/ 70 h 296"/>
                  <a:gd name="T60" fmla="*/ 188 w 194"/>
                  <a:gd name="T61" fmla="*/ 68 h 296"/>
                  <a:gd name="T62" fmla="*/ 184 w 194"/>
                  <a:gd name="T63" fmla="*/ 65 h 296"/>
                  <a:gd name="T64" fmla="*/ 181 w 194"/>
                  <a:gd name="T65" fmla="*/ 64 h 296"/>
                  <a:gd name="T66" fmla="*/ 122 w 194"/>
                  <a:gd name="T67" fmla="*/ 64 h 296"/>
                  <a:gd name="T68" fmla="*/ 112 w 194"/>
                  <a:gd name="T69" fmla="*/ 42 h 296"/>
                  <a:gd name="T70" fmla="*/ 113 w 194"/>
                  <a:gd name="T71" fmla="*/ 37 h 296"/>
                  <a:gd name="T72" fmla="*/ 114 w 194"/>
                  <a:gd name="T73" fmla="*/ 30 h 296"/>
                  <a:gd name="T74" fmla="*/ 114 w 194"/>
                  <a:gd name="T75" fmla="*/ 24 h 296"/>
                  <a:gd name="T76" fmla="*/ 112 w 194"/>
                  <a:gd name="T77" fmla="*/ 19 h 296"/>
                  <a:gd name="T78" fmla="*/ 110 w 194"/>
                  <a:gd name="T79" fmla="*/ 15 h 296"/>
                  <a:gd name="T80" fmla="*/ 107 w 194"/>
                  <a:gd name="T81" fmla="*/ 10 h 296"/>
                  <a:gd name="T82" fmla="*/ 103 w 194"/>
                  <a:gd name="T83" fmla="*/ 7 h 296"/>
                  <a:gd name="T84" fmla="*/ 98 w 194"/>
                  <a:gd name="T85" fmla="*/ 3 h 296"/>
                  <a:gd name="T86" fmla="*/ 93 w 194"/>
                  <a:gd name="T87" fmla="*/ 1 h 296"/>
                  <a:gd name="T88" fmla="*/ 87 w 194"/>
                  <a:gd name="T89" fmla="*/ 0 h 296"/>
                  <a:gd name="T90" fmla="*/ 81 w 194"/>
                  <a:gd name="T91" fmla="*/ 0 h 296"/>
                  <a:gd name="T92" fmla="*/ 75 w 194"/>
                  <a:gd name="T93" fmla="*/ 1 h 296"/>
                  <a:gd name="T94" fmla="*/ 69 w 194"/>
                  <a:gd name="T95" fmla="*/ 3 h 296"/>
                  <a:gd name="T96" fmla="*/ 63 w 194"/>
                  <a:gd name="T97" fmla="*/ 6 h 296"/>
                  <a:gd name="T98" fmla="*/ 59 w 194"/>
                  <a:gd name="T99" fmla="*/ 11 h 296"/>
                  <a:gd name="T100" fmla="*/ 55 w 194"/>
                  <a:gd name="T101" fmla="*/ 17 h 296"/>
                  <a:gd name="T102" fmla="*/ 53 w 194"/>
                  <a:gd name="T103" fmla="*/ 23 h 29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94"/>
                  <a:gd name="T157" fmla="*/ 0 h 296"/>
                  <a:gd name="T158" fmla="*/ 194 w 194"/>
                  <a:gd name="T159" fmla="*/ 296 h 29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94" h="296">
                    <a:moveTo>
                      <a:pt x="53" y="23"/>
                    </a:moveTo>
                    <a:lnTo>
                      <a:pt x="2" y="137"/>
                    </a:lnTo>
                    <a:lnTo>
                      <a:pt x="1" y="138"/>
                    </a:lnTo>
                    <a:lnTo>
                      <a:pt x="1" y="140"/>
                    </a:lnTo>
                    <a:lnTo>
                      <a:pt x="0" y="142"/>
                    </a:lnTo>
                    <a:lnTo>
                      <a:pt x="0" y="145"/>
                    </a:lnTo>
                    <a:lnTo>
                      <a:pt x="0" y="147"/>
                    </a:lnTo>
                    <a:lnTo>
                      <a:pt x="0" y="150"/>
                    </a:lnTo>
                    <a:lnTo>
                      <a:pt x="1" y="152"/>
                    </a:lnTo>
                    <a:lnTo>
                      <a:pt x="2" y="155"/>
                    </a:lnTo>
                    <a:lnTo>
                      <a:pt x="3" y="157"/>
                    </a:lnTo>
                    <a:lnTo>
                      <a:pt x="4" y="159"/>
                    </a:lnTo>
                    <a:lnTo>
                      <a:pt x="6" y="161"/>
                    </a:lnTo>
                    <a:lnTo>
                      <a:pt x="8" y="163"/>
                    </a:lnTo>
                    <a:lnTo>
                      <a:pt x="10" y="164"/>
                    </a:lnTo>
                    <a:lnTo>
                      <a:pt x="12" y="165"/>
                    </a:lnTo>
                    <a:lnTo>
                      <a:pt x="14" y="165"/>
                    </a:lnTo>
                    <a:lnTo>
                      <a:pt x="16" y="166"/>
                    </a:lnTo>
                    <a:lnTo>
                      <a:pt x="18" y="166"/>
                    </a:lnTo>
                    <a:lnTo>
                      <a:pt x="21" y="166"/>
                    </a:lnTo>
                    <a:lnTo>
                      <a:pt x="126" y="166"/>
                    </a:lnTo>
                    <a:lnTo>
                      <a:pt x="126" y="295"/>
                    </a:lnTo>
                    <a:lnTo>
                      <a:pt x="159" y="295"/>
                    </a:lnTo>
                    <a:lnTo>
                      <a:pt x="159" y="142"/>
                    </a:lnTo>
                    <a:lnTo>
                      <a:pt x="159" y="140"/>
                    </a:lnTo>
                    <a:lnTo>
                      <a:pt x="159" y="138"/>
                    </a:lnTo>
                    <a:lnTo>
                      <a:pt x="158" y="137"/>
                    </a:lnTo>
                    <a:lnTo>
                      <a:pt x="157" y="136"/>
                    </a:lnTo>
                    <a:lnTo>
                      <a:pt x="156" y="135"/>
                    </a:lnTo>
                    <a:lnTo>
                      <a:pt x="154" y="133"/>
                    </a:lnTo>
                    <a:lnTo>
                      <a:pt x="153" y="132"/>
                    </a:lnTo>
                    <a:lnTo>
                      <a:pt x="152" y="131"/>
                    </a:lnTo>
                    <a:lnTo>
                      <a:pt x="150" y="131"/>
                    </a:lnTo>
                    <a:lnTo>
                      <a:pt x="148" y="130"/>
                    </a:lnTo>
                    <a:lnTo>
                      <a:pt x="146" y="130"/>
                    </a:lnTo>
                    <a:lnTo>
                      <a:pt x="144" y="129"/>
                    </a:lnTo>
                    <a:lnTo>
                      <a:pt x="142" y="129"/>
                    </a:lnTo>
                    <a:lnTo>
                      <a:pt x="140" y="129"/>
                    </a:lnTo>
                    <a:lnTo>
                      <a:pt x="139" y="129"/>
                    </a:lnTo>
                    <a:lnTo>
                      <a:pt x="137" y="129"/>
                    </a:lnTo>
                    <a:lnTo>
                      <a:pt x="76" y="125"/>
                    </a:lnTo>
                    <a:lnTo>
                      <a:pt x="93" y="75"/>
                    </a:lnTo>
                    <a:lnTo>
                      <a:pt x="105" y="93"/>
                    </a:lnTo>
                    <a:lnTo>
                      <a:pt x="179" y="93"/>
                    </a:lnTo>
                    <a:lnTo>
                      <a:pt x="181" y="92"/>
                    </a:lnTo>
                    <a:lnTo>
                      <a:pt x="183" y="92"/>
                    </a:lnTo>
                    <a:lnTo>
                      <a:pt x="184" y="91"/>
                    </a:lnTo>
                    <a:lnTo>
                      <a:pt x="185" y="91"/>
                    </a:lnTo>
                    <a:lnTo>
                      <a:pt x="187" y="90"/>
                    </a:lnTo>
                    <a:lnTo>
                      <a:pt x="189" y="89"/>
                    </a:lnTo>
                    <a:lnTo>
                      <a:pt x="190" y="87"/>
                    </a:lnTo>
                    <a:lnTo>
                      <a:pt x="191" y="86"/>
                    </a:lnTo>
                    <a:lnTo>
                      <a:pt x="192" y="84"/>
                    </a:lnTo>
                    <a:lnTo>
                      <a:pt x="192" y="83"/>
                    </a:lnTo>
                    <a:lnTo>
                      <a:pt x="193" y="81"/>
                    </a:lnTo>
                    <a:lnTo>
                      <a:pt x="193" y="78"/>
                    </a:lnTo>
                    <a:lnTo>
                      <a:pt x="193" y="76"/>
                    </a:lnTo>
                    <a:lnTo>
                      <a:pt x="192" y="74"/>
                    </a:lnTo>
                    <a:lnTo>
                      <a:pt x="191" y="72"/>
                    </a:lnTo>
                    <a:lnTo>
                      <a:pt x="190" y="70"/>
                    </a:lnTo>
                    <a:lnTo>
                      <a:pt x="189" y="69"/>
                    </a:lnTo>
                    <a:lnTo>
                      <a:pt x="188" y="68"/>
                    </a:lnTo>
                    <a:lnTo>
                      <a:pt x="186" y="66"/>
                    </a:lnTo>
                    <a:lnTo>
                      <a:pt x="184" y="65"/>
                    </a:lnTo>
                    <a:lnTo>
                      <a:pt x="184" y="64"/>
                    </a:lnTo>
                    <a:lnTo>
                      <a:pt x="181" y="64"/>
                    </a:lnTo>
                    <a:lnTo>
                      <a:pt x="179" y="64"/>
                    </a:lnTo>
                    <a:lnTo>
                      <a:pt x="122" y="64"/>
                    </a:lnTo>
                    <a:lnTo>
                      <a:pt x="110" y="44"/>
                    </a:lnTo>
                    <a:lnTo>
                      <a:pt x="112" y="42"/>
                    </a:lnTo>
                    <a:lnTo>
                      <a:pt x="113" y="39"/>
                    </a:lnTo>
                    <a:lnTo>
                      <a:pt x="113" y="37"/>
                    </a:lnTo>
                    <a:lnTo>
                      <a:pt x="114" y="34"/>
                    </a:lnTo>
                    <a:lnTo>
                      <a:pt x="114" y="30"/>
                    </a:lnTo>
                    <a:lnTo>
                      <a:pt x="114" y="28"/>
                    </a:lnTo>
                    <a:lnTo>
                      <a:pt x="114" y="24"/>
                    </a:lnTo>
                    <a:lnTo>
                      <a:pt x="113" y="22"/>
                    </a:lnTo>
                    <a:lnTo>
                      <a:pt x="112" y="19"/>
                    </a:lnTo>
                    <a:lnTo>
                      <a:pt x="111" y="17"/>
                    </a:lnTo>
                    <a:lnTo>
                      <a:pt x="110" y="15"/>
                    </a:lnTo>
                    <a:lnTo>
                      <a:pt x="109" y="13"/>
                    </a:lnTo>
                    <a:lnTo>
                      <a:pt x="107" y="10"/>
                    </a:lnTo>
                    <a:lnTo>
                      <a:pt x="105" y="9"/>
                    </a:lnTo>
                    <a:lnTo>
                      <a:pt x="103" y="7"/>
                    </a:lnTo>
                    <a:lnTo>
                      <a:pt x="101" y="5"/>
                    </a:lnTo>
                    <a:lnTo>
                      <a:pt x="98" y="3"/>
                    </a:lnTo>
                    <a:lnTo>
                      <a:pt x="96" y="3"/>
                    </a:lnTo>
                    <a:lnTo>
                      <a:pt x="93" y="1"/>
                    </a:lnTo>
                    <a:lnTo>
                      <a:pt x="90" y="1"/>
                    </a:lnTo>
                    <a:lnTo>
                      <a:pt x="87" y="0"/>
                    </a:lnTo>
                    <a:lnTo>
                      <a:pt x="84" y="0"/>
                    </a:lnTo>
                    <a:lnTo>
                      <a:pt x="81" y="0"/>
                    </a:lnTo>
                    <a:lnTo>
                      <a:pt x="78" y="0"/>
                    </a:lnTo>
                    <a:lnTo>
                      <a:pt x="75" y="1"/>
                    </a:lnTo>
                    <a:lnTo>
                      <a:pt x="72" y="2"/>
                    </a:lnTo>
                    <a:lnTo>
                      <a:pt x="69" y="3"/>
                    </a:lnTo>
                    <a:lnTo>
                      <a:pt x="66" y="4"/>
                    </a:lnTo>
                    <a:lnTo>
                      <a:pt x="63" y="6"/>
                    </a:lnTo>
                    <a:lnTo>
                      <a:pt x="61" y="9"/>
                    </a:lnTo>
                    <a:lnTo>
                      <a:pt x="59" y="11"/>
                    </a:lnTo>
                    <a:lnTo>
                      <a:pt x="57" y="13"/>
                    </a:lnTo>
                    <a:lnTo>
                      <a:pt x="55" y="17"/>
                    </a:lnTo>
                    <a:lnTo>
                      <a:pt x="53" y="19"/>
                    </a:lnTo>
                    <a:lnTo>
                      <a:pt x="53" y="23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70" name="Rectangle 141">
            <a:extLst>
              <a:ext uri="{FF2B5EF4-FFF2-40B4-BE49-F238E27FC236}">
                <a16:creationId xmlns:a16="http://schemas.microsoft.com/office/drawing/2014/main" id="{3442D749-D9C8-EA36-A847-B9B38EE14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3" y="2397125"/>
            <a:ext cx="3587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1">
                <a:latin typeface="Arial" panose="020B0604020202020204" pitchFamily="34" charset="0"/>
              </a:rPr>
              <a:t>T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a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s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k</a:t>
            </a:r>
          </a:p>
          <a:p>
            <a:pPr algn="ctr"/>
            <a:endParaRPr lang="en-US" altLang="en-US" i="1">
              <a:latin typeface="Arial" panose="020B0604020202020204" pitchFamily="34" charset="0"/>
            </a:endParaRP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O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r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d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e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5171" name="Line 142">
            <a:extLst>
              <a:ext uri="{FF2B5EF4-FFF2-40B4-BE49-F238E27FC236}">
                <a16:creationId xmlns:a16="http://schemas.microsoft.com/office/drawing/2014/main" id="{471E57BA-2F35-8283-8E01-18EBAFCAB4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00" y="224155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2" name="Rectangle 143">
            <a:extLst>
              <a:ext uri="{FF2B5EF4-FFF2-40B4-BE49-F238E27FC236}">
                <a16:creationId xmlns:a16="http://schemas.microsoft.com/office/drawing/2014/main" id="{E87B8684-F1E6-E77B-DFFF-F23C1DB36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1470025"/>
            <a:ext cx="688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latin typeface="Arial" panose="020B0604020202020204" pitchFamily="34" charset="0"/>
              </a:rPr>
              <a:t>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0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8DF930CA-F851-DDAA-377C-5668E84E3E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7B2F5A7-C7F5-4F8A-AA94-9BD72B953FE9}" type="slidenum">
              <a:rPr lang="en-US" altLang="en-US"/>
              <a:pPr>
                <a:spcBef>
                  <a:spcPct val="0"/>
                </a:spcBef>
                <a:buSzTx/>
              </a:pPr>
              <a:t>118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10538BA7-A17C-FEB5-F367-E45D027F0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2801938"/>
            <a:ext cx="161925" cy="24987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Register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ECDBADEC-A5FE-C441-56A6-FC225AA51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2801938"/>
            <a:ext cx="161925" cy="24987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Register</a:t>
            </a:r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955801C5-E865-ED6C-886B-54DB8CCE5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513" y="2801938"/>
            <a:ext cx="161925" cy="24987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Register</a:t>
            </a:r>
          </a:p>
        </p:txBody>
      </p:sp>
      <p:sp>
        <p:nvSpPr>
          <p:cNvPr id="41990" name="Rectangle 5">
            <a:extLst>
              <a:ext uri="{FF2B5EF4-FFF2-40B4-BE49-F238E27FC236}">
                <a16:creationId xmlns:a16="http://schemas.microsoft.com/office/drawing/2014/main" id="{29023CC8-1D2A-D108-E2FA-8BD236A94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2513" y="2801938"/>
            <a:ext cx="161925" cy="24987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Register</a:t>
            </a:r>
          </a:p>
        </p:txBody>
      </p:sp>
      <p:sp>
        <p:nvSpPr>
          <p:cNvPr id="41991" name="Rectangle 6">
            <a:extLst>
              <a:ext uri="{FF2B5EF4-FFF2-40B4-BE49-F238E27FC236}">
                <a16:creationId xmlns:a16="http://schemas.microsoft.com/office/drawing/2014/main" id="{654F2BE3-EC6A-50D6-AB18-CCBDF8090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can we compute branch target address?</a:t>
            </a:r>
          </a:p>
          <a:p>
            <a:r>
              <a:rPr lang="en-US" altLang="en-US"/>
              <a:t>When can we compute the CBZ condition?</a:t>
            </a:r>
          </a:p>
        </p:txBody>
      </p:sp>
      <p:sp>
        <p:nvSpPr>
          <p:cNvPr id="41992" name="Rectangle 7">
            <a:extLst>
              <a:ext uri="{FF2B5EF4-FFF2-40B4-BE49-F238E27FC236}">
                <a16:creationId xmlns:a16="http://schemas.microsoft.com/office/drawing/2014/main" id="{D68A1A9A-F38D-378A-E800-EB0C3E191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Accelerate Branches</a:t>
            </a:r>
          </a:p>
        </p:txBody>
      </p:sp>
      <p:grpSp>
        <p:nvGrpSpPr>
          <p:cNvPr id="41993" name="Group 93">
            <a:extLst>
              <a:ext uri="{FF2B5EF4-FFF2-40B4-BE49-F238E27FC236}">
                <a16:creationId xmlns:a16="http://schemas.microsoft.com/office/drawing/2014/main" id="{E22192AD-C986-F919-877B-A8CE8EB065F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051175"/>
            <a:ext cx="8558213" cy="1955800"/>
            <a:chOff x="-42" y="1922"/>
            <a:chExt cx="5391" cy="1232"/>
          </a:xfrm>
        </p:grpSpPr>
        <p:grpSp>
          <p:nvGrpSpPr>
            <p:cNvPr id="41999" name="Group 9">
              <a:extLst>
                <a:ext uri="{FF2B5EF4-FFF2-40B4-BE49-F238E27FC236}">
                  <a16:creationId xmlns:a16="http://schemas.microsoft.com/office/drawing/2014/main" id="{E76D46C9-6162-BE7A-631D-E00E4CBA1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2060"/>
              <a:ext cx="352" cy="838"/>
              <a:chOff x="2637" y="1943"/>
              <a:chExt cx="414" cy="838"/>
            </a:xfrm>
          </p:grpSpPr>
          <p:sp>
            <p:nvSpPr>
              <p:cNvPr id="42071" name="AutoShape 10">
                <a:extLst>
                  <a:ext uri="{FF2B5EF4-FFF2-40B4-BE49-F238E27FC236}">
                    <a16:creationId xmlns:a16="http://schemas.microsoft.com/office/drawing/2014/main" id="{8C41539D-014D-48F2-4219-A76A997C0F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2" name="Line 11">
                <a:extLst>
                  <a:ext uri="{FF2B5EF4-FFF2-40B4-BE49-F238E27FC236}">
                    <a16:creationId xmlns:a16="http://schemas.microsoft.com/office/drawing/2014/main" id="{FC5171AC-CF76-75B1-A559-10C1F4588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3" name="Line 12">
                <a:extLst>
                  <a:ext uri="{FF2B5EF4-FFF2-40B4-BE49-F238E27FC236}">
                    <a16:creationId xmlns:a16="http://schemas.microsoft.com/office/drawing/2014/main" id="{FE04F475-7DFC-81BD-E624-1FA368FDA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4" name="Line 13">
                <a:extLst>
                  <a:ext uri="{FF2B5EF4-FFF2-40B4-BE49-F238E27FC236}">
                    <a16:creationId xmlns:a16="http://schemas.microsoft.com/office/drawing/2014/main" id="{C4043301-9224-FC77-8D0D-AF5DC3EFF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5" name="Line 14">
                <a:extLst>
                  <a:ext uri="{FF2B5EF4-FFF2-40B4-BE49-F238E27FC236}">
                    <a16:creationId xmlns:a16="http://schemas.microsoft.com/office/drawing/2014/main" id="{8DF7595C-CDFB-B264-56B4-72EB5A8F8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6" name="Line 15">
                <a:extLst>
                  <a:ext uri="{FF2B5EF4-FFF2-40B4-BE49-F238E27FC236}">
                    <a16:creationId xmlns:a16="http://schemas.microsoft.com/office/drawing/2014/main" id="{F893145D-3EFF-3469-8266-D9E14E491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77" name="Line 16">
                <a:extLst>
                  <a:ext uri="{FF2B5EF4-FFF2-40B4-BE49-F238E27FC236}">
                    <a16:creationId xmlns:a16="http://schemas.microsoft.com/office/drawing/2014/main" id="{02BBF060-31A8-3217-63B8-68D8BA4D0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0" name="Group 17">
              <a:extLst>
                <a:ext uri="{FF2B5EF4-FFF2-40B4-BE49-F238E27FC236}">
                  <a16:creationId xmlns:a16="http://schemas.microsoft.com/office/drawing/2014/main" id="{85E97C66-6BB1-B341-F9AD-3BED27EF7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" y="2123"/>
              <a:ext cx="261" cy="627"/>
              <a:chOff x="775" y="1917"/>
              <a:chExt cx="307" cy="627"/>
            </a:xfrm>
          </p:grpSpPr>
          <p:sp>
            <p:nvSpPr>
              <p:cNvPr id="42069" name="Rectangle 18">
                <a:extLst>
                  <a:ext uri="{FF2B5EF4-FFF2-40B4-BE49-F238E27FC236}">
                    <a16:creationId xmlns:a16="http://schemas.microsoft.com/office/drawing/2014/main" id="{B833B1A4-ACF5-247C-CE99-4DC72AF78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PC</a:t>
                </a:r>
              </a:p>
            </p:txBody>
          </p:sp>
          <p:sp>
            <p:nvSpPr>
              <p:cNvPr id="42070" name="Line 19">
                <a:extLst>
                  <a:ext uri="{FF2B5EF4-FFF2-40B4-BE49-F238E27FC236}">
                    <a16:creationId xmlns:a16="http://schemas.microsoft.com/office/drawing/2014/main" id="{2F8C3556-C084-64A6-6AAE-1BAC49FEA8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1" name="Group 20">
              <a:extLst>
                <a:ext uri="{FF2B5EF4-FFF2-40B4-BE49-F238E27FC236}">
                  <a16:creationId xmlns:a16="http://schemas.microsoft.com/office/drawing/2014/main" id="{9E56B668-5A8C-4995-A0CB-B7F1147821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9" y="2336"/>
              <a:ext cx="713" cy="716"/>
              <a:chOff x="4703" y="2001"/>
              <a:chExt cx="839" cy="716"/>
            </a:xfrm>
          </p:grpSpPr>
          <p:sp>
            <p:nvSpPr>
              <p:cNvPr id="42065" name="Rectangle 21">
                <a:extLst>
                  <a:ext uri="{FF2B5EF4-FFF2-40B4-BE49-F238E27FC236}">
                    <a16:creationId xmlns:a16="http://schemas.microsoft.com/office/drawing/2014/main" id="{7D34983A-8A2D-5C99-3259-19B3614B0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Data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42066" name="Line 22">
                <a:extLst>
                  <a:ext uri="{FF2B5EF4-FFF2-40B4-BE49-F238E27FC236}">
                    <a16:creationId xmlns:a16="http://schemas.microsoft.com/office/drawing/2014/main" id="{EAD6F5A2-438F-F42B-F807-3B0D80E9A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7" name="Line 23">
                <a:extLst>
                  <a:ext uri="{FF2B5EF4-FFF2-40B4-BE49-F238E27FC236}">
                    <a16:creationId xmlns:a16="http://schemas.microsoft.com/office/drawing/2014/main" id="{EDE83D31-D7D3-E1E8-D9B5-EE597272B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8" name="Line 24">
                <a:extLst>
                  <a:ext uri="{FF2B5EF4-FFF2-40B4-BE49-F238E27FC236}">
                    <a16:creationId xmlns:a16="http://schemas.microsoft.com/office/drawing/2014/main" id="{7F217F73-84F8-AEAC-D141-68424E409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2" name="Group 25">
              <a:extLst>
                <a:ext uri="{FF2B5EF4-FFF2-40B4-BE49-F238E27FC236}">
                  <a16:creationId xmlns:a16="http://schemas.microsoft.com/office/drawing/2014/main" id="{C8BE6F53-FDFB-734C-55FC-D014739AFD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2080"/>
              <a:ext cx="713" cy="716"/>
              <a:chOff x="1093" y="2033"/>
              <a:chExt cx="839" cy="716"/>
            </a:xfrm>
          </p:grpSpPr>
          <p:sp>
            <p:nvSpPr>
              <p:cNvPr id="42062" name="Rectangle 26">
                <a:extLst>
                  <a:ext uri="{FF2B5EF4-FFF2-40B4-BE49-F238E27FC236}">
                    <a16:creationId xmlns:a16="http://schemas.microsoft.com/office/drawing/2014/main" id="{F9668774-CC24-7A70-FD5B-296FA4492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Instr.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42063" name="Line 27">
                <a:extLst>
                  <a:ext uri="{FF2B5EF4-FFF2-40B4-BE49-F238E27FC236}">
                    <a16:creationId xmlns:a16="http://schemas.microsoft.com/office/drawing/2014/main" id="{18388265-31CC-A19F-BF74-A8799904EA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4" name="Line 28">
                <a:extLst>
                  <a:ext uri="{FF2B5EF4-FFF2-40B4-BE49-F238E27FC236}">
                    <a16:creationId xmlns:a16="http://schemas.microsoft.com/office/drawing/2014/main" id="{EC7A84D3-D581-3E9E-81AF-56CF511F2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003" name="Group 29">
              <a:extLst>
                <a:ext uri="{FF2B5EF4-FFF2-40B4-BE49-F238E27FC236}">
                  <a16:creationId xmlns:a16="http://schemas.microsoft.com/office/drawing/2014/main" id="{19256A9A-0ACD-DB2D-BBA8-BB73C4548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1" y="2092"/>
              <a:ext cx="713" cy="716"/>
              <a:chOff x="2438" y="2033"/>
              <a:chExt cx="839" cy="716"/>
            </a:xfrm>
          </p:grpSpPr>
          <p:sp>
            <p:nvSpPr>
              <p:cNvPr id="42055" name="Rectangle 30">
                <a:extLst>
                  <a:ext uri="{FF2B5EF4-FFF2-40B4-BE49-F238E27FC236}">
                    <a16:creationId xmlns:a16="http://schemas.microsoft.com/office/drawing/2014/main" id="{0CFD3FFD-27CD-DB12-5FEB-0F85AA607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Register</a:t>
                </a:r>
              </a:p>
              <a:p>
                <a:pPr algn="ctr"/>
                <a:r>
                  <a:rPr lang="en-US" altLang="en-US" b="1"/>
                  <a:t>File</a:t>
                </a:r>
              </a:p>
            </p:txBody>
          </p:sp>
          <p:sp>
            <p:nvSpPr>
              <p:cNvPr id="42056" name="Line 31">
                <a:extLst>
                  <a:ext uri="{FF2B5EF4-FFF2-40B4-BE49-F238E27FC236}">
                    <a16:creationId xmlns:a16="http://schemas.microsoft.com/office/drawing/2014/main" id="{FA1D6A4A-547C-0F37-40BA-4B7B7DB054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7" name="Line 32">
                <a:extLst>
                  <a:ext uri="{FF2B5EF4-FFF2-40B4-BE49-F238E27FC236}">
                    <a16:creationId xmlns:a16="http://schemas.microsoft.com/office/drawing/2014/main" id="{A6CD392F-D383-B2F9-B442-9CD6D6CA9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8" name="Line 33">
                <a:extLst>
                  <a:ext uri="{FF2B5EF4-FFF2-40B4-BE49-F238E27FC236}">
                    <a16:creationId xmlns:a16="http://schemas.microsoft.com/office/drawing/2014/main" id="{C4A39BFE-9043-C6E2-9D0E-D6F9C3FE2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9" name="Line 34">
                <a:extLst>
                  <a:ext uri="{FF2B5EF4-FFF2-40B4-BE49-F238E27FC236}">
                    <a16:creationId xmlns:a16="http://schemas.microsoft.com/office/drawing/2014/main" id="{0CD2477E-9F95-4411-4A3F-7AB1A7C4A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0" name="Line 35">
                <a:extLst>
                  <a:ext uri="{FF2B5EF4-FFF2-40B4-BE49-F238E27FC236}">
                    <a16:creationId xmlns:a16="http://schemas.microsoft.com/office/drawing/2014/main" id="{A56DDE82-FF0A-189B-C85B-BF13658EE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61" name="Line 36">
                <a:extLst>
                  <a:ext uri="{FF2B5EF4-FFF2-40B4-BE49-F238E27FC236}">
                    <a16:creationId xmlns:a16="http://schemas.microsoft.com/office/drawing/2014/main" id="{736D2CD1-3089-296C-3D3E-D10AA703D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2004" name="AutoShape 37">
              <a:extLst>
                <a:ext uri="{FF2B5EF4-FFF2-40B4-BE49-F238E27FC236}">
                  <a16:creationId xmlns:a16="http://schemas.microsoft.com/office/drawing/2014/main" id="{47A673E1-C12E-A346-3C17-8C4492870BC0}"/>
                </a:ext>
              </a:extLst>
            </p:cNvPr>
            <p:cNvCxnSpPr>
              <a:cxnSpLocks noChangeShapeType="1"/>
              <a:stCxn id="42070" idx="1"/>
              <a:endCxn id="42063" idx="0"/>
            </p:cNvCxnSpPr>
            <p:nvPr/>
          </p:nvCxnSpPr>
          <p:spPr bwMode="auto">
            <a:xfrm>
              <a:off x="219" y="2437"/>
              <a:ext cx="71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05" name="Line 38">
              <a:extLst>
                <a:ext uri="{FF2B5EF4-FFF2-40B4-BE49-F238E27FC236}">
                  <a16:creationId xmlns:a16="http://schemas.microsoft.com/office/drawing/2014/main" id="{A30E62EE-AA25-CA64-1239-E7569DDE3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9" y="2661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39">
              <a:extLst>
                <a:ext uri="{FF2B5EF4-FFF2-40B4-BE49-F238E27FC236}">
                  <a16:creationId xmlns:a16="http://schemas.microsoft.com/office/drawing/2014/main" id="{BD926B55-E823-74A6-996E-0D3A94854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9" y="252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7" name="Line 40">
              <a:extLst>
                <a:ext uri="{FF2B5EF4-FFF2-40B4-BE49-F238E27FC236}">
                  <a16:creationId xmlns:a16="http://schemas.microsoft.com/office/drawing/2014/main" id="{0BADF25F-7485-C94E-4D0D-D274863E9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0" y="315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8" name="Line 41">
              <a:extLst>
                <a:ext uri="{FF2B5EF4-FFF2-40B4-BE49-F238E27FC236}">
                  <a16:creationId xmlns:a16="http://schemas.microsoft.com/office/drawing/2014/main" id="{337A8932-3BD5-7B22-6521-7CB7EBB55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8" y="243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009" name="AutoShape 42">
              <a:extLst>
                <a:ext uri="{FF2B5EF4-FFF2-40B4-BE49-F238E27FC236}">
                  <a16:creationId xmlns:a16="http://schemas.microsoft.com/office/drawing/2014/main" id="{75727C37-8BDE-47B7-BD11-9194DBA8197B}"/>
                </a:ext>
              </a:extLst>
            </p:cNvPr>
            <p:cNvCxnSpPr>
              <a:cxnSpLocks noChangeShapeType="1"/>
              <a:stCxn id="42064" idx="1"/>
              <a:endCxn id="42008" idx="0"/>
            </p:cNvCxnSpPr>
            <p:nvPr/>
          </p:nvCxnSpPr>
          <p:spPr bwMode="auto">
            <a:xfrm flipV="1">
              <a:off x="1003" y="2437"/>
              <a:ext cx="415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0" name="AutoShape 43">
              <a:extLst>
                <a:ext uri="{FF2B5EF4-FFF2-40B4-BE49-F238E27FC236}">
                  <a16:creationId xmlns:a16="http://schemas.microsoft.com/office/drawing/2014/main" id="{A7F5AAEE-D287-A3E2-6AEF-A0A4FC59374A}"/>
                </a:ext>
              </a:extLst>
            </p:cNvPr>
            <p:cNvCxnSpPr>
              <a:cxnSpLocks noChangeShapeType="1"/>
              <a:stCxn id="42008" idx="1"/>
              <a:endCxn id="42005" idx="0"/>
            </p:cNvCxnSpPr>
            <p:nvPr/>
          </p:nvCxnSpPr>
          <p:spPr bwMode="auto">
            <a:xfrm flipH="1">
              <a:off x="1459" y="2437"/>
              <a:ext cx="2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11" name="Line 44">
              <a:extLst>
                <a:ext uri="{FF2B5EF4-FFF2-40B4-BE49-F238E27FC236}">
                  <a16:creationId xmlns:a16="http://schemas.microsoft.com/office/drawing/2014/main" id="{47A2AFC6-7365-BA8D-28A3-2BA692DFE1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0" y="315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2" name="Line 45">
              <a:extLst>
                <a:ext uri="{FF2B5EF4-FFF2-40B4-BE49-F238E27FC236}">
                  <a16:creationId xmlns:a16="http://schemas.microsoft.com/office/drawing/2014/main" id="{B956E0F2-BD22-C6E3-A8E9-4415EC8F7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192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46">
              <a:extLst>
                <a:ext uri="{FF2B5EF4-FFF2-40B4-BE49-F238E27FC236}">
                  <a16:creationId xmlns:a16="http://schemas.microsoft.com/office/drawing/2014/main" id="{F8020A38-DDBA-1B00-7FA9-8C6B59F21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48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4" name="Line 47">
              <a:extLst>
                <a:ext uri="{FF2B5EF4-FFF2-40B4-BE49-F238E27FC236}">
                  <a16:creationId xmlns:a16="http://schemas.microsoft.com/office/drawing/2014/main" id="{B209B25D-62C2-E6E3-9B34-B332B1BFA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2694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Line 48">
              <a:extLst>
                <a:ext uri="{FF2B5EF4-FFF2-40B4-BE49-F238E27FC236}">
                  <a16:creationId xmlns:a16="http://schemas.microsoft.com/office/drawing/2014/main" id="{009FCF7C-C33D-2D67-472D-593F6066A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" y="1923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016" name="AutoShape 49">
              <a:extLst>
                <a:ext uri="{FF2B5EF4-FFF2-40B4-BE49-F238E27FC236}">
                  <a16:creationId xmlns:a16="http://schemas.microsoft.com/office/drawing/2014/main" id="{9736D70B-B838-3B74-A3F4-2D61ADB3D9D8}"/>
                </a:ext>
              </a:extLst>
            </p:cNvPr>
            <p:cNvCxnSpPr>
              <a:cxnSpLocks noChangeShapeType="1"/>
              <a:stCxn id="42008" idx="1"/>
              <a:endCxn id="42006" idx="0"/>
            </p:cNvCxnSpPr>
            <p:nvPr/>
          </p:nvCxnSpPr>
          <p:spPr bwMode="auto">
            <a:xfrm flipH="1">
              <a:off x="1459" y="2437"/>
              <a:ext cx="2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7" name="AutoShape 50">
              <a:extLst>
                <a:ext uri="{FF2B5EF4-FFF2-40B4-BE49-F238E27FC236}">
                  <a16:creationId xmlns:a16="http://schemas.microsoft.com/office/drawing/2014/main" id="{9EEEC090-1474-43E5-B441-59AFC2222F8E}"/>
                </a:ext>
              </a:extLst>
            </p:cNvPr>
            <p:cNvCxnSpPr>
              <a:cxnSpLocks noChangeShapeType="1"/>
              <a:stCxn id="42075" idx="1"/>
              <a:endCxn id="42013" idx="0"/>
            </p:cNvCxnSpPr>
            <p:nvPr/>
          </p:nvCxnSpPr>
          <p:spPr bwMode="auto">
            <a:xfrm>
              <a:off x="3328" y="2479"/>
              <a:ext cx="8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8" name="AutoShape 51">
              <a:extLst>
                <a:ext uri="{FF2B5EF4-FFF2-40B4-BE49-F238E27FC236}">
                  <a16:creationId xmlns:a16="http://schemas.microsoft.com/office/drawing/2014/main" id="{0486B902-F450-8C10-DE82-D68779368219}"/>
                </a:ext>
              </a:extLst>
            </p:cNvPr>
            <p:cNvCxnSpPr>
              <a:cxnSpLocks noChangeShapeType="1"/>
              <a:stCxn id="42013" idx="1"/>
              <a:endCxn id="42012" idx="0"/>
            </p:cNvCxnSpPr>
            <p:nvPr/>
          </p:nvCxnSpPr>
          <p:spPr bwMode="auto">
            <a:xfrm flipV="1">
              <a:off x="3452" y="1922"/>
              <a:ext cx="0" cy="5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19" name="AutoShape 52">
              <a:extLst>
                <a:ext uri="{FF2B5EF4-FFF2-40B4-BE49-F238E27FC236}">
                  <a16:creationId xmlns:a16="http://schemas.microsoft.com/office/drawing/2014/main" id="{4896D43D-E642-F74D-5050-2D3F04C900A6}"/>
                </a:ext>
              </a:extLst>
            </p:cNvPr>
            <p:cNvCxnSpPr>
              <a:cxnSpLocks noChangeShapeType="1"/>
              <a:stCxn id="42012" idx="1"/>
              <a:endCxn id="42015" idx="0"/>
            </p:cNvCxnSpPr>
            <p:nvPr/>
          </p:nvCxnSpPr>
          <p:spPr bwMode="auto">
            <a:xfrm>
              <a:off x="3495" y="1922"/>
              <a:ext cx="84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0" name="AutoShape 53">
              <a:extLst>
                <a:ext uri="{FF2B5EF4-FFF2-40B4-BE49-F238E27FC236}">
                  <a16:creationId xmlns:a16="http://schemas.microsoft.com/office/drawing/2014/main" id="{82EE4BF2-8D6A-CC39-0497-5CB52F6231F9}"/>
                </a:ext>
              </a:extLst>
            </p:cNvPr>
            <p:cNvCxnSpPr>
              <a:cxnSpLocks noChangeShapeType="1"/>
              <a:stCxn id="42014" idx="0"/>
              <a:endCxn id="42068" idx="1"/>
            </p:cNvCxnSpPr>
            <p:nvPr/>
          </p:nvCxnSpPr>
          <p:spPr bwMode="auto">
            <a:xfrm flipH="1">
              <a:off x="4272" y="2694"/>
              <a:ext cx="6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1" name="AutoShape 54">
              <a:extLst>
                <a:ext uri="{FF2B5EF4-FFF2-40B4-BE49-F238E27FC236}">
                  <a16:creationId xmlns:a16="http://schemas.microsoft.com/office/drawing/2014/main" id="{0146E171-4577-1E23-554F-D51B07B9B11F}"/>
                </a:ext>
              </a:extLst>
            </p:cNvPr>
            <p:cNvCxnSpPr>
              <a:cxnSpLocks noChangeShapeType="1"/>
              <a:stCxn id="42060" idx="1"/>
              <a:endCxn id="42076" idx="0"/>
            </p:cNvCxnSpPr>
            <p:nvPr/>
          </p:nvCxnSpPr>
          <p:spPr bwMode="auto">
            <a:xfrm>
              <a:off x="2324" y="2235"/>
              <a:ext cx="652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022" name="Line 55">
              <a:extLst>
                <a:ext uri="{FF2B5EF4-FFF2-40B4-BE49-F238E27FC236}">
                  <a16:creationId xmlns:a16="http://schemas.microsoft.com/office/drawing/2014/main" id="{B099C264-9FEA-6B83-3E0B-9F596C11B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662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Line 56">
              <a:extLst>
                <a:ext uri="{FF2B5EF4-FFF2-40B4-BE49-F238E27FC236}">
                  <a16:creationId xmlns:a16="http://schemas.microsoft.com/office/drawing/2014/main" id="{A286F43B-B439-6419-C400-99485AD4E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272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4" name="Line 57">
              <a:extLst>
                <a:ext uri="{FF2B5EF4-FFF2-40B4-BE49-F238E27FC236}">
                  <a16:creationId xmlns:a16="http://schemas.microsoft.com/office/drawing/2014/main" id="{98F663CA-AA41-5555-2913-73C61846F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3" y="291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Line 58">
              <a:extLst>
                <a:ext uri="{FF2B5EF4-FFF2-40B4-BE49-F238E27FC236}">
                  <a16:creationId xmlns:a16="http://schemas.microsoft.com/office/drawing/2014/main" id="{BC3FCF8D-1922-AE02-8159-F42377CBD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6" y="2916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6" name="Line 59">
              <a:extLst>
                <a:ext uri="{FF2B5EF4-FFF2-40B4-BE49-F238E27FC236}">
                  <a16:creationId xmlns:a16="http://schemas.microsoft.com/office/drawing/2014/main" id="{3542D186-8A9F-FF6C-F2AC-E730A5BE8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291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027" name="AutoShape 60">
              <a:extLst>
                <a:ext uri="{FF2B5EF4-FFF2-40B4-BE49-F238E27FC236}">
                  <a16:creationId xmlns:a16="http://schemas.microsoft.com/office/drawing/2014/main" id="{3777E154-9E38-EF4A-BFD3-C86886FB69E3}"/>
                </a:ext>
              </a:extLst>
            </p:cNvPr>
            <p:cNvCxnSpPr>
              <a:cxnSpLocks noChangeShapeType="1"/>
              <a:stCxn id="42008" idx="1"/>
              <a:endCxn id="42026" idx="0"/>
            </p:cNvCxnSpPr>
            <p:nvPr/>
          </p:nvCxnSpPr>
          <p:spPr bwMode="auto">
            <a:xfrm>
              <a:off x="1461" y="2437"/>
              <a:ext cx="1" cy="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8" name="AutoShape 61">
              <a:extLst>
                <a:ext uri="{FF2B5EF4-FFF2-40B4-BE49-F238E27FC236}">
                  <a16:creationId xmlns:a16="http://schemas.microsoft.com/office/drawing/2014/main" id="{8F62F3AC-8211-C3F8-C9C2-4AF302A4ECD7}"/>
                </a:ext>
              </a:extLst>
            </p:cNvPr>
            <p:cNvCxnSpPr>
              <a:cxnSpLocks noChangeShapeType="1"/>
              <a:stCxn id="42026" idx="1"/>
              <a:endCxn id="42025" idx="0"/>
            </p:cNvCxnSpPr>
            <p:nvPr/>
          </p:nvCxnSpPr>
          <p:spPr bwMode="auto">
            <a:xfrm>
              <a:off x="1505" y="2912"/>
              <a:ext cx="1101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29" name="AutoShape 62">
              <a:extLst>
                <a:ext uri="{FF2B5EF4-FFF2-40B4-BE49-F238E27FC236}">
                  <a16:creationId xmlns:a16="http://schemas.microsoft.com/office/drawing/2014/main" id="{83BFA49D-04BE-4806-CD71-F9FD66A8BE51}"/>
                </a:ext>
              </a:extLst>
            </p:cNvPr>
            <p:cNvCxnSpPr>
              <a:cxnSpLocks noChangeShapeType="1"/>
              <a:stCxn id="42025" idx="1"/>
              <a:endCxn id="42022" idx="1"/>
            </p:cNvCxnSpPr>
            <p:nvPr/>
          </p:nvCxnSpPr>
          <p:spPr bwMode="auto">
            <a:xfrm flipV="1">
              <a:off x="2649" y="2662"/>
              <a:ext cx="3" cy="2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0" name="AutoShape 63">
              <a:extLst>
                <a:ext uri="{FF2B5EF4-FFF2-40B4-BE49-F238E27FC236}">
                  <a16:creationId xmlns:a16="http://schemas.microsoft.com/office/drawing/2014/main" id="{D839AC63-9973-6C90-0515-CBCA28DED1E7}"/>
                </a:ext>
              </a:extLst>
            </p:cNvPr>
            <p:cNvCxnSpPr>
              <a:cxnSpLocks noChangeShapeType="1"/>
              <a:stCxn id="42023" idx="0"/>
              <a:endCxn id="42024" idx="0"/>
            </p:cNvCxnSpPr>
            <p:nvPr/>
          </p:nvCxnSpPr>
          <p:spPr bwMode="auto">
            <a:xfrm flipH="1">
              <a:off x="2823" y="2720"/>
              <a:ext cx="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1" name="AutoShape 64">
              <a:extLst>
                <a:ext uri="{FF2B5EF4-FFF2-40B4-BE49-F238E27FC236}">
                  <a16:creationId xmlns:a16="http://schemas.microsoft.com/office/drawing/2014/main" id="{9C164494-9025-A075-4771-B285F18FA510}"/>
                </a:ext>
              </a:extLst>
            </p:cNvPr>
            <p:cNvCxnSpPr>
              <a:cxnSpLocks noChangeShapeType="1"/>
              <a:stCxn id="42024" idx="1"/>
              <a:endCxn id="42067" idx="0"/>
            </p:cNvCxnSpPr>
            <p:nvPr/>
          </p:nvCxnSpPr>
          <p:spPr bwMode="auto">
            <a:xfrm flipV="1">
              <a:off x="2866" y="2908"/>
              <a:ext cx="693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2" name="AutoShape 65">
              <a:extLst>
                <a:ext uri="{FF2B5EF4-FFF2-40B4-BE49-F238E27FC236}">
                  <a16:creationId xmlns:a16="http://schemas.microsoft.com/office/drawing/2014/main" id="{294FB85D-FB49-0A8B-BBE4-84F4F641FEF9}"/>
                </a:ext>
              </a:extLst>
            </p:cNvPr>
            <p:cNvCxnSpPr>
              <a:cxnSpLocks noChangeShapeType="1"/>
              <a:stCxn id="42013" idx="1"/>
              <a:endCxn id="42066" idx="0"/>
            </p:cNvCxnSpPr>
            <p:nvPr/>
          </p:nvCxnSpPr>
          <p:spPr bwMode="auto">
            <a:xfrm flipV="1">
              <a:off x="3452" y="2479"/>
              <a:ext cx="107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3" name="AutoShape 66">
              <a:extLst>
                <a:ext uri="{FF2B5EF4-FFF2-40B4-BE49-F238E27FC236}">
                  <a16:creationId xmlns:a16="http://schemas.microsoft.com/office/drawing/2014/main" id="{B0353ED4-54E7-50F5-C596-D8642C9254A2}"/>
                </a:ext>
              </a:extLst>
            </p:cNvPr>
            <p:cNvCxnSpPr>
              <a:cxnSpLocks noChangeShapeType="1"/>
              <a:stCxn id="42061" idx="1"/>
              <a:endCxn id="42022" idx="0"/>
            </p:cNvCxnSpPr>
            <p:nvPr/>
          </p:nvCxnSpPr>
          <p:spPr bwMode="auto">
            <a:xfrm flipV="1">
              <a:off x="2324" y="2662"/>
              <a:ext cx="284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4" name="AutoShape 67">
              <a:extLst>
                <a:ext uri="{FF2B5EF4-FFF2-40B4-BE49-F238E27FC236}">
                  <a16:creationId xmlns:a16="http://schemas.microsoft.com/office/drawing/2014/main" id="{D915C7E7-C1E5-5858-8403-8E5677998153}"/>
                </a:ext>
              </a:extLst>
            </p:cNvPr>
            <p:cNvCxnSpPr>
              <a:cxnSpLocks noChangeShapeType="1"/>
              <a:stCxn id="42022" idx="1"/>
              <a:endCxn id="42023" idx="0"/>
            </p:cNvCxnSpPr>
            <p:nvPr/>
          </p:nvCxnSpPr>
          <p:spPr bwMode="auto">
            <a:xfrm>
              <a:off x="2652" y="2662"/>
              <a:ext cx="173" cy="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5" name="AutoShape 68">
              <a:extLst>
                <a:ext uri="{FF2B5EF4-FFF2-40B4-BE49-F238E27FC236}">
                  <a16:creationId xmlns:a16="http://schemas.microsoft.com/office/drawing/2014/main" id="{C7294115-8576-D699-841F-0E1396892481}"/>
                </a:ext>
              </a:extLst>
            </p:cNvPr>
            <p:cNvCxnSpPr>
              <a:cxnSpLocks noChangeShapeType="1"/>
              <a:stCxn id="42023" idx="1"/>
              <a:endCxn id="42077" idx="0"/>
            </p:cNvCxnSpPr>
            <p:nvPr/>
          </p:nvCxnSpPr>
          <p:spPr bwMode="auto">
            <a:xfrm>
              <a:off x="2868" y="2720"/>
              <a:ext cx="10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6" name="AutoShape 69">
              <a:extLst>
                <a:ext uri="{FF2B5EF4-FFF2-40B4-BE49-F238E27FC236}">
                  <a16:creationId xmlns:a16="http://schemas.microsoft.com/office/drawing/2014/main" id="{ED3C1D73-C28C-5B20-705B-26ACB8A1AC18}"/>
                </a:ext>
              </a:extLst>
            </p:cNvPr>
            <p:cNvCxnSpPr>
              <a:cxnSpLocks noChangeShapeType="1"/>
              <a:stCxn id="42006" idx="1"/>
              <a:endCxn id="42057" idx="0"/>
            </p:cNvCxnSpPr>
            <p:nvPr/>
          </p:nvCxnSpPr>
          <p:spPr bwMode="auto">
            <a:xfrm flipV="1">
              <a:off x="1503" y="252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37" name="AutoShape 70">
              <a:extLst>
                <a:ext uri="{FF2B5EF4-FFF2-40B4-BE49-F238E27FC236}">
                  <a16:creationId xmlns:a16="http://schemas.microsoft.com/office/drawing/2014/main" id="{99161586-7ADC-FF6F-650F-EDE693254C9C}"/>
                </a:ext>
              </a:extLst>
            </p:cNvPr>
            <p:cNvCxnSpPr>
              <a:cxnSpLocks noChangeShapeType="1"/>
              <a:stCxn id="42005" idx="1"/>
              <a:endCxn id="42059" idx="0"/>
            </p:cNvCxnSpPr>
            <p:nvPr/>
          </p:nvCxnSpPr>
          <p:spPr bwMode="auto">
            <a:xfrm>
              <a:off x="1503" y="266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2038" name="Group 71">
              <a:extLst>
                <a:ext uri="{FF2B5EF4-FFF2-40B4-BE49-F238E27FC236}">
                  <a16:creationId xmlns:a16="http://schemas.microsoft.com/office/drawing/2014/main" id="{926731F2-FDB6-5396-64B8-D74CA418B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6" y="2092"/>
              <a:ext cx="713" cy="716"/>
              <a:chOff x="2438" y="2033"/>
              <a:chExt cx="839" cy="716"/>
            </a:xfrm>
          </p:grpSpPr>
          <p:sp>
            <p:nvSpPr>
              <p:cNvPr id="42048" name="Rectangle 72">
                <a:extLst>
                  <a:ext uri="{FF2B5EF4-FFF2-40B4-BE49-F238E27FC236}">
                    <a16:creationId xmlns:a16="http://schemas.microsoft.com/office/drawing/2014/main" id="{A00ADD54-3044-8077-612D-8BA1C49A4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Register</a:t>
                </a:r>
              </a:p>
              <a:p>
                <a:pPr algn="ctr"/>
                <a:r>
                  <a:rPr lang="en-US" altLang="en-US" b="1"/>
                  <a:t>File</a:t>
                </a:r>
              </a:p>
            </p:txBody>
          </p:sp>
          <p:sp>
            <p:nvSpPr>
              <p:cNvPr id="42049" name="Line 73">
                <a:extLst>
                  <a:ext uri="{FF2B5EF4-FFF2-40B4-BE49-F238E27FC236}">
                    <a16:creationId xmlns:a16="http://schemas.microsoft.com/office/drawing/2014/main" id="{33790554-A610-CD04-391D-BC141F3CD6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0" name="Line 74">
                <a:extLst>
                  <a:ext uri="{FF2B5EF4-FFF2-40B4-BE49-F238E27FC236}">
                    <a16:creationId xmlns:a16="http://schemas.microsoft.com/office/drawing/2014/main" id="{491EC746-98E3-1860-777A-6AC37CAFB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1" name="Line 75">
                <a:extLst>
                  <a:ext uri="{FF2B5EF4-FFF2-40B4-BE49-F238E27FC236}">
                    <a16:creationId xmlns:a16="http://schemas.microsoft.com/office/drawing/2014/main" id="{36597499-8F54-675A-C412-995F3EA3A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2" name="Line 76">
                <a:extLst>
                  <a:ext uri="{FF2B5EF4-FFF2-40B4-BE49-F238E27FC236}">
                    <a16:creationId xmlns:a16="http://schemas.microsoft.com/office/drawing/2014/main" id="{F80994B5-68D7-EC43-B2CC-5FAB1078D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3" name="Line 77">
                <a:extLst>
                  <a:ext uri="{FF2B5EF4-FFF2-40B4-BE49-F238E27FC236}">
                    <a16:creationId xmlns:a16="http://schemas.microsoft.com/office/drawing/2014/main" id="{96C00BA9-6108-B405-FFE1-BBCF66304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054" name="Line 78">
                <a:extLst>
                  <a:ext uri="{FF2B5EF4-FFF2-40B4-BE49-F238E27FC236}">
                    <a16:creationId xmlns:a16="http://schemas.microsoft.com/office/drawing/2014/main" id="{9B5A97D7-7A61-3ACC-2843-F26051393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39" name="Line 79">
              <a:extLst>
                <a:ext uri="{FF2B5EF4-FFF2-40B4-BE49-F238E27FC236}">
                  <a16:creationId xmlns:a16="http://schemas.microsoft.com/office/drawing/2014/main" id="{224F4CAF-CBD1-274A-3653-4C56E135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" y="237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0" name="Line 80">
              <a:extLst>
                <a:ext uri="{FF2B5EF4-FFF2-40B4-BE49-F238E27FC236}">
                  <a16:creationId xmlns:a16="http://schemas.microsoft.com/office/drawing/2014/main" id="{D5C8294D-7F09-D7F3-087B-B2EA3F0A6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6" y="223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041" name="AutoShape 81">
              <a:extLst>
                <a:ext uri="{FF2B5EF4-FFF2-40B4-BE49-F238E27FC236}">
                  <a16:creationId xmlns:a16="http://schemas.microsoft.com/office/drawing/2014/main" id="{FBBCCFD0-0C12-F9A8-2C96-6C2E5F7FB2A5}"/>
                </a:ext>
              </a:extLst>
            </p:cNvPr>
            <p:cNvCxnSpPr>
              <a:cxnSpLocks noChangeShapeType="1"/>
              <a:stCxn id="42014" idx="1"/>
              <a:endCxn id="42040" idx="0"/>
            </p:cNvCxnSpPr>
            <p:nvPr/>
          </p:nvCxnSpPr>
          <p:spPr bwMode="auto">
            <a:xfrm flipV="1">
              <a:off x="4381" y="2233"/>
              <a:ext cx="5" cy="4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2" name="AutoShape 82">
              <a:extLst>
                <a:ext uri="{FF2B5EF4-FFF2-40B4-BE49-F238E27FC236}">
                  <a16:creationId xmlns:a16="http://schemas.microsoft.com/office/drawing/2014/main" id="{B4471F68-496A-39C9-74D9-2348BA8FF9F3}"/>
                </a:ext>
              </a:extLst>
            </p:cNvPr>
            <p:cNvCxnSpPr>
              <a:cxnSpLocks noChangeShapeType="1"/>
              <a:stCxn id="42015" idx="1"/>
              <a:endCxn id="42040" idx="0"/>
            </p:cNvCxnSpPr>
            <p:nvPr/>
          </p:nvCxnSpPr>
          <p:spPr bwMode="auto">
            <a:xfrm>
              <a:off x="4382" y="1923"/>
              <a:ext cx="4" cy="3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3" name="AutoShape 83">
              <a:extLst>
                <a:ext uri="{FF2B5EF4-FFF2-40B4-BE49-F238E27FC236}">
                  <a16:creationId xmlns:a16="http://schemas.microsoft.com/office/drawing/2014/main" id="{8AE2DEA4-D3AE-D005-5BC8-D76901721716}"/>
                </a:ext>
              </a:extLst>
            </p:cNvPr>
            <p:cNvCxnSpPr>
              <a:cxnSpLocks noChangeShapeType="1"/>
              <a:stCxn id="42040" idx="1"/>
              <a:endCxn id="42049" idx="0"/>
            </p:cNvCxnSpPr>
            <p:nvPr/>
          </p:nvCxnSpPr>
          <p:spPr bwMode="auto">
            <a:xfrm>
              <a:off x="4430" y="2233"/>
              <a:ext cx="206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4" name="AutoShape 84">
              <a:extLst>
                <a:ext uri="{FF2B5EF4-FFF2-40B4-BE49-F238E27FC236}">
                  <a16:creationId xmlns:a16="http://schemas.microsoft.com/office/drawing/2014/main" id="{B8E873B3-08AE-1227-B837-B5E74F39545C}"/>
                </a:ext>
              </a:extLst>
            </p:cNvPr>
            <p:cNvCxnSpPr>
              <a:cxnSpLocks noChangeShapeType="1"/>
              <a:stCxn id="42026" idx="0"/>
              <a:endCxn id="42011" idx="0"/>
            </p:cNvCxnSpPr>
            <p:nvPr/>
          </p:nvCxnSpPr>
          <p:spPr bwMode="auto">
            <a:xfrm flipH="1">
              <a:off x="1460" y="2912"/>
              <a:ext cx="2" cy="2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5" name="AutoShape 85">
              <a:extLst>
                <a:ext uri="{FF2B5EF4-FFF2-40B4-BE49-F238E27FC236}">
                  <a16:creationId xmlns:a16="http://schemas.microsoft.com/office/drawing/2014/main" id="{2A3BB328-E9AB-CF35-8A68-74243BB29A50}"/>
                </a:ext>
              </a:extLst>
            </p:cNvPr>
            <p:cNvCxnSpPr>
              <a:cxnSpLocks noChangeShapeType="1"/>
              <a:stCxn id="42011" idx="1"/>
              <a:endCxn id="42007" idx="0"/>
            </p:cNvCxnSpPr>
            <p:nvPr/>
          </p:nvCxnSpPr>
          <p:spPr bwMode="auto">
            <a:xfrm>
              <a:off x="1504" y="3154"/>
              <a:ext cx="296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6" name="AutoShape 86">
              <a:extLst>
                <a:ext uri="{FF2B5EF4-FFF2-40B4-BE49-F238E27FC236}">
                  <a16:creationId xmlns:a16="http://schemas.microsoft.com/office/drawing/2014/main" id="{7062EEBF-B8C6-0EFA-EA6B-8680B33AC2A0}"/>
                </a:ext>
              </a:extLst>
            </p:cNvPr>
            <p:cNvCxnSpPr>
              <a:cxnSpLocks noChangeShapeType="1"/>
              <a:stCxn id="42007" idx="1"/>
              <a:endCxn id="42039" idx="0"/>
            </p:cNvCxnSpPr>
            <p:nvPr/>
          </p:nvCxnSpPr>
          <p:spPr bwMode="auto">
            <a:xfrm flipH="1" flipV="1">
              <a:off x="4510" y="2373"/>
              <a:ext cx="4" cy="7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047" name="AutoShape 87">
              <a:extLst>
                <a:ext uri="{FF2B5EF4-FFF2-40B4-BE49-F238E27FC236}">
                  <a16:creationId xmlns:a16="http://schemas.microsoft.com/office/drawing/2014/main" id="{39336DC2-9B89-A6D4-162E-267862E57AC0}"/>
                </a:ext>
              </a:extLst>
            </p:cNvPr>
            <p:cNvCxnSpPr>
              <a:cxnSpLocks noChangeShapeType="1"/>
              <a:stCxn id="42039" idx="1"/>
              <a:endCxn id="42051" idx="0"/>
            </p:cNvCxnSpPr>
            <p:nvPr/>
          </p:nvCxnSpPr>
          <p:spPr bwMode="auto">
            <a:xfrm>
              <a:off x="4554" y="2373"/>
              <a:ext cx="82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1994" name="Text Box 88">
            <a:extLst>
              <a:ext uri="{FF2B5EF4-FFF2-40B4-BE49-F238E27FC236}">
                <a16:creationId xmlns:a16="http://schemas.microsoft.com/office/drawing/2014/main" id="{53004725-DD9F-79E8-0E79-85AA82925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97075"/>
            <a:ext cx="1174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IF</a:t>
            </a:r>
          </a:p>
          <a:p>
            <a:pPr algn="ctr"/>
            <a:r>
              <a:rPr lang="en-US" altLang="en-US"/>
              <a:t>Instruction</a:t>
            </a:r>
          </a:p>
          <a:p>
            <a:pPr algn="ctr"/>
            <a:r>
              <a:rPr lang="en-US" altLang="en-US"/>
              <a:t>Fetch</a:t>
            </a:r>
          </a:p>
        </p:txBody>
      </p:sp>
      <p:sp>
        <p:nvSpPr>
          <p:cNvPr id="41995" name="Text Box 89">
            <a:extLst>
              <a:ext uri="{FF2B5EF4-FFF2-40B4-BE49-F238E27FC236}">
                <a16:creationId xmlns:a16="http://schemas.microsoft.com/office/drawing/2014/main" id="{D4DE74CC-B399-9F2F-F87C-06594EF10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1997075"/>
            <a:ext cx="946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RF</a:t>
            </a:r>
          </a:p>
          <a:p>
            <a:pPr algn="ctr"/>
            <a:r>
              <a:rPr lang="en-US" altLang="en-US"/>
              <a:t>Register</a:t>
            </a:r>
          </a:p>
          <a:p>
            <a:pPr algn="ctr"/>
            <a:r>
              <a:rPr lang="en-US" altLang="en-US"/>
              <a:t>Fetch</a:t>
            </a:r>
          </a:p>
        </p:txBody>
      </p:sp>
      <p:sp>
        <p:nvSpPr>
          <p:cNvPr id="41996" name="Text Box 90">
            <a:extLst>
              <a:ext uri="{FF2B5EF4-FFF2-40B4-BE49-F238E27FC236}">
                <a16:creationId xmlns:a16="http://schemas.microsoft.com/office/drawing/2014/main" id="{498E4683-C7C0-EE5A-E9AB-280ED7286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238" y="1997075"/>
            <a:ext cx="92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EX</a:t>
            </a:r>
          </a:p>
          <a:p>
            <a:pPr algn="ctr"/>
            <a:r>
              <a:rPr lang="en-US" altLang="en-US"/>
              <a:t>Execute</a:t>
            </a:r>
          </a:p>
        </p:txBody>
      </p:sp>
      <p:sp>
        <p:nvSpPr>
          <p:cNvPr id="41997" name="Text Box 91">
            <a:extLst>
              <a:ext uri="{FF2B5EF4-FFF2-40B4-BE49-F238E27FC236}">
                <a16:creationId xmlns:a16="http://schemas.microsoft.com/office/drawing/2014/main" id="{9252D0D9-0947-058B-77F3-B57E406A1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2825" y="1997075"/>
            <a:ext cx="971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MEM</a:t>
            </a:r>
          </a:p>
          <a:p>
            <a:pPr algn="ctr"/>
            <a:r>
              <a:rPr lang="en-US" altLang="en-US"/>
              <a:t>Data</a:t>
            </a:r>
          </a:p>
          <a:p>
            <a:pPr algn="ctr"/>
            <a:r>
              <a:rPr lang="en-US" altLang="en-US"/>
              <a:t>Memory</a:t>
            </a:r>
          </a:p>
        </p:txBody>
      </p:sp>
      <p:sp>
        <p:nvSpPr>
          <p:cNvPr id="41998" name="Text Box 92">
            <a:extLst>
              <a:ext uri="{FF2B5EF4-FFF2-40B4-BE49-F238E27FC236}">
                <a16:creationId xmlns:a16="http://schemas.microsoft.com/office/drawing/2014/main" id="{76892F80-CA8A-D8A4-F6BE-14323113C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950" y="1997075"/>
            <a:ext cx="113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WB</a:t>
            </a:r>
          </a:p>
          <a:p>
            <a:pPr algn="ctr"/>
            <a:r>
              <a:rPr lang="en-US" altLang="en-US"/>
              <a:t>Writeback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55">
            <a:extLst>
              <a:ext uri="{FF2B5EF4-FFF2-40B4-BE49-F238E27FC236}">
                <a16:creationId xmlns:a16="http://schemas.microsoft.com/office/drawing/2014/main" id="{838A3A8B-EC29-2A1D-7005-99A3652D05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Branch updates the PC at the end of the Reg/Dec stage.</a:t>
            </a:r>
          </a:p>
        </p:txBody>
      </p:sp>
      <p:sp>
        <p:nvSpPr>
          <p:cNvPr id="44035" name="Slide Number Placeholder 2">
            <a:extLst>
              <a:ext uri="{FF2B5EF4-FFF2-40B4-BE49-F238E27FC236}">
                <a16:creationId xmlns:a16="http://schemas.microsoft.com/office/drawing/2014/main" id="{E9F6B69B-76CE-BD68-0EE3-9EDEE060A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82AE71C1-A056-40A1-BF30-B146D91E4823}" type="slidenum">
              <a:rPr lang="en-US" altLang="en-US"/>
              <a:pPr>
                <a:spcBef>
                  <a:spcPct val="0"/>
                </a:spcBef>
                <a:buSzTx/>
              </a:pPr>
              <a:t>119</a:t>
            </a:fld>
            <a:endParaRPr lang="en-US" altLang="en-US"/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7555A782-7C7E-2F2D-0E09-686FC2F79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850" y="225425"/>
            <a:ext cx="2428875" cy="4159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US" altLang="en-US" dirty="0"/>
              <a:t>Control Hazard 2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E4C62A0B-FD68-8276-7077-14C2C61EB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35150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Clock</a:t>
            </a:r>
          </a:p>
        </p:txBody>
      </p:sp>
      <p:grpSp>
        <p:nvGrpSpPr>
          <p:cNvPr id="44038" name="Group 4">
            <a:extLst>
              <a:ext uri="{FF2B5EF4-FFF2-40B4-BE49-F238E27FC236}">
                <a16:creationId xmlns:a16="http://schemas.microsoft.com/office/drawing/2014/main" id="{7F514B93-E7EE-5CB8-C5D1-6BCDA3F41C6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0088" y="1911350"/>
            <a:ext cx="7924800" cy="228600"/>
            <a:chOff x="384" y="2160"/>
            <a:chExt cx="4992" cy="144"/>
          </a:xfrm>
        </p:grpSpPr>
        <p:grpSp>
          <p:nvGrpSpPr>
            <p:cNvPr id="44190" name="Group 5">
              <a:extLst>
                <a:ext uri="{FF2B5EF4-FFF2-40B4-BE49-F238E27FC236}">
                  <a16:creationId xmlns:a16="http://schemas.microsoft.com/office/drawing/2014/main" id="{1AE2E15B-600C-9056-8A71-B325397C35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160"/>
              <a:ext cx="528" cy="144"/>
              <a:chOff x="624" y="2160"/>
              <a:chExt cx="528" cy="144"/>
            </a:xfrm>
          </p:grpSpPr>
          <p:sp>
            <p:nvSpPr>
              <p:cNvPr id="44233" name="Line 6">
                <a:extLst>
                  <a:ext uri="{FF2B5EF4-FFF2-40B4-BE49-F238E27FC236}">
                    <a16:creationId xmlns:a16="http://schemas.microsoft.com/office/drawing/2014/main" id="{87EDF620-5B7F-6380-140B-F7BC31B9D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34" name="Line 7">
                <a:extLst>
                  <a:ext uri="{FF2B5EF4-FFF2-40B4-BE49-F238E27FC236}">
                    <a16:creationId xmlns:a16="http://schemas.microsoft.com/office/drawing/2014/main" id="{80105EC4-C51B-F126-1023-80760D0C42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35" name="Line 8">
                <a:extLst>
                  <a:ext uri="{FF2B5EF4-FFF2-40B4-BE49-F238E27FC236}">
                    <a16:creationId xmlns:a16="http://schemas.microsoft.com/office/drawing/2014/main" id="{F99D5E1D-6D59-3D60-9926-9F7AC40FBA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36" name="Line 9">
                <a:extLst>
                  <a:ext uri="{FF2B5EF4-FFF2-40B4-BE49-F238E27FC236}">
                    <a16:creationId xmlns:a16="http://schemas.microsoft.com/office/drawing/2014/main" id="{37DB07F1-E9A2-B63B-C5FA-94C73651B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91" name="Group 10">
              <a:extLst>
                <a:ext uri="{FF2B5EF4-FFF2-40B4-BE49-F238E27FC236}">
                  <a16:creationId xmlns:a16="http://schemas.microsoft.com/office/drawing/2014/main" id="{FE1C678B-2509-3848-D9B5-C891FACA23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160"/>
              <a:ext cx="528" cy="144"/>
              <a:chOff x="1152" y="2160"/>
              <a:chExt cx="528" cy="144"/>
            </a:xfrm>
          </p:grpSpPr>
          <p:sp>
            <p:nvSpPr>
              <p:cNvPr id="44229" name="Line 11">
                <a:extLst>
                  <a:ext uri="{FF2B5EF4-FFF2-40B4-BE49-F238E27FC236}">
                    <a16:creationId xmlns:a16="http://schemas.microsoft.com/office/drawing/2014/main" id="{AA9D4108-482A-26BA-3FCF-BAC4A5527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30" name="Line 12">
                <a:extLst>
                  <a:ext uri="{FF2B5EF4-FFF2-40B4-BE49-F238E27FC236}">
                    <a16:creationId xmlns:a16="http://schemas.microsoft.com/office/drawing/2014/main" id="{559EB7BF-3E2C-70C2-8E4F-AC02AC070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31" name="Line 13">
                <a:extLst>
                  <a:ext uri="{FF2B5EF4-FFF2-40B4-BE49-F238E27FC236}">
                    <a16:creationId xmlns:a16="http://schemas.microsoft.com/office/drawing/2014/main" id="{07C4C463-2BDA-7713-1759-A5F03D1B9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32" name="Line 14">
                <a:extLst>
                  <a:ext uri="{FF2B5EF4-FFF2-40B4-BE49-F238E27FC236}">
                    <a16:creationId xmlns:a16="http://schemas.microsoft.com/office/drawing/2014/main" id="{AFC8C0DE-41E7-F6CD-70D9-726E646EC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92" name="Group 15">
              <a:extLst>
                <a:ext uri="{FF2B5EF4-FFF2-40B4-BE49-F238E27FC236}">
                  <a16:creationId xmlns:a16="http://schemas.microsoft.com/office/drawing/2014/main" id="{272DA162-946A-2C7E-B11D-160884179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160"/>
              <a:ext cx="528" cy="144"/>
              <a:chOff x="1680" y="2160"/>
              <a:chExt cx="528" cy="144"/>
            </a:xfrm>
          </p:grpSpPr>
          <p:sp>
            <p:nvSpPr>
              <p:cNvPr id="44225" name="Line 16">
                <a:extLst>
                  <a:ext uri="{FF2B5EF4-FFF2-40B4-BE49-F238E27FC236}">
                    <a16:creationId xmlns:a16="http://schemas.microsoft.com/office/drawing/2014/main" id="{5BBBD75A-22E6-3C50-A91D-6235AABE1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26" name="Line 17">
                <a:extLst>
                  <a:ext uri="{FF2B5EF4-FFF2-40B4-BE49-F238E27FC236}">
                    <a16:creationId xmlns:a16="http://schemas.microsoft.com/office/drawing/2014/main" id="{9E7671CE-1037-623D-D4EF-2BD5D477D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27" name="Line 18">
                <a:extLst>
                  <a:ext uri="{FF2B5EF4-FFF2-40B4-BE49-F238E27FC236}">
                    <a16:creationId xmlns:a16="http://schemas.microsoft.com/office/drawing/2014/main" id="{5ECF18C6-92E6-50C4-719E-00C9D21F2D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28" name="Line 19">
                <a:extLst>
                  <a:ext uri="{FF2B5EF4-FFF2-40B4-BE49-F238E27FC236}">
                    <a16:creationId xmlns:a16="http://schemas.microsoft.com/office/drawing/2014/main" id="{8A7FB86E-2A95-ADB2-E586-E5EAF53EE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93" name="Group 20">
              <a:extLst>
                <a:ext uri="{FF2B5EF4-FFF2-40B4-BE49-F238E27FC236}">
                  <a16:creationId xmlns:a16="http://schemas.microsoft.com/office/drawing/2014/main" id="{5F7BFB4E-02E4-45CB-FAED-A7343661F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60"/>
              <a:ext cx="528" cy="144"/>
              <a:chOff x="2208" y="2160"/>
              <a:chExt cx="528" cy="144"/>
            </a:xfrm>
          </p:grpSpPr>
          <p:sp>
            <p:nvSpPr>
              <p:cNvPr id="44221" name="Line 21">
                <a:extLst>
                  <a:ext uri="{FF2B5EF4-FFF2-40B4-BE49-F238E27FC236}">
                    <a16:creationId xmlns:a16="http://schemas.microsoft.com/office/drawing/2014/main" id="{91791409-1719-8F5D-D95F-2C9757ABD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22" name="Line 22">
                <a:extLst>
                  <a:ext uri="{FF2B5EF4-FFF2-40B4-BE49-F238E27FC236}">
                    <a16:creationId xmlns:a16="http://schemas.microsoft.com/office/drawing/2014/main" id="{AD035B36-792D-D370-396F-17AE7CF57C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23" name="Line 23">
                <a:extLst>
                  <a:ext uri="{FF2B5EF4-FFF2-40B4-BE49-F238E27FC236}">
                    <a16:creationId xmlns:a16="http://schemas.microsoft.com/office/drawing/2014/main" id="{F7E5CC23-8E1F-184C-FB76-2736CBE2D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24" name="Line 24">
                <a:extLst>
                  <a:ext uri="{FF2B5EF4-FFF2-40B4-BE49-F238E27FC236}">
                    <a16:creationId xmlns:a16="http://schemas.microsoft.com/office/drawing/2014/main" id="{EA5F3FF6-E8C8-C502-A6A8-81E8BF3E4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94" name="Group 25">
              <a:extLst>
                <a:ext uri="{FF2B5EF4-FFF2-40B4-BE49-F238E27FC236}">
                  <a16:creationId xmlns:a16="http://schemas.microsoft.com/office/drawing/2014/main" id="{80C99E32-E8D3-62C8-0FBC-D0F2AD643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60"/>
              <a:ext cx="528" cy="144"/>
              <a:chOff x="2736" y="2160"/>
              <a:chExt cx="528" cy="144"/>
            </a:xfrm>
          </p:grpSpPr>
          <p:sp>
            <p:nvSpPr>
              <p:cNvPr id="44217" name="Line 26">
                <a:extLst>
                  <a:ext uri="{FF2B5EF4-FFF2-40B4-BE49-F238E27FC236}">
                    <a16:creationId xmlns:a16="http://schemas.microsoft.com/office/drawing/2014/main" id="{570B31D8-A238-5B45-51E6-93E1A26A1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8" name="Line 27">
                <a:extLst>
                  <a:ext uri="{FF2B5EF4-FFF2-40B4-BE49-F238E27FC236}">
                    <a16:creationId xmlns:a16="http://schemas.microsoft.com/office/drawing/2014/main" id="{1E33E946-FAE7-35ED-EC87-5CFA81BE0C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9" name="Line 28">
                <a:extLst>
                  <a:ext uri="{FF2B5EF4-FFF2-40B4-BE49-F238E27FC236}">
                    <a16:creationId xmlns:a16="http://schemas.microsoft.com/office/drawing/2014/main" id="{F198A2AD-B5AA-E23D-009F-BF9FE98F1C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20" name="Line 29">
                <a:extLst>
                  <a:ext uri="{FF2B5EF4-FFF2-40B4-BE49-F238E27FC236}">
                    <a16:creationId xmlns:a16="http://schemas.microsoft.com/office/drawing/2014/main" id="{A15E4B98-B428-D3CC-435A-52A12D15FD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95" name="Group 30">
              <a:extLst>
                <a:ext uri="{FF2B5EF4-FFF2-40B4-BE49-F238E27FC236}">
                  <a16:creationId xmlns:a16="http://schemas.microsoft.com/office/drawing/2014/main" id="{2FE67E3F-AF75-265A-2343-6D82D2280C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160"/>
              <a:ext cx="528" cy="144"/>
              <a:chOff x="3264" y="2160"/>
              <a:chExt cx="528" cy="144"/>
            </a:xfrm>
          </p:grpSpPr>
          <p:sp>
            <p:nvSpPr>
              <p:cNvPr id="44213" name="Line 31">
                <a:extLst>
                  <a:ext uri="{FF2B5EF4-FFF2-40B4-BE49-F238E27FC236}">
                    <a16:creationId xmlns:a16="http://schemas.microsoft.com/office/drawing/2014/main" id="{CED9D9DF-2B10-4923-E2E0-729CD09B1F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4" name="Line 32">
                <a:extLst>
                  <a:ext uri="{FF2B5EF4-FFF2-40B4-BE49-F238E27FC236}">
                    <a16:creationId xmlns:a16="http://schemas.microsoft.com/office/drawing/2014/main" id="{C008CC36-94EB-3CC1-4634-34C3D7974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5" name="Line 33">
                <a:extLst>
                  <a:ext uri="{FF2B5EF4-FFF2-40B4-BE49-F238E27FC236}">
                    <a16:creationId xmlns:a16="http://schemas.microsoft.com/office/drawing/2014/main" id="{70B47FB0-1605-0C15-DBCB-2BCEE215FF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6" name="Line 34">
                <a:extLst>
                  <a:ext uri="{FF2B5EF4-FFF2-40B4-BE49-F238E27FC236}">
                    <a16:creationId xmlns:a16="http://schemas.microsoft.com/office/drawing/2014/main" id="{DCC1C530-315D-16B6-B81C-65B262E089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96" name="Group 35">
              <a:extLst>
                <a:ext uri="{FF2B5EF4-FFF2-40B4-BE49-F238E27FC236}">
                  <a16:creationId xmlns:a16="http://schemas.microsoft.com/office/drawing/2014/main" id="{1B274A99-4BE6-7A65-CF51-231A5AA8DC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160"/>
              <a:ext cx="528" cy="144"/>
              <a:chOff x="3792" y="2160"/>
              <a:chExt cx="528" cy="144"/>
            </a:xfrm>
          </p:grpSpPr>
          <p:sp>
            <p:nvSpPr>
              <p:cNvPr id="44209" name="Line 36">
                <a:extLst>
                  <a:ext uri="{FF2B5EF4-FFF2-40B4-BE49-F238E27FC236}">
                    <a16:creationId xmlns:a16="http://schemas.microsoft.com/office/drawing/2014/main" id="{435AB02A-53D6-F97B-8D57-19758E161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0" name="Line 37">
                <a:extLst>
                  <a:ext uri="{FF2B5EF4-FFF2-40B4-BE49-F238E27FC236}">
                    <a16:creationId xmlns:a16="http://schemas.microsoft.com/office/drawing/2014/main" id="{AD201B94-D8A9-22A2-52C8-1A1C55E2D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1" name="Line 38">
                <a:extLst>
                  <a:ext uri="{FF2B5EF4-FFF2-40B4-BE49-F238E27FC236}">
                    <a16:creationId xmlns:a16="http://schemas.microsoft.com/office/drawing/2014/main" id="{5B7E5D21-05F9-EC23-2F26-9CB5C1925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12" name="Line 39">
                <a:extLst>
                  <a:ext uri="{FF2B5EF4-FFF2-40B4-BE49-F238E27FC236}">
                    <a16:creationId xmlns:a16="http://schemas.microsoft.com/office/drawing/2014/main" id="{F3CED2B9-D42C-2752-B66D-D116209713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197" name="Group 40">
              <a:extLst>
                <a:ext uri="{FF2B5EF4-FFF2-40B4-BE49-F238E27FC236}">
                  <a16:creationId xmlns:a16="http://schemas.microsoft.com/office/drawing/2014/main" id="{F7A91267-BC2F-F357-C851-10086CF331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160"/>
              <a:ext cx="528" cy="144"/>
              <a:chOff x="4320" y="2160"/>
              <a:chExt cx="528" cy="144"/>
            </a:xfrm>
          </p:grpSpPr>
          <p:sp>
            <p:nvSpPr>
              <p:cNvPr id="44205" name="Line 41">
                <a:extLst>
                  <a:ext uri="{FF2B5EF4-FFF2-40B4-BE49-F238E27FC236}">
                    <a16:creationId xmlns:a16="http://schemas.microsoft.com/office/drawing/2014/main" id="{C4E80613-B8FE-25B8-E5A7-C3AEC6D92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6" name="Line 42">
                <a:extLst>
                  <a:ext uri="{FF2B5EF4-FFF2-40B4-BE49-F238E27FC236}">
                    <a16:creationId xmlns:a16="http://schemas.microsoft.com/office/drawing/2014/main" id="{2BBA8D5D-7143-713A-8610-5CAC75CC69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7" name="Line 43">
                <a:extLst>
                  <a:ext uri="{FF2B5EF4-FFF2-40B4-BE49-F238E27FC236}">
                    <a16:creationId xmlns:a16="http://schemas.microsoft.com/office/drawing/2014/main" id="{FCA36534-9FD9-3E75-92C1-0DC07422F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8" name="Line 44">
                <a:extLst>
                  <a:ext uri="{FF2B5EF4-FFF2-40B4-BE49-F238E27FC236}">
                    <a16:creationId xmlns:a16="http://schemas.microsoft.com/office/drawing/2014/main" id="{489F78D7-5D0B-9AD8-99DB-96C852C98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198" name="Line 45">
              <a:extLst>
                <a:ext uri="{FF2B5EF4-FFF2-40B4-BE49-F238E27FC236}">
                  <a16:creationId xmlns:a16="http://schemas.microsoft.com/office/drawing/2014/main" id="{9F88ECAE-CC53-CED0-15F7-80A332482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1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199" name="Group 46">
              <a:extLst>
                <a:ext uri="{FF2B5EF4-FFF2-40B4-BE49-F238E27FC236}">
                  <a16:creationId xmlns:a16="http://schemas.microsoft.com/office/drawing/2014/main" id="{06EFDE19-14B6-0852-11A9-936D54D20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160"/>
              <a:ext cx="528" cy="144"/>
              <a:chOff x="4848" y="2160"/>
              <a:chExt cx="528" cy="144"/>
            </a:xfrm>
          </p:grpSpPr>
          <p:sp>
            <p:nvSpPr>
              <p:cNvPr id="44201" name="Line 47">
                <a:extLst>
                  <a:ext uri="{FF2B5EF4-FFF2-40B4-BE49-F238E27FC236}">
                    <a16:creationId xmlns:a16="http://schemas.microsoft.com/office/drawing/2014/main" id="{A3D36787-C860-53B3-4C43-4842B2E6F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2" name="Line 48">
                <a:extLst>
                  <a:ext uri="{FF2B5EF4-FFF2-40B4-BE49-F238E27FC236}">
                    <a16:creationId xmlns:a16="http://schemas.microsoft.com/office/drawing/2014/main" id="{A07BE1D4-FDF5-A4F5-7130-2403A222E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3" name="Line 49">
                <a:extLst>
                  <a:ext uri="{FF2B5EF4-FFF2-40B4-BE49-F238E27FC236}">
                    <a16:creationId xmlns:a16="http://schemas.microsoft.com/office/drawing/2014/main" id="{29E8B566-1F17-DE90-F84E-2D67EC50C3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204" name="Line 50">
                <a:extLst>
                  <a:ext uri="{FF2B5EF4-FFF2-40B4-BE49-F238E27FC236}">
                    <a16:creationId xmlns:a16="http://schemas.microsoft.com/office/drawing/2014/main" id="{ED6F7B4A-6FD4-6542-56C0-D63F1C42A6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200" name="Line 51">
              <a:extLst>
                <a:ext uri="{FF2B5EF4-FFF2-40B4-BE49-F238E27FC236}">
                  <a16:creationId xmlns:a16="http://schemas.microsoft.com/office/drawing/2014/main" id="{1EB6BF68-5F09-C8B5-F979-B12B46CA58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39" name="Line 52">
            <a:extLst>
              <a:ext uri="{FF2B5EF4-FFF2-40B4-BE49-F238E27FC236}">
                <a16:creationId xmlns:a16="http://schemas.microsoft.com/office/drawing/2014/main" id="{88B902EC-660D-EBCC-3AC1-57CA51DC19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10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53">
            <a:extLst>
              <a:ext uri="{FF2B5EF4-FFF2-40B4-BE49-F238E27FC236}">
                <a16:creationId xmlns:a16="http://schemas.microsoft.com/office/drawing/2014/main" id="{CD12DDFD-E63B-8871-CA20-DE95CBCB99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1" name="Rectangle 54">
            <a:extLst>
              <a:ext uri="{FF2B5EF4-FFF2-40B4-BE49-F238E27FC236}">
                <a16:creationId xmlns:a16="http://schemas.microsoft.com/office/drawing/2014/main" id="{5742AF1C-67DD-82C3-7821-E3FC24692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1</a:t>
            </a:r>
          </a:p>
        </p:txBody>
      </p:sp>
      <p:sp>
        <p:nvSpPr>
          <p:cNvPr id="44042" name="Rectangle 55">
            <a:extLst>
              <a:ext uri="{FF2B5EF4-FFF2-40B4-BE49-F238E27FC236}">
                <a16:creationId xmlns:a16="http://schemas.microsoft.com/office/drawing/2014/main" id="{DBBE8363-67FE-2930-D141-9EF6AF0C3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2</a:t>
            </a:r>
          </a:p>
        </p:txBody>
      </p:sp>
      <p:sp>
        <p:nvSpPr>
          <p:cNvPr id="44043" name="Line 56">
            <a:extLst>
              <a:ext uri="{FF2B5EF4-FFF2-40B4-BE49-F238E27FC236}">
                <a16:creationId xmlns:a16="http://schemas.microsoft.com/office/drawing/2014/main" id="{A7D86F1C-9681-8351-E32D-28DA7A0A9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4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4" name="Line 57">
            <a:extLst>
              <a:ext uri="{FF2B5EF4-FFF2-40B4-BE49-F238E27FC236}">
                <a16:creationId xmlns:a16="http://schemas.microsoft.com/office/drawing/2014/main" id="{9E16DD35-C99A-8A3B-B923-0DCDA00FC5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56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5" name="Line 58">
            <a:extLst>
              <a:ext uri="{FF2B5EF4-FFF2-40B4-BE49-F238E27FC236}">
                <a16:creationId xmlns:a16="http://schemas.microsoft.com/office/drawing/2014/main" id="{65767FFD-A362-51A4-5B0E-649D8991EF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38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59">
            <a:extLst>
              <a:ext uri="{FF2B5EF4-FFF2-40B4-BE49-F238E27FC236}">
                <a16:creationId xmlns:a16="http://schemas.microsoft.com/office/drawing/2014/main" id="{A0A69EB5-5060-B7E0-4C2A-1AAD4B3C46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20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Line 60">
            <a:extLst>
              <a:ext uri="{FF2B5EF4-FFF2-40B4-BE49-F238E27FC236}">
                <a16:creationId xmlns:a16="http://schemas.microsoft.com/office/drawing/2014/main" id="{725B1AA9-1C0A-7F58-3A34-25D4B73F73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02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8" name="Line 61">
            <a:extLst>
              <a:ext uri="{FF2B5EF4-FFF2-40B4-BE49-F238E27FC236}">
                <a16:creationId xmlns:a16="http://schemas.microsoft.com/office/drawing/2014/main" id="{99FF4F2C-3583-CCC3-7993-6FA280518F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84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9" name="Line 62">
            <a:extLst>
              <a:ext uri="{FF2B5EF4-FFF2-40B4-BE49-F238E27FC236}">
                <a16:creationId xmlns:a16="http://schemas.microsoft.com/office/drawing/2014/main" id="{98C9A485-61E7-D8A1-C82C-75DF383488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66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63">
            <a:extLst>
              <a:ext uri="{FF2B5EF4-FFF2-40B4-BE49-F238E27FC236}">
                <a16:creationId xmlns:a16="http://schemas.microsoft.com/office/drawing/2014/main" id="{D31402AA-1DF7-5D5F-6DE7-06E84DAC8D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248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Rectangle 64">
            <a:extLst>
              <a:ext uri="{FF2B5EF4-FFF2-40B4-BE49-F238E27FC236}">
                <a16:creationId xmlns:a16="http://schemas.microsoft.com/office/drawing/2014/main" id="{F29ABD50-18F2-42F3-7005-FA2001FA4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3</a:t>
            </a:r>
          </a:p>
        </p:txBody>
      </p:sp>
      <p:sp>
        <p:nvSpPr>
          <p:cNvPr id="44052" name="Rectangle 65">
            <a:extLst>
              <a:ext uri="{FF2B5EF4-FFF2-40B4-BE49-F238E27FC236}">
                <a16:creationId xmlns:a16="http://schemas.microsoft.com/office/drawing/2014/main" id="{00515E7E-3006-A108-09AF-F5D1B33B4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4</a:t>
            </a:r>
          </a:p>
        </p:txBody>
      </p:sp>
      <p:sp>
        <p:nvSpPr>
          <p:cNvPr id="44053" name="Rectangle 66">
            <a:extLst>
              <a:ext uri="{FF2B5EF4-FFF2-40B4-BE49-F238E27FC236}">
                <a16:creationId xmlns:a16="http://schemas.microsoft.com/office/drawing/2014/main" id="{B638821D-A6FF-9B63-FCC3-E141B277B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5</a:t>
            </a:r>
          </a:p>
        </p:txBody>
      </p:sp>
      <p:sp>
        <p:nvSpPr>
          <p:cNvPr id="44054" name="Rectangle 67">
            <a:extLst>
              <a:ext uri="{FF2B5EF4-FFF2-40B4-BE49-F238E27FC236}">
                <a16:creationId xmlns:a16="http://schemas.microsoft.com/office/drawing/2014/main" id="{55F1881B-C452-18DE-174F-1F7D20420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6</a:t>
            </a:r>
          </a:p>
        </p:txBody>
      </p:sp>
      <p:sp>
        <p:nvSpPr>
          <p:cNvPr id="44055" name="Rectangle 68">
            <a:extLst>
              <a:ext uri="{FF2B5EF4-FFF2-40B4-BE49-F238E27FC236}">
                <a16:creationId xmlns:a16="http://schemas.microsoft.com/office/drawing/2014/main" id="{4BAACB90-0374-7AC7-1657-702E202E7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7</a:t>
            </a:r>
          </a:p>
        </p:txBody>
      </p:sp>
      <p:sp>
        <p:nvSpPr>
          <p:cNvPr id="44056" name="Rectangle 69">
            <a:extLst>
              <a:ext uri="{FF2B5EF4-FFF2-40B4-BE49-F238E27FC236}">
                <a16:creationId xmlns:a16="http://schemas.microsoft.com/office/drawing/2014/main" id="{E640C96A-2FD1-502E-321A-10567791C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8</a:t>
            </a:r>
          </a:p>
        </p:txBody>
      </p:sp>
      <p:sp>
        <p:nvSpPr>
          <p:cNvPr id="44057" name="Rectangle 70">
            <a:extLst>
              <a:ext uri="{FF2B5EF4-FFF2-40B4-BE49-F238E27FC236}">
                <a16:creationId xmlns:a16="http://schemas.microsoft.com/office/drawing/2014/main" id="{B3C7223B-9EFA-7AB7-5D5C-D131C5F55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9</a:t>
            </a:r>
          </a:p>
        </p:txBody>
      </p:sp>
      <p:grpSp>
        <p:nvGrpSpPr>
          <p:cNvPr id="44058" name="Group 71">
            <a:extLst>
              <a:ext uri="{FF2B5EF4-FFF2-40B4-BE49-F238E27FC236}">
                <a16:creationId xmlns:a16="http://schemas.microsoft.com/office/drawing/2014/main" id="{893F56B2-CAAF-5FCF-668D-48ECFBEBE6D6}"/>
              </a:ext>
            </a:extLst>
          </p:cNvPr>
          <p:cNvGrpSpPr>
            <a:grpSpLocks/>
          </p:cNvGrpSpPr>
          <p:nvPr/>
        </p:nvGrpSpPr>
        <p:grpSpPr bwMode="auto">
          <a:xfrm>
            <a:off x="1093788" y="2292350"/>
            <a:ext cx="812800" cy="333375"/>
            <a:chOff x="632" y="2448"/>
            <a:chExt cx="512" cy="210"/>
          </a:xfrm>
        </p:grpSpPr>
        <p:sp>
          <p:nvSpPr>
            <p:cNvPr id="44188" name="Rectangle 72">
              <a:extLst>
                <a:ext uri="{FF2B5EF4-FFF2-40B4-BE49-F238E27FC236}">
                  <a16:creationId xmlns:a16="http://schemas.microsoft.com/office/drawing/2014/main" id="{C4871876-1D85-FE51-C683-C22EF623E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89" name="Rectangle 73">
              <a:extLst>
                <a:ext uri="{FF2B5EF4-FFF2-40B4-BE49-F238E27FC236}">
                  <a16:creationId xmlns:a16="http://schemas.microsoft.com/office/drawing/2014/main" id="{09405D2A-63DD-6D3F-B2B3-E1AB369E4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448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44059" name="Group 74">
            <a:extLst>
              <a:ext uri="{FF2B5EF4-FFF2-40B4-BE49-F238E27FC236}">
                <a16:creationId xmlns:a16="http://schemas.microsoft.com/office/drawing/2014/main" id="{50A0FA10-06CD-A0EA-399E-5FDD1E5AD0F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292350"/>
            <a:ext cx="903288" cy="333375"/>
            <a:chOff x="1143" y="2448"/>
            <a:chExt cx="569" cy="210"/>
          </a:xfrm>
        </p:grpSpPr>
        <p:sp>
          <p:nvSpPr>
            <p:cNvPr id="44186" name="Rectangle 75">
              <a:extLst>
                <a:ext uri="{FF2B5EF4-FFF2-40B4-BE49-F238E27FC236}">
                  <a16:creationId xmlns:a16="http://schemas.microsoft.com/office/drawing/2014/main" id="{918191F9-D87A-55A1-467D-5CF59DC11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87" name="Rectangle 76">
              <a:extLst>
                <a:ext uri="{FF2B5EF4-FFF2-40B4-BE49-F238E27FC236}">
                  <a16:creationId xmlns:a16="http://schemas.microsoft.com/office/drawing/2014/main" id="{C8A8509B-CC2C-EEF6-2F13-8F705A819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448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44060" name="Group 218">
            <a:extLst>
              <a:ext uri="{FF2B5EF4-FFF2-40B4-BE49-F238E27FC236}">
                <a16:creationId xmlns:a16="http://schemas.microsoft.com/office/drawing/2014/main" id="{D542C590-5F21-CA15-3B76-0EAE75933762}"/>
              </a:ext>
            </a:extLst>
          </p:cNvPr>
          <p:cNvGrpSpPr>
            <a:grpSpLocks/>
          </p:cNvGrpSpPr>
          <p:nvPr/>
        </p:nvGrpSpPr>
        <p:grpSpPr bwMode="auto">
          <a:xfrm>
            <a:off x="3608388" y="2292350"/>
            <a:ext cx="812800" cy="336550"/>
            <a:chOff x="2273" y="1444"/>
            <a:chExt cx="512" cy="212"/>
          </a:xfrm>
        </p:grpSpPr>
        <p:sp>
          <p:nvSpPr>
            <p:cNvPr id="44184" name="Rectangle 78">
              <a:extLst>
                <a:ext uri="{FF2B5EF4-FFF2-40B4-BE49-F238E27FC236}">
                  <a16:creationId xmlns:a16="http://schemas.microsoft.com/office/drawing/2014/main" id="{3C542ED8-AF39-A365-551D-3C8B7B799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452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85" name="Rectangle 79">
              <a:extLst>
                <a:ext uri="{FF2B5EF4-FFF2-40B4-BE49-F238E27FC236}">
                  <a16:creationId xmlns:a16="http://schemas.microsoft.com/office/drawing/2014/main" id="{846758E8-E3AA-AB90-9BB4-B53415EF9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44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44061" name="Group 80">
            <a:extLst>
              <a:ext uri="{FF2B5EF4-FFF2-40B4-BE49-F238E27FC236}">
                <a16:creationId xmlns:a16="http://schemas.microsoft.com/office/drawing/2014/main" id="{0DEA4062-8A6C-516C-EA58-045D6E517C66}"/>
              </a:ext>
            </a:extLst>
          </p:cNvPr>
          <p:cNvGrpSpPr>
            <a:grpSpLocks/>
          </p:cNvGrpSpPr>
          <p:nvPr/>
        </p:nvGrpSpPr>
        <p:grpSpPr bwMode="auto">
          <a:xfrm>
            <a:off x="4446588" y="2292350"/>
            <a:ext cx="812800" cy="333375"/>
            <a:chOff x="2744" y="2448"/>
            <a:chExt cx="512" cy="210"/>
          </a:xfrm>
        </p:grpSpPr>
        <p:sp>
          <p:nvSpPr>
            <p:cNvPr id="44182" name="Rectangle 81">
              <a:extLst>
                <a:ext uri="{FF2B5EF4-FFF2-40B4-BE49-F238E27FC236}">
                  <a16:creationId xmlns:a16="http://schemas.microsoft.com/office/drawing/2014/main" id="{2E8777C7-DECD-DA59-DFFA-9E6EFF39B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83" name="Rectangle 82">
              <a:extLst>
                <a:ext uri="{FF2B5EF4-FFF2-40B4-BE49-F238E27FC236}">
                  <a16:creationId xmlns:a16="http://schemas.microsoft.com/office/drawing/2014/main" id="{C90E83D9-C59D-59CE-F06C-467FC415A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448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44062" name="Rectangle 83">
            <a:extLst>
              <a:ext uri="{FF2B5EF4-FFF2-40B4-BE49-F238E27FC236}">
                <a16:creationId xmlns:a16="http://schemas.microsoft.com/office/drawing/2014/main" id="{AF6250FC-4B53-9FC9-036E-47F748D01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92350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R-type</a:t>
            </a:r>
          </a:p>
        </p:txBody>
      </p:sp>
      <p:grpSp>
        <p:nvGrpSpPr>
          <p:cNvPr id="44063" name="Group 84">
            <a:extLst>
              <a:ext uri="{FF2B5EF4-FFF2-40B4-BE49-F238E27FC236}">
                <a16:creationId xmlns:a16="http://schemas.microsoft.com/office/drawing/2014/main" id="{48A2E777-7D5B-CC26-A501-8335C2A00187}"/>
              </a:ext>
            </a:extLst>
          </p:cNvPr>
          <p:cNvGrpSpPr>
            <a:grpSpLocks/>
          </p:cNvGrpSpPr>
          <p:nvPr/>
        </p:nvGrpSpPr>
        <p:grpSpPr bwMode="auto">
          <a:xfrm>
            <a:off x="1931988" y="2749550"/>
            <a:ext cx="812800" cy="333375"/>
            <a:chOff x="1160" y="2736"/>
            <a:chExt cx="512" cy="210"/>
          </a:xfrm>
        </p:grpSpPr>
        <p:sp>
          <p:nvSpPr>
            <p:cNvPr id="44180" name="Rectangle 85">
              <a:extLst>
                <a:ext uri="{FF2B5EF4-FFF2-40B4-BE49-F238E27FC236}">
                  <a16:creationId xmlns:a16="http://schemas.microsoft.com/office/drawing/2014/main" id="{1C5CFEE6-B948-9441-C867-70A86451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81" name="Rectangle 86">
              <a:extLst>
                <a:ext uri="{FF2B5EF4-FFF2-40B4-BE49-F238E27FC236}">
                  <a16:creationId xmlns:a16="http://schemas.microsoft.com/office/drawing/2014/main" id="{1BEDB07A-5DD0-F7DB-F717-0BD42CBD5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736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44064" name="Group 87">
            <a:extLst>
              <a:ext uri="{FF2B5EF4-FFF2-40B4-BE49-F238E27FC236}">
                <a16:creationId xmlns:a16="http://schemas.microsoft.com/office/drawing/2014/main" id="{2ED0B81D-49F9-37F6-4CF1-9D31A1AC2D6F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749550"/>
            <a:ext cx="903288" cy="333375"/>
            <a:chOff x="1671" y="2736"/>
            <a:chExt cx="569" cy="210"/>
          </a:xfrm>
        </p:grpSpPr>
        <p:sp>
          <p:nvSpPr>
            <p:cNvPr id="44178" name="Rectangle 88">
              <a:extLst>
                <a:ext uri="{FF2B5EF4-FFF2-40B4-BE49-F238E27FC236}">
                  <a16:creationId xmlns:a16="http://schemas.microsoft.com/office/drawing/2014/main" id="{0132B0AA-8151-BCEE-7157-709D2DDFA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79" name="Rectangle 89">
              <a:extLst>
                <a:ext uri="{FF2B5EF4-FFF2-40B4-BE49-F238E27FC236}">
                  <a16:creationId xmlns:a16="http://schemas.microsoft.com/office/drawing/2014/main" id="{506A2CF3-12A4-4096-5D32-6E5CCB374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2736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44065" name="Group 217">
            <a:extLst>
              <a:ext uri="{FF2B5EF4-FFF2-40B4-BE49-F238E27FC236}">
                <a16:creationId xmlns:a16="http://schemas.microsoft.com/office/drawing/2014/main" id="{A46BA35D-931E-6599-FB40-0E166A72EC5B}"/>
              </a:ext>
            </a:extLst>
          </p:cNvPr>
          <p:cNvGrpSpPr>
            <a:grpSpLocks/>
          </p:cNvGrpSpPr>
          <p:nvPr/>
        </p:nvGrpSpPr>
        <p:grpSpPr bwMode="auto">
          <a:xfrm>
            <a:off x="4446588" y="2749550"/>
            <a:ext cx="812800" cy="336550"/>
            <a:chOff x="2801" y="1732"/>
            <a:chExt cx="512" cy="212"/>
          </a:xfrm>
        </p:grpSpPr>
        <p:sp>
          <p:nvSpPr>
            <p:cNvPr id="44176" name="Rectangle 91">
              <a:extLst>
                <a:ext uri="{FF2B5EF4-FFF2-40B4-BE49-F238E27FC236}">
                  <a16:creationId xmlns:a16="http://schemas.microsoft.com/office/drawing/2014/main" id="{DCF06926-274C-0C02-2C02-592ECBE6C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77" name="Rectangle 92">
              <a:extLst>
                <a:ext uri="{FF2B5EF4-FFF2-40B4-BE49-F238E27FC236}">
                  <a16:creationId xmlns:a16="http://schemas.microsoft.com/office/drawing/2014/main" id="{528C210A-D2CA-4A39-94E6-85C1F0DB6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32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44066" name="Group 216">
            <a:extLst>
              <a:ext uri="{FF2B5EF4-FFF2-40B4-BE49-F238E27FC236}">
                <a16:creationId xmlns:a16="http://schemas.microsoft.com/office/drawing/2014/main" id="{711A552A-D90F-6B73-483B-3666ABF9FE2F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2749550"/>
            <a:ext cx="812800" cy="333375"/>
            <a:chOff x="3329" y="1732"/>
            <a:chExt cx="512" cy="210"/>
          </a:xfrm>
        </p:grpSpPr>
        <p:sp>
          <p:nvSpPr>
            <p:cNvPr id="44174" name="Rectangle 94">
              <a:extLst>
                <a:ext uri="{FF2B5EF4-FFF2-40B4-BE49-F238E27FC236}">
                  <a16:creationId xmlns:a16="http://schemas.microsoft.com/office/drawing/2014/main" id="{02ACE68B-4AB8-59AB-8060-943122037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75" name="Rectangle 95">
              <a:extLst>
                <a:ext uri="{FF2B5EF4-FFF2-40B4-BE49-F238E27FC236}">
                  <a16:creationId xmlns:a16="http://schemas.microsoft.com/office/drawing/2014/main" id="{19FFE2A2-911A-1974-CAAD-7173930C3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32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 err="1">
                  <a:solidFill>
                    <a:schemeClr val="accent2">
                      <a:lumMod val="75000"/>
                    </a:schemeClr>
                  </a:solidFill>
                </a:rPr>
                <a:t>Wr</a:t>
              </a:r>
              <a:endParaRPr lang="en-US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4067" name="Rectangle 96">
            <a:extLst>
              <a:ext uri="{FF2B5EF4-FFF2-40B4-BE49-F238E27FC236}">
                <a16:creationId xmlns:a16="http://schemas.microsoft.com/office/drawing/2014/main" id="{028027CF-D773-0CDA-13AD-7ABDD2A8D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749550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CBZ</a:t>
            </a:r>
          </a:p>
        </p:txBody>
      </p:sp>
      <p:grpSp>
        <p:nvGrpSpPr>
          <p:cNvPr id="44068" name="Group 97">
            <a:extLst>
              <a:ext uri="{FF2B5EF4-FFF2-40B4-BE49-F238E27FC236}">
                <a16:creationId xmlns:a16="http://schemas.microsoft.com/office/drawing/2014/main" id="{B23E2A3B-7B09-4213-0EC9-A62C51351ECA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3206750"/>
            <a:ext cx="812800" cy="333375"/>
            <a:chOff x="1688" y="3024"/>
            <a:chExt cx="512" cy="210"/>
          </a:xfrm>
        </p:grpSpPr>
        <p:sp>
          <p:nvSpPr>
            <p:cNvPr id="44172" name="Rectangle 98">
              <a:extLst>
                <a:ext uri="{FF2B5EF4-FFF2-40B4-BE49-F238E27FC236}">
                  <a16:creationId xmlns:a16="http://schemas.microsoft.com/office/drawing/2014/main" id="{324E4610-0E55-DC58-DE10-479C29AB8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73" name="Rectangle 99">
              <a:extLst>
                <a:ext uri="{FF2B5EF4-FFF2-40B4-BE49-F238E27FC236}">
                  <a16:creationId xmlns:a16="http://schemas.microsoft.com/office/drawing/2014/main" id="{5AD123A2-5302-C25D-DAB4-DA89A7ACA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3024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44069" name="Group 100">
            <a:extLst>
              <a:ext uri="{FF2B5EF4-FFF2-40B4-BE49-F238E27FC236}">
                <a16:creationId xmlns:a16="http://schemas.microsoft.com/office/drawing/2014/main" id="{49762EB9-CC4D-F780-49BC-40C07E96FF65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06750"/>
            <a:ext cx="903288" cy="333375"/>
            <a:chOff x="2199" y="3024"/>
            <a:chExt cx="569" cy="210"/>
          </a:xfrm>
        </p:grpSpPr>
        <p:sp>
          <p:nvSpPr>
            <p:cNvPr id="44170" name="Rectangle 101">
              <a:extLst>
                <a:ext uri="{FF2B5EF4-FFF2-40B4-BE49-F238E27FC236}">
                  <a16:creationId xmlns:a16="http://schemas.microsoft.com/office/drawing/2014/main" id="{0C8DC04E-D2F2-C19C-2C59-2676B13A0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71" name="Rectangle 102">
              <a:extLst>
                <a:ext uri="{FF2B5EF4-FFF2-40B4-BE49-F238E27FC236}">
                  <a16:creationId xmlns:a16="http://schemas.microsoft.com/office/drawing/2014/main" id="{96BD2BC6-A377-20B9-C604-1659523F7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3024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44070" name="Group 103">
            <a:extLst>
              <a:ext uri="{FF2B5EF4-FFF2-40B4-BE49-F238E27FC236}">
                <a16:creationId xmlns:a16="http://schemas.microsoft.com/office/drawing/2014/main" id="{20689BF0-8422-28E6-E86D-154990B2C734}"/>
              </a:ext>
            </a:extLst>
          </p:cNvPr>
          <p:cNvGrpSpPr>
            <a:grpSpLocks/>
          </p:cNvGrpSpPr>
          <p:nvPr/>
        </p:nvGrpSpPr>
        <p:grpSpPr bwMode="auto">
          <a:xfrm>
            <a:off x="4446588" y="3206750"/>
            <a:ext cx="812800" cy="333375"/>
            <a:chOff x="2744" y="3024"/>
            <a:chExt cx="512" cy="210"/>
          </a:xfrm>
        </p:grpSpPr>
        <p:sp>
          <p:nvSpPr>
            <p:cNvPr id="44168" name="Rectangle 104">
              <a:extLst>
                <a:ext uri="{FF2B5EF4-FFF2-40B4-BE49-F238E27FC236}">
                  <a16:creationId xmlns:a16="http://schemas.microsoft.com/office/drawing/2014/main" id="{D21A6CC5-E3A2-4F7C-9ACE-F3BD56140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69" name="Rectangle 105">
              <a:extLst>
                <a:ext uri="{FF2B5EF4-FFF2-40B4-BE49-F238E27FC236}">
                  <a16:creationId xmlns:a16="http://schemas.microsoft.com/office/drawing/2014/main" id="{2BEAFDFB-79E3-8376-62DD-67806074D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3024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44071" name="Group 106">
            <a:extLst>
              <a:ext uri="{FF2B5EF4-FFF2-40B4-BE49-F238E27FC236}">
                <a16:creationId xmlns:a16="http://schemas.microsoft.com/office/drawing/2014/main" id="{91055800-4D9D-2926-B5CF-0608EE65193C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3206750"/>
            <a:ext cx="812800" cy="333375"/>
            <a:chOff x="3272" y="3024"/>
            <a:chExt cx="512" cy="210"/>
          </a:xfrm>
        </p:grpSpPr>
        <p:sp>
          <p:nvSpPr>
            <p:cNvPr id="44166" name="Rectangle 107">
              <a:extLst>
                <a:ext uri="{FF2B5EF4-FFF2-40B4-BE49-F238E27FC236}">
                  <a16:creationId xmlns:a16="http://schemas.microsoft.com/office/drawing/2014/main" id="{9D405CBD-187A-CF89-CE27-1C0BA085D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67" name="Rectangle 108">
              <a:extLst>
                <a:ext uri="{FF2B5EF4-FFF2-40B4-BE49-F238E27FC236}">
                  <a16:creationId xmlns:a16="http://schemas.microsoft.com/office/drawing/2014/main" id="{1F84D203-E64B-113A-4C32-BDB63F06F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024"/>
              <a:ext cx="3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Mem</a:t>
              </a:r>
            </a:p>
          </p:txBody>
        </p:sp>
      </p:grpSp>
      <p:grpSp>
        <p:nvGrpSpPr>
          <p:cNvPr id="44072" name="Group 109">
            <a:extLst>
              <a:ext uri="{FF2B5EF4-FFF2-40B4-BE49-F238E27FC236}">
                <a16:creationId xmlns:a16="http://schemas.microsoft.com/office/drawing/2014/main" id="{F84E6F41-D549-06C5-51F8-AE894E663C64}"/>
              </a:ext>
            </a:extLst>
          </p:cNvPr>
          <p:cNvGrpSpPr>
            <a:grpSpLocks/>
          </p:cNvGrpSpPr>
          <p:nvPr/>
        </p:nvGrpSpPr>
        <p:grpSpPr bwMode="auto">
          <a:xfrm>
            <a:off x="6122988" y="3206750"/>
            <a:ext cx="812800" cy="333375"/>
            <a:chOff x="3800" y="3024"/>
            <a:chExt cx="512" cy="210"/>
          </a:xfrm>
        </p:grpSpPr>
        <p:sp>
          <p:nvSpPr>
            <p:cNvPr id="44164" name="Rectangle 110">
              <a:extLst>
                <a:ext uri="{FF2B5EF4-FFF2-40B4-BE49-F238E27FC236}">
                  <a16:creationId xmlns:a16="http://schemas.microsoft.com/office/drawing/2014/main" id="{51E783A4-1276-77E9-EDB3-1AB5860DE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65" name="Rectangle 111">
              <a:extLst>
                <a:ext uri="{FF2B5EF4-FFF2-40B4-BE49-F238E27FC236}">
                  <a16:creationId xmlns:a16="http://schemas.microsoft.com/office/drawing/2014/main" id="{7094C38A-C2B4-EAC6-BBA6-9E2810434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024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44073" name="Rectangle 112">
            <a:extLst>
              <a:ext uri="{FF2B5EF4-FFF2-40B4-BE49-F238E27FC236}">
                <a16:creationId xmlns:a16="http://schemas.microsoft.com/office/drawing/2014/main" id="{2F0821DF-8F69-EAAA-E82E-F8DE1325E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3197225"/>
            <a:ext cx="554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load</a:t>
            </a:r>
          </a:p>
        </p:txBody>
      </p:sp>
      <p:grpSp>
        <p:nvGrpSpPr>
          <p:cNvPr id="44074" name="Group 113">
            <a:extLst>
              <a:ext uri="{FF2B5EF4-FFF2-40B4-BE49-F238E27FC236}">
                <a16:creationId xmlns:a16="http://schemas.microsoft.com/office/drawing/2014/main" id="{278ECBBB-D530-CB53-7F8C-B9CB5B516727}"/>
              </a:ext>
            </a:extLst>
          </p:cNvPr>
          <p:cNvGrpSpPr>
            <a:grpSpLocks/>
          </p:cNvGrpSpPr>
          <p:nvPr/>
        </p:nvGrpSpPr>
        <p:grpSpPr bwMode="auto">
          <a:xfrm>
            <a:off x="3608388" y="3663950"/>
            <a:ext cx="812800" cy="333375"/>
            <a:chOff x="2216" y="3312"/>
            <a:chExt cx="512" cy="210"/>
          </a:xfrm>
        </p:grpSpPr>
        <p:sp>
          <p:nvSpPr>
            <p:cNvPr id="44162" name="Rectangle 114">
              <a:extLst>
                <a:ext uri="{FF2B5EF4-FFF2-40B4-BE49-F238E27FC236}">
                  <a16:creationId xmlns:a16="http://schemas.microsoft.com/office/drawing/2014/main" id="{BACBB24F-EA54-D190-48F9-F8C8FA470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63" name="Rectangle 115">
              <a:extLst>
                <a:ext uri="{FF2B5EF4-FFF2-40B4-BE49-F238E27FC236}">
                  <a16:creationId xmlns:a16="http://schemas.microsoft.com/office/drawing/2014/main" id="{298B8D0D-06EC-288C-1825-88AB467C4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312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44075" name="Group 116">
            <a:extLst>
              <a:ext uri="{FF2B5EF4-FFF2-40B4-BE49-F238E27FC236}">
                <a16:creationId xmlns:a16="http://schemas.microsoft.com/office/drawing/2014/main" id="{34C2EA4A-BB97-8A68-7C70-3D203A10D237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663950"/>
            <a:ext cx="903288" cy="333375"/>
            <a:chOff x="2727" y="3312"/>
            <a:chExt cx="569" cy="210"/>
          </a:xfrm>
        </p:grpSpPr>
        <p:sp>
          <p:nvSpPr>
            <p:cNvPr id="44160" name="Rectangle 117">
              <a:extLst>
                <a:ext uri="{FF2B5EF4-FFF2-40B4-BE49-F238E27FC236}">
                  <a16:creationId xmlns:a16="http://schemas.microsoft.com/office/drawing/2014/main" id="{F4A76B41-088B-A8A0-6381-437B11146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61" name="Rectangle 118">
              <a:extLst>
                <a:ext uri="{FF2B5EF4-FFF2-40B4-BE49-F238E27FC236}">
                  <a16:creationId xmlns:a16="http://schemas.microsoft.com/office/drawing/2014/main" id="{3424659D-C68C-3DCB-9AAF-B484AF7B9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3312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44076" name="Group 215">
            <a:extLst>
              <a:ext uri="{FF2B5EF4-FFF2-40B4-BE49-F238E27FC236}">
                <a16:creationId xmlns:a16="http://schemas.microsoft.com/office/drawing/2014/main" id="{B598DA16-1303-8A11-5F4C-9DD9C7343A7D}"/>
              </a:ext>
            </a:extLst>
          </p:cNvPr>
          <p:cNvGrpSpPr>
            <a:grpSpLocks/>
          </p:cNvGrpSpPr>
          <p:nvPr/>
        </p:nvGrpSpPr>
        <p:grpSpPr bwMode="auto">
          <a:xfrm>
            <a:off x="6122988" y="3663950"/>
            <a:ext cx="812800" cy="336550"/>
            <a:chOff x="3857" y="2308"/>
            <a:chExt cx="512" cy="212"/>
          </a:xfrm>
        </p:grpSpPr>
        <p:sp>
          <p:nvSpPr>
            <p:cNvPr id="44158" name="Rectangle 120">
              <a:extLst>
                <a:ext uri="{FF2B5EF4-FFF2-40B4-BE49-F238E27FC236}">
                  <a16:creationId xmlns:a16="http://schemas.microsoft.com/office/drawing/2014/main" id="{301BD7FD-99F2-52ED-9E32-B8F8CD9C3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316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59" name="Rectangle 121">
              <a:extLst>
                <a:ext uri="{FF2B5EF4-FFF2-40B4-BE49-F238E27FC236}">
                  <a16:creationId xmlns:a16="http://schemas.microsoft.com/office/drawing/2014/main" id="{01394600-10A1-118B-4343-F8C0011BD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08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44077" name="Group 122">
            <a:extLst>
              <a:ext uri="{FF2B5EF4-FFF2-40B4-BE49-F238E27FC236}">
                <a16:creationId xmlns:a16="http://schemas.microsoft.com/office/drawing/2014/main" id="{776B6773-AB11-7DDA-33D6-DFF429E12142}"/>
              </a:ext>
            </a:extLst>
          </p:cNvPr>
          <p:cNvGrpSpPr>
            <a:grpSpLocks/>
          </p:cNvGrpSpPr>
          <p:nvPr/>
        </p:nvGrpSpPr>
        <p:grpSpPr bwMode="auto">
          <a:xfrm>
            <a:off x="6961188" y="3663950"/>
            <a:ext cx="812800" cy="333375"/>
            <a:chOff x="4328" y="3312"/>
            <a:chExt cx="512" cy="210"/>
          </a:xfrm>
        </p:grpSpPr>
        <p:sp>
          <p:nvSpPr>
            <p:cNvPr id="44156" name="Rectangle 123">
              <a:extLst>
                <a:ext uri="{FF2B5EF4-FFF2-40B4-BE49-F238E27FC236}">
                  <a16:creationId xmlns:a16="http://schemas.microsoft.com/office/drawing/2014/main" id="{C862213B-2A6D-349D-2DEE-05E7BED59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57" name="Rectangle 124">
              <a:extLst>
                <a:ext uri="{FF2B5EF4-FFF2-40B4-BE49-F238E27FC236}">
                  <a16:creationId xmlns:a16="http://schemas.microsoft.com/office/drawing/2014/main" id="{0B0F9C3A-2EFC-FE2A-31EC-7AB47A7AB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312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44078" name="Rectangle 125">
            <a:extLst>
              <a:ext uri="{FF2B5EF4-FFF2-40B4-BE49-F238E27FC236}">
                <a16:creationId xmlns:a16="http://schemas.microsoft.com/office/drawing/2014/main" id="{489EE808-89E7-90DC-D71E-7C8CCA6B5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663950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R-type</a:t>
            </a:r>
          </a:p>
        </p:txBody>
      </p:sp>
      <p:grpSp>
        <p:nvGrpSpPr>
          <p:cNvPr id="44079" name="Group 126">
            <a:extLst>
              <a:ext uri="{FF2B5EF4-FFF2-40B4-BE49-F238E27FC236}">
                <a16:creationId xmlns:a16="http://schemas.microsoft.com/office/drawing/2014/main" id="{5D48E7A6-031B-E2E1-B1B2-F5B80E78E7E9}"/>
              </a:ext>
            </a:extLst>
          </p:cNvPr>
          <p:cNvGrpSpPr>
            <a:grpSpLocks/>
          </p:cNvGrpSpPr>
          <p:nvPr/>
        </p:nvGrpSpPr>
        <p:grpSpPr bwMode="auto">
          <a:xfrm>
            <a:off x="4446588" y="4121150"/>
            <a:ext cx="812800" cy="333375"/>
            <a:chOff x="2744" y="3600"/>
            <a:chExt cx="512" cy="210"/>
          </a:xfrm>
        </p:grpSpPr>
        <p:sp>
          <p:nvSpPr>
            <p:cNvPr id="44154" name="Rectangle 127">
              <a:extLst>
                <a:ext uri="{FF2B5EF4-FFF2-40B4-BE49-F238E27FC236}">
                  <a16:creationId xmlns:a16="http://schemas.microsoft.com/office/drawing/2014/main" id="{9236FF20-D20D-DAB1-C645-C33FB6BD2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55" name="Rectangle 128">
              <a:extLst>
                <a:ext uri="{FF2B5EF4-FFF2-40B4-BE49-F238E27FC236}">
                  <a16:creationId xmlns:a16="http://schemas.microsoft.com/office/drawing/2014/main" id="{48B6CD44-261A-1C67-57DE-CBC70ED91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3600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44080" name="Group 129">
            <a:extLst>
              <a:ext uri="{FF2B5EF4-FFF2-40B4-BE49-F238E27FC236}">
                <a16:creationId xmlns:a16="http://schemas.microsoft.com/office/drawing/2014/main" id="{A97DBFC3-19AE-0F28-0D07-DB5E41A3805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121150"/>
            <a:ext cx="903288" cy="333375"/>
            <a:chOff x="3255" y="3600"/>
            <a:chExt cx="569" cy="210"/>
          </a:xfrm>
        </p:grpSpPr>
        <p:sp>
          <p:nvSpPr>
            <p:cNvPr id="44152" name="Rectangle 130">
              <a:extLst>
                <a:ext uri="{FF2B5EF4-FFF2-40B4-BE49-F238E27FC236}">
                  <a16:creationId xmlns:a16="http://schemas.microsoft.com/office/drawing/2014/main" id="{85379579-3D5E-6963-021C-4F9FE76F2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53" name="Rectangle 131">
              <a:extLst>
                <a:ext uri="{FF2B5EF4-FFF2-40B4-BE49-F238E27FC236}">
                  <a16:creationId xmlns:a16="http://schemas.microsoft.com/office/drawing/2014/main" id="{ED6128CE-7A4E-3138-DE65-30C596B27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3600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44081" name="Group 214">
            <a:extLst>
              <a:ext uri="{FF2B5EF4-FFF2-40B4-BE49-F238E27FC236}">
                <a16:creationId xmlns:a16="http://schemas.microsoft.com/office/drawing/2014/main" id="{1D85CE8E-50CC-B539-71D9-E5E1E4A93BE2}"/>
              </a:ext>
            </a:extLst>
          </p:cNvPr>
          <p:cNvGrpSpPr>
            <a:grpSpLocks/>
          </p:cNvGrpSpPr>
          <p:nvPr/>
        </p:nvGrpSpPr>
        <p:grpSpPr bwMode="auto">
          <a:xfrm>
            <a:off x="6961188" y="4121150"/>
            <a:ext cx="812800" cy="336550"/>
            <a:chOff x="4385" y="2596"/>
            <a:chExt cx="512" cy="212"/>
          </a:xfrm>
        </p:grpSpPr>
        <p:sp>
          <p:nvSpPr>
            <p:cNvPr id="44150" name="Rectangle 133">
              <a:extLst>
                <a:ext uri="{FF2B5EF4-FFF2-40B4-BE49-F238E27FC236}">
                  <a16:creationId xmlns:a16="http://schemas.microsoft.com/office/drawing/2014/main" id="{F168359C-F5BD-4756-15AC-E7D72F8A5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604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51" name="Rectangle 134">
              <a:extLst>
                <a:ext uri="{FF2B5EF4-FFF2-40B4-BE49-F238E27FC236}">
                  <a16:creationId xmlns:a16="http://schemas.microsoft.com/office/drawing/2014/main" id="{3E9DBD3E-643D-675A-4CBC-FDFDC721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96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44082" name="Group 135">
            <a:extLst>
              <a:ext uri="{FF2B5EF4-FFF2-40B4-BE49-F238E27FC236}">
                <a16:creationId xmlns:a16="http://schemas.microsoft.com/office/drawing/2014/main" id="{52C9B763-4CB5-D04C-81E3-B695E188609F}"/>
              </a:ext>
            </a:extLst>
          </p:cNvPr>
          <p:cNvGrpSpPr>
            <a:grpSpLocks/>
          </p:cNvGrpSpPr>
          <p:nvPr/>
        </p:nvGrpSpPr>
        <p:grpSpPr bwMode="auto">
          <a:xfrm>
            <a:off x="7799388" y="4121150"/>
            <a:ext cx="812800" cy="333375"/>
            <a:chOff x="4856" y="3600"/>
            <a:chExt cx="512" cy="210"/>
          </a:xfrm>
        </p:grpSpPr>
        <p:sp>
          <p:nvSpPr>
            <p:cNvPr id="44148" name="Rectangle 136">
              <a:extLst>
                <a:ext uri="{FF2B5EF4-FFF2-40B4-BE49-F238E27FC236}">
                  <a16:creationId xmlns:a16="http://schemas.microsoft.com/office/drawing/2014/main" id="{B74AD1D7-A0B4-D19E-93D2-0DAA9CE5B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49" name="Rectangle 137">
              <a:extLst>
                <a:ext uri="{FF2B5EF4-FFF2-40B4-BE49-F238E27FC236}">
                  <a16:creationId xmlns:a16="http://schemas.microsoft.com/office/drawing/2014/main" id="{8CB1CAB0-A4FB-2C6A-963E-306C88AA2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3600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44083" name="Rectangle 138">
            <a:extLst>
              <a:ext uri="{FF2B5EF4-FFF2-40B4-BE49-F238E27FC236}">
                <a16:creationId xmlns:a16="http://schemas.microsoft.com/office/drawing/2014/main" id="{F62340A0-117E-1097-0E29-FF80B69E0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21150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R-type</a:t>
            </a:r>
          </a:p>
        </p:txBody>
      </p:sp>
      <p:sp>
        <p:nvSpPr>
          <p:cNvPr id="44084" name="Line 139">
            <a:extLst>
              <a:ext uri="{FF2B5EF4-FFF2-40B4-BE49-F238E27FC236}">
                <a16:creationId xmlns:a16="http://schemas.microsoft.com/office/drawing/2014/main" id="{6D271F71-A6CB-3C62-5083-8EA54A9ABF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8488" y="213995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5" name="Line 140">
            <a:extLst>
              <a:ext uri="{FF2B5EF4-FFF2-40B4-BE49-F238E27FC236}">
                <a16:creationId xmlns:a16="http://schemas.microsoft.com/office/drawing/2014/main" id="{1C9FB374-77F9-A2FE-3AE5-B0A30BCEB6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24888" y="2139950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6" name="Line 141">
            <a:extLst>
              <a:ext uri="{FF2B5EF4-FFF2-40B4-BE49-F238E27FC236}">
                <a16:creationId xmlns:a16="http://schemas.microsoft.com/office/drawing/2014/main" id="{DD6A80CF-F201-7B02-A427-D8DF428CD2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0288" y="2139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87" name="Line 142">
            <a:extLst>
              <a:ext uri="{FF2B5EF4-FFF2-40B4-BE49-F238E27FC236}">
                <a16:creationId xmlns:a16="http://schemas.microsoft.com/office/drawing/2014/main" id="{7BDA27D6-333A-10A3-B5AB-FF28FE4742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6688" y="213995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88" name="Group 143">
            <a:extLst>
              <a:ext uri="{FF2B5EF4-FFF2-40B4-BE49-F238E27FC236}">
                <a16:creationId xmlns:a16="http://schemas.microsoft.com/office/drawing/2014/main" id="{0B9E1003-82E7-BC64-3083-72F030192504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3663950"/>
            <a:ext cx="812800" cy="333375"/>
            <a:chOff x="3272" y="3312"/>
            <a:chExt cx="512" cy="210"/>
          </a:xfrm>
        </p:grpSpPr>
        <p:sp>
          <p:nvSpPr>
            <p:cNvPr id="44146" name="Rectangle 144">
              <a:extLst>
                <a:ext uri="{FF2B5EF4-FFF2-40B4-BE49-F238E27FC236}">
                  <a16:creationId xmlns:a16="http://schemas.microsoft.com/office/drawing/2014/main" id="{FC41E11D-1EB0-CD12-A0AF-3034DCAE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47" name="Rectangle 145">
              <a:extLst>
                <a:ext uri="{FF2B5EF4-FFF2-40B4-BE49-F238E27FC236}">
                  <a16:creationId xmlns:a16="http://schemas.microsoft.com/office/drawing/2014/main" id="{B688E19F-4345-5A59-E632-18654ED41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312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44089" name="Group 146">
            <a:extLst>
              <a:ext uri="{FF2B5EF4-FFF2-40B4-BE49-F238E27FC236}">
                <a16:creationId xmlns:a16="http://schemas.microsoft.com/office/drawing/2014/main" id="{B74C76FC-B79D-97EA-A2C3-2CBC42AE6AA8}"/>
              </a:ext>
            </a:extLst>
          </p:cNvPr>
          <p:cNvGrpSpPr>
            <a:grpSpLocks/>
          </p:cNvGrpSpPr>
          <p:nvPr/>
        </p:nvGrpSpPr>
        <p:grpSpPr bwMode="auto">
          <a:xfrm>
            <a:off x="6122988" y="4121150"/>
            <a:ext cx="812800" cy="333375"/>
            <a:chOff x="3800" y="3600"/>
            <a:chExt cx="512" cy="210"/>
          </a:xfrm>
        </p:grpSpPr>
        <p:sp>
          <p:nvSpPr>
            <p:cNvPr id="44144" name="Rectangle 147">
              <a:extLst>
                <a:ext uri="{FF2B5EF4-FFF2-40B4-BE49-F238E27FC236}">
                  <a16:creationId xmlns:a16="http://schemas.microsoft.com/office/drawing/2014/main" id="{FA800FD7-EA59-FDC9-E5CC-B7A4EE807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45" name="Rectangle 148">
              <a:extLst>
                <a:ext uri="{FF2B5EF4-FFF2-40B4-BE49-F238E27FC236}">
                  <a16:creationId xmlns:a16="http://schemas.microsoft.com/office/drawing/2014/main" id="{58A88F1D-34DF-E360-0578-DC96D4BCD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600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44090" name="Group 149">
            <a:extLst>
              <a:ext uri="{FF2B5EF4-FFF2-40B4-BE49-F238E27FC236}">
                <a16:creationId xmlns:a16="http://schemas.microsoft.com/office/drawing/2014/main" id="{06B7B3F6-B135-39FE-4DD0-FE0B4639E239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2292350"/>
            <a:ext cx="812800" cy="333375"/>
            <a:chOff x="1688" y="2448"/>
            <a:chExt cx="512" cy="210"/>
          </a:xfrm>
        </p:grpSpPr>
        <p:sp>
          <p:nvSpPr>
            <p:cNvPr id="44142" name="Rectangle 150">
              <a:extLst>
                <a:ext uri="{FF2B5EF4-FFF2-40B4-BE49-F238E27FC236}">
                  <a16:creationId xmlns:a16="http://schemas.microsoft.com/office/drawing/2014/main" id="{59137DB5-A411-C6C9-4288-C57521565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43" name="Rectangle 151">
              <a:extLst>
                <a:ext uri="{FF2B5EF4-FFF2-40B4-BE49-F238E27FC236}">
                  <a16:creationId xmlns:a16="http://schemas.microsoft.com/office/drawing/2014/main" id="{4FA4B278-03D2-BF53-0848-1D46B706E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448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44091" name="Group 213">
            <a:extLst>
              <a:ext uri="{FF2B5EF4-FFF2-40B4-BE49-F238E27FC236}">
                <a16:creationId xmlns:a16="http://schemas.microsoft.com/office/drawing/2014/main" id="{9EDC9652-0ED4-CF4C-7F19-ABD56FC81FB3}"/>
              </a:ext>
            </a:extLst>
          </p:cNvPr>
          <p:cNvGrpSpPr>
            <a:grpSpLocks/>
          </p:cNvGrpSpPr>
          <p:nvPr/>
        </p:nvGrpSpPr>
        <p:grpSpPr bwMode="auto">
          <a:xfrm>
            <a:off x="3608388" y="2749550"/>
            <a:ext cx="812800" cy="336550"/>
            <a:chOff x="2273" y="1732"/>
            <a:chExt cx="512" cy="212"/>
          </a:xfrm>
        </p:grpSpPr>
        <p:sp>
          <p:nvSpPr>
            <p:cNvPr id="44140" name="Rectangle 153">
              <a:extLst>
                <a:ext uri="{FF2B5EF4-FFF2-40B4-BE49-F238E27FC236}">
                  <a16:creationId xmlns:a16="http://schemas.microsoft.com/office/drawing/2014/main" id="{4BC603D6-90B6-D4B9-5515-E988CD7DA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41" name="Rectangle 154">
              <a:extLst>
                <a:ext uri="{FF2B5EF4-FFF2-40B4-BE49-F238E27FC236}">
                  <a16:creationId xmlns:a16="http://schemas.microsoft.com/office/drawing/2014/main" id="{A6C4EFEC-129F-0299-4BAB-D9D6245F0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32"/>
              <a:ext cx="3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Exec</a:t>
              </a:r>
            </a:p>
          </p:txBody>
        </p:sp>
      </p:grpSp>
      <p:grpSp>
        <p:nvGrpSpPr>
          <p:cNvPr id="44092" name="Group 221">
            <a:extLst>
              <a:ext uri="{FF2B5EF4-FFF2-40B4-BE49-F238E27FC236}">
                <a16:creationId xmlns:a16="http://schemas.microsoft.com/office/drawing/2014/main" id="{AC0DF681-F974-CACF-18C4-8589EF649C7A}"/>
              </a:ext>
            </a:extLst>
          </p:cNvPr>
          <p:cNvGrpSpPr>
            <a:grpSpLocks/>
          </p:cNvGrpSpPr>
          <p:nvPr/>
        </p:nvGrpSpPr>
        <p:grpSpPr bwMode="auto">
          <a:xfrm>
            <a:off x="1052513" y="4908550"/>
            <a:ext cx="4802187" cy="1174750"/>
            <a:chOff x="663" y="3092"/>
            <a:chExt cx="3025" cy="740"/>
          </a:xfrm>
        </p:grpSpPr>
        <p:grpSp>
          <p:nvGrpSpPr>
            <p:cNvPr id="44093" name="Group 211">
              <a:extLst>
                <a:ext uri="{FF2B5EF4-FFF2-40B4-BE49-F238E27FC236}">
                  <a16:creationId xmlns:a16="http://schemas.microsoft.com/office/drawing/2014/main" id="{89297D19-6637-E832-3CAA-62A6408220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332"/>
              <a:ext cx="528" cy="144"/>
              <a:chOff x="1050" y="3262"/>
              <a:chExt cx="528" cy="144"/>
            </a:xfrm>
          </p:grpSpPr>
          <p:sp>
            <p:nvSpPr>
              <p:cNvPr id="44136" name="Line 158">
                <a:extLst>
                  <a:ext uri="{FF2B5EF4-FFF2-40B4-BE49-F238E27FC236}">
                    <a16:creationId xmlns:a16="http://schemas.microsoft.com/office/drawing/2014/main" id="{C045AB11-474E-331B-0FF2-3812007E9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0" y="340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7" name="Line 159">
                <a:extLst>
                  <a:ext uri="{FF2B5EF4-FFF2-40B4-BE49-F238E27FC236}">
                    <a16:creationId xmlns:a16="http://schemas.microsoft.com/office/drawing/2014/main" id="{40412BAC-CF19-4FAC-85EB-FBEC3E150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0" y="326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8" name="Line 160">
                <a:extLst>
                  <a:ext uri="{FF2B5EF4-FFF2-40B4-BE49-F238E27FC236}">
                    <a16:creationId xmlns:a16="http://schemas.microsoft.com/office/drawing/2014/main" id="{FD02B2CE-0DD8-4283-885C-B899156255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38" y="326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9" name="Line 161">
                <a:extLst>
                  <a:ext uri="{FF2B5EF4-FFF2-40B4-BE49-F238E27FC236}">
                    <a16:creationId xmlns:a16="http://schemas.microsoft.com/office/drawing/2014/main" id="{1305744A-8882-82D8-A913-3B0D2207F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8" y="3262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94" name="Group 210">
              <a:extLst>
                <a:ext uri="{FF2B5EF4-FFF2-40B4-BE49-F238E27FC236}">
                  <a16:creationId xmlns:a16="http://schemas.microsoft.com/office/drawing/2014/main" id="{EE9E1161-491B-882E-3B12-E88122563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3332"/>
              <a:ext cx="528" cy="144"/>
              <a:chOff x="1578" y="3262"/>
              <a:chExt cx="528" cy="144"/>
            </a:xfrm>
          </p:grpSpPr>
          <p:sp>
            <p:nvSpPr>
              <p:cNvPr id="44132" name="Line 163">
                <a:extLst>
                  <a:ext uri="{FF2B5EF4-FFF2-40B4-BE49-F238E27FC236}">
                    <a16:creationId xmlns:a16="http://schemas.microsoft.com/office/drawing/2014/main" id="{83B6BF07-ABBA-07C2-206D-176754A2AB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340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3" name="Line 164">
                <a:extLst>
                  <a:ext uri="{FF2B5EF4-FFF2-40B4-BE49-F238E27FC236}">
                    <a16:creationId xmlns:a16="http://schemas.microsoft.com/office/drawing/2014/main" id="{C548A092-58B1-7B87-3A51-A7873A74D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8" y="326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4" name="Line 165">
                <a:extLst>
                  <a:ext uri="{FF2B5EF4-FFF2-40B4-BE49-F238E27FC236}">
                    <a16:creationId xmlns:a16="http://schemas.microsoft.com/office/drawing/2014/main" id="{ABF1263E-5B1F-1F14-9AD5-63A6F20D9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66" y="326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5" name="Line 166">
                <a:extLst>
                  <a:ext uri="{FF2B5EF4-FFF2-40B4-BE49-F238E27FC236}">
                    <a16:creationId xmlns:a16="http://schemas.microsoft.com/office/drawing/2014/main" id="{0F2A7D39-4387-5892-9BB0-DF3B95F15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6" y="3262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95" name="Group 209">
              <a:extLst>
                <a:ext uri="{FF2B5EF4-FFF2-40B4-BE49-F238E27FC236}">
                  <a16:creationId xmlns:a16="http://schemas.microsoft.com/office/drawing/2014/main" id="{85583EBB-AF36-D2DB-2469-1FAB55974F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3332"/>
              <a:ext cx="528" cy="144"/>
              <a:chOff x="2106" y="3262"/>
              <a:chExt cx="528" cy="144"/>
            </a:xfrm>
          </p:grpSpPr>
          <p:sp>
            <p:nvSpPr>
              <p:cNvPr id="44128" name="Line 168">
                <a:extLst>
                  <a:ext uri="{FF2B5EF4-FFF2-40B4-BE49-F238E27FC236}">
                    <a16:creationId xmlns:a16="http://schemas.microsoft.com/office/drawing/2014/main" id="{1BB4061D-6B45-DD2B-22C3-1AF5E7769F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6" y="340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9" name="Line 169">
                <a:extLst>
                  <a:ext uri="{FF2B5EF4-FFF2-40B4-BE49-F238E27FC236}">
                    <a16:creationId xmlns:a16="http://schemas.microsoft.com/office/drawing/2014/main" id="{4C68C241-9E66-F20F-BC22-BDCB8EA98C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6" y="326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0" name="Line 170">
                <a:extLst>
                  <a:ext uri="{FF2B5EF4-FFF2-40B4-BE49-F238E27FC236}">
                    <a16:creationId xmlns:a16="http://schemas.microsoft.com/office/drawing/2014/main" id="{A97758A8-5479-0261-6EB4-D3E0D4828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94" y="326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31" name="Line 171">
                <a:extLst>
                  <a:ext uri="{FF2B5EF4-FFF2-40B4-BE49-F238E27FC236}">
                    <a16:creationId xmlns:a16="http://schemas.microsoft.com/office/drawing/2014/main" id="{9C8BB34C-0F65-36FD-AB79-5A823F6A0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4" y="3262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96" name="Group 208">
              <a:extLst>
                <a:ext uri="{FF2B5EF4-FFF2-40B4-BE49-F238E27FC236}">
                  <a16:creationId xmlns:a16="http://schemas.microsoft.com/office/drawing/2014/main" id="{0C89DA2E-AB27-114D-6A03-713955421F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3332"/>
              <a:ext cx="528" cy="144"/>
              <a:chOff x="2634" y="3262"/>
              <a:chExt cx="528" cy="144"/>
            </a:xfrm>
          </p:grpSpPr>
          <p:sp>
            <p:nvSpPr>
              <p:cNvPr id="44124" name="Line 173">
                <a:extLst>
                  <a:ext uri="{FF2B5EF4-FFF2-40B4-BE49-F238E27FC236}">
                    <a16:creationId xmlns:a16="http://schemas.microsoft.com/office/drawing/2014/main" id="{09F1BCE9-81F5-5532-12BA-DF320325C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4" y="340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5" name="Line 174">
                <a:extLst>
                  <a:ext uri="{FF2B5EF4-FFF2-40B4-BE49-F238E27FC236}">
                    <a16:creationId xmlns:a16="http://schemas.microsoft.com/office/drawing/2014/main" id="{FBD7FCEC-6717-B9DD-CD98-2F2B6A709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4" y="326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6" name="Line 175">
                <a:extLst>
                  <a:ext uri="{FF2B5EF4-FFF2-40B4-BE49-F238E27FC236}">
                    <a16:creationId xmlns:a16="http://schemas.microsoft.com/office/drawing/2014/main" id="{F5939DD6-418B-33D2-037E-D19C6CF7E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22" y="326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127" name="Line 176">
                <a:extLst>
                  <a:ext uri="{FF2B5EF4-FFF2-40B4-BE49-F238E27FC236}">
                    <a16:creationId xmlns:a16="http://schemas.microsoft.com/office/drawing/2014/main" id="{E25975B7-0572-0C60-7CB5-59F00FB2C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2" y="3262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097" name="Line 177">
              <a:extLst>
                <a:ext uri="{FF2B5EF4-FFF2-40B4-BE49-F238E27FC236}">
                  <a16:creationId xmlns:a16="http://schemas.microsoft.com/office/drawing/2014/main" id="{5BCD4E9A-D4B8-F1E9-708B-BF2AF1A18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476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8" name="Line 178">
              <a:extLst>
                <a:ext uri="{FF2B5EF4-FFF2-40B4-BE49-F238E27FC236}">
                  <a16:creationId xmlns:a16="http://schemas.microsoft.com/office/drawing/2014/main" id="{5F9EC43F-D699-0A93-ABCD-85B7ED697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33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9" name="Line 179">
              <a:extLst>
                <a:ext uri="{FF2B5EF4-FFF2-40B4-BE49-F238E27FC236}">
                  <a16:creationId xmlns:a16="http://schemas.microsoft.com/office/drawing/2014/main" id="{7621348E-849B-6B18-8C4A-E5EB0A2AC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332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0" name="Line 180">
              <a:extLst>
                <a:ext uri="{FF2B5EF4-FFF2-40B4-BE49-F238E27FC236}">
                  <a16:creationId xmlns:a16="http://schemas.microsoft.com/office/drawing/2014/main" id="{07DA9A44-13B8-DAE3-320B-3CB67695C8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0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1" name="Line 181">
              <a:extLst>
                <a:ext uri="{FF2B5EF4-FFF2-40B4-BE49-F238E27FC236}">
                  <a16:creationId xmlns:a16="http://schemas.microsoft.com/office/drawing/2014/main" id="{F212FB87-C724-675F-CF17-AD32513DD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30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2" name="Rectangle 182">
              <a:extLst>
                <a:ext uri="{FF2B5EF4-FFF2-40B4-BE49-F238E27FC236}">
                  <a16:creationId xmlns:a16="http://schemas.microsoft.com/office/drawing/2014/main" id="{65F17E1A-6BA2-ED5D-51A7-0FF0D135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3092"/>
              <a:ext cx="51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1</a:t>
              </a:r>
            </a:p>
          </p:txBody>
        </p:sp>
        <p:sp>
          <p:nvSpPr>
            <p:cNvPr id="44103" name="Rectangle 183">
              <a:extLst>
                <a:ext uri="{FF2B5EF4-FFF2-40B4-BE49-F238E27FC236}">
                  <a16:creationId xmlns:a16="http://schemas.microsoft.com/office/drawing/2014/main" id="{582F3876-3A0E-C017-8808-E99DBD65E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3092"/>
              <a:ext cx="51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2</a:t>
              </a:r>
            </a:p>
          </p:txBody>
        </p:sp>
        <p:sp>
          <p:nvSpPr>
            <p:cNvPr id="44104" name="Line 184">
              <a:extLst>
                <a:ext uri="{FF2B5EF4-FFF2-40B4-BE49-F238E27FC236}">
                  <a16:creationId xmlns:a16="http://schemas.microsoft.com/office/drawing/2014/main" id="{17CEB313-3C23-AFF2-E8AC-773B0901F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" y="30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5" name="Line 185">
              <a:extLst>
                <a:ext uri="{FF2B5EF4-FFF2-40B4-BE49-F238E27FC236}">
                  <a16:creationId xmlns:a16="http://schemas.microsoft.com/office/drawing/2014/main" id="{A4F2959B-5DDA-12D1-C0CD-7042045BF1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30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6" name="Line 186">
              <a:extLst>
                <a:ext uri="{FF2B5EF4-FFF2-40B4-BE49-F238E27FC236}">
                  <a16:creationId xmlns:a16="http://schemas.microsoft.com/office/drawing/2014/main" id="{C6A0BD6B-7EF6-B886-4CC6-E6A0F40BBE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092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7" name="Rectangle 187">
              <a:extLst>
                <a:ext uri="{FF2B5EF4-FFF2-40B4-BE49-F238E27FC236}">
                  <a16:creationId xmlns:a16="http://schemas.microsoft.com/office/drawing/2014/main" id="{7CB6AF5A-0EE7-6A05-BDBA-175A73C6C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" y="3092"/>
              <a:ext cx="51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3</a:t>
              </a:r>
            </a:p>
          </p:txBody>
        </p:sp>
        <p:sp>
          <p:nvSpPr>
            <p:cNvPr id="44108" name="Rectangle 188">
              <a:extLst>
                <a:ext uri="{FF2B5EF4-FFF2-40B4-BE49-F238E27FC236}">
                  <a16:creationId xmlns:a16="http://schemas.microsoft.com/office/drawing/2014/main" id="{BF479FFD-7901-BD2F-924E-BDC2F319F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1" y="3092"/>
              <a:ext cx="516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Cycle 4</a:t>
              </a:r>
            </a:p>
          </p:txBody>
        </p:sp>
        <p:grpSp>
          <p:nvGrpSpPr>
            <p:cNvPr id="44109" name="Group 207">
              <a:extLst>
                <a:ext uri="{FF2B5EF4-FFF2-40B4-BE49-F238E27FC236}">
                  <a16:creationId xmlns:a16="http://schemas.microsoft.com/office/drawing/2014/main" id="{E3BEC176-F5D6-B4AC-669D-88047FAB3A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4" y="3620"/>
              <a:ext cx="512" cy="210"/>
              <a:chOff x="1058" y="3550"/>
              <a:chExt cx="512" cy="210"/>
            </a:xfrm>
          </p:grpSpPr>
          <p:sp>
            <p:nvSpPr>
              <p:cNvPr id="44122" name="Rectangle 190">
                <a:extLst>
                  <a:ext uri="{FF2B5EF4-FFF2-40B4-BE49-F238E27FC236}">
                    <a16:creationId xmlns:a16="http://schemas.microsoft.com/office/drawing/2014/main" id="{35A32A95-D793-1F6E-CC2E-16FF8CB75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" y="355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123" name="Rectangle 191">
                <a:extLst>
                  <a:ext uri="{FF2B5EF4-FFF2-40B4-BE49-F238E27FC236}">
                    <a16:creationId xmlns:a16="http://schemas.microsoft.com/office/drawing/2014/main" id="{32D9F930-4555-58A9-5DFB-37AA12D59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9" y="3550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44110" name="Group 206">
              <a:extLst>
                <a:ext uri="{FF2B5EF4-FFF2-40B4-BE49-F238E27FC236}">
                  <a16:creationId xmlns:a16="http://schemas.microsoft.com/office/drawing/2014/main" id="{AF4684AB-7D76-EA11-D8A4-ADFD519911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5" y="3620"/>
              <a:ext cx="569" cy="210"/>
              <a:chOff x="1569" y="3550"/>
              <a:chExt cx="569" cy="210"/>
            </a:xfrm>
          </p:grpSpPr>
          <p:sp>
            <p:nvSpPr>
              <p:cNvPr id="44120" name="Rectangle 193">
                <a:extLst>
                  <a:ext uri="{FF2B5EF4-FFF2-40B4-BE49-F238E27FC236}">
                    <a16:creationId xmlns:a16="http://schemas.microsoft.com/office/drawing/2014/main" id="{03A20136-204F-4B78-6471-A952933967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6" y="355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121" name="Rectangle 194">
                <a:extLst>
                  <a:ext uri="{FF2B5EF4-FFF2-40B4-BE49-F238E27FC236}">
                    <a16:creationId xmlns:a16="http://schemas.microsoft.com/office/drawing/2014/main" id="{C0A2F61E-5119-1ABB-047C-C42E87A4A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9" y="3550"/>
                <a:ext cx="56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Reg/Dec</a:t>
                </a:r>
              </a:p>
            </p:txBody>
          </p:sp>
        </p:grpSp>
        <p:grpSp>
          <p:nvGrpSpPr>
            <p:cNvPr id="44111" name="Group 220">
              <a:extLst>
                <a:ext uri="{FF2B5EF4-FFF2-40B4-BE49-F238E27FC236}">
                  <a16:creationId xmlns:a16="http://schemas.microsoft.com/office/drawing/2014/main" id="{E561767C-675A-0652-738E-B4F7E7C97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0" y="3620"/>
              <a:ext cx="512" cy="212"/>
              <a:chOff x="2120" y="3620"/>
              <a:chExt cx="512" cy="212"/>
            </a:xfrm>
          </p:grpSpPr>
          <p:sp>
            <p:nvSpPr>
              <p:cNvPr id="44118" name="Rectangle 196">
                <a:extLst>
                  <a:ext uri="{FF2B5EF4-FFF2-40B4-BE49-F238E27FC236}">
                    <a16:creationId xmlns:a16="http://schemas.microsoft.com/office/drawing/2014/main" id="{2C59F551-6D89-33F8-CC86-4FCA86432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0" y="362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119" name="Rectangle 197">
                <a:extLst>
                  <a:ext uri="{FF2B5EF4-FFF2-40B4-BE49-F238E27FC236}">
                    <a16:creationId xmlns:a16="http://schemas.microsoft.com/office/drawing/2014/main" id="{38E038D7-116F-63DF-A45B-C2125A5A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9" y="3620"/>
                <a:ext cx="381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Exec</a:t>
                </a:r>
              </a:p>
            </p:txBody>
          </p:sp>
        </p:grpSp>
        <p:grpSp>
          <p:nvGrpSpPr>
            <p:cNvPr id="44112" name="Group 219">
              <a:extLst>
                <a:ext uri="{FF2B5EF4-FFF2-40B4-BE49-F238E27FC236}">
                  <a16:creationId xmlns:a16="http://schemas.microsoft.com/office/drawing/2014/main" id="{0E57CD26-DAEC-EB0A-E411-DADB4BFD60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8" y="3620"/>
              <a:ext cx="512" cy="212"/>
              <a:chOff x="2648" y="3620"/>
              <a:chExt cx="512" cy="212"/>
            </a:xfrm>
          </p:grpSpPr>
          <p:sp>
            <p:nvSpPr>
              <p:cNvPr id="44116" name="Rectangle 199">
                <a:extLst>
                  <a:ext uri="{FF2B5EF4-FFF2-40B4-BE49-F238E27FC236}">
                    <a16:creationId xmlns:a16="http://schemas.microsoft.com/office/drawing/2014/main" id="{041E7B96-CED0-4F3A-ECC3-B48132314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8" y="3628"/>
                <a:ext cx="512" cy="17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117" name="Rectangle 200">
                <a:extLst>
                  <a:ext uri="{FF2B5EF4-FFF2-40B4-BE49-F238E27FC236}">
                    <a16:creationId xmlns:a16="http://schemas.microsoft.com/office/drawing/2014/main" id="{98768DD8-35D3-DED2-A9A5-2B322E291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7" y="3620"/>
                <a:ext cx="4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 dirty="0">
                    <a:solidFill>
                      <a:schemeClr val="accent2">
                        <a:lumMod val="75000"/>
                      </a:schemeClr>
                    </a:solidFill>
                  </a:rPr>
                  <a:t>Mem</a:t>
                </a:r>
              </a:p>
            </p:txBody>
          </p:sp>
        </p:grpSp>
        <p:sp>
          <p:nvSpPr>
            <p:cNvPr id="44113" name="Rectangle 201">
              <a:extLst>
                <a:ext uri="{FF2B5EF4-FFF2-40B4-BE49-F238E27FC236}">
                  <a16:creationId xmlns:a16="http://schemas.microsoft.com/office/drawing/2014/main" id="{7D406C0E-C270-9569-100D-ADBE74CE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" y="3620"/>
              <a:ext cx="3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CBZ</a:t>
              </a:r>
            </a:p>
          </p:txBody>
        </p:sp>
        <p:sp>
          <p:nvSpPr>
            <p:cNvPr id="44114" name="Rectangle 202">
              <a:extLst>
                <a:ext uri="{FF2B5EF4-FFF2-40B4-BE49-F238E27FC236}">
                  <a16:creationId xmlns:a16="http://schemas.microsoft.com/office/drawing/2014/main" id="{1B503AAF-5600-732F-6671-52F46C2A5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3628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4115" name="Rectangle 203">
              <a:extLst>
                <a:ext uri="{FF2B5EF4-FFF2-40B4-BE49-F238E27FC236}">
                  <a16:creationId xmlns:a16="http://schemas.microsoft.com/office/drawing/2014/main" id="{E45A333B-8C92-BC21-7778-9F38A27A4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3620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 err="1">
                  <a:solidFill>
                    <a:schemeClr val="accent2">
                      <a:lumMod val="75000"/>
                    </a:schemeClr>
                  </a:solidFill>
                </a:rPr>
                <a:t>Wr</a:t>
              </a:r>
              <a:endParaRPr lang="en-US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2">
            <a:extLst>
              <a:ext uri="{FF2B5EF4-FFF2-40B4-BE49-F238E27FC236}">
                <a16:creationId xmlns:a16="http://schemas.microsoft.com/office/drawing/2014/main" id="{563F664F-F293-AA2C-480C-179061F18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61D45BA5-9F04-4279-B0B0-BE5BE0A00D21}" type="slidenum">
              <a:rPr lang="en-US" altLang="en-US"/>
              <a:pPr>
                <a:spcBef>
                  <a:spcPct val="0"/>
                </a:spcBef>
                <a:buSzTx/>
              </a:pPr>
              <a:t>120</a:t>
            </a:fld>
            <a:endParaRPr lang="en-US" altLang="en-US"/>
          </a:p>
        </p:txBody>
      </p:sp>
      <p:sp>
        <p:nvSpPr>
          <p:cNvPr id="46083" name="Rectangle 155">
            <a:extLst>
              <a:ext uri="{FF2B5EF4-FFF2-40B4-BE49-F238E27FC236}">
                <a16:creationId xmlns:a16="http://schemas.microsoft.com/office/drawing/2014/main" id="{7D2C4FEA-6208-3004-4464-B54E7BF22CD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Delay loading next instruction, load no-op instead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CPI if all other instructions take 1 cycle, and branches are 20% of instructions?</a:t>
            </a: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3EC18FDB-C30B-10B7-7D5E-86CDC601D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850" y="225425"/>
            <a:ext cx="2362200" cy="4159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US" altLang="en-US" dirty="0"/>
              <a:t>Solution #1: Stall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E809D185-B446-5130-0BD1-FDD71ACAE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050" y="1835150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Clock</a:t>
            </a:r>
          </a:p>
        </p:txBody>
      </p:sp>
      <p:grpSp>
        <p:nvGrpSpPr>
          <p:cNvPr id="46086" name="Group 4">
            <a:extLst>
              <a:ext uri="{FF2B5EF4-FFF2-40B4-BE49-F238E27FC236}">
                <a16:creationId xmlns:a16="http://schemas.microsoft.com/office/drawing/2014/main" id="{D24FDA87-1C00-5AF0-73DD-CBEBE991F4C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76238" y="1924050"/>
            <a:ext cx="7924800" cy="228600"/>
            <a:chOff x="384" y="2160"/>
            <a:chExt cx="4992" cy="144"/>
          </a:xfrm>
        </p:grpSpPr>
        <p:grpSp>
          <p:nvGrpSpPr>
            <p:cNvPr id="46194" name="Group 5">
              <a:extLst>
                <a:ext uri="{FF2B5EF4-FFF2-40B4-BE49-F238E27FC236}">
                  <a16:creationId xmlns:a16="http://schemas.microsoft.com/office/drawing/2014/main" id="{17A81AED-96AA-975D-F00E-B34358C402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160"/>
              <a:ext cx="528" cy="144"/>
              <a:chOff x="624" y="2160"/>
              <a:chExt cx="528" cy="144"/>
            </a:xfrm>
          </p:grpSpPr>
          <p:sp>
            <p:nvSpPr>
              <p:cNvPr id="46237" name="Line 6">
                <a:extLst>
                  <a:ext uri="{FF2B5EF4-FFF2-40B4-BE49-F238E27FC236}">
                    <a16:creationId xmlns:a16="http://schemas.microsoft.com/office/drawing/2014/main" id="{DFAF0E6E-CAE0-2423-4419-C40AACDCB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8" name="Line 7">
                <a:extLst>
                  <a:ext uri="{FF2B5EF4-FFF2-40B4-BE49-F238E27FC236}">
                    <a16:creationId xmlns:a16="http://schemas.microsoft.com/office/drawing/2014/main" id="{974F0D60-1557-EAA2-AF47-5586B24CD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9" name="Line 8">
                <a:extLst>
                  <a:ext uri="{FF2B5EF4-FFF2-40B4-BE49-F238E27FC236}">
                    <a16:creationId xmlns:a16="http://schemas.microsoft.com/office/drawing/2014/main" id="{0DC7F20D-E470-3E5F-1E72-6A8FC7BDF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40" name="Line 9">
                <a:extLst>
                  <a:ext uri="{FF2B5EF4-FFF2-40B4-BE49-F238E27FC236}">
                    <a16:creationId xmlns:a16="http://schemas.microsoft.com/office/drawing/2014/main" id="{526EEDB7-8EE1-C2DE-6C63-13C4804892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95" name="Group 10">
              <a:extLst>
                <a:ext uri="{FF2B5EF4-FFF2-40B4-BE49-F238E27FC236}">
                  <a16:creationId xmlns:a16="http://schemas.microsoft.com/office/drawing/2014/main" id="{6104CDAC-DE71-80BC-AFDB-032C231EA2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160"/>
              <a:ext cx="528" cy="144"/>
              <a:chOff x="1152" y="2160"/>
              <a:chExt cx="528" cy="144"/>
            </a:xfrm>
          </p:grpSpPr>
          <p:sp>
            <p:nvSpPr>
              <p:cNvPr id="46233" name="Line 11">
                <a:extLst>
                  <a:ext uri="{FF2B5EF4-FFF2-40B4-BE49-F238E27FC236}">
                    <a16:creationId xmlns:a16="http://schemas.microsoft.com/office/drawing/2014/main" id="{058DEE84-772E-7CB1-B52F-0E240A075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4" name="Line 12">
                <a:extLst>
                  <a:ext uri="{FF2B5EF4-FFF2-40B4-BE49-F238E27FC236}">
                    <a16:creationId xmlns:a16="http://schemas.microsoft.com/office/drawing/2014/main" id="{5563EAEF-208E-0C5F-A5B4-879937857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5" name="Line 13">
                <a:extLst>
                  <a:ext uri="{FF2B5EF4-FFF2-40B4-BE49-F238E27FC236}">
                    <a16:creationId xmlns:a16="http://schemas.microsoft.com/office/drawing/2014/main" id="{8E178D1A-F462-EE6A-5DB6-1DAB997D5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6" name="Line 14">
                <a:extLst>
                  <a:ext uri="{FF2B5EF4-FFF2-40B4-BE49-F238E27FC236}">
                    <a16:creationId xmlns:a16="http://schemas.microsoft.com/office/drawing/2014/main" id="{59E8E26F-672A-28C8-E22C-989A99453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96" name="Group 15">
              <a:extLst>
                <a:ext uri="{FF2B5EF4-FFF2-40B4-BE49-F238E27FC236}">
                  <a16:creationId xmlns:a16="http://schemas.microsoft.com/office/drawing/2014/main" id="{0F675706-22A0-9532-FC3D-716EBBC0D2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160"/>
              <a:ext cx="528" cy="144"/>
              <a:chOff x="1680" y="2160"/>
              <a:chExt cx="528" cy="144"/>
            </a:xfrm>
          </p:grpSpPr>
          <p:sp>
            <p:nvSpPr>
              <p:cNvPr id="46229" name="Line 16">
                <a:extLst>
                  <a:ext uri="{FF2B5EF4-FFF2-40B4-BE49-F238E27FC236}">
                    <a16:creationId xmlns:a16="http://schemas.microsoft.com/office/drawing/2014/main" id="{3E871923-9A4F-9FAF-0B6B-92F668603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0" name="Line 17">
                <a:extLst>
                  <a:ext uri="{FF2B5EF4-FFF2-40B4-BE49-F238E27FC236}">
                    <a16:creationId xmlns:a16="http://schemas.microsoft.com/office/drawing/2014/main" id="{C7D4A4BE-E185-637C-A57A-CAD3F5CFE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1" name="Line 18">
                <a:extLst>
                  <a:ext uri="{FF2B5EF4-FFF2-40B4-BE49-F238E27FC236}">
                    <a16:creationId xmlns:a16="http://schemas.microsoft.com/office/drawing/2014/main" id="{E36467CE-2DCC-3AAE-DF57-21DF81C10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32" name="Line 19">
                <a:extLst>
                  <a:ext uri="{FF2B5EF4-FFF2-40B4-BE49-F238E27FC236}">
                    <a16:creationId xmlns:a16="http://schemas.microsoft.com/office/drawing/2014/main" id="{9CCC7C13-5004-F1EB-6E9B-77644F35C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97" name="Group 20">
              <a:extLst>
                <a:ext uri="{FF2B5EF4-FFF2-40B4-BE49-F238E27FC236}">
                  <a16:creationId xmlns:a16="http://schemas.microsoft.com/office/drawing/2014/main" id="{31BCE896-A171-0829-BA77-E8B6D3BB50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60"/>
              <a:ext cx="528" cy="144"/>
              <a:chOff x="2208" y="2160"/>
              <a:chExt cx="528" cy="144"/>
            </a:xfrm>
          </p:grpSpPr>
          <p:sp>
            <p:nvSpPr>
              <p:cNvPr id="46225" name="Line 21">
                <a:extLst>
                  <a:ext uri="{FF2B5EF4-FFF2-40B4-BE49-F238E27FC236}">
                    <a16:creationId xmlns:a16="http://schemas.microsoft.com/office/drawing/2014/main" id="{6CF1E33A-7F4D-7DC4-FA2E-4D3DE4492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6" name="Line 22">
                <a:extLst>
                  <a:ext uri="{FF2B5EF4-FFF2-40B4-BE49-F238E27FC236}">
                    <a16:creationId xmlns:a16="http://schemas.microsoft.com/office/drawing/2014/main" id="{48326BBD-0E42-E099-CD01-C31D00743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7" name="Line 23">
                <a:extLst>
                  <a:ext uri="{FF2B5EF4-FFF2-40B4-BE49-F238E27FC236}">
                    <a16:creationId xmlns:a16="http://schemas.microsoft.com/office/drawing/2014/main" id="{BD5A77EA-F8F4-A7E7-3326-1E371D260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8" name="Line 24">
                <a:extLst>
                  <a:ext uri="{FF2B5EF4-FFF2-40B4-BE49-F238E27FC236}">
                    <a16:creationId xmlns:a16="http://schemas.microsoft.com/office/drawing/2014/main" id="{38778481-9316-3F2A-B52A-CA72779DF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98" name="Group 25">
              <a:extLst>
                <a:ext uri="{FF2B5EF4-FFF2-40B4-BE49-F238E27FC236}">
                  <a16:creationId xmlns:a16="http://schemas.microsoft.com/office/drawing/2014/main" id="{1A34C6D8-711E-3B41-2083-F9E3B5202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60"/>
              <a:ext cx="528" cy="144"/>
              <a:chOff x="2736" y="2160"/>
              <a:chExt cx="528" cy="144"/>
            </a:xfrm>
          </p:grpSpPr>
          <p:sp>
            <p:nvSpPr>
              <p:cNvPr id="46221" name="Line 26">
                <a:extLst>
                  <a:ext uri="{FF2B5EF4-FFF2-40B4-BE49-F238E27FC236}">
                    <a16:creationId xmlns:a16="http://schemas.microsoft.com/office/drawing/2014/main" id="{DB1536B0-EF3E-DA2B-9356-00C1FFC480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2" name="Line 27">
                <a:extLst>
                  <a:ext uri="{FF2B5EF4-FFF2-40B4-BE49-F238E27FC236}">
                    <a16:creationId xmlns:a16="http://schemas.microsoft.com/office/drawing/2014/main" id="{F75AA40E-8ABE-3065-B2D6-1717FD140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3" name="Line 28">
                <a:extLst>
                  <a:ext uri="{FF2B5EF4-FFF2-40B4-BE49-F238E27FC236}">
                    <a16:creationId xmlns:a16="http://schemas.microsoft.com/office/drawing/2014/main" id="{3B34E20D-6FAF-99A3-9FA0-49DA423CD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4" name="Line 29">
                <a:extLst>
                  <a:ext uri="{FF2B5EF4-FFF2-40B4-BE49-F238E27FC236}">
                    <a16:creationId xmlns:a16="http://schemas.microsoft.com/office/drawing/2014/main" id="{1CFE43AF-7EB9-E15C-ACD0-2A7FB71AC6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199" name="Group 30">
              <a:extLst>
                <a:ext uri="{FF2B5EF4-FFF2-40B4-BE49-F238E27FC236}">
                  <a16:creationId xmlns:a16="http://schemas.microsoft.com/office/drawing/2014/main" id="{5ED06302-B127-DCEB-9795-4665AC6AC5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160"/>
              <a:ext cx="528" cy="144"/>
              <a:chOff x="3264" y="2160"/>
              <a:chExt cx="528" cy="144"/>
            </a:xfrm>
          </p:grpSpPr>
          <p:sp>
            <p:nvSpPr>
              <p:cNvPr id="46217" name="Line 31">
                <a:extLst>
                  <a:ext uri="{FF2B5EF4-FFF2-40B4-BE49-F238E27FC236}">
                    <a16:creationId xmlns:a16="http://schemas.microsoft.com/office/drawing/2014/main" id="{95BE4290-99EA-0E6C-61EA-018C3A637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8" name="Line 32">
                <a:extLst>
                  <a:ext uri="{FF2B5EF4-FFF2-40B4-BE49-F238E27FC236}">
                    <a16:creationId xmlns:a16="http://schemas.microsoft.com/office/drawing/2014/main" id="{7F297CDA-8803-5478-7B49-2CE9ACA64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9" name="Line 33">
                <a:extLst>
                  <a:ext uri="{FF2B5EF4-FFF2-40B4-BE49-F238E27FC236}">
                    <a16:creationId xmlns:a16="http://schemas.microsoft.com/office/drawing/2014/main" id="{65BACE8D-4D8C-DC3D-C17A-A42DE8E105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20" name="Line 34">
                <a:extLst>
                  <a:ext uri="{FF2B5EF4-FFF2-40B4-BE49-F238E27FC236}">
                    <a16:creationId xmlns:a16="http://schemas.microsoft.com/office/drawing/2014/main" id="{5C5CF211-B79C-9453-F84E-D1917900D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200" name="Group 35">
              <a:extLst>
                <a:ext uri="{FF2B5EF4-FFF2-40B4-BE49-F238E27FC236}">
                  <a16:creationId xmlns:a16="http://schemas.microsoft.com/office/drawing/2014/main" id="{4B3171EE-CBDD-9C64-DCF1-81E6EFF52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160"/>
              <a:ext cx="528" cy="144"/>
              <a:chOff x="3792" y="2160"/>
              <a:chExt cx="528" cy="144"/>
            </a:xfrm>
          </p:grpSpPr>
          <p:sp>
            <p:nvSpPr>
              <p:cNvPr id="46213" name="Line 36">
                <a:extLst>
                  <a:ext uri="{FF2B5EF4-FFF2-40B4-BE49-F238E27FC236}">
                    <a16:creationId xmlns:a16="http://schemas.microsoft.com/office/drawing/2014/main" id="{14F9CCF7-A2ED-4493-7944-2A0CE53829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4" name="Line 37">
                <a:extLst>
                  <a:ext uri="{FF2B5EF4-FFF2-40B4-BE49-F238E27FC236}">
                    <a16:creationId xmlns:a16="http://schemas.microsoft.com/office/drawing/2014/main" id="{A399BE66-15ED-ACAA-127B-AE2B349EA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5" name="Line 38">
                <a:extLst>
                  <a:ext uri="{FF2B5EF4-FFF2-40B4-BE49-F238E27FC236}">
                    <a16:creationId xmlns:a16="http://schemas.microsoft.com/office/drawing/2014/main" id="{0C254606-BE65-8EBB-8B7B-679EE20B0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6" name="Line 39">
                <a:extLst>
                  <a:ext uri="{FF2B5EF4-FFF2-40B4-BE49-F238E27FC236}">
                    <a16:creationId xmlns:a16="http://schemas.microsoft.com/office/drawing/2014/main" id="{AC24E29F-65FC-CC31-8891-F82856CD8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6201" name="Group 40">
              <a:extLst>
                <a:ext uri="{FF2B5EF4-FFF2-40B4-BE49-F238E27FC236}">
                  <a16:creationId xmlns:a16="http://schemas.microsoft.com/office/drawing/2014/main" id="{BE7B8DEB-E2DD-5AF4-1336-F831844F7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160"/>
              <a:ext cx="528" cy="144"/>
              <a:chOff x="4320" y="2160"/>
              <a:chExt cx="528" cy="144"/>
            </a:xfrm>
          </p:grpSpPr>
          <p:sp>
            <p:nvSpPr>
              <p:cNvPr id="46209" name="Line 41">
                <a:extLst>
                  <a:ext uri="{FF2B5EF4-FFF2-40B4-BE49-F238E27FC236}">
                    <a16:creationId xmlns:a16="http://schemas.microsoft.com/office/drawing/2014/main" id="{1A950A67-7F49-4337-6C4F-213CF479E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0" name="Line 42">
                <a:extLst>
                  <a:ext uri="{FF2B5EF4-FFF2-40B4-BE49-F238E27FC236}">
                    <a16:creationId xmlns:a16="http://schemas.microsoft.com/office/drawing/2014/main" id="{CCE31002-00EE-1C9B-D70F-795E8076F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1" name="Line 43">
                <a:extLst>
                  <a:ext uri="{FF2B5EF4-FFF2-40B4-BE49-F238E27FC236}">
                    <a16:creationId xmlns:a16="http://schemas.microsoft.com/office/drawing/2014/main" id="{8F92187E-9136-2B55-CA3D-93656940B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12" name="Line 44">
                <a:extLst>
                  <a:ext uri="{FF2B5EF4-FFF2-40B4-BE49-F238E27FC236}">
                    <a16:creationId xmlns:a16="http://schemas.microsoft.com/office/drawing/2014/main" id="{7F2B548D-F7BC-4091-1CB1-476954453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02" name="Line 45">
              <a:extLst>
                <a:ext uri="{FF2B5EF4-FFF2-40B4-BE49-F238E27FC236}">
                  <a16:creationId xmlns:a16="http://schemas.microsoft.com/office/drawing/2014/main" id="{076C788F-9178-B774-B8C3-C90BB4986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1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6203" name="Group 46">
              <a:extLst>
                <a:ext uri="{FF2B5EF4-FFF2-40B4-BE49-F238E27FC236}">
                  <a16:creationId xmlns:a16="http://schemas.microsoft.com/office/drawing/2014/main" id="{903D2B61-8BDE-29EE-A65E-C15524638C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160"/>
              <a:ext cx="528" cy="144"/>
              <a:chOff x="4848" y="2160"/>
              <a:chExt cx="528" cy="144"/>
            </a:xfrm>
          </p:grpSpPr>
          <p:sp>
            <p:nvSpPr>
              <p:cNvPr id="46205" name="Line 47">
                <a:extLst>
                  <a:ext uri="{FF2B5EF4-FFF2-40B4-BE49-F238E27FC236}">
                    <a16:creationId xmlns:a16="http://schemas.microsoft.com/office/drawing/2014/main" id="{1E62F800-A31E-BB7D-D885-0288B92947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6" name="Line 48">
                <a:extLst>
                  <a:ext uri="{FF2B5EF4-FFF2-40B4-BE49-F238E27FC236}">
                    <a16:creationId xmlns:a16="http://schemas.microsoft.com/office/drawing/2014/main" id="{9FDE3698-A927-959A-4689-0CBFCB20A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7" name="Line 49">
                <a:extLst>
                  <a:ext uri="{FF2B5EF4-FFF2-40B4-BE49-F238E27FC236}">
                    <a16:creationId xmlns:a16="http://schemas.microsoft.com/office/drawing/2014/main" id="{8D55D1A3-23D1-A300-A46A-E6E6DA241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208" name="Line 50">
                <a:extLst>
                  <a:ext uri="{FF2B5EF4-FFF2-40B4-BE49-F238E27FC236}">
                    <a16:creationId xmlns:a16="http://schemas.microsoft.com/office/drawing/2014/main" id="{53D3E1B6-F28F-93D9-EFAB-6193BFA7FE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204" name="Line 51">
              <a:extLst>
                <a:ext uri="{FF2B5EF4-FFF2-40B4-BE49-F238E27FC236}">
                  <a16:creationId xmlns:a16="http://schemas.microsoft.com/office/drawing/2014/main" id="{648236C0-4AB7-44A3-2C5D-4D6B88785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7" name="Line 52">
            <a:extLst>
              <a:ext uri="{FF2B5EF4-FFF2-40B4-BE49-F238E27FC236}">
                <a16:creationId xmlns:a16="http://schemas.microsoft.com/office/drawing/2014/main" id="{01ABF516-7341-3F0F-721B-49A9592E25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23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Line 53">
            <a:extLst>
              <a:ext uri="{FF2B5EF4-FFF2-40B4-BE49-F238E27FC236}">
                <a16:creationId xmlns:a16="http://schemas.microsoft.com/office/drawing/2014/main" id="{F4D4CA70-33EF-1D61-82FD-07965CD81B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9543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9" name="Rectangle 54">
            <a:extLst>
              <a:ext uri="{FF2B5EF4-FFF2-40B4-BE49-F238E27FC236}">
                <a16:creationId xmlns:a16="http://schemas.microsoft.com/office/drawing/2014/main" id="{A0312B06-CE02-4C87-BA38-F766707BC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1</a:t>
            </a:r>
          </a:p>
        </p:txBody>
      </p:sp>
      <p:sp>
        <p:nvSpPr>
          <p:cNvPr id="46090" name="Rectangle 55">
            <a:extLst>
              <a:ext uri="{FF2B5EF4-FFF2-40B4-BE49-F238E27FC236}">
                <a16:creationId xmlns:a16="http://schemas.microsoft.com/office/drawing/2014/main" id="{77859DF3-441A-2C61-141D-FB96F2652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2</a:t>
            </a:r>
          </a:p>
        </p:txBody>
      </p:sp>
      <p:sp>
        <p:nvSpPr>
          <p:cNvPr id="46091" name="Line 56">
            <a:extLst>
              <a:ext uri="{FF2B5EF4-FFF2-40B4-BE49-F238E27FC236}">
                <a16:creationId xmlns:a16="http://schemas.microsoft.com/office/drawing/2014/main" id="{CE55DE35-7930-72A2-44DD-8B4634303A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363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57">
            <a:extLst>
              <a:ext uri="{FF2B5EF4-FFF2-40B4-BE49-F238E27FC236}">
                <a16:creationId xmlns:a16="http://schemas.microsoft.com/office/drawing/2014/main" id="{3F305973-1F43-2DA1-1B18-33D20C8CC0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183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Line 58">
            <a:extLst>
              <a:ext uri="{FF2B5EF4-FFF2-40B4-BE49-F238E27FC236}">
                <a16:creationId xmlns:a16="http://schemas.microsoft.com/office/drawing/2014/main" id="{A82F1339-D785-B4DE-63AF-715B5A16F3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003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4" name="Line 59">
            <a:extLst>
              <a:ext uri="{FF2B5EF4-FFF2-40B4-BE49-F238E27FC236}">
                <a16:creationId xmlns:a16="http://schemas.microsoft.com/office/drawing/2014/main" id="{25F16784-2FF1-33AC-3C15-0C14782AAC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823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5" name="Line 60">
            <a:extLst>
              <a:ext uri="{FF2B5EF4-FFF2-40B4-BE49-F238E27FC236}">
                <a16:creationId xmlns:a16="http://schemas.microsoft.com/office/drawing/2014/main" id="{FD6ECB68-C149-3D73-029F-077D1A2DD1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643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6" name="Line 61">
            <a:extLst>
              <a:ext uri="{FF2B5EF4-FFF2-40B4-BE49-F238E27FC236}">
                <a16:creationId xmlns:a16="http://schemas.microsoft.com/office/drawing/2014/main" id="{34A2B6E9-13DC-026C-2CA0-E014ECE05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463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7" name="Line 62">
            <a:extLst>
              <a:ext uri="{FF2B5EF4-FFF2-40B4-BE49-F238E27FC236}">
                <a16:creationId xmlns:a16="http://schemas.microsoft.com/office/drawing/2014/main" id="{6366B020-D1E3-1877-1A8D-38F5333EE8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283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8" name="Line 63">
            <a:extLst>
              <a:ext uri="{FF2B5EF4-FFF2-40B4-BE49-F238E27FC236}">
                <a16:creationId xmlns:a16="http://schemas.microsoft.com/office/drawing/2014/main" id="{97719FA1-21EF-5658-3985-08871AD81E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103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9" name="Rectangle 64">
            <a:extLst>
              <a:ext uri="{FF2B5EF4-FFF2-40B4-BE49-F238E27FC236}">
                <a16:creationId xmlns:a16="http://schemas.microsoft.com/office/drawing/2014/main" id="{45AE65A2-450F-3ED0-6585-ED02F2D3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3</a:t>
            </a:r>
          </a:p>
        </p:txBody>
      </p:sp>
      <p:sp>
        <p:nvSpPr>
          <p:cNvPr id="46100" name="Rectangle 65">
            <a:extLst>
              <a:ext uri="{FF2B5EF4-FFF2-40B4-BE49-F238E27FC236}">
                <a16:creationId xmlns:a16="http://schemas.microsoft.com/office/drawing/2014/main" id="{DCC80B1A-52B1-2976-24CE-0DC2586A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4</a:t>
            </a:r>
          </a:p>
        </p:txBody>
      </p:sp>
      <p:sp>
        <p:nvSpPr>
          <p:cNvPr id="46101" name="Rectangle 66">
            <a:extLst>
              <a:ext uri="{FF2B5EF4-FFF2-40B4-BE49-F238E27FC236}">
                <a16:creationId xmlns:a16="http://schemas.microsoft.com/office/drawing/2014/main" id="{49EB81B4-C5DA-5A84-03D8-83ABE6131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5</a:t>
            </a:r>
          </a:p>
        </p:txBody>
      </p:sp>
      <p:sp>
        <p:nvSpPr>
          <p:cNvPr id="46102" name="Rectangle 67">
            <a:extLst>
              <a:ext uri="{FF2B5EF4-FFF2-40B4-BE49-F238E27FC236}">
                <a16:creationId xmlns:a16="http://schemas.microsoft.com/office/drawing/2014/main" id="{715F2AE0-DD11-7418-C17E-A650BAD92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95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6</a:t>
            </a:r>
          </a:p>
        </p:txBody>
      </p:sp>
      <p:sp>
        <p:nvSpPr>
          <p:cNvPr id="46103" name="Rectangle 68">
            <a:extLst>
              <a:ext uri="{FF2B5EF4-FFF2-40B4-BE49-F238E27FC236}">
                <a16:creationId xmlns:a16="http://schemas.microsoft.com/office/drawing/2014/main" id="{ED7C7EDB-6A36-AF09-7130-D43BC4988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15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7</a:t>
            </a:r>
          </a:p>
        </p:txBody>
      </p:sp>
      <p:sp>
        <p:nvSpPr>
          <p:cNvPr id="46104" name="Rectangle 69">
            <a:extLst>
              <a:ext uri="{FF2B5EF4-FFF2-40B4-BE49-F238E27FC236}">
                <a16:creationId xmlns:a16="http://schemas.microsoft.com/office/drawing/2014/main" id="{C0B48DBE-7095-A93E-E641-BD104719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8</a:t>
            </a:r>
          </a:p>
        </p:txBody>
      </p:sp>
      <p:sp>
        <p:nvSpPr>
          <p:cNvPr id="46105" name="Rectangle 70">
            <a:extLst>
              <a:ext uri="{FF2B5EF4-FFF2-40B4-BE49-F238E27FC236}">
                <a16:creationId xmlns:a16="http://schemas.microsoft.com/office/drawing/2014/main" id="{0472039C-49CB-B927-CBC8-84A9A928F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55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9</a:t>
            </a:r>
          </a:p>
        </p:txBody>
      </p:sp>
      <p:grpSp>
        <p:nvGrpSpPr>
          <p:cNvPr id="46106" name="Group 71">
            <a:extLst>
              <a:ext uri="{FF2B5EF4-FFF2-40B4-BE49-F238E27FC236}">
                <a16:creationId xmlns:a16="http://schemas.microsoft.com/office/drawing/2014/main" id="{18403FBD-8F9D-6EA3-FC03-A1D27E92BF37}"/>
              </a:ext>
            </a:extLst>
          </p:cNvPr>
          <p:cNvGrpSpPr>
            <a:grpSpLocks/>
          </p:cNvGrpSpPr>
          <p:nvPr/>
        </p:nvGrpSpPr>
        <p:grpSpPr bwMode="auto">
          <a:xfrm>
            <a:off x="769938" y="2292350"/>
            <a:ext cx="812800" cy="333375"/>
            <a:chOff x="632" y="2448"/>
            <a:chExt cx="512" cy="210"/>
          </a:xfrm>
        </p:grpSpPr>
        <p:sp>
          <p:nvSpPr>
            <p:cNvPr id="46192" name="Rectangle 72">
              <a:extLst>
                <a:ext uri="{FF2B5EF4-FFF2-40B4-BE49-F238E27FC236}">
                  <a16:creationId xmlns:a16="http://schemas.microsoft.com/office/drawing/2014/main" id="{C65C4E63-F71D-E877-DD57-AA57852A3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93" name="Rectangle 73">
              <a:extLst>
                <a:ext uri="{FF2B5EF4-FFF2-40B4-BE49-F238E27FC236}">
                  <a16:creationId xmlns:a16="http://schemas.microsoft.com/office/drawing/2014/main" id="{40792799-2ACF-ECF8-7D60-A630EA9A2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448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46107" name="Group 74">
            <a:extLst>
              <a:ext uri="{FF2B5EF4-FFF2-40B4-BE49-F238E27FC236}">
                <a16:creationId xmlns:a16="http://schemas.microsoft.com/office/drawing/2014/main" id="{F0DC9B7A-EF72-A104-3707-77DFC8EC5A67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2292350"/>
            <a:ext cx="903288" cy="333375"/>
            <a:chOff x="1143" y="2448"/>
            <a:chExt cx="569" cy="210"/>
          </a:xfrm>
        </p:grpSpPr>
        <p:sp>
          <p:nvSpPr>
            <p:cNvPr id="46190" name="Rectangle 75">
              <a:extLst>
                <a:ext uri="{FF2B5EF4-FFF2-40B4-BE49-F238E27FC236}">
                  <a16:creationId xmlns:a16="http://schemas.microsoft.com/office/drawing/2014/main" id="{9BDE0D0D-F3E2-3584-4A9F-8FEF05642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91" name="Rectangle 76">
              <a:extLst>
                <a:ext uri="{FF2B5EF4-FFF2-40B4-BE49-F238E27FC236}">
                  <a16:creationId xmlns:a16="http://schemas.microsoft.com/office/drawing/2014/main" id="{7B427A5B-2F07-1ADD-3870-477D8CC8F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448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46108" name="Group 77">
            <a:extLst>
              <a:ext uri="{FF2B5EF4-FFF2-40B4-BE49-F238E27FC236}">
                <a16:creationId xmlns:a16="http://schemas.microsoft.com/office/drawing/2014/main" id="{D7EB251E-2274-5282-5D9E-72A91A9E5743}"/>
              </a:ext>
            </a:extLst>
          </p:cNvPr>
          <p:cNvGrpSpPr>
            <a:grpSpLocks/>
          </p:cNvGrpSpPr>
          <p:nvPr/>
        </p:nvGrpSpPr>
        <p:grpSpPr bwMode="auto">
          <a:xfrm>
            <a:off x="3284538" y="2292350"/>
            <a:ext cx="812800" cy="336550"/>
            <a:chOff x="2273" y="1444"/>
            <a:chExt cx="512" cy="212"/>
          </a:xfrm>
        </p:grpSpPr>
        <p:sp>
          <p:nvSpPr>
            <p:cNvPr id="46188" name="Rectangle 78">
              <a:extLst>
                <a:ext uri="{FF2B5EF4-FFF2-40B4-BE49-F238E27FC236}">
                  <a16:creationId xmlns:a16="http://schemas.microsoft.com/office/drawing/2014/main" id="{9240D3E8-5B66-F4B3-BC57-8111E9730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452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89" name="Rectangle 79">
              <a:extLst>
                <a:ext uri="{FF2B5EF4-FFF2-40B4-BE49-F238E27FC236}">
                  <a16:creationId xmlns:a16="http://schemas.microsoft.com/office/drawing/2014/main" id="{514ACD61-2AB9-9977-E11C-9F686751E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44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46109" name="Group 80">
            <a:extLst>
              <a:ext uri="{FF2B5EF4-FFF2-40B4-BE49-F238E27FC236}">
                <a16:creationId xmlns:a16="http://schemas.microsoft.com/office/drawing/2014/main" id="{5ADE854D-F9EF-7208-DBFF-5B5C0C6CBFDA}"/>
              </a:ext>
            </a:extLst>
          </p:cNvPr>
          <p:cNvGrpSpPr>
            <a:grpSpLocks/>
          </p:cNvGrpSpPr>
          <p:nvPr/>
        </p:nvGrpSpPr>
        <p:grpSpPr bwMode="auto">
          <a:xfrm>
            <a:off x="4122738" y="2292350"/>
            <a:ext cx="812800" cy="333375"/>
            <a:chOff x="2744" y="2448"/>
            <a:chExt cx="512" cy="210"/>
          </a:xfrm>
        </p:grpSpPr>
        <p:sp>
          <p:nvSpPr>
            <p:cNvPr id="46186" name="Rectangle 81">
              <a:extLst>
                <a:ext uri="{FF2B5EF4-FFF2-40B4-BE49-F238E27FC236}">
                  <a16:creationId xmlns:a16="http://schemas.microsoft.com/office/drawing/2014/main" id="{7F15D35D-0192-A455-5BEE-8E6F42A35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87" name="Rectangle 82">
              <a:extLst>
                <a:ext uri="{FF2B5EF4-FFF2-40B4-BE49-F238E27FC236}">
                  <a16:creationId xmlns:a16="http://schemas.microsoft.com/office/drawing/2014/main" id="{C1C2A874-C03B-FE7E-F99A-F9B6F0F6C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448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46110" name="Rectangle 83">
            <a:extLst>
              <a:ext uri="{FF2B5EF4-FFF2-40B4-BE49-F238E27FC236}">
                <a16:creationId xmlns:a16="http://schemas.microsoft.com/office/drawing/2014/main" id="{F9FBF964-D641-006C-7C06-AE7C054E1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" y="2292350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R-type</a:t>
            </a:r>
          </a:p>
        </p:txBody>
      </p:sp>
      <p:grpSp>
        <p:nvGrpSpPr>
          <p:cNvPr id="46111" name="Group 84">
            <a:extLst>
              <a:ext uri="{FF2B5EF4-FFF2-40B4-BE49-F238E27FC236}">
                <a16:creationId xmlns:a16="http://schemas.microsoft.com/office/drawing/2014/main" id="{4EB0CB53-8F31-FBB7-9906-397DCBD14C30}"/>
              </a:ext>
            </a:extLst>
          </p:cNvPr>
          <p:cNvGrpSpPr>
            <a:grpSpLocks/>
          </p:cNvGrpSpPr>
          <p:nvPr/>
        </p:nvGrpSpPr>
        <p:grpSpPr bwMode="auto">
          <a:xfrm>
            <a:off x="1608138" y="2749550"/>
            <a:ext cx="812800" cy="333375"/>
            <a:chOff x="1160" y="2736"/>
            <a:chExt cx="512" cy="210"/>
          </a:xfrm>
        </p:grpSpPr>
        <p:sp>
          <p:nvSpPr>
            <p:cNvPr id="46184" name="Rectangle 85">
              <a:extLst>
                <a:ext uri="{FF2B5EF4-FFF2-40B4-BE49-F238E27FC236}">
                  <a16:creationId xmlns:a16="http://schemas.microsoft.com/office/drawing/2014/main" id="{13B405C8-33EF-9004-6C36-8F38A6F91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85" name="Rectangle 86">
              <a:extLst>
                <a:ext uri="{FF2B5EF4-FFF2-40B4-BE49-F238E27FC236}">
                  <a16:creationId xmlns:a16="http://schemas.microsoft.com/office/drawing/2014/main" id="{01EB29F2-9843-5CD6-1926-560A4B7B4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736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46112" name="Group 87">
            <a:extLst>
              <a:ext uri="{FF2B5EF4-FFF2-40B4-BE49-F238E27FC236}">
                <a16:creationId xmlns:a16="http://schemas.microsoft.com/office/drawing/2014/main" id="{ABD0FD46-9785-BA00-CE9B-B8575072BBD1}"/>
              </a:ext>
            </a:extLst>
          </p:cNvPr>
          <p:cNvGrpSpPr>
            <a:grpSpLocks/>
          </p:cNvGrpSpPr>
          <p:nvPr/>
        </p:nvGrpSpPr>
        <p:grpSpPr bwMode="auto">
          <a:xfrm>
            <a:off x="2419350" y="2749550"/>
            <a:ext cx="903288" cy="333375"/>
            <a:chOff x="1671" y="2736"/>
            <a:chExt cx="569" cy="210"/>
          </a:xfrm>
        </p:grpSpPr>
        <p:sp>
          <p:nvSpPr>
            <p:cNvPr id="46182" name="Rectangle 88">
              <a:extLst>
                <a:ext uri="{FF2B5EF4-FFF2-40B4-BE49-F238E27FC236}">
                  <a16:creationId xmlns:a16="http://schemas.microsoft.com/office/drawing/2014/main" id="{64F4C976-A2BF-3290-5FD7-04E486F5D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83" name="Rectangle 89">
              <a:extLst>
                <a:ext uri="{FF2B5EF4-FFF2-40B4-BE49-F238E27FC236}">
                  <a16:creationId xmlns:a16="http://schemas.microsoft.com/office/drawing/2014/main" id="{1D3BEE28-A887-6B52-2DC6-18D380F5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2736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46113" name="Group 90">
            <a:extLst>
              <a:ext uri="{FF2B5EF4-FFF2-40B4-BE49-F238E27FC236}">
                <a16:creationId xmlns:a16="http://schemas.microsoft.com/office/drawing/2014/main" id="{B8E93131-3B87-03E3-20AA-A16549070B83}"/>
              </a:ext>
            </a:extLst>
          </p:cNvPr>
          <p:cNvGrpSpPr>
            <a:grpSpLocks/>
          </p:cNvGrpSpPr>
          <p:nvPr/>
        </p:nvGrpSpPr>
        <p:grpSpPr bwMode="auto">
          <a:xfrm>
            <a:off x="4122738" y="2749550"/>
            <a:ext cx="812800" cy="336550"/>
            <a:chOff x="2801" y="1732"/>
            <a:chExt cx="512" cy="212"/>
          </a:xfrm>
        </p:grpSpPr>
        <p:sp>
          <p:nvSpPr>
            <p:cNvPr id="46180" name="Rectangle 91">
              <a:extLst>
                <a:ext uri="{FF2B5EF4-FFF2-40B4-BE49-F238E27FC236}">
                  <a16:creationId xmlns:a16="http://schemas.microsoft.com/office/drawing/2014/main" id="{CD80DAEF-0F56-7DEC-3132-CA5177ED8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81" name="Rectangle 92">
              <a:extLst>
                <a:ext uri="{FF2B5EF4-FFF2-40B4-BE49-F238E27FC236}">
                  <a16:creationId xmlns:a16="http://schemas.microsoft.com/office/drawing/2014/main" id="{E21B2BEF-CCA7-E6D9-1E35-A201C6771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32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46114" name="Group 93">
            <a:extLst>
              <a:ext uri="{FF2B5EF4-FFF2-40B4-BE49-F238E27FC236}">
                <a16:creationId xmlns:a16="http://schemas.microsoft.com/office/drawing/2014/main" id="{3909270F-B280-993F-A2A4-823A8914F456}"/>
              </a:ext>
            </a:extLst>
          </p:cNvPr>
          <p:cNvGrpSpPr>
            <a:grpSpLocks/>
          </p:cNvGrpSpPr>
          <p:nvPr/>
        </p:nvGrpSpPr>
        <p:grpSpPr bwMode="auto">
          <a:xfrm>
            <a:off x="4960938" y="2749550"/>
            <a:ext cx="812800" cy="333375"/>
            <a:chOff x="3329" y="1732"/>
            <a:chExt cx="512" cy="210"/>
          </a:xfrm>
        </p:grpSpPr>
        <p:sp>
          <p:nvSpPr>
            <p:cNvPr id="46178" name="Rectangle 94">
              <a:extLst>
                <a:ext uri="{FF2B5EF4-FFF2-40B4-BE49-F238E27FC236}">
                  <a16:creationId xmlns:a16="http://schemas.microsoft.com/office/drawing/2014/main" id="{5D962BB8-A031-C91F-D598-71FBD0C7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79" name="Rectangle 95">
              <a:extLst>
                <a:ext uri="{FF2B5EF4-FFF2-40B4-BE49-F238E27FC236}">
                  <a16:creationId xmlns:a16="http://schemas.microsoft.com/office/drawing/2014/main" id="{5BC9BDCD-8805-2435-9CC2-0ED64D8D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32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 err="1">
                  <a:solidFill>
                    <a:schemeClr val="accent2">
                      <a:lumMod val="75000"/>
                    </a:schemeClr>
                  </a:solidFill>
                </a:rPr>
                <a:t>Wr</a:t>
              </a:r>
              <a:endParaRPr lang="en-US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6115" name="Rectangle 96">
            <a:extLst>
              <a:ext uri="{FF2B5EF4-FFF2-40B4-BE49-F238E27FC236}">
                <a16:creationId xmlns:a16="http://schemas.microsoft.com/office/drawing/2014/main" id="{7DA844F8-E66D-C8BD-B217-9EB6A9719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" y="2749550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CBZ</a:t>
            </a:r>
          </a:p>
        </p:txBody>
      </p:sp>
      <p:grpSp>
        <p:nvGrpSpPr>
          <p:cNvPr id="46116" name="Group 97">
            <a:extLst>
              <a:ext uri="{FF2B5EF4-FFF2-40B4-BE49-F238E27FC236}">
                <a16:creationId xmlns:a16="http://schemas.microsoft.com/office/drawing/2014/main" id="{9D46351A-4E4A-547E-A64F-1E3072ED0B67}"/>
              </a:ext>
            </a:extLst>
          </p:cNvPr>
          <p:cNvGrpSpPr>
            <a:grpSpLocks/>
          </p:cNvGrpSpPr>
          <p:nvPr/>
        </p:nvGrpSpPr>
        <p:grpSpPr bwMode="auto">
          <a:xfrm>
            <a:off x="3294063" y="3673475"/>
            <a:ext cx="812800" cy="333375"/>
            <a:chOff x="1688" y="3024"/>
            <a:chExt cx="512" cy="210"/>
          </a:xfrm>
        </p:grpSpPr>
        <p:sp>
          <p:nvSpPr>
            <p:cNvPr id="46176" name="Rectangle 98">
              <a:extLst>
                <a:ext uri="{FF2B5EF4-FFF2-40B4-BE49-F238E27FC236}">
                  <a16:creationId xmlns:a16="http://schemas.microsoft.com/office/drawing/2014/main" id="{C9415C6A-3E79-F6DF-DA15-C6D98B102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77" name="Rectangle 99">
              <a:extLst>
                <a:ext uri="{FF2B5EF4-FFF2-40B4-BE49-F238E27FC236}">
                  <a16:creationId xmlns:a16="http://schemas.microsoft.com/office/drawing/2014/main" id="{5C96867D-4C84-EC9C-2D83-77422998C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3024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46117" name="Group 100">
            <a:extLst>
              <a:ext uri="{FF2B5EF4-FFF2-40B4-BE49-F238E27FC236}">
                <a16:creationId xmlns:a16="http://schemas.microsoft.com/office/drawing/2014/main" id="{08068393-CB93-58A9-9BFD-F2A876414EC5}"/>
              </a:ext>
            </a:extLst>
          </p:cNvPr>
          <p:cNvGrpSpPr>
            <a:grpSpLocks/>
          </p:cNvGrpSpPr>
          <p:nvPr/>
        </p:nvGrpSpPr>
        <p:grpSpPr bwMode="auto">
          <a:xfrm>
            <a:off x="4105275" y="3673475"/>
            <a:ext cx="903288" cy="333375"/>
            <a:chOff x="2199" y="3024"/>
            <a:chExt cx="569" cy="210"/>
          </a:xfrm>
        </p:grpSpPr>
        <p:sp>
          <p:nvSpPr>
            <p:cNvPr id="46174" name="Rectangle 101">
              <a:extLst>
                <a:ext uri="{FF2B5EF4-FFF2-40B4-BE49-F238E27FC236}">
                  <a16:creationId xmlns:a16="http://schemas.microsoft.com/office/drawing/2014/main" id="{6BB04424-C6B2-CF9E-F8DB-C234291D4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75" name="Rectangle 102">
              <a:extLst>
                <a:ext uri="{FF2B5EF4-FFF2-40B4-BE49-F238E27FC236}">
                  <a16:creationId xmlns:a16="http://schemas.microsoft.com/office/drawing/2014/main" id="{567EB5BC-3D82-FEB7-3FAD-912B5C95C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3024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46118" name="Group 103">
            <a:extLst>
              <a:ext uri="{FF2B5EF4-FFF2-40B4-BE49-F238E27FC236}">
                <a16:creationId xmlns:a16="http://schemas.microsoft.com/office/drawing/2014/main" id="{582FE7A2-194B-2208-9190-92AEABD66E1A}"/>
              </a:ext>
            </a:extLst>
          </p:cNvPr>
          <p:cNvGrpSpPr>
            <a:grpSpLocks/>
          </p:cNvGrpSpPr>
          <p:nvPr/>
        </p:nvGrpSpPr>
        <p:grpSpPr bwMode="auto">
          <a:xfrm>
            <a:off x="4970463" y="3673475"/>
            <a:ext cx="812800" cy="333375"/>
            <a:chOff x="2744" y="3024"/>
            <a:chExt cx="512" cy="210"/>
          </a:xfrm>
        </p:grpSpPr>
        <p:sp>
          <p:nvSpPr>
            <p:cNvPr id="46172" name="Rectangle 104">
              <a:extLst>
                <a:ext uri="{FF2B5EF4-FFF2-40B4-BE49-F238E27FC236}">
                  <a16:creationId xmlns:a16="http://schemas.microsoft.com/office/drawing/2014/main" id="{0D61B0CA-BF36-5D95-5D35-FB9F4C24E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73" name="Rectangle 105">
              <a:extLst>
                <a:ext uri="{FF2B5EF4-FFF2-40B4-BE49-F238E27FC236}">
                  <a16:creationId xmlns:a16="http://schemas.microsoft.com/office/drawing/2014/main" id="{627BB663-E2DC-BA5D-5839-7047807EC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3024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46119" name="Group 106">
            <a:extLst>
              <a:ext uri="{FF2B5EF4-FFF2-40B4-BE49-F238E27FC236}">
                <a16:creationId xmlns:a16="http://schemas.microsoft.com/office/drawing/2014/main" id="{11745945-8A6E-4DE5-C965-29F82F4C83B5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3673475"/>
            <a:ext cx="812800" cy="333375"/>
            <a:chOff x="3272" y="3024"/>
            <a:chExt cx="512" cy="210"/>
          </a:xfrm>
        </p:grpSpPr>
        <p:sp>
          <p:nvSpPr>
            <p:cNvPr id="46170" name="Rectangle 107">
              <a:extLst>
                <a:ext uri="{FF2B5EF4-FFF2-40B4-BE49-F238E27FC236}">
                  <a16:creationId xmlns:a16="http://schemas.microsoft.com/office/drawing/2014/main" id="{82D251A3-BE38-5BB4-009F-97C15EB42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71" name="Rectangle 108">
              <a:extLst>
                <a:ext uri="{FF2B5EF4-FFF2-40B4-BE49-F238E27FC236}">
                  <a16:creationId xmlns:a16="http://schemas.microsoft.com/office/drawing/2014/main" id="{4772F537-64D7-2099-A73C-478B2C866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024"/>
              <a:ext cx="3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Mem</a:t>
              </a:r>
            </a:p>
          </p:txBody>
        </p:sp>
      </p:grpSp>
      <p:grpSp>
        <p:nvGrpSpPr>
          <p:cNvPr id="46120" name="Group 109">
            <a:extLst>
              <a:ext uri="{FF2B5EF4-FFF2-40B4-BE49-F238E27FC236}">
                <a16:creationId xmlns:a16="http://schemas.microsoft.com/office/drawing/2014/main" id="{E8C0D6F8-FBCB-D7FB-A912-FE43AF3DB0A5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3673475"/>
            <a:ext cx="812800" cy="333375"/>
            <a:chOff x="3800" y="3024"/>
            <a:chExt cx="512" cy="210"/>
          </a:xfrm>
        </p:grpSpPr>
        <p:sp>
          <p:nvSpPr>
            <p:cNvPr id="46168" name="Rectangle 110">
              <a:extLst>
                <a:ext uri="{FF2B5EF4-FFF2-40B4-BE49-F238E27FC236}">
                  <a16:creationId xmlns:a16="http://schemas.microsoft.com/office/drawing/2014/main" id="{CFFECBC4-912F-37B5-4114-E98AC8593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69" name="Rectangle 111">
              <a:extLst>
                <a:ext uri="{FF2B5EF4-FFF2-40B4-BE49-F238E27FC236}">
                  <a16:creationId xmlns:a16="http://schemas.microsoft.com/office/drawing/2014/main" id="{129CB22F-3195-6FAC-C196-ED41634A1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024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grpSp>
        <p:nvGrpSpPr>
          <p:cNvPr id="46121" name="Group 113">
            <a:extLst>
              <a:ext uri="{FF2B5EF4-FFF2-40B4-BE49-F238E27FC236}">
                <a16:creationId xmlns:a16="http://schemas.microsoft.com/office/drawing/2014/main" id="{97B12D97-E09B-72B0-B077-66461DCAE900}"/>
              </a:ext>
            </a:extLst>
          </p:cNvPr>
          <p:cNvGrpSpPr>
            <a:grpSpLocks/>
          </p:cNvGrpSpPr>
          <p:nvPr/>
        </p:nvGrpSpPr>
        <p:grpSpPr bwMode="auto">
          <a:xfrm>
            <a:off x="4132263" y="4130675"/>
            <a:ext cx="812800" cy="333375"/>
            <a:chOff x="2216" y="3312"/>
            <a:chExt cx="512" cy="210"/>
          </a:xfrm>
        </p:grpSpPr>
        <p:sp>
          <p:nvSpPr>
            <p:cNvPr id="46166" name="Rectangle 114">
              <a:extLst>
                <a:ext uri="{FF2B5EF4-FFF2-40B4-BE49-F238E27FC236}">
                  <a16:creationId xmlns:a16="http://schemas.microsoft.com/office/drawing/2014/main" id="{8E0C590D-427C-DBF9-EB12-D4D524627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67" name="Rectangle 115">
              <a:extLst>
                <a:ext uri="{FF2B5EF4-FFF2-40B4-BE49-F238E27FC236}">
                  <a16:creationId xmlns:a16="http://schemas.microsoft.com/office/drawing/2014/main" id="{D25155DB-569B-37F4-DD33-8B2D5E2EF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312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46122" name="Group 116">
            <a:extLst>
              <a:ext uri="{FF2B5EF4-FFF2-40B4-BE49-F238E27FC236}">
                <a16:creationId xmlns:a16="http://schemas.microsoft.com/office/drawing/2014/main" id="{0C94D01F-063E-ABF2-7759-6349CB455935}"/>
              </a:ext>
            </a:extLst>
          </p:cNvPr>
          <p:cNvGrpSpPr>
            <a:grpSpLocks/>
          </p:cNvGrpSpPr>
          <p:nvPr/>
        </p:nvGrpSpPr>
        <p:grpSpPr bwMode="auto">
          <a:xfrm>
            <a:off x="4943475" y="4130675"/>
            <a:ext cx="903288" cy="333375"/>
            <a:chOff x="2727" y="3312"/>
            <a:chExt cx="569" cy="210"/>
          </a:xfrm>
        </p:grpSpPr>
        <p:sp>
          <p:nvSpPr>
            <p:cNvPr id="46164" name="Rectangle 117">
              <a:extLst>
                <a:ext uri="{FF2B5EF4-FFF2-40B4-BE49-F238E27FC236}">
                  <a16:creationId xmlns:a16="http://schemas.microsoft.com/office/drawing/2014/main" id="{154A5E3C-4B06-2719-0B6A-02F321066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65" name="Rectangle 118">
              <a:extLst>
                <a:ext uri="{FF2B5EF4-FFF2-40B4-BE49-F238E27FC236}">
                  <a16:creationId xmlns:a16="http://schemas.microsoft.com/office/drawing/2014/main" id="{F9F3362F-AAB8-D452-6B41-575B76CE2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3312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46123" name="Group 119">
            <a:extLst>
              <a:ext uri="{FF2B5EF4-FFF2-40B4-BE49-F238E27FC236}">
                <a16:creationId xmlns:a16="http://schemas.microsoft.com/office/drawing/2014/main" id="{9E403D53-499B-1BCB-D1F8-1D0E24AB312C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130675"/>
            <a:ext cx="812800" cy="336550"/>
            <a:chOff x="3857" y="2308"/>
            <a:chExt cx="512" cy="212"/>
          </a:xfrm>
        </p:grpSpPr>
        <p:sp>
          <p:nvSpPr>
            <p:cNvPr id="46162" name="Rectangle 120">
              <a:extLst>
                <a:ext uri="{FF2B5EF4-FFF2-40B4-BE49-F238E27FC236}">
                  <a16:creationId xmlns:a16="http://schemas.microsoft.com/office/drawing/2014/main" id="{08101FCA-19E9-495F-0F6E-9C29CC1F9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316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63" name="Rectangle 121">
              <a:extLst>
                <a:ext uri="{FF2B5EF4-FFF2-40B4-BE49-F238E27FC236}">
                  <a16:creationId xmlns:a16="http://schemas.microsoft.com/office/drawing/2014/main" id="{F1F90B4E-5311-4BC1-9D43-FF66425B8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08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46124" name="Group 122">
            <a:extLst>
              <a:ext uri="{FF2B5EF4-FFF2-40B4-BE49-F238E27FC236}">
                <a16:creationId xmlns:a16="http://schemas.microsoft.com/office/drawing/2014/main" id="{8F091179-BA24-D7F3-78DB-DE973AA00F85}"/>
              </a:ext>
            </a:extLst>
          </p:cNvPr>
          <p:cNvGrpSpPr>
            <a:grpSpLocks/>
          </p:cNvGrpSpPr>
          <p:nvPr/>
        </p:nvGrpSpPr>
        <p:grpSpPr bwMode="auto">
          <a:xfrm>
            <a:off x="7485063" y="4130675"/>
            <a:ext cx="812800" cy="333375"/>
            <a:chOff x="4328" y="3312"/>
            <a:chExt cx="512" cy="210"/>
          </a:xfrm>
        </p:grpSpPr>
        <p:sp>
          <p:nvSpPr>
            <p:cNvPr id="46160" name="Rectangle 123">
              <a:extLst>
                <a:ext uri="{FF2B5EF4-FFF2-40B4-BE49-F238E27FC236}">
                  <a16:creationId xmlns:a16="http://schemas.microsoft.com/office/drawing/2014/main" id="{D844E0EA-1E30-01AB-A734-E8A5BE59E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61" name="Rectangle 124">
              <a:extLst>
                <a:ext uri="{FF2B5EF4-FFF2-40B4-BE49-F238E27FC236}">
                  <a16:creationId xmlns:a16="http://schemas.microsoft.com/office/drawing/2014/main" id="{52E348D4-EFB4-615E-CCB3-BDA84ABC3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312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46125" name="Rectangle 125">
            <a:extLst>
              <a:ext uri="{FF2B5EF4-FFF2-40B4-BE49-F238E27FC236}">
                <a16:creationId xmlns:a16="http://schemas.microsoft.com/office/drawing/2014/main" id="{A372D779-47B1-C88B-21D5-90C477DB5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4130675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R-type</a:t>
            </a:r>
          </a:p>
        </p:txBody>
      </p:sp>
      <p:grpSp>
        <p:nvGrpSpPr>
          <p:cNvPr id="46126" name="Group 126">
            <a:extLst>
              <a:ext uri="{FF2B5EF4-FFF2-40B4-BE49-F238E27FC236}">
                <a16:creationId xmlns:a16="http://schemas.microsoft.com/office/drawing/2014/main" id="{45285AE0-DC23-C4E4-0709-EB4110AEF782}"/>
              </a:ext>
            </a:extLst>
          </p:cNvPr>
          <p:cNvGrpSpPr>
            <a:grpSpLocks/>
          </p:cNvGrpSpPr>
          <p:nvPr/>
        </p:nvGrpSpPr>
        <p:grpSpPr bwMode="auto">
          <a:xfrm>
            <a:off x="4970463" y="4587875"/>
            <a:ext cx="812800" cy="333375"/>
            <a:chOff x="2744" y="3600"/>
            <a:chExt cx="512" cy="210"/>
          </a:xfrm>
        </p:grpSpPr>
        <p:sp>
          <p:nvSpPr>
            <p:cNvPr id="46158" name="Rectangle 127">
              <a:extLst>
                <a:ext uri="{FF2B5EF4-FFF2-40B4-BE49-F238E27FC236}">
                  <a16:creationId xmlns:a16="http://schemas.microsoft.com/office/drawing/2014/main" id="{98865ED0-0353-E7D0-C07D-078C0E594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59" name="Rectangle 128">
              <a:extLst>
                <a:ext uri="{FF2B5EF4-FFF2-40B4-BE49-F238E27FC236}">
                  <a16:creationId xmlns:a16="http://schemas.microsoft.com/office/drawing/2014/main" id="{5FA355FF-0CB2-DBBB-F0E9-ABE75DB1A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3600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46127" name="Group 129">
            <a:extLst>
              <a:ext uri="{FF2B5EF4-FFF2-40B4-BE49-F238E27FC236}">
                <a16:creationId xmlns:a16="http://schemas.microsoft.com/office/drawing/2014/main" id="{39419374-D62E-0500-DCDC-565953AC5E05}"/>
              </a:ext>
            </a:extLst>
          </p:cNvPr>
          <p:cNvGrpSpPr>
            <a:grpSpLocks/>
          </p:cNvGrpSpPr>
          <p:nvPr/>
        </p:nvGrpSpPr>
        <p:grpSpPr bwMode="auto">
          <a:xfrm>
            <a:off x="5781675" y="4587875"/>
            <a:ext cx="903288" cy="333375"/>
            <a:chOff x="3255" y="3600"/>
            <a:chExt cx="569" cy="210"/>
          </a:xfrm>
        </p:grpSpPr>
        <p:sp>
          <p:nvSpPr>
            <p:cNvPr id="46156" name="Rectangle 130">
              <a:extLst>
                <a:ext uri="{FF2B5EF4-FFF2-40B4-BE49-F238E27FC236}">
                  <a16:creationId xmlns:a16="http://schemas.microsoft.com/office/drawing/2014/main" id="{DA17CBDD-DF08-FC3A-4402-609B6525F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57" name="Rectangle 131">
              <a:extLst>
                <a:ext uri="{FF2B5EF4-FFF2-40B4-BE49-F238E27FC236}">
                  <a16:creationId xmlns:a16="http://schemas.microsoft.com/office/drawing/2014/main" id="{167B8192-2D61-59FF-B08D-19C0BB616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3600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46128" name="Group 132">
            <a:extLst>
              <a:ext uri="{FF2B5EF4-FFF2-40B4-BE49-F238E27FC236}">
                <a16:creationId xmlns:a16="http://schemas.microsoft.com/office/drawing/2014/main" id="{D45C32A3-FB8F-BD97-D4DC-6D34473FB12B}"/>
              </a:ext>
            </a:extLst>
          </p:cNvPr>
          <p:cNvGrpSpPr>
            <a:grpSpLocks/>
          </p:cNvGrpSpPr>
          <p:nvPr/>
        </p:nvGrpSpPr>
        <p:grpSpPr bwMode="auto">
          <a:xfrm>
            <a:off x="7485063" y="4587875"/>
            <a:ext cx="812800" cy="336550"/>
            <a:chOff x="4385" y="2596"/>
            <a:chExt cx="512" cy="212"/>
          </a:xfrm>
        </p:grpSpPr>
        <p:sp>
          <p:nvSpPr>
            <p:cNvPr id="46154" name="Rectangle 133">
              <a:extLst>
                <a:ext uri="{FF2B5EF4-FFF2-40B4-BE49-F238E27FC236}">
                  <a16:creationId xmlns:a16="http://schemas.microsoft.com/office/drawing/2014/main" id="{075621AA-91D0-426D-C497-4FD7177EB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604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55" name="Rectangle 134">
              <a:extLst>
                <a:ext uri="{FF2B5EF4-FFF2-40B4-BE49-F238E27FC236}">
                  <a16:creationId xmlns:a16="http://schemas.microsoft.com/office/drawing/2014/main" id="{EEECAE6C-B9E6-034F-A2C8-D7CDE7E81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96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46129" name="Group 135">
            <a:extLst>
              <a:ext uri="{FF2B5EF4-FFF2-40B4-BE49-F238E27FC236}">
                <a16:creationId xmlns:a16="http://schemas.microsoft.com/office/drawing/2014/main" id="{BEE4F250-96A1-2097-DDC4-5E558FE04329}"/>
              </a:ext>
            </a:extLst>
          </p:cNvPr>
          <p:cNvGrpSpPr>
            <a:grpSpLocks/>
          </p:cNvGrpSpPr>
          <p:nvPr/>
        </p:nvGrpSpPr>
        <p:grpSpPr bwMode="auto">
          <a:xfrm>
            <a:off x="8323263" y="4587875"/>
            <a:ext cx="812800" cy="333375"/>
            <a:chOff x="4856" y="3600"/>
            <a:chExt cx="512" cy="210"/>
          </a:xfrm>
        </p:grpSpPr>
        <p:sp>
          <p:nvSpPr>
            <p:cNvPr id="46152" name="Rectangle 136">
              <a:extLst>
                <a:ext uri="{FF2B5EF4-FFF2-40B4-BE49-F238E27FC236}">
                  <a16:creationId xmlns:a16="http://schemas.microsoft.com/office/drawing/2014/main" id="{25A3C290-3766-C7D4-991F-E6C5FC326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53" name="Rectangle 137">
              <a:extLst>
                <a:ext uri="{FF2B5EF4-FFF2-40B4-BE49-F238E27FC236}">
                  <a16:creationId xmlns:a16="http://schemas.microsoft.com/office/drawing/2014/main" id="{16CCBEDD-38A5-940D-09F0-2F3A900EF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3600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46130" name="Rectangle 138">
            <a:extLst>
              <a:ext uri="{FF2B5EF4-FFF2-40B4-BE49-F238E27FC236}">
                <a16:creationId xmlns:a16="http://schemas.microsoft.com/office/drawing/2014/main" id="{85296404-2B0C-8A04-CB10-F84D97978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675" y="4587875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R-type</a:t>
            </a:r>
          </a:p>
        </p:txBody>
      </p:sp>
      <p:sp>
        <p:nvSpPr>
          <p:cNvPr id="46131" name="Line 139">
            <a:extLst>
              <a:ext uri="{FF2B5EF4-FFF2-40B4-BE49-F238E27FC236}">
                <a16:creationId xmlns:a16="http://schemas.microsoft.com/office/drawing/2014/main" id="{2289BBE0-2E41-4CF6-4229-4056ABF247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4638" y="2139950"/>
            <a:ext cx="0" cy="15081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2" name="Line 140">
            <a:extLst>
              <a:ext uri="{FF2B5EF4-FFF2-40B4-BE49-F238E27FC236}">
                <a16:creationId xmlns:a16="http://schemas.microsoft.com/office/drawing/2014/main" id="{ED220208-23A2-3D68-F59F-876D22F0CE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1038" y="2139950"/>
            <a:ext cx="0" cy="1976438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3" name="Line 141">
            <a:extLst>
              <a:ext uri="{FF2B5EF4-FFF2-40B4-BE49-F238E27FC236}">
                <a16:creationId xmlns:a16="http://schemas.microsoft.com/office/drawing/2014/main" id="{8D655651-6026-8A54-8BA6-7BD77A31B7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6438" y="2139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4" name="Line 142">
            <a:extLst>
              <a:ext uri="{FF2B5EF4-FFF2-40B4-BE49-F238E27FC236}">
                <a16:creationId xmlns:a16="http://schemas.microsoft.com/office/drawing/2014/main" id="{1C1F8DC1-4FC2-5802-7ABD-143CE949B8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2838" y="2139950"/>
            <a:ext cx="0" cy="1508125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35" name="Group 143">
            <a:extLst>
              <a:ext uri="{FF2B5EF4-FFF2-40B4-BE49-F238E27FC236}">
                <a16:creationId xmlns:a16="http://schemas.microsoft.com/office/drawing/2014/main" id="{3780B66A-F836-2E4D-86F1-139FB0B16E72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4130675"/>
            <a:ext cx="812800" cy="333375"/>
            <a:chOff x="3272" y="3312"/>
            <a:chExt cx="512" cy="210"/>
          </a:xfrm>
        </p:grpSpPr>
        <p:sp>
          <p:nvSpPr>
            <p:cNvPr id="46150" name="Rectangle 144">
              <a:extLst>
                <a:ext uri="{FF2B5EF4-FFF2-40B4-BE49-F238E27FC236}">
                  <a16:creationId xmlns:a16="http://schemas.microsoft.com/office/drawing/2014/main" id="{0349DA5F-274C-10CC-9070-D777FC9F7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51" name="Rectangle 145">
              <a:extLst>
                <a:ext uri="{FF2B5EF4-FFF2-40B4-BE49-F238E27FC236}">
                  <a16:creationId xmlns:a16="http://schemas.microsoft.com/office/drawing/2014/main" id="{9442627B-6D14-8247-4A12-FD86DEC1D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312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46136" name="Group 146">
            <a:extLst>
              <a:ext uri="{FF2B5EF4-FFF2-40B4-BE49-F238E27FC236}">
                <a16:creationId xmlns:a16="http://schemas.microsoft.com/office/drawing/2014/main" id="{2DFFC588-6262-C4D0-8FBE-8A17B644E886}"/>
              </a:ext>
            </a:extLst>
          </p:cNvPr>
          <p:cNvGrpSpPr>
            <a:grpSpLocks/>
          </p:cNvGrpSpPr>
          <p:nvPr/>
        </p:nvGrpSpPr>
        <p:grpSpPr bwMode="auto">
          <a:xfrm>
            <a:off x="6646863" y="4587875"/>
            <a:ext cx="812800" cy="333375"/>
            <a:chOff x="3800" y="3600"/>
            <a:chExt cx="512" cy="210"/>
          </a:xfrm>
        </p:grpSpPr>
        <p:sp>
          <p:nvSpPr>
            <p:cNvPr id="46148" name="Rectangle 147">
              <a:extLst>
                <a:ext uri="{FF2B5EF4-FFF2-40B4-BE49-F238E27FC236}">
                  <a16:creationId xmlns:a16="http://schemas.microsoft.com/office/drawing/2014/main" id="{CCB23BBE-D186-0E76-8348-12C8E0EC5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49" name="Rectangle 148">
              <a:extLst>
                <a:ext uri="{FF2B5EF4-FFF2-40B4-BE49-F238E27FC236}">
                  <a16:creationId xmlns:a16="http://schemas.microsoft.com/office/drawing/2014/main" id="{C8587FDF-F865-68D9-65A2-F132B078B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600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46137" name="Group 149">
            <a:extLst>
              <a:ext uri="{FF2B5EF4-FFF2-40B4-BE49-F238E27FC236}">
                <a16:creationId xmlns:a16="http://schemas.microsoft.com/office/drawing/2014/main" id="{1EE88F62-D722-1284-D1C2-0AAAB501E5F2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2292350"/>
            <a:ext cx="812800" cy="333375"/>
            <a:chOff x="1688" y="2448"/>
            <a:chExt cx="512" cy="210"/>
          </a:xfrm>
        </p:grpSpPr>
        <p:sp>
          <p:nvSpPr>
            <p:cNvPr id="46146" name="Rectangle 150">
              <a:extLst>
                <a:ext uri="{FF2B5EF4-FFF2-40B4-BE49-F238E27FC236}">
                  <a16:creationId xmlns:a16="http://schemas.microsoft.com/office/drawing/2014/main" id="{ADD2ECCD-5322-3653-015F-E84B74BD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47" name="Rectangle 151">
              <a:extLst>
                <a:ext uri="{FF2B5EF4-FFF2-40B4-BE49-F238E27FC236}">
                  <a16:creationId xmlns:a16="http://schemas.microsoft.com/office/drawing/2014/main" id="{534DCEEC-89BD-880E-A197-CB291C894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448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46138" name="Group 152">
            <a:extLst>
              <a:ext uri="{FF2B5EF4-FFF2-40B4-BE49-F238E27FC236}">
                <a16:creationId xmlns:a16="http://schemas.microsoft.com/office/drawing/2014/main" id="{5242E1A8-2BED-1B39-C6A8-E8840414FC0B}"/>
              </a:ext>
            </a:extLst>
          </p:cNvPr>
          <p:cNvGrpSpPr>
            <a:grpSpLocks/>
          </p:cNvGrpSpPr>
          <p:nvPr/>
        </p:nvGrpSpPr>
        <p:grpSpPr bwMode="auto">
          <a:xfrm>
            <a:off x="3284538" y="2749550"/>
            <a:ext cx="812800" cy="336550"/>
            <a:chOff x="2273" y="1732"/>
            <a:chExt cx="512" cy="212"/>
          </a:xfrm>
        </p:grpSpPr>
        <p:sp>
          <p:nvSpPr>
            <p:cNvPr id="46144" name="Rectangle 153">
              <a:extLst>
                <a:ext uri="{FF2B5EF4-FFF2-40B4-BE49-F238E27FC236}">
                  <a16:creationId xmlns:a16="http://schemas.microsoft.com/office/drawing/2014/main" id="{F0349A9D-85C7-7ABD-600A-1F36FBA3F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6145" name="Rectangle 154">
              <a:extLst>
                <a:ext uri="{FF2B5EF4-FFF2-40B4-BE49-F238E27FC236}">
                  <a16:creationId xmlns:a16="http://schemas.microsoft.com/office/drawing/2014/main" id="{491365CB-CEB3-C7F5-63EC-2DEB73B01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32"/>
              <a:ext cx="3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Exec</a:t>
              </a:r>
            </a:p>
          </p:txBody>
        </p:sp>
      </p:grpSp>
      <p:sp>
        <p:nvSpPr>
          <p:cNvPr id="46139" name="AutoShape 209">
            <a:extLst>
              <a:ext uri="{FF2B5EF4-FFF2-40B4-BE49-F238E27FC236}">
                <a16:creationId xmlns:a16="http://schemas.microsoft.com/office/drawing/2014/main" id="{7A99B69B-1A6D-A991-5E4E-418EDF741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0713" y="3143250"/>
            <a:ext cx="925512" cy="488950"/>
          </a:xfrm>
          <a:prstGeom prst="cloudCallout">
            <a:avLst>
              <a:gd name="adj1" fmla="val -143653"/>
              <a:gd name="adj2" fmla="val -1915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100"/>
              <a:t>Bubble</a:t>
            </a:r>
          </a:p>
        </p:txBody>
      </p:sp>
      <p:sp>
        <p:nvSpPr>
          <p:cNvPr id="46140" name="AutoShape 208">
            <a:extLst>
              <a:ext uri="{FF2B5EF4-FFF2-40B4-BE49-F238E27FC236}">
                <a16:creationId xmlns:a16="http://schemas.microsoft.com/office/drawing/2014/main" id="{9B832779-FC13-D982-2C31-3BED2A9F1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3143250"/>
            <a:ext cx="925512" cy="488950"/>
          </a:xfrm>
          <a:prstGeom prst="cloudCallout">
            <a:avLst>
              <a:gd name="adj1" fmla="val -316037"/>
              <a:gd name="adj2" fmla="val 12014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100"/>
              <a:t>Bubble</a:t>
            </a:r>
          </a:p>
        </p:txBody>
      </p:sp>
      <p:sp>
        <p:nvSpPr>
          <p:cNvPr id="46141" name="AutoShape 207">
            <a:extLst>
              <a:ext uri="{FF2B5EF4-FFF2-40B4-BE49-F238E27FC236}">
                <a16:creationId xmlns:a16="http://schemas.microsoft.com/office/drawing/2014/main" id="{42DED371-1D90-4138-3D3E-177733A19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143250"/>
            <a:ext cx="925513" cy="488950"/>
          </a:xfrm>
          <a:prstGeom prst="cloudCallout">
            <a:avLst>
              <a:gd name="adj1" fmla="val -143653"/>
              <a:gd name="adj2" fmla="val -1915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100"/>
              <a:t>Bubble</a:t>
            </a:r>
          </a:p>
        </p:txBody>
      </p:sp>
      <p:sp>
        <p:nvSpPr>
          <p:cNvPr id="46142" name="AutoShape 206">
            <a:extLst>
              <a:ext uri="{FF2B5EF4-FFF2-40B4-BE49-F238E27FC236}">
                <a16:creationId xmlns:a16="http://schemas.microsoft.com/office/drawing/2014/main" id="{5A3D4D4B-6848-137F-385A-710A93C98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613" y="3143250"/>
            <a:ext cx="925512" cy="488950"/>
          </a:xfrm>
          <a:prstGeom prst="cloudCallout">
            <a:avLst>
              <a:gd name="adj1" fmla="val -116208"/>
              <a:gd name="adj2" fmla="val -8769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100"/>
              <a:t>Bubble</a:t>
            </a:r>
          </a:p>
        </p:txBody>
      </p:sp>
      <p:sp>
        <p:nvSpPr>
          <p:cNvPr id="46143" name="AutoShape 204">
            <a:extLst>
              <a:ext uri="{FF2B5EF4-FFF2-40B4-BE49-F238E27FC236}">
                <a16:creationId xmlns:a16="http://schemas.microsoft.com/office/drawing/2014/main" id="{D2B34CD1-913D-AF7B-F9CE-A798234FC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050" y="3143250"/>
            <a:ext cx="925513" cy="488950"/>
          </a:xfrm>
          <a:prstGeom prst="cloudCallout">
            <a:avLst>
              <a:gd name="adj1" fmla="val -62523"/>
              <a:gd name="adj2" fmla="val -60713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Stall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55">
            <a:extLst>
              <a:ext uri="{FF2B5EF4-FFF2-40B4-BE49-F238E27FC236}">
                <a16:creationId xmlns:a16="http://schemas.microsoft.com/office/drawing/2014/main" id="{FD398592-8B55-8513-3E6E-EF8A6D719E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Guess all branches not taken, squash if wrong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CPI if 50% of branches actually not taken, and branch frequency 20%?</a:t>
            </a:r>
          </a:p>
        </p:txBody>
      </p:sp>
      <p:sp>
        <p:nvSpPr>
          <p:cNvPr id="48131" name="Slide Number Placeholder 2">
            <a:extLst>
              <a:ext uri="{FF2B5EF4-FFF2-40B4-BE49-F238E27FC236}">
                <a16:creationId xmlns:a16="http://schemas.microsoft.com/office/drawing/2014/main" id="{D1374CD7-E689-2DD9-C779-471A65AEED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359469AC-B217-4F74-B173-43637FE1AD31}" type="slidenum">
              <a:rPr lang="en-US" altLang="en-US"/>
              <a:pPr>
                <a:spcBef>
                  <a:spcPct val="0"/>
                </a:spcBef>
                <a:buSzTx/>
              </a:pPr>
              <a:t>121</a:t>
            </a:fld>
            <a:endParaRPr lang="en-US" altLang="en-US"/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CD131A79-0BFE-2D14-8C4D-8633F62EE6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0850" y="225425"/>
            <a:ext cx="4164013" cy="4159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US" altLang="en-US" dirty="0"/>
              <a:t>Solution #2: Branch Prediction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10C94C3E-475F-A880-0149-9AB3A4F86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835150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Clock</a:t>
            </a:r>
          </a:p>
        </p:txBody>
      </p:sp>
      <p:grpSp>
        <p:nvGrpSpPr>
          <p:cNvPr id="48134" name="Group 4">
            <a:extLst>
              <a:ext uri="{FF2B5EF4-FFF2-40B4-BE49-F238E27FC236}">
                <a16:creationId xmlns:a16="http://schemas.microsoft.com/office/drawing/2014/main" id="{25CE6C5E-E8E2-2CA2-42E4-71EA784BA48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00088" y="1898650"/>
            <a:ext cx="7924800" cy="228600"/>
            <a:chOff x="384" y="2160"/>
            <a:chExt cx="4992" cy="144"/>
          </a:xfrm>
        </p:grpSpPr>
        <p:grpSp>
          <p:nvGrpSpPr>
            <p:cNvPr id="48238" name="Group 5">
              <a:extLst>
                <a:ext uri="{FF2B5EF4-FFF2-40B4-BE49-F238E27FC236}">
                  <a16:creationId xmlns:a16="http://schemas.microsoft.com/office/drawing/2014/main" id="{91CB5946-1DBF-957F-8E64-0B3189BC4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160"/>
              <a:ext cx="528" cy="144"/>
              <a:chOff x="624" y="2160"/>
              <a:chExt cx="528" cy="144"/>
            </a:xfrm>
          </p:grpSpPr>
          <p:sp>
            <p:nvSpPr>
              <p:cNvPr id="48281" name="Line 6">
                <a:extLst>
                  <a:ext uri="{FF2B5EF4-FFF2-40B4-BE49-F238E27FC236}">
                    <a16:creationId xmlns:a16="http://schemas.microsoft.com/office/drawing/2014/main" id="{4C331EA5-E669-7636-807F-FA8FEB951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82" name="Line 7">
                <a:extLst>
                  <a:ext uri="{FF2B5EF4-FFF2-40B4-BE49-F238E27FC236}">
                    <a16:creationId xmlns:a16="http://schemas.microsoft.com/office/drawing/2014/main" id="{A1C7C349-9ABF-E493-0947-129A48DEF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83" name="Line 8">
                <a:extLst>
                  <a:ext uri="{FF2B5EF4-FFF2-40B4-BE49-F238E27FC236}">
                    <a16:creationId xmlns:a16="http://schemas.microsoft.com/office/drawing/2014/main" id="{8474D363-EF15-416B-1077-FFEB380E6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84" name="Line 9">
                <a:extLst>
                  <a:ext uri="{FF2B5EF4-FFF2-40B4-BE49-F238E27FC236}">
                    <a16:creationId xmlns:a16="http://schemas.microsoft.com/office/drawing/2014/main" id="{B0CA2873-17A8-C7B9-0BA5-8FB7334D9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39" name="Group 10">
              <a:extLst>
                <a:ext uri="{FF2B5EF4-FFF2-40B4-BE49-F238E27FC236}">
                  <a16:creationId xmlns:a16="http://schemas.microsoft.com/office/drawing/2014/main" id="{31123048-3590-67F4-4FB3-BFFC3AAA0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160"/>
              <a:ext cx="528" cy="144"/>
              <a:chOff x="1152" y="2160"/>
              <a:chExt cx="528" cy="144"/>
            </a:xfrm>
          </p:grpSpPr>
          <p:sp>
            <p:nvSpPr>
              <p:cNvPr id="48277" name="Line 11">
                <a:extLst>
                  <a:ext uri="{FF2B5EF4-FFF2-40B4-BE49-F238E27FC236}">
                    <a16:creationId xmlns:a16="http://schemas.microsoft.com/office/drawing/2014/main" id="{E7B5DA10-1ED0-783A-D838-77502C857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8" name="Line 12">
                <a:extLst>
                  <a:ext uri="{FF2B5EF4-FFF2-40B4-BE49-F238E27FC236}">
                    <a16:creationId xmlns:a16="http://schemas.microsoft.com/office/drawing/2014/main" id="{B7650039-6B95-BEE6-EBF4-06AAF43E4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9" name="Line 13">
                <a:extLst>
                  <a:ext uri="{FF2B5EF4-FFF2-40B4-BE49-F238E27FC236}">
                    <a16:creationId xmlns:a16="http://schemas.microsoft.com/office/drawing/2014/main" id="{324406A9-B039-806F-F819-C19D8B841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80" name="Line 14">
                <a:extLst>
                  <a:ext uri="{FF2B5EF4-FFF2-40B4-BE49-F238E27FC236}">
                    <a16:creationId xmlns:a16="http://schemas.microsoft.com/office/drawing/2014/main" id="{ADECF433-9CC8-5A85-068E-9B931461D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40" name="Group 15">
              <a:extLst>
                <a:ext uri="{FF2B5EF4-FFF2-40B4-BE49-F238E27FC236}">
                  <a16:creationId xmlns:a16="http://schemas.microsoft.com/office/drawing/2014/main" id="{95D4A89E-78E0-F395-7BF6-D5905792CC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160"/>
              <a:ext cx="528" cy="144"/>
              <a:chOff x="1680" y="2160"/>
              <a:chExt cx="528" cy="144"/>
            </a:xfrm>
          </p:grpSpPr>
          <p:sp>
            <p:nvSpPr>
              <p:cNvPr id="48273" name="Line 16">
                <a:extLst>
                  <a:ext uri="{FF2B5EF4-FFF2-40B4-BE49-F238E27FC236}">
                    <a16:creationId xmlns:a16="http://schemas.microsoft.com/office/drawing/2014/main" id="{2023A5A6-C21B-AB98-1F57-7C60FFCC2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4" name="Line 17">
                <a:extLst>
                  <a:ext uri="{FF2B5EF4-FFF2-40B4-BE49-F238E27FC236}">
                    <a16:creationId xmlns:a16="http://schemas.microsoft.com/office/drawing/2014/main" id="{495B4A09-CA41-A2CB-947C-1721D28B96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5" name="Line 18">
                <a:extLst>
                  <a:ext uri="{FF2B5EF4-FFF2-40B4-BE49-F238E27FC236}">
                    <a16:creationId xmlns:a16="http://schemas.microsoft.com/office/drawing/2014/main" id="{6D00AEA5-2FD8-F632-9FB4-568F43CC1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6" name="Line 19">
                <a:extLst>
                  <a:ext uri="{FF2B5EF4-FFF2-40B4-BE49-F238E27FC236}">
                    <a16:creationId xmlns:a16="http://schemas.microsoft.com/office/drawing/2014/main" id="{C9B94D42-9F7A-1E6C-3E7A-D98064599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41" name="Group 20">
              <a:extLst>
                <a:ext uri="{FF2B5EF4-FFF2-40B4-BE49-F238E27FC236}">
                  <a16:creationId xmlns:a16="http://schemas.microsoft.com/office/drawing/2014/main" id="{893A90B1-27FD-97E9-0702-B0BE2F15FA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60"/>
              <a:ext cx="528" cy="144"/>
              <a:chOff x="2208" y="2160"/>
              <a:chExt cx="528" cy="144"/>
            </a:xfrm>
          </p:grpSpPr>
          <p:sp>
            <p:nvSpPr>
              <p:cNvPr id="48269" name="Line 21">
                <a:extLst>
                  <a:ext uri="{FF2B5EF4-FFF2-40B4-BE49-F238E27FC236}">
                    <a16:creationId xmlns:a16="http://schemas.microsoft.com/office/drawing/2014/main" id="{70F4F112-8918-AF2E-BF48-E9CF65420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0" name="Line 22">
                <a:extLst>
                  <a:ext uri="{FF2B5EF4-FFF2-40B4-BE49-F238E27FC236}">
                    <a16:creationId xmlns:a16="http://schemas.microsoft.com/office/drawing/2014/main" id="{635119B4-15D6-B879-9D66-30795503C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1" name="Line 23">
                <a:extLst>
                  <a:ext uri="{FF2B5EF4-FFF2-40B4-BE49-F238E27FC236}">
                    <a16:creationId xmlns:a16="http://schemas.microsoft.com/office/drawing/2014/main" id="{FF5732F9-5E8A-4F01-A4C2-47FFC6FA1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72" name="Line 24">
                <a:extLst>
                  <a:ext uri="{FF2B5EF4-FFF2-40B4-BE49-F238E27FC236}">
                    <a16:creationId xmlns:a16="http://schemas.microsoft.com/office/drawing/2014/main" id="{FB09D2A3-F0A5-A45C-4978-EA625101AC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42" name="Group 25">
              <a:extLst>
                <a:ext uri="{FF2B5EF4-FFF2-40B4-BE49-F238E27FC236}">
                  <a16:creationId xmlns:a16="http://schemas.microsoft.com/office/drawing/2014/main" id="{13EEE2F8-C1FC-08B8-E04F-4133D5397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60"/>
              <a:ext cx="528" cy="144"/>
              <a:chOff x="2736" y="2160"/>
              <a:chExt cx="528" cy="144"/>
            </a:xfrm>
          </p:grpSpPr>
          <p:sp>
            <p:nvSpPr>
              <p:cNvPr id="48265" name="Line 26">
                <a:extLst>
                  <a:ext uri="{FF2B5EF4-FFF2-40B4-BE49-F238E27FC236}">
                    <a16:creationId xmlns:a16="http://schemas.microsoft.com/office/drawing/2014/main" id="{9FB7CB85-D4E0-0F7F-3C69-2B4C3F709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6" name="Line 27">
                <a:extLst>
                  <a:ext uri="{FF2B5EF4-FFF2-40B4-BE49-F238E27FC236}">
                    <a16:creationId xmlns:a16="http://schemas.microsoft.com/office/drawing/2014/main" id="{DFD4BAF6-4183-D5CC-5D61-2F56C98B6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7" name="Line 28">
                <a:extLst>
                  <a:ext uri="{FF2B5EF4-FFF2-40B4-BE49-F238E27FC236}">
                    <a16:creationId xmlns:a16="http://schemas.microsoft.com/office/drawing/2014/main" id="{F0940A85-E7ED-6958-C8B5-4579AD9832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8" name="Line 29">
                <a:extLst>
                  <a:ext uri="{FF2B5EF4-FFF2-40B4-BE49-F238E27FC236}">
                    <a16:creationId xmlns:a16="http://schemas.microsoft.com/office/drawing/2014/main" id="{B1C6EF89-F8C4-B5FF-F772-846AB6F9CF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43" name="Group 30">
              <a:extLst>
                <a:ext uri="{FF2B5EF4-FFF2-40B4-BE49-F238E27FC236}">
                  <a16:creationId xmlns:a16="http://schemas.microsoft.com/office/drawing/2014/main" id="{1972B40B-4A6A-6C1C-DD6C-28DF285DE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160"/>
              <a:ext cx="528" cy="144"/>
              <a:chOff x="3264" y="2160"/>
              <a:chExt cx="528" cy="144"/>
            </a:xfrm>
          </p:grpSpPr>
          <p:sp>
            <p:nvSpPr>
              <p:cNvPr id="48261" name="Line 31">
                <a:extLst>
                  <a:ext uri="{FF2B5EF4-FFF2-40B4-BE49-F238E27FC236}">
                    <a16:creationId xmlns:a16="http://schemas.microsoft.com/office/drawing/2014/main" id="{7A1EDC66-93A8-7FCF-692C-C33C431A0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2" name="Line 32">
                <a:extLst>
                  <a:ext uri="{FF2B5EF4-FFF2-40B4-BE49-F238E27FC236}">
                    <a16:creationId xmlns:a16="http://schemas.microsoft.com/office/drawing/2014/main" id="{1215C702-DE3A-A76F-8064-1215191E3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3" name="Line 33">
                <a:extLst>
                  <a:ext uri="{FF2B5EF4-FFF2-40B4-BE49-F238E27FC236}">
                    <a16:creationId xmlns:a16="http://schemas.microsoft.com/office/drawing/2014/main" id="{4AE4C4A2-FE70-7012-8728-18219C72F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4" name="Line 34">
                <a:extLst>
                  <a:ext uri="{FF2B5EF4-FFF2-40B4-BE49-F238E27FC236}">
                    <a16:creationId xmlns:a16="http://schemas.microsoft.com/office/drawing/2014/main" id="{E4AC0FE0-682E-6731-A440-FA3F44C7F8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44" name="Group 35">
              <a:extLst>
                <a:ext uri="{FF2B5EF4-FFF2-40B4-BE49-F238E27FC236}">
                  <a16:creationId xmlns:a16="http://schemas.microsoft.com/office/drawing/2014/main" id="{D190A423-E255-4DEC-75A7-85A0C245DF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160"/>
              <a:ext cx="528" cy="144"/>
              <a:chOff x="3792" y="2160"/>
              <a:chExt cx="528" cy="144"/>
            </a:xfrm>
          </p:grpSpPr>
          <p:sp>
            <p:nvSpPr>
              <p:cNvPr id="48257" name="Line 36">
                <a:extLst>
                  <a:ext uri="{FF2B5EF4-FFF2-40B4-BE49-F238E27FC236}">
                    <a16:creationId xmlns:a16="http://schemas.microsoft.com/office/drawing/2014/main" id="{8B498A52-A170-1105-42D5-B3602F380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8" name="Line 37">
                <a:extLst>
                  <a:ext uri="{FF2B5EF4-FFF2-40B4-BE49-F238E27FC236}">
                    <a16:creationId xmlns:a16="http://schemas.microsoft.com/office/drawing/2014/main" id="{3DB44D5B-2F92-0B25-2B49-3015854703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9" name="Line 38">
                <a:extLst>
                  <a:ext uri="{FF2B5EF4-FFF2-40B4-BE49-F238E27FC236}">
                    <a16:creationId xmlns:a16="http://schemas.microsoft.com/office/drawing/2014/main" id="{825637BD-4720-D2A5-FF83-1FBA33061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60" name="Line 39">
                <a:extLst>
                  <a:ext uri="{FF2B5EF4-FFF2-40B4-BE49-F238E27FC236}">
                    <a16:creationId xmlns:a16="http://schemas.microsoft.com/office/drawing/2014/main" id="{EACBA363-AE2B-CBBF-825E-576B242313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245" name="Group 40">
              <a:extLst>
                <a:ext uri="{FF2B5EF4-FFF2-40B4-BE49-F238E27FC236}">
                  <a16:creationId xmlns:a16="http://schemas.microsoft.com/office/drawing/2014/main" id="{0DFD32E2-9FA6-FC48-9080-63584473AA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160"/>
              <a:ext cx="528" cy="144"/>
              <a:chOff x="4320" y="2160"/>
              <a:chExt cx="528" cy="144"/>
            </a:xfrm>
          </p:grpSpPr>
          <p:sp>
            <p:nvSpPr>
              <p:cNvPr id="48253" name="Line 41">
                <a:extLst>
                  <a:ext uri="{FF2B5EF4-FFF2-40B4-BE49-F238E27FC236}">
                    <a16:creationId xmlns:a16="http://schemas.microsoft.com/office/drawing/2014/main" id="{AD0A9C58-7ABC-B67D-5B6A-33B8BB4ABF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4" name="Line 42">
                <a:extLst>
                  <a:ext uri="{FF2B5EF4-FFF2-40B4-BE49-F238E27FC236}">
                    <a16:creationId xmlns:a16="http://schemas.microsoft.com/office/drawing/2014/main" id="{7B002D77-70D6-B9B2-6338-42E69FB549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5" name="Line 43">
                <a:extLst>
                  <a:ext uri="{FF2B5EF4-FFF2-40B4-BE49-F238E27FC236}">
                    <a16:creationId xmlns:a16="http://schemas.microsoft.com/office/drawing/2014/main" id="{6A6134D5-36B6-5ADB-834B-2AA18CDB58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6" name="Line 44">
                <a:extLst>
                  <a:ext uri="{FF2B5EF4-FFF2-40B4-BE49-F238E27FC236}">
                    <a16:creationId xmlns:a16="http://schemas.microsoft.com/office/drawing/2014/main" id="{4B483168-3830-AB7F-9353-BD8B66FAA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246" name="Line 45">
              <a:extLst>
                <a:ext uri="{FF2B5EF4-FFF2-40B4-BE49-F238E27FC236}">
                  <a16:creationId xmlns:a16="http://schemas.microsoft.com/office/drawing/2014/main" id="{AAA7B49E-3B25-3897-17C7-BB76E49C2D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1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247" name="Group 46">
              <a:extLst>
                <a:ext uri="{FF2B5EF4-FFF2-40B4-BE49-F238E27FC236}">
                  <a16:creationId xmlns:a16="http://schemas.microsoft.com/office/drawing/2014/main" id="{E4B558FB-6F73-3EDD-216C-A382DC4F6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160"/>
              <a:ext cx="528" cy="144"/>
              <a:chOff x="4848" y="2160"/>
              <a:chExt cx="528" cy="144"/>
            </a:xfrm>
          </p:grpSpPr>
          <p:sp>
            <p:nvSpPr>
              <p:cNvPr id="48249" name="Line 47">
                <a:extLst>
                  <a:ext uri="{FF2B5EF4-FFF2-40B4-BE49-F238E27FC236}">
                    <a16:creationId xmlns:a16="http://schemas.microsoft.com/office/drawing/2014/main" id="{2D507197-D614-77FD-BB9F-F4AC22785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0" name="Line 48">
                <a:extLst>
                  <a:ext uri="{FF2B5EF4-FFF2-40B4-BE49-F238E27FC236}">
                    <a16:creationId xmlns:a16="http://schemas.microsoft.com/office/drawing/2014/main" id="{94412C19-1D43-132E-1E0A-32BD86E71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1" name="Line 49">
                <a:extLst>
                  <a:ext uri="{FF2B5EF4-FFF2-40B4-BE49-F238E27FC236}">
                    <a16:creationId xmlns:a16="http://schemas.microsoft.com/office/drawing/2014/main" id="{101FE78F-5644-F26B-4A05-B0A85F5B7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52" name="Line 50">
                <a:extLst>
                  <a:ext uri="{FF2B5EF4-FFF2-40B4-BE49-F238E27FC236}">
                    <a16:creationId xmlns:a16="http://schemas.microsoft.com/office/drawing/2014/main" id="{9C45619A-247D-D0ED-F56E-71B2A65405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248" name="Line 51">
              <a:extLst>
                <a:ext uri="{FF2B5EF4-FFF2-40B4-BE49-F238E27FC236}">
                  <a16:creationId xmlns:a16="http://schemas.microsoft.com/office/drawing/2014/main" id="{1A9D6EC8-C726-7077-E32F-348896E4F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135" name="Line 52">
            <a:extLst>
              <a:ext uri="{FF2B5EF4-FFF2-40B4-BE49-F238E27FC236}">
                <a16:creationId xmlns:a16="http://schemas.microsoft.com/office/drawing/2014/main" id="{6DDC0267-FE03-B1D4-42A6-77E6C9504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10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53">
            <a:extLst>
              <a:ext uri="{FF2B5EF4-FFF2-40B4-BE49-F238E27FC236}">
                <a16:creationId xmlns:a16="http://schemas.microsoft.com/office/drawing/2014/main" id="{BDDD33BF-E554-0EF0-04A7-E12E356228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92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Rectangle 54">
            <a:extLst>
              <a:ext uri="{FF2B5EF4-FFF2-40B4-BE49-F238E27FC236}">
                <a16:creationId xmlns:a16="http://schemas.microsoft.com/office/drawing/2014/main" id="{3E7D949F-A235-1B7F-8977-5A76984AB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1</a:t>
            </a:r>
          </a:p>
        </p:txBody>
      </p:sp>
      <p:sp>
        <p:nvSpPr>
          <p:cNvPr id="48138" name="Rectangle 55">
            <a:extLst>
              <a:ext uri="{FF2B5EF4-FFF2-40B4-BE49-F238E27FC236}">
                <a16:creationId xmlns:a16="http://schemas.microsoft.com/office/drawing/2014/main" id="{1C8440EE-1666-A80F-D423-2D2AC77E3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2</a:t>
            </a:r>
          </a:p>
        </p:txBody>
      </p:sp>
      <p:sp>
        <p:nvSpPr>
          <p:cNvPr id="48139" name="Line 56">
            <a:extLst>
              <a:ext uri="{FF2B5EF4-FFF2-40B4-BE49-F238E27FC236}">
                <a16:creationId xmlns:a16="http://schemas.microsoft.com/office/drawing/2014/main" id="{A16DBD6D-E2C4-E1F0-384F-C2833918F2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74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57">
            <a:extLst>
              <a:ext uri="{FF2B5EF4-FFF2-40B4-BE49-F238E27FC236}">
                <a16:creationId xmlns:a16="http://schemas.microsoft.com/office/drawing/2014/main" id="{CE5201B6-8E86-45AD-CBF3-9F0B15EE22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56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58">
            <a:extLst>
              <a:ext uri="{FF2B5EF4-FFF2-40B4-BE49-F238E27FC236}">
                <a16:creationId xmlns:a16="http://schemas.microsoft.com/office/drawing/2014/main" id="{6FB914D1-1187-990D-556D-3778FB7A8A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338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Line 59">
            <a:extLst>
              <a:ext uri="{FF2B5EF4-FFF2-40B4-BE49-F238E27FC236}">
                <a16:creationId xmlns:a16="http://schemas.microsoft.com/office/drawing/2014/main" id="{7845386B-EBB3-6DE9-EB9B-7D9DAD4DFD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20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3" name="Line 60">
            <a:extLst>
              <a:ext uri="{FF2B5EF4-FFF2-40B4-BE49-F238E27FC236}">
                <a16:creationId xmlns:a16="http://schemas.microsoft.com/office/drawing/2014/main" id="{6B152EF0-9946-9750-679D-0A005BEC2D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02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4" name="Line 61">
            <a:extLst>
              <a:ext uri="{FF2B5EF4-FFF2-40B4-BE49-F238E27FC236}">
                <a16:creationId xmlns:a16="http://schemas.microsoft.com/office/drawing/2014/main" id="{0D21E9BF-70E0-B288-B4AA-8CFA7B62A9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84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5" name="Line 62">
            <a:extLst>
              <a:ext uri="{FF2B5EF4-FFF2-40B4-BE49-F238E27FC236}">
                <a16:creationId xmlns:a16="http://schemas.microsoft.com/office/drawing/2014/main" id="{61D54546-B4D2-D4D5-8469-4C17F2B53E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66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6" name="Line 63">
            <a:extLst>
              <a:ext uri="{FF2B5EF4-FFF2-40B4-BE49-F238E27FC236}">
                <a16:creationId xmlns:a16="http://schemas.microsoft.com/office/drawing/2014/main" id="{83489E2C-DDF5-BCDC-DBF5-7C22312C95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24888" y="14541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7" name="Rectangle 64">
            <a:extLst>
              <a:ext uri="{FF2B5EF4-FFF2-40B4-BE49-F238E27FC236}">
                <a16:creationId xmlns:a16="http://schemas.microsoft.com/office/drawing/2014/main" id="{D8404596-C071-AF67-DA31-6637BBAAD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3</a:t>
            </a:r>
          </a:p>
        </p:txBody>
      </p:sp>
      <p:sp>
        <p:nvSpPr>
          <p:cNvPr id="48148" name="Rectangle 65">
            <a:extLst>
              <a:ext uri="{FF2B5EF4-FFF2-40B4-BE49-F238E27FC236}">
                <a16:creationId xmlns:a16="http://schemas.microsoft.com/office/drawing/2014/main" id="{81D61BC7-0EE4-3827-193D-AAC1D8B4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4</a:t>
            </a:r>
          </a:p>
        </p:txBody>
      </p:sp>
      <p:sp>
        <p:nvSpPr>
          <p:cNvPr id="48149" name="Rectangle 66">
            <a:extLst>
              <a:ext uri="{FF2B5EF4-FFF2-40B4-BE49-F238E27FC236}">
                <a16:creationId xmlns:a16="http://schemas.microsoft.com/office/drawing/2014/main" id="{6B2DE804-4F39-F067-5046-7CE7BACD2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5</a:t>
            </a:r>
          </a:p>
        </p:txBody>
      </p:sp>
      <p:sp>
        <p:nvSpPr>
          <p:cNvPr id="48150" name="Rectangle 67">
            <a:extLst>
              <a:ext uri="{FF2B5EF4-FFF2-40B4-BE49-F238E27FC236}">
                <a16:creationId xmlns:a16="http://schemas.microsoft.com/office/drawing/2014/main" id="{E239F174-E257-8DB4-5405-3B7F2CCA5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6</a:t>
            </a:r>
          </a:p>
        </p:txBody>
      </p:sp>
      <p:sp>
        <p:nvSpPr>
          <p:cNvPr id="48151" name="Rectangle 68">
            <a:extLst>
              <a:ext uri="{FF2B5EF4-FFF2-40B4-BE49-F238E27FC236}">
                <a16:creationId xmlns:a16="http://schemas.microsoft.com/office/drawing/2014/main" id="{65BFF476-2671-57A6-347F-0039C320E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7</a:t>
            </a:r>
          </a:p>
        </p:txBody>
      </p:sp>
      <p:sp>
        <p:nvSpPr>
          <p:cNvPr id="48152" name="Rectangle 69">
            <a:extLst>
              <a:ext uri="{FF2B5EF4-FFF2-40B4-BE49-F238E27FC236}">
                <a16:creationId xmlns:a16="http://schemas.microsoft.com/office/drawing/2014/main" id="{56ADDED5-EA8D-ED56-02BE-D46D77AB5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8</a:t>
            </a:r>
          </a:p>
        </p:txBody>
      </p:sp>
      <p:sp>
        <p:nvSpPr>
          <p:cNvPr id="48153" name="Rectangle 70">
            <a:extLst>
              <a:ext uri="{FF2B5EF4-FFF2-40B4-BE49-F238E27FC236}">
                <a16:creationId xmlns:a16="http://schemas.microsoft.com/office/drawing/2014/main" id="{69D420F5-E6E8-A815-8300-9E2016765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145415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9</a:t>
            </a:r>
          </a:p>
        </p:txBody>
      </p:sp>
      <p:grpSp>
        <p:nvGrpSpPr>
          <p:cNvPr id="48154" name="Group 71">
            <a:extLst>
              <a:ext uri="{FF2B5EF4-FFF2-40B4-BE49-F238E27FC236}">
                <a16:creationId xmlns:a16="http://schemas.microsoft.com/office/drawing/2014/main" id="{05FA93D9-AEE7-6EBC-8B49-0DA6618A6A05}"/>
              </a:ext>
            </a:extLst>
          </p:cNvPr>
          <p:cNvGrpSpPr>
            <a:grpSpLocks/>
          </p:cNvGrpSpPr>
          <p:nvPr/>
        </p:nvGrpSpPr>
        <p:grpSpPr bwMode="auto">
          <a:xfrm>
            <a:off x="1093788" y="2292350"/>
            <a:ext cx="812800" cy="333375"/>
            <a:chOff x="632" y="2448"/>
            <a:chExt cx="512" cy="210"/>
          </a:xfrm>
        </p:grpSpPr>
        <p:sp>
          <p:nvSpPr>
            <p:cNvPr id="48236" name="Rectangle 72">
              <a:extLst>
                <a:ext uri="{FF2B5EF4-FFF2-40B4-BE49-F238E27FC236}">
                  <a16:creationId xmlns:a16="http://schemas.microsoft.com/office/drawing/2014/main" id="{25412A79-0B6A-FD34-8193-45551235E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37" name="Rectangle 73">
              <a:extLst>
                <a:ext uri="{FF2B5EF4-FFF2-40B4-BE49-F238E27FC236}">
                  <a16:creationId xmlns:a16="http://schemas.microsoft.com/office/drawing/2014/main" id="{FA617802-E6E8-0976-24D5-62FD27B7C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448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48155" name="Group 74">
            <a:extLst>
              <a:ext uri="{FF2B5EF4-FFF2-40B4-BE49-F238E27FC236}">
                <a16:creationId xmlns:a16="http://schemas.microsoft.com/office/drawing/2014/main" id="{81A5A972-E5BD-D750-582C-9241EB6F2F09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292350"/>
            <a:ext cx="903288" cy="333375"/>
            <a:chOff x="1143" y="2448"/>
            <a:chExt cx="569" cy="210"/>
          </a:xfrm>
        </p:grpSpPr>
        <p:sp>
          <p:nvSpPr>
            <p:cNvPr id="48234" name="Rectangle 75">
              <a:extLst>
                <a:ext uri="{FF2B5EF4-FFF2-40B4-BE49-F238E27FC236}">
                  <a16:creationId xmlns:a16="http://schemas.microsoft.com/office/drawing/2014/main" id="{AF371036-A0D1-F439-201F-1563369D2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35" name="Rectangle 76">
              <a:extLst>
                <a:ext uri="{FF2B5EF4-FFF2-40B4-BE49-F238E27FC236}">
                  <a16:creationId xmlns:a16="http://schemas.microsoft.com/office/drawing/2014/main" id="{9AEB1B88-DE1E-3219-400E-BD2A4F014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448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48156" name="Group 77">
            <a:extLst>
              <a:ext uri="{FF2B5EF4-FFF2-40B4-BE49-F238E27FC236}">
                <a16:creationId xmlns:a16="http://schemas.microsoft.com/office/drawing/2014/main" id="{76C765EE-2E48-710A-0A16-B442878A51D4}"/>
              </a:ext>
            </a:extLst>
          </p:cNvPr>
          <p:cNvGrpSpPr>
            <a:grpSpLocks/>
          </p:cNvGrpSpPr>
          <p:nvPr/>
        </p:nvGrpSpPr>
        <p:grpSpPr bwMode="auto">
          <a:xfrm>
            <a:off x="3608388" y="2292350"/>
            <a:ext cx="812800" cy="336550"/>
            <a:chOff x="2273" y="1444"/>
            <a:chExt cx="512" cy="212"/>
          </a:xfrm>
        </p:grpSpPr>
        <p:sp>
          <p:nvSpPr>
            <p:cNvPr id="48232" name="Rectangle 78">
              <a:extLst>
                <a:ext uri="{FF2B5EF4-FFF2-40B4-BE49-F238E27FC236}">
                  <a16:creationId xmlns:a16="http://schemas.microsoft.com/office/drawing/2014/main" id="{6E5849E7-B382-03A2-6A3D-316AF8900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452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33" name="Rectangle 79">
              <a:extLst>
                <a:ext uri="{FF2B5EF4-FFF2-40B4-BE49-F238E27FC236}">
                  <a16:creationId xmlns:a16="http://schemas.microsoft.com/office/drawing/2014/main" id="{C58725F4-4145-915F-7DBC-940E0CED3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44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48157" name="Group 80">
            <a:extLst>
              <a:ext uri="{FF2B5EF4-FFF2-40B4-BE49-F238E27FC236}">
                <a16:creationId xmlns:a16="http://schemas.microsoft.com/office/drawing/2014/main" id="{BF0B7B8A-CA36-996C-2ADF-8B9DE2F65128}"/>
              </a:ext>
            </a:extLst>
          </p:cNvPr>
          <p:cNvGrpSpPr>
            <a:grpSpLocks/>
          </p:cNvGrpSpPr>
          <p:nvPr/>
        </p:nvGrpSpPr>
        <p:grpSpPr bwMode="auto">
          <a:xfrm>
            <a:off x="4446588" y="2292350"/>
            <a:ext cx="812800" cy="333375"/>
            <a:chOff x="2744" y="2448"/>
            <a:chExt cx="512" cy="210"/>
          </a:xfrm>
        </p:grpSpPr>
        <p:sp>
          <p:nvSpPr>
            <p:cNvPr id="48230" name="Rectangle 81">
              <a:extLst>
                <a:ext uri="{FF2B5EF4-FFF2-40B4-BE49-F238E27FC236}">
                  <a16:creationId xmlns:a16="http://schemas.microsoft.com/office/drawing/2014/main" id="{1CCEF731-D7B7-59E6-32EC-4C11D8EDF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31" name="Rectangle 82">
              <a:extLst>
                <a:ext uri="{FF2B5EF4-FFF2-40B4-BE49-F238E27FC236}">
                  <a16:creationId xmlns:a16="http://schemas.microsoft.com/office/drawing/2014/main" id="{8A8CE8DE-72B1-055D-ED56-F2681442A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448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48158" name="Rectangle 83">
            <a:extLst>
              <a:ext uri="{FF2B5EF4-FFF2-40B4-BE49-F238E27FC236}">
                <a16:creationId xmlns:a16="http://schemas.microsoft.com/office/drawing/2014/main" id="{48E51D17-CEA4-17D2-1FD6-6D81BF121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92350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R-type</a:t>
            </a:r>
          </a:p>
        </p:txBody>
      </p:sp>
      <p:grpSp>
        <p:nvGrpSpPr>
          <p:cNvPr id="48159" name="Group 84">
            <a:extLst>
              <a:ext uri="{FF2B5EF4-FFF2-40B4-BE49-F238E27FC236}">
                <a16:creationId xmlns:a16="http://schemas.microsoft.com/office/drawing/2014/main" id="{AC3A1581-EB9F-D941-4087-9B4298F5DF45}"/>
              </a:ext>
            </a:extLst>
          </p:cNvPr>
          <p:cNvGrpSpPr>
            <a:grpSpLocks/>
          </p:cNvGrpSpPr>
          <p:nvPr/>
        </p:nvGrpSpPr>
        <p:grpSpPr bwMode="auto">
          <a:xfrm>
            <a:off x="1931988" y="2749550"/>
            <a:ext cx="812800" cy="333375"/>
            <a:chOff x="1160" y="2736"/>
            <a:chExt cx="512" cy="210"/>
          </a:xfrm>
        </p:grpSpPr>
        <p:sp>
          <p:nvSpPr>
            <p:cNvPr id="48228" name="Rectangle 85">
              <a:extLst>
                <a:ext uri="{FF2B5EF4-FFF2-40B4-BE49-F238E27FC236}">
                  <a16:creationId xmlns:a16="http://schemas.microsoft.com/office/drawing/2014/main" id="{31661C98-E2FB-7A66-0A22-B72BCD7A5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29" name="Rectangle 86">
              <a:extLst>
                <a:ext uri="{FF2B5EF4-FFF2-40B4-BE49-F238E27FC236}">
                  <a16:creationId xmlns:a16="http://schemas.microsoft.com/office/drawing/2014/main" id="{12A41439-4D53-33F0-1F00-D17650488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736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48160" name="Group 87">
            <a:extLst>
              <a:ext uri="{FF2B5EF4-FFF2-40B4-BE49-F238E27FC236}">
                <a16:creationId xmlns:a16="http://schemas.microsoft.com/office/drawing/2014/main" id="{6A774824-1B6E-E5E7-A430-903E988EF611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749550"/>
            <a:ext cx="903288" cy="333375"/>
            <a:chOff x="1671" y="2736"/>
            <a:chExt cx="569" cy="210"/>
          </a:xfrm>
        </p:grpSpPr>
        <p:sp>
          <p:nvSpPr>
            <p:cNvPr id="48226" name="Rectangle 88">
              <a:extLst>
                <a:ext uri="{FF2B5EF4-FFF2-40B4-BE49-F238E27FC236}">
                  <a16:creationId xmlns:a16="http://schemas.microsoft.com/office/drawing/2014/main" id="{0AF749A5-5F8F-267A-2C11-3358909CA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27" name="Rectangle 89">
              <a:extLst>
                <a:ext uri="{FF2B5EF4-FFF2-40B4-BE49-F238E27FC236}">
                  <a16:creationId xmlns:a16="http://schemas.microsoft.com/office/drawing/2014/main" id="{C71BAF69-981C-4096-0988-EF7D9516D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2736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48161" name="Group 90">
            <a:extLst>
              <a:ext uri="{FF2B5EF4-FFF2-40B4-BE49-F238E27FC236}">
                <a16:creationId xmlns:a16="http://schemas.microsoft.com/office/drawing/2014/main" id="{69B77D50-E47F-30B3-2F0F-F3FB4E168241}"/>
              </a:ext>
            </a:extLst>
          </p:cNvPr>
          <p:cNvGrpSpPr>
            <a:grpSpLocks/>
          </p:cNvGrpSpPr>
          <p:nvPr/>
        </p:nvGrpSpPr>
        <p:grpSpPr bwMode="auto">
          <a:xfrm>
            <a:off x="4446588" y="2749550"/>
            <a:ext cx="812800" cy="336550"/>
            <a:chOff x="2801" y="1732"/>
            <a:chExt cx="512" cy="212"/>
          </a:xfrm>
        </p:grpSpPr>
        <p:sp>
          <p:nvSpPr>
            <p:cNvPr id="48224" name="Rectangle 91">
              <a:extLst>
                <a:ext uri="{FF2B5EF4-FFF2-40B4-BE49-F238E27FC236}">
                  <a16:creationId xmlns:a16="http://schemas.microsoft.com/office/drawing/2014/main" id="{17D3C5E4-85EB-552C-4BF9-15A45AF5E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25" name="Rectangle 92">
              <a:extLst>
                <a:ext uri="{FF2B5EF4-FFF2-40B4-BE49-F238E27FC236}">
                  <a16:creationId xmlns:a16="http://schemas.microsoft.com/office/drawing/2014/main" id="{1FDD8E34-44D4-B995-EC4B-07D4F5B9D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32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48162" name="Group 93">
            <a:extLst>
              <a:ext uri="{FF2B5EF4-FFF2-40B4-BE49-F238E27FC236}">
                <a16:creationId xmlns:a16="http://schemas.microsoft.com/office/drawing/2014/main" id="{7298EDFD-D601-9182-5A8A-35CBFAD94144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2749550"/>
            <a:ext cx="812800" cy="333375"/>
            <a:chOff x="3329" y="1732"/>
            <a:chExt cx="512" cy="210"/>
          </a:xfrm>
        </p:grpSpPr>
        <p:sp>
          <p:nvSpPr>
            <p:cNvPr id="48222" name="Rectangle 94">
              <a:extLst>
                <a:ext uri="{FF2B5EF4-FFF2-40B4-BE49-F238E27FC236}">
                  <a16:creationId xmlns:a16="http://schemas.microsoft.com/office/drawing/2014/main" id="{612E1010-8468-511D-38E2-940F0470C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9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23" name="Rectangle 95">
              <a:extLst>
                <a:ext uri="{FF2B5EF4-FFF2-40B4-BE49-F238E27FC236}">
                  <a16:creationId xmlns:a16="http://schemas.microsoft.com/office/drawing/2014/main" id="{978A336E-33E2-F17A-7003-536912454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32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 err="1">
                  <a:solidFill>
                    <a:schemeClr val="accent2">
                      <a:lumMod val="75000"/>
                    </a:schemeClr>
                  </a:solidFill>
                </a:rPr>
                <a:t>Wr</a:t>
              </a:r>
              <a:endParaRPr lang="en-US" altLang="en-US" sz="16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48163" name="Rectangle 96">
            <a:extLst>
              <a:ext uri="{FF2B5EF4-FFF2-40B4-BE49-F238E27FC236}">
                <a16:creationId xmlns:a16="http://schemas.microsoft.com/office/drawing/2014/main" id="{E94A0D96-4497-AACF-66D4-60A8060A3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749550"/>
            <a:ext cx="60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CBZ</a:t>
            </a:r>
          </a:p>
        </p:txBody>
      </p:sp>
      <p:grpSp>
        <p:nvGrpSpPr>
          <p:cNvPr id="48164" name="Group 97">
            <a:extLst>
              <a:ext uri="{FF2B5EF4-FFF2-40B4-BE49-F238E27FC236}">
                <a16:creationId xmlns:a16="http://schemas.microsoft.com/office/drawing/2014/main" id="{25A7FE4F-6189-B245-A705-A47949AF2A76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3206750"/>
            <a:ext cx="812800" cy="333375"/>
            <a:chOff x="1688" y="3024"/>
            <a:chExt cx="512" cy="210"/>
          </a:xfrm>
        </p:grpSpPr>
        <p:sp>
          <p:nvSpPr>
            <p:cNvPr id="48220" name="Rectangle 98">
              <a:extLst>
                <a:ext uri="{FF2B5EF4-FFF2-40B4-BE49-F238E27FC236}">
                  <a16:creationId xmlns:a16="http://schemas.microsoft.com/office/drawing/2014/main" id="{41AEA844-C3B3-192D-96C4-BC4B03C5F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21" name="Rectangle 99">
              <a:extLst>
                <a:ext uri="{FF2B5EF4-FFF2-40B4-BE49-F238E27FC236}">
                  <a16:creationId xmlns:a16="http://schemas.microsoft.com/office/drawing/2014/main" id="{FABF5C09-83A9-EB69-6ECE-75E9D2747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3024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48165" name="Group 100">
            <a:extLst>
              <a:ext uri="{FF2B5EF4-FFF2-40B4-BE49-F238E27FC236}">
                <a16:creationId xmlns:a16="http://schemas.microsoft.com/office/drawing/2014/main" id="{404F0FD2-5BF0-6121-79F6-3D0FB8FDD0A3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06750"/>
            <a:ext cx="903288" cy="333375"/>
            <a:chOff x="2199" y="3024"/>
            <a:chExt cx="569" cy="210"/>
          </a:xfrm>
        </p:grpSpPr>
        <p:sp>
          <p:nvSpPr>
            <p:cNvPr id="48218" name="Rectangle 101">
              <a:extLst>
                <a:ext uri="{FF2B5EF4-FFF2-40B4-BE49-F238E27FC236}">
                  <a16:creationId xmlns:a16="http://schemas.microsoft.com/office/drawing/2014/main" id="{9A66A35E-B15D-C456-5B01-2DE9B980E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19" name="Rectangle 102">
              <a:extLst>
                <a:ext uri="{FF2B5EF4-FFF2-40B4-BE49-F238E27FC236}">
                  <a16:creationId xmlns:a16="http://schemas.microsoft.com/office/drawing/2014/main" id="{5FBAC9D2-4362-CC7D-0BE0-04AEA77D8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3024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48166" name="Group 103">
            <a:extLst>
              <a:ext uri="{FF2B5EF4-FFF2-40B4-BE49-F238E27FC236}">
                <a16:creationId xmlns:a16="http://schemas.microsoft.com/office/drawing/2014/main" id="{C80E1467-623B-D334-D44F-7D8AA368E0B4}"/>
              </a:ext>
            </a:extLst>
          </p:cNvPr>
          <p:cNvGrpSpPr>
            <a:grpSpLocks/>
          </p:cNvGrpSpPr>
          <p:nvPr/>
        </p:nvGrpSpPr>
        <p:grpSpPr bwMode="auto">
          <a:xfrm>
            <a:off x="4446588" y="3206750"/>
            <a:ext cx="812800" cy="333375"/>
            <a:chOff x="2744" y="3024"/>
            <a:chExt cx="512" cy="210"/>
          </a:xfrm>
        </p:grpSpPr>
        <p:sp>
          <p:nvSpPr>
            <p:cNvPr id="48216" name="Rectangle 104">
              <a:extLst>
                <a:ext uri="{FF2B5EF4-FFF2-40B4-BE49-F238E27FC236}">
                  <a16:creationId xmlns:a16="http://schemas.microsoft.com/office/drawing/2014/main" id="{935FD836-5DA4-CDCC-1BB4-39325B213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17" name="Rectangle 105">
              <a:extLst>
                <a:ext uri="{FF2B5EF4-FFF2-40B4-BE49-F238E27FC236}">
                  <a16:creationId xmlns:a16="http://schemas.microsoft.com/office/drawing/2014/main" id="{E0E9B9F2-1948-FE57-0CD4-1606CB430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3024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48167" name="Group 106">
            <a:extLst>
              <a:ext uri="{FF2B5EF4-FFF2-40B4-BE49-F238E27FC236}">
                <a16:creationId xmlns:a16="http://schemas.microsoft.com/office/drawing/2014/main" id="{0C696B84-2624-6077-8C1A-16B2A5E7AD52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3206750"/>
            <a:ext cx="812800" cy="333375"/>
            <a:chOff x="3272" y="3024"/>
            <a:chExt cx="512" cy="210"/>
          </a:xfrm>
        </p:grpSpPr>
        <p:sp>
          <p:nvSpPr>
            <p:cNvPr id="48214" name="Rectangle 107">
              <a:extLst>
                <a:ext uri="{FF2B5EF4-FFF2-40B4-BE49-F238E27FC236}">
                  <a16:creationId xmlns:a16="http://schemas.microsoft.com/office/drawing/2014/main" id="{15526A2F-20B5-B575-AB8A-1B2EE1840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15" name="Rectangle 108">
              <a:extLst>
                <a:ext uri="{FF2B5EF4-FFF2-40B4-BE49-F238E27FC236}">
                  <a16:creationId xmlns:a16="http://schemas.microsoft.com/office/drawing/2014/main" id="{7E18144A-0FBA-5B9F-3898-6057A2FE3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024"/>
              <a:ext cx="3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Mem</a:t>
              </a:r>
            </a:p>
          </p:txBody>
        </p:sp>
      </p:grpSp>
      <p:grpSp>
        <p:nvGrpSpPr>
          <p:cNvPr id="48168" name="Group 109">
            <a:extLst>
              <a:ext uri="{FF2B5EF4-FFF2-40B4-BE49-F238E27FC236}">
                <a16:creationId xmlns:a16="http://schemas.microsoft.com/office/drawing/2014/main" id="{2EA41DAD-72E8-E80F-B99D-35A7DFC629DE}"/>
              </a:ext>
            </a:extLst>
          </p:cNvPr>
          <p:cNvGrpSpPr>
            <a:grpSpLocks/>
          </p:cNvGrpSpPr>
          <p:nvPr/>
        </p:nvGrpSpPr>
        <p:grpSpPr bwMode="auto">
          <a:xfrm>
            <a:off x="6122988" y="3206750"/>
            <a:ext cx="812800" cy="333375"/>
            <a:chOff x="3800" y="3024"/>
            <a:chExt cx="512" cy="210"/>
          </a:xfrm>
        </p:grpSpPr>
        <p:sp>
          <p:nvSpPr>
            <p:cNvPr id="48212" name="Rectangle 110">
              <a:extLst>
                <a:ext uri="{FF2B5EF4-FFF2-40B4-BE49-F238E27FC236}">
                  <a16:creationId xmlns:a16="http://schemas.microsoft.com/office/drawing/2014/main" id="{2ECB9484-60D6-41E2-D468-B60F4B38E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13" name="Rectangle 111">
              <a:extLst>
                <a:ext uri="{FF2B5EF4-FFF2-40B4-BE49-F238E27FC236}">
                  <a16:creationId xmlns:a16="http://schemas.microsoft.com/office/drawing/2014/main" id="{F5A46FEE-88A4-C354-7594-27157E558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024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48169" name="Rectangle 112">
            <a:extLst>
              <a:ext uri="{FF2B5EF4-FFF2-40B4-BE49-F238E27FC236}">
                <a16:creationId xmlns:a16="http://schemas.microsoft.com/office/drawing/2014/main" id="{E1ABEAD4-3C61-98B8-E5E3-25280E626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3197225"/>
            <a:ext cx="5540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load</a:t>
            </a:r>
          </a:p>
        </p:txBody>
      </p:sp>
      <p:grpSp>
        <p:nvGrpSpPr>
          <p:cNvPr id="48170" name="Group 113">
            <a:extLst>
              <a:ext uri="{FF2B5EF4-FFF2-40B4-BE49-F238E27FC236}">
                <a16:creationId xmlns:a16="http://schemas.microsoft.com/office/drawing/2014/main" id="{D722CFC0-3FDA-E774-D95F-628FE7168A16}"/>
              </a:ext>
            </a:extLst>
          </p:cNvPr>
          <p:cNvGrpSpPr>
            <a:grpSpLocks/>
          </p:cNvGrpSpPr>
          <p:nvPr/>
        </p:nvGrpSpPr>
        <p:grpSpPr bwMode="auto">
          <a:xfrm>
            <a:off x="3608388" y="3663950"/>
            <a:ext cx="812800" cy="333375"/>
            <a:chOff x="2216" y="3312"/>
            <a:chExt cx="512" cy="210"/>
          </a:xfrm>
        </p:grpSpPr>
        <p:sp>
          <p:nvSpPr>
            <p:cNvPr id="48210" name="Rectangle 114">
              <a:extLst>
                <a:ext uri="{FF2B5EF4-FFF2-40B4-BE49-F238E27FC236}">
                  <a16:creationId xmlns:a16="http://schemas.microsoft.com/office/drawing/2014/main" id="{07315C57-7E3D-F07A-5119-EAF2F3BDF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11" name="Rectangle 115">
              <a:extLst>
                <a:ext uri="{FF2B5EF4-FFF2-40B4-BE49-F238E27FC236}">
                  <a16:creationId xmlns:a16="http://schemas.microsoft.com/office/drawing/2014/main" id="{7021A347-7147-91E3-21AF-F29E39C48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312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48171" name="Group 116">
            <a:extLst>
              <a:ext uri="{FF2B5EF4-FFF2-40B4-BE49-F238E27FC236}">
                <a16:creationId xmlns:a16="http://schemas.microsoft.com/office/drawing/2014/main" id="{C041870D-7D1D-71BC-FB38-0EC4FA4E2774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663950"/>
            <a:ext cx="903288" cy="333375"/>
            <a:chOff x="2727" y="3312"/>
            <a:chExt cx="569" cy="210"/>
          </a:xfrm>
        </p:grpSpPr>
        <p:sp>
          <p:nvSpPr>
            <p:cNvPr id="48208" name="Rectangle 117">
              <a:extLst>
                <a:ext uri="{FF2B5EF4-FFF2-40B4-BE49-F238E27FC236}">
                  <a16:creationId xmlns:a16="http://schemas.microsoft.com/office/drawing/2014/main" id="{6B58A3F1-A856-AF96-A2E2-73FFBAFBE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09" name="Rectangle 118">
              <a:extLst>
                <a:ext uri="{FF2B5EF4-FFF2-40B4-BE49-F238E27FC236}">
                  <a16:creationId xmlns:a16="http://schemas.microsoft.com/office/drawing/2014/main" id="{511B8336-CED0-2BBB-56C8-50A51D5A3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3312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48172" name="Group 119">
            <a:extLst>
              <a:ext uri="{FF2B5EF4-FFF2-40B4-BE49-F238E27FC236}">
                <a16:creationId xmlns:a16="http://schemas.microsoft.com/office/drawing/2014/main" id="{827BF1FE-E944-6CE8-3F69-71F0A4E8B782}"/>
              </a:ext>
            </a:extLst>
          </p:cNvPr>
          <p:cNvGrpSpPr>
            <a:grpSpLocks/>
          </p:cNvGrpSpPr>
          <p:nvPr/>
        </p:nvGrpSpPr>
        <p:grpSpPr bwMode="auto">
          <a:xfrm>
            <a:off x="6122988" y="3663950"/>
            <a:ext cx="812800" cy="336550"/>
            <a:chOff x="3857" y="2308"/>
            <a:chExt cx="512" cy="212"/>
          </a:xfrm>
        </p:grpSpPr>
        <p:sp>
          <p:nvSpPr>
            <p:cNvPr id="48206" name="Rectangle 120">
              <a:extLst>
                <a:ext uri="{FF2B5EF4-FFF2-40B4-BE49-F238E27FC236}">
                  <a16:creationId xmlns:a16="http://schemas.microsoft.com/office/drawing/2014/main" id="{53C452FF-8F8F-23E9-5E8C-13F67F5FF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316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07" name="Rectangle 121">
              <a:extLst>
                <a:ext uri="{FF2B5EF4-FFF2-40B4-BE49-F238E27FC236}">
                  <a16:creationId xmlns:a16="http://schemas.microsoft.com/office/drawing/2014/main" id="{A168FA5A-D3EE-8834-F884-4F5CAAB59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08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48173" name="Group 122">
            <a:extLst>
              <a:ext uri="{FF2B5EF4-FFF2-40B4-BE49-F238E27FC236}">
                <a16:creationId xmlns:a16="http://schemas.microsoft.com/office/drawing/2014/main" id="{BFCF1754-3C69-5549-81D6-84AB0D235EEF}"/>
              </a:ext>
            </a:extLst>
          </p:cNvPr>
          <p:cNvGrpSpPr>
            <a:grpSpLocks/>
          </p:cNvGrpSpPr>
          <p:nvPr/>
        </p:nvGrpSpPr>
        <p:grpSpPr bwMode="auto">
          <a:xfrm>
            <a:off x="6961188" y="3663950"/>
            <a:ext cx="812800" cy="333375"/>
            <a:chOff x="4328" y="3312"/>
            <a:chExt cx="512" cy="210"/>
          </a:xfrm>
        </p:grpSpPr>
        <p:sp>
          <p:nvSpPr>
            <p:cNvPr id="48204" name="Rectangle 123">
              <a:extLst>
                <a:ext uri="{FF2B5EF4-FFF2-40B4-BE49-F238E27FC236}">
                  <a16:creationId xmlns:a16="http://schemas.microsoft.com/office/drawing/2014/main" id="{8EDDE235-0C78-6C85-C5C4-5E369D13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05" name="Rectangle 124">
              <a:extLst>
                <a:ext uri="{FF2B5EF4-FFF2-40B4-BE49-F238E27FC236}">
                  <a16:creationId xmlns:a16="http://schemas.microsoft.com/office/drawing/2014/main" id="{0AE679EE-02FF-1095-C2FF-929C3A40F8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312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48174" name="Rectangle 125">
            <a:extLst>
              <a:ext uri="{FF2B5EF4-FFF2-40B4-BE49-F238E27FC236}">
                <a16:creationId xmlns:a16="http://schemas.microsoft.com/office/drawing/2014/main" id="{5B549B3D-E4A4-A8FC-0E8A-95EBBF979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3663950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R-type</a:t>
            </a:r>
          </a:p>
        </p:txBody>
      </p:sp>
      <p:grpSp>
        <p:nvGrpSpPr>
          <p:cNvPr id="48175" name="Group 126">
            <a:extLst>
              <a:ext uri="{FF2B5EF4-FFF2-40B4-BE49-F238E27FC236}">
                <a16:creationId xmlns:a16="http://schemas.microsoft.com/office/drawing/2014/main" id="{A0F1C6D3-B1D8-D21A-9BAA-E552103916AE}"/>
              </a:ext>
            </a:extLst>
          </p:cNvPr>
          <p:cNvGrpSpPr>
            <a:grpSpLocks/>
          </p:cNvGrpSpPr>
          <p:nvPr/>
        </p:nvGrpSpPr>
        <p:grpSpPr bwMode="auto">
          <a:xfrm>
            <a:off x="4446588" y="4121150"/>
            <a:ext cx="812800" cy="333375"/>
            <a:chOff x="2744" y="3600"/>
            <a:chExt cx="512" cy="210"/>
          </a:xfrm>
        </p:grpSpPr>
        <p:sp>
          <p:nvSpPr>
            <p:cNvPr id="48202" name="Rectangle 127">
              <a:extLst>
                <a:ext uri="{FF2B5EF4-FFF2-40B4-BE49-F238E27FC236}">
                  <a16:creationId xmlns:a16="http://schemas.microsoft.com/office/drawing/2014/main" id="{34CBC5AF-DB80-D115-9A83-227B53FE5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03" name="Rectangle 128">
              <a:extLst>
                <a:ext uri="{FF2B5EF4-FFF2-40B4-BE49-F238E27FC236}">
                  <a16:creationId xmlns:a16="http://schemas.microsoft.com/office/drawing/2014/main" id="{92D115D3-905C-6E29-A329-38C3750B8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3600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48176" name="Group 129">
            <a:extLst>
              <a:ext uri="{FF2B5EF4-FFF2-40B4-BE49-F238E27FC236}">
                <a16:creationId xmlns:a16="http://schemas.microsoft.com/office/drawing/2014/main" id="{05B055DE-3415-C854-4446-F94841861E8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121150"/>
            <a:ext cx="903288" cy="333375"/>
            <a:chOff x="3255" y="3600"/>
            <a:chExt cx="569" cy="210"/>
          </a:xfrm>
        </p:grpSpPr>
        <p:sp>
          <p:nvSpPr>
            <p:cNvPr id="48200" name="Rectangle 130">
              <a:extLst>
                <a:ext uri="{FF2B5EF4-FFF2-40B4-BE49-F238E27FC236}">
                  <a16:creationId xmlns:a16="http://schemas.microsoft.com/office/drawing/2014/main" id="{9634FF1C-C73B-013A-78CE-1F7CEF37E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201" name="Rectangle 131">
              <a:extLst>
                <a:ext uri="{FF2B5EF4-FFF2-40B4-BE49-F238E27FC236}">
                  <a16:creationId xmlns:a16="http://schemas.microsoft.com/office/drawing/2014/main" id="{D7C0C44F-782F-8BC5-AF80-2D950906D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3600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48177" name="Group 132">
            <a:extLst>
              <a:ext uri="{FF2B5EF4-FFF2-40B4-BE49-F238E27FC236}">
                <a16:creationId xmlns:a16="http://schemas.microsoft.com/office/drawing/2014/main" id="{DD812672-FB02-1A7F-096E-5A8F99BC7B1C}"/>
              </a:ext>
            </a:extLst>
          </p:cNvPr>
          <p:cNvGrpSpPr>
            <a:grpSpLocks/>
          </p:cNvGrpSpPr>
          <p:nvPr/>
        </p:nvGrpSpPr>
        <p:grpSpPr bwMode="auto">
          <a:xfrm>
            <a:off x="6961188" y="4121150"/>
            <a:ext cx="812800" cy="336550"/>
            <a:chOff x="4385" y="2596"/>
            <a:chExt cx="512" cy="212"/>
          </a:xfrm>
        </p:grpSpPr>
        <p:sp>
          <p:nvSpPr>
            <p:cNvPr id="48198" name="Rectangle 133">
              <a:extLst>
                <a:ext uri="{FF2B5EF4-FFF2-40B4-BE49-F238E27FC236}">
                  <a16:creationId xmlns:a16="http://schemas.microsoft.com/office/drawing/2014/main" id="{5BD8E941-3AAF-E224-46C9-ABFF58E69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604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199" name="Rectangle 134">
              <a:extLst>
                <a:ext uri="{FF2B5EF4-FFF2-40B4-BE49-F238E27FC236}">
                  <a16:creationId xmlns:a16="http://schemas.microsoft.com/office/drawing/2014/main" id="{3F026805-B9B3-144F-C90C-5629B40BA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96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48178" name="Group 135">
            <a:extLst>
              <a:ext uri="{FF2B5EF4-FFF2-40B4-BE49-F238E27FC236}">
                <a16:creationId xmlns:a16="http://schemas.microsoft.com/office/drawing/2014/main" id="{CA334D5D-45BA-9C80-327E-6F3D51AD5061}"/>
              </a:ext>
            </a:extLst>
          </p:cNvPr>
          <p:cNvGrpSpPr>
            <a:grpSpLocks/>
          </p:cNvGrpSpPr>
          <p:nvPr/>
        </p:nvGrpSpPr>
        <p:grpSpPr bwMode="auto">
          <a:xfrm>
            <a:off x="7799388" y="4121150"/>
            <a:ext cx="812800" cy="333375"/>
            <a:chOff x="4856" y="3600"/>
            <a:chExt cx="512" cy="210"/>
          </a:xfrm>
        </p:grpSpPr>
        <p:sp>
          <p:nvSpPr>
            <p:cNvPr id="48196" name="Rectangle 136">
              <a:extLst>
                <a:ext uri="{FF2B5EF4-FFF2-40B4-BE49-F238E27FC236}">
                  <a16:creationId xmlns:a16="http://schemas.microsoft.com/office/drawing/2014/main" id="{5A3FFFE2-2C99-B0CA-16AE-199BD9B51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197" name="Rectangle 137">
              <a:extLst>
                <a:ext uri="{FF2B5EF4-FFF2-40B4-BE49-F238E27FC236}">
                  <a16:creationId xmlns:a16="http://schemas.microsoft.com/office/drawing/2014/main" id="{E7BCBA6D-1034-040D-77F7-0F11CD517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3600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48179" name="Rectangle 138">
            <a:extLst>
              <a:ext uri="{FF2B5EF4-FFF2-40B4-BE49-F238E27FC236}">
                <a16:creationId xmlns:a16="http://schemas.microsoft.com/office/drawing/2014/main" id="{66D842E9-033A-EC30-40A8-F13A12F05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121150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R-type</a:t>
            </a:r>
          </a:p>
        </p:txBody>
      </p:sp>
      <p:sp>
        <p:nvSpPr>
          <p:cNvPr id="48180" name="Line 139">
            <a:extLst>
              <a:ext uri="{FF2B5EF4-FFF2-40B4-BE49-F238E27FC236}">
                <a16:creationId xmlns:a16="http://schemas.microsoft.com/office/drawing/2014/main" id="{A3637D8D-10DF-DCBA-C2F3-98DEE4ED68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8488" y="213995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1" name="Line 140">
            <a:extLst>
              <a:ext uri="{FF2B5EF4-FFF2-40B4-BE49-F238E27FC236}">
                <a16:creationId xmlns:a16="http://schemas.microsoft.com/office/drawing/2014/main" id="{40BBF58E-50DB-2E27-879E-72C83CAEB8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24888" y="2139950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2" name="Line 141">
            <a:extLst>
              <a:ext uri="{FF2B5EF4-FFF2-40B4-BE49-F238E27FC236}">
                <a16:creationId xmlns:a16="http://schemas.microsoft.com/office/drawing/2014/main" id="{117BCF77-9C69-D9BE-F3C7-381ECFE51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0288" y="2139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83" name="Line 142">
            <a:extLst>
              <a:ext uri="{FF2B5EF4-FFF2-40B4-BE49-F238E27FC236}">
                <a16:creationId xmlns:a16="http://schemas.microsoft.com/office/drawing/2014/main" id="{3BA3C0AC-1403-C833-2B1D-45FFE4ADB7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6688" y="213995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8184" name="Group 143">
            <a:extLst>
              <a:ext uri="{FF2B5EF4-FFF2-40B4-BE49-F238E27FC236}">
                <a16:creationId xmlns:a16="http://schemas.microsoft.com/office/drawing/2014/main" id="{09047AA0-38D2-C4FF-3732-C3220A164B97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3663950"/>
            <a:ext cx="812800" cy="333375"/>
            <a:chOff x="3272" y="3312"/>
            <a:chExt cx="512" cy="210"/>
          </a:xfrm>
        </p:grpSpPr>
        <p:sp>
          <p:nvSpPr>
            <p:cNvPr id="48194" name="Rectangle 144">
              <a:extLst>
                <a:ext uri="{FF2B5EF4-FFF2-40B4-BE49-F238E27FC236}">
                  <a16:creationId xmlns:a16="http://schemas.microsoft.com/office/drawing/2014/main" id="{151737B3-6592-C621-3177-4C4358C5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195" name="Rectangle 145">
              <a:extLst>
                <a:ext uri="{FF2B5EF4-FFF2-40B4-BE49-F238E27FC236}">
                  <a16:creationId xmlns:a16="http://schemas.microsoft.com/office/drawing/2014/main" id="{F535EB21-4E41-0EB1-26EB-7A6D95340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312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48185" name="Group 146">
            <a:extLst>
              <a:ext uri="{FF2B5EF4-FFF2-40B4-BE49-F238E27FC236}">
                <a16:creationId xmlns:a16="http://schemas.microsoft.com/office/drawing/2014/main" id="{1A010A01-E87B-1EB6-297B-5B7581F6E82F}"/>
              </a:ext>
            </a:extLst>
          </p:cNvPr>
          <p:cNvGrpSpPr>
            <a:grpSpLocks/>
          </p:cNvGrpSpPr>
          <p:nvPr/>
        </p:nvGrpSpPr>
        <p:grpSpPr bwMode="auto">
          <a:xfrm>
            <a:off x="6122988" y="4121150"/>
            <a:ext cx="812800" cy="333375"/>
            <a:chOff x="3800" y="3600"/>
            <a:chExt cx="512" cy="210"/>
          </a:xfrm>
        </p:grpSpPr>
        <p:sp>
          <p:nvSpPr>
            <p:cNvPr id="48192" name="Rectangle 147">
              <a:extLst>
                <a:ext uri="{FF2B5EF4-FFF2-40B4-BE49-F238E27FC236}">
                  <a16:creationId xmlns:a16="http://schemas.microsoft.com/office/drawing/2014/main" id="{71BDB013-B774-841F-9725-FD9409A52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193" name="Rectangle 148">
              <a:extLst>
                <a:ext uri="{FF2B5EF4-FFF2-40B4-BE49-F238E27FC236}">
                  <a16:creationId xmlns:a16="http://schemas.microsoft.com/office/drawing/2014/main" id="{BFEFE700-30D3-19E4-2248-44C876A7B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600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48186" name="Group 149">
            <a:extLst>
              <a:ext uri="{FF2B5EF4-FFF2-40B4-BE49-F238E27FC236}">
                <a16:creationId xmlns:a16="http://schemas.microsoft.com/office/drawing/2014/main" id="{200B20F9-12CA-E4F8-018E-7ACBA40FD250}"/>
              </a:ext>
            </a:extLst>
          </p:cNvPr>
          <p:cNvGrpSpPr>
            <a:grpSpLocks/>
          </p:cNvGrpSpPr>
          <p:nvPr/>
        </p:nvGrpSpPr>
        <p:grpSpPr bwMode="auto">
          <a:xfrm>
            <a:off x="2770188" y="2292350"/>
            <a:ext cx="812800" cy="333375"/>
            <a:chOff x="1688" y="2448"/>
            <a:chExt cx="512" cy="210"/>
          </a:xfrm>
        </p:grpSpPr>
        <p:sp>
          <p:nvSpPr>
            <p:cNvPr id="48190" name="Rectangle 150">
              <a:extLst>
                <a:ext uri="{FF2B5EF4-FFF2-40B4-BE49-F238E27FC236}">
                  <a16:creationId xmlns:a16="http://schemas.microsoft.com/office/drawing/2014/main" id="{DD544F95-4E9E-FB1E-E5EC-D7020F909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191" name="Rectangle 151">
              <a:extLst>
                <a:ext uri="{FF2B5EF4-FFF2-40B4-BE49-F238E27FC236}">
                  <a16:creationId xmlns:a16="http://schemas.microsoft.com/office/drawing/2014/main" id="{995E6BE3-99BE-366D-9F9C-199C2B24D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448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48187" name="Group 152">
            <a:extLst>
              <a:ext uri="{FF2B5EF4-FFF2-40B4-BE49-F238E27FC236}">
                <a16:creationId xmlns:a16="http://schemas.microsoft.com/office/drawing/2014/main" id="{47A5B9A5-08F7-FA27-C939-A5A00C3707C3}"/>
              </a:ext>
            </a:extLst>
          </p:cNvPr>
          <p:cNvGrpSpPr>
            <a:grpSpLocks/>
          </p:cNvGrpSpPr>
          <p:nvPr/>
        </p:nvGrpSpPr>
        <p:grpSpPr bwMode="auto">
          <a:xfrm>
            <a:off x="3608388" y="2749550"/>
            <a:ext cx="812800" cy="336550"/>
            <a:chOff x="2273" y="1732"/>
            <a:chExt cx="512" cy="212"/>
          </a:xfrm>
        </p:grpSpPr>
        <p:sp>
          <p:nvSpPr>
            <p:cNvPr id="48188" name="Rectangle 153">
              <a:extLst>
                <a:ext uri="{FF2B5EF4-FFF2-40B4-BE49-F238E27FC236}">
                  <a16:creationId xmlns:a16="http://schemas.microsoft.com/office/drawing/2014/main" id="{CF8EE1AF-38E1-192E-C715-ABC8E9D0E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8189" name="Rectangle 154">
              <a:extLst>
                <a:ext uri="{FF2B5EF4-FFF2-40B4-BE49-F238E27FC236}">
                  <a16:creationId xmlns:a16="http://schemas.microsoft.com/office/drawing/2014/main" id="{D243383D-C178-2ABE-53E4-BA93E1FC6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32"/>
              <a:ext cx="38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Exec</a:t>
              </a: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DFE6BEB8-498B-8AE5-E0EA-EF1492CE0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FD8D567-39F8-477A-A363-C7D0F718F07A}" type="slidenum">
              <a:rPr lang="en-US" altLang="en-US"/>
              <a:pPr>
                <a:spcBef>
                  <a:spcPct val="0"/>
                </a:spcBef>
                <a:buSzTx/>
              </a:pPr>
              <a:t>122</a:t>
            </a:fld>
            <a:endParaRPr lang="en-US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8B2BE72-788A-4693-4DAA-388DD624C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#3: Branch Delay Slot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FB8FFC2-2884-2084-1465-A0AD2DA9A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Redefine branches:  Instruction directly after branch always executed</a:t>
            </a:r>
          </a:p>
          <a:p>
            <a:r>
              <a:rPr lang="en-US" altLang="en-US"/>
              <a:t>	Instruction after branch is the </a:t>
            </a:r>
            <a:r>
              <a:rPr lang="en-US" altLang="en-US" b="1">
                <a:solidFill>
                  <a:srgbClr val="FF00FF"/>
                </a:solidFill>
              </a:rPr>
              <a:t>delay slot</a:t>
            </a:r>
          </a:p>
          <a:p>
            <a:endParaRPr lang="en-US" altLang="en-US"/>
          </a:p>
          <a:p>
            <a:r>
              <a:rPr lang="en-US" altLang="en-US"/>
              <a:t>Compiler/assembler </a:t>
            </a:r>
            <a:r>
              <a:rPr lang="en-US" altLang="en-US" b="1">
                <a:solidFill>
                  <a:srgbClr val="FF00FF"/>
                </a:solidFill>
              </a:rPr>
              <a:t>fills</a:t>
            </a:r>
            <a:r>
              <a:rPr lang="en-US" altLang="en-US"/>
              <a:t> the delay slot</a:t>
            </a:r>
          </a:p>
        </p:txBody>
      </p:sp>
      <p:sp>
        <p:nvSpPr>
          <p:cNvPr id="50181" name="Text Box 4">
            <a:extLst>
              <a:ext uri="{FF2B5EF4-FFF2-40B4-BE49-F238E27FC236}">
                <a16:creationId xmlns:a16="http://schemas.microsoft.com/office/drawing/2014/main" id="{6D92D2EE-08F4-92F3-8AC3-E3F37DA8B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63813"/>
            <a:ext cx="1687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Courier New" panose="02070309020205020404" pitchFamily="49" charset="0"/>
              </a:rPr>
              <a:t>ADD X1, X0, X4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CBZ X2, FOO</a:t>
            </a:r>
          </a:p>
        </p:txBody>
      </p:sp>
      <p:sp>
        <p:nvSpPr>
          <p:cNvPr id="50182" name="Text Box 5">
            <a:extLst>
              <a:ext uri="{FF2B5EF4-FFF2-40B4-BE49-F238E27FC236}">
                <a16:creationId xmlns:a16="http://schemas.microsoft.com/office/drawing/2014/main" id="{EA3C0141-DA5C-BB1D-64E4-F7B814A0D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2563813"/>
            <a:ext cx="1687512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Courier New" panose="02070309020205020404" pitchFamily="49" charset="0"/>
              </a:rPr>
              <a:t>SUB X2, X0, X3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ADD X1, X0, X4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CBZ X1, FOO</a:t>
            </a:r>
          </a:p>
        </p:txBody>
      </p:sp>
      <p:sp>
        <p:nvSpPr>
          <p:cNvPr id="50183" name="Text Box 8">
            <a:extLst>
              <a:ext uri="{FF2B5EF4-FFF2-40B4-BE49-F238E27FC236}">
                <a16:creationId xmlns:a16="http://schemas.microsoft.com/office/drawing/2014/main" id="{35378E3F-EE5F-CE12-2CF8-3D2E9D538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5975" y="2563813"/>
            <a:ext cx="19034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Courier New" panose="02070309020205020404" pitchFamily="49" charset="0"/>
              </a:rPr>
              <a:t>  ADD X1, X0, X4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  CBZ X1, FOO</a:t>
            </a:r>
          </a:p>
          <a:p>
            <a:endParaRPr lang="en-US" altLang="en-US" sz="1400">
              <a:latin typeface="Courier New" panose="02070309020205020404" pitchFamily="49" charset="0"/>
            </a:endParaRPr>
          </a:p>
          <a:p>
            <a:r>
              <a:rPr lang="en-US" altLang="en-US" sz="1400">
                <a:latin typeface="Courier New" panose="02070309020205020404" pitchFamily="49" charset="0"/>
              </a:rPr>
              <a:t>  ADD X1, X3, X3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  …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FOO: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  ADD X1, X2, X0</a:t>
            </a:r>
          </a:p>
        </p:txBody>
      </p:sp>
      <p:sp>
        <p:nvSpPr>
          <p:cNvPr id="50184" name="Text Box 9">
            <a:extLst>
              <a:ext uri="{FF2B5EF4-FFF2-40B4-BE49-F238E27FC236}">
                <a16:creationId xmlns:a16="http://schemas.microsoft.com/office/drawing/2014/main" id="{2229B67A-5605-BEA2-920A-265CC0F2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88" y="2563813"/>
            <a:ext cx="1687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>
                <a:latin typeface="Courier New" panose="02070309020205020404" pitchFamily="49" charset="0"/>
              </a:rPr>
              <a:t>ADD X1, X0, X4</a:t>
            </a:r>
          </a:p>
          <a:p>
            <a:r>
              <a:rPr lang="en-US" altLang="en-US" sz="1400">
                <a:latin typeface="Courier New" panose="02070309020205020404" pitchFamily="49" charset="0"/>
              </a:rPr>
              <a:t>CBZ X1, FOO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C477A393-4B1E-6A7F-860F-79641D058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FCD8C69C-3263-4D7F-8573-5921ED689F1E}" type="slidenum">
              <a:rPr lang="en-US" altLang="en-US"/>
              <a:pPr>
                <a:spcBef>
                  <a:spcPct val="0"/>
                </a:spcBef>
                <a:buSzTx/>
              </a:pPr>
              <a:t>123</a:t>
            </a:fld>
            <a:endParaRPr lang="en-US" altLang="en-US"/>
          </a:p>
        </p:txBody>
      </p:sp>
      <p:sp>
        <p:nvSpPr>
          <p:cNvPr id="52227" name="Rectangle 168">
            <a:extLst>
              <a:ext uri="{FF2B5EF4-FFF2-40B4-BE49-F238E27FC236}">
                <a16:creationId xmlns:a16="http://schemas.microsoft.com/office/drawing/2014/main" id="{63C67DB4-EA98-2526-47B7-8D08A81B9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Hazards</a:t>
            </a:r>
          </a:p>
        </p:txBody>
      </p:sp>
      <p:sp>
        <p:nvSpPr>
          <p:cNvPr id="52228" name="Rectangle 169">
            <a:extLst>
              <a:ext uri="{FF2B5EF4-FFF2-40B4-BE49-F238E27FC236}">
                <a16:creationId xmlns:a16="http://schemas.microsoft.com/office/drawing/2014/main" id="{7A224368-7DB5-93F5-9E30-3CE43FEDC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Consider the following code:</a:t>
            </a:r>
          </a:p>
          <a:p>
            <a:pPr lvl="1"/>
            <a:r>
              <a:rPr lang="en-US" altLang="en-US"/>
              <a:t>ADD </a:t>
            </a:r>
            <a:r>
              <a:rPr lang="en-US" altLang="en-US" u="sng">
                <a:solidFill>
                  <a:srgbClr val="FF00FF"/>
                </a:solidFill>
              </a:rPr>
              <a:t>X0</a:t>
            </a:r>
            <a:r>
              <a:rPr lang="en-US" altLang="en-US"/>
              <a:t>, X1, X2</a:t>
            </a:r>
          </a:p>
          <a:p>
            <a:pPr lvl="1"/>
            <a:r>
              <a:rPr lang="en-US" altLang="en-US"/>
              <a:t>SUB X3, </a:t>
            </a:r>
            <a:r>
              <a:rPr lang="en-US" altLang="en-US" u="sng">
                <a:solidFill>
                  <a:srgbClr val="FF00FF"/>
                </a:solidFill>
              </a:rPr>
              <a:t>X0</a:t>
            </a:r>
            <a:r>
              <a:rPr lang="en-US" altLang="en-US"/>
              <a:t>, X4</a:t>
            </a:r>
          </a:p>
          <a:p>
            <a:pPr lvl="1"/>
            <a:r>
              <a:rPr lang="en-US" altLang="en-US"/>
              <a:t>AND X5, </a:t>
            </a:r>
            <a:r>
              <a:rPr lang="en-US" altLang="en-US" u="sng">
                <a:solidFill>
                  <a:srgbClr val="FF00FF"/>
                </a:solidFill>
              </a:rPr>
              <a:t>X0</a:t>
            </a:r>
            <a:r>
              <a:rPr lang="en-US" altLang="en-US"/>
              <a:t>, X6</a:t>
            </a:r>
          </a:p>
          <a:p>
            <a:pPr lvl="1"/>
            <a:r>
              <a:rPr lang="en-US" altLang="en-US"/>
              <a:t>ORR X7, </a:t>
            </a:r>
            <a:r>
              <a:rPr lang="en-US" altLang="en-US" u="sng">
                <a:solidFill>
                  <a:srgbClr val="FF00FF"/>
                </a:solidFill>
              </a:rPr>
              <a:t>X0</a:t>
            </a:r>
            <a:r>
              <a:rPr lang="en-US" altLang="en-US"/>
              <a:t>, X8</a:t>
            </a:r>
          </a:p>
          <a:p>
            <a:pPr lvl="1"/>
            <a:r>
              <a:rPr lang="en-US" altLang="en-US"/>
              <a:t>EOR X9, </a:t>
            </a:r>
            <a:r>
              <a:rPr lang="en-US" altLang="en-US" u="sng">
                <a:solidFill>
                  <a:srgbClr val="FF00FF"/>
                </a:solidFill>
              </a:rPr>
              <a:t>X0</a:t>
            </a:r>
            <a:r>
              <a:rPr lang="en-US" altLang="en-US"/>
              <a:t>, X10</a:t>
            </a:r>
          </a:p>
        </p:txBody>
      </p:sp>
      <p:grpSp>
        <p:nvGrpSpPr>
          <p:cNvPr id="52229" name="Group 170">
            <a:extLst>
              <a:ext uri="{FF2B5EF4-FFF2-40B4-BE49-F238E27FC236}">
                <a16:creationId xmlns:a16="http://schemas.microsoft.com/office/drawing/2014/main" id="{FFB32A15-2951-F9AE-FCAC-6A9B0DCA7B94}"/>
              </a:ext>
            </a:extLst>
          </p:cNvPr>
          <p:cNvGrpSpPr>
            <a:grpSpLocks/>
          </p:cNvGrpSpPr>
          <p:nvPr/>
        </p:nvGrpSpPr>
        <p:grpSpPr bwMode="auto">
          <a:xfrm>
            <a:off x="5322888" y="4811713"/>
            <a:ext cx="812800" cy="336550"/>
            <a:chOff x="2801" y="1732"/>
            <a:chExt cx="512" cy="212"/>
          </a:xfrm>
        </p:grpSpPr>
        <p:sp>
          <p:nvSpPr>
            <p:cNvPr id="52379" name="Rectangle 171">
              <a:extLst>
                <a:ext uri="{FF2B5EF4-FFF2-40B4-BE49-F238E27FC236}">
                  <a16:creationId xmlns:a16="http://schemas.microsoft.com/office/drawing/2014/main" id="{A5A0FFD3-9461-0EA7-2418-79C4A32131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80" name="Rectangle 172">
              <a:extLst>
                <a:ext uri="{FF2B5EF4-FFF2-40B4-BE49-F238E27FC236}">
                  <a16:creationId xmlns:a16="http://schemas.microsoft.com/office/drawing/2014/main" id="{F8B5A3D6-8EF3-35AB-CB1C-E07890749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32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52230" name="Group 164">
            <a:extLst>
              <a:ext uri="{FF2B5EF4-FFF2-40B4-BE49-F238E27FC236}">
                <a16:creationId xmlns:a16="http://schemas.microsoft.com/office/drawing/2014/main" id="{E337630D-0942-7561-AE20-910EC7EAE989}"/>
              </a:ext>
            </a:extLst>
          </p:cNvPr>
          <p:cNvGrpSpPr>
            <a:grpSpLocks/>
          </p:cNvGrpSpPr>
          <p:nvPr/>
        </p:nvGrpSpPr>
        <p:grpSpPr bwMode="auto">
          <a:xfrm>
            <a:off x="5322888" y="4354513"/>
            <a:ext cx="812800" cy="333375"/>
            <a:chOff x="2744" y="2448"/>
            <a:chExt cx="512" cy="210"/>
          </a:xfrm>
        </p:grpSpPr>
        <p:sp>
          <p:nvSpPr>
            <p:cNvPr id="52377" name="Rectangle 165">
              <a:extLst>
                <a:ext uri="{FF2B5EF4-FFF2-40B4-BE49-F238E27FC236}">
                  <a16:creationId xmlns:a16="http://schemas.microsoft.com/office/drawing/2014/main" id="{BE5DD1AB-8DF3-7F7F-DC5D-3A8BECF2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78" name="Rectangle 166">
              <a:extLst>
                <a:ext uri="{FF2B5EF4-FFF2-40B4-BE49-F238E27FC236}">
                  <a16:creationId xmlns:a16="http://schemas.microsoft.com/office/drawing/2014/main" id="{1C47898B-C9BE-B1DB-5ED5-82C1927D7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448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grpSp>
        <p:nvGrpSpPr>
          <p:cNvPr id="52231" name="Group 161">
            <a:extLst>
              <a:ext uri="{FF2B5EF4-FFF2-40B4-BE49-F238E27FC236}">
                <a16:creationId xmlns:a16="http://schemas.microsoft.com/office/drawing/2014/main" id="{88A24D7F-E33B-35EF-8B2F-31DC5535E0E0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4354513"/>
            <a:ext cx="812800" cy="333375"/>
            <a:chOff x="1688" y="2448"/>
            <a:chExt cx="512" cy="210"/>
          </a:xfrm>
        </p:grpSpPr>
        <p:sp>
          <p:nvSpPr>
            <p:cNvPr id="52375" name="Rectangle 162">
              <a:extLst>
                <a:ext uri="{FF2B5EF4-FFF2-40B4-BE49-F238E27FC236}">
                  <a16:creationId xmlns:a16="http://schemas.microsoft.com/office/drawing/2014/main" id="{E839C22A-0BF0-9ACF-88F5-7F8D97F0F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76" name="Rectangle 163">
              <a:extLst>
                <a:ext uri="{FF2B5EF4-FFF2-40B4-BE49-F238E27FC236}">
                  <a16:creationId xmlns:a16="http://schemas.microsoft.com/office/drawing/2014/main" id="{AA779C95-72BC-80D7-5D7F-34989D40C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448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sp>
        <p:nvSpPr>
          <p:cNvPr id="52232" name="Rectangle 9">
            <a:extLst>
              <a:ext uri="{FF2B5EF4-FFF2-40B4-BE49-F238E27FC236}">
                <a16:creationId xmlns:a16="http://schemas.microsoft.com/office/drawing/2014/main" id="{335AC96E-DDDF-C063-8BF5-C3383635D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3376613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Clock</a:t>
            </a:r>
          </a:p>
        </p:txBody>
      </p:sp>
      <p:grpSp>
        <p:nvGrpSpPr>
          <p:cNvPr id="52233" name="Group 10">
            <a:extLst>
              <a:ext uri="{FF2B5EF4-FFF2-40B4-BE49-F238E27FC236}">
                <a16:creationId xmlns:a16="http://schemas.microsoft.com/office/drawing/2014/main" id="{D03FFBCD-A205-1824-5A63-8568AA4AAEF2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38188" y="3440113"/>
            <a:ext cx="7924800" cy="228600"/>
            <a:chOff x="384" y="2160"/>
            <a:chExt cx="4992" cy="144"/>
          </a:xfrm>
        </p:grpSpPr>
        <p:grpSp>
          <p:nvGrpSpPr>
            <p:cNvPr id="52328" name="Group 11">
              <a:extLst>
                <a:ext uri="{FF2B5EF4-FFF2-40B4-BE49-F238E27FC236}">
                  <a16:creationId xmlns:a16="http://schemas.microsoft.com/office/drawing/2014/main" id="{C72676C6-90BA-428C-AF20-ACD19D41F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160"/>
              <a:ext cx="528" cy="144"/>
              <a:chOff x="624" y="2160"/>
              <a:chExt cx="528" cy="144"/>
            </a:xfrm>
          </p:grpSpPr>
          <p:sp>
            <p:nvSpPr>
              <p:cNvPr id="52371" name="Line 12">
                <a:extLst>
                  <a:ext uri="{FF2B5EF4-FFF2-40B4-BE49-F238E27FC236}">
                    <a16:creationId xmlns:a16="http://schemas.microsoft.com/office/drawing/2014/main" id="{CED5307B-5651-2CCA-4C43-EEC4B7426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72" name="Line 13">
                <a:extLst>
                  <a:ext uri="{FF2B5EF4-FFF2-40B4-BE49-F238E27FC236}">
                    <a16:creationId xmlns:a16="http://schemas.microsoft.com/office/drawing/2014/main" id="{F260F54F-C5CF-E2B2-6BD0-45775DE55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73" name="Line 14">
                <a:extLst>
                  <a:ext uri="{FF2B5EF4-FFF2-40B4-BE49-F238E27FC236}">
                    <a16:creationId xmlns:a16="http://schemas.microsoft.com/office/drawing/2014/main" id="{D62C3AB5-59FF-010B-9187-21DA012E0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74" name="Line 15">
                <a:extLst>
                  <a:ext uri="{FF2B5EF4-FFF2-40B4-BE49-F238E27FC236}">
                    <a16:creationId xmlns:a16="http://schemas.microsoft.com/office/drawing/2014/main" id="{FEF23CB0-D9D0-9294-CC73-E5454A82E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329" name="Group 16">
              <a:extLst>
                <a:ext uri="{FF2B5EF4-FFF2-40B4-BE49-F238E27FC236}">
                  <a16:creationId xmlns:a16="http://schemas.microsoft.com/office/drawing/2014/main" id="{7DAD5D1A-45AE-1D71-F440-168697719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160"/>
              <a:ext cx="528" cy="144"/>
              <a:chOff x="1152" y="2160"/>
              <a:chExt cx="528" cy="144"/>
            </a:xfrm>
          </p:grpSpPr>
          <p:sp>
            <p:nvSpPr>
              <p:cNvPr id="52367" name="Line 17">
                <a:extLst>
                  <a:ext uri="{FF2B5EF4-FFF2-40B4-BE49-F238E27FC236}">
                    <a16:creationId xmlns:a16="http://schemas.microsoft.com/office/drawing/2014/main" id="{C3D32D89-A8B5-FF96-79B5-1B0330672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8" name="Line 18">
                <a:extLst>
                  <a:ext uri="{FF2B5EF4-FFF2-40B4-BE49-F238E27FC236}">
                    <a16:creationId xmlns:a16="http://schemas.microsoft.com/office/drawing/2014/main" id="{46E11387-61F3-AE18-40C4-8B8819A971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9" name="Line 19">
                <a:extLst>
                  <a:ext uri="{FF2B5EF4-FFF2-40B4-BE49-F238E27FC236}">
                    <a16:creationId xmlns:a16="http://schemas.microsoft.com/office/drawing/2014/main" id="{131A695C-F1D9-D8D1-6575-0605296AA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70" name="Line 20">
                <a:extLst>
                  <a:ext uri="{FF2B5EF4-FFF2-40B4-BE49-F238E27FC236}">
                    <a16:creationId xmlns:a16="http://schemas.microsoft.com/office/drawing/2014/main" id="{38608B0D-A267-E30D-D7EB-7D8D1B637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330" name="Group 21">
              <a:extLst>
                <a:ext uri="{FF2B5EF4-FFF2-40B4-BE49-F238E27FC236}">
                  <a16:creationId xmlns:a16="http://schemas.microsoft.com/office/drawing/2014/main" id="{EF48F5A9-3568-6149-347F-028E54E87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160"/>
              <a:ext cx="528" cy="144"/>
              <a:chOff x="1680" y="2160"/>
              <a:chExt cx="528" cy="144"/>
            </a:xfrm>
          </p:grpSpPr>
          <p:sp>
            <p:nvSpPr>
              <p:cNvPr id="52363" name="Line 22">
                <a:extLst>
                  <a:ext uri="{FF2B5EF4-FFF2-40B4-BE49-F238E27FC236}">
                    <a16:creationId xmlns:a16="http://schemas.microsoft.com/office/drawing/2014/main" id="{35093938-38A5-28C1-5EC3-829681833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4" name="Line 23">
                <a:extLst>
                  <a:ext uri="{FF2B5EF4-FFF2-40B4-BE49-F238E27FC236}">
                    <a16:creationId xmlns:a16="http://schemas.microsoft.com/office/drawing/2014/main" id="{D4D4ACDA-63D6-89C9-E1B8-B3EEFC7AA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5" name="Line 24">
                <a:extLst>
                  <a:ext uri="{FF2B5EF4-FFF2-40B4-BE49-F238E27FC236}">
                    <a16:creationId xmlns:a16="http://schemas.microsoft.com/office/drawing/2014/main" id="{778F5E90-218E-CE6D-766B-889D519A7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6" name="Line 25">
                <a:extLst>
                  <a:ext uri="{FF2B5EF4-FFF2-40B4-BE49-F238E27FC236}">
                    <a16:creationId xmlns:a16="http://schemas.microsoft.com/office/drawing/2014/main" id="{A55CE31D-8017-358E-6EE2-59B50A02D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331" name="Group 26">
              <a:extLst>
                <a:ext uri="{FF2B5EF4-FFF2-40B4-BE49-F238E27FC236}">
                  <a16:creationId xmlns:a16="http://schemas.microsoft.com/office/drawing/2014/main" id="{B5841276-C2DD-651A-91D3-2F2334F146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60"/>
              <a:ext cx="528" cy="144"/>
              <a:chOff x="2208" y="2160"/>
              <a:chExt cx="528" cy="144"/>
            </a:xfrm>
          </p:grpSpPr>
          <p:sp>
            <p:nvSpPr>
              <p:cNvPr id="52359" name="Line 27">
                <a:extLst>
                  <a:ext uri="{FF2B5EF4-FFF2-40B4-BE49-F238E27FC236}">
                    <a16:creationId xmlns:a16="http://schemas.microsoft.com/office/drawing/2014/main" id="{2D9F2AA5-0002-34E5-406E-F6F4B4E53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0" name="Line 28">
                <a:extLst>
                  <a:ext uri="{FF2B5EF4-FFF2-40B4-BE49-F238E27FC236}">
                    <a16:creationId xmlns:a16="http://schemas.microsoft.com/office/drawing/2014/main" id="{7543AA5D-3B61-6B8A-1DD2-6068389DE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1" name="Line 29">
                <a:extLst>
                  <a:ext uri="{FF2B5EF4-FFF2-40B4-BE49-F238E27FC236}">
                    <a16:creationId xmlns:a16="http://schemas.microsoft.com/office/drawing/2014/main" id="{4CE4CD79-5307-8591-65C5-66669F2126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62" name="Line 30">
                <a:extLst>
                  <a:ext uri="{FF2B5EF4-FFF2-40B4-BE49-F238E27FC236}">
                    <a16:creationId xmlns:a16="http://schemas.microsoft.com/office/drawing/2014/main" id="{3BA6B5A2-FB55-E649-927A-C9EC2BDEED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332" name="Group 31">
              <a:extLst>
                <a:ext uri="{FF2B5EF4-FFF2-40B4-BE49-F238E27FC236}">
                  <a16:creationId xmlns:a16="http://schemas.microsoft.com/office/drawing/2014/main" id="{996D786B-415D-D3F7-0D23-3508A09786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60"/>
              <a:ext cx="528" cy="144"/>
              <a:chOff x="2736" y="2160"/>
              <a:chExt cx="528" cy="144"/>
            </a:xfrm>
          </p:grpSpPr>
          <p:sp>
            <p:nvSpPr>
              <p:cNvPr id="52355" name="Line 32">
                <a:extLst>
                  <a:ext uri="{FF2B5EF4-FFF2-40B4-BE49-F238E27FC236}">
                    <a16:creationId xmlns:a16="http://schemas.microsoft.com/office/drawing/2014/main" id="{0A1B276B-E0B2-C9F2-0AD6-3AAD3A412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56" name="Line 33">
                <a:extLst>
                  <a:ext uri="{FF2B5EF4-FFF2-40B4-BE49-F238E27FC236}">
                    <a16:creationId xmlns:a16="http://schemas.microsoft.com/office/drawing/2014/main" id="{D4A20153-7457-2F29-4BE0-8C34AA644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57" name="Line 34">
                <a:extLst>
                  <a:ext uri="{FF2B5EF4-FFF2-40B4-BE49-F238E27FC236}">
                    <a16:creationId xmlns:a16="http://schemas.microsoft.com/office/drawing/2014/main" id="{93E911ED-84F9-CF97-4B55-14BB240D7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58" name="Line 35">
                <a:extLst>
                  <a:ext uri="{FF2B5EF4-FFF2-40B4-BE49-F238E27FC236}">
                    <a16:creationId xmlns:a16="http://schemas.microsoft.com/office/drawing/2014/main" id="{603E64F6-9FD5-9FB3-4A06-83A5DAC40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333" name="Group 36">
              <a:extLst>
                <a:ext uri="{FF2B5EF4-FFF2-40B4-BE49-F238E27FC236}">
                  <a16:creationId xmlns:a16="http://schemas.microsoft.com/office/drawing/2014/main" id="{42431184-A192-AD10-4E88-BBB555A4D2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160"/>
              <a:ext cx="528" cy="144"/>
              <a:chOff x="3264" y="2160"/>
              <a:chExt cx="528" cy="144"/>
            </a:xfrm>
          </p:grpSpPr>
          <p:sp>
            <p:nvSpPr>
              <p:cNvPr id="52351" name="Line 37">
                <a:extLst>
                  <a:ext uri="{FF2B5EF4-FFF2-40B4-BE49-F238E27FC236}">
                    <a16:creationId xmlns:a16="http://schemas.microsoft.com/office/drawing/2014/main" id="{ADA54C28-09C5-B971-992D-8E1174211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52" name="Line 38">
                <a:extLst>
                  <a:ext uri="{FF2B5EF4-FFF2-40B4-BE49-F238E27FC236}">
                    <a16:creationId xmlns:a16="http://schemas.microsoft.com/office/drawing/2014/main" id="{28A79B0A-CAE6-E840-F90A-F55246CD4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53" name="Line 39">
                <a:extLst>
                  <a:ext uri="{FF2B5EF4-FFF2-40B4-BE49-F238E27FC236}">
                    <a16:creationId xmlns:a16="http://schemas.microsoft.com/office/drawing/2014/main" id="{28DAB6C2-EAF4-FDDE-B887-4A526CFF2C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54" name="Line 40">
                <a:extLst>
                  <a:ext uri="{FF2B5EF4-FFF2-40B4-BE49-F238E27FC236}">
                    <a16:creationId xmlns:a16="http://schemas.microsoft.com/office/drawing/2014/main" id="{3A73C337-0781-A559-AF3F-7AB16381DB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334" name="Group 41">
              <a:extLst>
                <a:ext uri="{FF2B5EF4-FFF2-40B4-BE49-F238E27FC236}">
                  <a16:creationId xmlns:a16="http://schemas.microsoft.com/office/drawing/2014/main" id="{385A6ACF-4941-93A5-767A-E20E6E6EBF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160"/>
              <a:ext cx="528" cy="144"/>
              <a:chOff x="3792" y="2160"/>
              <a:chExt cx="528" cy="144"/>
            </a:xfrm>
          </p:grpSpPr>
          <p:sp>
            <p:nvSpPr>
              <p:cNvPr id="52347" name="Line 42">
                <a:extLst>
                  <a:ext uri="{FF2B5EF4-FFF2-40B4-BE49-F238E27FC236}">
                    <a16:creationId xmlns:a16="http://schemas.microsoft.com/office/drawing/2014/main" id="{C4340EC1-AF32-ECBF-1F4C-05C70DE9C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48" name="Line 43">
                <a:extLst>
                  <a:ext uri="{FF2B5EF4-FFF2-40B4-BE49-F238E27FC236}">
                    <a16:creationId xmlns:a16="http://schemas.microsoft.com/office/drawing/2014/main" id="{ADB236EC-D9E0-C596-E423-93FB22A5DB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49" name="Line 44">
                <a:extLst>
                  <a:ext uri="{FF2B5EF4-FFF2-40B4-BE49-F238E27FC236}">
                    <a16:creationId xmlns:a16="http://schemas.microsoft.com/office/drawing/2014/main" id="{8ACB897E-2C12-381C-7699-8475A010D9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50" name="Line 45">
                <a:extLst>
                  <a:ext uri="{FF2B5EF4-FFF2-40B4-BE49-F238E27FC236}">
                    <a16:creationId xmlns:a16="http://schemas.microsoft.com/office/drawing/2014/main" id="{076724E2-7522-63AA-A23D-CDFD87D48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2335" name="Group 46">
              <a:extLst>
                <a:ext uri="{FF2B5EF4-FFF2-40B4-BE49-F238E27FC236}">
                  <a16:creationId xmlns:a16="http://schemas.microsoft.com/office/drawing/2014/main" id="{DB585107-5F45-609E-95AF-013F3F7255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160"/>
              <a:ext cx="528" cy="144"/>
              <a:chOff x="4320" y="2160"/>
              <a:chExt cx="528" cy="144"/>
            </a:xfrm>
          </p:grpSpPr>
          <p:sp>
            <p:nvSpPr>
              <p:cNvPr id="52343" name="Line 47">
                <a:extLst>
                  <a:ext uri="{FF2B5EF4-FFF2-40B4-BE49-F238E27FC236}">
                    <a16:creationId xmlns:a16="http://schemas.microsoft.com/office/drawing/2014/main" id="{C7B4E0DC-B7E9-2630-B90F-055E901EE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44" name="Line 48">
                <a:extLst>
                  <a:ext uri="{FF2B5EF4-FFF2-40B4-BE49-F238E27FC236}">
                    <a16:creationId xmlns:a16="http://schemas.microsoft.com/office/drawing/2014/main" id="{8B2DEA5C-91C3-8546-D00C-DD103F8D6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45" name="Line 49">
                <a:extLst>
                  <a:ext uri="{FF2B5EF4-FFF2-40B4-BE49-F238E27FC236}">
                    <a16:creationId xmlns:a16="http://schemas.microsoft.com/office/drawing/2014/main" id="{95884243-60FD-116B-6B9F-77CA06C3F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46" name="Line 50">
                <a:extLst>
                  <a:ext uri="{FF2B5EF4-FFF2-40B4-BE49-F238E27FC236}">
                    <a16:creationId xmlns:a16="http://schemas.microsoft.com/office/drawing/2014/main" id="{F81B7F36-AEFC-E08D-CB46-C4EFC12FB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36" name="Line 51">
              <a:extLst>
                <a:ext uri="{FF2B5EF4-FFF2-40B4-BE49-F238E27FC236}">
                  <a16:creationId xmlns:a16="http://schemas.microsoft.com/office/drawing/2014/main" id="{04D31B04-AFB3-6526-FBCA-1815BF6AE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1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337" name="Group 52">
              <a:extLst>
                <a:ext uri="{FF2B5EF4-FFF2-40B4-BE49-F238E27FC236}">
                  <a16:creationId xmlns:a16="http://schemas.microsoft.com/office/drawing/2014/main" id="{F3436BF6-1674-B03B-A355-B1A4FEE041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160"/>
              <a:ext cx="528" cy="144"/>
              <a:chOff x="4848" y="2160"/>
              <a:chExt cx="528" cy="144"/>
            </a:xfrm>
          </p:grpSpPr>
          <p:sp>
            <p:nvSpPr>
              <p:cNvPr id="52339" name="Line 53">
                <a:extLst>
                  <a:ext uri="{FF2B5EF4-FFF2-40B4-BE49-F238E27FC236}">
                    <a16:creationId xmlns:a16="http://schemas.microsoft.com/office/drawing/2014/main" id="{DD353105-B568-047A-2942-905A84AE1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40" name="Line 54">
                <a:extLst>
                  <a:ext uri="{FF2B5EF4-FFF2-40B4-BE49-F238E27FC236}">
                    <a16:creationId xmlns:a16="http://schemas.microsoft.com/office/drawing/2014/main" id="{4FEDD607-CC21-FB57-E3FF-70DB016F3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41" name="Line 55">
                <a:extLst>
                  <a:ext uri="{FF2B5EF4-FFF2-40B4-BE49-F238E27FC236}">
                    <a16:creationId xmlns:a16="http://schemas.microsoft.com/office/drawing/2014/main" id="{FFA33886-A923-EBEB-5BBF-4A7B0BBCD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342" name="Line 56">
                <a:extLst>
                  <a:ext uri="{FF2B5EF4-FFF2-40B4-BE49-F238E27FC236}">
                    <a16:creationId xmlns:a16="http://schemas.microsoft.com/office/drawing/2014/main" id="{C4E16FFD-FDA2-5D89-2E50-499B01932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338" name="Line 57">
              <a:extLst>
                <a:ext uri="{FF2B5EF4-FFF2-40B4-BE49-F238E27FC236}">
                  <a16:creationId xmlns:a16="http://schemas.microsoft.com/office/drawing/2014/main" id="{76BEDAFC-C58A-AD56-776B-65F4B417E6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34" name="Line 58">
            <a:extLst>
              <a:ext uri="{FF2B5EF4-FFF2-40B4-BE49-F238E27FC236}">
                <a16:creationId xmlns:a16="http://schemas.microsoft.com/office/drawing/2014/main" id="{5C8DD55C-40F8-273B-D969-D65F92A17D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91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5" name="Line 59">
            <a:extLst>
              <a:ext uri="{FF2B5EF4-FFF2-40B4-BE49-F238E27FC236}">
                <a16:creationId xmlns:a16="http://schemas.microsoft.com/office/drawing/2014/main" id="{9B1FEF6F-2C04-A6E7-5B71-1D5762863B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73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6" name="Rectangle 60">
            <a:extLst>
              <a:ext uri="{FF2B5EF4-FFF2-40B4-BE49-F238E27FC236}">
                <a16:creationId xmlns:a16="http://schemas.microsoft.com/office/drawing/2014/main" id="{100D3E22-E9AE-B434-AAFD-21A8B3E0C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1</a:t>
            </a:r>
          </a:p>
        </p:txBody>
      </p:sp>
      <p:sp>
        <p:nvSpPr>
          <p:cNvPr id="52237" name="Rectangle 61">
            <a:extLst>
              <a:ext uri="{FF2B5EF4-FFF2-40B4-BE49-F238E27FC236}">
                <a16:creationId xmlns:a16="http://schemas.microsoft.com/office/drawing/2014/main" id="{5B6AFB2A-4BF6-7255-BAE1-7026128A4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2</a:t>
            </a:r>
          </a:p>
        </p:txBody>
      </p:sp>
      <p:sp>
        <p:nvSpPr>
          <p:cNvPr id="52238" name="Line 62">
            <a:extLst>
              <a:ext uri="{FF2B5EF4-FFF2-40B4-BE49-F238E27FC236}">
                <a16:creationId xmlns:a16="http://schemas.microsoft.com/office/drawing/2014/main" id="{0AA28009-CDE7-5428-8878-EC401D8375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55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9" name="Line 63">
            <a:extLst>
              <a:ext uri="{FF2B5EF4-FFF2-40B4-BE49-F238E27FC236}">
                <a16:creationId xmlns:a16="http://schemas.microsoft.com/office/drawing/2014/main" id="{87845DEF-9219-66CE-0B08-1E2210D374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37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0" name="Line 64">
            <a:extLst>
              <a:ext uri="{FF2B5EF4-FFF2-40B4-BE49-F238E27FC236}">
                <a16:creationId xmlns:a16="http://schemas.microsoft.com/office/drawing/2014/main" id="{4B02BA7F-56D0-FD25-2EC5-F22E979304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19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1" name="Line 65">
            <a:extLst>
              <a:ext uri="{FF2B5EF4-FFF2-40B4-BE49-F238E27FC236}">
                <a16:creationId xmlns:a16="http://schemas.microsoft.com/office/drawing/2014/main" id="{61622D9E-2821-CEB4-0917-0E6BD645E6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01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2" name="Line 66">
            <a:extLst>
              <a:ext uri="{FF2B5EF4-FFF2-40B4-BE49-F238E27FC236}">
                <a16:creationId xmlns:a16="http://schemas.microsoft.com/office/drawing/2014/main" id="{67D7E6B2-C7B4-02A2-B6C3-92C273E148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83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3" name="Line 67">
            <a:extLst>
              <a:ext uri="{FF2B5EF4-FFF2-40B4-BE49-F238E27FC236}">
                <a16:creationId xmlns:a16="http://schemas.microsoft.com/office/drawing/2014/main" id="{53BAF12E-7035-1DB3-D01E-1BD8C6A375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65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4" name="Line 68">
            <a:extLst>
              <a:ext uri="{FF2B5EF4-FFF2-40B4-BE49-F238E27FC236}">
                <a16:creationId xmlns:a16="http://schemas.microsoft.com/office/drawing/2014/main" id="{586B8842-90F7-1E89-EF4B-7C9B979F36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47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69">
            <a:extLst>
              <a:ext uri="{FF2B5EF4-FFF2-40B4-BE49-F238E27FC236}">
                <a16:creationId xmlns:a16="http://schemas.microsoft.com/office/drawing/2014/main" id="{DD5F5C98-8768-1922-91E1-113DD2A89D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29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Rectangle 70">
            <a:extLst>
              <a:ext uri="{FF2B5EF4-FFF2-40B4-BE49-F238E27FC236}">
                <a16:creationId xmlns:a16="http://schemas.microsoft.com/office/drawing/2014/main" id="{86AE1C90-F135-4F92-DF70-ECD75A235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3</a:t>
            </a:r>
          </a:p>
        </p:txBody>
      </p:sp>
      <p:sp>
        <p:nvSpPr>
          <p:cNvPr id="52247" name="Rectangle 71">
            <a:extLst>
              <a:ext uri="{FF2B5EF4-FFF2-40B4-BE49-F238E27FC236}">
                <a16:creationId xmlns:a16="http://schemas.microsoft.com/office/drawing/2014/main" id="{69692D11-5814-EC92-6F17-63EEA1645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4</a:t>
            </a:r>
          </a:p>
        </p:txBody>
      </p:sp>
      <p:sp>
        <p:nvSpPr>
          <p:cNvPr id="52248" name="Rectangle 72">
            <a:extLst>
              <a:ext uri="{FF2B5EF4-FFF2-40B4-BE49-F238E27FC236}">
                <a16:creationId xmlns:a16="http://schemas.microsoft.com/office/drawing/2014/main" id="{4FE5B68B-DFAF-58A8-FDAF-5AD068DF0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5</a:t>
            </a:r>
          </a:p>
        </p:txBody>
      </p:sp>
      <p:sp>
        <p:nvSpPr>
          <p:cNvPr id="52249" name="Rectangle 73">
            <a:extLst>
              <a:ext uri="{FF2B5EF4-FFF2-40B4-BE49-F238E27FC236}">
                <a16:creationId xmlns:a16="http://schemas.microsoft.com/office/drawing/2014/main" id="{7AB1730E-D75A-8479-0074-81FE00506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6</a:t>
            </a:r>
          </a:p>
        </p:txBody>
      </p:sp>
      <p:sp>
        <p:nvSpPr>
          <p:cNvPr id="52250" name="Rectangle 74">
            <a:extLst>
              <a:ext uri="{FF2B5EF4-FFF2-40B4-BE49-F238E27FC236}">
                <a16:creationId xmlns:a16="http://schemas.microsoft.com/office/drawing/2014/main" id="{548B6456-7730-2E34-8A60-19AEF1369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7</a:t>
            </a:r>
          </a:p>
        </p:txBody>
      </p:sp>
      <p:sp>
        <p:nvSpPr>
          <p:cNvPr id="52251" name="Rectangle 75">
            <a:extLst>
              <a:ext uri="{FF2B5EF4-FFF2-40B4-BE49-F238E27FC236}">
                <a16:creationId xmlns:a16="http://schemas.microsoft.com/office/drawing/2014/main" id="{9D7DFF8A-60D7-2E2F-7977-86B69AF4E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8</a:t>
            </a:r>
          </a:p>
        </p:txBody>
      </p:sp>
      <p:sp>
        <p:nvSpPr>
          <p:cNvPr id="52252" name="Rectangle 76">
            <a:extLst>
              <a:ext uri="{FF2B5EF4-FFF2-40B4-BE49-F238E27FC236}">
                <a16:creationId xmlns:a16="http://schemas.microsoft.com/office/drawing/2014/main" id="{4E76801A-A54D-9D62-641A-45FADF33B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9</a:t>
            </a:r>
          </a:p>
        </p:txBody>
      </p:sp>
      <p:grpSp>
        <p:nvGrpSpPr>
          <p:cNvPr id="52253" name="Group 77">
            <a:extLst>
              <a:ext uri="{FF2B5EF4-FFF2-40B4-BE49-F238E27FC236}">
                <a16:creationId xmlns:a16="http://schemas.microsoft.com/office/drawing/2014/main" id="{5707A256-AC26-4D47-495E-BF87C3D44D23}"/>
              </a:ext>
            </a:extLst>
          </p:cNvPr>
          <p:cNvGrpSpPr>
            <a:grpSpLocks/>
          </p:cNvGrpSpPr>
          <p:nvPr/>
        </p:nvGrpSpPr>
        <p:grpSpPr bwMode="auto">
          <a:xfrm>
            <a:off x="1131888" y="3897313"/>
            <a:ext cx="812800" cy="333375"/>
            <a:chOff x="632" y="2448"/>
            <a:chExt cx="512" cy="210"/>
          </a:xfrm>
        </p:grpSpPr>
        <p:sp>
          <p:nvSpPr>
            <p:cNvPr id="52326" name="Rectangle 78">
              <a:extLst>
                <a:ext uri="{FF2B5EF4-FFF2-40B4-BE49-F238E27FC236}">
                  <a16:creationId xmlns:a16="http://schemas.microsoft.com/office/drawing/2014/main" id="{0587D944-0940-551F-58C7-FE073C1DA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27" name="Rectangle 79">
              <a:extLst>
                <a:ext uri="{FF2B5EF4-FFF2-40B4-BE49-F238E27FC236}">
                  <a16:creationId xmlns:a16="http://schemas.microsoft.com/office/drawing/2014/main" id="{FC0CB130-693C-1609-4545-DA722A5E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448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52254" name="Group 80">
            <a:extLst>
              <a:ext uri="{FF2B5EF4-FFF2-40B4-BE49-F238E27FC236}">
                <a16:creationId xmlns:a16="http://schemas.microsoft.com/office/drawing/2014/main" id="{E93F9FF4-8EE3-BF80-8874-8A2517D5C051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3897313"/>
            <a:ext cx="903288" cy="333375"/>
            <a:chOff x="1143" y="2448"/>
            <a:chExt cx="569" cy="210"/>
          </a:xfrm>
        </p:grpSpPr>
        <p:sp>
          <p:nvSpPr>
            <p:cNvPr id="52324" name="Rectangle 81">
              <a:extLst>
                <a:ext uri="{FF2B5EF4-FFF2-40B4-BE49-F238E27FC236}">
                  <a16:creationId xmlns:a16="http://schemas.microsoft.com/office/drawing/2014/main" id="{2406EF36-CCA0-A256-1C4A-F6183EFED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25" name="Rectangle 82">
              <a:extLst>
                <a:ext uri="{FF2B5EF4-FFF2-40B4-BE49-F238E27FC236}">
                  <a16:creationId xmlns:a16="http://schemas.microsoft.com/office/drawing/2014/main" id="{2979D10C-9011-5909-7890-F4D37A750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448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52255" name="Group 83">
            <a:extLst>
              <a:ext uri="{FF2B5EF4-FFF2-40B4-BE49-F238E27FC236}">
                <a16:creationId xmlns:a16="http://schemas.microsoft.com/office/drawing/2014/main" id="{B370EF82-35CD-DF10-BA9C-4A1618B653EE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3897313"/>
            <a:ext cx="812800" cy="336550"/>
            <a:chOff x="2273" y="1444"/>
            <a:chExt cx="512" cy="212"/>
          </a:xfrm>
        </p:grpSpPr>
        <p:sp>
          <p:nvSpPr>
            <p:cNvPr id="52322" name="Rectangle 84">
              <a:extLst>
                <a:ext uri="{FF2B5EF4-FFF2-40B4-BE49-F238E27FC236}">
                  <a16:creationId xmlns:a16="http://schemas.microsoft.com/office/drawing/2014/main" id="{80E0BC32-73B8-A349-1113-C34F1D555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452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23" name="Rectangle 85">
              <a:extLst>
                <a:ext uri="{FF2B5EF4-FFF2-40B4-BE49-F238E27FC236}">
                  <a16:creationId xmlns:a16="http://schemas.microsoft.com/office/drawing/2014/main" id="{223B0640-F7D6-FF6F-6EDD-43866FFF3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44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52256" name="Group 86">
            <a:extLst>
              <a:ext uri="{FF2B5EF4-FFF2-40B4-BE49-F238E27FC236}">
                <a16:creationId xmlns:a16="http://schemas.microsoft.com/office/drawing/2014/main" id="{0521E7AC-408A-BF02-AF09-92B6D6EAD8E4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3897313"/>
            <a:ext cx="812800" cy="333375"/>
            <a:chOff x="2744" y="2448"/>
            <a:chExt cx="512" cy="210"/>
          </a:xfrm>
        </p:grpSpPr>
        <p:sp>
          <p:nvSpPr>
            <p:cNvPr id="52320" name="Rectangle 87">
              <a:extLst>
                <a:ext uri="{FF2B5EF4-FFF2-40B4-BE49-F238E27FC236}">
                  <a16:creationId xmlns:a16="http://schemas.microsoft.com/office/drawing/2014/main" id="{AF6D080C-4FFD-F435-B063-6836710BA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21" name="Rectangle 88">
              <a:extLst>
                <a:ext uri="{FF2B5EF4-FFF2-40B4-BE49-F238E27FC236}">
                  <a16:creationId xmlns:a16="http://schemas.microsoft.com/office/drawing/2014/main" id="{6C7968FB-3170-3A88-0D52-CB820B139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448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52257" name="Rectangle 89">
            <a:extLst>
              <a:ext uri="{FF2B5EF4-FFF2-40B4-BE49-F238E27FC236}">
                <a16:creationId xmlns:a16="http://schemas.microsoft.com/office/drawing/2014/main" id="{2E2AC8BE-AD53-5CB6-1140-523B47A3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897313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ADD</a:t>
            </a:r>
          </a:p>
        </p:txBody>
      </p:sp>
      <p:grpSp>
        <p:nvGrpSpPr>
          <p:cNvPr id="52258" name="Group 90">
            <a:extLst>
              <a:ext uri="{FF2B5EF4-FFF2-40B4-BE49-F238E27FC236}">
                <a16:creationId xmlns:a16="http://schemas.microsoft.com/office/drawing/2014/main" id="{C5EAED4B-C657-A8DA-996D-8BEF4030AACE}"/>
              </a:ext>
            </a:extLst>
          </p:cNvPr>
          <p:cNvGrpSpPr>
            <a:grpSpLocks/>
          </p:cNvGrpSpPr>
          <p:nvPr/>
        </p:nvGrpSpPr>
        <p:grpSpPr bwMode="auto">
          <a:xfrm>
            <a:off x="1970088" y="4354513"/>
            <a:ext cx="812800" cy="333375"/>
            <a:chOff x="1160" y="2736"/>
            <a:chExt cx="512" cy="210"/>
          </a:xfrm>
        </p:grpSpPr>
        <p:sp>
          <p:nvSpPr>
            <p:cNvPr id="52318" name="Rectangle 91">
              <a:extLst>
                <a:ext uri="{FF2B5EF4-FFF2-40B4-BE49-F238E27FC236}">
                  <a16:creationId xmlns:a16="http://schemas.microsoft.com/office/drawing/2014/main" id="{E7E3D91E-20A6-0C79-A106-16C07A328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19" name="Rectangle 92">
              <a:extLst>
                <a:ext uri="{FF2B5EF4-FFF2-40B4-BE49-F238E27FC236}">
                  <a16:creationId xmlns:a16="http://schemas.microsoft.com/office/drawing/2014/main" id="{B165266F-A482-CF57-D771-98D326099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736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52259" name="Group 93">
            <a:extLst>
              <a:ext uri="{FF2B5EF4-FFF2-40B4-BE49-F238E27FC236}">
                <a16:creationId xmlns:a16="http://schemas.microsoft.com/office/drawing/2014/main" id="{56D8CC8D-5CE7-7E2D-5539-096B5B8EADFC}"/>
              </a:ext>
            </a:extLst>
          </p:cNvPr>
          <p:cNvGrpSpPr>
            <a:grpSpLocks/>
          </p:cNvGrpSpPr>
          <p:nvPr/>
        </p:nvGrpSpPr>
        <p:grpSpPr bwMode="auto">
          <a:xfrm>
            <a:off x="2781300" y="4354513"/>
            <a:ext cx="903288" cy="333375"/>
            <a:chOff x="1671" y="2736"/>
            <a:chExt cx="569" cy="210"/>
          </a:xfrm>
        </p:grpSpPr>
        <p:sp>
          <p:nvSpPr>
            <p:cNvPr id="52316" name="Rectangle 94">
              <a:extLst>
                <a:ext uri="{FF2B5EF4-FFF2-40B4-BE49-F238E27FC236}">
                  <a16:creationId xmlns:a16="http://schemas.microsoft.com/office/drawing/2014/main" id="{41DE6F6F-4866-7B49-796E-A4265385B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17" name="Rectangle 95">
              <a:extLst>
                <a:ext uri="{FF2B5EF4-FFF2-40B4-BE49-F238E27FC236}">
                  <a16:creationId xmlns:a16="http://schemas.microsoft.com/office/drawing/2014/main" id="{19B51246-67A3-C8ED-AEC2-E128D905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2736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52260" name="Group 96">
            <a:extLst>
              <a:ext uri="{FF2B5EF4-FFF2-40B4-BE49-F238E27FC236}">
                <a16:creationId xmlns:a16="http://schemas.microsoft.com/office/drawing/2014/main" id="{BBF85D4D-79C7-F761-4EA7-C15BACFC1D2C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4354513"/>
            <a:ext cx="812800" cy="336550"/>
            <a:chOff x="2801" y="1732"/>
            <a:chExt cx="512" cy="212"/>
          </a:xfrm>
        </p:grpSpPr>
        <p:sp>
          <p:nvSpPr>
            <p:cNvPr id="52314" name="Rectangle 97">
              <a:extLst>
                <a:ext uri="{FF2B5EF4-FFF2-40B4-BE49-F238E27FC236}">
                  <a16:creationId xmlns:a16="http://schemas.microsoft.com/office/drawing/2014/main" id="{CE6459A4-74B7-413F-E71F-7018D8591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15" name="Rectangle 98">
              <a:extLst>
                <a:ext uri="{FF2B5EF4-FFF2-40B4-BE49-F238E27FC236}">
                  <a16:creationId xmlns:a16="http://schemas.microsoft.com/office/drawing/2014/main" id="{CCDB5DB8-BF05-8D50-97DC-0D4465070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32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sp>
        <p:nvSpPr>
          <p:cNvPr id="52261" name="Rectangle 102">
            <a:extLst>
              <a:ext uri="{FF2B5EF4-FFF2-40B4-BE49-F238E27FC236}">
                <a16:creationId xmlns:a16="http://schemas.microsoft.com/office/drawing/2014/main" id="{EBBF74A4-0083-3ADC-39B6-69FAE6D4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4354513"/>
            <a:ext cx="58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SUB</a:t>
            </a:r>
          </a:p>
        </p:txBody>
      </p:sp>
      <p:grpSp>
        <p:nvGrpSpPr>
          <p:cNvPr id="52262" name="Group 103">
            <a:extLst>
              <a:ext uri="{FF2B5EF4-FFF2-40B4-BE49-F238E27FC236}">
                <a16:creationId xmlns:a16="http://schemas.microsoft.com/office/drawing/2014/main" id="{792C58B8-F78F-0376-A8C9-C274B4EBD83B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4811713"/>
            <a:ext cx="812800" cy="333375"/>
            <a:chOff x="1688" y="3024"/>
            <a:chExt cx="512" cy="210"/>
          </a:xfrm>
        </p:grpSpPr>
        <p:sp>
          <p:nvSpPr>
            <p:cNvPr id="52312" name="Rectangle 104">
              <a:extLst>
                <a:ext uri="{FF2B5EF4-FFF2-40B4-BE49-F238E27FC236}">
                  <a16:creationId xmlns:a16="http://schemas.microsoft.com/office/drawing/2014/main" id="{2605151D-E8A5-5578-1714-B4AE16261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13" name="Rectangle 105">
              <a:extLst>
                <a:ext uri="{FF2B5EF4-FFF2-40B4-BE49-F238E27FC236}">
                  <a16:creationId xmlns:a16="http://schemas.microsoft.com/office/drawing/2014/main" id="{87B08FF8-EE30-855C-FC25-ACB9CB105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3024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52263" name="Group 106">
            <a:extLst>
              <a:ext uri="{FF2B5EF4-FFF2-40B4-BE49-F238E27FC236}">
                <a16:creationId xmlns:a16="http://schemas.microsoft.com/office/drawing/2014/main" id="{AE69941C-DB13-4F1A-D753-D78E83B4FE80}"/>
              </a:ext>
            </a:extLst>
          </p:cNvPr>
          <p:cNvGrpSpPr>
            <a:grpSpLocks/>
          </p:cNvGrpSpPr>
          <p:nvPr/>
        </p:nvGrpSpPr>
        <p:grpSpPr bwMode="auto">
          <a:xfrm>
            <a:off x="3619500" y="4811713"/>
            <a:ext cx="903288" cy="333375"/>
            <a:chOff x="2199" y="3024"/>
            <a:chExt cx="569" cy="210"/>
          </a:xfrm>
        </p:grpSpPr>
        <p:sp>
          <p:nvSpPr>
            <p:cNvPr id="52310" name="Rectangle 107">
              <a:extLst>
                <a:ext uri="{FF2B5EF4-FFF2-40B4-BE49-F238E27FC236}">
                  <a16:creationId xmlns:a16="http://schemas.microsoft.com/office/drawing/2014/main" id="{54B3D918-6FF2-54E6-FD0D-34D193C1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11" name="Rectangle 108">
              <a:extLst>
                <a:ext uri="{FF2B5EF4-FFF2-40B4-BE49-F238E27FC236}">
                  <a16:creationId xmlns:a16="http://schemas.microsoft.com/office/drawing/2014/main" id="{6FAAB9C9-A274-BD2F-9DA2-7981FB167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3024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52264" name="Group 109">
            <a:extLst>
              <a:ext uri="{FF2B5EF4-FFF2-40B4-BE49-F238E27FC236}">
                <a16:creationId xmlns:a16="http://schemas.microsoft.com/office/drawing/2014/main" id="{98CC1E12-970F-BE11-E307-E22EB2A1195A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4811713"/>
            <a:ext cx="812800" cy="333375"/>
            <a:chOff x="2744" y="3024"/>
            <a:chExt cx="512" cy="210"/>
          </a:xfrm>
        </p:grpSpPr>
        <p:sp>
          <p:nvSpPr>
            <p:cNvPr id="52308" name="Rectangle 110">
              <a:extLst>
                <a:ext uri="{FF2B5EF4-FFF2-40B4-BE49-F238E27FC236}">
                  <a16:creationId xmlns:a16="http://schemas.microsoft.com/office/drawing/2014/main" id="{2E6AAA65-22A2-1766-DC4D-6FB8266A0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09" name="Rectangle 111">
              <a:extLst>
                <a:ext uri="{FF2B5EF4-FFF2-40B4-BE49-F238E27FC236}">
                  <a16:creationId xmlns:a16="http://schemas.microsoft.com/office/drawing/2014/main" id="{44C390BB-C6F7-950C-4DAA-36A541995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3024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52265" name="Group 115">
            <a:extLst>
              <a:ext uri="{FF2B5EF4-FFF2-40B4-BE49-F238E27FC236}">
                <a16:creationId xmlns:a16="http://schemas.microsoft.com/office/drawing/2014/main" id="{B58933EC-10B7-64F1-5AD4-7E9001674332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4811713"/>
            <a:ext cx="812800" cy="333375"/>
            <a:chOff x="3800" y="3024"/>
            <a:chExt cx="512" cy="210"/>
          </a:xfrm>
        </p:grpSpPr>
        <p:sp>
          <p:nvSpPr>
            <p:cNvPr id="52306" name="Rectangle 116">
              <a:extLst>
                <a:ext uri="{FF2B5EF4-FFF2-40B4-BE49-F238E27FC236}">
                  <a16:creationId xmlns:a16="http://schemas.microsoft.com/office/drawing/2014/main" id="{36834AD9-A349-783D-EA2F-D90A9A733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07" name="Rectangle 117">
              <a:extLst>
                <a:ext uri="{FF2B5EF4-FFF2-40B4-BE49-F238E27FC236}">
                  <a16:creationId xmlns:a16="http://schemas.microsoft.com/office/drawing/2014/main" id="{83E4B053-EA5D-70F7-D307-8002198E9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024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52266" name="Rectangle 118">
            <a:extLst>
              <a:ext uri="{FF2B5EF4-FFF2-40B4-BE49-F238E27FC236}">
                <a16:creationId xmlns:a16="http://schemas.microsoft.com/office/drawing/2014/main" id="{4BA89493-C632-46B0-5659-6ED618BCE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4802188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AND</a:t>
            </a:r>
          </a:p>
        </p:txBody>
      </p:sp>
      <p:grpSp>
        <p:nvGrpSpPr>
          <p:cNvPr id="52267" name="Group 119">
            <a:extLst>
              <a:ext uri="{FF2B5EF4-FFF2-40B4-BE49-F238E27FC236}">
                <a16:creationId xmlns:a16="http://schemas.microsoft.com/office/drawing/2014/main" id="{D4651BB9-7DFE-020B-6872-683D10531CDC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5268913"/>
            <a:ext cx="812800" cy="333375"/>
            <a:chOff x="2216" y="3312"/>
            <a:chExt cx="512" cy="210"/>
          </a:xfrm>
        </p:grpSpPr>
        <p:sp>
          <p:nvSpPr>
            <p:cNvPr id="52304" name="Rectangle 120">
              <a:extLst>
                <a:ext uri="{FF2B5EF4-FFF2-40B4-BE49-F238E27FC236}">
                  <a16:creationId xmlns:a16="http://schemas.microsoft.com/office/drawing/2014/main" id="{32880631-4B80-474F-F62E-8CDB9BE17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05" name="Rectangle 121">
              <a:extLst>
                <a:ext uri="{FF2B5EF4-FFF2-40B4-BE49-F238E27FC236}">
                  <a16:creationId xmlns:a16="http://schemas.microsoft.com/office/drawing/2014/main" id="{20739D9C-E8F3-12FB-F600-B8FC3D3A4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312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52268" name="Group 122">
            <a:extLst>
              <a:ext uri="{FF2B5EF4-FFF2-40B4-BE49-F238E27FC236}">
                <a16:creationId xmlns:a16="http://schemas.microsoft.com/office/drawing/2014/main" id="{40017EAF-D909-0706-9755-9436670902F4}"/>
              </a:ext>
            </a:extLst>
          </p:cNvPr>
          <p:cNvGrpSpPr>
            <a:grpSpLocks/>
          </p:cNvGrpSpPr>
          <p:nvPr/>
        </p:nvGrpSpPr>
        <p:grpSpPr bwMode="auto">
          <a:xfrm>
            <a:off x="4457700" y="5268913"/>
            <a:ext cx="903288" cy="333375"/>
            <a:chOff x="2727" y="3312"/>
            <a:chExt cx="569" cy="210"/>
          </a:xfrm>
        </p:grpSpPr>
        <p:sp>
          <p:nvSpPr>
            <p:cNvPr id="52302" name="Rectangle 123">
              <a:extLst>
                <a:ext uri="{FF2B5EF4-FFF2-40B4-BE49-F238E27FC236}">
                  <a16:creationId xmlns:a16="http://schemas.microsoft.com/office/drawing/2014/main" id="{EBB1A6C9-B15F-64DB-9071-470058922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03" name="Rectangle 124">
              <a:extLst>
                <a:ext uri="{FF2B5EF4-FFF2-40B4-BE49-F238E27FC236}">
                  <a16:creationId xmlns:a16="http://schemas.microsoft.com/office/drawing/2014/main" id="{4EE52783-72A8-5702-393E-3199AF0DF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3312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52269" name="Group 125">
            <a:extLst>
              <a:ext uri="{FF2B5EF4-FFF2-40B4-BE49-F238E27FC236}">
                <a16:creationId xmlns:a16="http://schemas.microsoft.com/office/drawing/2014/main" id="{553B95C5-0387-DF4B-EE72-D58D2C26C582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5268913"/>
            <a:ext cx="812800" cy="336550"/>
            <a:chOff x="3857" y="2308"/>
            <a:chExt cx="512" cy="212"/>
          </a:xfrm>
        </p:grpSpPr>
        <p:sp>
          <p:nvSpPr>
            <p:cNvPr id="52300" name="Rectangle 126">
              <a:extLst>
                <a:ext uri="{FF2B5EF4-FFF2-40B4-BE49-F238E27FC236}">
                  <a16:creationId xmlns:a16="http://schemas.microsoft.com/office/drawing/2014/main" id="{12D43FAE-A220-EBD2-7AA3-2B29D1B8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316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301" name="Rectangle 127">
              <a:extLst>
                <a:ext uri="{FF2B5EF4-FFF2-40B4-BE49-F238E27FC236}">
                  <a16:creationId xmlns:a16="http://schemas.microsoft.com/office/drawing/2014/main" id="{625CFF70-7F8F-575E-02FD-6DDF3D6A3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08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52270" name="Group 128">
            <a:extLst>
              <a:ext uri="{FF2B5EF4-FFF2-40B4-BE49-F238E27FC236}">
                <a16:creationId xmlns:a16="http://schemas.microsoft.com/office/drawing/2014/main" id="{2F054546-F35F-AA45-FEC5-4BA14C48141F}"/>
              </a:ext>
            </a:extLst>
          </p:cNvPr>
          <p:cNvGrpSpPr>
            <a:grpSpLocks/>
          </p:cNvGrpSpPr>
          <p:nvPr/>
        </p:nvGrpSpPr>
        <p:grpSpPr bwMode="auto">
          <a:xfrm>
            <a:off x="6999288" y="5268913"/>
            <a:ext cx="812800" cy="333375"/>
            <a:chOff x="4328" y="3312"/>
            <a:chExt cx="512" cy="210"/>
          </a:xfrm>
        </p:grpSpPr>
        <p:sp>
          <p:nvSpPr>
            <p:cNvPr id="52298" name="Rectangle 129">
              <a:extLst>
                <a:ext uri="{FF2B5EF4-FFF2-40B4-BE49-F238E27FC236}">
                  <a16:creationId xmlns:a16="http://schemas.microsoft.com/office/drawing/2014/main" id="{87D238E6-6205-D3AB-7AFE-4358C0123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299" name="Rectangle 130">
              <a:extLst>
                <a:ext uri="{FF2B5EF4-FFF2-40B4-BE49-F238E27FC236}">
                  <a16:creationId xmlns:a16="http://schemas.microsoft.com/office/drawing/2014/main" id="{CD451012-B0C2-6ED7-D34E-030F5DB48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312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52271" name="Rectangle 131">
            <a:extLst>
              <a:ext uri="{FF2B5EF4-FFF2-40B4-BE49-F238E27FC236}">
                <a16:creationId xmlns:a16="http://schemas.microsoft.com/office/drawing/2014/main" id="{CC3F1065-13D4-3CD8-DAEC-9CC26C5EC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5268913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ORR</a:t>
            </a:r>
          </a:p>
        </p:txBody>
      </p:sp>
      <p:grpSp>
        <p:nvGrpSpPr>
          <p:cNvPr id="52272" name="Group 132">
            <a:extLst>
              <a:ext uri="{FF2B5EF4-FFF2-40B4-BE49-F238E27FC236}">
                <a16:creationId xmlns:a16="http://schemas.microsoft.com/office/drawing/2014/main" id="{2467880B-D809-1A1F-8F12-AF05634755B1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5726113"/>
            <a:ext cx="812800" cy="333375"/>
            <a:chOff x="2744" y="3600"/>
            <a:chExt cx="512" cy="210"/>
          </a:xfrm>
        </p:grpSpPr>
        <p:sp>
          <p:nvSpPr>
            <p:cNvPr id="52296" name="Rectangle 133">
              <a:extLst>
                <a:ext uri="{FF2B5EF4-FFF2-40B4-BE49-F238E27FC236}">
                  <a16:creationId xmlns:a16="http://schemas.microsoft.com/office/drawing/2014/main" id="{1B10F135-C7EC-1247-8342-5D577A560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297" name="Rectangle 134">
              <a:extLst>
                <a:ext uri="{FF2B5EF4-FFF2-40B4-BE49-F238E27FC236}">
                  <a16:creationId xmlns:a16="http://schemas.microsoft.com/office/drawing/2014/main" id="{F064AB4E-07D0-68E6-50DE-42366D7E6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3600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52273" name="Group 135">
            <a:extLst>
              <a:ext uri="{FF2B5EF4-FFF2-40B4-BE49-F238E27FC236}">
                <a16:creationId xmlns:a16="http://schemas.microsoft.com/office/drawing/2014/main" id="{EFDEFB94-973C-BC89-3941-99D0C23E352E}"/>
              </a:ext>
            </a:extLst>
          </p:cNvPr>
          <p:cNvGrpSpPr>
            <a:grpSpLocks/>
          </p:cNvGrpSpPr>
          <p:nvPr/>
        </p:nvGrpSpPr>
        <p:grpSpPr bwMode="auto">
          <a:xfrm>
            <a:off x="5295900" y="5726113"/>
            <a:ext cx="903288" cy="333375"/>
            <a:chOff x="3255" y="3600"/>
            <a:chExt cx="569" cy="210"/>
          </a:xfrm>
        </p:grpSpPr>
        <p:sp>
          <p:nvSpPr>
            <p:cNvPr id="52294" name="Rectangle 136">
              <a:extLst>
                <a:ext uri="{FF2B5EF4-FFF2-40B4-BE49-F238E27FC236}">
                  <a16:creationId xmlns:a16="http://schemas.microsoft.com/office/drawing/2014/main" id="{C2B95F66-6067-B147-BF17-E17C83E6C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295" name="Rectangle 137">
              <a:extLst>
                <a:ext uri="{FF2B5EF4-FFF2-40B4-BE49-F238E27FC236}">
                  <a16:creationId xmlns:a16="http://schemas.microsoft.com/office/drawing/2014/main" id="{4EEE0AAA-5668-AEBE-0D7C-D856106D7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3600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52274" name="Group 138">
            <a:extLst>
              <a:ext uri="{FF2B5EF4-FFF2-40B4-BE49-F238E27FC236}">
                <a16:creationId xmlns:a16="http://schemas.microsoft.com/office/drawing/2014/main" id="{8869B3FF-A110-2047-91BE-361073455C98}"/>
              </a:ext>
            </a:extLst>
          </p:cNvPr>
          <p:cNvGrpSpPr>
            <a:grpSpLocks/>
          </p:cNvGrpSpPr>
          <p:nvPr/>
        </p:nvGrpSpPr>
        <p:grpSpPr bwMode="auto">
          <a:xfrm>
            <a:off x="6999288" y="5726113"/>
            <a:ext cx="812800" cy="336550"/>
            <a:chOff x="4385" y="2596"/>
            <a:chExt cx="512" cy="212"/>
          </a:xfrm>
        </p:grpSpPr>
        <p:sp>
          <p:nvSpPr>
            <p:cNvPr id="52292" name="Rectangle 139">
              <a:extLst>
                <a:ext uri="{FF2B5EF4-FFF2-40B4-BE49-F238E27FC236}">
                  <a16:creationId xmlns:a16="http://schemas.microsoft.com/office/drawing/2014/main" id="{5D1100F1-8C46-6001-B48A-31BCFAF8C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604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293" name="Rectangle 140">
              <a:extLst>
                <a:ext uri="{FF2B5EF4-FFF2-40B4-BE49-F238E27FC236}">
                  <a16:creationId xmlns:a16="http://schemas.microsoft.com/office/drawing/2014/main" id="{6F7A9241-D4AB-3B29-A112-70A5A108A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96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52275" name="Group 141">
            <a:extLst>
              <a:ext uri="{FF2B5EF4-FFF2-40B4-BE49-F238E27FC236}">
                <a16:creationId xmlns:a16="http://schemas.microsoft.com/office/drawing/2014/main" id="{166A9616-EF2D-F067-B6D8-59CBEAF4677A}"/>
              </a:ext>
            </a:extLst>
          </p:cNvPr>
          <p:cNvGrpSpPr>
            <a:grpSpLocks/>
          </p:cNvGrpSpPr>
          <p:nvPr/>
        </p:nvGrpSpPr>
        <p:grpSpPr bwMode="auto">
          <a:xfrm>
            <a:off x="7837488" y="5726113"/>
            <a:ext cx="812800" cy="333375"/>
            <a:chOff x="4856" y="3600"/>
            <a:chExt cx="512" cy="210"/>
          </a:xfrm>
        </p:grpSpPr>
        <p:sp>
          <p:nvSpPr>
            <p:cNvPr id="52290" name="Rectangle 142">
              <a:extLst>
                <a:ext uri="{FF2B5EF4-FFF2-40B4-BE49-F238E27FC236}">
                  <a16:creationId xmlns:a16="http://schemas.microsoft.com/office/drawing/2014/main" id="{9B202052-F6DE-9DD5-C7D7-DCEC8E3E3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291" name="Rectangle 143">
              <a:extLst>
                <a:ext uri="{FF2B5EF4-FFF2-40B4-BE49-F238E27FC236}">
                  <a16:creationId xmlns:a16="http://schemas.microsoft.com/office/drawing/2014/main" id="{AAC0DB40-7890-8797-C1E4-7C75B5A0C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3600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52276" name="Rectangle 144">
            <a:extLst>
              <a:ext uri="{FF2B5EF4-FFF2-40B4-BE49-F238E27FC236}">
                <a16:creationId xmlns:a16="http://schemas.microsoft.com/office/drawing/2014/main" id="{F7333B63-FBFF-A1CF-AADA-5908A9FE6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5726113"/>
            <a:ext cx="627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EOR</a:t>
            </a:r>
          </a:p>
        </p:txBody>
      </p:sp>
      <p:sp>
        <p:nvSpPr>
          <p:cNvPr id="52277" name="Line 145">
            <a:extLst>
              <a:ext uri="{FF2B5EF4-FFF2-40B4-BE49-F238E27FC236}">
                <a16:creationId xmlns:a16="http://schemas.microsoft.com/office/drawing/2014/main" id="{6812BC1A-BF3E-51B5-BE77-B00405DA5E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6588" y="3744913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8" name="Line 146">
            <a:extLst>
              <a:ext uri="{FF2B5EF4-FFF2-40B4-BE49-F238E27FC236}">
                <a16:creationId xmlns:a16="http://schemas.microsoft.com/office/drawing/2014/main" id="{846DCBB3-90A5-BDD1-81E3-9A2BF6891D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2988" y="3744913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79" name="Line 147">
            <a:extLst>
              <a:ext uri="{FF2B5EF4-FFF2-40B4-BE49-F238E27FC236}">
                <a16:creationId xmlns:a16="http://schemas.microsoft.com/office/drawing/2014/main" id="{D364C08B-5815-6D13-C6E2-95B1A392F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8388" y="37449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80" name="Line 148">
            <a:extLst>
              <a:ext uri="{FF2B5EF4-FFF2-40B4-BE49-F238E27FC236}">
                <a16:creationId xmlns:a16="http://schemas.microsoft.com/office/drawing/2014/main" id="{24727D33-196A-7E44-B678-DD9BEE7D4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4788" y="374491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2281" name="Group 149">
            <a:extLst>
              <a:ext uri="{FF2B5EF4-FFF2-40B4-BE49-F238E27FC236}">
                <a16:creationId xmlns:a16="http://schemas.microsoft.com/office/drawing/2014/main" id="{416F25D6-2777-5BF2-A833-90FB7D91FA1B}"/>
              </a:ext>
            </a:extLst>
          </p:cNvPr>
          <p:cNvGrpSpPr>
            <a:grpSpLocks/>
          </p:cNvGrpSpPr>
          <p:nvPr/>
        </p:nvGrpSpPr>
        <p:grpSpPr bwMode="auto">
          <a:xfrm>
            <a:off x="5322888" y="5268913"/>
            <a:ext cx="812800" cy="333375"/>
            <a:chOff x="3272" y="3312"/>
            <a:chExt cx="512" cy="210"/>
          </a:xfrm>
        </p:grpSpPr>
        <p:sp>
          <p:nvSpPr>
            <p:cNvPr id="52288" name="Rectangle 150">
              <a:extLst>
                <a:ext uri="{FF2B5EF4-FFF2-40B4-BE49-F238E27FC236}">
                  <a16:creationId xmlns:a16="http://schemas.microsoft.com/office/drawing/2014/main" id="{F60E3C18-7B36-3612-280A-0F3C7D0C3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289" name="Rectangle 151">
              <a:extLst>
                <a:ext uri="{FF2B5EF4-FFF2-40B4-BE49-F238E27FC236}">
                  <a16:creationId xmlns:a16="http://schemas.microsoft.com/office/drawing/2014/main" id="{FEF71892-738C-8A26-81E3-9B9ACC6F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312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52282" name="Group 152">
            <a:extLst>
              <a:ext uri="{FF2B5EF4-FFF2-40B4-BE49-F238E27FC236}">
                <a16:creationId xmlns:a16="http://schemas.microsoft.com/office/drawing/2014/main" id="{07215787-DCA2-4377-3ECF-7F1CEF6F51CF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5726113"/>
            <a:ext cx="812800" cy="333375"/>
            <a:chOff x="3800" y="3600"/>
            <a:chExt cx="512" cy="210"/>
          </a:xfrm>
        </p:grpSpPr>
        <p:sp>
          <p:nvSpPr>
            <p:cNvPr id="52286" name="Rectangle 153">
              <a:extLst>
                <a:ext uri="{FF2B5EF4-FFF2-40B4-BE49-F238E27FC236}">
                  <a16:creationId xmlns:a16="http://schemas.microsoft.com/office/drawing/2014/main" id="{8244F882-A7D1-608E-2B70-991AFF411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287" name="Rectangle 154">
              <a:extLst>
                <a:ext uri="{FF2B5EF4-FFF2-40B4-BE49-F238E27FC236}">
                  <a16:creationId xmlns:a16="http://schemas.microsoft.com/office/drawing/2014/main" id="{2E9D3465-7F99-C14E-7E16-B39DA8AE1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600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52283" name="Group 155">
            <a:extLst>
              <a:ext uri="{FF2B5EF4-FFF2-40B4-BE49-F238E27FC236}">
                <a16:creationId xmlns:a16="http://schemas.microsoft.com/office/drawing/2014/main" id="{0E696C5C-F907-E06C-0B51-79A2A283951D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3897313"/>
            <a:ext cx="812800" cy="333375"/>
            <a:chOff x="1688" y="2448"/>
            <a:chExt cx="512" cy="210"/>
          </a:xfrm>
        </p:grpSpPr>
        <p:sp>
          <p:nvSpPr>
            <p:cNvPr id="52284" name="Rectangle 156">
              <a:extLst>
                <a:ext uri="{FF2B5EF4-FFF2-40B4-BE49-F238E27FC236}">
                  <a16:creationId xmlns:a16="http://schemas.microsoft.com/office/drawing/2014/main" id="{41F5E06D-C7B6-2DF5-1B12-987C5F1A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2285" name="Rectangle 157">
              <a:extLst>
                <a:ext uri="{FF2B5EF4-FFF2-40B4-BE49-F238E27FC236}">
                  <a16:creationId xmlns:a16="http://schemas.microsoft.com/office/drawing/2014/main" id="{AC6C8244-9044-BF5F-D24D-28A782F6F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448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</p:spTree>
  </p:cSld>
  <p:clrMapOvr>
    <a:masterClrMapping/>
  </p:clrMapOvr>
  <p:transition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9020AB4C-2A9D-F0F3-F6A4-BA7F94F394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143C8E60-FD35-4CE6-A752-761E8E6CE3AB}" type="slidenum">
              <a:rPr lang="en-US" altLang="en-US"/>
              <a:pPr>
                <a:spcBef>
                  <a:spcPct val="0"/>
                </a:spcBef>
                <a:buSzTx/>
              </a:pPr>
              <a:t>124</a:t>
            </a:fld>
            <a:endParaRPr lang="en-US" altLang="en-US"/>
          </a:p>
        </p:txBody>
      </p:sp>
      <p:sp>
        <p:nvSpPr>
          <p:cNvPr id="54275" name="Rectangle 168">
            <a:extLst>
              <a:ext uri="{FF2B5EF4-FFF2-40B4-BE49-F238E27FC236}">
                <a16:creationId xmlns:a16="http://schemas.microsoft.com/office/drawing/2014/main" id="{4CD41861-8CD7-9CDB-5D4B-500642992B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Register File Carefully</a:t>
            </a:r>
          </a:p>
        </p:txBody>
      </p:sp>
      <p:sp>
        <p:nvSpPr>
          <p:cNvPr id="54276" name="Rectangle 169">
            <a:extLst>
              <a:ext uri="{FF2B5EF4-FFF2-40B4-BE49-F238E27FC236}">
                <a16:creationId xmlns:a16="http://schemas.microsoft.com/office/drawing/2014/main" id="{C36285EE-E914-E956-400A-A9F0987A4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if reads see value after write during the same cycle?</a:t>
            </a:r>
          </a:p>
          <a:p>
            <a:pPr lvl="1"/>
            <a:r>
              <a:rPr lang="en-US" altLang="en-US"/>
              <a:t>ADD </a:t>
            </a:r>
            <a:r>
              <a:rPr lang="en-US" altLang="en-US" u="sng">
                <a:solidFill>
                  <a:srgbClr val="FF00FF"/>
                </a:solidFill>
              </a:rPr>
              <a:t>X0</a:t>
            </a:r>
            <a:r>
              <a:rPr lang="en-US" altLang="en-US"/>
              <a:t>, X1, X2</a:t>
            </a:r>
          </a:p>
          <a:p>
            <a:pPr lvl="1"/>
            <a:r>
              <a:rPr lang="en-US" altLang="en-US"/>
              <a:t>SUB X3, </a:t>
            </a:r>
            <a:r>
              <a:rPr lang="en-US" altLang="en-US" u="sng">
                <a:solidFill>
                  <a:srgbClr val="FF00FF"/>
                </a:solidFill>
              </a:rPr>
              <a:t>X0</a:t>
            </a:r>
            <a:r>
              <a:rPr lang="en-US" altLang="en-US"/>
              <a:t>, X4</a:t>
            </a:r>
          </a:p>
          <a:p>
            <a:pPr lvl="1"/>
            <a:r>
              <a:rPr lang="en-US" altLang="en-US"/>
              <a:t>AND X5, </a:t>
            </a:r>
            <a:r>
              <a:rPr lang="en-US" altLang="en-US" u="sng">
                <a:solidFill>
                  <a:srgbClr val="FF00FF"/>
                </a:solidFill>
              </a:rPr>
              <a:t>X0</a:t>
            </a:r>
            <a:r>
              <a:rPr lang="en-US" altLang="en-US"/>
              <a:t>, X6</a:t>
            </a:r>
          </a:p>
          <a:p>
            <a:pPr lvl="1"/>
            <a:r>
              <a:rPr lang="en-US" altLang="en-US"/>
              <a:t>ORR X7, </a:t>
            </a:r>
            <a:r>
              <a:rPr lang="en-US" altLang="en-US" u="sng">
                <a:solidFill>
                  <a:srgbClr val="FF00FF"/>
                </a:solidFill>
              </a:rPr>
              <a:t>X0</a:t>
            </a:r>
            <a:r>
              <a:rPr lang="en-US" altLang="en-US"/>
              <a:t>, X8</a:t>
            </a:r>
          </a:p>
          <a:p>
            <a:pPr lvl="1"/>
            <a:r>
              <a:rPr lang="en-US" altLang="en-US"/>
              <a:t>EOR X9, </a:t>
            </a:r>
            <a:r>
              <a:rPr lang="en-US" altLang="en-US" u="sng">
                <a:solidFill>
                  <a:srgbClr val="FF00FF"/>
                </a:solidFill>
              </a:rPr>
              <a:t>X0</a:t>
            </a:r>
            <a:r>
              <a:rPr lang="en-US" altLang="en-US"/>
              <a:t>, X10</a:t>
            </a:r>
          </a:p>
        </p:txBody>
      </p:sp>
      <p:grpSp>
        <p:nvGrpSpPr>
          <p:cNvPr id="54277" name="Group 170">
            <a:extLst>
              <a:ext uri="{FF2B5EF4-FFF2-40B4-BE49-F238E27FC236}">
                <a16:creationId xmlns:a16="http://schemas.microsoft.com/office/drawing/2014/main" id="{D7C09830-21B3-4B6C-4FBD-1A8F575EF5EB}"/>
              </a:ext>
            </a:extLst>
          </p:cNvPr>
          <p:cNvGrpSpPr>
            <a:grpSpLocks/>
          </p:cNvGrpSpPr>
          <p:nvPr/>
        </p:nvGrpSpPr>
        <p:grpSpPr bwMode="auto">
          <a:xfrm>
            <a:off x="5322888" y="4811713"/>
            <a:ext cx="812800" cy="336550"/>
            <a:chOff x="2801" y="1732"/>
            <a:chExt cx="512" cy="212"/>
          </a:xfrm>
        </p:grpSpPr>
        <p:sp>
          <p:nvSpPr>
            <p:cNvPr id="54427" name="Rectangle 171">
              <a:extLst>
                <a:ext uri="{FF2B5EF4-FFF2-40B4-BE49-F238E27FC236}">
                  <a16:creationId xmlns:a16="http://schemas.microsoft.com/office/drawing/2014/main" id="{3146C62F-116E-AF2E-A58D-F348F8A6C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428" name="Rectangle 172">
              <a:extLst>
                <a:ext uri="{FF2B5EF4-FFF2-40B4-BE49-F238E27FC236}">
                  <a16:creationId xmlns:a16="http://schemas.microsoft.com/office/drawing/2014/main" id="{22036726-34DC-87F7-540B-F5565ECEA5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32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54278" name="Group 164">
            <a:extLst>
              <a:ext uri="{FF2B5EF4-FFF2-40B4-BE49-F238E27FC236}">
                <a16:creationId xmlns:a16="http://schemas.microsoft.com/office/drawing/2014/main" id="{573F4E1F-8A92-4E72-EB47-992D7EA63510}"/>
              </a:ext>
            </a:extLst>
          </p:cNvPr>
          <p:cNvGrpSpPr>
            <a:grpSpLocks/>
          </p:cNvGrpSpPr>
          <p:nvPr/>
        </p:nvGrpSpPr>
        <p:grpSpPr bwMode="auto">
          <a:xfrm>
            <a:off x="5322888" y="4354513"/>
            <a:ext cx="812800" cy="333375"/>
            <a:chOff x="2744" y="2448"/>
            <a:chExt cx="512" cy="210"/>
          </a:xfrm>
        </p:grpSpPr>
        <p:sp>
          <p:nvSpPr>
            <p:cNvPr id="54425" name="Rectangle 165">
              <a:extLst>
                <a:ext uri="{FF2B5EF4-FFF2-40B4-BE49-F238E27FC236}">
                  <a16:creationId xmlns:a16="http://schemas.microsoft.com/office/drawing/2014/main" id="{581989BC-7762-D418-AB2F-46BB04B54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426" name="Rectangle 166">
              <a:extLst>
                <a:ext uri="{FF2B5EF4-FFF2-40B4-BE49-F238E27FC236}">
                  <a16:creationId xmlns:a16="http://schemas.microsoft.com/office/drawing/2014/main" id="{02DD411D-ABB0-4E32-1AC5-2FC7D1A87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448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grpSp>
        <p:nvGrpSpPr>
          <p:cNvPr id="54279" name="Group 161">
            <a:extLst>
              <a:ext uri="{FF2B5EF4-FFF2-40B4-BE49-F238E27FC236}">
                <a16:creationId xmlns:a16="http://schemas.microsoft.com/office/drawing/2014/main" id="{09A697C2-11FE-6839-2FD4-56190FF20C3F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4354513"/>
            <a:ext cx="812800" cy="333375"/>
            <a:chOff x="1688" y="2448"/>
            <a:chExt cx="512" cy="210"/>
          </a:xfrm>
        </p:grpSpPr>
        <p:sp>
          <p:nvSpPr>
            <p:cNvPr id="54423" name="Rectangle 162">
              <a:extLst>
                <a:ext uri="{FF2B5EF4-FFF2-40B4-BE49-F238E27FC236}">
                  <a16:creationId xmlns:a16="http://schemas.microsoft.com/office/drawing/2014/main" id="{393B89C3-17BE-7676-D6EC-0D7252FB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424" name="Rectangle 163">
              <a:extLst>
                <a:ext uri="{FF2B5EF4-FFF2-40B4-BE49-F238E27FC236}">
                  <a16:creationId xmlns:a16="http://schemas.microsoft.com/office/drawing/2014/main" id="{CF561179-24CA-C129-F07E-E3F69E4D6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448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sp>
        <p:nvSpPr>
          <p:cNvPr id="54280" name="Rectangle 9">
            <a:extLst>
              <a:ext uri="{FF2B5EF4-FFF2-40B4-BE49-F238E27FC236}">
                <a16:creationId xmlns:a16="http://schemas.microsoft.com/office/drawing/2014/main" id="{DBC2E63C-75D2-18F6-02B7-EE34469C1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3376613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Clock</a:t>
            </a:r>
          </a:p>
        </p:txBody>
      </p:sp>
      <p:grpSp>
        <p:nvGrpSpPr>
          <p:cNvPr id="54281" name="Group 10">
            <a:extLst>
              <a:ext uri="{FF2B5EF4-FFF2-40B4-BE49-F238E27FC236}">
                <a16:creationId xmlns:a16="http://schemas.microsoft.com/office/drawing/2014/main" id="{2D936D5C-05EF-AE1D-1CE8-A40A423711C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38188" y="3440113"/>
            <a:ext cx="7924800" cy="228600"/>
            <a:chOff x="384" y="2160"/>
            <a:chExt cx="4992" cy="144"/>
          </a:xfrm>
        </p:grpSpPr>
        <p:grpSp>
          <p:nvGrpSpPr>
            <p:cNvPr id="54376" name="Group 11">
              <a:extLst>
                <a:ext uri="{FF2B5EF4-FFF2-40B4-BE49-F238E27FC236}">
                  <a16:creationId xmlns:a16="http://schemas.microsoft.com/office/drawing/2014/main" id="{89844756-4738-3C1F-8CC0-D8C00A51A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160"/>
              <a:ext cx="528" cy="144"/>
              <a:chOff x="624" y="2160"/>
              <a:chExt cx="528" cy="144"/>
            </a:xfrm>
          </p:grpSpPr>
          <p:sp>
            <p:nvSpPr>
              <p:cNvPr id="54419" name="Line 12">
                <a:extLst>
                  <a:ext uri="{FF2B5EF4-FFF2-40B4-BE49-F238E27FC236}">
                    <a16:creationId xmlns:a16="http://schemas.microsoft.com/office/drawing/2014/main" id="{8E50CEF4-EEFC-F4D5-C6DA-35A839E87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0" name="Line 13">
                <a:extLst>
                  <a:ext uri="{FF2B5EF4-FFF2-40B4-BE49-F238E27FC236}">
                    <a16:creationId xmlns:a16="http://schemas.microsoft.com/office/drawing/2014/main" id="{18BF26B9-105D-30DE-F43F-6807E8B7A4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1" name="Line 14">
                <a:extLst>
                  <a:ext uri="{FF2B5EF4-FFF2-40B4-BE49-F238E27FC236}">
                    <a16:creationId xmlns:a16="http://schemas.microsoft.com/office/drawing/2014/main" id="{B522A248-C7B2-8C28-D364-CA4DDAF5A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22" name="Line 15">
                <a:extLst>
                  <a:ext uri="{FF2B5EF4-FFF2-40B4-BE49-F238E27FC236}">
                    <a16:creationId xmlns:a16="http://schemas.microsoft.com/office/drawing/2014/main" id="{18DE6657-0B5D-D3E9-4751-268F812069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77" name="Group 16">
              <a:extLst>
                <a:ext uri="{FF2B5EF4-FFF2-40B4-BE49-F238E27FC236}">
                  <a16:creationId xmlns:a16="http://schemas.microsoft.com/office/drawing/2014/main" id="{904A67C9-ED08-99EA-024F-3CB94BFEE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160"/>
              <a:ext cx="528" cy="144"/>
              <a:chOff x="1152" y="2160"/>
              <a:chExt cx="528" cy="144"/>
            </a:xfrm>
          </p:grpSpPr>
          <p:sp>
            <p:nvSpPr>
              <p:cNvPr id="54415" name="Line 17">
                <a:extLst>
                  <a:ext uri="{FF2B5EF4-FFF2-40B4-BE49-F238E27FC236}">
                    <a16:creationId xmlns:a16="http://schemas.microsoft.com/office/drawing/2014/main" id="{F85A8153-2F79-6142-D1AE-BDE008A19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6" name="Line 18">
                <a:extLst>
                  <a:ext uri="{FF2B5EF4-FFF2-40B4-BE49-F238E27FC236}">
                    <a16:creationId xmlns:a16="http://schemas.microsoft.com/office/drawing/2014/main" id="{04E16DAF-CD5D-1BFD-5E20-F2EE29FE7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7" name="Line 19">
                <a:extLst>
                  <a:ext uri="{FF2B5EF4-FFF2-40B4-BE49-F238E27FC236}">
                    <a16:creationId xmlns:a16="http://schemas.microsoft.com/office/drawing/2014/main" id="{247A9184-80DB-84F1-8BB8-A1B1022F15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8" name="Line 20">
                <a:extLst>
                  <a:ext uri="{FF2B5EF4-FFF2-40B4-BE49-F238E27FC236}">
                    <a16:creationId xmlns:a16="http://schemas.microsoft.com/office/drawing/2014/main" id="{6702B179-808D-7105-9CE4-DF552FF33C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78" name="Group 21">
              <a:extLst>
                <a:ext uri="{FF2B5EF4-FFF2-40B4-BE49-F238E27FC236}">
                  <a16:creationId xmlns:a16="http://schemas.microsoft.com/office/drawing/2014/main" id="{7270F94D-3E29-838D-4526-A1E8318B17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160"/>
              <a:ext cx="528" cy="144"/>
              <a:chOff x="1680" y="2160"/>
              <a:chExt cx="528" cy="144"/>
            </a:xfrm>
          </p:grpSpPr>
          <p:sp>
            <p:nvSpPr>
              <p:cNvPr id="54411" name="Line 22">
                <a:extLst>
                  <a:ext uri="{FF2B5EF4-FFF2-40B4-BE49-F238E27FC236}">
                    <a16:creationId xmlns:a16="http://schemas.microsoft.com/office/drawing/2014/main" id="{5394547F-527C-E8F2-8472-AAFDA0875A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2" name="Line 23">
                <a:extLst>
                  <a:ext uri="{FF2B5EF4-FFF2-40B4-BE49-F238E27FC236}">
                    <a16:creationId xmlns:a16="http://schemas.microsoft.com/office/drawing/2014/main" id="{18D3EBD0-20A0-8BA1-4B33-92A1E7D3CF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3" name="Line 24">
                <a:extLst>
                  <a:ext uri="{FF2B5EF4-FFF2-40B4-BE49-F238E27FC236}">
                    <a16:creationId xmlns:a16="http://schemas.microsoft.com/office/drawing/2014/main" id="{87B2E10D-A3EF-06F5-BAB6-4073B0D08B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4" name="Line 25">
                <a:extLst>
                  <a:ext uri="{FF2B5EF4-FFF2-40B4-BE49-F238E27FC236}">
                    <a16:creationId xmlns:a16="http://schemas.microsoft.com/office/drawing/2014/main" id="{9BA8FC3F-63DB-08B3-8314-DD5C5A7E6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79" name="Group 26">
              <a:extLst>
                <a:ext uri="{FF2B5EF4-FFF2-40B4-BE49-F238E27FC236}">
                  <a16:creationId xmlns:a16="http://schemas.microsoft.com/office/drawing/2014/main" id="{367AF348-8D7B-BFA7-3C7A-CF74FA3C5D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60"/>
              <a:ext cx="528" cy="144"/>
              <a:chOff x="2208" y="2160"/>
              <a:chExt cx="528" cy="144"/>
            </a:xfrm>
          </p:grpSpPr>
          <p:sp>
            <p:nvSpPr>
              <p:cNvPr id="54407" name="Line 27">
                <a:extLst>
                  <a:ext uri="{FF2B5EF4-FFF2-40B4-BE49-F238E27FC236}">
                    <a16:creationId xmlns:a16="http://schemas.microsoft.com/office/drawing/2014/main" id="{B79704B7-323E-5A43-49CB-B69B78C5E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8" name="Line 28">
                <a:extLst>
                  <a:ext uri="{FF2B5EF4-FFF2-40B4-BE49-F238E27FC236}">
                    <a16:creationId xmlns:a16="http://schemas.microsoft.com/office/drawing/2014/main" id="{F2794018-8C41-91FE-31B7-409EEE37B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9" name="Line 29">
                <a:extLst>
                  <a:ext uri="{FF2B5EF4-FFF2-40B4-BE49-F238E27FC236}">
                    <a16:creationId xmlns:a16="http://schemas.microsoft.com/office/drawing/2014/main" id="{86CD4799-9C5F-7387-22D5-5AD8AC047F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10" name="Line 30">
                <a:extLst>
                  <a:ext uri="{FF2B5EF4-FFF2-40B4-BE49-F238E27FC236}">
                    <a16:creationId xmlns:a16="http://schemas.microsoft.com/office/drawing/2014/main" id="{91FC88F3-018E-2B02-452A-F8706BEC3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80" name="Group 31">
              <a:extLst>
                <a:ext uri="{FF2B5EF4-FFF2-40B4-BE49-F238E27FC236}">
                  <a16:creationId xmlns:a16="http://schemas.microsoft.com/office/drawing/2014/main" id="{4AD8CE5C-E43D-9F46-A3E9-305F7A4EE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60"/>
              <a:ext cx="528" cy="144"/>
              <a:chOff x="2736" y="2160"/>
              <a:chExt cx="528" cy="144"/>
            </a:xfrm>
          </p:grpSpPr>
          <p:sp>
            <p:nvSpPr>
              <p:cNvPr id="54403" name="Line 32">
                <a:extLst>
                  <a:ext uri="{FF2B5EF4-FFF2-40B4-BE49-F238E27FC236}">
                    <a16:creationId xmlns:a16="http://schemas.microsoft.com/office/drawing/2014/main" id="{377BFB02-0705-3B63-34F1-35B3D42D1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4" name="Line 33">
                <a:extLst>
                  <a:ext uri="{FF2B5EF4-FFF2-40B4-BE49-F238E27FC236}">
                    <a16:creationId xmlns:a16="http://schemas.microsoft.com/office/drawing/2014/main" id="{2B2CE099-3A0A-3295-6985-79AA32B73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5" name="Line 34">
                <a:extLst>
                  <a:ext uri="{FF2B5EF4-FFF2-40B4-BE49-F238E27FC236}">
                    <a16:creationId xmlns:a16="http://schemas.microsoft.com/office/drawing/2014/main" id="{EC7EB0F0-D130-F5B4-F70C-A54CB957A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6" name="Line 35">
                <a:extLst>
                  <a:ext uri="{FF2B5EF4-FFF2-40B4-BE49-F238E27FC236}">
                    <a16:creationId xmlns:a16="http://schemas.microsoft.com/office/drawing/2014/main" id="{7D72ADDB-2626-F382-AD19-F315B3F26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81" name="Group 36">
              <a:extLst>
                <a:ext uri="{FF2B5EF4-FFF2-40B4-BE49-F238E27FC236}">
                  <a16:creationId xmlns:a16="http://schemas.microsoft.com/office/drawing/2014/main" id="{30A03513-8328-D73C-0039-A9747FC01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160"/>
              <a:ext cx="528" cy="144"/>
              <a:chOff x="3264" y="2160"/>
              <a:chExt cx="528" cy="144"/>
            </a:xfrm>
          </p:grpSpPr>
          <p:sp>
            <p:nvSpPr>
              <p:cNvPr id="54399" name="Line 37">
                <a:extLst>
                  <a:ext uri="{FF2B5EF4-FFF2-40B4-BE49-F238E27FC236}">
                    <a16:creationId xmlns:a16="http://schemas.microsoft.com/office/drawing/2014/main" id="{C9D1D6B6-FD6F-AC73-6A6D-195F7386C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0" name="Line 38">
                <a:extLst>
                  <a:ext uri="{FF2B5EF4-FFF2-40B4-BE49-F238E27FC236}">
                    <a16:creationId xmlns:a16="http://schemas.microsoft.com/office/drawing/2014/main" id="{72E4B6F7-32C8-9D94-9C49-ABEA64E06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1" name="Line 39">
                <a:extLst>
                  <a:ext uri="{FF2B5EF4-FFF2-40B4-BE49-F238E27FC236}">
                    <a16:creationId xmlns:a16="http://schemas.microsoft.com/office/drawing/2014/main" id="{B7A5FDFC-0640-71A0-567D-F896EE331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402" name="Line 40">
                <a:extLst>
                  <a:ext uri="{FF2B5EF4-FFF2-40B4-BE49-F238E27FC236}">
                    <a16:creationId xmlns:a16="http://schemas.microsoft.com/office/drawing/2014/main" id="{58A0F42A-1423-76D3-9D5A-D22D41758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82" name="Group 41">
              <a:extLst>
                <a:ext uri="{FF2B5EF4-FFF2-40B4-BE49-F238E27FC236}">
                  <a16:creationId xmlns:a16="http://schemas.microsoft.com/office/drawing/2014/main" id="{2312FF92-62CE-0EA0-AB4B-0363AA9A4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160"/>
              <a:ext cx="528" cy="144"/>
              <a:chOff x="3792" y="2160"/>
              <a:chExt cx="528" cy="144"/>
            </a:xfrm>
          </p:grpSpPr>
          <p:sp>
            <p:nvSpPr>
              <p:cNvPr id="54395" name="Line 42">
                <a:extLst>
                  <a:ext uri="{FF2B5EF4-FFF2-40B4-BE49-F238E27FC236}">
                    <a16:creationId xmlns:a16="http://schemas.microsoft.com/office/drawing/2014/main" id="{E5F0AA7C-6491-03F7-69E3-6CF835E97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6" name="Line 43">
                <a:extLst>
                  <a:ext uri="{FF2B5EF4-FFF2-40B4-BE49-F238E27FC236}">
                    <a16:creationId xmlns:a16="http://schemas.microsoft.com/office/drawing/2014/main" id="{F1734338-66B9-6F33-B1DE-72A4E6213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7" name="Line 44">
                <a:extLst>
                  <a:ext uri="{FF2B5EF4-FFF2-40B4-BE49-F238E27FC236}">
                    <a16:creationId xmlns:a16="http://schemas.microsoft.com/office/drawing/2014/main" id="{B44DAF32-E953-BCEF-C569-A4D5D8E332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8" name="Line 45">
                <a:extLst>
                  <a:ext uri="{FF2B5EF4-FFF2-40B4-BE49-F238E27FC236}">
                    <a16:creationId xmlns:a16="http://schemas.microsoft.com/office/drawing/2014/main" id="{F2404613-0246-345F-FC01-B516EEDC2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4383" name="Group 46">
              <a:extLst>
                <a:ext uri="{FF2B5EF4-FFF2-40B4-BE49-F238E27FC236}">
                  <a16:creationId xmlns:a16="http://schemas.microsoft.com/office/drawing/2014/main" id="{D4392EF2-DF54-3D0A-9804-6BBFCD4CCE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160"/>
              <a:ext cx="528" cy="144"/>
              <a:chOff x="4320" y="2160"/>
              <a:chExt cx="528" cy="144"/>
            </a:xfrm>
          </p:grpSpPr>
          <p:sp>
            <p:nvSpPr>
              <p:cNvPr id="54391" name="Line 47">
                <a:extLst>
                  <a:ext uri="{FF2B5EF4-FFF2-40B4-BE49-F238E27FC236}">
                    <a16:creationId xmlns:a16="http://schemas.microsoft.com/office/drawing/2014/main" id="{F7356601-DDD1-CB52-994D-0D9085A55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2" name="Line 48">
                <a:extLst>
                  <a:ext uri="{FF2B5EF4-FFF2-40B4-BE49-F238E27FC236}">
                    <a16:creationId xmlns:a16="http://schemas.microsoft.com/office/drawing/2014/main" id="{C99C0604-31EE-9435-8071-477515ED4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3" name="Line 49">
                <a:extLst>
                  <a:ext uri="{FF2B5EF4-FFF2-40B4-BE49-F238E27FC236}">
                    <a16:creationId xmlns:a16="http://schemas.microsoft.com/office/drawing/2014/main" id="{7F7F4401-A354-84CD-C76B-B527FD499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4" name="Line 50">
                <a:extLst>
                  <a:ext uri="{FF2B5EF4-FFF2-40B4-BE49-F238E27FC236}">
                    <a16:creationId xmlns:a16="http://schemas.microsoft.com/office/drawing/2014/main" id="{C3A9B7A2-3563-2734-09ED-B991AA814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84" name="Line 51">
              <a:extLst>
                <a:ext uri="{FF2B5EF4-FFF2-40B4-BE49-F238E27FC236}">
                  <a16:creationId xmlns:a16="http://schemas.microsoft.com/office/drawing/2014/main" id="{2557FEB8-AA7F-BC23-CCD7-5B3794D0F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1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4385" name="Group 52">
              <a:extLst>
                <a:ext uri="{FF2B5EF4-FFF2-40B4-BE49-F238E27FC236}">
                  <a16:creationId xmlns:a16="http://schemas.microsoft.com/office/drawing/2014/main" id="{8221ECED-C56A-4B0B-4EF0-9586517A78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160"/>
              <a:ext cx="528" cy="144"/>
              <a:chOff x="4848" y="2160"/>
              <a:chExt cx="528" cy="144"/>
            </a:xfrm>
          </p:grpSpPr>
          <p:sp>
            <p:nvSpPr>
              <p:cNvPr id="54387" name="Line 53">
                <a:extLst>
                  <a:ext uri="{FF2B5EF4-FFF2-40B4-BE49-F238E27FC236}">
                    <a16:creationId xmlns:a16="http://schemas.microsoft.com/office/drawing/2014/main" id="{6CAD5094-C600-EC77-534E-525EB1D11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8" name="Line 54">
                <a:extLst>
                  <a:ext uri="{FF2B5EF4-FFF2-40B4-BE49-F238E27FC236}">
                    <a16:creationId xmlns:a16="http://schemas.microsoft.com/office/drawing/2014/main" id="{181EDF8F-AA2B-D863-22E9-98AFD51C2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89" name="Line 55">
                <a:extLst>
                  <a:ext uri="{FF2B5EF4-FFF2-40B4-BE49-F238E27FC236}">
                    <a16:creationId xmlns:a16="http://schemas.microsoft.com/office/drawing/2014/main" id="{BD73944E-FB69-FA6A-798C-D818FE54F3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390" name="Line 56">
                <a:extLst>
                  <a:ext uri="{FF2B5EF4-FFF2-40B4-BE49-F238E27FC236}">
                    <a16:creationId xmlns:a16="http://schemas.microsoft.com/office/drawing/2014/main" id="{3ACD5819-2D31-67D8-8C25-5BB4E23C77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386" name="Line 57">
              <a:extLst>
                <a:ext uri="{FF2B5EF4-FFF2-40B4-BE49-F238E27FC236}">
                  <a16:creationId xmlns:a16="http://schemas.microsoft.com/office/drawing/2014/main" id="{85EE4FCA-3DAA-D3A7-350C-E7D5BF985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4282" name="Line 58">
            <a:extLst>
              <a:ext uri="{FF2B5EF4-FFF2-40B4-BE49-F238E27FC236}">
                <a16:creationId xmlns:a16="http://schemas.microsoft.com/office/drawing/2014/main" id="{9AEA3057-1FE1-9AA7-9181-9960A41CD8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91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3" name="Line 59">
            <a:extLst>
              <a:ext uri="{FF2B5EF4-FFF2-40B4-BE49-F238E27FC236}">
                <a16:creationId xmlns:a16="http://schemas.microsoft.com/office/drawing/2014/main" id="{617EA37F-F1D1-4AF6-257E-A826B904A0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73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Rectangle 60">
            <a:extLst>
              <a:ext uri="{FF2B5EF4-FFF2-40B4-BE49-F238E27FC236}">
                <a16:creationId xmlns:a16="http://schemas.microsoft.com/office/drawing/2014/main" id="{EA3A7205-BF8E-B613-4F57-67A29EC3C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1</a:t>
            </a:r>
          </a:p>
        </p:txBody>
      </p:sp>
      <p:sp>
        <p:nvSpPr>
          <p:cNvPr id="54285" name="Rectangle 61">
            <a:extLst>
              <a:ext uri="{FF2B5EF4-FFF2-40B4-BE49-F238E27FC236}">
                <a16:creationId xmlns:a16="http://schemas.microsoft.com/office/drawing/2014/main" id="{7A985601-0326-9E7F-A099-1FEE85F75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2</a:t>
            </a:r>
          </a:p>
        </p:txBody>
      </p:sp>
      <p:sp>
        <p:nvSpPr>
          <p:cNvPr id="54286" name="Line 62">
            <a:extLst>
              <a:ext uri="{FF2B5EF4-FFF2-40B4-BE49-F238E27FC236}">
                <a16:creationId xmlns:a16="http://schemas.microsoft.com/office/drawing/2014/main" id="{CC542064-3663-8DDB-6EFC-B8CE706132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55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Line 63">
            <a:extLst>
              <a:ext uri="{FF2B5EF4-FFF2-40B4-BE49-F238E27FC236}">
                <a16:creationId xmlns:a16="http://schemas.microsoft.com/office/drawing/2014/main" id="{D29544BD-3E66-7F83-A96E-6E85AD718F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37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64">
            <a:extLst>
              <a:ext uri="{FF2B5EF4-FFF2-40B4-BE49-F238E27FC236}">
                <a16:creationId xmlns:a16="http://schemas.microsoft.com/office/drawing/2014/main" id="{F79118CA-AE30-C469-2139-0C29096784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19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65">
            <a:extLst>
              <a:ext uri="{FF2B5EF4-FFF2-40B4-BE49-F238E27FC236}">
                <a16:creationId xmlns:a16="http://schemas.microsoft.com/office/drawing/2014/main" id="{628A842C-C0B1-9B6F-B25B-8804D1829B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01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66">
            <a:extLst>
              <a:ext uri="{FF2B5EF4-FFF2-40B4-BE49-F238E27FC236}">
                <a16:creationId xmlns:a16="http://schemas.microsoft.com/office/drawing/2014/main" id="{B803C1A5-1089-8CE9-3163-A3B4077BAB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83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Line 67">
            <a:extLst>
              <a:ext uri="{FF2B5EF4-FFF2-40B4-BE49-F238E27FC236}">
                <a16:creationId xmlns:a16="http://schemas.microsoft.com/office/drawing/2014/main" id="{8FA3D580-D87F-E5A6-3505-81158D090B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65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Line 68">
            <a:extLst>
              <a:ext uri="{FF2B5EF4-FFF2-40B4-BE49-F238E27FC236}">
                <a16:creationId xmlns:a16="http://schemas.microsoft.com/office/drawing/2014/main" id="{8A81F9EF-BEF3-B5B7-0E02-DFE5131107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47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69">
            <a:extLst>
              <a:ext uri="{FF2B5EF4-FFF2-40B4-BE49-F238E27FC236}">
                <a16:creationId xmlns:a16="http://schemas.microsoft.com/office/drawing/2014/main" id="{D49B3B52-B0E8-5FE4-ACAB-897C3DAC2A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29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Rectangle 70">
            <a:extLst>
              <a:ext uri="{FF2B5EF4-FFF2-40B4-BE49-F238E27FC236}">
                <a16:creationId xmlns:a16="http://schemas.microsoft.com/office/drawing/2014/main" id="{F4AA1199-7EE6-E161-3654-72F444492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3</a:t>
            </a:r>
          </a:p>
        </p:txBody>
      </p:sp>
      <p:sp>
        <p:nvSpPr>
          <p:cNvPr id="54295" name="Rectangle 71">
            <a:extLst>
              <a:ext uri="{FF2B5EF4-FFF2-40B4-BE49-F238E27FC236}">
                <a16:creationId xmlns:a16="http://schemas.microsoft.com/office/drawing/2014/main" id="{A0E65A3E-C788-D17E-50EF-21C98E6F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4</a:t>
            </a:r>
          </a:p>
        </p:txBody>
      </p:sp>
      <p:sp>
        <p:nvSpPr>
          <p:cNvPr id="54296" name="Rectangle 72">
            <a:extLst>
              <a:ext uri="{FF2B5EF4-FFF2-40B4-BE49-F238E27FC236}">
                <a16:creationId xmlns:a16="http://schemas.microsoft.com/office/drawing/2014/main" id="{B0169803-90F2-AF8A-BD58-EF86E85D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5</a:t>
            </a:r>
          </a:p>
        </p:txBody>
      </p:sp>
      <p:sp>
        <p:nvSpPr>
          <p:cNvPr id="54297" name="Rectangle 73">
            <a:extLst>
              <a:ext uri="{FF2B5EF4-FFF2-40B4-BE49-F238E27FC236}">
                <a16:creationId xmlns:a16="http://schemas.microsoft.com/office/drawing/2014/main" id="{704FE6C0-C9CD-94D8-E2D6-0E44484DD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6</a:t>
            </a:r>
          </a:p>
        </p:txBody>
      </p:sp>
      <p:sp>
        <p:nvSpPr>
          <p:cNvPr id="54298" name="Rectangle 74">
            <a:extLst>
              <a:ext uri="{FF2B5EF4-FFF2-40B4-BE49-F238E27FC236}">
                <a16:creationId xmlns:a16="http://schemas.microsoft.com/office/drawing/2014/main" id="{43EE24CC-2A03-0B56-627A-AEE9665E9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7</a:t>
            </a:r>
          </a:p>
        </p:txBody>
      </p:sp>
      <p:sp>
        <p:nvSpPr>
          <p:cNvPr id="54299" name="Rectangle 75">
            <a:extLst>
              <a:ext uri="{FF2B5EF4-FFF2-40B4-BE49-F238E27FC236}">
                <a16:creationId xmlns:a16="http://schemas.microsoft.com/office/drawing/2014/main" id="{01B93A22-5902-464A-97A5-A7E3E8C35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8</a:t>
            </a:r>
          </a:p>
        </p:txBody>
      </p:sp>
      <p:sp>
        <p:nvSpPr>
          <p:cNvPr id="54300" name="Rectangle 76">
            <a:extLst>
              <a:ext uri="{FF2B5EF4-FFF2-40B4-BE49-F238E27FC236}">
                <a16:creationId xmlns:a16="http://schemas.microsoft.com/office/drawing/2014/main" id="{C64800B8-58FB-588B-48D6-AF1B2C6C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9</a:t>
            </a:r>
          </a:p>
        </p:txBody>
      </p:sp>
      <p:grpSp>
        <p:nvGrpSpPr>
          <p:cNvPr id="54301" name="Group 77">
            <a:extLst>
              <a:ext uri="{FF2B5EF4-FFF2-40B4-BE49-F238E27FC236}">
                <a16:creationId xmlns:a16="http://schemas.microsoft.com/office/drawing/2014/main" id="{ED527762-63F2-5FD0-2434-D80311BA2B1A}"/>
              </a:ext>
            </a:extLst>
          </p:cNvPr>
          <p:cNvGrpSpPr>
            <a:grpSpLocks/>
          </p:cNvGrpSpPr>
          <p:nvPr/>
        </p:nvGrpSpPr>
        <p:grpSpPr bwMode="auto">
          <a:xfrm>
            <a:off x="1131888" y="3897313"/>
            <a:ext cx="812800" cy="333375"/>
            <a:chOff x="632" y="2448"/>
            <a:chExt cx="512" cy="210"/>
          </a:xfrm>
        </p:grpSpPr>
        <p:sp>
          <p:nvSpPr>
            <p:cNvPr id="54374" name="Rectangle 78">
              <a:extLst>
                <a:ext uri="{FF2B5EF4-FFF2-40B4-BE49-F238E27FC236}">
                  <a16:creationId xmlns:a16="http://schemas.microsoft.com/office/drawing/2014/main" id="{906D0B5F-EBBD-D1C8-83A2-F0A3A6B99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75" name="Rectangle 79">
              <a:extLst>
                <a:ext uri="{FF2B5EF4-FFF2-40B4-BE49-F238E27FC236}">
                  <a16:creationId xmlns:a16="http://schemas.microsoft.com/office/drawing/2014/main" id="{B9991B7B-693C-94CE-6940-0B786B846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448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54302" name="Group 80">
            <a:extLst>
              <a:ext uri="{FF2B5EF4-FFF2-40B4-BE49-F238E27FC236}">
                <a16:creationId xmlns:a16="http://schemas.microsoft.com/office/drawing/2014/main" id="{BA874509-8935-6FAD-69BF-22097E398E78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3897313"/>
            <a:ext cx="903288" cy="333375"/>
            <a:chOff x="1143" y="2448"/>
            <a:chExt cx="569" cy="210"/>
          </a:xfrm>
        </p:grpSpPr>
        <p:sp>
          <p:nvSpPr>
            <p:cNvPr id="54372" name="Rectangle 81">
              <a:extLst>
                <a:ext uri="{FF2B5EF4-FFF2-40B4-BE49-F238E27FC236}">
                  <a16:creationId xmlns:a16="http://schemas.microsoft.com/office/drawing/2014/main" id="{5C88E2A7-39CC-D376-7997-17244C1BA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73" name="Rectangle 82">
              <a:extLst>
                <a:ext uri="{FF2B5EF4-FFF2-40B4-BE49-F238E27FC236}">
                  <a16:creationId xmlns:a16="http://schemas.microsoft.com/office/drawing/2014/main" id="{0F3B932B-BFD7-D827-0EB0-485638AF6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448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54303" name="Group 83">
            <a:extLst>
              <a:ext uri="{FF2B5EF4-FFF2-40B4-BE49-F238E27FC236}">
                <a16:creationId xmlns:a16="http://schemas.microsoft.com/office/drawing/2014/main" id="{3812D061-F37C-A4BE-6933-6778A67A6C55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3897313"/>
            <a:ext cx="812800" cy="336550"/>
            <a:chOff x="2273" y="1444"/>
            <a:chExt cx="512" cy="212"/>
          </a:xfrm>
        </p:grpSpPr>
        <p:sp>
          <p:nvSpPr>
            <p:cNvPr id="54370" name="Rectangle 84">
              <a:extLst>
                <a:ext uri="{FF2B5EF4-FFF2-40B4-BE49-F238E27FC236}">
                  <a16:creationId xmlns:a16="http://schemas.microsoft.com/office/drawing/2014/main" id="{CD916A17-55EC-B1D2-1015-133922937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452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71" name="Rectangle 85">
              <a:extLst>
                <a:ext uri="{FF2B5EF4-FFF2-40B4-BE49-F238E27FC236}">
                  <a16:creationId xmlns:a16="http://schemas.microsoft.com/office/drawing/2014/main" id="{D99746A1-EB61-6D11-DE31-3DAF83806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44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54304" name="Group 86">
            <a:extLst>
              <a:ext uri="{FF2B5EF4-FFF2-40B4-BE49-F238E27FC236}">
                <a16:creationId xmlns:a16="http://schemas.microsoft.com/office/drawing/2014/main" id="{D88C9F49-9CD1-1841-D1D2-63FEA9ECFDEE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3897313"/>
            <a:ext cx="812800" cy="333375"/>
            <a:chOff x="2744" y="2448"/>
            <a:chExt cx="512" cy="210"/>
          </a:xfrm>
        </p:grpSpPr>
        <p:sp>
          <p:nvSpPr>
            <p:cNvPr id="54368" name="Rectangle 87">
              <a:extLst>
                <a:ext uri="{FF2B5EF4-FFF2-40B4-BE49-F238E27FC236}">
                  <a16:creationId xmlns:a16="http://schemas.microsoft.com/office/drawing/2014/main" id="{8C57F68E-A185-DC52-6EB5-E797288A3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69" name="Rectangle 88">
              <a:extLst>
                <a:ext uri="{FF2B5EF4-FFF2-40B4-BE49-F238E27FC236}">
                  <a16:creationId xmlns:a16="http://schemas.microsoft.com/office/drawing/2014/main" id="{8070B090-2634-7AC0-622E-017EB6A35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448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54305" name="Rectangle 89">
            <a:extLst>
              <a:ext uri="{FF2B5EF4-FFF2-40B4-BE49-F238E27FC236}">
                <a16:creationId xmlns:a16="http://schemas.microsoft.com/office/drawing/2014/main" id="{E39B6EDE-7558-D29E-2B1C-2964B0B3C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897313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ADD</a:t>
            </a:r>
          </a:p>
        </p:txBody>
      </p:sp>
      <p:grpSp>
        <p:nvGrpSpPr>
          <p:cNvPr id="54306" name="Group 90">
            <a:extLst>
              <a:ext uri="{FF2B5EF4-FFF2-40B4-BE49-F238E27FC236}">
                <a16:creationId xmlns:a16="http://schemas.microsoft.com/office/drawing/2014/main" id="{8F9CA696-8A13-44EE-9F8E-5ACE3D0CAC47}"/>
              </a:ext>
            </a:extLst>
          </p:cNvPr>
          <p:cNvGrpSpPr>
            <a:grpSpLocks/>
          </p:cNvGrpSpPr>
          <p:nvPr/>
        </p:nvGrpSpPr>
        <p:grpSpPr bwMode="auto">
          <a:xfrm>
            <a:off x="1970088" y="4354513"/>
            <a:ext cx="812800" cy="333375"/>
            <a:chOff x="1160" y="2736"/>
            <a:chExt cx="512" cy="210"/>
          </a:xfrm>
        </p:grpSpPr>
        <p:sp>
          <p:nvSpPr>
            <p:cNvPr id="54366" name="Rectangle 91">
              <a:extLst>
                <a:ext uri="{FF2B5EF4-FFF2-40B4-BE49-F238E27FC236}">
                  <a16:creationId xmlns:a16="http://schemas.microsoft.com/office/drawing/2014/main" id="{A6A0927E-DAB2-55EE-1C0F-A1893BD1A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67" name="Rectangle 92">
              <a:extLst>
                <a:ext uri="{FF2B5EF4-FFF2-40B4-BE49-F238E27FC236}">
                  <a16:creationId xmlns:a16="http://schemas.microsoft.com/office/drawing/2014/main" id="{539B4E35-EAF3-85A9-057B-70E161C86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736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54307" name="Group 93">
            <a:extLst>
              <a:ext uri="{FF2B5EF4-FFF2-40B4-BE49-F238E27FC236}">
                <a16:creationId xmlns:a16="http://schemas.microsoft.com/office/drawing/2014/main" id="{AE582751-D8D4-252C-70A4-A22DFCB330DF}"/>
              </a:ext>
            </a:extLst>
          </p:cNvPr>
          <p:cNvGrpSpPr>
            <a:grpSpLocks/>
          </p:cNvGrpSpPr>
          <p:nvPr/>
        </p:nvGrpSpPr>
        <p:grpSpPr bwMode="auto">
          <a:xfrm>
            <a:off x="2781300" y="4354513"/>
            <a:ext cx="903288" cy="333375"/>
            <a:chOff x="1671" y="2736"/>
            <a:chExt cx="569" cy="210"/>
          </a:xfrm>
        </p:grpSpPr>
        <p:sp>
          <p:nvSpPr>
            <p:cNvPr id="54364" name="Rectangle 94">
              <a:extLst>
                <a:ext uri="{FF2B5EF4-FFF2-40B4-BE49-F238E27FC236}">
                  <a16:creationId xmlns:a16="http://schemas.microsoft.com/office/drawing/2014/main" id="{6639EEE8-A66F-4C38-066C-CE345A8F6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65" name="Rectangle 95">
              <a:extLst>
                <a:ext uri="{FF2B5EF4-FFF2-40B4-BE49-F238E27FC236}">
                  <a16:creationId xmlns:a16="http://schemas.microsoft.com/office/drawing/2014/main" id="{D945B94B-7D33-DB9A-CD36-54D8FEA7C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2736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54308" name="Group 96">
            <a:extLst>
              <a:ext uri="{FF2B5EF4-FFF2-40B4-BE49-F238E27FC236}">
                <a16:creationId xmlns:a16="http://schemas.microsoft.com/office/drawing/2014/main" id="{E6E564E9-A6C2-C156-8B11-9E9EA02EFA95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4354513"/>
            <a:ext cx="812800" cy="336550"/>
            <a:chOff x="2801" y="1732"/>
            <a:chExt cx="512" cy="212"/>
          </a:xfrm>
        </p:grpSpPr>
        <p:sp>
          <p:nvSpPr>
            <p:cNvPr id="54362" name="Rectangle 97">
              <a:extLst>
                <a:ext uri="{FF2B5EF4-FFF2-40B4-BE49-F238E27FC236}">
                  <a16:creationId xmlns:a16="http://schemas.microsoft.com/office/drawing/2014/main" id="{B257F53E-DD6F-9195-3BB1-DD38007CB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63" name="Rectangle 98">
              <a:extLst>
                <a:ext uri="{FF2B5EF4-FFF2-40B4-BE49-F238E27FC236}">
                  <a16:creationId xmlns:a16="http://schemas.microsoft.com/office/drawing/2014/main" id="{2869E336-325B-ED7C-B895-91D72891A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32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sp>
        <p:nvSpPr>
          <p:cNvPr id="54309" name="Rectangle 102">
            <a:extLst>
              <a:ext uri="{FF2B5EF4-FFF2-40B4-BE49-F238E27FC236}">
                <a16:creationId xmlns:a16="http://schemas.microsoft.com/office/drawing/2014/main" id="{C647507D-E671-50E7-B5B1-39E76D70C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4354513"/>
            <a:ext cx="58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SUB</a:t>
            </a:r>
          </a:p>
        </p:txBody>
      </p:sp>
      <p:grpSp>
        <p:nvGrpSpPr>
          <p:cNvPr id="54310" name="Group 103">
            <a:extLst>
              <a:ext uri="{FF2B5EF4-FFF2-40B4-BE49-F238E27FC236}">
                <a16:creationId xmlns:a16="http://schemas.microsoft.com/office/drawing/2014/main" id="{5AB4CF6F-2DC9-5CAA-C767-1A3AC447AEEE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4811713"/>
            <a:ext cx="812800" cy="333375"/>
            <a:chOff x="1688" y="3024"/>
            <a:chExt cx="512" cy="210"/>
          </a:xfrm>
        </p:grpSpPr>
        <p:sp>
          <p:nvSpPr>
            <p:cNvPr id="54360" name="Rectangle 104">
              <a:extLst>
                <a:ext uri="{FF2B5EF4-FFF2-40B4-BE49-F238E27FC236}">
                  <a16:creationId xmlns:a16="http://schemas.microsoft.com/office/drawing/2014/main" id="{924B52A7-EF7D-920C-5CCC-FF4F2C891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61" name="Rectangle 105">
              <a:extLst>
                <a:ext uri="{FF2B5EF4-FFF2-40B4-BE49-F238E27FC236}">
                  <a16:creationId xmlns:a16="http://schemas.microsoft.com/office/drawing/2014/main" id="{49A2735D-616E-1127-E325-7DCC6D6D0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3024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54311" name="Group 106">
            <a:extLst>
              <a:ext uri="{FF2B5EF4-FFF2-40B4-BE49-F238E27FC236}">
                <a16:creationId xmlns:a16="http://schemas.microsoft.com/office/drawing/2014/main" id="{6BD4AE05-6379-90B1-FC9F-BCF30C7AE21B}"/>
              </a:ext>
            </a:extLst>
          </p:cNvPr>
          <p:cNvGrpSpPr>
            <a:grpSpLocks/>
          </p:cNvGrpSpPr>
          <p:nvPr/>
        </p:nvGrpSpPr>
        <p:grpSpPr bwMode="auto">
          <a:xfrm>
            <a:off x="3619500" y="4811713"/>
            <a:ext cx="903288" cy="333375"/>
            <a:chOff x="2199" y="3024"/>
            <a:chExt cx="569" cy="210"/>
          </a:xfrm>
        </p:grpSpPr>
        <p:sp>
          <p:nvSpPr>
            <p:cNvPr id="54358" name="Rectangle 107">
              <a:extLst>
                <a:ext uri="{FF2B5EF4-FFF2-40B4-BE49-F238E27FC236}">
                  <a16:creationId xmlns:a16="http://schemas.microsoft.com/office/drawing/2014/main" id="{0C3B26CA-6FAD-9550-ADC6-7E16B786D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59" name="Rectangle 108">
              <a:extLst>
                <a:ext uri="{FF2B5EF4-FFF2-40B4-BE49-F238E27FC236}">
                  <a16:creationId xmlns:a16="http://schemas.microsoft.com/office/drawing/2014/main" id="{54F9DCA8-F472-158A-2921-E922118ED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3024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54312" name="Group 109">
            <a:extLst>
              <a:ext uri="{FF2B5EF4-FFF2-40B4-BE49-F238E27FC236}">
                <a16:creationId xmlns:a16="http://schemas.microsoft.com/office/drawing/2014/main" id="{0C7FF58D-5F80-B196-7534-B8BCFDF9CFCD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4811713"/>
            <a:ext cx="812800" cy="333375"/>
            <a:chOff x="2744" y="3024"/>
            <a:chExt cx="512" cy="210"/>
          </a:xfrm>
        </p:grpSpPr>
        <p:sp>
          <p:nvSpPr>
            <p:cNvPr id="54356" name="Rectangle 110">
              <a:extLst>
                <a:ext uri="{FF2B5EF4-FFF2-40B4-BE49-F238E27FC236}">
                  <a16:creationId xmlns:a16="http://schemas.microsoft.com/office/drawing/2014/main" id="{A46E10A5-BF0A-E47A-6D46-D1881062C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57" name="Rectangle 111">
              <a:extLst>
                <a:ext uri="{FF2B5EF4-FFF2-40B4-BE49-F238E27FC236}">
                  <a16:creationId xmlns:a16="http://schemas.microsoft.com/office/drawing/2014/main" id="{95C91798-DA41-8C08-3CC6-B610C5E6F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3024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54313" name="Group 115">
            <a:extLst>
              <a:ext uri="{FF2B5EF4-FFF2-40B4-BE49-F238E27FC236}">
                <a16:creationId xmlns:a16="http://schemas.microsoft.com/office/drawing/2014/main" id="{0E1655E6-FEE8-0B0A-3A3E-90232B46E590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4811713"/>
            <a:ext cx="812800" cy="333375"/>
            <a:chOff x="3800" y="3024"/>
            <a:chExt cx="512" cy="210"/>
          </a:xfrm>
        </p:grpSpPr>
        <p:sp>
          <p:nvSpPr>
            <p:cNvPr id="54354" name="Rectangle 116">
              <a:extLst>
                <a:ext uri="{FF2B5EF4-FFF2-40B4-BE49-F238E27FC236}">
                  <a16:creationId xmlns:a16="http://schemas.microsoft.com/office/drawing/2014/main" id="{B20991F0-0345-A07B-0722-3BE7BBFE2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55" name="Rectangle 117">
              <a:extLst>
                <a:ext uri="{FF2B5EF4-FFF2-40B4-BE49-F238E27FC236}">
                  <a16:creationId xmlns:a16="http://schemas.microsoft.com/office/drawing/2014/main" id="{0AFFE3C0-F1E4-747E-85D4-F6AE11329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024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54314" name="Rectangle 118">
            <a:extLst>
              <a:ext uri="{FF2B5EF4-FFF2-40B4-BE49-F238E27FC236}">
                <a16:creationId xmlns:a16="http://schemas.microsoft.com/office/drawing/2014/main" id="{C4496072-0AA0-270B-936D-C6749F671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4802188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AND</a:t>
            </a:r>
          </a:p>
        </p:txBody>
      </p:sp>
      <p:grpSp>
        <p:nvGrpSpPr>
          <p:cNvPr id="54315" name="Group 119">
            <a:extLst>
              <a:ext uri="{FF2B5EF4-FFF2-40B4-BE49-F238E27FC236}">
                <a16:creationId xmlns:a16="http://schemas.microsoft.com/office/drawing/2014/main" id="{A9595A64-4CD2-B085-2B01-F3F79840265A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5268913"/>
            <a:ext cx="812800" cy="333375"/>
            <a:chOff x="2216" y="3312"/>
            <a:chExt cx="512" cy="210"/>
          </a:xfrm>
        </p:grpSpPr>
        <p:sp>
          <p:nvSpPr>
            <p:cNvPr id="54352" name="Rectangle 120">
              <a:extLst>
                <a:ext uri="{FF2B5EF4-FFF2-40B4-BE49-F238E27FC236}">
                  <a16:creationId xmlns:a16="http://schemas.microsoft.com/office/drawing/2014/main" id="{58C31B8F-DA59-F801-D7E7-8EA6FC2FB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53" name="Rectangle 121">
              <a:extLst>
                <a:ext uri="{FF2B5EF4-FFF2-40B4-BE49-F238E27FC236}">
                  <a16:creationId xmlns:a16="http://schemas.microsoft.com/office/drawing/2014/main" id="{AE5443DA-8DCE-DBAE-6EA6-E615680D4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312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54316" name="Group 122">
            <a:extLst>
              <a:ext uri="{FF2B5EF4-FFF2-40B4-BE49-F238E27FC236}">
                <a16:creationId xmlns:a16="http://schemas.microsoft.com/office/drawing/2014/main" id="{E13C1009-732A-491C-F95E-C149994434AE}"/>
              </a:ext>
            </a:extLst>
          </p:cNvPr>
          <p:cNvGrpSpPr>
            <a:grpSpLocks/>
          </p:cNvGrpSpPr>
          <p:nvPr/>
        </p:nvGrpSpPr>
        <p:grpSpPr bwMode="auto">
          <a:xfrm>
            <a:off x="4457700" y="5268913"/>
            <a:ext cx="903288" cy="333375"/>
            <a:chOff x="2727" y="3312"/>
            <a:chExt cx="569" cy="210"/>
          </a:xfrm>
        </p:grpSpPr>
        <p:sp>
          <p:nvSpPr>
            <p:cNvPr id="54350" name="Rectangle 123">
              <a:extLst>
                <a:ext uri="{FF2B5EF4-FFF2-40B4-BE49-F238E27FC236}">
                  <a16:creationId xmlns:a16="http://schemas.microsoft.com/office/drawing/2014/main" id="{680E6A24-87B6-EB12-73FD-607B8B146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51" name="Rectangle 124">
              <a:extLst>
                <a:ext uri="{FF2B5EF4-FFF2-40B4-BE49-F238E27FC236}">
                  <a16:creationId xmlns:a16="http://schemas.microsoft.com/office/drawing/2014/main" id="{DBD0AC36-9B97-4E9E-4F71-79D8CC68E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3312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54317" name="Group 125">
            <a:extLst>
              <a:ext uri="{FF2B5EF4-FFF2-40B4-BE49-F238E27FC236}">
                <a16:creationId xmlns:a16="http://schemas.microsoft.com/office/drawing/2014/main" id="{EA0A7F51-DF79-44B8-0D8D-180ADF800D23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5268913"/>
            <a:ext cx="812800" cy="336550"/>
            <a:chOff x="3857" y="2308"/>
            <a:chExt cx="512" cy="212"/>
          </a:xfrm>
        </p:grpSpPr>
        <p:sp>
          <p:nvSpPr>
            <p:cNvPr id="54348" name="Rectangle 126">
              <a:extLst>
                <a:ext uri="{FF2B5EF4-FFF2-40B4-BE49-F238E27FC236}">
                  <a16:creationId xmlns:a16="http://schemas.microsoft.com/office/drawing/2014/main" id="{FEAD3071-4071-A266-7460-7059FE93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316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49" name="Rectangle 127">
              <a:extLst>
                <a:ext uri="{FF2B5EF4-FFF2-40B4-BE49-F238E27FC236}">
                  <a16:creationId xmlns:a16="http://schemas.microsoft.com/office/drawing/2014/main" id="{1D29EBE8-8C3F-7A1B-F0EC-7219E9FEB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08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54318" name="Group 128">
            <a:extLst>
              <a:ext uri="{FF2B5EF4-FFF2-40B4-BE49-F238E27FC236}">
                <a16:creationId xmlns:a16="http://schemas.microsoft.com/office/drawing/2014/main" id="{5BFDB2F4-73AD-721F-EEBB-3FD2F7F3FD18}"/>
              </a:ext>
            </a:extLst>
          </p:cNvPr>
          <p:cNvGrpSpPr>
            <a:grpSpLocks/>
          </p:cNvGrpSpPr>
          <p:nvPr/>
        </p:nvGrpSpPr>
        <p:grpSpPr bwMode="auto">
          <a:xfrm>
            <a:off x="6999288" y="5268913"/>
            <a:ext cx="812800" cy="333375"/>
            <a:chOff x="4328" y="3312"/>
            <a:chExt cx="512" cy="210"/>
          </a:xfrm>
        </p:grpSpPr>
        <p:sp>
          <p:nvSpPr>
            <p:cNvPr id="54346" name="Rectangle 129">
              <a:extLst>
                <a:ext uri="{FF2B5EF4-FFF2-40B4-BE49-F238E27FC236}">
                  <a16:creationId xmlns:a16="http://schemas.microsoft.com/office/drawing/2014/main" id="{8F9E0D0D-A463-088B-2795-F4A5596A3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47" name="Rectangle 130">
              <a:extLst>
                <a:ext uri="{FF2B5EF4-FFF2-40B4-BE49-F238E27FC236}">
                  <a16:creationId xmlns:a16="http://schemas.microsoft.com/office/drawing/2014/main" id="{6F010235-4C8C-2C21-DC5B-C28D469E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312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54319" name="Rectangle 131">
            <a:extLst>
              <a:ext uri="{FF2B5EF4-FFF2-40B4-BE49-F238E27FC236}">
                <a16:creationId xmlns:a16="http://schemas.microsoft.com/office/drawing/2014/main" id="{A2B56309-5BD5-C448-289C-03D9DEA82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5268913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ORR</a:t>
            </a:r>
          </a:p>
        </p:txBody>
      </p:sp>
      <p:grpSp>
        <p:nvGrpSpPr>
          <p:cNvPr id="54320" name="Group 132">
            <a:extLst>
              <a:ext uri="{FF2B5EF4-FFF2-40B4-BE49-F238E27FC236}">
                <a16:creationId xmlns:a16="http://schemas.microsoft.com/office/drawing/2014/main" id="{7F2D1BFE-2554-4174-4277-B61939A5BF3A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5726113"/>
            <a:ext cx="812800" cy="333375"/>
            <a:chOff x="2744" y="3600"/>
            <a:chExt cx="512" cy="210"/>
          </a:xfrm>
        </p:grpSpPr>
        <p:sp>
          <p:nvSpPr>
            <p:cNvPr id="54344" name="Rectangle 133">
              <a:extLst>
                <a:ext uri="{FF2B5EF4-FFF2-40B4-BE49-F238E27FC236}">
                  <a16:creationId xmlns:a16="http://schemas.microsoft.com/office/drawing/2014/main" id="{605F903F-2A32-F517-94C6-F7F6594FE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45" name="Rectangle 134">
              <a:extLst>
                <a:ext uri="{FF2B5EF4-FFF2-40B4-BE49-F238E27FC236}">
                  <a16:creationId xmlns:a16="http://schemas.microsoft.com/office/drawing/2014/main" id="{DC153BC9-1DA2-5D96-A0C3-B9E683F81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3600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54321" name="Group 135">
            <a:extLst>
              <a:ext uri="{FF2B5EF4-FFF2-40B4-BE49-F238E27FC236}">
                <a16:creationId xmlns:a16="http://schemas.microsoft.com/office/drawing/2014/main" id="{44EBC395-3D54-8719-28FD-6BFAEB4933FE}"/>
              </a:ext>
            </a:extLst>
          </p:cNvPr>
          <p:cNvGrpSpPr>
            <a:grpSpLocks/>
          </p:cNvGrpSpPr>
          <p:nvPr/>
        </p:nvGrpSpPr>
        <p:grpSpPr bwMode="auto">
          <a:xfrm>
            <a:off x="5295900" y="5726113"/>
            <a:ext cx="903288" cy="333375"/>
            <a:chOff x="3255" y="3600"/>
            <a:chExt cx="569" cy="210"/>
          </a:xfrm>
        </p:grpSpPr>
        <p:sp>
          <p:nvSpPr>
            <p:cNvPr id="54342" name="Rectangle 136">
              <a:extLst>
                <a:ext uri="{FF2B5EF4-FFF2-40B4-BE49-F238E27FC236}">
                  <a16:creationId xmlns:a16="http://schemas.microsoft.com/office/drawing/2014/main" id="{137811AB-FA3E-366C-20D8-713C8B91B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43" name="Rectangle 137">
              <a:extLst>
                <a:ext uri="{FF2B5EF4-FFF2-40B4-BE49-F238E27FC236}">
                  <a16:creationId xmlns:a16="http://schemas.microsoft.com/office/drawing/2014/main" id="{7A11DD02-7086-7A5E-FBA2-E6A99AD0A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3600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54322" name="Group 138">
            <a:extLst>
              <a:ext uri="{FF2B5EF4-FFF2-40B4-BE49-F238E27FC236}">
                <a16:creationId xmlns:a16="http://schemas.microsoft.com/office/drawing/2014/main" id="{D43FEB54-0A69-9390-653B-A7E84DEFA690}"/>
              </a:ext>
            </a:extLst>
          </p:cNvPr>
          <p:cNvGrpSpPr>
            <a:grpSpLocks/>
          </p:cNvGrpSpPr>
          <p:nvPr/>
        </p:nvGrpSpPr>
        <p:grpSpPr bwMode="auto">
          <a:xfrm>
            <a:off x="6999288" y="5726113"/>
            <a:ext cx="812800" cy="336550"/>
            <a:chOff x="4385" y="2596"/>
            <a:chExt cx="512" cy="212"/>
          </a:xfrm>
        </p:grpSpPr>
        <p:sp>
          <p:nvSpPr>
            <p:cNvPr id="54340" name="Rectangle 139">
              <a:extLst>
                <a:ext uri="{FF2B5EF4-FFF2-40B4-BE49-F238E27FC236}">
                  <a16:creationId xmlns:a16="http://schemas.microsoft.com/office/drawing/2014/main" id="{C668A237-7978-BDA6-96C4-429A9B6EA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604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41" name="Rectangle 140">
              <a:extLst>
                <a:ext uri="{FF2B5EF4-FFF2-40B4-BE49-F238E27FC236}">
                  <a16:creationId xmlns:a16="http://schemas.microsoft.com/office/drawing/2014/main" id="{5C46C797-D5A6-F0FE-228D-17397DB4B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96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54323" name="Group 141">
            <a:extLst>
              <a:ext uri="{FF2B5EF4-FFF2-40B4-BE49-F238E27FC236}">
                <a16:creationId xmlns:a16="http://schemas.microsoft.com/office/drawing/2014/main" id="{4748FC39-7048-FC6A-8CE8-C4756F028A96}"/>
              </a:ext>
            </a:extLst>
          </p:cNvPr>
          <p:cNvGrpSpPr>
            <a:grpSpLocks/>
          </p:cNvGrpSpPr>
          <p:nvPr/>
        </p:nvGrpSpPr>
        <p:grpSpPr bwMode="auto">
          <a:xfrm>
            <a:off x="7837488" y="5726113"/>
            <a:ext cx="812800" cy="333375"/>
            <a:chOff x="4856" y="3600"/>
            <a:chExt cx="512" cy="210"/>
          </a:xfrm>
        </p:grpSpPr>
        <p:sp>
          <p:nvSpPr>
            <p:cNvPr id="54338" name="Rectangle 142">
              <a:extLst>
                <a:ext uri="{FF2B5EF4-FFF2-40B4-BE49-F238E27FC236}">
                  <a16:creationId xmlns:a16="http://schemas.microsoft.com/office/drawing/2014/main" id="{6A132ED9-2C38-05D9-20EF-1F9AA507C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39" name="Rectangle 143">
              <a:extLst>
                <a:ext uri="{FF2B5EF4-FFF2-40B4-BE49-F238E27FC236}">
                  <a16:creationId xmlns:a16="http://schemas.microsoft.com/office/drawing/2014/main" id="{D66580B1-092B-22B9-3829-664C1086F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3600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54324" name="Rectangle 144">
            <a:extLst>
              <a:ext uri="{FF2B5EF4-FFF2-40B4-BE49-F238E27FC236}">
                <a16:creationId xmlns:a16="http://schemas.microsoft.com/office/drawing/2014/main" id="{0BB51118-4A6F-7222-EC28-FAC4B693D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5726113"/>
            <a:ext cx="627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EOR</a:t>
            </a:r>
          </a:p>
        </p:txBody>
      </p:sp>
      <p:sp>
        <p:nvSpPr>
          <p:cNvPr id="54325" name="Line 145">
            <a:extLst>
              <a:ext uri="{FF2B5EF4-FFF2-40B4-BE49-F238E27FC236}">
                <a16:creationId xmlns:a16="http://schemas.microsoft.com/office/drawing/2014/main" id="{6778C1F2-E447-FF64-6248-E61CD53C98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6588" y="3744913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6" name="Line 146">
            <a:extLst>
              <a:ext uri="{FF2B5EF4-FFF2-40B4-BE49-F238E27FC236}">
                <a16:creationId xmlns:a16="http://schemas.microsoft.com/office/drawing/2014/main" id="{94D9EFDD-6200-C963-6964-CEA8695BA8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2988" y="3744913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7" name="Line 147">
            <a:extLst>
              <a:ext uri="{FF2B5EF4-FFF2-40B4-BE49-F238E27FC236}">
                <a16:creationId xmlns:a16="http://schemas.microsoft.com/office/drawing/2014/main" id="{4104735E-76FB-5C73-268D-AFDD1016CA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8388" y="37449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328" name="Line 148">
            <a:extLst>
              <a:ext uri="{FF2B5EF4-FFF2-40B4-BE49-F238E27FC236}">
                <a16:creationId xmlns:a16="http://schemas.microsoft.com/office/drawing/2014/main" id="{A032DA19-A61B-1AF1-2B32-3AD65507E2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4788" y="374491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4329" name="Group 149">
            <a:extLst>
              <a:ext uri="{FF2B5EF4-FFF2-40B4-BE49-F238E27FC236}">
                <a16:creationId xmlns:a16="http://schemas.microsoft.com/office/drawing/2014/main" id="{636AC001-E80B-385F-8DE7-B9DBAF57B829}"/>
              </a:ext>
            </a:extLst>
          </p:cNvPr>
          <p:cNvGrpSpPr>
            <a:grpSpLocks/>
          </p:cNvGrpSpPr>
          <p:nvPr/>
        </p:nvGrpSpPr>
        <p:grpSpPr bwMode="auto">
          <a:xfrm>
            <a:off x="5322888" y="5268913"/>
            <a:ext cx="812800" cy="333375"/>
            <a:chOff x="3272" y="3312"/>
            <a:chExt cx="512" cy="210"/>
          </a:xfrm>
        </p:grpSpPr>
        <p:sp>
          <p:nvSpPr>
            <p:cNvPr id="54336" name="Rectangle 150">
              <a:extLst>
                <a:ext uri="{FF2B5EF4-FFF2-40B4-BE49-F238E27FC236}">
                  <a16:creationId xmlns:a16="http://schemas.microsoft.com/office/drawing/2014/main" id="{1036C21D-3C6D-6D28-03E4-4E99410E3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37" name="Rectangle 151">
              <a:extLst>
                <a:ext uri="{FF2B5EF4-FFF2-40B4-BE49-F238E27FC236}">
                  <a16:creationId xmlns:a16="http://schemas.microsoft.com/office/drawing/2014/main" id="{34DB5F6A-BA3D-0899-D1CF-63C438673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312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54330" name="Group 152">
            <a:extLst>
              <a:ext uri="{FF2B5EF4-FFF2-40B4-BE49-F238E27FC236}">
                <a16:creationId xmlns:a16="http://schemas.microsoft.com/office/drawing/2014/main" id="{E88D9FC7-8307-D637-45EB-A4F2B95762B0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5726113"/>
            <a:ext cx="812800" cy="333375"/>
            <a:chOff x="3800" y="3600"/>
            <a:chExt cx="512" cy="210"/>
          </a:xfrm>
        </p:grpSpPr>
        <p:sp>
          <p:nvSpPr>
            <p:cNvPr id="54334" name="Rectangle 153">
              <a:extLst>
                <a:ext uri="{FF2B5EF4-FFF2-40B4-BE49-F238E27FC236}">
                  <a16:creationId xmlns:a16="http://schemas.microsoft.com/office/drawing/2014/main" id="{3F39C535-906E-AA7F-39EB-5C6E8802A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35" name="Rectangle 154">
              <a:extLst>
                <a:ext uri="{FF2B5EF4-FFF2-40B4-BE49-F238E27FC236}">
                  <a16:creationId xmlns:a16="http://schemas.microsoft.com/office/drawing/2014/main" id="{9DDCEDFF-0A77-95CD-79C0-CB73F4FF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600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54331" name="Group 155">
            <a:extLst>
              <a:ext uri="{FF2B5EF4-FFF2-40B4-BE49-F238E27FC236}">
                <a16:creationId xmlns:a16="http://schemas.microsoft.com/office/drawing/2014/main" id="{FE289C23-BAD1-6C20-7EFA-FDC3A6A4F27C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3897313"/>
            <a:ext cx="812800" cy="333375"/>
            <a:chOff x="1688" y="2448"/>
            <a:chExt cx="512" cy="210"/>
          </a:xfrm>
        </p:grpSpPr>
        <p:sp>
          <p:nvSpPr>
            <p:cNvPr id="54332" name="Rectangle 156">
              <a:extLst>
                <a:ext uri="{FF2B5EF4-FFF2-40B4-BE49-F238E27FC236}">
                  <a16:creationId xmlns:a16="http://schemas.microsoft.com/office/drawing/2014/main" id="{96816004-9C9A-AA26-D29B-290639936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4333" name="Rectangle 157">
              <a:extLst>
                <a:ext uri="{FF2B5EF4-FFF2-40B4-BE49-F238E27FC236}">
                  <a16:creationId xmlns:a16="http://schemas.microsoft.com/office/drawing/2014/main" id="{7D4BE2DB-57F4-F4E9-66F8-18D4C5435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448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</p:spTree>
  </p:cSld>
  <p:clrMapOvr>
    <a:masterClrMapping/>
  </p:clrMapOvr>
  <p:transition>
    <p:zoom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F73E1E2D-4A45-F000-0984-07A43619BB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9AF24691-920B-443D-9421-8915115937D8}" type="slidenum">
              <a:rPr lang="en-US" altLang="en-US"/>
              <a:pPr>
                <a:spcBef>
                  <a:spcPct val="0"/>
                </a:spcBef>
                <a:buSzTx/>
              </a:pPr>
              <a:t>125</a:t>
            </a:fld>
            <a:endParaRPr lang="en-US" altLang="en-US"/>
          </a:p>
        </p:txBody>
      </p:sp>
      <p:sp>
        <p:nvSpPr>
          <p:cNvPr id="56323" name="Rectangle 168">
            <a:extLst>
              <a:ext uri="{FF2B5EF4-FFF2-40B4-BE49-F238E27FC236}">
                <a16:creationId xmlns:a16="http://schemas.microsoft.com/office/drawing/2014/main" id="{12A56830-600B-36C0-FA23-F91A9E167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Forwarding</a:t>
            </a:r>
          </a:p>
        </p:txBody>
      </p:sp>
      <p:sp>
        <p:nvSpPr>
          <p:cNvPr id="56324" name="Rectangle 169">
            <a:extLst>
              <a:ext uri="{FF2B5EF4-FFF2-40B4-BE49-F238E27FC236}">
                <a16:creationId xmlns:a16="http://schemas.microsoft.com/office/drawing/2014/main" id="{17923F73-D6A5-F39E-4B05-5DE6ECB97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 dirty="0"/>
              <a:t>Add logic to pass last two values from ALU output to ALU input(s) as needed</a:t>
            </a:r>
          </a:p>
          <a:p>
            <a:pPr lvl="1"/>
            <a:r>
              <a:rPr lang="en-US" altLang="en-US" sz="1600" b="1" dirty="0">
                <a:solidFill>
                  <a:srgbClr val="CC00CC"/>
                </a:solidFill>
              </a:rPr>
              <a:t>Forward</a:t>
            </a:r>
            <a:r>
              <a:rPr lang="en-US" altLang="en-US" sz="1600" dirty="0"/>
              <a:t> the ALU output to later instructions</a:t>
            </a:r>
          </a:p>
          <a:p>
            <a:pPr lvl="1"/>
            <a:r>
              <a:rPr lang="en-US" altLang="en-US" sz="1600" dirty="0"/>
              <a:t>ADD </a:t>
            </a:r>
            <a:r>
              <a:rPr lang="en-US" altLang="en-US" sz="1600" u="sng" dirty="0">
                <a:solidFill>
                  <a:srgbClr val="CC00CC"/>
                </a:solidFill>
              </a:rPr>
              <a:t>X0</a:t>
            </a:r>
            <a:r>
              <a:rPr lang="en-US" altLang="en-US" sz="1600" dirty="0"/>
              <a:t>, X1, X2</a:t>
            </a:r>
          </a:p>
          <a:p>
            <a:pPr lvl="1"/>
            <a:r>
              <a:rPr lang="en-US" altLang="en-US" sz="1600" dirty="0"/>
              <a:t>SUB X3, </a:t>
            </a:r>
            <a:r>
              <a:rPr lang="en-US" altLang="en-US" sz="1600" u="sng" dirty="0">
                <a:solidFill>
                  <a:srgbClr val="CC00CC"/>
                </a:solidFill>
              </a:rPr>
              <a:t>X0</a:t>
            </a:r>
            <a:r>
              <a:rPr lang="en-US" altLang="en-US" sz="1600" dirty="0"/>
              <a:t>, X4</a:t>
            </a:r>
          </a:p>
          <a:p>
            <a:pPr lvl="1"/>
            <a:r>
              <a:rPr lang="en-US" altLang="en-US" sz="1600" dirty="0"/>
              <a:t>AND X5, </a:t>
            </a:r>
            <a:r>
              <a:rPr lang="en-US" altLang="en-US" sz="1600" u="sng" dirty="0">
                <a:solidFill>
                  <a:srgbClr val="CC00CC"/>
                </a:solidFill>
              </a:rPr>
              <a:t>X0</a:t>
            </a:r>
            <a:r>
              <a:rPr lang="en-US" altLang="en-US" sz="1600" dirty="0"/>
              <a:t>, X6</a:t>
            </a:r>
          </a:p>
          <a:p>
            <a:pPr lvl="1"/>
            <a:r>
              <a:rPr lang="en-US" altLang="en-US" sz="1600" dirty="0"/>
              <a:t>ORR X7, </a:t>
            </a:r>
            <a:r>
              <a:rPr lang="en-US" altLang="en-US" sz="1600" u="sng" dirty="0">
                <a:solidFill>
                  <a:srgbClr val="CC00CC"/>
                </a:solidFill>
              </a:rPr>
              <a:t>X0</a:t>
            </a:r>
            <a:r>
              <a:rPr lang="en-US" altLang="en-US" sz="1600" dirty="0"/>
              <a:t>, X8</a:t>
            </a:r>
          </a:p>
          <a:p>
            <a:pPr lvl="1"/>
            <a:r>
              <a:rPr lang="en-US" altLang="en-US" sz="1600" dirty="0"/>
              <a:t>EOR X9, </a:t>
            </a:r>
            <a:r>
              <a:rPr lang="en-US" altLang="en-US" sz="1600" u="sng" dirty="0">
                <a:solidFill>
                  <a:srgbClr val="CC00CC"/>
                </a:solidFill>
              </a:rPr>
              <a:t>X0</a:t>
            </a:r>
            <a:r>
              <a:rPr lang="en-US" altLang="en-US" sz="1600" dirty="0"/>
              <a:t>, X10</a:t>
            </a:r>
          </a:p>
        </p:txBody>
      </p:sp>
      <p:grpSp>
        <p:nvGrpSpPr>
          <p:cNvPr id="56325" name="Group 170">
            <a:extLst>
              <a:ext uri="{FF2B5EF4-FFF2-40B4-BE49-F238E27FC236}">
                <a16:creationId xmlns:a16="http://schemas.microsoft.com/office/drawing/2014/main" id="{3594DED2-03E1-0FBD-66E2-D80D90F68F18}"/>
              </a:ext>
            </a:extLst>
          </p:cNvPr>
          <p:cNvGrpSpPr>
            <a:grpSpLocks/>
          </p:cNvGrpSpPr>
          <p:nvPr/>
        </p:nvGrpSpPr>
        <p:grpSpPr bwMode="auto">
          <a:xfrm>
            <a:off x="5322888" y="4811713"/>
            <a:ext cx="812800" cy="336550"/>
            <a:chOff x="2801" y="1732"/>
            <a:chExt cx="512" cy="212"/>
          </a:xfrm>
        </p:grpSpPr>
        <p:sp>
          <p:nvSpPr>
            <p:cNvPr id="56475" name="Rectangle 171">
              <a:extLst>
                <a:ext uri="{FF2B5EF4-FFF2-40B4-BE49-F238E27FC236}">
                  <a16:creationId xmlns:a16="http://schemas.microsoft.com/office/drawing/2014/main" id="{7EC4A449-DB90-6FEC-F14D-E30C76928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476" name="Rectangle 172">
              <a:extLst>
                <a:ext uri="{FF2B5EF4-FFF2-40B4-BE49-F238E27FC236}">
                  <a16:creationId xmlns:a16="http://schemas.microsoft.com/office/drawing/2014/main" id="{2D13283B-FB42-FCEF-C87A-3D1885722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32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56326" name="Group 164">
            <a:extLst>
              <a:ext uri="{FF2B5EF4-FFF2-40B4-BE49-F238E27FC236}">
                <a16:creationId xmlns:a16="http://schemas.microsoft.com/office/drawing/2014/main" id="{B1F8D78F-6E17-C674-FB19-1EE14BE6FF57}"/>
              </a:ext>
            </a:extLst>
          </p:cNvPr>
          <p:cNvGrpSpPr>
            <a:grpSpLocks/>
          </p:cNvGrpSpPr>
          <p:nvPr/>
        </p:nvGrpSpPr>
        <p:grpSpPr bwMode="auto">
          <a:xfrm>
            <a:off x="5322888" y="4354513"/>
            <a:ext cx="812800" cy="333375"/>
            <a:chOff x="2744" y="2448"/>
            <a:chExt cx="512" cy="210"/>
          </a:xfrm>
        </p:grpSpPr>
        <p:sp>
          <p:nvSpPr>
            <p:cNvPr id="56473" name="Rectangle 165">
              <a:extLst>
                <a:ext uri="{FF2B5EF4-FFF2-40B4-BE49-F238E27FC236}">
                  <a16:creationId xmlns:a16="http://schemas.microsoft.com/office/drawing/2014/main" id="{1D5A4638-AC70-7A7E-BD11-708F0176F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474" name="Rectangle 166">
              <a:extLst>
                <a:ext uri="{FF2B5EF4-FFF2-40B4-BE49-F238E27FC236}">
                  <a16:creationId xmlns:a16="http://schemas.microsoft.com/office/drawing/2014/main" id="{C39C7390-1092-6B3B-5119-3B902B5F8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448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grpSp>
        <p:nvGrpSpPr>
          <p:cNvPr id="56327" name="Group 161">
            <a:extLst>
              <a:ext uri="{FF2B5EF4-FFF2-40B4-BE49-F238E27FC236}">
                <a16:creationId xmlns:a16="http://schemas.microsoft.com/office/drawing/2014/main" id="{1D4311B4-A920-62DF-901E-AF4E068B8C28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4354513"/>
            <a:ext cx="812800" cy="333375"/>
            <a:chOff x="1688" y="2448"/>
            <a:chExt cx="512" cy="210"/>
          </a:xfrm>
        </p:grpSpPr>
        <p:sp>
          <p:nvSpPr>
            <p:cNvPr id="56471" name="Rectangle 162">
              <a:extLst>
                <a:ext uri="{FF2B5EF4-FFF2-40B4-BE49-F238E27FC236}">
                  <a16:creationId xmlns:a16="http://schemas.microsoft.com/office/drawing/2014/main" id="{05F4AFF9-F2A5-E2ED-D6FE-EF8AF950E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472" name="Rectangle 163">
              <a:extLst>
                <a:ext uri="{FF2B5EF4-FFF2-40B4-BE49-F238E27FC236}">
                  <a16:creationId xmlns:a16="http://schemas.microsoft.com/office/drawing/2014/main" id="{BDC82C68-F7E1-1D8D-B581-55B709D9D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448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sp>
        <p:nvSpPr>
          <p:cNvPr id="56328" name="Rectangle 9">
            <a:extLst>
              <a:ext uri="{FF2B5EF4-FFF2-40B4-BE49-F238E27FC236}">
                <a16:creationId xmlns:a16="http://schemas.microsoft.com/office/drawing/2014/main" id="{5E27C9F4-059E-83D2-CBBD-E48620257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3376613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Clock</a:t>
            </a:r>
          </a:p>
        </p:txBody>
      </p:sp>
      <p:grpSp>
        <p:nvGrpSpPr>
          <p:cNvPr id="56329" name="Group 10">
            <a:extLst>
              <a:ext uri="{FF2B5EF4-FFF2-40B4-BE49-F238E27FC236}">
                <a16:creationId xmlns:a16="http://schemas.microsoft.com/office/drawing/2014/main" id="{E1E7FF95-AFC0-C1B5-EB42-A6B823593D9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38188" y="3440113"/>
            <a:ext cx="7924800" cy="228600"/>
            <a:chOff x="384" y="2160"/>
            <a:chExt cx="4992" cy="144"/>
          </a:xfrm>
        </p:grpSpPr>
        <p:grpSp>
          <p:nvGrpSpPr>
            <p:cNvPr id="56424" name="Group 11">
              <a:extLst>
                <a:ext uri="{FF2B5EF4-FFF2-40B4-BE49-F238E27FC236}">
                  <a16:creationId xmlns:a16="http://schemas.microsoft.com/office/drawing/2014/main" id="{0BF02083-5FA7-3E66-0AA8-C9F0CF9F1F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160"/>
              <a:ext cx="528" cy="144"/>
              <a:chOff x="624" y="2160"/>
              <a:chExt cx="528" cy="144"/>
            </a:xfrm>
          </p:grpSpPr>
          <p:sp>
            <p:nvSpPr>
              <p:cNvPr id="56467" name="Line 12">
                <a:extLst>
                  <a:ext uri="{FF2B5EF4-FFF2-40B4-BE49-F238E27FC236}">
                    <a16:creationId xmlns:a16="http://schemas.microsoft.com/office/drawing/2014/main" id="{B0EFDD20-2EE6-730F-C174-4D03405EE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8" name="Line 13">
                <a:extLst>
                  <a:ext uri="{FF2B5EF4-FFF2-40B4-BE49-F238E27FC236}">
                    <a16:creationId xmlns:a16="http://schemas.microsoft.com/office/drawing/2014/main" id="{334328F9-C77C-29BD-7F8E-CA47F17EB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9" name="Line 14">
                <a:extLst>
                  <a:ext uri="{FF2B5EF4-FFF2-40B4-BE49-F238E27FC236}">
                    <a16:creationId xmlns:a16="http://schemas.microsoft.com/office/drawing/2014/main" id="{28EFD4C6-6707-08E4-5091-A95DB34A0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70" name="Line 15">
                <a:extLst>
                  <a:ext uri="{FF2B5EF4-FFF2-40B4-BE49-F238E27FC236}">
                    <a16:creationId xmlns:a16="http://schemas.microsoft.com/office/drawing/2014/main" id="{38B94717-3640-A52E-3E0F-857C8BEA7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425" name="Group 16">
              <a:extLst>
                <a:ext uri="{FF2B5EF4-FFF2-40B4-BE49-F238E27FC236}">
                  <a16:creationId xmlns:a16="http://schemas.microsoft.com/office/drawing/2014/main" id="{2E8132AC-7376-6558-5FAE-5998D367EF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160"/>
              <a:ext cx="528" cy="144"/>
              <a:chOff x="1152" y="2160"/>
              <a:chExt cx="528" cy="144"/>
            </a:xfrm>
          </p:grpSpPr>
          <p:sp>
            <p:nvSpPr>
              <p:cNvPr id="56463" name="Line 17">
                <a:extLst>
                  <a:ext uri="{FF2B5EF4-FFF2-40B4-BE49-F238E27FC236}">
                    <a16:creationId xmlns:a16="http://schemas.microsoft.com/office/drawing/2014/main" id="{CE41DACA-A92C-0D28-5045-B484E5769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4" name="Line 18">
                <a:extLst>
                  <a:ext uri="{FF2B5EF4-FFF2-40B4-BE49-F238E27FC236}">
                    <a16:creationId xmlns:a16="http://schemas.microsoft.com/office/drawing/2014/main" id="{11DC6F51-7310-5178-9903-BE1150FCA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5" name="Line 19">
                <a:extLst>
                  <a:ext uri="{FF2B5EF4-FFF2-40B4-BE49-F238E27FC236}">
                    <a16:creationId xmlns:a16="http://schemas.microsoft.com/office/drawing/2014/main" id="{26693A4B-A45B-CDF6-86EE-DABBFB0C0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6" name="Line 20">
                <a:extLst>
                  <a:ext uri="{FF2B5EF4-FFF2-40B4-BE49-F238E27FC236}">
                    <a16:creationId xmlns:a16="http://schemas.microsoft.com/office/drawing/2014/main" id="{08DBAAC7-5DAC-C6D5-AB54-4802C0A07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426" name="Group 21">
              <a:extLst>
                <a:ext uri="{FF2B5EF4-FFF2-40B4-BE49-F238E27FC236}">
                  <a16:creationId xmlns:a16="http://schemas.microsoft.com/office/drawing/2014/main" id="{F9EE41EB-A335-2600-F27A-25AE5559B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160"/>
              <a:ext cx="528" cy="144"/>
              <a:chOff x="1680" y="2160"/>
              <a:chExt cx="528" cy="144"/>
            </a:xfrm>
          </p:grpSpPr>
          <p:sp>
            <p:nvSpPr>
              <p:cNvPr id="56459" name="Line 22">
                <a:extLst>
                  <a:ext uri="{FF2B5EF4-FFF2-40B4-BE49-F238E27FC236}">
                    <a16:creationId xmlns:a16="http://schemas.microsoft.com/office/drawing/2014/main" id="{E7E28185-B165-A74B-B6C1-6A2CB9446A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0" name="Line 23">
                <a:extLst>
                  <a:ext uri="{FF2B5EF4-FFF2-40B4-BE49-F238E27FC236}">
                    <a16:creationId xmlns:a16="http://schemas.microsoft.com/office/drawing/2014/main" id="{C0C562F3-5D14-2EDF-5405-73F71FD2B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1" name="Line 24">
                <a:extLst>
                  <a:ext uri="{FF2B5EF4-FFF2-40B4-BE49-F238E27FC236}">
                    <a16:creationId xmlns:a16="http://schemas.microsoft.com/office/drawing/2014/main" id="{3675B3FD-039D-8F43-401C-01F887E7C3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62" name="Line 25">
                <a:extLst>
                  <a:ext uri="{FF2B5EF4-FFF2-40B4-BE49-F238E27FC236}">
                    <a16:creationId xmlns:a16="http://schemas.microsoft.com/office/drawing/2014/main" id="{1DFB6EB8-CD9E-53CF-EDCA-5A3FB42871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427" name="Group 26">
              <a:extLst>
                <a:ext uri="{FF2B5EF4-FFF2-40B4-BE49-F238E27FC236}">
                  <a16:creationId xmlns:a16="http://schemas.microsoft.com/office/drawing/2014/main" id="{F7120C8B-6495-CCCB-C46E-AC76F73CE6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60"/>
              <a:ext cx="528" cy="144"/>
              <a:chOff x="2208" y="2160"/>
              <a:chExt cx="528" cy="144"/>
            </a:xfrm>
          </p:grpSpPr>
          <p:sp>
            <p:nvSpPr>
              <p:cNvPr id="56455" name="Line 27">
                <a:extLst>
                  <a:ext uri="{FF2B5EF4-FFF2-40B4-BE49-F238E27FC236}">
                    <a16:creationId xmlns:a16="http://schemas.microsoft.com/office/drawing/2014/main" id="{156CDB37-9AA3-20B3-24EE-2EC76F847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6" name="Line 28">
                <a:extLst>
                  <a:ext uri="{FF2B5EF4-FFF2-40B4-BE49-F238E27FC236}">
                    <a16:creationId xmlns:a16="http://schemas.microsoft.com/office/drawing/2014/main" id="{9136EB2E-D18D-6A16-6F3B-F646190A8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7" name="Line 29">
                <a:extLst>
                  <a:ext uri="{FF2B5EF4-FFF2-40B4-BE49-F238E27FC236}">
                    <a16:creationId xmlns:a16="http://schemas.microsoft.com/office/drawing/2014/main" id="{FDF996AF-09E7-1D3A-3D38-8B4A88A7D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8" name="Line 30">
                <a:extLst>
                  <a:ext uri="{FF2B5EF4-FFF2-40B4-BE49-F238E27FC236}">
                    <a16:creationId xmlns:a16="http://schemas.microsoft.com/office/drawing/2014/main" id="{C6E7828C-88B0-BE7C-536E-95A465C5A1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428" name="Group 31">
              <a:extLst>
                <a:ext uri="{FF2B5EF4-FFF2-40B4-BE49-F238E27FC236}">
                  <a16:creationId xmlns:a16="http://schemas.microsoft.com/office/drawing/2014/main" id="{59A11965-C9A8-E246-1E19-41B2BE0BD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60"/>
              <a:ext cx="528" cy="144"/>
              <a:chOff x="2736" y="2160"/>
              <a:chExt cx="528" cy="144"/>
            </a:xfrm>
          </p:grpSpPr>
          <p:sp>
            <p:nvSpPr>
              <p:cNvPr id="56451" name="Line 32">
                <a:extLst>
                  <a:ext uri="{FF2B5EF4-FFF2-40B4-BE49-F238E27FC236}">
                    <a16:creationId xmlns:a16="http://schemas.microsoft.com/office/drawing/2014/main" id="{BDD38323-5F00-4D05-D8B8-FB3ECAFB4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2" name="Line 33">
                <a:extLst>
                  <a:ext uri="{FF2B5EF4-FFF2-40B4-BE49-F238E27FC236}">
                    <a16:creationId xmlns:a16="http://schemas.microsoft.com/office/drawing/2014/main" id="{FA91DD34-4F28-809A-FE09-1B46DE06C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3" name="Line 34">
                <a:extLst>
                  <a:ext uri="{FF2B5EF4-FFF2-40B4-BE49-F238E27FC236}">
                    <a16:creationId xmlns:a16="http://schemas.microsoft.com/office/drawing/2014/main" id="{B6E46E85-85BE-DE20-08D9-60750E7AA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4" name="Line 35">
                <a:extLst>
                  <a:ext uri="{FF2B5EF4-FFF2-40B4-BE49-F238E27FC236}">
                    <a16:creationId xmlns:a16="http://schemas.microsoft.com/office/drawing/2014/main" id="{57702403-7E32-6D7E-A418-E69EEA65C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429" name="Group 36">
              <a:extLst>
                <a:ext uri="{FF2B5EF4-FFF2-40B4-BE49-F238E27FC236}">
                  <a16:creationId xmlns:a16="http://schemas.microsoft.com/office/drawing/2014/main" id="{DB13AF34-2096-02F9-3D17-21F35851CE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160"/>
              <a:ext cx="528" cy="144"/>
              <a:chOff x="3264" y="2160"/>
              <a:chExt cx="528" cy="144"/>
            </a:xfrm>
          </p:grpSpPr>
          <p:sp>
            <p:nvSpPr>
              <p:cNvPr id="56447" name="Line 37">
                <a:extLst>
                  <a:ext uri="{FF2B5EF4-FFF2-40B4-BE49-F238E27FC236}">
                    <a16:creationId xmlns:a16="http://schemas.microsoft.com/office/drawing/2014/main" id="{ED6B3EEA-26B3-7490-DE9D-80F81781E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8" name="Line 38">
                <a:extLst>
                  <a:ext uri="{FF2B5EF4-FFF2-40B4-BE49-F238E27FC236}">
                    <a16:creationId xmlns:a16="http://schemas.microsoft.com/office/drawing/2014/main" id="{01A0EF3F-B69B-CC75-A4A4-75BCDFBDB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9" name="Line 39">
                <a:extLst>
                  <a:ext uri="{FF2B5EF4-FFF2-40B4-BE49-F238E27FC236}">
                    <a16:creationId xmlns:a16="http://schemas.microsoft.com/office/drawing/2014/main" id="{97973655-241E-C8C5-FE12-47C6E42A6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50" name="Line 40">
                <a:extLst>
                  <a:ext uri="{FF2B5EF4-FFF2-40B4-BE49-F238E27FC236}">
                    <a16:creationId xmlns:a16="http://schemas.microsoft.com/office/drawing/2014/main" id="{F1B2B05C-CBA7-D1AD-1F5C-EDED27177D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430" name="Group 41">
              <a:extLst>
                <a:ext uri="{FF2B5EF4-FFF2-40B4-BE49-F238E27FC236}">
                  <a16:creationId xmlns:a16="http://schemas.microsoft.com/office/drawing/2014/main" id="{2A4C30A2-C54E-F209-AED6-7D83F889B4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160"/>
              <a:ext cx="528" cy="144"/>
              <a:chOff x="3792" y="2160"/>
              <a:chExt cx="528" cy="144"/>
            </a:xfrm>
          </p:grpSpPr>
          <p:sp>
            <p:nvSpPr>
              <p:cNvPr id="56443" name="Line 42">
                <a:extLst>
                  <a:ext uri="{FF2B5EF4-FFF2-40B4-BE49-F238E27FC236}">
                    <a16:creationId xmlns:a16="http://schemas.microsoft.com/office/drawing/2014/main" id="{C7A72C98-EEA7-8BCF-8339-82C30912C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4" name="Line 43">
                <a:extLst>
                  <a:ext uri="{FF2B5EF4-FFF2-40B4-BE49-F238E27FC236}">
                    <a16:creationId xmlns:a16="http://schemas.microsoft.com/office/drawing/2014/main" id="{D2E026B6-9310-CA29-41B1-16BD556BCB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5" name="Line 44">
                <a:extLst>
                  <a:ext uri="{FF2B5EF4-FFF2-40B4-BE49-F238E27FC236}">
                    <a16:creationId xmlns:a16="http://schemas.microsoft.com/office/drawing/2014/main" id="{930D1CDC-19A1-E14D-65D2-35D20E0AC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6" name="Line 45">
                <a:extLst>
                  <a:ext uri="{FF2B5EF4-FFF2-40B4-BE49-F238E27FC236}">
                    <a16:creationId xmlns:a16="http://schemas.microsoft.com/office/drawing/2014/main" id="{364D407B-4D1A-85BE-DC5E-8E7075910C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431" name="Group 46">
              <a:extLst>
                <a:ext uri="{FF2B5EF4-FFF2-40B4-BE49-F238E27FC236}">
                  <a16:creationId xmlns:a16="http://schemas.microsoft.com/office/drawing/2014/main" id="{08F7D6C5-3E56-7F4A-5DE0-8C567B7E50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160"/>
              <a:ext cx="528" cy="144"/>
              <a:chOff x="4320" y="2160"/>
              <a:chExt cx="528" cy="144"/>
            </a:xfrm>
          </p:grpSpPr>
          <p:sp>
            <p:nvSpPr>
              <p:cNvPr id="56439" name="Line 47">
                <a:extLst>
                  <a:ext uri="{FF2B5EF4-FFF2-40B4-BE49-F238E27FC236}">
                    <a16:creationId xmlns:a16="http://schemas.microsoft.com/office/drawing/2014/main" id="{3AC4584A-495A-454F-AAA9-E30AE8D0A7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0" name="Line 48">
                <a:extLst>
                  <a:ext uri="{FF2B5EF4-FFF2-40B4-BE49-F238E27FC236}">
                    <a16:creationId xmlns:a16="http://schemas.microsoft.com/office/drawing/2014/main" id="{31FACA9E-D5CF-3FD9-E61F-43A4A82C4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1" name="Line 49">
                <a:extLst>
                  <a:ext uri="{FF2B5EF4-FFF2-40B4-BE49-F238E27FC236}">
                    <a16:creationId xmlns:a16="http://schemas.microsoft.com/office/drawing/2014/main" id="{5EC43A5E-DDCD-07F9-CAE8-44A3AFB74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42" name="Line 50">
                <a:extLst>
                  <a:ext uri="{FF2B5EF4-FFF2-40B4-BE49-F238E27FC236}">
                    <a16:creationId xmlns:a16="http://schemas.microsoft.com/office/drawing/2014/main" id="{0A48A0F7-4F20-F316-7C81-0CF3401CE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432" name="Line 51">
              <a:extLst>
                <a:ext uri="{FF2B5EF4-FFF2-40B4-BE49-F238E27FC236}">
                  <a16:creationId xmlns:a16="http://schemas.microsoft.com/office/drawing/2014/main" id="{34B79385-3C8F-D39A-4442-6C16CDCF0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1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6433" name="Group 52">
              <a:extLst>
                <a:ext uri="{FF2B5EF4-FFF2-40B4-BE49-F238E27FC236}">
                  <a16:creationId xmlns:a16="http://schemas.microsoft.com/office/drawing/2014/main" id="{ED2B7131-DA95-15CE-16CC-E7F8E7475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160"/>
              <a:ext cx="528" cy="144"/>
              <a:chOff x="4848" y="2160"/>
              <a:chExt cx="528" cy="144"/>
            </a:xfrm>
          </p:grpSpPr>
          <p:sp>
            <p:nvSpPr>
              <p:cNvPr id="56435" name="Line 53">
                <a:extLst>
                  <a:ext uri="{FF2B5EF4-FFF2-40B4-BE49-F238E27FC236}">
                    <a16:creationId xmlns:a16="http://schemas.microsoft.com/office/drawing/2014/main" id="{69C85324-FC1D-49C4-B5F2-C29DA080E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36" name="Line 54">
                <a:extLst>
                  <a:ext uri="{FF2B5EF4-FFF2-40B4-BE49-F238E27FC236}">
                    <a16:creationId xmlns:a16="http://schemas.microsoft.com/office/drawing/2014/main" id="{530E722A-DDCC-B4CB-3EE4-A55CE7791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37" name="Line 55">
                <a:extLst>
                  <a:ext uri="{FF2B5EF4-FFF2-40B4-BE49-F238E27FC236}">
                    <a16:creationId xmlns:a16="http://schemas.microsoft.com/office/drawing/2014/main" id="{6C425918-FE51-7997-609E-28D73C6CA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438" name="Line 56">
                <a:extLst>
                  <a:ext uri="{FF2B5EF4-FFF2-40B4-BE49-F238E27FC236}">
                    <a16:creationId xmlns:a16="http://schemas.microsoft.com/office/drawing/2014/main" id="{B3DDBE0B-2013-4E97-2A24-17FE7DCF5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434" name="Line 57">
              <a:extLst>
                <a:ext uri="{FF2B5EF4-FFF2-40B4-BE49-F238E27FC236}">
                  <a16:creationId xmlns:a16="http://schemas.microsoft.com/office/drawing/2014/main" id="{72915E8C-F9B1-7AC5-6DCE-F7EBB9A96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0" name="Line 58">
            <a:extLst>
              <a:ext uri="{FF2B5EF4-FFF2-40B4-BE49-F238E27FC236}">
                <a16:creationId xmlns:a16="http://schemas.microsoft.com/office/drawing/2014/main" id="{77713A18-84E4-8918-5D1B-660D12A2A6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91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1" name="Line 59">
            <a:extLst>
              <a:ext uri="{FF2B5EF4-FFF2-40B4-BE49-F238E27FC236}">
                <a16:creationId xmlns:a16="http://schemas.microsoft.com/office/drawing/2014/main" id="{2FCFF624-386D-219B-392C-D04D7F44C0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73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2" name="Rectangle 60">
            <a:extLst>
              <a:ext uri="{FF2B5EF4-FFF2-40B4-BE49-F238E27FC236}">
                <a16:creationId xmlns:a16="http://schemas.microsoft.com/office/drawing/2014/main" id="{1F165947-636A-279D-5ABD-F19D7693E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1</a:t>
            </a:r>
          </a:p>
        </p:txBody>
      </p:sp>
      <p:sp>
        <p:nvSpPr>
          <p:cNvPr id="56333" name="Rectangle 61">
            <a:extLst>
              <a:ext uri="{FF2B5EF4-FFF2-40B4-BE49-F238E27FC236}">
                <a16:creationId xmlns:a16="http://schemas.microsoft.com/office/drawing/2014/main" id="{863641D7-F56D-656A-7D9B-C06E9E1E7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2</a:t>
            </a:r>
          </a:p>
        </p:txBody>
      </p:sp>
      <p:sp>
        <p:nvSpPr>
          <p:cNvPr id="56334" name="Line 62">
            <a:extLst>
              <a:ext uri="{FF2B5EF4-FFF2-40B4-BE49-F238E27FC236}">
                <a16:creationId xmlns:a16="http://schemas.microsoft.com/office/drawing/2014/main" id="{8FA6744D-DDFF-B5D0-F678-99260F2D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55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5" name="Line 63">
            <a:extLst>
              <a:ext uri="{FF2B5EF4-FFF2-40B4-BE49-F238E27FC236}">
                <a16:creationId xmlns:a16="http://schemas.microsoft.com/office/drawing/2014/main" id="{71DF7486-1A2F-373B-9914-2FC214E044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37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6" name="Line 64">
            <a:extLst>
              <a:ext uri="{FF2B5EF4-FFF2-40B4-BE49-F238E27FC236}">
                <a16:creationId xmlns:a16="http://schemas.microsoft.com/office/drawing/2014/main" id="{ED85238D-C96F-39B3-5C8A-AAB6112D65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19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Line 65">
            <a:extLst>
              <a:ext uri="{FF2B5EF4-FFF2-40B4-BE49-F238E27FC236}">
                <a16:creationId xmlns:a16="http://schemas.microsoft.com/office/drawing/2014/main" id="{1CBA4303-CA9B-DD61-C627-056F89B93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01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Line 66">
            <a:extLst>
              <a:ext uri="{FF2B5EF4-FFF2-40B4-BE49-F238E27FC236}">
                <a16:creationId xmlns:a16="http://schemas.microsoft.com/office/drawing/2014/main" id="{5A96E930-1045-0D57-9C6B-7F649560E0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83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Line 67">
            <a:extLst>
              <a:ext uri="{FF2B5EF4-FFF2-40B4-BE49-F238E27FC236}">
                <a16:creationId xmlns:a16="http://schemas.microsoft.com/office/drawing/2014/main" id="{657013A6-0A69-DF0B-2220-579EE27A0E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65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Line 68">
            <a:extLst>
              <a:ext uri="{FF2B5EF4-FFF2-40B4-BE49-F238E27FC236}">
                <a16:creationId xmlns:a16="http://schemas.microsoft.com/office/drawing/2014/main" id="{D1DF9D26-9656-A467-C120-FFF0DB5799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47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1" name="Line 69">
            <a:extLst>
              <a:ext uri="{FF2B5EF4-FFF2-40B4-BE49-F238E27FC236}">
                <a16:creationId xmlns:a16="http://schemas.microsoft.com/office/drawing/2014/main" id="{73AA7280-E539-7EF3-87AB-403CF07D99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29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2" name="Rectangle 70">
            <a:extLst>
              <a:ext uri="{FF2B5EF4-FFF2-40B4-BE49-F238E27FC236}">
                <a16:creationId xmlns:a16="http://schemas.microsoft.com/office/drawing/2014/main" id="{915BC354-5921-5A5A-D65B-63379333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3</a:t>
            </a:r>
          </a:p>
        </p:txBody>
      </p:sp>
      <p:sp>
        <p:nvSpPr>
          <p:cNvPr id="56343" name="Rectangle 71">
            <a:extLst>
              <a:ext uri="{FF2B5EF4-FFF2-40B4-BE49-F238E27FC236}">
                <a16:creationId xmlns:a16="http://schemas.microsoft.com/office/drawing/2014/main" id="{D4F4EC90-D672-D2CD-27B1-F3C694203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4</a:t>
            </a:r>
          </a:p>
        </p:txBody>
      </p:sp>
      <p:sp>
        <p:nvSpPr>
          <p:cNvPr id="56344" name="Rectangle 72">
            <a:extLst>
              <a:ext uri="{FF2B5EF4-FFF2-40B4-BE49-F238E27FC236}">
                <a16:creationId xmlns:a16="http://schemas.microsoft.com/office/drawing/2014/main" id="{CF98BFCA-8EAE-6305-BE18-BB37D1962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5</a:t>
            </a:r>
          </a:p>
        </p:txBody>
      </p:sp>
      <p:sp>
        <p:nvSpPr>
          <p:cNvPr id="56345" name="Rectangle 73">
            <a:extLst>
              <a:ext uri="{FF2B5EF4-FFF2-40B4-BE49-F238E27FC236}">
                <a16:creationId xmlns:a16="http://schemas.microsoft.com/office/drawing/2014/main" id="{58F60684-B256-5FF6-EFB6-6E07EFE96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6</a:t>
            </a:r>
          </a:p>
        </p:txBody>
      </p:sp>
      <p:sp>
        <p:nvSpPr>
          <p:cNvPr id="56346" name="Rectangle 74">
            <a:extLst>
              <a:ext uri="{FF2B5EF4-FFF2-40B4-BE49-F238E27FC236}">
                <a16:creationId xmlns:a16="http://schemas.microsoft.com/office/drawing/2014/main" id="{394FC1D3-D1DA-864C-F47E-C51C75313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7</a:t>
            </a:r>
          </a:p>
        </p:txBody>
      </p:sp>
      <p:sp>
        <p:nvSpPr>
          <p:cNvPr id="56347" name="Rectangle 75">
            <a:extLst>
              <a:ext uri="{FF2B5EF4-FFF2-40B4-BE49-F238E27FC236}">
                <a16:creationId xmlns:a16="http://schemas.microsoft.com/office/drawing/2014/main" id="{01E80F13-0B6A-AD4D-6C4E-7AAE54AAE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8</a:t>
            </a:r>
          </a:p>
        </p:txBody>
      </p:sp>
      <p:sp>
        <p:nvSpPr>
          <p:cNvPr id="56348" name="Rectangle 76">
            <a:extLst>
              <a:ext uri="{FF2B5EF4-FFF2-40B4-BE49-F238E27FC236}">
                <a16:creationId xmlns:a16="http://schemas.microsoft.com/office/drawing/2014/main" id="{3B2D813A-0EA7-1121-8E81-56CDB1C8C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9</a:t>
            </a:r>
          </a:p>
        </p:txBody>
      </p:sp>
      <p:grpSp>
        <p:nvGrpSpPr>
          <p:cNvPr id="56349" name="Group 77">
            <a:extLst>
              <a:ext uri="{FF2B5EF4-FFF2-40B4-BE49-F238E27FC236}">
                <a16:creationId xmlns:a16="http://schemas.microsoft.com/office/drawing/2014/main" id="{93ADB118-7293-FF90-3D73-F1A079A8F203}"/>
              </a:ext>
            </a:extLst>
          </p:cNvPr>
          <p:cNvGrpSpPr>
            <a:grpSpLocks/>
          </p:cNvGrpSpPr>
          <p:nvPr/>
        </p:nvGrpSpPr>
        <p:grpSpPr bwMode="auto">
          <a:xfrm>
            <a:off x="1131888" y="3897313"/>
            <a:ext cx="812800" cy="333375"/>
            <a:chOff x="632" y="2448"/>
            <a:chExt cx="512" cy="210"/>
          </a:xfrm>
        </p:grpSpPr>
        <p:sp>
          <p:nvSpPr>
            <p:cNvPr id="56422" name="Rectangle 78">
              <a:extLst>
                <a:ext uri="{FF2B5EF4-FFF2-40B4-BE49-F238E27FC236}">
                  <a16:creationId xmlns:a16="http://schemas.microsoft.com/office/drawing/2014/main" id="{A7238222-61DC-A6A2-4B80-69871DF15F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423" name="Rectangle 79">
              <a:extLst>
                <a:ext uri="{FF2B5EF4-FFF2-40B4-BE49-F238E27FC236}">
                  <a16:creationId xmlns:a16="http://schemas.microsoft.com/office/drawing/2014/main" id="{27DC1B2D-059C-11C6-2BD4-DA822107C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448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56350" name="Group 80">
            <a:extLst>
              <a:ext uri="{FF2B5EF4-FFF2-40B4-BE49-F238E27FC236}">
                <a16:creationId xmlns:a16="http://schemas.microsoft.com/office/drawing/2014/main" id="{FBF1115A-9D4E-4516-F9A7-BFEC0FBC2605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3897313"/>
            <a:ext cx="903288" cy="333375"/>
            <a:chOff x="1143" y="2448"/>
            <a:chExt cx="569" cy="210"/>
          </a:xfrm>
        </p:grpSpPr>
        <p:sp>
          <p:nvSpPr>
            <p:cNvPr id="56420" name="Rectangle 81">
              <a:extLst>
                <a:ext uri="{FF2B5EF4-FFF2-40B4-BE49-F238E27FC236}">
                  <a16:creationId xmlns:a16="http://schemas.microsoft.com/office/drawing/2014/main" id="{BE3F5EDB-09D2-5A6A-1DA0-C8FA29A16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421" name="Rectangle 82">
              <a:extLst>
                <a:ext uri="{FF2B5EF4-FFF2-40B4-BE49-F238E27FC236}">
                  <a16:creationId xmlns:a16="http://schemas.microsoft.com/office/drawing/2014/main" id="{2F4D4581-4751-6C27-D31A-31CF11FA2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448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56351" name="Group 83">
            <a:extLst>
              <a:ext uri="{FF2B5EF4-FFF2-40B4-BE49-F238E27FC236}">
                <a16:creationId xmlns:a16="http://schemas.microsoft.com/office/drawing/2014/main" id="{CA79FD01-5543-5FA6-DF7E-B695B92FA890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3897313"/>
            <a:ext cx="812800" cy="336550"/>
            <a:chOff x="2273" y="1444"/>
            <a:chExt cx="512" cy="212"/>
          </a:xfrm>
        </p:grpSpPr>
        <p:sp>
          <p:nvSpPr>
            <p:cNvPr id="56418" name="Rectangle 84">
              <a:extLst>
                <a:ext uri="{FF2B5EF4-FFF2-40B4-BE49-F238E27FC236}">
                  <a16:creationId xmlns:a16="http://schemas.microsoft.com/office/drawing/2014/main" id="{57AA55A0-2A63-E94F-6E9B-B9BDAC979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452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419" name="Rectangle 85">
              <a:extLst>
                <a:ext uri="{FF2B5EF4-FFF2-40B4-BE49-F238E27FC236}">
                  <a16:creationId xmlns:a16="http://schemas.microsoft.com/office/drawing/2014/main" id="{0428F42C-ADDE-8D6C-85BA-208247187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44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56352" name="Group 86">
            <a:extLst>
              <a:ext uri="{FF2B5EF4-FFF2-40B4-BE49-F238E27FC236}">
                <a16:creationId xmlns:a16="http://schemas.microsoft.com/office/drawing/2014/main" id="{EF4D92B8-1599-0586-891E-95FA77BC968B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3897313"/>
            <a:ext cx="812800" cy="333375"/>
            <a:chOff x="2744" y="2448"/>
            <a:chExt cx="512" cy="210"/>
          </a:xfrm>
        </p:grpSpPr>
        <p:sp>
          <p:nvSpPr>
            <p:cNvPr id="56416" name="Rectangle 87">
              <a:extLst>
                <a:ext uri="{FF2B5EF4-FFF2-40B4-BE49-F238E27FC236}">
                  <a16:creationId xmlns:a16="http://schemas.microsoft.com/office/drawing/2014/main" id="{F7D741BE-9E18-DBE9-201E-A64241AE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417" name="Rectangle 88">
              <a:extLst>
                <a:ext uri="{FF2B5EF4-FFF2-40B4-BE49-F238E27FC236}">
                  <a16:creationId xmlns:a16="http://schemas.microsoft.com/office/drawing/2014/main" id="{F2B7846E-CDCE-AF16-BB88-2C58BB6F9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448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56353" name="Rectangle 89">
            <a:extLst>
              <a:ext uri="{FF2B5EF4-FFF2-40B4-BE49-F238E27FC236}">
                <a16:creationId xmlns:a16="http://schemas.microsoft.com/office/drawing/2014/main" id="{F490E82B-0458-034F-4869-519A53876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3897313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ADD</a:t>
            </a:r>
          </a:p>
        </p:txBody>
      </p:sp>
      <p:grpSp>
        <p:nvGrpSpPr>
          <p:cNvPr id="56354" name="Group 90">
            <a:extLst>
              <a:ext uri="{FF2B5EF4-FFF2-40B4-BE49-F238E27FC236}">
                <a16:creationId xmlns:a16="http://schemas.microsoft.com/office/drawing/2014/main" id="{F5487147-494F-B627-E687-BDC8C0A7A5B4}"/>
              </a:ext>
            </a:extLst>
          </p:cNvPr>
          <p:cNvGrpSpPr>
            <a:grpSpLocks/>
          </p:cNvGrpSpPr>
          <p:nvPr/>
        </p:nvGrpSpPr>
        <p:grpSpPr bwMode="auto">
          <a:xfrm>
            <a:off x="1970088" y="4354513"/>
            <a:ext cx="812800" cy="333375"/>
            <a:chOff x="1160" y="2736"/>
            <a:chExt cx="512" cy="210"/>
          </a:xfrm>
        </p:grpSpPr>
        <p:sp>
          <p:nvSpPr>
            <p:cNvPr id="56414" name="Rectangle 91">
              <a:extLst>
                <a:ext uri="{FF2B5EF4-FFF2-40B4-BE49-F238E27FC236}">
                  <a16:creationId xmlns:a16="http://schemas.microsoft.com/office/drawing/2014/main" id="{8C13A166-730F-E0F8-F0BF-9F10D97E0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415" name="Rectangle 92">
              <a:extLst>
                <a:ext uri="{FF2B5EF4-FFF2-40B4-BE49-F238E27FC236}">
                  <a16:creationId xmlns:a16="http://schemas.microsoft.com/office/drawing/2014/main" id="{1417207D-DE90-B880-ACBE-D38B54E2C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736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56355" name="Group 93">
            <a:extLst>
              <a:ext uri="{FF2B5EF4-FFF2-40B4-BE49-F238E27FC236}">
                <a16:creationId xmlns:a16="http://schemas.microsoft.com/office/drawing/2014/main" id="{73E33479-F2FF-A6AE-59B0-7B21EC308BB6}"/>
              </a:ext>
            </a:extLst>
          </p:cNvPr>
          <p:cNvGrpSpPr>
            <a:grpSpLocks/>
          </p:cNvGrpSpPr>
          <p:nvPr/>
        </p:nvGrpSpPr>
        <p:grpSpPr bwMode="auto">
          <a:xfrm>
            <a:off x="2781300" y="4354513"/>
            <a:ext cx="903288" cy="333375"/>
            <a:chOff x="1671" y="2736"/>
            <a:chExt cx="569" cy="210"/>
          </a:xfrm>
        </p:grpSpPr>
        <p:sp>
          <p:nvSpPr>
            <p:cNvPr id="56412" name="Rectangle 94">
              <a:extLst>
                <a:ext uri="{FF2B5EF4-FFF2-40B4-BE49-F238E27FC236}">
                  <a16:creationId xmlns:a16="http://schemas.microsoft.com/office/drawing/2014/main" id="{4B7EDFA7-711E-46C8-C2A3-83DD50CB4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413" name="Rectangle 95">
              <a:extLst>
                <a:ext uri="{FF2B5EF4-FFF2-40B4-BE49-F238E27FC236}">
                  <a16:creationId xmlns:a16="http://schemas.microsoft.com/office/drawing/2014/main" id="{A447CC3C-217A-3CEB-3153-6DEF7320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2736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56356" name="Group 96">
            <a:extLst>
              <a:ext uri="{FF2B5EF4-FFF2-40B4-BE49-F238E27FC236}">
                <a16:creationId xmlns:a16="http://schemas.microsoft.com/office/drawing/2014/main" id="{02F0965F-E258-81F6-8610-FEAE2AD47D2A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4354513"/>
            <a:ext cx="812800" cy="336550"/>
            <a:chOff x="2801" y="1732"/>
            <a:chExt cx="512" cy="212"/>
          </a:xfrm>
        </p:grpSpPr>
        <p:sp>
          <p:nvSpPr>
            <p:cNvPr id="56410" name="Rectangle 97">
              <a:extLst>
                <a:ext uri="{FF2B5EF4-FFF2-40B4-BE49-F238E27FC236}">
                  <a16:creationId xmlns:a16="http://schemas.microsoft.com/office/drawing/2014/main" id="{7171B8A4-D5C5-35D7-65C3-275310621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411" name="Rectangle 98">
              <a:extLst>
                <a:ext uri="{FF2B5EF4-FFF2-40B4-BE49-F238E27FC236}">
                  <a16:creationId xmlns:a16="http://schemas.microsoft.com/office/drawing/2014/main" id="{C252418F-B849-29CD-51EB-EA8D6D1D7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32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sp>
        <p:nvSpPr>
          <p:cNvPr id="56357" name="Rectangle 102">
            <a:extLst>
              <a:ext uri="{FF2B5EF4-FFF2-40B4-BE49-F238E27FC236}">
                <a16:creationId xmlns:a16="http://schemas.microsoft.com/office/drawing/2014/main" id="{2B36FB0D-7671-B985-602E-B4B2F215F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4354513"/>
            <a:ext cx="58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SUB</a:t>
            </a:r>
          </a:p>
        </p:txBody>
      </p:sp>
      <p:grpSp>
        <p:nvGrpSpPr>
          <p:cNvPr id="56358" name="Group 103">
            <a:extLst>
              <a:ext uri="{FF2B5EF4-FFF2-40B4-BE49-F238E27FC236}">
                <a16:creationId xmlns:a16="http://schemas.microsoft.com/office/drawing/2014/main" id="{BC2A91A2-B287-A0EE-81E5-812E1269B343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4811713"/>
            <a:ext cx="812800" cy="333375"/>
            <a:chOff x="1688" y="3024"/>
            <a:chExt cx="512" cy="210"/>
          </a:xfrm>
        </p:grpSpPr>
        <p:sp>
          <p:nvSpPr>
            <p:cNvPr id="56408" name="Rectangle 104">
              <a:extLst>
                <a:ext uri="{FF2B5EF4-FFF2-40B4-BE49-F238E27FC236}">
                  <a16:creationId xmlns:a16="http://schemas.microsoft.com/office/drawing/2014/main" id="{BBD9E375-E57C-E6B6-3964-4E29EC477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409" name="Rectangle 105">
              <a:extLst>
                <a:ext uri="{FF2B5EF4-FFF2-40B4-BE49-F238E27FC236}">
                  <a16:creationId xmlns:a16="http://schemas.microsoft.com/office/drawing/2014/main" id="{C4D611CE-E3C2-0599-C837-047AC581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3024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56359" name="Group 106">
            <a:extLst>
              <a:ext uri="{FF2B5EF4-FFF2-40B4-BE49-F238E27FC236}">
                <a16:creationId xmlns:a16="http://schemas.microsoft.com/office/drawing/2014/main" id="{8717D5FF-981D-B6E9-CBE9-189B016AA3C1}"/>
              </a:ext>
            </a:extLst>
          </p:cNvPr>
          <p:cNvGrpSpPr>
            <a:grpSpLocks/>
          </p:cNvGrpSpPr>
          <p:nvPr/>
        </p:nvGrpSpPr>
        <p:grpSpPr bwMode="auto">
          <a:xfrm>
            <a:off x="3619500" y="4811713"/>
            <a:ext cx="903288" cy="333375"/>
            <a:chOff x="2199" y="3024"/>
            <a:chExt cx="569" cy="210"/>
          </a:xfrm>
        </p:grpSpPr>
        <p:sp>
          <p:nvSpPr>
            <p:cNvPr id="56406" name="Rectangle 107">
              <a:extLst>
                <a:ext uri="{FF2B5EF4-FFF2-40B4-BE49-F238E27FC236}">
                  <a16:creationId xmlns:a16="http://schemas.microsoft.com/office/drawing/2014/main" id="{AF3D78AB-FCB7-0DDA-5A22-980C0140C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407" name="Rectangle 108">
              <a:extLst>
                <a:ext uri="{FF2B5EF4-FFF2-40B4-BE49-F238E27FC236}">
                  <a16:creationId xmlns:a16="http://schemas.microsoft.com/office/drawing/2014/main" id="{D23D6296-214C-A1D1-CA17-96E9D3205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3024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56360" name="Group 109">
            <a:extLst>
              <a:ext uri="{FF2B5EF4-FFF2-40B4-BE49-F238E27FC236}">
                <a16:creationId xmlns:a16="http://schemas.microsoft.com/office/drawing/2014/main" id="{03313A33-0D5E-D814-E66A-91CE4C38A6F1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4811713"/>
            <a:ext cx="812800" cy="333375"/>
            <a:chOff x="2744" y="3024"/>
            <a:chExt cx="512" cy="210"/>
          </a:xfrm>
        </p:grpSpPr>
        <p:sp>
          <p:nvSpPr>
            <p:cNvPr id="56404" name="Rectangle 110">
              <a:extLst>
                <a:ext uri="{FF2B5EF4-FFF2-40B4-BE49-F238E27FC236}">
                  <a16:creationId xmlns:a16="http://schemas.microsoft.com/office/drawing/2014/main" id="{57783B96-B63D-5956-D448-96C06D81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405" name="Rectangle 111">
              <a:extLst>
                <a:ext uri="{FF2B5EF4-FFF2-40B4-BE49-F238E27FC236}">
                  <a16:creationId xmlns:a16="http://schemas.microsoft.com/office/drawing/2014/main" id="{02CD8038-2EB7-FF36-7580-370FA55A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3024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56361" name="Group 115">
            <a:extLst>
              <a:ext uri="{FF2B5EF4-FFF2-40B4-BE49-F238E27FC236}">
                <a16:creationId xmlns:a16="http://schemas.microsoft.com/office/drawing/2014/main" id="{0EEAD5EF-E47F-3C3D-9F8C-FD15F36CD83F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4811713"/>
            <a:ext cx="812800" cy="333375"/>
            <a:chOff x="3800" y="3024"/>
            <a:chExt cx="512" cy="210"/>
          </a:xfrm>
        </p:grpSpPr>
        <p:sp>
          <p:nvSpPr>
            <p:cNvPr id="56402" name="Rectangle 116">
              <a:extLst>
                <a:ext uri="{FF2B5EF4-FFF2-40B4-BE49-F238E27FC236}">
                  <a16:creationId xmlns:a16="http://schemas.microsoft.com/office/drawing/2014/main" id="{38877041-5AA7-976D-6A02-844AB23F1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403" name="Rectangle 117">
              <a:extLst>
                <a:ext uri="{FF2B5EF4-FFF2-40B4-BE49-F238E27FC236}">
                  <a16:creationId xmlns:a16="http://schemas.microsoft.com/office/drawing/2014/main" id="{99AC7FD4-BFB2-6772-ADF1-AAB16C996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024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56362" name="Rectangle 118">
            <a:extLst>
              <a:ext uri="{FF2B5EF4-FFF2-40B4-BE49-F238E27FC236}">
                <a16:creationId xmlns:a16="http://schemas.microsoft.com/office/drawing/2014/main" id="{A401F043-9FC9-21D4-4490-975488001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4802188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AND</a:t>
            </a:r>
          </a:p>
        </p:txBody>
      </p:sp>
      <p:grpSp>
        <p:nvGrpSpPr>
          <p:cNvPr id="56363" name="Group 119">
            <a:extLst>
              <a:ext uri="{FF2B5EF4-FFF2-40B4-BE49-F238E27FC236}">
                <a16:creationId xmlns:a16="http://schemas.microsoft.com/office/drawing/2014/main" id="{36A50EAE-F403-CADC-B0CC-8172AC97D321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5268913"/>
            <a:ext cx="812800" cy="333375"/>
            <a:chOff x="2216" y="3312"/>
            <a:chExt cx="512" cy="210"/>
          </a:xfrm>
        </p:grpSpPr>
        <p:sp>
          <p:nvSpPr>
            <p:cNvPr id="56400" name="Rectangle 120">
              <a:extLst>
                <a:ext uri="{FF2B5EF4-FFF2-40B4-BE49-F238E27FC236}">
                  <a16:creationId xmlns:a16="http://schemas.microsoft.com/office/drawing/2014/main" id="{9F2AF87E-040A-7792-3292-D198812FE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401" name="Rectangle 121">
              <a:extLst>
                <a:ext uri="{FF2B5EF4-FFF2-40B4-BE49-F238E27FC236}">
                  <a16:creationId xmlns:a16="http://schemas.microsoft.com/office/drawing/2014/main" id="{127B8A7F-B7B6-2B49-BE8F-E773DE8C6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312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56364" name="Group 122">
            <a:extLst>
              <a:ext uri="{FF2B5EF4-FFF2-40B4-BE49-F238E27FC236}">
                <a16:creationId xmlns:a16="http://schemas.microsoft.com/office/drawing/2014/main" id="{6D4C997C-DCA4-41EB-CF12-841CE69A824B}"/>
              </a:ext>
            </a:extLst>
          </p:cNvPr>
          <p:cNvGrpSpPr>
            <a:grpSpLocks/>
          </p:cNvGrpSpPr>
          <p:nvPr/>
        </p:nvGrpSpPr>
        <p:grpSpPr bwMode="auto">
          <a:xfrm>
            <a:off x="4457700" y="5268913"/>
            <a:ext cx="903288" cy="333375"/>
            <a:chOff x="2727" y="3312"/>
            <a:chExt cx="569" cy="210"/>
          </a:xfrm>
        </p:grpSpPr>
        <p:sp>
          <p:nvSpPr>
            <p:cNvPr id="56398" name="Rectangle 123">
              <a:extLst>
                <a:ext uri="{FF2B5EF4-FFF2-40B4-BE49-F238E27FC236}">
                  <a16:creationId xmlns:a16="http://schemas.microsoft.com/office/drawing/2014/main" id="{0DF4B433-1830-8919-87C3-1D1ACB098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399" name="Rectangle 124">
              <a:extLst>
                <a:ext uri="{FF2B5EF4-FFF2-40B4-BE49-F238E27FC236}">
                  <a16:creationId xmlns:a16="http://schemas.microsoft.com/office/drawing/2014/main" id="{6BD47D9B-8C05-F915-85ED-69FDA40DC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3312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56365" name="Group 125">
            <a:extLst>
              <a:ext uri="{FF2B5EF4-FFF2-40B4-BE49-F238E27FC236}">
                <a16:creationId xmlns:a16="http://schemas.microsoft.com/office/drawing/2014/main" id="{8B51B45D-C84F-B145-0ECC-3650EB489CD2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5268913"/>
            <a:ext cx="812800" cy="336550"/>
            <a:chOff x="3857" y="2308"/>
            <a:chExt cx="512" cy="212"/>
          </a:xfrm>
        </p:grpSpPr>
        <p:sp>
          <p:nvSpPr>
            <p:cNvPr id="56396" name="Rectangle 126">
              <a:extLst>
                <a:ext uri="{FF2B5EF4-FFF2-40B4-BE49-F238E27FC236}">
                  <a16:creationId xmlns:a16="http://schemas.microsoft.com/office/drawing/2014/main" id="{D5698B42-555C-70F2-152A-8D96F5D64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316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397" name="Rectangle 127">
              <a:extLst>
                <a:ext uri="{FF2B5EF4-FFF2-40B4-BE49-F238E27FC236}">
                  <a16:creationId xmlns:a16="http://schemas.microsoft.com/office/drawing/2014/main" id="{A2101BEA-6C87-CE93-8104-E674DF970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08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56366" name="Group 128">
            <a:extLst>
              <a:ext uri="{FF2B5EF4-FFF2-40B4-BE49-F238E27FC236}">
                <a16:creationId xmlns:a16="http://schemas.microsoft.com/office/drawing/2014/main" id="{D5CBD043-1DE9-7204-A2A8-DCCE67A53508}"/>
              </a:ext>
            </a:extLst>
          </p:cNvPr>
          <p:cNvGrpSpPr>
            <a:grpSpLocks/>
          </p:cNvGrpSpPr>
          <p:nvPr/>
        </p:nvGrpSpPr>
        <p:grpSpPr bwMode="auto">
          <a:xfrm>
            <a:off x="6999288" y="5268913"/>
            <a:ext cx="812800" cy="333375"/>
            <a:chOff x="4328" y="3312"/>
            <a:chExt cx="512" cy="210"/>
          </a:xfrm>
        </p:grpSpPr>
        <p:sp>
          <p:nvSpPr>
            <p:cNvPr id="56394" name="Rectangle 129">
              <a:extLst>
                <a:ext uri="{FF2B5EF4-FFF2-40B4-BE49-F238E27FC236}">
                  <a16:creationId xmlns:a16="http://schemas.microsoft.com/office/drawing/2014/main" id="{4F1EBCE0-C3CD-FD50-7D1B-8D16E392E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395" name="Rectangle 130">
              <a:extLst>
                <a:ext uri="{FF2B5EF4-FFF2-40B4-BE49-F238E27FC236}">
                  <a16:creationId xmlns:a16="http://schemas.microsoft.com/office/drawing/2014/main" id="{C17330E6-8FA9-DC76-7EC9-33007F705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312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56367" name="Rectangle 131">
            <a:extLst>
              <a:ext uri="{FF2B5EF4-FFF2-40B4-BE49-F238E27FC236}">
                <a16:creationId xmlns:a16="http://schemas.microsoft.com/office/drawing/2014/main" id="{4FCE76BA-5001-FFC5-BE35-71388E061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5268913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ORR</a:t>
            </a:r>
          </a:p>
        </p:txBody>
      </p:sp>
      <p:grpSp>
        <p:nvGrpSpPr>
          <p:cNvPr id="56368" name="Group 132">
            <a:extLst>
              <a:ext uri="{FF2B5EF4-FFF2-40B4-BE49-F238E27FC236}">
                <a16:creationId xmlns:a16="http://schemas.microsoft.com/office/drawing/2014/main" id="{803D7EA4-80CB-2468-A28E-503854C01C01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5726113"/>
            <a:ext cx="812800" cy="333375"/>
            <a:chOff x="2744" y="3600"/>
            <a:chExt cx="512" cy="210"/>
          </a:xfrm>
        </p:grpSpPr>
        <p:sp>
          <p:nvSpPr>
            <p:cNvPr id="56392" name="Rectangle 133">
              <a:extLst>
                <a:ext uri="{FF2B5EF4-FFF2-40B4-BE49-F238E27FC236}">
                  <a16:creationId xmlns:a16="http://schemas.microsoft.com/office/drawing/2014/main" id="{19766F96-C25A-F1A8-6622-B46F53FA1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393" name="Rectangle 134">
              <a:extLst>
                <a:ext uri="{FF2B5EF4-FFF2-40B4-BE49-F238E27FC236}">
                  <a16:creationId xmlns:a16="http://schemas.microsoft.com/office/drawing/2014/main" id="{81E571A4-336D-6A1C-DD8C-643EFE810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3600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56369" name="Group 135">
            <a:extLst>
              <a:ext uri="{FF2B5EF4-FFF2-40B4-BE49-F238E27FC236}">
                <a16:creationId xmlns:a16="http://schemas.microsoft.com/office/drawing/2014/main" id="{33378545-EDB6-ADD1-7618-CB3665516066}"/>
              </a:ext>
            </a:extLst>
          </p:cNvPr>
          <p:cNvGrpSpPr>
            <a:grpSpLocks/>
          </p:cNvGrpSpPr>
          <p:nvPr/>
        </p:nvGrpSpPr>
        <p:grpSpPr bwMode="auto">
          <a:xfrm>
            <a:off x="5295900" y="5726113"/>
            <a:ext cx="903288" cy="333375"/>
            <a:chOff x="3255" y="3600"/>
            <a:chExt cx="569" cy="210"/>
          </a:xfrm>
        </p:grpSpPr>
        <p:sp>
          <p:nvSpPr>
            <p:cNvPr id="56390" name="Rectangle 136">
              <a:extLst>
                <a:ext uri="{FF2B5EF4-FFF2-40B4-BE49-F238E27FC236}">
                  <a16:creationId xmlns:a16="http://schemas.microsoft.com/office/drawing/2014/main" id="{28519744-9E4F-0D1E-B325-B7AB495B3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391" name="Rectangle 137">
              <a:extLst>
                <a:ext uri="{FF2B5EF4-FFF2-40B4-BE49-F238E27FC236}">
                  <a16:creationId xmlns:a16="http://schemas.microsoft.com/office/drawing/2014/main" id="{4A7B271E-B4F2-3808-5323-757E7F4AF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3600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56370" name="Group 138">
            <a:extLst>
              <a:ext uri="{FF2B5EF4-FFF2-40B4-BE49-F238E27FC236}">
                <a16:creationId xmlns:a16="http://schemas.microsoft.com/office/drawing/2014/main" id="{D441D624-EEDB-4563-FC03-D05DE812D6DC}"/>
              </a:ext>
            </a:extLst>
          </p:cNvPr>
          <p:cNvGrpSpPr>
            <a:grpSpLocks/>
          </p:cNvGrpSpPr>
          <p:nvPr/>
        </p:nvGrpSpPr>
        <p:grpSpPr bwMode="auto">
          <a:xfrm>
            <a:off x="6999288" y="5726113"/>
            <a:ext cx="812800" cy="336550"/>
            <a:chOff x="4385" y="2596"/>
            <a:chExt cx="512" cy="212"/>
          </a:xfrm>
        </p:grpSpPr>
        <p:sp>
          <p:nvSpPr>
            <p:cNvPr id="56388" name="Rectangle 139">
              <a:extLst>
                <a:ext uri="{FF2B5EF4-FFF2-40B4-BE49-F238E27FC236}">
                  <a16:creationId xmlns:a16="http://schemas.microsoft.com/office/drawing/2014/main" id="{82D62968-9630-E28E-2113-6E5E12080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604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389" name="Rectangle 140">
              <a:extLst>
                <a:ext uri="{FF2B5EF4-FFF2-40B4-BE49-F238E27FC236}">
                  <a16:creationId xmlns:a16="http://schemas.microsoft.com/office/drawing/2014/main" id="{1DFD8584-6916-73C9-4AE4-E1AF4BF1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96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56371" name="Group 141">
            <a:extLst>
              <a:ext uri="{FF2B5EF4-FFF2-40B4-BE49-F238E27FC236}">
                <a16:creationId xmlns:a16="http://schemas.microsoft.com/office/drawing/2014/main" id="{469E162D-3EBD-7B88-7A3E-E80085AF89A8}"/>
              </a:ext>
            </a:extLst>
          </p:cNvPr>
          <p:cNvGrpSpPr>
            <a:grpSpLocks/>
          </p:cNvGrpSpPr>
          <p:nvPr/>
        </p:nvGrpSpPr>
        <p:grpSpPr bwMode="auto">
          <a:xfrm>
            <a:off x="7837488" y="5726113"/>
            <a:ext cx="812800" cy="333375"/>
            <a:chOff x="4856" y="3600"/>
            <a:chExt cx="512" cy="210"/>
          </a:xfrm>
        </p:grpSpPr>
        <p:sp>
          <p:nvSpPr>
            <p:cNvPr id="56386" name="Rectangle 142">
              <a:extLst>
                <a:ext uri="{FF2B5EF4-FFF2-40B4-BE49-F238E27FC236}">
                  <a16:creationId xmlns:a16="http://schemas.microsoft.com/office/drawing/2014/main" id="{D28E3B13-CC3D-362C-DC4A-D85BB557B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387" name="Rectangle 143">
              <a:extLst>
                <a:ext uri="{FF2B5EF4-FFF2-40B4-BE49-F238E27FC236}">
                  <a16:creationId xmlns:a16="http://schemas.microsoft.com/office/drawing/2014/main" id="{FEE37777-4A55-3598-5915-65997CAB4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3600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56372" name="Rectangle 144">
            <a:extLst>
              <a:ext uri="{FF2B5EF4-FFF2-40B4-BE49-F238E27FC236}">
                <a16:creationId xmlns:a16="http://schemas.microsoft.com/office/drawing/2014/main" id="{EF37AC13-4172-67AB-5503-0C7B168C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5726113"/>
            <a:ext cx="627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EOR</a:t>
            </a:r>
          </a:p>
        </p:txBody>
      </p:sp>
      <p:sp>
        <p:nvSpPr>
          <p:cNvPr id="56373" name="Line 145">
            <a:extLst>
              <a:ext uri="{FF2B5EF4-FFF2-40B4-BE49-F238E27FC236}">
                <a16:creationId xmlns:a16="http://schemas.microsoft.com/office/drawing/2014/main" id="{3E25B292-9B40-BAC3-7AE5-5961682BA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6588" y="3744913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4" name="Line 146">
            <a:extLst>
              <a:ext uri="{FF2B5EF4-FFF2-40B4-BE49-F238E27FC236}">
                <a16:creationId xmlns:a16="http://schemas.microsoft.com/office/drawing/2014/main" id="{50D1AAAE-DD2D-0A3B-2B70-94882906AE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2988" y="3744913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5" name="Line 147">
            <a:extLst>
              <a:ext uri="{FF2B5EF4-FFF2-40B4-BE49-F238E27FC236}">
                <a16:creationId xmlns:a16="http://schemas.microsoft.com/office/drawing/2014/main" id="{F29D0118-F330-AC20-EA1C-A9DCB0C3EC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8388" y="37449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76" name="Line 148">
            <a:extLst>
              <a:ext uri="{FF2B5EF4-FFF2-40B4-BE49-F238E27FC236}">
                <a16:creationId xmlns:a16="http://schemas.microsoft.com/office/drawing/2014/main" id="{70BAFA9F-5CAF-B29F-6188-9BF6254228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4788" y="374491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377" name="Group 149">
            <a:extLst>
              <a:ext uri="{FF2B5EF4-FFF2-40B4-BE49-F238E27FC236}">
                <a16:creationId xmlns:a16="http://schemas.microsoft.com/office/drawing/2014/main" id="{1B6BA2E3-2133-3A21-FEBF-E64C0C56C813}"/>
              </a:ext>
            </a:extLst>
          </p:cNvPr>
          <p:cNvGrpSpPr>
            <a:grpSpLocks/>
          </p:cNvGrpSpPr>
          <p:nvPr/>
        </p:nvGrpSpPr>
        <p:grpSpPr bwMode="auto">
          <a:xfrm>
            <a:off x="5322888" y="5268913"/>
            <a:ext cx="812800" cy="333375"/>
            <a:chOff x="3272" y="3312"/>
            <a:chExt cx="512" cy="210"/>
          </a:xfrm>
        </p:grpSpPr>
        <p:sp>
          <p:nvSpPr>
            <p:cNvPr id="56384" name="Rectangle 150">
              <a:extLst>
                <a:ext uri="{FF2B5EF4-FFF2-40B4-BE49-F238E27FC236}">
                  <a16:creationId xmlns:a16="http://schemas.microsoft.com/office/drawing/2014/main" id="{FE22D02C-5F3B-8E66-8186-CAEB9F446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385" name="Rectangle 151">
              <a:extLst>
                <a:ext uri="{FF2B5EF4-FFF2-40B4-BE49-F238E27FC236}">
                  <a16:creationId xmlns:a16="http://schemas.microsoft.com/office/drawing/2014/main" id="{EAEADE90-3E56-0CE5-05BB-E27BD9293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312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56378" name="Group 152">
            <a:extLst>
              <a:ext uri="{FF2B5EF4-FFF2-40B4-BE49-F238E27FC236}">
                <a16:creationId xmlns:a16="http://schemas.microsoft.com/office/drawing/2014/main" id="{8A7E4D7D-D724-4396-7733-927F3E244423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5726113"/>
            <a:ext cx="812800" cy="333375"/>
            <a:chOff x="3800" y="3600"/>
            <a:chExt cx="512" cy="210"/>
          </a:xfrm>
        </p:grpSpPr>
        <p:sp>
          <p:nvSpPr>
            <p:cNvPr id="56382" name="Rectangle 153">
              <a:extLst>
                <a:ext uri="{FF2B5EF4-FFF2-40B4-BE49-F238E27FC236}">
                  <a16:creationId xmlns:a16="http://schemas.microsoft.com/office/drawing/2014/main" id="{E56B8C16-E398-1B7A-B598-414850C7E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383" name="Rectangle 154">
              <a:extLst>
                <a:ext uri="{FF2B5EF4-FFF2-40B4-BE49-F238E27FC236}">
                  <a16:creationId xmlns:a16="http://schemas.microsoft.com/office/drawing/2014/main" id="{5BF8E5AE-44E1-E6CE-A383-BEC931B21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600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56379" name="Group 155">
            <a:extLst>
              <a:ext uri="{FF2B5EF4-FFF2-40B4-BE49-F238E27FC236}">
                <a16:creationId xmlns:a16="http://schemas.microsoft.com/office/drawing/2014/main" id="{0689C4AE-2C51-A00B-CBBA-510033123B13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3897313"/>
            <a:ext cx="812800" cy="333375"/>
            <a:chOff x="1688" y="2448"/>
            <a:chExt cx="512" cy="210"/>
          </a:xfrm>
        </p:grpSpPr>
        <p:sp>
          <p:nvSpPr>
            <p:cNvPr id="56380" name="Rectangle 156">
              <a:extLst>
                <a:ext uri="{FF2B5EF4-FFF2-40B4-BE49-F238E27FC236}">
                  <a16:creationId xmlns:a16="http://schemas.microsoft.com/office/drawing/2014/main" id="{D6EF4399-BD96-1696-432A-F6710BE18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56381" name="Rectangle 157">
              <a:extLst>
                <a:ext uri="{FF2B5EF4-FFF2-40B4-BE49-F238E27FC236}">
                  <a16:creationId xmlns:a16="http://schemas.microsoft.com/office/drawing/2014/main" id="{6C6E4C16-2594-BC67-3839-261BEDDE3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448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</p:spTree>
  </p:cSld>
  <p:clrMapOvr>
    <a:masterClrMapping/>
  </p:clrMapOvr>
  <p:transition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5C701642-0FDA-9526-2103-ED140D2887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D1105331-19C9-4A22-B3BB-4D4B173E46EF}" type="slidenum">
              <a:rPr lang="en-US" altLang="en-US"/>
              <a:pPr>
                <a:spcBef>
                  <a:spcPct val="0"/>
                </a:spcBef>
                <a:buSzTx/>
              </a:pPr>
              <a:t>126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1B0CAF0-FC25-BCBE-2D3C-2148C6D90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113" y="2813050"/>
            <a:ext cx="161925" cy="24987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Register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DCF45AEA-6F39-8B59-78A1-18C5A0109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5275" y="2813050"/>
            <a:ext cx="161925" cy="24987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Register</a:t>
            </a:r>
          </a:p>
        </p:txBody>
      </p:sp>
      <p:sp>
        <p:nvSpPr>
          <p:cNvPr id="58373" name="Rectangle 4">
            <a:extLst>
              <a:ext uri="{FF2B5EF4-FFF2-40B4-BE49-F238E27FC236}">
                <a16:creationId xmlns:a16="http://schemas.microsoft.com/office/drawing/2014/main" id="{714BF885-A04E-6FCC-B099-BA3D1554A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2813050"/>
            <a:ext cx="161925" cy="24987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Register</a:t>
            </a:r>
          </a:p>
        </p:txBody>
      </p:sp>
      <p:sp>
        <p:nvSpPr>
          <p:cNvPr id="58374" name="Rectangle 5">
            <a:extLst>
              <a:ext uri="{FF2B5EF4-FFF2-40B4-BE49-F238E27FC236}">
                <a16:creationId xmlns:a16="http://schemas.microsoft.com/office/drawing/2014/main" id="{E1EF20AB-F33F-2453-696F-E160C0CEB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1613" y="2813050"/>
            <a:ext cx="161925" cy="24987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Register</a:t>
            </a:r>
          </a:p>
        </p:txBody>
      </p:sp>
      <p:sp>
        <p:nvSpPr>
          <p:cNvPr id="58375" name="Rectangle 6">
            <a:extLst>
              <a:ext uri="{FF2B5EF4-FFF2-40B4-BE49-F238E27FC236}">
                <a16:creationId xmlns:a16="http://schemas.microsoft.com/office/drawing/2014/main" id="{1279F90E-FB28-BC84-07CA-65043DD72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Requires values from last two ALU operations.</a:t>
            </a:r>
          </a:p>
          <a:p>
            <a:r>
              <a:rPr lang="en-US" altLang="en-US"/>
              <a:t>Remember destination register for operation.</a:t>
            </a:r>
          </a:p>
          <a:p>
            <a:r>
              <a:rPr lang="en-US" altLang="en-US"/>
              <a:t>Compare sources of current instruction to destinations of previous 2.</a:t>
            </a:r>
          </a:p>
        </p:txBody>
      </p:sp>
      <p:sp>
        <p:nvSpPr>
          <p:cNvPr id="58376" name="Rectangle 7">
            <a:extLst>
              <a:ext uri="{FF2B5EF4-FFF2-40B4-BE49-F238E27FC236}">
                <a16:creationId xmlns:a16="http://schemas.microsoft.com/office/drawing/2014/main" id="{3A9F8D89-FEDE-CA29-683B-C021CE9E3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Forwarding (cont.)</a:t>
            </a:r>
          </a:p>
        </p:txBody>
      </p:sp>
      <p:grpSp>
        <p:nvGrpSpPr>
          <p:cNvPr id="58377" name="Group 93">
            <a:extLst>
              <a:ext uri="{FF2B5EF4-FFF2-40B4-BE49-F238E27FC236}">
                <a16:creationId xmlns:a16="http://schemas.microsoft.com/office/drawing/2014/main" id="{3F708DF6-DD53-9AAC-C4FE-67DE3CD0D561}"/>
              </a:ext>
            </a:extLst>
          </p:cNvPr>
          <p:cNvGrpSpPr>
            <a:grpSpLocks/>
          </p:cNvGrpSpPr>
          <p:nvPr/>
        </p:nvGrpSpPr>
        <p:grpSpPr bwMode="auto">
          <a:xfrm>
            <a:off x="0" y="3062288"/>
            <a:ext cx="9091613" cy="1955800"/>
            <a:chOff x="0" y="1929"/>
            <a:chExt cx="5727" cy="1232"/>
          </a:xfrm>
        </p:grpSpPr>
        <p:grpSp>
          <p:nvGrpSpPr>
            <p:cNvPr id="58383" name="Group 9">
              <a:extLst>
                <a:ext uri="{FF2B5EF4-FFF2-40B4-BE49-F238E27FC236}">
                  <a16:creationId xmlns:a16="http://schemas.microsoft.com/office/drawing/2014/main" id="{6C479A2C-86FC-DBEC-F2B1-6CB46D0A2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4" y="2067"/>
              <a:ext cx="352" cy="838"/>
              <a:chOff x="2637" y="1943"/>
              <a:chExt cx="414" cy="838"/>
            </a:xfrm>
          </p:grpSpPr>
          <p:sp>
            <p:nvSpPr>
              <p:cNvPr id="58455" name="AutoShape 10">
                <a:extLst>
                  <a:ext uri="{FF2B5EF4-FFF2-40B4-BE49-F238E27FC236}">
                    <a16:creationId xmlns:a16="http://schemas.microsoft.com/office/drawing/2014/main" id="{F48ADD69-AD18-6C85-04AA-9D521A665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6" name="Line 11">
                <a:extLst>
                  <a:ext uri="{FF2B5EF4-FFF2-40B4-BE49-F238E27FC236}">
                    <a16:creationId xmlns:a16="http://schemas.microsoft.com/office/drawing/2014/main" id="{4EC13461-A74F-A830-E24B-CD92C09DC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7" name="Line 12">
                <a:extLst>
                  <a:ext uri="{FF2B5EF4-FFF2-40B4-BE49-F238E27FC236}">
                    <a16:creationId xmlns:a16="http://schemas.microsoft.com/office/drawing/2014/main" id="{91E64D90-F940-0F6F-2BD6-4542B03ED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8" name="Line 13">
                <a:extLst>
                  <a:ext uri="{FF2B5EF4-FFF2-40B4-BE49-F238E27FC236}">
                    <a16:creationId xmlns:a16="http://schemas.microsoft.com/office/drawing/2014/main" id="{E2E24BB1-46D9-7F58-CB70-0D17D38BA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9" name="Line 14">
                <a:extLst>
                  <a:ext uri="{FF2B5EF4-FFF2-40B4-BE49-F238E27FC236}">
                    <a16:creationId xmlns:a16="http://schemas.microsoft.com/office/drawing/2014/main" id="{2BD682AC-207C-8CFB-4AD2-2DB41564E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0" name="Line 15">
                <a:extLst>
                  <a:ext uri="{FF2B5EF4-FFF2-40B4-BE49-F238E27FC236}">
                    <a16:creationId xmlns:a16="http://schemas.microsoft.com/office/drawing/2014/main" id="{9DE8F3BA-FCC5-AB09-28D8-F06E10DF3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61" name="Line 16">
                <a:extLst>
                  <a:ext uri="{FF2B5EF4-FFF2-40B4-BE49-F238E27FC236}">
                    <a16:creationId xmlns:a16="http://schemas.microsoft.com/office/drawing/2014/main" id="{28457BCF-3231-1546-EE39-B2FCA7C7A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84" name="Group 17">
              <a:extLst>
                <a:ext uri="{FF2B5EF4-FFF2-40B4-BE49-F238E27FC236}">
                  <a16:creationId xmlns:a16="http://schemas.microsoft.com/office/drawing/2014/main" id="{25FF3DAA-B61E-91FE-822F-24F77A420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130"/>
              <a:ext cx="261" cy="627"/>
              <a:chOff x="775" y="1917"/>
              <a:chExt cx="307" cy="627"/>
            </a:xfrm>
          </p:grpSpPr>
          <p:sp>
            <p:nvSpPr>
              <p:cNvPr id="58453" name="Rectangle 18">
                <a:extLst>
                  <a:ext uri="{FF2B5EF4-FFF2-40B4-BE49-F238E27FC236}">
                    <a16:creationId xmlns:a16="http://schemas.microsoft.com/office/drawing/2014/main" id="{0974FA62-085B-9FD0-970F-864696866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PC</a:t>
                </a:r>
              </a:p>
            </p:txBody>
          </p:sp>
          <p:sp>
            <p:nvSpPr>
              <p:cNvPr id="58454" name="Line 19">
                <a:extLst>
                  <a:ext uri="{FF2B5EF4-FFF2-40B4-BE49-F238E27FC236}">
                    <a16:creationId xmlns:a16="http://schemas.microsoft.com/office/drawing/2014/main" id="{14FB8752-406B-DFC1-8940-4906D8CB63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85" name="Group 20">
              <a:extLst>
                <a:ext uri="{FF2B5EF4-FFF2-40B4-BE49-F238E27FC236}">
                  <a16:creationId xmlns:a16="http://schemas.microsoft.com/office/drawing/2014/main" id="{4A20E1C3-BD31-664D-F5DB-4E20C3DF2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7" y="2343"/>
              <a:ext cx="713" cy="716"/>
              <a:chOff x="4703" y="2001"/>
              <a:chExt cx="839" cy="716"/>
            </a:xfrm>
          </p:grpSpPr>
          <p:sp>
            <p:nvSpPr>
              <p:cNvPr id="58449" name="Rectangle 21">
                <a:extLst>
                  <a:ext uri="{FF2B5EF4-FFF2-40B4-BE49-F238E27FC236}">
                    <a16:creationId xmlns:a16="http://schemas.microsoft.com/office/drawing/2014/main" id="{D6763242-332F-ED15-A5B6-3987DBB38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Data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58450" name="Line 22">
                <a:extLst>
                  <a:ext uri="{FF2B5EF4-FFF2-40B4-BE49-F238E27FC236}">
                    <a16:creationId xmlns:a16="http://schemas.microsoft.com/office/drawing/2014/main" id="{46E91788-F368-4F8E-5C73-4A700491CD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1" name="Line 23">
                <a:extLst>
                  <a:ext uri="{FF2B5EF4-FFF2-40B4-BE49-F238E27FC236}">
                    <a16:creationId xmlns:a16="http://schemas.microsoft.com/office/drawing/2014/main" id="{B6E23F05-C240-D48F-0484-E033BEDA0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52" name="Line 24">
                <a:extLst>
                  <a:ext uri="{FF2B5EF4-FFF2-40B4-BE49-F238E27FC236}">
                    <a16:creationId xmlns:a16="http://schemas.microsoft.com/office/drawing/2014/main" id="{99C023A4-B656-280C-D28A-384A70289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86" name="Group 25">
              <a:extLst>
                <a:ext uri="{FF2B5EF4-FFF2-40B4-BE49-F238E27FC236}">
                  <a16:creationId xmlns:a16="http://schemas.microsoft.com/office/drawing/2014/main" id="{54EF2D83-E1DA-92D8-2420-E2D926854B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" y="2087"/>
              <a:ext cx="713" cy="716"/>
              <a:chOff x="1093" y="2033"/>
              <a:chExt cx="839" cy="716"/>
            </a:xfrm>
          </p:grpSpPr>
          <p:sp>
            <p:nvSpPr>
              <p:cNvPr id="58446" name="Rectangle 26">
                <a:extLst>
                  <a:ext uri="{FF2B5EF4-FFF2-40B4-BE49-F238E27FC236}">
                    <a16:creationId xmlns:a16="http://schemas.microsoft.com/office/drawing/2014/main" id="{22E60FE9-C9A8-BFB5-11EE-B419CCFD1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Instr.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58447" name="Line 27">
                <a:extLst>
                  <a:ext uri="{FF2B5EF4-FFF2-40B4-BE49-F238E27FC236}">
                    <a16:creationId xmlns:a16="http://schemas.microsoft.com/office/drawing/2014/main" id="{F004CDFA-5777-D99F-0F44-847EF63EC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8" name="Line 28">
                <a:extLst>
                  <a:ext uri="{FF2B5EF4-FFF2-40B4-BE49-F238E27FC236}">
                    <a16:creationId xmlns:a16="http://schemas.microsoft.com/office/drawing/2014/main" id="{306330EB-29ED-FE05-6FA4-84C25E0439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387" name="Group 29">
              <a:extLst>
                <a:ext uri="{FF2B5EF4-FFF2-40B4-BE49-F238E27FC236}">
                  <a16:creationId xmlns:a16="http://schemas.microsoft.com/office/drawing/2014/main" id="{098B788D-2B8A-D653-5325-4035E7D97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5" y="2099"/>
              <a:ext cx="713" cy="716"/>
              <a:chOff x="2438" y="2033"/>
              <a:chExt cx="839" cy="716"/>
            </a:xfrm>
          </p:grpSpPr>
          <p:sp>
            <p:nvSpPr>
              <p:cNvPr id="58439" name="Rectangle 30">
                <a:extLst>
                  <a:ext uri="{FF2B5EF4-FFF2-40B4-BE49-F238E27FC236}">
                    <a16:creationId xmlns:a16="http://schemas.microsoft.com/office/drawing/2014/main" id="{73C0D730-02B7-53B4-6B73-BE3C7D00D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Register</a:t>
                </a:r>
              </a:p>
              <a:p>
                <a:pPr algn="ctr"/>
                <a:r>
                  <a:rPr lang="en-US" altLang="en-US" b="1"/>
                  <a:t>File</a:t>
                </a:r>
              </a:p>
            </p:txBody>
          </p:sp>
          <p:sp>
            <p:nvSpPr>
              <p:cNvPr id="58440" name="Line 31">
                <a:extLst>
                  <a:ext uri="{FF2B5EF4-FFF2-40B4-BE49-F238E27FC236}">
                    <a16:creationId xmlns:a16="http://schemas.microsoft.com/office/drawing/2014/main" id="{069D25EC-6024-2F38-69A8-ECADEF67C2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1" name="Line 32">
                <a:extLst>
                  <a:ext uri="{FF2B5EF4-FFF2-40B4-BE49-F238E27FC236}">
                    <a16:creationId xmlns:a16="http://schemas.microsoft.com/office/drawing/2014/main" id="{D774F9D0-7892-F88B-2646-5C558EA474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2" name="Line 33">
                <a:extLst>
                  <a:ext uri="{FF2B5EF4-FFF2-40B4-BE49-F238E27FC236}">
                    <a16:creationId xmlns:a16="http://schemas.microsoft.com/office/drawing/2014/main" id="{6CACE8F2-AA41-6AD6-6B47-741E6B7E1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3" name="Line 34">
                <a:extLst>
                  <a:ext uri="{FF2B5EF4-FFF2-40B4-BE49-F238E27FC236}">
                    <a16:creationId xmlns:a16="http://schemas.microsoft.com/office/drawing/2014/main" id="{124F364A-9D90-7CD0-DB08-74058AAAE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4" name="Line 35">
                <a:extLst>
                  <a:ext uri="{FF2B5EF4-FFF2-40B4-BE49-F238E27FC236}">
                    <a16:creationId xmlns:a16="http://schemas.microsoft.com/office/drawing/2014/main" id="{1AC73545-CBD9-6B0D-3AC8-AD3157CCD9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45" name="Line 36">
                <a:extLst>
                  <a:ext uri="{FF2B5EF4-FFF2-40B4-BE49-F238E27FC236}">
                    <a16:creationId xmlns:a16="http://schemas.microsoft.com/office/drawing/2014/main" id="{C5CD9A46-4D74-8EC7-E394-B726BD61B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58388" name="AutoShape 37">
              <a:extLst>
                <a:ext uri="{FF2B5EF4-FFF2-40B4-BE49-F238E27FC236}">
                  <a16:creationId xmlns:a16="http://schemas.microsoft.com/office/drawing/2014/main" id="{26351A3A-A2D5-3EE5-1F71-53C83E07649D}"/>
                </a:ext>
              </a:extLst>
            </p:cNvPr>
            <p:cNvCxnSpPr>
              <a:cxnSpLocks noChangeShapeType="1"/>
              <a:stCxn id="58454" idx="1"/>
              <a:endCxn id="58447" idx="0"/>
            </p:cNvCxnSpPr>
            <p:nvPr/>
          </p:nvCxnSpPr>
          <p:spPr bwMode="auto">
            <a:xfrm>
              <a:off x="261" y="2444"/>
              <a:ext cx="14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89" name="Line 38">
              <a:extLst>
                <a:ext uri="{FF2B5EF4-FFF2-40B4-BE49-F238E27FC236}">
                  <a16:creationId xmlns:a16="http://schemas.microsoft.com/office/drawing/2014/main" id="{13582C96-8B24-C391-ACC9-0CA162A3B8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3" y="2668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0" name="Line 39">
              <a:extLst>
                <a:ext uri="{FF2B5EF4-FFF2-40B4-BE49-F238E27FC236}">
                  <a16:creationId xmlns:a16="http://schemas.microsoft.com/office/drawing/2014/main" id="{ED4B8944-228E-17A8-873F-6C2EA8C15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3" y="2531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1" name="Line 40">
              <a:extLst>
                <a:ext uri="{FF2B5EF4-FFF2-40B4-BE49-F238E27FC236}">
                  <a16:creationId xmlns:a16="http://schemas.microsoft.com/office/drawing/2014/main" id="{C2A6222E-81FB-57A3-9E06-6449D8C0D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161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2" name="Line 41">
              <a:extLst>
                <a:ext uri="{FF2B5EF4-FFF2-40B4-BE49-F238E27FC236}">
                  <a16:creationId xmlns:a16="http://schemas.microsoft.com/office/drawing/2014/main" id="{9389BF69-B5C0-D161-554C-46DA5B368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2" y="2444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393" name="AutoShape 42">
              <a:extLst>
                <a:ext uri="{FF2B5EF4-FFF2-40B4-BE49-F238E27FC236}">
                  <a16:creationId xmlns:a16="http://schemas.microsoft.com/office/drawing/2014/main" id="{368D2F8E-06DE-5027-B1EE-AE3013DF3423}"/>
                </a:ext>
              </a:extLst>
            </p:cNvPr>
            <p:cNvCxnSpPr>
              <a:cxnSpLocks noChangeShapeType="1"/>
              <a:stCxn id="58448" idx="1"/>
              <a:endCxn id="58392" idx="0"/>
            </p:cNvCxnSpPr>
            <p:nvPr/>
          </p:nvCxnSpPr>
          <p:spPr bwMode="auto">
            <a:xfrm flipV="1">
              <a:off x="1123" y="2444"/>
              <a:ext cx="10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394" name="AutoShape 43">
              <a:extLst>
                <a:ext uri="{FF2B5EF4-FFF2-40B4-BE49-F238E27FC236}">
                  <a16:creationId xmlns:a16="http://schemas.microsoft.com/office/drawing/2014/main" id="{75F8CC8D-CD46-3BDA-8F38-CD6CE9BC5CB8}"/>
                </a:ext>
              </a:extLst>
            </p:cNvPr>
            <p:cNvCxnSpPr>
              <a:cxnSpLocks noChangeShapeType="1"/>
              <a:stCxn id="58392" idx="1"/>
              <a:endCxn id="58389" idx="0"/>
            </p:cNvCxnSpPr>
            <p:nvPr/>
          </p:nvCxnSpPr>
          <p:spPr bwMode="auto">
            <a:xfrm flipH="1">
              <a:off x="1273" y="2444"/>
              <a:ext cx="2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95" name="Line 44">
              <a:extLst>
                <a:ext uri="{FF2B5EF4-FFF2-40B4-BE49-F238E27FC236}">
                  <a16:creationId xmlns:a16="http://schemas.microsoft.com/office/drawing/2014/main" id="{7AD757E8-D69B-65A0-96EE-986343963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4" y="3161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6" name="Line 45">
              <a:extLst>
                <a:ext uri="{FF2B5EF4-FFF2-40B4-BE49-F238E27FC236}">
                  <a16:creationId xmlns:a16="http://schemas.microsoft.com/office/drawing/2014/main" id="{19F1F961-BA28-402E-C812-13C39B5F5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0" y="1929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7" name="Line 46">
              <a:extLst>
                <a:ext uri="{FF2B5EF4-FFF2-40B4-BE49-F238E27FC236}">
                  <a16:creationId xmlns:a16="http://schemas.microsoft.com/office/drawing/2014/main" id="{FCC43319-886E-249A-AE79-99C77112F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" y="2487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8" name="Line 47">
              <a:extLst>
                <a:ext uri="{FF2B5EF4-FFF2-40B4-BE49-F238E27FC236}">
                  <a16:creationId xmlns:a16="http://schemas.microsoft.com/office/drawing/2014/main" id="{A390EF54-9A1F-EE39-A187-981086CBA6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6" y="2701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99" name="Line 48">
              <a:extLst>
                <a:ext uri="{FF2B5EF4-FFF2-40B4-BE49-F238E27FC236}">
                  <a16:creationId xmlns:a16="http://schemas.microsoft.com/office/drawing/2014/main" id="{32C507BA-B6A9-5E8C-7E4D-E26323DE2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7" y="193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400" name="AutoShape 49">
              <a:extLst>
                <a:ext uri="{FF2B5EF4-FFF2-40B4-BE49-F238E27FC236}">
                  <a16:creationId xmlns:a16="http://schemas.microsoft.com/office/drawing/2014/main" id="{41F3FFE5-A2A9-6C60-6DEB-F0F6FB3D4A4E}"/>
                </a:ext>
              </a:extLst>
            </p:cNvPr>
            <p:cNvCxnSpPr>
              <a:cxnSpLocks noChangeShapeType="1"/>
              <a:stCxn id="58392" idx="1"/>
              <a:endCxn id="58390" idx="0"/>
            </p:cNvCxnSpPr>
            <p:nvPr/>
          </p:nvCxnSpPr>
          <p:spPr bwMode="auto">
            <a:xfrm flipH="1">
              <a:off x="1273" y="2444"/>
              <a:ext cx="2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01" name="AutoShape 50">
              <a:extLst>
                <a:ext uri="{FF2B5EF4-FFF2-40B4-BE49-F238E27FC236}">
                  <a16:creationId xmlns:a16="http://schemas.microsoft.com/office/drawing/2014/main" id="{2295B17D-E75B-0AD0-C11C-9D7054C385CD}"/>
                </a:ext>
              </a:extLst>
            </p:cNvPr>
            <p:cNvCxnSpPr>
              <a:cxnSpLocks noChangeShapeType="1"/>
              <a:stCxn id="58459" idx="1"/>
              <a:endCxn id="58397" idx="0"/>
            </p:cNvCxnSpPr>
            <p:nvPr/>
          </p:nvCxnSpPr>
          <p:spPr bwMode="auto">
            <a:xfrm>
              <a:off x="3226" y="2486"/>
              <a:ext cx="56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02" name="AutoShape 51">
              <a:extLst>
                <a:ext uri="{FF2B5EF4-FFF2-40B4-BE49-F238E27FC236}">
                  <a16:creationId xmlns:a16="http://schemas.microsoft.com/office/drawing/2014/main" id="{685EC390-EB67-1540-5E9B-1F7E2C115D2D}"/>
                </a:ext>
              </a:extLst>
            </p:cNvPr>
            <p:cNvCxnSpPr>
              <a:cxnSpLocks noChangeShapeType="1"/>
              <a:stCxn id="58397" idx="1"/>
              <a:endCxn id="58396" idx="0"/>
            </p:cNvCxnSpPr>
            <p:nvPr/>
          </p:nvCxnSpPr>
          <p:spPr bwMode="auto">
            <a:xfrm flipV="1">
              <a:off x="3830" y="1929"/>
              <a:ext cx="0" cy="5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03" name="AutoShape 52">
              <a:extLst>
                <a:ext uri="{FF2B5EF4-FFF2-40B4-BE49-F238E27FC236}">
                  <a16:creationId xmlns:a16="http://schemas.microsoft.com/office/drawing/2014/main" id="{CD30D90B-D084-C1CF-2F19-D1C54DEE59EC}"/>
                </a:ext>
              </a:extLst>
            </p:cNvPr>
            <p:cNvCxnSpPr>
              <a:cxnSpLocks noChangeShapeType="1"/>
              <a:stCxn id="58396" idx="1"/>
              <a:endCxn id="58399" idx="0"/>
            </p:cNvCxnSpPr>
            <p:nvPr/>
          </p:nvCxnSpPr>
          <p:spPr bwMode="auto">
            <a:xfrm>
              <a:off x="3873" y="1929"/>
              <a:ext cx="84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04" name="AutoShape 53">
              <a:extLst>
                <a:ext uri="{FF2B5EF4-FFF2-40B4-BE49-F238E27FC236}">
                  <a16:creationId xmlns:a16="http://schemas.microsoft.com/office/drawing/2014/main" id="{AFE04E09-93F7-ADA5-A746-A9F62C932837}"/>
                </a:ext>
              </a:extLst>
            </p:cNvPr>
            <p:cNvCxnSpPr>
              <a:cxnSpLocks noChangeShapeType="1"/>
              <a:stCxn id="58398" idx="0"/>
              <a:endCxn id="58452" idx="1"/>
            </p:cNvCxnSpPr>
            <p:nvPr/>
          </p:nvCxnSpPr>
          <p:spPr bwMode="auto">
            <a:xfrm flipH="1">
              <a:off x="4650" y="2701"/>
              <a:ext cx="6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05" name="AutoShape 54">
              <a:extLst>
                <a:ext uri="{FF2B5EF4-FFF2-40B4-BE49-F238E27FC236}">
                  <a16:creationId xmlns:a16="http://schemas.microsoft.com/office/drawing/2014/main" id="{24810770-6FC7-88CC-0972-9BBBAEB57B1E}"/>
                </a:ext>
              </a:extLst>
            </p:cNvPr>
            <p:cNvCxnSpPr>
              <a:cxnSpLocks noChangeShapeType="1"/>
              <a:stCxn id="58444" idx="1"/>
              <a:endCxn id="58460" idx="0"/>
            </p:cNvCxnSpPr>
            <p:nvPr/>
          </p:nvCxnSpPr>
          <p:spPr bwMode="auto">
            <a:xfrm>
              <a:off x="2138" y="2242"/>
              <a:ext cx="736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406" name="Line 55">
              <a:extLst>
                <a:ext uri="{FF2B5EF4-FFF2-40B4-BE49-F238E27FC236}">
                  <a16:creationId xmlns:a16="http://schemas.microsoft.com/office/drawing/2014/main" id="{AC97D807-80DA-6D85-DD5B-473ABA4E76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669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7" name="Line 56">
              <a:extLst>
                <a:ext uri="{FF2B5EF4-FFF2-40B4-BE49-F238E27FC236}">
                  <a16:creationId xmlns:a16="http://schemas.microsoft.com/office/drawing/2014/main" id="{A7B03717-26CB-A8A3-FF3E-FC2AACEA4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3" y="272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8" name="Line 57">
              <a:extLst>
                <a:ext uri="{FF2B5EF4-FFF2-40B4-BE49-F238E27FC236}">
                  <a16:creationId xmlns:a16="http://schemas.microsoft.com/office/drawing/2014/main" id="{6531AD71-7C2D-230B-A12B-8988BBD82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1" y="291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09" name="Line 58">
              <a:extLst>
                <a:ext uri="{FF2B5EF4-FFF2-40B4-BE49-F238E27FC236}">
                  <a16:creationId xmlns:a16="http://schemas.microsoft.com/office/drawing/2014/main" id="{08F73AFB-E414-B2CA-74BC-4F8D8F12D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923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10" name="Line 59">
              <a:extLst>
                <a:ext uri="{FF2B5EF4-FFF2-40B4-BE49-F238E27FC236}">
                  <a16:creationId xmlns:a16="http://schemas.microsoft.com/office/drawing/2014/main" id="{86C760EF-C775-06A2-3FD0-8D161A8D0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6" y="2919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411" name="AutoShape 60">
              <a:extLst>
                <a:ext uri="{FF2B5EF4-FFF2-40B4-BE49-F238E27FC236}">
                  <a16:creationId xmlns:a16="http://schemas.microsoft.com/office/drawing/2014/main" id="{AB6F60A3-6B1A-519B-7541-7D4213E62AF8}"/>
                </a:ext>
              </a:extLst>
            </p:cNvPr>
            <p:cNvCxnSpPr>
              <a:cxnSpLocks noChangeShapeType="1"/>
              <a:stCxn id="58392" idx="1"/>
              <a:endCxn id="58410" idx="0"/>
            </p:cNvCxnSpPr>
            <p:nvPr/>
          </p:nvCxnSpPr>
          <p:spPr bwMode="auto">
            <a:xfrm>
              <a:off x="1275" y="2444"/>
              <a:ext cx="1" cy="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12" name="AutoShape 61">
              <a:extLst>
                <a:ext uri="{FF2B5EF4-FFF2-40B4-BE49-F238E27FC236}">
                  <a16:creationId xmlns:a16="http://schemas.microsoft.com/office/drawing/2014/main" id="{006FA076-8DC8-3444-354A-20B84316CBA8}"/>
                </a:ext>
              </a:extLst>
            </p:cNvPr>
            <p:cNvCxnSpPr>
              <a:cxnSpLocks noChangeShapeType="1"/>
              <a:stCxn id="58410" idx="1"/>
              <a:endCxn id="58409" idx="0"/>
            </p:cNvCxnSpPr>
            <p:nvPr/>
          </p:nvCxnSpPr>
          <p:spPr bwMode="auto">
            <a:xfrm>
              <a:off x="1319" y="2919"/>
              <a:ext cx="879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13" name="AutoShape 62">
              <a:extLst>
                <a:ext uri="{FF2B5EF4-FFF2-40B4-BE49-F238E27FC236}">
                  <a16:creationId xmlns:a16="http://schemas.microsoft.com/office/drawing/2014/main" id="{43EB1F54-6260-BFC5-4555-A9BA7DC2AA26}"/>
                </a:ext>
              </a:extLst>
            </p:cNvPr>
            <p:cNvCxnSpPr>
              <a:cxnSpLocks noChangeShapeType="1"/>
              <a:stCxn id="58409" idx="1"/>
              <a:endCxn id="58406" idx="1"/>
            </p:cNvCxnSpPr>
            <p:nvPr/>
          </p:nvCxnSpPr>
          <p:spPr bwMode="auto">
            <a:xfrm flipV="1">
              <a:off x="2241" y="2669"/>
              <a:ext cx="3" cy="2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14" name="AutoShape 63">
              <a:extLst>
                <a:ext uri="{FF2B5EF4-FFF2-40B4-BE49-F238E27FC236}">
                  <a16:creationId xmlns:a16="http://schemas.microsoft.com/office/drawing/2014/main" id="{FFFFCCAA-AB18-7BAE-0D5A-D604BCFFADC5}"/>
                </a:ext>
              </a:extLst>
            </p:cNvPr>
            <p:cNvCxnSpPr>
              <a:cxnSpLocks noChangeShapeType="1"/>
              <a:stCxn id="58407" idx="0"/>
              <a:endCxn id="58408" idx="0"/>
            </p:cNvCxnSpPr>
            <p:nvPr/>
          </p:nvCxnSpPr>
          <p:spPr bwMode="auto">
            <a:xfrm flipH="1">
              <a:off x="2721" y="2727"/>
              <a:ext cx="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15" name="AutoShape 64">
              <a:extLst>
                <a:ext uri="{FF2B5EF4-FFF2-40B4-BE49-F238E27FC236}">
                  <a16:creationId xmlns:a16="http://schemas.microsoft.com/office/drawing/2014/main" id="{B96BB2D0-7DB3-F450-2500-243BC2E392B5}"/>
                </a:ext>
              </a:extLst>
            </p:cNvPr>
            <p:cNvCxnSpPr>
              <a:cxnSpLocks noChangeShapeType="1"/>
              <a:stCxn id="58408" idx="1"/>
              <a:endCxn id="58451" idx="0"/>
            </p:cNvCxnSpPr>
            <p:nvPr/>
          </p:nvCxnSpPr>
          <p:spPr bwMode="auto">
            <a:xfrm flipV="1">
              <a:off x="2764" y="2915"/>
              <a:ext cx="1173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16" name="AutoShape 65">
              <a:extLst>
                <a:ext uri="{FF2B5EF4-FFF2-40B4-BE49-F238E27FC236}">
                  <a16:creationId xmlns:a16="http://schemas.microsoft.com/office/drawing/2014/main" id="{375940B3-1691-4F34-E235-3F2A83928FF3}"/>
                </a:ext>
              </a:extLst>
            </p:cNvPr>
            <p:cNvCxnSpPr>
              <a:cxnSpLocks noChangeShapeType="1"/>
              <a:stCxn id="58397" idx="1"/>
              <a:endCxn id="58450" idx="0"/>
            </p:cNvCxnSpPr>
            <p:nvPr/>
          </p:nvCxnSpPr>
          <p:spPr bwMode="auto">
            <a:xfrm flipV="1">
              <a:off x="3830" y="2486"/>
              <a:ext cx="107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17" name="AutoShape 66">
              <a:extLst>
                <a:ext uri="{FF2B5EF4-FFF2-40B4-BE49-F238E27FC236}">
                  <a16:creationId xmlns:a16="http://schemas.microsoft.com/office/drawing/2014/main" id="{828EF5C0-A9B4-BC68-6EF2-A3C0C501BA35}"/>
                </a:ext>
              </a:extLst>
            </p:cNvPr>
            <p:cNvCxnSpPr>
              <a:cxnSpLocks noChangeShapeType="1"/>
              <a:stCxn id="58445" idx="1"/>
              <a:endCxn id="58406" idx="0"/>
            </p:cNvCxnSpPr>
            <p:nvPr/>
          </p:nvCxnSpPr>
          <p:spPr bwMode="auto">
            <a:xfrm flipV="1">
              <a:off x="2138" y="2669"/>
              <a:ext cx="62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18" name="AutoShape 67">
              <a:extLst>
                <a:ext uri="{FF2B5EF4-FFF2-40B4-BE49-F238E27FC236}">
                  <a16:creationId xmlns:a16="http://schemas.microsoft.com/office/drawing/2014/main" id="{36F5FA34-82D5-F1D8-73FC-BD95FA5AF9A6}"/>
                </a:ext>
              </a:extLst>
            </p:cNvPr>
            <p:cNvCxnSpPr>
              <a:cxnSpLocks noChangeShapeType="1"/>
              <a:stCxn id="58406" idx="1"/>
              <a:endCxn id="58407" idx="0"/>
            </p:cNvCxnSpPr>
            <p:nvPr/>
          </p:nvCxnSpPr>
          <p:spPr bwMode="auto">
            <a:xfrm>
              <a:off x="2244" y="2669"/>
              <a:ext cx="479" cy="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19" name="AutoShape 68">
              <a:extLst>
                <a:ext uri="{FF2B5EF4-FFF2-40B4-BE49-F238E27FC236}">
                  <a16:creationId xmlns:a16="http://schemas.microsoft.com/office/drawing/2014/main" id="{3BCBC88F-0B69-8ECD-D86A-9DC375AABE44}"/>
                </a:ext>
              </a:extLst>
            </p:cNvPr>
            <p:cNvCxnSpPr>
              <a:cxnSpLocks noChangeShapeType="1"/>
              <a:stCxn id="58407" idx="1"/>
              <a:endCxn id="58461" idx="0"/>
            </p:cNvCxnSpPr>
            <p:nvPr/>
          </p:nvCxnSpPr>
          <p:spPr bwMode="auto">
            <a:xfrm>
              <a:off x="2766" y="2727"/>
              <a:ext cx="10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0" name="AutoShape 69">
              <a:extLst>
                <a:ext uri="{FF2B5EF4-FFF2-40B4-BE49-F238E27FC236}">
                  <a16:creationId xmlns:a16="http://schemas.microsoft.com/office/drawing/2014/main" id="{98C93E8D-AFD4-B0EC-9F25-9F53AF8B3DCC}"/>
                </a:ext>
              </a:extLst>
            </p:cNvPr>
            <p:cNvCxnSpPr>
              <a:cxnSpLocks noChangeShapeType="1"/>
              <a:stCxn id="58390" idx="1"/>
              <a:endCxn id="58441" idx="0"/>
            </p:cNvCxnSpPr>
            <p:nvPr/>
          </p:nvCxnSpPr>
          <p:spPr bwMode="auto">
            <a:xfrm flipV="1">
              <a:off x="1317" y="2528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1" name="AutoShape 70">
              <a:extLst>
                <a:ext uri="{FF2B5EF4-FFF2-40B4-BE49-F238E27FC236}">
                  <a16:creationId xmlns:a16="http://schemas.microsoft.com/office/drawing/2014/main" id="{3C8DC75F-066A-72EF-69A6-8823E52F0DDB}"/>
                </a:ext>
              </a:extLst>
            </p:cNvPr>
            <p:cNvCxnSpPr>
              <a:cxnSpLocks noChangeShapeType="1"/>
              <a:stCxn id="58389" idx="1"/>
              <a:endCxn id="58443" idx="0"/>
            </p:cNvCxnSpPr>
            <p:nvPr/>
          </p:nvCxnSpPr>
          <p:spPr bwMode="auto">
            <a:xfrm>
              <a:off x="1317" y="2668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58422" name="Group 71">
              <a:extLst>
                <a:ext uri="{FF2B5EF4-FFF2-40B4-BE49-F238E27FC236}">
                  <a16:creationId xmlns:a16="http://schemas.microsoft.com/office/drawing/2014/main" id="{587E8AC5-28D8-A284-2F7C-AB1B31748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4" y="2099"/>
              <a:ext cx="713" cy="716"/>
              <a:chOff x="2438" y="2033"/>
              <a:chExt cx="839" cy="716"/>
            </a:xfrm>
          </p:grpSpPr>
          <p:sp>
            <p:nvSpPr>
              <p:cNvPr id="58432" name="Rectangle 72">
                <a:extLst>
                  <a:ext uri="{FF2B5EF4-FFF2-40B4-BE49-F238E27FC236}">
                    <a16:creationId xmlns:a16="http://schemas.microsoft.com/office/drawing/2014/main" id="{71BD97E1-4CFD-8200-7F11-7F305B166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Register</a:t>
                </a:r>
              </a:p>
              <a:p>
                <a:pPr algn="ctr"/>
                <a:r>
                  <a:rPr lang="en-US" altLang="en-US" b="1"/>
                  <a:t>File</a:t>
                </a:r>
              </a:p>
            </p:txBody>
          </p:sp>
          <p:sp>
            <p:nvSpPr>
              <p:cNvPr id="58433" name="Line 73">
                <a:extLst>
                  <a:ext uri="{FF2B5EF4-FFF2-40B4-BE49-F238E27FC236}">
                    <a16:creationId xmlns:a16="http://schemas.microsoft.com/office/drawing/2014/main" id="{A53B578E-2493-691A-EE38-6E2E32865D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4" name="Line 74">
                <a:extLst>
                  <a:ext uri="{FF2B5EF4-FFF2-40B4-BE49-F238E27FC236}">
                    <a16:creationId xmlns:a16="http://schemas.microsoft.com/office/drawing/2014/main" id="{2E21187A-7CA4-36FA-4DB9-2B64E04122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5" name="Line 75">
                <a:extLst>
                  <a:ext uri="{FF2B5EF4-FFF2-40B4-BE49-F238E27FC236}">
                    <a16:creationId xmlns:a16="http://schemas.microsoft.com/office/drawing/2014/main" id="{88382F66-25E5-4D43-B06C-396AFD9DC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6" name="Line 76">
                <a:extLst>
                  <a:ext uri="{FF2B5EF4-FFF2-40B4-BE49-F238E27FC236}">
                    <a16:creationId xmlns:a16="http://schemas.microsoft.com/office/drawing/2014/main" id="{4698C2BB-48D3-9482-5303-E0AF93086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7" name="Line 77">
                <a:extLst>
                  <a:ext uri="{FF2B5EF4-FFF2-40B4-BE49-F238E27FC236}">
                    <a16:creationId xmlns:a16="http://schemas.microsoft.com/office/drawing/2014/main" id="{14ADB8DD-A211-A977-DC39-2806E1121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438" name="Line 78">
                <a:extLst>
                  <a:ext uri="{FF2B5EF4-FFF2-40B4-BE49-F238E27FC236}">
                    <a16:creationId xmlns:a16="http://schemas.microsoft.com/office/drawing/2014/main" id="{A4A406E8-6905-80E9-8697-E09E93851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8423" name="Line 79">
              <a:extLst>
                <a:ext uri="{FF2B5EF4-FFF2-40B4-BE49-F238E27FC236}">
                  <a16:creationId xmlns:a16="http://schemas.microsoft.com/office/drawing/2014/main" id="{CF97BD39-0341-A32B-712E-D0BAED6172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8" y="238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424" name="Line 80">
              <a:extLst>
                <a:ext uri="{FF2B5EF4-FFF2-40B4-BE49-F238E27FC236}">
                  <a16:creationId xmlns:a16="http://schemas.microsoft.com/office/drawing/2014/main" id="{D1F34831-F0D6-81E8-D2A7-1D43169E8D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" y="224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8425" name="AutoShape 81">
              <a:extLst>
                <a:ext uri="{FF2B5EF4-FFF2-40B4-BE49-F238E27FC236}">
                  <a16:creationId xmlns:a16="http://schemas.microsoft.com/office/drawing/2014/main" id="{39D2B58C-F34F-5726-CF0E-638C821514CC}"/>
                </a:ext>
              </a:extLst>
            </p:cNvPr>
            <p:cNvCxnSpPr>
              <a:cxnSpLocks noChangeShapeType="1"/>
              <a:stCxn id="58398" idx="1"/>
              <a:endCxn id="58424" idx="0"/>
            </p:cNvCxnSpPr>
            <p:nvPr/>
          </p:nvCxnSpPr>
          <p:spPr bwMode="auto">
            <a:xfrm flipV="1">
              <a:off x="4759" y="2240"/>
              <a:ext cx="5" cy="4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6" name="AutoShape 82">
              <a:extLst>
                <a:ext uri="{FF2B5EF4-FFF2-40B4-BE49-F238E27FC236}">
                  <a16:creationId xmlns:a16="http://schemas.microsoft.com/office/drawing/2014/main" id="{10DB0A7C-88EB-91BD-5BC3-B1AC28332424}"/>
                </a:ext>
              </a:extLst>
            </p:cNvPr>
            <p:cNvCxnSpPr>
              <a:cxnSpLocks noChangeShapeType="1"/>
              <a:stCxn id="58399" idx="1"/>
              <a:endCxn id="58424" idx="0"/>
            </p:cNvCxnSpPr>
            <p:nvPr/>
          </p:nvCxnSpPr>
          <p:spPr bwMode="auto">
            <a:xfrm>
              <a:off x="4760" y="1930"/>
              <a:ext cx="4" cy="3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7" name="AutoShape 83">
              <a:extLst>
                <a:ext uri="{FF2B5EF4-FFF2-40B4-BE49-F238E27FC236}">
                  <a16:creationId xmlns:a16="http://schemas.microsoft.com/office/drawing/2014/main" id="{96F708AB-AAEA-86EA-6706-1B00AFC75786}"/>
                </a:ext>
              </a:extLst>
            </p:cNvPr>
            <p:cNvCxnSpPr>
              <a:cxnSpLocks noChangeShapeType="1"/>
              <a:stCxn id="58424" idx="1"/>
              <a:endCxn id="58433" idx="0"/>
            </p:cNvCxnSpPr>
            <p:nvPr/>
          </p:nvCxnSpPr>
          <p:spPr bwMode="auto">
            <a:xfrm>
              <a:off x="4808" y="2240"/>
              <a:ext cx="206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8" name="AutoShape 84">
              <a:extLst>
                <a:ext uri="{FF2B5EF4-FFF2-40B4-BE49-F238E27FC236}">
                  <a16:creationId xmlns:a16="http://schemas.microsoft.com/office/drawing/2014/main" id="{F4BA6D31-0B0F-2332-B2AC-FC55F7649619}"/>
                </a:ext>
              </a:extLst>
            </p:cNvPr>
            <p:cNvCxnSpPr>
              <a:cxnSpLocks noChangeShapeType="1"/>
              <a:stCxn id="58410" idx="0"/>
              <a:endCxn id="58395" idx="0"/>
            </p:cNvCxnSpPr>
            <p:nvPr/>
          </p:nvCxnSpPr>
          <p:spPr bwMode="auto">
            <a:xfrm flipH="1">
              <a:off x="1274" y="2919"/>
              <a:ext cx="2" cy="2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29" name="AutoShape 85">
              <a:extLst>
                <a:ext uri="{FF2B5EF4-FFF2-40B4-BE49-F238E27FC236}">
                  <a16:creationId xmlns:a16="http://schemas.microsoft.com/office/drawing/2014/main" id="{A6BA494A-B0BA-5DC7-6C46-8E9607F5DCEB}"/>
                </a:ext>
              </a:extLst>
            </p:cNvPr>
            <p:cNvCxnSpPr>
              <a:cxnSpLocks noChangeShapeType="1"/>
              <a:stCxn id="58395" idx="1"/>
              <a:endCxn id="58391" idx="0"/>
            </p:cNvCxnSpPr>
            <p:nvPr/>
          </p:nvCxnSpPr>
          <p:spPr bwMode="auto">
            <a:xfrm>
              <a:off x="1318" y="3161"/>
              <a:ext cx="353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30" name="AutoShape 86">
              <a:extLst>
                <a:ext uri="{FF2B5EF4-FFF2-40B4-BE49-F238E27FC236}">
                  <a16:creationId xmlns:a16="http://schemas.microsoft.com/office/drawing/2014/main" id="{009B05A3-446A-426A-F314-5C713309592A}"/>
                </a:ext>
              </a:extLst>
            </p:cNvPr>
            <p:cNvCxnSpPr>
              <a:cxnSpLocks noChangeShapeType="1"/>
              <a:stCxn id="58391" idx="1"/>
              <a:endCxn id="58423" idx="0"/>
            </p:cNvCxnSpPr>
            <p:nvPr/>
          </p:nvCxnSpPr>
          <p:spPr bwMode="auto">
            <a:xfrm flipH="1" flipV="1">
              <a:off x="4888" y="2380"/>
              <a:ext cx="4" cy="7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431" name="AutoShape 87">
              <a:extLst>
                <a:ext uri="{FF2B5EF4-FFF2-40B4-BE49-F238E27FC236}">
                  <a16:creationId xmlns:a16="http://schemas.microsoft.com/office/drawing/2014/main" id="{0B89511E-7C74-8618-FEF1-2A2294CBF5C0}"/>
                </a:ext>
              </a:extLst>
            </p:cNvPr>
            <p:cNvCxnSpPr>
              <a:cxnSpLocks noChangeShapeType="1"/>
              <a:stCxn id="58423" idx="1"/>
              <a:endCxn id="58435" idx="0"/>
            </p:cNvCxnSpPr>
            <p:nvPr/>
          </p:nvCxnSpPr>
          <p:spPr bwMode="auto">
            <a:xfrm>
              <a:off x="4932" y="2380"/>
              <a:ext cx="82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378" name="Text Box 88">
            <a:extLst>
              <a:ext uri="{FF2B5EF4-FFF2-40B4-BE49-F238E27FC236}">
                <a16:creationId xmlns:a16="http://schemas.microsoft.com/office/drawing/2014/main" id="{B4CD306F-D6B7-3E0A-74FF-ADD9BC3F2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997075"/>
            <a:ext cx="1174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IF</a:t>
            </a:r>
          </a:p>
          <a:p>
            <a:pPr algn="ctr"/>
            <a:r>
              <a:rPr lang="en-US" altLang="en-US"/>
              <a:t>Instruction</a:t>
            </a:r>
          </a:p>
          <a:p>
            <a:pPr algn="ctr"/>
            <a:r>
              <a:rPr lang="en-US" altLang="en-US"/>
              <a:t>Fetch</a:t>
            </a:r>
          </a:p>
        </p:txBody>
      </p:sp>
      <p:sp>
        <p:nvSpPr>
          <p:cNvPr id="58379" name="Text Box 89">
            <a:extLst>
              <a:ext uri="{FF2B5EF4-FFF2-40B4-BE49-F238E27FC236}">
                <a16:creationId xmlns:a16="http://schemas.microsoft.com/office/drawing/2014/main" id="{4858AD50-E425-9936-9360-4C1C804F7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97075"/>
            <a:ext cx="946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RF</a:t>
            </a:r>
          </a:p>
          <a:p>
            <a:pPr algn="ctr"/>
            <a:r>
              <a:rPr lang="en-US" altLang="en-US"/>
              <a:t>Register</a:t>
            </a:r>
          </a:p>
          <a:p>
            <a:pPr algn="ctr"/>
            <a:r>
              <a:rPr lang="en-US" altLang="en-US"/>
              <a:t>Fetch</a:t>
            </a:r>
          </a:p>
        </p:txBody>
      </p:sp>
      <p:sp>
        <p:nvSpPr>
          <p:cNvPr id="58380" name="Text Box 90">
            <a:extLst>
              <a:ext uri="{FF2B5EF4-FFF2-40B4-BE49-F238E27FC236}">
                <a16:creationId xmlns:a16="http://schemas.microsoft.com/office/drawing/2014/main" id="{2271544C-2F2A-C667-5AA0-BF1121ED0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338" y="1997075"/>
            <a:ext cx="92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EX</a:t>
            </a:r>
          </a:p>
          <a:p>
            <a:pPr algn="ctr"/>
            <a:r>
              <a:rPr lang="en-US" altLang="en-US"/>
              <a:t>Execute</a:t>
            </a:r>
          </a:p>
        </p:txBody>
      </p:sp>
      <p:sp>
        <p:nvSpPr>
          <p:cNvPr id="58381" name="Text Box 91">
            <a:extLst>
              <a:ext uri="{FF2B5EF4-FFF2-40B4-BE49-F238E27FC236}">
                <a16:creationId xmlns:a16="http://schemas.microsoft.com/office/drawing/2014/main" id="{0429F81B-C9AD-ED04-280E-B1794B14D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1997075"/>
            <a:ext cx="971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MEM</a:t>
            </a:r>
          </a:p>
          <a:p>
            <a:pPr algn="ctr"/>
            <a:r>
              <a:rPr lang="en-US" altLang="en-US"/>
              <a:t>Data</a:t>
            </a:r>
          </a:p>
          <a:p>
            <a:pPr algn="ctr"/>
            <a:r>
              <a:rPr lang="en-US" altLang="en-US"/>
              <a:t>Memory</a:t>
            </a:r>
          </a:p>
        </p:txBody>
      </p:sp>
      <p:sp>
        <p:nvSpPr>
          <p:cNvPr id="58382" name="Text Box 92">
            <a:extLst>
              <a:ext uri="{FF2B5EF4-FFF2-40B4-BE49-F238E27FC236}">
                <a16:creationId xmlns:a16="http://schemas.microsoft.com/office/drawing/2014/main" id="{AC7F8EB0-FDD1-B25B-4730-90155F31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1997075"/>
            <a:ext cx="113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WB</a:t>
            </a:r>
          </a:p>
          <a:p>
            <a:pPr algn="ctr"/>
            <a:r>
              <a:rPr lang="en-US" altLang="en-US"/>
              <a:t>Writeback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>
            <a:extLst>
              <a:ext uri="{FF2B5EF4-FFF2-40B4-BE49-F238E27FC236}">
                <a16:creationId xmlns:a16="http://schemas.microsoft.com/office/drawing/2014/main" id="{A17409FA-DCED-5BBA-BC35-0754DB679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2DB565A6-A31C-4B1D-8731-470F7C7713ED}" type="slidenum">
              <a:rPr lang="en-US" altLang="en-US"/>
              <a:pPr>
                <a:spcBef>
                  <a:spcPct val="0"/>
                </a:spcBef>
                <a:buSzTx/>
              </a:pPr>
              <a:t>127</a:t>
            </a:fld>
            <a:endParaRPr lang="en-US" altLang="en-US"/>
          </a:p>
        </p:txBody>
      </p:sp>
      <p:sp>
        <p:nvSpPr>
          <p:cNvPr id="60419" name="Rectangle 168">
            <a:extLst>
              <a:ext uri="{FF2B5EF4-FFF2-40B4-BE49-F238E27FC236}">
                <a16:creationId xmlns:a16="http://schemas.microsoft.com/office/drawing/2014/main" id="{7F2A10EB-F41E-1A95-3751-68D079E9A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Hazards on Loads</a:t>
            </a:r>
          </a:p>
        </p:txBody>
      </p:sp>
      <p:sp>
        <p:nvSpPr>
          <p:cNvPr id="60420" name="Rectangle 169">
            <a:extLst>
              <a:ext uri="{FF2B5EF4-FFF2-40B4-BE49-F238E27FC236}">
                <a16:creationId xmlns:a16="http://schemas.microsoft.com/office/drawing/2014/main" id="{CADCFB75-3E1B-EFA2-791C-E5027A434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LDUR </a:t>
            </a:r>
            <a:r>
              <a:rPr lang="en-US" altLang="en-US" u="sng">
                <a:solidFill>
                  <a:srgbClr val="FF00FF"/>
                </a:solidFill>
              </a:rPr>
              <a:t>X0</a:t>
            </a:r>
            <a:r>
              <a:rPr lang="en-US" altLang="en-US"/>
              <a:t>, [X31, 0]</a:t>
            </a:r>
          </a:p>
          <a:p>
            <a:pPr lvl="1"/>
            <a:r>
              <a:rPr lang="en-US" altLang="en-US"/>
              <a:t>SUB X3, </a:t>
            </a:r>
            <a:r>
              <a:rPr lang="en-US" altLang="en-US" u="sng">
                <a:solidFill>
                  <a:srgbClr val="FF00FF"/>
                </a:solidFill>
              </a:rPr>
              <a:t>X0</a:t>
            </a:r>
            <a:r>
              <a:rPr lang="en-US" altLang="en-US"/>
              <a:t>, X4</a:t>
            </a:r>
          </a:p>
          <a:p>
            <a:pPr lvl="1"/>
            <a:r>
              <a:rPr lang="en-US" altLang="en-US"/>
              <a:t>AND X5, </a:t>
            </a:r>
            <a:r>
              <a:rPr lang="en-US" altLang="en-US" u="sng">
                <a:solidFill>
                  <a:srgbClr val="FF00FF"/>
                </a:solidFill>
              </a:rPr>
              <a:t>X0</a:t>
            </a:r>
            <a:r>
              <a:rPr lang="en-US" altLang="en-US"/>
              <a:t>, X6</a:t>
            </a:r>
          </a:p>
          <a:p>
            <a:pPr lvl="1"/>
            <a:r>
              <a:rPr lang="en-US" altLang="en-US"/>
              <a:t>ORR X7, </a:t>
            </a:r>
            <a:r>
              <a:rPr lang="en-US" altLang="en-US" u="sng">
                <a:solidFill>
                  <a:srgbClr val="FF00FF"/>
                </a:solidFill>
              </a:rPr>
              <a:t>X0</a:t>
            </a:r>
            <a:r>
              <a:rPr lang="en-US" altLang="en-US"/>
              <a:t>, X8</a:t>
            </a:r>
          </a:p>
          <a:p>
            <a:pPr lvl="1"/>
            <a:r>
              <a:rPr lang="en-US" altLang="en-US"/>
              <a:t>EOR X9, </a:t>
            </a:r>
            <a:r>
              <a:rPr lang="en-US" altLang="en-US" u="sng">
                <a:solidFill>
                  <a:srgbClr val="FF00FF"/>
                </a:solidFill>
              </a:rPr>
              <a:t>X0</a:t>
            </a:r>
            <a:r>
              <a:rPr lang="en-US" altLang="en-US"/>
              <a:t>, X10</a:t>
            </a:r>
          </a:p>
        </p:txBody>
      </p:sp>
      <p:grpSp>
        <p:nvGrpSpPr>
          <p:cNvPr id="60421" name="Group 170">
            <a:extLst>
              <a:ext uri="{FF2B5EF4-FFF2-40B4-BE49-F238E27FC236}">
                <a16:creationId xmlns:a16="http://schemas.microsoft.com/office/drawing/2014/main" id="{D65B7438-5490-2341-17AE-D0B51D2AD3F0}"/>
              </a:ext>
            </a:extLst>
          </p:cNvPr>
          <p:cNvGrpSpPr>
            <a:grpSpLocks/>
          </p:cNvGrpSpPr>
          <p:nvPr/>
        </p:nvGrpSpPr>
        <p:grpSpPr bwMode="auto">
          <a:xfrm>
            <a:off x="5322888" y="4811713"/>
            <a:ext cx="812800" cy="336550"/>
            <a:chOff x="2801" y="1732"/>
            <a:chExt cx="512" cy="212"/>
          </a:xfrm>
        </p:grpSpPr>
        <p:sp>
          <p:nvSpPr>
            <p:cNvPr id="60571" name="Rectangle 171">
              <a:extLst>
                <a:ext uri="{FF2B5EF4-FFF2-40B4-BE49-F238E27FC236}">
                  <a16:creationId xmlns:a16="http://schemas.microsoft.com/office/drawing/2014/main" id="{E05DDDA3-6B05-9928-5C81-7FF13EC30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572" name="Rectangle 172">
              <a:extLst>
                <a:ext uri="{FF2B5EF4-FFF2-40B4-BE49-F238E27FC236}">
                  <a16:creationId xmlns:a16="http://schemas.microsoft.com/office/drawing/2014/main" id="{1DA451DB-F134-6658-D911-586FF41AD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32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60422" name="Group 164">
            <a:extLst>
              <a:ext uri="{FF2B5EF4-FFF2-40B4-BE49-F238E27FC236}">
                <a16:creationId xmlns:a16="http://schemas.microsoft.com/office/drawing/2014/main" id="{08CDA33E-AFD4-0E61-FB69-5828113D3047}"/>
              </a:ext>
            </a:extLst>
          </p:cNvPr>
          <p:cNvGrpSpPr>
            <a:grpSpLocks/>
          </p:cNvGrpSpPr>
          <p:nvPr/>
        </p:nvGrpSpPr>
        <p:grpSpPr bwMode="auto">
          <a:xfrm>
            <a:off x="5322888" y="4354513"/>
            <a:ext cx="812800" cy="333375"/>
            <a:chOff x="2744" y="2448"/>
            <a:chExt cx="512" cy="210"/>
          </a:xfrm>
        </p:grpSpPr>
        <p:sp>
          <p:nvSpPr>
            <p:cNvPr id="60569" name="Rectangle 165">
              <a:extLst>
                <a:ext uri="{FF2B5EF4-FFF2-40B4-BE49-F238E27FC236}">
                  <a16:creationId xmlns:a16="http://schemas.microsoft.com/office/drawing/2014/main" id="{C2B5D63B-3339-94CA-10E2-4D91065BE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570" name="Rectangle 166">
              <a:extLst>
                <a:ext uri="{FF2B5EF4-FFF2-40B4-BE49-F238E27FC236}">
                  <a16:creationId xmlns:a16="http://schemas.microsoft.com/office/drawing/2014/main" id="{4DBCDA4F-1630-4CD4-839F-6A5E3D45C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448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grpSp>
        <p:nvGrpSpPr>
          <p:cNvPr id="60423" name="Group 161">
            <a:extLst>
              <a:ext uri="{FF2B5EF4-FFF2-40B4-BE49-F238E27FC236}">
                <a16:creationId xmlns:a16="http://schemas.microsoft.com/office/drawing/2014/main" id="{4B469108-5B79-EE06-9542-EC8497D93729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4354513"/>
            <a:ext cx="812800" cy="333375"/>
            <a:chOff x="1688" y="2448"/>
            <a:chExt cx="512" cy="210"/>
          </a:xfrm>
        </p:grpSpPr>
        <p:sp>
          <p:nvSpPr>
            <p:cNvPr id="60567" name="Rectangle 162">
              <a:extLst>
                <a:ext uri="{FF2B5EF4-FFF2-40B4-BE49-F238E27FC236}">
                  <a16:creationId xmlns:a16="http://schemas.microsoft.com/office/drawing/2014/main" id="{C12BF031-0DD4-10D5-8A8B-C0FCA3681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568" name="Rectangle 163">
              <a:extLst>
                <a:ext uri="{FF2B5EF4-FFF2-40B4-BE49-F238E27FC236}">
                  <a16:creationId xmlns:a16="http://schemas.microsoft.com/office/drawing/2014/main" id="{CD724283-4D5F-6211-2761-9909292DA2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448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sp>
        <p:nvSpPr>
          <p:cNvPr id="60424" name="Rectangle 9">
            <a:extLst>
              <a:ext uri="{FF2B5EF4-FFF2-40B4-BE49-F238E27FC236}">
                <a16:creationId xmlns:a16="http://schemas.microsoft.com/office/drawing/2014/main" id="{38321485-AC42-FA45-2D10-E840D1A07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3376613"/>
            <a:ext cx="688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Clock</a:t>
            </a:r>
          </a:p>
        </p:txBody>
      </p:sp>
      <p:grpSp>
        <p:nvGrpSpPr>
          <p:cNvPr id="60425" name="Group 10">
            <a:extLst>
              <a:ext uri="{FF2B5EF4-FFF2-40B4-BE49-F238E27FC236}">
                <a16:creationId xmlns:a16="http://schemas.microsoft.com/office/drawing/2014/main" id="{5ACFD113-DD70-0F01-5439-C7E53BFD978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38188" y="3440113"/>
            <a:ext cx="7924800" cy="228600"/>
            <a:chOff x="384" y="2160"/>
            <a:chExt cx="4992" cy="144"/>
          </a:xfrm>
        </p:grpSpPr>
        <p:grpSp>
          <p:nvGrpSpPr>
            <p:cNvPr id="60520" name="Group 11">
              <a:extLst>
                <a:ext uri="{FF2B5EF4-FFF2-40B4-BE49-F238E27FC236}">
                  <a16:creationId xmlns:a16="http://schemas.microsoft.com/office/drawing/2014/main" id="{38170915-17BD-3E17-E956-538743C39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160"/>
              <a:ext cx="528" cy="144"/>
              <a:chOff x="624" y="2160"/>
              <a:chExt cx="528" cy="144"/>
            </a:xfrm>
          </p:grpSpPr>
          <p:sp>
            <p:nvSpPr>
              <p:cNvPr id="60563" name="Line 12">
                <a:extLst>
                  <a:ext uri="{FF2B5EF4-FFF2-40B4-BE49-F238E27FC236}">
                    <a16:creationId xmlns:a16="http://schemas.microsoft.com/office/drawing/2014/main" id="{E1919C26-39B5-5F86-4CC5-8DCB26A1A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4" name="Line 13">
                <a:extLst>
                  <a:ext uri="{FF2B5EF4-FFF2-40B4-BE49-F238E27FC236}">
                    <a16:creationId xmlns:a16="http://schemas.microsoft.com/office/drawing/2014/main" id="{6426C260-53DF-E4F3-6C02-7BE2B091C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5" name="Line 14">
                <a:extLst>
                  <a:ext uri="{FF2B5EF4-FFF2-40B4-BE49-F238E27FC236}">
                    <a16:creationId xmlns:a16="http://schemas.microsoft.com/office/drawing/2014/main" id="{22626016-F18B-4EC5-9F0D-69192FF1B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6" name="Line 15">
                <a:extLst>
                  <a:ext uri="{FF2B5EF4-FFF2-40B4-BE49-F238E27FC236}">
                    <a16:creationId xmlns:a16="http://schemas.microsoft.com/office/drawing/2014/main" id="{2E226964-D7AE-30E1-F938-CA7C39173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521" name="Group 16">
              <a:extLst>
                <a:ext uri="{FF2B5EF4-FFF2-40B4-BE49-F238E27FC236}">
                  <a16:creationId xmlns:a16="http://schemas.microsoft.com/office/drawing/2014/main" id="{F73B8EC0-0584-2205-538D-49443EADE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160"/>
              <a:ext cx="528" cy="144"/>
              <a:chOff x="1152" y="2160"/>
              <a:chExt cx="528" cy="144"/>
            </a:xfrm>
          </p:grpSpPr>
          <p:sp>
            <p:nvSpPr>
              <p:cNvPr id="60559" name="Line 17">
                <a:extLst>
                  <a:ext uri="{FF2B5EF4-FFF2-40B4-BE49-F238E27FC236}">
                    <a16:creationId xmlns:a16="http://schemas.microsoft.com/office/drawing/2014/main" id="{74F1F97F-9843-5717-9DE7-F2F71AE67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0" name="Line 18">
                <a:extLst>
                  <a:ext uri="{FF2B5EF4-FFF2-40B4-BE49-F238E27FC236}">
                    <a16:creationId xmlns:a16="http://schemas.microsoft.com/office/drawing/2014/main" id="{A1E88E4A-ED1D-7BC0-F5A0-52A98E95D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1" name="Line 19">
                <a:extLst>
                  <a:ext uri="{FF2B5EF4-FFF2-40B4-BE49-F238E27FC236}">
                    <a16:creationId xmlns:a16="http://schemas.microsoft.com/office/drawing/2014/main" id="{6DAC8F46-C3C1-5A77-326A-B1DB4EF4B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62" name="Line 20">
                <a:extLst>
                  <a:ext uri="{FF2B5EF4-FFF2-40B4-BE49-F238E27FC236}">
                    <a16:creationId xmlns:a16="http://schemas.microsoft.com/office/drawing/2014/main" id="{DBC21A93-0720-3FDC-56D6-DB016DB1F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522" name="Group 21">
              <a:extLst>
                <a:ext uri="{FF2B5EF4-FFF2-40B4-BE49-F238E27FC236}">
                  <a16:creationId xmlns:a16="http://schemas.microsoft.com/office/drawing/2014/main" id="{60A4058F-5AD5-667D-6D3C-E830AAC404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160"/>
              <a:ext cx="528" cy="144"/>
              <a:chOff x="1680" y="2160"/>
              <a:chExt cx="528" cy="144"/>
            </a:xfrm>
          </p:grpSpPr>
          <p:sp>
            <p:nvSpPr>
              <p:cNvPr id="60555" name="Line 22">
                <a:extLst>
                  <a:ext uri="{FF2B5EF4-FFF2-40B4-BE49-F238E27FC236}">
                    <a16:creationId xmlns:a16="http://schemas.microsoft.com/office/drawing/2014/main" id="{C463493B-2EDB-6B50-0DCF-C001CA83B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6" name="Line 23">
                <a:extLst>
                  <a:ext uri="{FF2B5EF4-FFF2-40B4-BE49-F238E27FC236}">
                    <a16:creationId xmlns:a16="http://schemas.microsoft.com/office/drawing/2014/main" id="{4AD18000-E4EE-5306-48A8-BD13D2E30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7" name="Line 24">
                <a:extLst>
                  <a:ext uri="{FF2B5EF4-FFF2-40B4-BE49-F238E27FC236}">
                    <a16:creationId xmlns:a16="http://schemas.microsoft.com/office/drawing/2014/main" id="{D9731AFB-581C-F357-3BD0-BA2B42796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6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8" name="Line 25">
                <a:extLst>
                  <a:ext uri="{FF2B5EF4-FFF2-40B4-BE49-F238E27FC236}">
                    <a16:creationId xmlns:a16="http://schemas.microsoft.com/office/drawing/2014/main" id="{3E67686C-7A01-C532-DA3B-E2F5AC861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523" name="Group 26">
              <a:extLst>
                <a:ext uri="{FF2B5EF4-FFF2-40B4-BE49-F238E27FC236}">
                  <a16:creationId xmlns:a16="http://schemas.microsoft.com/office/drawing/2014/main" id="{EBF8A6BE-2C0F-A826-641A-A2E5E9CB76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160"/>
              <a:ext cx="528" cy="144"/>
              <a:chOff x="2208" y="2160"/>
              <a:chExt cx="528" cy="144"/>
            </a:xfrm>
          </p:grpSpPr>
          <p:sp>
            <p:nvSpPr>
              <p:cNvPr id="60551" name="Line 27">
                <a:extLst>
                  <a:ext uri="{FF2B5EF4-FFF2-40B4-BE49-F238E27FC236}">
                    <a16:creationId xmlns:a16="http://schemas.microsoft.com/office/drawing/2014/main" id="{30749B2C-11E2-350D-B8FA-37726B9B5C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2" name="Line 28">
                <a:extLst>
                  <a:ext uri="{FF2B5EF4-FFF2-40B4-BE49-F238E27FC236}">
                    <a16:creationId xmlns:a16="http://schemas.microsoft.com/office/drawing/2014/main" id="{B86C92DB-3A4C-9B7A-3366-F8541E4BFA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3" name="Line 29">
                <a:extLst>
                  <a:ext uri="{FF2B5EF4-FFF2-40B4-BE49-F238E27FC236}">
                    <a16:creationId xmlns:a16="http://schemas.microsoft.com/office/drawing/2014/main" id="{5B22C480-56DD-E0F4-4EA4-B7B4CF9CFF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9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4" name="Line 30">
                <a:extLst>
                  <a:ext uri="{FF2B5EF4-FFF2-40B4-BE49-F238E27FC236}">
                    <a16:creationId xmlns:a16="http://schemas.microsoft.com/office/drawing/2014/main" id="{46027728-6310-3D46-7974-2AFD37D54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524" name="Group 31">
              <a:extLst>
                <a:ext uri="{FF2B5EF4-FFF2-40B4-BE49-F238E27FC236}">
                  <a16:creationId xmlns:a16="http://schemas.microsoft.com/office/drawing/2014/main" id="{49C62BD0-234E-8227-CF76-CD84B6278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160"/>
              <a:ext cx="528" cy="144"/>
              <a:chOff x="2736" y="2160"/>
              <a:chExt cx="528" cy="144"/>
            </a:xfrm>
          </p:grpSpPr>
          <p:sp>
            <p:nvSpPr>
              <p:cNvPr id="60547" name="Line 32">
                <a:extLst>
                  <a:ext uri="{FF2B5EF4-FFF2-40B4-BE49-F238E27FC236}">
                    <a16:creationId xmlns:a16="http://schemas.microsoft.com/office/drawing/2014/main" id="{CB186F14-791E-972C-96A2-2BE042FF5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8" name="Line 33">
                <a:extLst>
                  <a:ext uri="{FF2B5EF4-FFF2-40B4-BE49-F238E27FC236}">
                    <a16:creationId xmlns:a16="http://schemas.microsoft.com/office/drawing/2014/main" id="{0AE970BC-B9B5-53A1-3E57-89F287E07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9" name="Line 34">
                <a:extLst>
                  <a:ext uri="{FF2B5EF4-FFF2-40B4-BE49-F238E27FC236}">
                    <a16:creationId xmlns:a16="http://schemas.microsoft.com/office/drawing/2014/main" id="{E3D4EF66-9104-099A-26D8-72988EBAB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2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50" name="Line 35">
                <a:extLst>
                  <a:ext uri="{FF2B5EF4-FFF2-40B4-BE49-F238E27FC236}">
                    <a16:creationId xmlns:a16="http://schemas.microsoft.com/office/drawing/2014/main" id="{D460B783-4D9C-BCE6-CE53-BC45B22B4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525" name="Group 36">
              <a:extLst>
                <a:ext uri="{FF2B5EF4-FFF2-40B4-BE49-F238E27FC236}">
                  <a16:creationId xmlns:a16="http://schemas.microsoft.com/office/drawing/2014/main" id="{BDD06BD5-EB1F-6146-EEEA-AFF7982F2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160"/>
              <a:ext cx="528" cy="144"/>
              <a:chOff x="3264" y="2160"/>
              <a:chExt cx="528" cy="144"/>
            </a:xfrm>
          </p:grpSpPr>
          <p:sp>
            <p:nvSpPr>
              <p:cNvPr id="60543" name="Line 37">
                <a:extLst>
                  <a:ext uri="{FF2B5EF4-FFF2-40B4-BE49-F238E27FC236}">
                    <a16:creationId xmlns:a16="http://schemas.microsoft.com/office/drawing/2014/main" id="{C37A23AA-652F-C601-CBF3-59EEE1B10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4" name="Line 38">
                <a:extLst>
                  <a:ext uri="{FF2B5EF4-FFF2-40B4-BE49-F238E27FC236}">
                    <a16:creationId xmlns:a16="http://schemas.microsoft.com/office/drawing/2014/main" id="{6283B811-B265-70A2-5B93-1B4A993CF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5" name="Line 39">
                <a:extLst>
                  <a:ext uri="{FF2B5EF4-FFF2-40B4-BE49-F238E27FC236}">
                    <a16:creationId xmlns:a16="http://schemas.microsoft.com/office/drawing/2014/main" id="{41CDD5CA-C78C-195D-F492-F9831917A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6" name="Line 40">
                <a:extLst>
                  <a:ext uri="{FF2B5EF4-FFF2-40B4-BE49-F238E27FC236}">
                    <a16:creationId xmlns:a16="http://schemas.microsoft.com/office/drawing/2014/main" id="{F9DC2957-4F9F-73D2-0E44-BE25CE772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526" name="Group 41">
              <a:extLst>
                <a:ext uri="{FF2B5EF4-FFF2-40B4-BE49-F238E27FC236}">
                  <a16:creationId xmlns:a16="http://schemas.microsoft.com/office/drawing/2014/main" id="{1FB4D6F7-C72E-94F8-92E6-6AA0CC6F1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160"/>
              <a:ext cx="528" cy="144"/>
              <a:chOff x="3792" y="2160"/>
              <a:chExt cx="528" cy="144"/>
            </a:xfrm>
          </p:grpSpPr>
          <p:sp>
            <p:nvSpPr>
              <p:cNvPr id="60539" name="Line 42">
                <a:extLst>
                  <a:ext uri="{FF2B5EF4-FFF2-40B4-BE49-F238E27FC236}">
                    <a16:creationId xmlns:a16="http://schemas.microsoft.com/office/drawing/2014/main" id="{6ADB55B6-FC6B-ED4B-1FBC-457887EB5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0" name="Line 43">
                <a:extLst>
                  <a:ext uri="{FF2B5EF4-FFF2-40B4-BE49-F238E27FC236}">
                    <a16:creationId xmlns:a16="http://schemas.microsoft.com/office/drawing/2014/main" id="{386C49A1-54F6-6572-D3AA-F184AC1CB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1" name="Line 44">
                <a:extLst>
                  <a:ext uri="{FF2B5EF4-FFF2-40B4-BE49-F238E27FC236}">
                    <a16:creationId xmlns:a16="http://schemas.microsoft.com/office/drawing/2014/main" id="{1F3CC77C-E5B7-A74E-D3FC-3423FC8DD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42" name="Line 45">
                <a:extLst>
                  <a:ext uri="{FF2B5EF4-FFF2-40B4-BE49-F238E27FC236}">
                    <a16:creationId xmlns:a16="http://schemas.microsoft.com/office/drawing/2014/main" id="{54E71519-3C5D-E9BF-997B-4469BB058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0527" name="Group 46">
              <a:extLst>
                <a:ext uri="{FF2B5EF4-FFF2-40B4-BE49-F238E27FC236}">
                  <a16:creationId xmlns:a16="http://schemas.microsoft.com/office/drawing/2014/main" id="{6573B7FB-C46C-7916-31B4-54B38C731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160"/>
              <a:ext cx="528" cy="144"/>
              <a:chOff x="4320" y="2160"/>
              <a:chExt cx="528" cy="144"/>
            </a:xfrm>
          </p:grpSpPr>
          <p:sp>
            <p:nvSpPr>
              <p:cNvPr id="60535" name="Line 47">
                <a:extLst>
                  <a:ext uri="{FF2B5EF4-FFF2-40B4-BE49-F238E27FC236}">
                    <a16:creationId xmlns:a16="http://schemas.microsoft.com/office/drawing/2014/main" id="{DA8CFCA7-0993-AE33-7521-464E4FF53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6" name="Line 48">
                <a:extLst>
                  <a:ext uri="{FF2B5EF4-FFF2-40B4-BE49-F238E27FC236}">
                    <a16:creationId xmlns:a16="http://schemas.microsoft.com/office/drawing/2014/main" id="{7150B08C-5C72-3B04-E04E-13E1B75D5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7" name="Line 49">
                <a:extLst>
                  <a:ext uri="{FF2B5EF4-FFF2-40B4-BE49-F238E27FC236}">
                    <a16:creationId xmlns:a16="http://schemas.microsoft.com/office/drawing/2014/main" id="{87F20204-BBAD-66DA-9BC2-18E0A81A5A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0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8" name="Line 50">
                <a:extLst>
                  <a:ext uri="{FF2B5EF4-FFF2-40B4-BE49-F238E27FC236}">
                    <a16:creationId xmlns:a16="http://schemas.microsoft.com/office/drawing/2014/main" id="{91EF9959-9FAD-B53E-61C1-2BF776F926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528" name="Line 51">
              <a:extLst>
                <a:ext uri="{FF2B5EF4-FFF2-40B4-BE49-F238E27FC236}">
                  <a16:creationId xmlns:a16="http://schemas.microsoft.com/office/drawing/2014/main" id="{685CB07E-8E90-15E4-60D9-2687261AA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160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0529" name="Group 52">
              <a:extLst>
                <a:ext uri="{FF2B5EF4-FFF2-40B4-BE49-F238E27FC236}">
                  <a16:creationId xmlns:a16="http://schemas.microsoft.com/office/drawing/2014/main" id="{8DC9F286-B437-65C6-6BAE-252EA79CA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160"/>
              <a:ext cx="528" cy="144"/>
              <a:chOff x="4848" y="2160"/>
              <a:chExt cx="528" cy="144"/>
            </a:xfrm>
          </p:grpSpPr>
          <p:sp>
            <p:nvSpPr>
              <p:cNvPr id="60531" name="Line 53">
                <a:extLst>
                  <a:ext uri="{FF2B5EF4-FFF2-40B4-BE49-F238E27FC236}">
                    <a16:creationId xmlns:a16="http://schemas.microsoft.com/office/drawing/2014/main" id="{F1735616-EA7D-E17A-78ED-ADF444F8C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304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2" name="Line 54">
                <a:extLst>
                  <a:ext uri="{FF2B5EF4-FFF2-40B4-BE49-F238E27FC236}">
                    <a16:creationId xmlns:a16="http://schemas.microsoft.com/office/drawing/2014/main" id="{B5E659D6-95EA-D5A5-F2F6-31349C0FA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3" name="Line 55">
                <a:extLst>
                  <a:ext uri="{FF2B5EF4-FFF2-40B4-BE49-F238E27FC236}">
                    <a16:creationId xmlns:a16="http://schemas.microsoft.com/office/drawing/2014/main" id="{4D423068-0D3E-8273-0307-2837375BE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36" y="2160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534" name="Line 56">
                <a:extLst>
                  <a:ext uri="{FF2B5EF4-FFF2-40B4-BE49-F238E27FC236}">
                    <a16:creationId xmlns:a16="http://schemas.microsoft.com/office/drawing/2014/main" id="{CB3E30B0-462D-3AE1-EE41-D056E8270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2160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0530" name="Line 57">
              <a:extLst>
                <a:ext uri="{FF2B5EF4-FFF2-40B4-BE49-F238E27FC236}">
                  <a16:creationId xmlns:a16="http://schemas.microsoft.com/office/drawing/2014/main" id="{BFF098B8-6E61-9F57-CE82-86332946D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426" name="Line 58">
            <a:extLst>
              <a:ext uri="{FF2B5EF4-FFF2-40B4-BE49-F238E27FC236}">
                <a16:creationId xmlns:a16="http://schemas.microsoft.com/office/drawing/2014/main" id="{D8366193-5EA5-4D49-2213-EF875F7018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91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Line 59">
            <a:extLst>
              <a:ext uri="{FF2B5EF4-FFF2-40B4-BE49-F238E27FC236}">
                <a16:creationId xmlns:a16="http://schemas.microsoft.com/office/drawing/2014/main" id="{06F9811C-9F59-0187-6B2C-54F6A740A5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73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Rectangle 60">
            <a:extLst>
              <a:ext uri="{FF2B5EF4-FFF2-40B4-BE49-F238E27FC236}">
                <a16:creationId xmlns:a16="http://schemas.microsoft.com/office/drawing/2014/main" id="{0B7E0647-0387-E1A4-73DA-744B0D5E0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1</a:t>
            </a:r>
          </a:p>
        </p:txBody>
      </p:sp>
      <p:sp>
        <p:nvSpPr>
          <p:cNvPr id="60429" name="Rectangle 61">
            <a:extLst>
              <a:ext uri="{FF2B5EF4-FFF2-40B4-BE49-F238E27FC236}">
                <a16:creationId xmlns:a16="http://schemas.microsoft.com/office/drawing/2014/main" id="{83A2BCF0-88B8-1003-90EB-54663340E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2</a:t>
            </a:r>
          </a:p>
        </p:txBody>
      </p:sp>
      <p:sp>
        <p:nvSpPr>
          <p:cNvPr id="60430" name="Line 62">
            <a:extLst>
              <a:ext uri="{FF2B5EF4-FFF2-40B4-BE49-F238E27FC236}">
                <a16:creationId xmlns:a16="http://schemas.microsoft.com/office/drawing/2014/main" id="{51AB77C9-A6A3-B44E-8441-D07F725D43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55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1" name="Line 63">
            <a:extLst>
              <a:ext uri="{FF2B5EF4-FFF2-40B4-BE49-F238E27FC236}">
                <a16:creationId xmlns:a16="http://schemas.microsoft.com/office/drawing/2014/main" id="{6BB746D5-CD81-2548-9FA0-0638A5C64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337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Line 64">
            <a:extLst>
              <a:ext uri="{FF2B5EF4-FFF2-40B4-BE49-F238E27FC236}">
                <a16:creationId xmlns:a16="http://schemas.microsoft.com/office/drawing/2014/main" id="{58B2F0AD-A1BA-05C4-5427-BC1AC0ABC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19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Line 65">
            <a:extLst>
              <a:ext uri="{FF2B5EF4-FFF2-40B4-BE49-F238E27FC236}">
                <a16:creationId xmlns:a16="http://schemas.microsoft.com/office/drawing/2014/main" id="{C66C0F1F-DC23-24BD-46A2-915D272DCA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01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Line 66">
            <a:extLst>
              <a:ext uri="{FF2B5EF4-FFF2-40B4-BE49-F238E27FC236}">
                <a16:creationId xmlns:a16="http://schemas.microsoft.com/office/drawing/2014/main" id="{7851417B-5F24-2C23-A213-06FF1D2ADD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83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Line 67">
            <a:extLst>
              <a:ext uri="{FF2B5EF4-FFF2-40B4-BE49-F238E27FC236}">
                <a16:creationId xmlns:a16="http://schemas.microsoft.com/office/drawing/2014/main" id="{A32256BF-114B-3CF1-AAEA-1D2F9EBBA0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65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Line 68">
            <a:extLst>
              <a:ext uri="{FF2B5EF4-FFF2-40B4-BE49-F238E27FC236}">
                <a16:creationId xmlns:a16="http://schemas.microsoft.com/office/drawing/2014/main" id="{65BD717F-0692-4BCE-4498-CBB90E1E67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47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Line 69">
            <a:extLst>
              <a:ext uri="{FF2B5EF4-FFF2-40B4-BE49-F238E27FC236}">
                <a16:creationId xmlns:a16="http://schemas.microsoft.com/office/drawing/2014/main" id="{871681D3-97C2-FB23-0C74-D873402ACD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2988" y="30591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8" name="Rectangle 70">
            <a:extLst>
              <a:ext uri="{FF2B5EF4-FFF2-40B4-BE49-F238E27FC236}">
                <a16:creationId xmlns:a16="http://schemas.microsoft.com/office/drawing/2014/main" id="{59D990C7-BA92-3139-44B9-6F1F9830A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3</a:t>
            </a:r>
          </a:p>
        </p:txBody>
      </p:sp>
      <p:sp>
        <p:nvSpPr>
          <p:cNvPr id="60439" name="Rectangle 71">
            <a:extLst>
              <a:ext uri="{FF2B5EF4-FFF2-40B4-BE49-F238E27FC236}">
                <a16:creationId xmlns:a16="http://schemas.microsoft.com/office/drawing/2014/main" id="{89FF1C8E-4454-C1FF-9C19-3E8761CC3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4</a:t>
            </a:r>
          </a:p>
        </p:txBody>
      </p:sp>
      <p:sp>
        <p:nvSpPr>
          <p:cNvPr id="60440" name="Rectangle 72">
            <a:extLst>
              <a:ext uri="{FF2B5EF4-FFF2-40B4-BE49-F238E27FC236}">
                <a16:creationId xmlns:a16="http://schemas.microsoft.com/office/drawing/2014/main" id="{91284DF5-3B19-87C5-5D83-EC625B1C6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5</a:t>
            </a:r>
          </a:p>
        </p:txBody>
      </p:sp>
      <p:sp>
        <p:nvSpPr>
          <p:cNvPr id="60441" name="Rectangle 73">
            <a:extLst>
              <a:ext uri="{FF2B5EF4-FFF2-40B4-BE49-F238E27FC236}">
                <a16:creationId xmlns:a16="http://schemas.microsoft.com/office/drawing/2014/main" id="{2C4C71D0-EE7F-4DDD-DDA1-ABE76D39B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6</a:t>
            </a:r>
          </a:p>
        </p:txBody>
      </p:sp>
      <p:sp>
        <p:nvSpPr>
          <p:cNvPr id="60442" name="Rectangle 74">
            <a:extLst>
              <a:ext uri="{FF2B5EF4-FFF2-40B4-BE49-F238E27FC236}">
                <a16:creationId xmlns:a16="http://schemas.microsoft.com/office/drawing/2014/main" id="{E7F0891F-03EA-8B99-8588-E374D4E94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1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7</a:t>
            </a:r>
          </a:p>
        </p:txBody>
      </p:sp>
      <p:sp>
        <p:nvSpPr>
          <p:cNvPr id="60443" name="Rectangle 75">
            <a:extLst>
              <a:ext uri="{FF2B5EF4-FFF2-40B4-BE49-F238E27FC236}">
                <a16:creationId xmlns:a16="http://schemas.microsoft.com/office/drawing/2014/main" id="{3FC86BE9-2286-664B-D429-7E561116D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8</a:t>
            </a:r>
          </a:p>
        </p:txBody>
      </p:sp>
      <p:sp>
        <p:nvSpPr>
          <p:cNvPr id="60444" name="Rectangle 76">
            <a:extLst>
              <a:ext uri="{FF2B5EF4-FFF2-40B4-BE49-F238E27FC236}">
                <a16:creationId xmlns:a16="http://schemas.microsoft.com/office/drawing/2014/main" id="{46960892-F27F-6FAB-7831-D7F504708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3059113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9</a:t>
            </a:r>
          </a:p>
        </p:txBody>
      </p:sp>
      <p:grpSp>
        <p:nvGrpSpPr>
          <p:cNvPr id="60445" name="Group 77">
            <a:extLst>
              <a:ext uri="{FF2B5EF4-FFF2-40B4-BE49-F238E27FC236}">
                <a16:creationId xmlns:a16="http://schemas.microsoft.com/office/drawing/2014/main" id="{D066D62F-3509-15CE-8210-E2AA4A719C13}"/>
              </a:ext>
            </a:extLst>
          </p:cNvPr>
          <p:cNvGrpSpPr>
            <a:grpSpLocks/>
          </p:cNvGrpSpPr>
          <p:nvPr/>
        </p:nvGrpSpPr>
        <p:grpSpPr bwMode="auto">
          <a:xfrm>
            <a:off x="1131888" y="3897313"/>
            <a:ext cx="812800" cy="333375"/>
            <a:chOff x="632" y="2448"/>
            <a:chExt cx="512" cy="210"/>
          </a:xfrm>
        </p:grpSpPr>
        <p:sp>
          <p:nvSpPr>
            <p:cNvPr id="60518" name="Rectangle 78">
              <a:extLst>
                <a:ext uri="{FF2B5EF4-FFF2-40B4-BE49-F238E27FC236}">
                  <a16:creationId xmlns:a16="http://schemas.microsoft.com/office/drawing/2014/main" id="{E3B7590F-4ED7-5590-6E4E-F15C8A5D7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519" name="Rectangle 79">
              <a:extLst>
                <a:ext uri="{FF2B5EF4-FFF2-40B4-BE49-F238E27FC236}">
                  <a16:creationId xmlns:a16="http://schemas.microsoft.com/office/drawing/2014/main" id="{091FD408-D843-E0B4-8D17-9643D024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" y="2448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60446" name="Group 80">
            <a:extLst>
              <a:ext uri="{FF2B5EF4-FFF2-40B4-BE49-F238E27FC236}">
                <a16:creationId xmlns:a16="http://schemas.microsoft.com/office/drawing/2014/main" id="{79D763EA-13F2-9F99-5E9D-542A174E132A}"/>
              </a:ext>
            </a:extLst>
          </p:cNvPr>
          <p:cNvGrpSpPr>
            <a:grpSpLocks/>
          </p:cNvGrpSpPr>
          <p:nvPr/>
        </p:nvGrpSpPr>
        <p:grpSpPr bwMode="auto">
          <a:xfrm>
            <a:off x="1943100" y="3897313"/>
            <a:ext cx="903288" cy="333375"/>
            <a:chOff x="1143" y="2448"/>
            <a:chExt cx="569" cy="210"/>
          </a:xfrm>
        </p:grpSpPr>
        <p:sp>
          <p:nvSpPr>
            <p:cNvPr id="60516" name="Rectangle 81">
              <a:extLst>
                <a:ext uri="{FF2B5EF4-FFF2-40B4-BE49-F238E27FC236}">
                  <a16:creationId xmlns:a16="http://schemas.microsoft.com/office/drawing/2014/main" id="{482EB958-884B-77F7-AE6C-3714E7A2D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517" name="Rectangle 82">
              <a:extLst>
                <a:ext uri="{FF2B5EF4-FFF2-40B4-BE49-F238E27FC236}">
                  <a16:creationId xmlns:a16="http://schemas.microsoft.com/office/drawing/2014/main" id="{BEC4EB10-9D98-7465-3A78-6DF2705EC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" y="2448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60447" name="Group 83">
            <a:extLst>
              <a:ext uri="{FF2B5EF4-FFF2-40B4-BE49-F238E27FC236}">
                <a16:creationId xmlns:a16="http://schemas.microsoft.com/office/drawing/2014/main" id="{CFE86FC5-9C7B-D298-F893-8DB0D2D3F1D6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3897313"/>
            <a:ext cx="812800" cy="336550"/>
            <a:chOff x="2273" y="1444"/>
            <a:chExt cx="512" cy="212"/>
          </a:xfrm>
        </p:grpSpPr>
        <p:sp>
          <p:nvSpPr>
            <p:cNvPr id="60514" name="Rectangle 84">
              <a:extLst>
                <a:ext uri="{FF2B5EF4-FFF2-40B4-BE49-F238E27FC236}">
                  <a16:creationId xmlns:a16="http://schemas.microsoft.com/office/drawing/2014/main" id="{EF23F03C-0807-17E5-6CAC-B264791BB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3" y="1452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515" name="Rectangle 85">
              <a:extLst>
                <a:ext uri="{FF2B5EF4-FFF2-40B4-BE49-F238E27FC236}">
                  <a16:creationId xmlns:a16="http://schemas.microsoft.com/office/drawing/2014/main" id="{35ED331A-63D1-13DF-F0B3-37203D31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444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60448" name="Group 86">
            <a:extLst>
              <a:ext uri="{FF2B5EF4-FFF2-40B4-BE49-F238E27FC236}">
                <a16:creationId xmlns:a16="http://schemas.microsoft.com/office/drawing/2014/main" id="{2580D34C-03EC-FEF8-7767-C5B6B343450E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3897313"/>
            <a:ext cx="812800" cy="333375"/>
            <a:chOff x="2744" y="2448"/>
            <a:chExt cx="512" cy="210"/>
          </a:xfrm>
        </p:grpSpPr>
        <p:sp>
          <p:nvSpPr>
            <p:cNvPr id="60512" name="Rectangle 87">
              <a:extLst>
                <a:ext uri="{FF2B5EF4-FFF2-40B4-BE49-F238E27FC236}">
                  <a16:creationId xmlns:a16="http://schemas.microsoft.com/office/drawing/2014/main" id="{1E7D29EE-5E1B-DA5F-8DE5-7C3FA46D5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513" name="Rectangle 88">
              <a:extLst>
                <a:ext uri="{FF2B5EF4-FFF2-40B4-BE49-F238E27FC236}">
                  <a16:creationId xmlns:a16="http://schemas.microsoft.com/office/drawing/2014/main" id="{D2179313-55AB-FF6C-2D7E-F5167C055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2448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60449" name="Rectangle 89">
            <a:extLst>
              <a:ext uri="{FF2B5EF4-FFF2-40B4-BE49-F238E27FC236}">
                <a16:creationId xmlns:a16="http://schemas.microsoft.com/office/drawing/2014/main" id="{AC0CC365-03B3-4105-2598-F5D7E4901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3897313"/>
            <a:ext cx="760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LDUR</a:t>
            </a:r>
          </a:p>
        </p:txBody>
      </p:sp>
      <p:grpSp>
        <p:nvGrpSpPr>
          <p:cNvPr id="60450" name="Group 90">
            <a:extLst>
              <a:ext uri="{FF2B5EF4-FFF2-40B4-BE49-F238E27FC236}">
                <a16:creationId xmlns:a16="http://schemas.microsoft.com/office/drawing/2014/main" id="{E4A436E5-1F7A-5398-18B9-B48B1A99270C}"/>
              </a:ext>
            </a:extLst>
          </p:cNvPr>
          <p:cNvGrpSpPr>
            <a:grpSpLocks/>
          </p:cNvGrpSpPr>
          <p:nvPr/>
        </p:nvGrpSpPr>
        <p:grpSpPr bwMode="auto">
          <a:xfrm>
            <a:off x="1970088" y="4354513"/>
            <a:ext cx="812800" cy="333375"/>
            <a:chOff x="1160" y="2736"/>
            <a:chExt cx="512" cy="210"/>
          </a:xfrm>
        </p:grpSpPr>
        <p:sp>
          <p:nvSpPr>
            <p:cNvPr id="60510" name="Rectangle 91">
              <a:extLst>
                <a:ext uri="{FF2B5EF4-FFF2-40B4-BE49-F238E27FC236}">
                  <a16:creationId xmlns:a16="http://schemas.microsoft.com/office/drawing/2014/main" id="{22E9C22E-8435-2999-17A1-4129AA061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511" name="Rectangle 92">
              <a:extLst>
                <a:ext uri="{FF2B5EF4-FFF2-40B4-BE49-F238E27FC236}">
                  <a16:creationId xmlns:a16="http://schemas.microsoft.com/office/drawing/2014/main" id="{40740431-54F0-1DF0-6B8F-6F41D593C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" y="2736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60451" name="Group 93">
            <a:extLst>
              <a:ext uri="{FF2B5EF4-FFF2-40B4-BE49-F238E27FC236}">
                <a16:creationId xmlns:a16="http://schemas.microsoft.com/office/drawing/2014/main" id="{3050A78B-D68E-A278-BBC9-AB8B723ADE45}"/>
              </a:ext>
            </a:extLst>
          </p:cNvPr>
          <p:cNvGrpSpPr>
            <a:grpSpLocks/>
          </p:cNvGrpSpPr>
          <p:nvPr/>
        </p:nvGrpSpPr>
        <p:grpSpPr bwMode="auto">
          <a:xfrm>
            <a:off x="2781300" y="4354513"/>
            <a:ext cx="903288" cy="333375"/>
            <a:chOff x="1671" y="2736"/>
            <a:chExt cx="569" cy="210"/>
          </a:xfrm>
        </p:grpSpPr>
        <p:sp>
          <p:nvSpPr>
            <p:cNvPr id="60508" name="Rectangle 94">
              <a:extLst>
                <a:ext uri="{FF2B5EF4-FFF2-40B4-BE49-F238E27FC236}">
                  <a16:creationId xmlns:a16="http://schemas.microsoft.com/office/drawing/2014/main" id="{23C3BA43-C52C-7446-CE11-9A3953ED8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744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509" name="Rectangle 95">
              <a:extLst>
                <a:ext uri="{FF2B5EF4-FFF2-40B4-BE49-F238E27FC236}">
                  <a16:creationId xmlns:a16="http://schemas.microsoft.com/office/drawing/2014/main" id="{D27F4EDE-8BF7-85C8-00CC-A9D42115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1" y="2736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60452" name="Group 96">
            <a:extLst>
              <a:ext uri="{FF2B5EF4-FFF2-40B4-BE49-F238E27FC236}">
                <a16:creationId xmlns:a16="http://schemas.microsoft.com/office/drawing/2014/main" id="{8E5BEAD3-C37D-8615-EB2D-51E4B73D0A07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4354513"/>
            <a:ext cx="812800" cy="336550"/>
            <a:chOff x="2801" y="1732"/>
            <a:chExt cx="512" cy="212"/>
          </a:xfrm>
        </p:grpSpPr>
        <p:sp>
          <p:nvSpPr>
            <p:cNvPr id="60506" name="Rectangle 97">
              <a:extLst>
                <a:ext uri="{FF2B5EF4-FFF2-40B4-BE49-F238E27FC236}">
                  <a16:creationId xmlns:a16="http://schemas.microsoft.com/office/drawing/2014/main" id="{ED41F507-7DE8-598F-9E5A-65C18A7C1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1740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507" name="Rectangle 98">
              <a:extLst>
                <a:ext uri="{FF2B5EF4-FFF2-40B4-BE49-F238E27FC236}">
                  <a16:creationId xmlns:a16="http://schemas.microsoft.com/office/drawing/2014/main" id="{89E481C7-E1DA-D7E9-CD73-07F2B5EDF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32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sp>
        <p:nvSpPr>
          <p:cNvPr id="60453" name="Rectangle 102">
            <a:extLst>
              <a:ext uri="{FF2B5EF4-FFF2-40B4-BE49-F238E27FC236}">
                <a16:creationId xmlns:a16="http://schemas.microsoft.com/office/drawing/2014/main" id="{84B0DF19-D868-E0C6-CAF6-5029145D1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4354513"/>
            <a:ext cx="581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SUB</a:t>
            </a:r>
          </a:p>
        </p:txBody>
      </p:sp>
      <p:grpSp>
        <p:nvGrpSpPr>
          <p:cNvPr id="60454" name="Group 103">
            <a:extLst>
              <a:ext uri="{FF2B5EF4-FFF2-40B4-BE49-F238E27FC236}">
                <a16:creationId xmlns:a16="http://schemas.microsoft.com/office/drawing/2014/main" id="{AEDE7C42-E824-11BC-9ABF-872DBC6B5E45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4811713"/>
            <a:ext cx="812800" cy="333375"/>
            <a:chOff x="1688" y="3024"/>
            <a:chExt cx="512" cy="210"/>
          </a:xfrm>
        </p:grpSpPr>
        <p:sp>
          <p:nvSpPr>
            <p:cNvPr id="60504" name="Rectangle 104">
              <a:extLst>
                <a:ext uri="{FF2B5EF4-FFF2-40B4-BE49-F238E27FC236}">
                  <a16:creationId xmlns:a16="http://schemas.microsoft.com/office/drawing/2014/main" id="{24D093A8-5D78-4E93-B541-5820E88D0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505" name="Rectangle 105">
              <a:extLst>
                <a:ext uri="{FF2B5EF4-FFF2-40B4-BE49-F238E27FC236}">
                  <a16:creationId xmlns:a16="http://schemas.microsoft.com/office/drawing/2014/main" id="{1DB1A593-BD79-BD01-8A4C-275400397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9" y="3024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60455" name="Group 106">
            <a:extLst>
              <a:ext uri="{FF2B5EF4-FFF2-40B4-BE49-F238E27FC236}">
                <a16:creationId xmlns:a16="http://schemas.microsoft.com/office/drawing/2014/main" id="{B66F0A9F-0DA9-F176-3295-6DE35FFAC300}"/>
              </a:ext>
            </a:extLst>
          </p:cNvPr>
          <p:cNvGrpSpPr>
            <a:grpSpLocks/>
          </p:cNvGrpSpPr>
          <p:nvPr/>
        </p:nvGrpSpPr>
        <p:grpSpPr bwMode="auto">
          <a:xfrm>
            <a:off x="3619500" y="4811713"/>
            <a:ext cx="903288" cy="333375"/>
            <a:chOff x="2199" y="3024"/>
            <a:chExt cx="569" cy="210"/>
          </a:xfrm>
        </p:grpSpPr>
        <p:sp>
          <p:nvSpPr>
            <p:cNvPr id="60502" name="Rectangle 107">
              <a:extLst>
                <a:ext uri="{FF2B5EF4-FFF2-40B4-BE49-F238E27FC236}">
                  <a16:creationId xmlns:a16="http://schemas.microsoft.com/office/drawing/2014/main" id="{EC7B8D66-ED8F-7DB5-E890-059826154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503" name="Rectangle 108">
              <a:extLst>
                <a:ext uri="{FF2B5EF4-FFF2-40B4-BE49-F238E27FC236}">
                  <a16:creationId xmlns:a16="http://schemas.microsoft.com/office/drawing/2014/main" id="{ADF2A5BE-2C75-BF48-48E4-60A51A2E2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9" y="3024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60456" name="Group 109">
            <a:extLst>
              <a:ext uri="{FF2B5EF4-FFF2-40B4-BE49-F238E27FC236}">
                <a16:creationId xmlns:a16="http://schemas.microsoft.com/office/drawing/2014/main" id="{A21C9483-260F-9EAF-F8AE-DDC4D0874A7E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4811713"/>
            <a:ext cx="812800" cy="333375"/>
            <a:chOff x="2744" y="3024"/>
            <a:chExt cx="512" cy="210"/>
          </a:xfrm>
        </p:grpSpPr>
        <p:sp>
          <p:nvSpPr>
            <p:cNvPr id="60500" name="Rectangle 110">
              <a:extLst>
                <a:ext uri="{FF2B5EF4-FFF2-40B4-BE49-F238E27FC236}">
                  <a16:creationId xmlns:a16="http://schemas.microsoft.com/office/drawing/2014/main" id="{A9DBCC36-DF45-B124-C8EA-54688E6DB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501" name="Rectangle 111">
              <a:extLst>
                <a:ext uri="{FF2B5EF4-FFF2-40B4-BE49-F238E27FC236}">
                  <a16:creationId xmlns:a16="http://schemas.microsoft.com/office/drawing/2014/main" id="{6D0DE143-1788-B81A-6338-B5AB7010A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3024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60457" name="Group 115">
            <a:extLst>
              <a:ext uri="{FF2B5EF4-FFF2-40B4-BE49-F238E27FC236}">
                <a16:creationId xmlns:a16="http://schemas.microsoft.com/office/drawing/2014/main" id="{5F22B918-6AB2-41CB-3D25-5BF552987CAE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4811713"/>
            <a:ext cx="812800" cy="333375"/>
            <a:chOff x="3800" y="3024"/>
            <a:chExt cx="512" cy="210"/>
          </a:xfrm>
        </p:grpSpPr>
        <p:sp>
          <p:nvSpPr>
            <p:cNvPr id="60498" name="Rectangle 116">
              <a:extLst>
                <a:ext uri="{FF2B5EF4-FFF2-40B4-BE49-F238E27FC236}">
                  <a16:creationId xmlns:a16="http://schemas.microsoft.com/office/drawing/2014/main" id="{ED9D8AD3-02B3-CDBE-2E63-D6C5E4AF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032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499" name="Rectangle 117">
              <a:extLst>
                <a:ext uri="{FF2B5EF4-FFF2-40B4-BE49-F238E27FC236}">
                  <a16:creationId xmlns:a16="http://schemas.microsoft.com/office/drawing/2014/main" id="{CAC9F042-6641-4183-1AF9-ACD8D384E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024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60458" name="Rectangle 118">
            <a:extLst>
              <a:ext uri="{FF2B5EF4-FFF2-40B4-BE49-F238E27FC236}">
                <a16:creationId xmlns:a16="http://schemas.microsoft.com/office/drawing/2014/main" id="{1F19B0FD-39F3-2A13-3B53-D3C02DFDE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263" y="4802188"/>
            <a:ext cx="625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AND</a:t>
            </a:r>
          </a:p>
        </p:txBody>
      </p:sp>
      <p:grpSp>
        <p:nvGrpSpPr>
          <p:cNvPr id="60459" name="Group 119">
            <a:extLst>
              <a:ext uri="{FF2B5EF4-FFF2-40B4-BE49-F238E27FC236}">
                <a16:creationId xmlns:a16="http://schemas.microsoft.com/office/drawing/2014/main" id="{9B3F5C94-5D86-CC9C-8C21-EF7B676EB256}"/>
              </a:ext>
            </a:extLst>
          </p:cNvPr>
          <p:cNvGrpSpPr>
            <a:grpSpLocks/>
          </p:cNvGrpSpPr>
          <p:nvPr/>
        </p:nvGrpSpPr>
        <p:grpSpPr bwMode="auto">
          <a:xfrm>
            <a:off x="3646488" y="5268913"/>
            <a:ext cx="812800" cy="333375"/>
            <a:chOff x="2216" y="3312"/>
            <a:chExt cx="512" cy="210"/>
          </a:xfrm>
        </p:grpSpPr>
        <p:sp>
          <p:nvSpPr>
            <p:cNvPr id="60496" name="Rectangle 120">
              <a:extLst>
                <a:ext uri="{FF2B5EF4-FFF2-40B4-BE49-F238E27FC236}">
                  <a16:creationId xmlns:a16="http://schemas.microsoft.com/office/drawing/2014/main" id="{BBA393CD-A6F4-6366-1889-20EC7068B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6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497" name="Rectangle 121">
              <a:extLst>
                <a:ext uri="{FF2B5EF4-FFF2-40B4-BE49-F238E27FC236}">
                  <a16:creationId xmlns:a16="http://schemas.microsoft.com/office/drawing/2014/main" id="{E215EA6C-C9EB-E365-3578-F7D59246B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7" y="3312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60460" name="Group 122">
            <a:extLst>
              <a:ext uri="{FF2B5EF4-FFF2-40B4-BE49-F238E27FC236}">
                <a16:creationId xmlns:a16="http://schemas.microsoft.com/office/drawing/2014/main" id="{2F1C47B0-F434-B834-B832-681E3E992676}"/>
              </a:ext>
            </a:extLst>
          </p:cNvPr>
          <p:cNvGrpSpPr>
            <a:grpSpLocks/>
          </p:cNvGrpSpPr>
          <p:nvPr/>
        </p:nvGrpSpPr>
        <p:grpSpPr bwMode="auto">
          <a:xfrm>
            <a:off x="4457700" y="5268913"/>
            <a:ext cx="903288" cy="333375"/>
            <a:chOff x="2727" y="3312"/>
            <a:chExt cx="569" cy="210"/>
          </a:xfrm>
        </p:grpSpPr>
        <p:sp>
          <p:nvSpPr>
            <p:cNvPr id="60494" name="Rectangle 123">
              <a:extLst>
                <a:ext uri="{FF2B5EF4-FFF2-40B4-BE49-F238E27FC236}">
                  <a16:creationId xmlns:a16="http://schemas.microsoft.com/office/drawing/2014/main" id="{0DA6720F-F15F-F7E4-D263-696BB35BA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495" name="Rectangle 124">
              <a:extLst>
                <a:ext uri="{FF2B5EF4-FFF2-40B4-BE49-F238E27FC236}">
                  <a16:creationId xmlns:a16="http://schemas.microsoft.com/office/drawing/2014/main" id="{24530349-16BF-43F9-3D78-4EB3CD0CF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3312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60461" name="Group 125">
            <a:extLst>
              <a:ext uri="{FF2B5EF4-FFF2-40B4-BE49-F238E27FC236}">
                <a16:creationId xmlns:a16="http://schemas.microsoft.com/office/drawing/2014/main" id="{A278DF07-EE63-B8E0-27FF-415F849B4ED7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5268913"/>
            <a:ext cx="812800" cy="336550"/>
            <a:chOff x="3857" y="2308"/>
            <a:chExt cx="512" cy="212"/>
          </a:xfrm>
        </p:grpSpPr>
        <p:sp>
          <p:nvSpPr>
            <p:cNvPr id="60492" name="Rectangle 126">
              <a:extLst>
                <a:ext uri="{FF2B5EF4-FFF2-40B4-BE49-F238E27FC236}">
                  <a16:creationId xmlns:a16="http://schemas.microsoft.com/office/drawing/2014/main" id="{10313045-D261-9A73-0F17-A351BC42E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7" y="2316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493" name="Rectangle 127">
              <a:extLst>
                <a:ext uri="{FF2B5EF4-FFF2-40B4-BE49-F238E27FC236}">
                  <a16:creationId xmlns:a16="http://schemas.microsoft.com/office/drawing/2014/main" id="{B85D0939-2397-DB84-50C2-3B3E92C0D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308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60462" name="Group 128">
            <a:extLst>
              <a:ext uri="{FF2B5EF4-FFF2-40B4-BE49-F238E27FC236}">
                <a16:creationId xmlns:a16="http://schemas.microsoft.com/office/drawing/2014/main" id="{D2ED729B-93FC-D215-9173-C55432220AE2}"/>
              </a:ext>
            </a:extLst>
          </p:cNvPr>
          <p:cNvGrpSpPr>
            <a:grpSpLocks/>
          </p:cNvGrpSpPr>
          <p:nvPr/>
        </p:nvGrpSpPr>
        <p:grpSpPr bwMode="auto">
          <a:xfrm>
            <a:off x="6999288" y="5268913"/>
            <a:ext cx="812800" cy="333375"/>
            <a:chOff x="4328" y="3312"/>
            <a:chExt cx="512" cy="210"/>
          </a:xfrm>
        </p:grpSpPr>
        <p:sp>
          <p:nvSpPr>
            <p:cNvPr id="60490" name="Rectangle 129">
              <a:extLst>
                <a:ext uri="{FF2B5EF4-FFF2-40B4-BE49-F238E27FC236}">
                  <a16:creationId xmlns:a16="http://schemas.microsoft.com/office/drawing/2014/main" id="{B76178CC-3E2F-0343-8132-DDE8A95B5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491" name="Rectangle 130">
              <a:extLst>
                <a:ext uri="{FF2B5EF4-FFF2-40B4-BE49-F238E27FC236}">
                  <a16:creationId xmlns:a16="http://schemas.microsoft.com/office/drawing/2014/main" id="{578822E7-9C87-0D90-01AD-94180DB94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3312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60463" name="Rectangle 131">
            <a:extLst>
              <a:ext uri="{FF2B5EF4-FFF2-40B4-BE49-F238E27FC236}">
                <a16:creationId xmlns:a16="http://schemas.microsoft.com/office/drawing/2014/main" id="{499B41EE-012C-B048-E1EF-0D2CFF55C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700" y="5268913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ORR</a:t>
            </a:r>
          </a:p>
        </p:txBody>
      </p:sp>
      <p:grpSp>
        <p:nvGrpSpPr>
          <p:cNvPr id="60464" name="Group 132">
            <a:extLst>
              <a:ext uri="{FF2B5EF4-FFF2-40B4-BE49-F238E27FC236}">
                <a16:creationId xmlns:a16="http://schemas.microsoft.com/office/drawing/2014/main" id="{41DA42FD-1E0F-1516-653E-35960425A240}"/>
              </a:ext>
            </a:extLst>
          </p:cNvPr>
          <p:cNvGrpSpPr>
            <a:grpSpLocks/>
          </p:cNvGrpSpPr>
          <p:nvPr/>
        </p:nvGrpSpPr>
        <p:grpSpPr bwMode="auto">
          <a:xfrm>
            <a:off x="4484688" y="5726113"/>
            <a:ext cx="812800" cy="333375"/>
            <a:chOff x="2744" y="3600"/>
            <a:chExt cx="512" cy="210"/>
          </a:xfrm>
        </p:grpSpPr>
        <p:sp>
          <p:nvSpPr>
            <p:cNvPr id="60488" name="Rectangle 133">
              <a:extLst>
                <a:ext uri="{FF2B5EF4-FFF2-40B4-BE49-F238E27FC236}">
                  <a16:creationId xmlns:a16="http://schemas.microsoft.com/office/drawing/2014/main" id="{6013E047-A8D4-237B-ABDD-986F13CEE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489" name="Rectangle 134">
              <a:extLst>
                <a:ext uri="{FF2B5EF4-FFF2-40B4-BE49-F238E27FC236}">
                  <a16:creationId xmlns:a16="http://schemas.microsoft.com/office/drawing/2014/main" id="{169FE8B5-AF60-5842-9565-E73585B5D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3600"/>
              <a:ext cx="4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Ifetch</a:t>
              </a:r>
            </a:p>
          </p:txBody>
        </p:sp>
      </p:grpSp>
      <p:grpSp>
        <p:nvGrpSpPr>
          <p:cNvPr id="60465" name="Group 135">
            <a:extLst>
              <a:ext uri="{FF2B5EF4-FFF2-40B4-BE49-F238E27FC236}">
                <a16:creationId xmlns:a16="http://schemas.microsoft.com/office/drawing/2014/main" id="{234A974A-CA41-675E-7FAB-4574BBEE78A6}"/>
              </a:ext>
            </a:extLst>
          </p:cNvPr>
          <p:cNvGrpSpPr>
            <a:grpSpLocks/>
          </p:cNvGrpSpPr>
          <p:nvPr/>
        </p:nvGrpSpPr>
        <p:grpSpPr bwMode="auto">
          <a:xfrm>
            <a:off x="5295900" y="5726113"/>
            <a:ext cx="903288" cy="333375"/>
            <a:chOff x="3255" y="3600"/>
            <a:chExt cx="569" cy="210"/>
          </a:xfrm>
        </p:grpSpPr>
        <p:sp>
          <p:nvSpPr>
            <p:cNvPr id="60486" name="Rectangle 136">
              <a:extLst>
                <a:ext uri="{FF2B5EF4-FFF2-40B4-BE49-F238E27FC236}">
                  <a16:creationId xmlns:a16="http://schemas.microsoft.com/office/drawing/2014/main" id="{29BCBEF2-21C4-F9B6-7D86-3C4158229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487" name="Rectangle 137">
              <a:extLst>
                <a:ext uri="{FF2B5EF4-FFF2-40B4-BE49-F238E27FC236}">
                  <a16:creationId xmlns:a16="http://schemas.microsoft.com/office/drawing/2014/main" id="{28A5E5EC-E5AB-BB28-4AC5-B6C4133BC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3600"/>
              <a:ext cx="5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Reg/Dec</a:t>
              </a:r>
            </a:p>
          </p:txBody>
        </p:sp>
      </p:grpSp>
      <p:grpSp>
        <p:nvGrpSpPr>
          <p:cNvPr id="60466" name="Group 138">
            <a:extLst>
              <a:ext uri="{FF2B5EF4-FFF2-40B4-BE49-F238E27FC236}">
                <a16:creationId xmlns:a16="http://schemas.microsoft.com/office/drawing/2014/main" id="{90A17881-4C6E-3D0F-306F-BF3CA32E5889}"/>
              </a:ext>
            </a:extLst>
          </p:cNvPr>
          <p:cNvGrpSpPr>
            <a:grpSpLocks/>
          </p:cNvGrpSpPr>
          <p:nvPr/>
        </p:nvGrpSpPr>
        <p:grpSpPr bwMode="auto">
          <a:xfrm>
            <a:off x="6999288" y="5726113"/>
            <a:ext cx="812800" cy="336550"/>
            <a:chOff x="4385" y="2596"/>
            <a:chExt cx="512" cy="212"/>
          </a:xfrm>
        </p:grpSpPr>
        <p:sp>
          <p:nvSpPr>
            <p:cNvPr id="60484" name="Rectangle 139">
              <a:extLst>
                <a:ext uri="{FF2B5EF4-FFF2-40B4-BE49-F238E27FC236}">
                  <a16:creationId xmlns:a16="http://schemas.microsoft.com/office/drawing/2014/main" id="{371318DD-75C5-7DB1-BC31-8E74FC28E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604"/>
              <a:ext cx="512" cy="176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485" name="Rectangle 140">
              <a:extLst>
                <a:ext uri="{FF2B5EF4-FFF2-40B4-BE49-F238E27FC236}">
                  <a16:creationId xmlns:a16="http://schemas.microsoft.com/office/drawing/2014/main" id="{322E6342-586B-C873-5F77-6F2F17FE3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96"/>
              <a:ext cx="4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 dirty="0">
                  <a:solidFill>
                    <a:schemeClr val="accent2">
                      <a:lumMod val="75000"/>
                    </a:schemeClr>
                  </a:solidFill>
                </a:rPr>
                <a:t>Mem</a:t>
              </a:r>
            </a:p>
          </p:txBody>
        </p:sp>
      </p:grpSp>
      <p:grpSp>
        <p:nvGrpSpPr>
          <p:cNvPr id="60467" name="Group 141">
            <a:extLst>
              <a:ext uri="{FF2B5EF4-FFF2-40B4-BE49-F238E27FC236}">
                <a16:creationId xmlns:a16="http://schemas.microsoft.com/office/drawing/2014/main" id="{3A079EDC-CAE3-D9AD-BC06-AE3C0F6F7401}"/>
              </a:ext>
            </a:extLst>
          </p:cNvPr>
          <p:cNvGrpSpPr>
            <a:grpSpLocks/>
          </p:cNvGrpSpPr>
          <p:nvPr/>
        </p:nvGrpSpPr>
        <p:grpSpPr bwMode="auto">
          <a:xfrm>
            <a:off x="7837488" y="5726113"/>
            <a:ext cx="812800" cy="333375"/>
            <a:chOff x="4856" y="3600"/>
            <a:chExt cx="512" cy="210"/>
          </a:xfrm>
        </p:grpSpPr>
        <p:sp>
          <p:nvSpPr>
            <p:cNvPr id="60482" name="Rectangle 142">
              <a:extLst>
                <a:ext uri="{FF2B5EF4-FFF2-40B4-BE49-F238E27FC236}">
                  <a16:creationId xmlns:a16="http://schemas.microsoft.com/office/drawing/2014/main" id="{1DCB6337-52DD-4EBD-5219-403062770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483" name="Rectangle 143">
              <a:extLst>
                <a:ext uri="{FF2B5EF4-FFF2-40B4-BE49-F238E27FC236}">
                  <a16:creationId xmlns:a16="http://schemas.microsoft.com/office/drawing/2014/main" id="{AB63258E-04CE-8F54-309E-774541172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5" y="3600"/>
              <a:ext cx="29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Wr</a:t>
              </a:r>
            </a:p>
          </p:txBody>
        </p:sp>
      </p:grpSp>
      <p:sp>
        <p:nvSpPr>
          <p:cNvPr id="60468" name="Rectangle 144">
            <a:extLst>
              <a:ext uri="{FF2B5EF4-FFF2-40B4-BE49-F238E27FC236}">
                <a16:creationId xmlns:a16="http://schemas.microsoft.com/office/drawing/2014/main" id="{838FB231-9BFE-372C-3B9F-6556B6041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5726113"/>
            <a:ext cx="627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EOR</a:t>
            </a:r>
          </a:p>
        </p:txBody>
      </p:sp>
      <p:sp>
        <p:nvSpPr>
          <p:cNvPr id="60469" name="Line 145">
            <a:extLst>
              <a:ext uri="{FF2B5EF4-FFF2-40B4-BE49-F238E27FC236}">
                <a16:creationId xmlns:a16="http://schemas.microsoft.com/office/drawing/2014/main" id="{6514C07D-5BAC-BC24-42EF-7E06A7A05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86588" y="3744913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0" name="Line 146">
            <a:extLst>
              <a:ext uri="{FF2B5EF4-FFF2-40B4-BE49-F238E27FC236}">
                <a16:creationId xmlns:a16="http://schemas.microsoft.com/office/drawing/2014/main" id="{B2D78154-60E5-0E34-7E8D-AA70D38D34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62988" y="3744913"/>
            <a:ext cx="0" cy="1905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1" name="Line 147">
            <a:extLst>
              <a:ext uri="{FF2B5EF4-FFF2-40B4-BE49-F238E27FC236}">
                <a16:creationId xmlns:a16="http://schemas.microsoft.com/office/drawing/2014/main" id="{52E4B817-691E-4908-F61B-4C793FBDC6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48388" y="37449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72" name="Line 148">
            <a:extLst>
              <a:ext uri="{FF2B5EF4-FFF2-40B4-BE49-F238E27FC236}">
                <a16:creationId xmlns:a16="http://schemas.microsoft.com/office/drawing/2014/main" id="{12DBADBE-1245-E75A-0C0C-328B04A454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4788" y="3744913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0473" name="Group 149">
            <a:extLst>
              <a:ext uri="{FF2B5EF4-FFF2-40B4-BE49-F238E27FC236}">
                <a16:creationId xmlns:a16="http://schemas.microsoft.com/office/drawing/2014/main" id="{2C03DDB8-B6CF-D246-FFAC-501DC77D1C99}"/>
              </a:ext>
            </a:extLst>
          </p:cNvPr>
          <p:cNvGrpSpPr>
            <a:grpSpLocks/>
          </p:cNvGrpSpPr>
          <p:nvPr/>
        </p:nvGrpSpPr>
        <p:grpSpPr bwMode="auto">
          <a:xfrm>
            <a:off x="5322888" y="5268913"/>
            <a:ext cx="812800" cy="333375"/>
            <a:chOff x="3272" y="3312"/>
            <a:chExt cx="512" cy="210"/>
          </a:xfrm>
        </p:grpSpPr>
        <p:sp>
          <p:nvSpPr>
            <p:cNvPr id="60480" name="Rectangle 150">
              <a:extLst>
                <a:ext uri="{FF2B5EF4-FFF2-40B4-BE49-F238E27FC236}">
                  <a16:creationId xmlns:a16="http://schemas.microsoft.com/office/drawing/2014/main" id="{C2B037F9-969C-2032-72BD-B50691FC2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3320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481" name="Rectangle 151">
              <a:extLst>
                <a:ext uri="{FF2B5EF4-FFF2-40B4-BE49-F238E27FC236}">
                  <a16:creationId xmlns:a16="http://schemas.microsoft.com/office/drawing/2014/main" id="{D4B31892-052D-07AF-035B-6F5B96B0C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3312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60474" name="Group 152">
            <a:extLst>
              <a:ext uri="{FF2B5EF4-FFF2-40B4-BE49-F238E27FC236}">
                <a16:creationId xmlns:a16="http://schemas.microsoft.com/office/drawing/2014/main" id="{3D75B7B9-B6F3-D4A1-DF58-6AB3253764CE}"/>
              </a:ext>
            </a:extLst>
          </p:cNvPr>
          <p:cNvGrpSpPr>
            <a:grpSpLocks/>
          </p:cNvGrpSpPr>
          <p:nvPr/>
        </p:nvGrpSpPr>
        <p:grpSpPr bwMode="auto">
          <a:xfrm>
            <a:off x="6161088" y="5726113"/>
            <a:ext cx="812800" cy="333375"/>
            <a:chOff x="3800" y="3600"/>
            <a:chExt cx="512" cy="210"/>
          </a:xfrm>
        </p:grpSpPr>
        <p:sp>
          <p:nvSpPr>
            <p:cNvPr id="60478" name="Rectangle 153">
              <a:extLst>
                <a:ext uri="{FF2B5EF4-FFF2-40B4-BE49-F238E27FC236}">
                  <a16:creationId xmlns:a16="http://schemas.microsoft.com/office/drawing/2014/main" id="{69AD14AE-9FA3-319B-0EB2-3807EC075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" y="3608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479" name="Rectangle 154">
              <a:extLst>
                <a:ext uri="{FF2B5EF4-FFF2-40B4-BE49-F238E27FC236}">
                  <a16:creationId xmlns:a16="http://schemas.microsoft.com/office/drawing/2014/main" id="{B3C5A809-DC44-FDFB-6604-AD442134B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600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  <p:grpSp>
        <p:nvGrpSpPr>
          <p:cNvPr id="60475" name="Group 155">
            <a:extLst>
              <a:ext uri="{FF2B5EF4-FFF2-40B4-BE49-F238E27FC236}">
                <a16:creationId xmlns:a16="http://schemas.microsoft.com/office/drawing/2014/main" id="{F8F24F90-3D1F-4B39-C8AE-584189EC0BB6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3897313"/>
            <a:ext cx="812800" cy="333375"/>
            <a:chOff x="1688" y="2448"/>
            <a:chExt cx="512" cy="210"/>
          </a:xfrm>
        </p:grpSpPr>
        <p:sp>
          <p:nvSpPr>
            <p:cNvPr id="60476" name="Rectangle 156">
              <a:extLst>
                <a:ext uri="{FF2B5EF4-FFF2-40B4-BE49-F238E27FC236}">
                  <a16:creationId xmlns:a16="http://schemas.microsoft.com/office/drawing/2014/main" id="{5BAF4EEE-68B9-FA3B-3C7F-B7469062E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8" y="2456"/>
              <a:ext cx="51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0477" name="Rectangle 157">
              <a:extLst>
                <a:ext uri="{FF2B5EF4-FFF2-40B4-BE49-F238E27FC236}">
                  <a16:creationId xmlns:a16="http://schemas.microsoft.com/office/drawing/2014/main" id="{A4F929AC-A92D-F1EE-0469-A710BECA3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7" y="2448"/>
              <a:ext cx="37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600" b="1"/>
                <a:t>Exec</a:t>
              </a:r>
            </a:p>
          </p:txBody>
        </p:sp>
      </p:grpSp>
    </p:spTree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E0C1FECE-B5FF-E78A-13EA-17AE0A7E6A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6380814-9822-468A-85C7-D30E45BA78E7}" type="slidenum">
              <a:rPr lang="en-US" altLang="en-US"/>
              <a:pPr>
                <a:spcBef>
                  <a:spcPct val="0"/>
                </a:spcBef>
                <a:buSzTx/>
              </a:pPr>
              <a:t>101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AC1803A-468C-58E4-320D-410340831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304800"/>
            <a:ext cx="5373688" cy="3683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US" altLang="en-US" dirty="0"/>
              <a:t>Pipelined Laundry: Start work ASAP</a:t>
            </a:r>
          </a:p>
        </p:txBody>
      </p:sp>
      <p:sp>
        <p:nvSpPr>
          <p:cNvPr id="513027" name="Rectangle 3">
            <a:extLst>
              <a:ext uri="{FF2B5EF4-FFF2-40B4-BE49-F238E27FC236}">
                <a16:creationId xmlns:a16="http://schemas.microsoft.com/office/drawing/2014/main" id="{AE589C26-2277-19C6-95BA-B5D882B53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9300" y="5651500"/>
            <a:ext cx="8102600" cy="325438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 defTabSz="914400"/>
            <a:r>
              <a:rPr lang="en-US" altLang="en-US" dirty="0">
                <a:solidFill>
                  <a:srgbClr val="C00000"/>
                </a:solidFill>
              </a:rPr>
              <a:t>Pipelined laundry takes 3.5 hours for 4 loads </a:t>
            </a:r>
          </a:p>
        </p:txBody>
      </p:sp>
      <p:grpSp>
        <p:nvGrpSpPr>
          <p:cNvPr id="7173" name="Group 4">
            <a:extLst>
              <a:ext uri="{FF2B5EF4-FFF2-40B4-BE49-F238E27FC236}">
                <a16:creationId xmlns:a16="http://schemas.microsoft.com/office/drawing/2014/main" id="{A87D431C-09EF-F954-FBC7-B8AAF9B887AE}"/>
              </a:ext>
            </a:extLst>
          </p:cNvPr>
          <p:cNvGrpSpPr>
            <a:grpSpLocks/>
          </p:cNvGrpSpPr>
          <p:nvPr/>
        </p:nvGrpSpPr>
        <p:grpSpPr bwMode="auto">
          <a:xfrm>
            <a:off x="844550" y="2724150"/>
            <a:ext cx="522288" cy="534988"/>
            <a:chOff x="532" y="1716"/>
            <a:chExt cx="329" cy="337"/>
          </a:xfrm>
        </p:grpSpPr>
        <p:sp>
          <p:nvSpPr>
            <p:cNvPr id="7300" name="Freeform 5">
              <a:extLst>
                <a:ext uri="{FF2B5EF4-FFF2-40B4-BE49-F238E27FC236}">
                  <a16:creationId xmlns:a16="http://schemas.microsoft.com/office/drawing/2014/main" id="{6D49E3F8-D4B7-1993-43FE-02ADFA50F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01" name="Rectangle 6">
              <a:extLst>
                <a:ext uri="{FF2B5EF4-FFF2-40B4-BE49-F238E27FC236}">
                  <a16:creationId xmlns:a16="http://schemas.microsoft.com/office/drawing/2014/main" id="{060A1872-E02E-1E83-97CA-4D39762A1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" y="1767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174" name="Group 7">
            <a:extLst>
              <a:ext uri="{FF2B5EF4-FFF2-40B4-BE49-F238E27FC236}">
                <a16:creationId xmlns:a16="http://schemas.microsoft.com/office/drawing/2014/main" id="{5BC92803-9DCC-FBBA-DD2C-E9C089494AEA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3575050"/>
            <a:ext cx="522288" cy="534988"/>
            <a:chOff x="524" y="2252"/>
            <a:chExt cx="329" cy="337"/>
          </a:xfrm>
        </p:grpSpPr>
        <p:sp>
          <p:nvSpPr>
            <p:cNvPr id="7298" name="Freeform 8">
              <a:extLst>
                <a:ext uri="{FF2B5EF4-FFF2-40B4-BE49-F238E27FC236}">
                  <a16:creationId xmlns:a16="http://schemas.microsoft.com/office/drawing/2014/main" id="{6346BBFC-25D8-35A7-6803-63179025A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225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9" name="Rectangle 9">
              <a:extLst>
                <a:ext uri="{FF2B5EF4-FFF2-40B4-BE49-F238E27FC236}">
                  <a16:creationId xmlns:a16="http://schemas.microsoft.com/office/drawing/2014/main" id="{50FFCB15-1F61-ADFB-A28A-8F1295D34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" y="2303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7175" name="Group 10">
            <a:extLst>
              <a:ext uri="{FF2B5EF4-FFF2-40B4-BE49-F238E27FC236}">
                <a16:creationId xmlns:a16="http://schemas.microsoft.com/office/drawing/2014/main" id="{CB205450-6B72-3C5B-6621-941706004E33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4324350"/>
            <a:ext cx="522288" cy="534988"/>
            <a:chOff x="500" y="2724"/>
            <a:chExt cx="329" cy="337"/>
          </a:xfrm>
        </p:grpSpPr>
        <p:sp>
          <p:nvSpPr>
            <p:cNvPr id="7296" name="Freeform 11">
              <a:extLst>
                <a:ext uri="{FF2B5EF4-FFF2-40B4-BE49-F238E27FC236}">
                  <a16:creationId xmlns:a16="http://schemas.microsoft.com/office/drawing/2014/main" id="{8035F2C5-3CC7-D407-9FC6-BA5789D73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272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7" name="Rectangle 12">
              <a:extLst>
                <a:ext uri="{FF2B5EF4-FFF2-40B4-BE49-F238E27FC236}">
                  <a16:creationId xmlns:a16="http://schemas.microsoft.com/office/drawing/2014/main" id="{566D282F-B288-7AE5-1699-A61C9BFB3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2775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7176" name="Group 13">
            <a:extLst>
              <a:ext uri="{FF2B5EF4-FFF2-40B4-BE49-F238E27FC236}">
                <a16:creationId xmlns:a16="http://schemas.microsoft.com/office/drawing/2014/main" id="{A619B44D-1D9E-66C0-FAB7-300F9D578347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5048250"/>
            <a:ext cx="522288" cy="534988"/>
            <a:chOff x="500" y="3180"/>
            <a:chExt cx="329" cy="337"/>
          </a:xfrm>
        </p:grpSpPr>
        <p:sp>
          <p:nvSpPr>
            <p:cNvPr id="7294" name="Freeform 14">
              <a:extLst>
                <a:ext uri="{FF2B5EF4-FFF2-40B4-BE49-F238E27FC236}">
                  <a16:creationId xmlns:a16="http://schemas.microsoft.com/office/drawing/2014/main" id="{606A33B6-E42A-BE95-08F1-8B7738FE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318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95" name="Rectangle 15">
              <a:extLst>
                <a:ext uri="{FF2B5EF4-FFF2-40B4-BE49-F238E27FC236}">
                  <a16:creationId xmlns:a16="http://schemas.microsoft.com/office/drawing/2014/main" id="{5A17CACD-A5AE-BEB9-8D32-872758894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3231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7177" name="Rectangle 16">
            <a:extLst>
              <a:ext uri="{FF2B5EF4-FFF2-40B4-BE49-F238E27FC236}">
                <a16:creationId xmlns:a16="http://schemas.microsoft.com/office/drawing/2014/main" id="{ECE9E82C-668C-B540-3B2F-24AC97B5A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128713"/>
            <a:ext cx="892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latin typeface="Arial" panose="020B0604020202020204" pitchFamily="34" charset="0"/>
              </a:rPr>
              <a:t>6 PM</a:t>
            </a:r>
          </a:p>
        </p:txBody>
      </p:sp>
      <p:sp>
        <p:nvSpPr>
          <p:cNvPr id="7178" name="Line 17">
            <a:extLst>
              <a:ext uri="{FF2B5EF4-FFF2-40B4-BE49-F238E27FC236}">
                <a16:creationId xmlns:a16="http://schemas.microsoft.com/office/drawing/2014/main" id="{44191A22-AAAF-8265-0B95-F142EF916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200" y="1714500"/>
            <a:ext cx="6337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8">
            <a:extLst>
              <a:ext uri="{FF2B5EF4-FFF2-40B4-BE49-F238E27FC236}">
                <a16:creationId xmlns:a16="http://schemas.microsoft.com/office/drawing/2014/main" id="{E13EA89E-A018-E369-D504-700DD05DF8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200" y="15748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Rectangle 19">
            <a:extLst>
              <a:ext uri="{FF2B5EF4-FFF2-40B4-BE49-F238E27FC236}">
                <a16:creationId xmlns:a16="http://schemas.microsoft.com/office/drawing/2014/main" id="{A1EA2F0A-40BC-3E2E-3AB9-659482491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141413"/>
            <a:ext cx="350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7181" name="Rectangle 20">
            <a:extLst>
              <a:ext uri="{FF2B5EF4-FFF2-40B4-BE49-F238E27FC236}">
                <a16:creationId xmlns:a16="http://schemas.microsoft.com/office/drawing/2014/main" id="{9ED67ADC-BAD3-FEE5-35A4-6114F7E59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1141413"/>
            <a:ext cx="350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7182" name="Rectangle 21">
            <a:extLst>
              <a:ext uri="{FF2B5EF4-FFF2-40B4-BE49-F238E27FC236}">
                <a16:creationId xmlns:a16="http://schemas.microsoft.com/office/drawing/2014/main" id="{99B555A2-EB4F-F317-34EF-094D1F950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1141413"/>
            <a:ext cx="350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7183" name="Rectangle 22">
            <a:extLst>
              <a:ext uri="{FF2B5EF4-FFF2-40B4-BE49-F238E27FC236}">
                <a16:creationId xmlns:a16="http://schemas.microsoft.com/office/drawing/2014/main" id="{7E0EB6CE-82A0-3A05-6DBA-70131E125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513" y="1154113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7184" name="Rectangle 23">
            <a:extLst>
              <a:ext uri="{FF2B5EF4-FFF2-40B4-BE49-F238E27FC236}">
                <a16:creationId xmlns:a16="http://schemas.microsoft.com/office/drawing/2014/main" id="{14AA1C8C-D70E-D5BD-D961-D2D016B14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1141413"/>
            <a:ext cx="520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latin typeface="Arial" panose="020B0604020202020204" pitchFamily="34" charset="0"/>
              </a:rPr>
              <a:t>11</a:t>
            </a:r>
          </a:p>
        </p:txBody>
      </p:sp>
      <p:sp>
        <p:nvSpPr>
          <p:cNvPr id="7185" name="Rectangle 24">
            <a:extLst>
              <a:ext uri="{FF2B5EF4-FFF2-40B4-BE49-F238E27FC236}">
                <a16:creationId xmlns:a16="http://schemas.microsoft.com/office/drawing/2014/main" id="{AD2B91CA-AA28-9F27-A4C0-EBD795C1E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400" y="1128713"/>
            <a:ext cx="14478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2400" b="1">
                <a:latin typeface="Arial" panose="020B0604020202020204" pitchFamily="34" charset="0"/>
              </a:rPr>
              <a:t>Midnight</a:t>
            </a:r>
          </a:p>
        </p:txBody>
      </p:sp>
      <p:grpSp>
        <p:nvGrpSpPr>
          <p:cNvPr id="7186" name="Group 25">
            <a:extLst>
              <a:ext uri="{FF2B5EF4-FFF2-40B4-BE49-F238E27FC236}">
                <a16:creationId xmlns:a16="http://schemas.microsoft.com/office/drawing/2014/main" id="{4ED9D198-81DE-4B63-BCE7-4FB2EF868120}"/>
              </a:ext>
            </a:extLst>
          </p:cNvPr>
          <p:cNvGrpSpPr>
            <a:grpSpLocks/>
          </p:cNvGrpSpPr>
          <p:nvPr/>
        </p:nvGrpSpPr>
        <p:grpSpPr bwMode="auto">
          <a:xfrm>
            <a:off x="1517650" y="2622550"/>
            <a:ext cx="3490913" cy="2933700"/>
            <a:chOff x="956" y="1652"/>
            <a:chExt cx="2199" cy="1848"/>
          </a:xfrm>
        </p:grpSpPr>
        <p:grpSp>
          <p:nvGrpSpPr>
            <p:cNvPr id="7218" name="Group 26">
              <a:extLst>
                <a:ext uri="{FF2B5EF4-FFF2-40B4-BE49-F238E27FC236}">
                  <a16:creationId xmlns:a16="http://schemas.microsoft.com/office/drawing/2014/main" id="{F44CB4A0-0361-7AE5-CB47-E7C48C2E4E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" y="1652"/>
              <a:ext cx="967" cy="448"/>
              <a:chOff x="956" y="1652"/>
              <a:chExt cx="967" cy="448"/>
            </a:xfrm>
          </p:grpSpPr>
          <p:grpSp>
            <p:nvGrpSpPr>
              <p:cNvPr id="7276" name="Group 27">
                <a:extLst>
                  <a:ext uri="{FF2B5EF4-FFF2-40B4-BE49-F238E27FC236}">
                    <a16:creationId xmlns:a16="http://schemas.microsoft.com/office/drawing/2014/main" id="{88818C67-D478-1F4A-79DF-17907B74B9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6" y="1652"/>
                <a:ext cx="305" cy="448"/>
                <a:chOff x="956" y="1652"/>
                <a:chExt cx="305" cy="448"/>
              </a:xfrm>
            </p:grpSpPr>
            <p:grpSp>
              <p:nvGrpSpPr>
                <p:cNvPr id="7290" name="Group 28">
                  <a:extLst>
                    <a:ext uri="{FF2B5EF4-FFF2-40B4-BE49-F238E27FC236}">
                      <a16:creationId xmlns:a16="http://schemas.microsoft.com/office/drawing/2014/main" id="{E784839C-A7FA-73A0-DD11-60CFCD43A8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5" cy="448"/>
                  <a:chOff x="956" y="1652"/>
                  <a:chExt cx="305" cy="448"/>
                </a:xfrm>
              </p:grpSpPr>
              <p:sp>
                <p:nvSpPr>
                  <p:cNvPr id="7292" name="AutoShape 29">
                    <a:extLst>
                      <a:ext uri="{FF2B5EF4-FFF2-40B4-BE49-F238E27FC236}">
                        <a16:creationId xmlns:a16="http://schemas.microsoft.com/office/drawing/2014/main" id="{8185A94A-E012-799D-A3E6-761648B818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56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7293" name="AutoShape 30">
                    <a:extLst>
                      <a:ext uri="{FF2B5EF4-FFF2-40B4-BE49-F238E27FC236}">
                        <a16:creationId xmlns:a16="http://schemas.microsoft.com/office/drawing/2014/main" id="{D1E2850B-64ED-C3CC-D576-DC24DCC76F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6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7291" name="AutoShape 31">
                  <a:extLst>
                    <a:ext uri="{FF2B5EF4-FFF2-40B4-BE49-F238E27FC236}">
                      <a16:creationId xmlns:a16="http://schemas.microsoft.com/office/drawing/2014/main" id="{3E5F49FE-75EE-F28F-37CF-6111D4111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8" y="17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grpSp>
            <p:nvGrpSpPr>
              <p:cNvPr id="7277" name="Group 32">
                <a:extLst>
                  <a:ext uri="{FF2B5EF4-FFF2-40B4-BE49-F238E27FC236}">
                    <a16:creationId xmlns:a16="http://schemas.microsoft.com/office/drawing/2014/main" id="{18941FFB-C85D-6C6F-4696-6068AFF46E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7" y="1652"/>
                <a:ext cx="378" cy="448"/>
                <a:chOff x="1257" y="1652"/>
                <a:chExt cx="378" cy="448"/>
              </a:xfrm>
            </p:grpSpPr>
            <p:grpSp>
              <p:nvGrpSpPr>
                <p:cNvPr id="7285" name="Group 33">
                  <a:extLst>
                    <a:ext uri="{FF2B5EF4-FFF2-40B4-BE49-F238E27FC236}">
                      <a16:creationId xmlns:a16="http://schemas.microsoft.com/office/drawing/2014/main" id="{79718313-817D-EE59-AFFD-F568A31630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sp>
                <p:nvSpPr>
                  <p:cNvPr id="7288" name="AutoShape 34">
                    <a:extLst>
                      <a:ext uri="{FF2B5EF4-FFF2-40B4-BE49-F238E27FC236}">
                        <a16:creationId xmlns:a16="http://schemas.microsoft.com/office/drawing/2014/main" id="{55B973B2-2E1C-8A3D-E02C-E46FACD4C9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57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7289" name="AutoShape 35">
                    <a:extLst>
                      <a:ext uri="{FF2B5EF4-FFF2-40B4-BE49-F238E27FC236}">
                        <a16:creationId xmlns:a16="http://schemas.microsoft.com/office/drawing/2014/main" id="{47D88264-D83F-EC8E-D10D-AAB6069074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3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7286" name="Oval 36">
                  <a:extLst>
                    <a:ext uri="{FF2B5EF4-FFF2-40B4-BE49-F238E27FC236}">
                      <a16:creationId xmlns:a16="http://schemas.microsoft.com/office/drawing/2014/main" id="{7CDB985C-588A-4B9D-18AC-87EB0C19D8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7287" name="AutoShape 37">
                  <a:extLst>
                    <a:ext uri="{FF2B5EF4-FFF2-40B4-BE49-F238E27FC236}">
                      <a16:creationId xmlns:a16="http://schemas.microsoft.com/office/drawing/2014/main" id="{DC740D58-B380-75CD-7547-7B48EE9B3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4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7278" name="Freeform 38">
                <a:extLst>
                  <a:ext uri="{FF2B5EF4-FFF2-40B4-BE49-F238E27FC236}">
                    <a16:creationId xmlns:a16="http://schemas.microsoft.com/office/drawing/2014/main" id="{B075C446-507B-6487-D164-0B042E996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1" y="18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79" name="Rectangle 39">
                <a:extLst>
                  <a:ext uri="{FF2B5EF4-FFF2-40B4-BE49-F238E27FC236}">
                    <a16:creationId xmlns:a16="http://schemas.microsoft.com/office/drawing/2014/main" id="{4C313819-53EE-15CE-BC31-D697CB2B7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7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7280" name="Rectangle 40">
                <a:extLst>
                  <a:ext uri="{FF2B5EF4-FFF2-40B4-BE49-F238E27FC236}">
                    <a16:creationId xmlns:a16="http://schemas.microsoft.com/office/drawing/2014/main" id="{2804F8B6-14B9-CCC6-B0C5-239956A69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7281" name="Rectangle 41">
                <a:extLst>
                  <a:ext uri="{FF2B5EF4-FFF2-40B4-BE49-F238E27FC236}">
                    <a16:creationId xmlns:a16="http://schemas.microsoft.com/office/drawing/2014/main" id="{FFE89018-1C0E-3345-DE09-C5FC9D06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grpSp>
            <p:nvGrpSpPr>
              <p:cNvPr id="7282" name="Group 42">
                <a:extLst>
                  <a:ext uri="{FF2B5EF4-FFF2-40B4-BE49-F238E27FC236}">
                    <a16:creationId xmlns:a16="http://schemas.microsoft.com/office/drawing/2014/main" id="{61176604-C832-4957-A340-8DCB2FC070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9" y="1709"/>
                <a:ext cx="194" cy="364"/>
                <a:chOff x="1639" y="1709"/>
                <a:chExt cx="194" cy="364"/>
              </a:xfrm>
            </p:grpSpPr>
            <p:sp>
              <p:nvSpPr>
                <p:cNvPr id="7283" name="Oval 43">
                  <a:extLst>
                    <a:ext uri="{FF2B5EF4-FFF2-40B4-BE49-F238E27FC236}">
                      <a16:creationId xmlns:a16="http://schemas.microsoft.com/office/drawing/2014/main" id="{FF669415-8627-6771-0E31-9A475FF73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5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7284" name="Freeform 44">
                  <a:extLst>
                    <a:ext uri="{FF2B5EF4-FFF2-40B4-BE49-F238E27FC236}">
                      <a16:creationId xmlns:a16="http://schemas.microsoft.com/office/drawing/2014/main" id="{302D20D8-CFA7-4A31-2F7A-30CB4CF15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9" y="17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19" name="Group 45">
              <a:extLst>
                <a:ext uri="{FF2B5EF4-FFF2-40B4-BE49-F238E27FC236}">
                  <a16:creationId xmlns:a16="http://schemas.microsoft.com/office/drawing/2014/main" id="{7B296E23-EC55-DB55-E032-3B9BD61891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6" y="2116"/>
              <a:ext cx="967" cy="448"/>
              <a:chOff x="1356" y="2116"/>
              <a:chExt cx="967" cy="448"/>
            </a:xfrm>
          </p:grpSpPr>
          <p:grpSp>
            <p:nvGrpSpPr>
              <p:cNvPr id="7258" name="Group 46">
                <a:extLst>
                  <a:ext uri="{FF2B5EF4-FFF2-40B4-BE49-F238E27FC236}">
                    <a16:creationId xmlns:a16="http://schemas.microsoft.com/office/drawing/2014/main" id="{6A5835C9-24F2-AF3E-9E3F-E80FE3887F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6" y="2116"/>
                <a:ext cx="305" cy="448"/>
                <a:chOff x="1356" y="2116"/>
                <a:chExt cx="305" cy="448"/>
              </a:xfrm>
            </p:grpSpPr>
            <p:grpSp>
              <p:nvGrpSpPr>
                <p:cNvPr id="7272" name="Group 47">
                  <a:extLst>
                    <a:ext uri="{FF2B5EF4-FFF2-40B4-BE49-F238E27FC236}">
                      <a16:creationId xmlns:a16="http://schemas.microsoft.com/office/drawing/2014/main" id="{A5D112F5-C769-E319-13AB-2C3DB3FEFA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5" cy="448"/>
                  <a:chOff x="1356" y="2116"/>
                  <a:chExt cx="305" cy="448"/>
                </a:xfrm>
              </p:grpSpPr>
              <p:sp>
                <p:nvSpPr>
                  <p:cNvPr id="7274" name="AutoShape 48">
                    <a:extLst>
                      <a:ext uri="{FF2B5EF4-FFF2-40B4-BE49-F238E27FC236}">
                        <a16:creationId xmlns:a16="http://schemas.microsoft.com/office/drawing/2014/main" id="{5DA8CBB8-30CA-498D-3BA7-67DD9A036D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6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7275" name="AutoShape 49">
                    <a:extLst>
                      <a:ext uri="{FF2B5EF4-FFF2-40B4-BE49-F238E27FC236}">
                        <a16:creationId xmlns:a16="http://schemas.microsoft.com/office/drawing/2014/main" id="{C0E703FB-A0E1-BF81-8665-8F134245C1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26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7273" name="AutoShape 50">
                  <a:extLst>
                    <a:ext uri="{FF2B5EF4-FFF2-40B4-BE49-F238E27FC236}">
                      <a16:creationId xmlns:a16="http://schemas.microsoft.com/office/drawing/2014/main" id="{F01DDA06-E37B-76BA-8C0A-B6BAA9C264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8" y="222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grpSp>
            <p:nvGrpSpPr>
              <p:cNvPr id="7259" name="Group 51">
                <a:extLst>
                  <a:ext uri="{FF2B5EF4-FFF2-40B4-BE49-F238E27FC236}">
                    <a16:creationId xmlns:a16="http://schemas.microsoft.com/office/drawing/2014/main" id="{9D400DAB-28C8-7C22-36DD-565CB5F579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7" y="2116"/>
                <a:ext cx="378" cy="448"/>
                <a:chOff x="1657" y="2116"/>
                <a:chExt cx="378" cy="448"/>
              </a:xfrm>
            </p:grpSpPr>
            <p:grpSp>
              <p:nvGrpSpPr>
                <p:cNvPr id="7267" name="Group 52">
                  <a:extLst>
                    <a:ext uri="{FF2B5EF4-FFF2-40B4-BE49-F238E27FC236}">
                      <a16:creationId xmlns:a16="http://schemas.microsoft.com/office/drawing/2014/main" id="{633C3456-FA0B-BF36-08C8-EE5E038236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8" cy="448"/>
                  <a:chOff x="1657" y="2116"/>
                  <a:chExt cx="378" cy="448"/>
                </a:xfrm>
              </p:grpSpPr>
              <p:sp>
                <p:nvSpPr>
                  <p:cNvPr id="7270" name="AutoShape 53">
                    <a:extLst>
                      <a:ext uri="{FF2B5EF4-FFF2-40B4-BE49-F238E27FC236}">
                        <a16:creationId xmlns:a16="http://schemas.microsoft.com/office/drawing/2014/main" id="{2785E314-33E2-5CF4-02D1-C2CD9BB38D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57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7271" name="AutoShape 54">
                    <a:extLst>
                      <a:ext uri="{FF2B5EF4-FFF2-40B4-BE49-F238E27FC236}">
                        <a16:creationId xmlns:a16="http://schemas.microsoft.com/office/drawing/2014/main" id="{E7050997-7E62-BFF1-766F-7872938746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3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7268" name="Oval 55">
                  <a:extLst>
                    <a:ext uri="{FF2B5EF4-FFF2-40B4-BE49-F238E27FC236}">
                      <a16:creationId xmlns:a16="http://schemas.microsoft.com/office/drawing/2014/main" id="{8DFD06BA-B816-47A9-1BDC-243E556FAB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7269" name="AutoShape 56">
                  <a:extLst>
                    <a:ext uri="{FF2B5EF4-FFF2-40B4-BE49-F238E27FC236}">
                      <a16:creationId xmlns:a16="http://schemas.microsoft.com/office/drawing/2014/main" id="{63EF81F9-95D8-5C80-4A6C-7D15DEE524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7260" name="Freeform 57">
                <a:extLst>
                  <a:ext uri="{FF2B5EF4-FFF2-40B4-BE49-F238E27FC236}">
                    <a16:creationId xmlns:a16="http://schemas.microsoft.com/office/drawing/2014/main" id="{14C703D8-892D-405D-617E-9F020B998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1" y="234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1" name="Rectangle 58">
                <a:extLst>
                  <a:ext uri="{FF2B5EF4-FFF2-40B4-BE49-F238E27FC236}">
                    <a16:creationId xmlns:a16="http://schemas.microsoft.com/office/drawing/2014/main" id="{AA076222-039B-8C46-4DFF-A87BED18F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7262" name="Rectangle 59">
                <a:extLst>
                  <a:ext uri="{FF2B5EF4-FFF2-40B4-BE49-F238E27FC236}">
                    <a16:creationId xmlns:a16="http://schemas.microsoft.com/office/drawing/2014/main" id="{A52D4235-F00D-5CF5-8AC9-C24DE59E9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7263" name="Rectangle 60">
                <a:extLst>
                  <a:ext uri="{FF2B5EF4-FFF2-40B4-BE49-F238E27FC236}">
                    <a16:creationId xmlns:a16="http://schemas.microsoft.com/office/drawing/2014/main" id="{2268DED6-AD87-3A0F-50DA-275388F03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grpSp>
            <p:nvGrpSpPr>
              <p:cNvPr id="7264" name="Group 61">
                <a:extLst>
                  <a:ext uri="{FF2B5EF4-FFF2-40B4-BE49-F238E27FC236}">
                    <a16:creationId xmlns:a16="http://schemas.microsoft.com/office/drawing/2014/main" id="{E54CCA3C-E158-B45F-657D-3908AC8305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9" y="2173"/>
                <a:ext cx="194" cy="364"/>
                <a:chOff x="2039" y="2173"/>
                <a:chExt cx="194" cy="364"/>
              </a:xfrm>
            </p:grpSpPr>
            <p:sp>
              <p:nvSpPr>
                <p:cNvPr id="7265" name="Oval 62">
                  <a:extLst>
                    <a:ext uri="{FF2B5EF4-FFF2-40B4-BE49-F238E27FC236}">
                      <a16:creationId xmlns:a16="http://schemas.microsoft.com/office/drawing/2014/main" id="{A5F9D156-5E92-3DB7-4FC0-42F9FDBA8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5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7266" name="Freeform 63">
                  <a:extLst>
                    <a:ext uri="{FF2B5EF4-FFF2-40B4-BE49-F238E27FC236}">
                      <a16:creationId xmlns:a16="http://schemas.microsoft.com/office/drawing/2014/main" id="{137BD13F-D7E3-FDFC-5148-673F3CB0D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20" name="Group 64">
              <a:extLst>
                <a:ext uri="{FF2B5EF4-FFF2-40B4-BE49-F238E27FC236}">
                  <a16:creationId xmlns:a16="http://schemas.microsoft.com/office/drawing/2014/main" id="{B3EDFA07-1420-EFB1-2BB2-613FF6D48D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2" y="2604"/>
              <a:ext cx="967" cy="448"/>
              <a:chOff x="1772" y="2604"/>
              <a:chExt cx="967" cy="448"/>
            </a:xfrm>
          </p:grpSpPr>
          <p:grpSp>
            <p:nvGrpSpPr>
              <p:cNvPr id="7240" name="Group 65">
                <a:extLst>
                  <a:ext uri="{FF2B5EF4-FFF2-40B4-BE49-F238E27FC236}">
                    <a16:creationId xmlns:a16="http://schemas.microsoft.com/office/drawing/2014/main" id="{B8600329-DE27-0B56-E520-0C780785B3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2" y="2604"/>
                <a:ext cx="305" cy="448"/>
                <a:chOff x="1772" y="2604"/>
                <a:chExt cx="305" cy="448"/>
              </a:xfrm>
            </p:grpSpPr>
            <p:grpSp>
              <p:nvGrpSpPr>
                <p:cNvPr id="7254" name="Group 66">
                  <a:extLst>
                    <a:ext uri="{FF2B5EF4-FFF2-40B4-BE49-F238E27FC236}">
                      <a16:creationId xmlns:a16="http://schemas.microsoft.com/office/drawing/2014/main" id="{B8FEE649-744F-F23E-B1EF-482EA60C4C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2" y="2604"/>
                  <a:ext cx="305" cy="448"/>
                  <a:chOff x="1772" y="2604"/>
                  <a:chExt cx="305" cy="448"/>
                </a:xfrm>
              </p:grpSpPr>
              <p:sp>
                <p:nvSpPr>
                  <p:cNvPr id="7256" name="AutoShape 67">
                    <a:extLst>
                      <a:ext uri="{FF2B5EF4-FFF2-40B4-BE49-F238E27FC236}">
                        <a16:creationId xmlns:a16="http://schemas.microsoft.com/office/drawing/2014/main" id="{3A94B0A9-3C64-2CA6-DD8F-FC451CC434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2" y="267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7257" name="AutoShape 68">
                    <a:extLst>
                      <a:ext uri="{FF2B5EF4-FFF2-40B4-BE49-F238E27FC236}">
                        <a16:creationId xmlns:a16="http://schemas.microsoft.com/office/drawing/2014/main" id="{49A616DC-C704-9BD9-8953-3AB17DA31B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42" y="260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7255" name="AutoShape 69">
                  <a:extLst>
                    <a:ext uri="{FF2B5EF4-FFF2-40B4-BE49-F238E27FC236}">
                      <a16:creationId xmlns:a16="http://schemas.microsoft.com/office/drawing/2014/main" id="{8EC7742B-59FB-90C0-51D4-FF61139E82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4" y="270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grpSp>
            <p:nvGrpSpPr>
              <p:cNvPr id="7241" name="Group 70">
                <a:extLst>
                  <a:ext uri="{FF2B5EF4-FFF2-40B4-BE49-F238E27FC236}">
                    <a16:creationId xmlns:a16="http://schemas.microsoft.com/office/drawing/2014/main" id="{42C58A05-76FC-6524-8417-26D9590EE4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3" y="2604"/>
                <a:ext cx="378" cy="448"/>
                <a:chOff x="2073" y="2604"/>
                <a:chExt cx="378" cy="448"/>
              </a:xfrm>
            </p:grpSpPr>
            <p:grpSp>
              <p:nvGrpSpPr>
                <p:cNvPr id="7249" name="Group 71">
                  <a:extLst>
                    <a:ext uri="{FF2B5EF4-FFF2-40B4-BE49-F238E27FC236}">
                      <a16:creationId xmlns:a16="http://schemas.microsoft.com/office/drawing/2014/main" id="{59BB0A27-B592-FD09-0026-C412BF8E84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sp>
                <p:nvSpPr>
                  <p:cNvPr id="7252" name="AutoShape 72">
                    <a:extLst>
                      <a:ext uri="{FF2B5EF4-FFF2-40B4-BE49-F238E27FC236}">
                        <a16:creationId xmlns:a16="http://schemas.microsoft.com/office/drawing/2014/main" id="{BFB41A66-DB5F-ABA4-18A0-7873518FBF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3" y="267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7253" name="AutoShape 73">
                    <a:extLst>
                      <a:ext uri="{FF2B5EF4-FFF2-40B4-BE49-F238E27FC236}">
                        <a16:creationId xmlns:a16="http://schemas.microsoft.com/office/drawing/2014/main" id="{0B990861-EA63-BA63-7618-017010D8E5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59" y="260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7250" name="Oval 74">
                  <a:extLst>
                    <a:ext uri="{FF2B5EF4-FFF2-40B4-BE49-F238E27FC236}">
                      <a16:creationId xmlns:a16="http://schemas.microsoft.com/office/drawing/2014/main" id="{421AFF6B-FFE8-86AF-1290-1073E21C4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7251" name="AutoShape 75">
                  <a:extLst>
                    <a:ext uri="{FF2B5EF4-FFF2-40B4-BE49-F238E27FC236}">
                      <a16:creationId xmlns:a16="http://schemas.microsoft.com/office/drawing/2014/main" id="{58E6EF77-4D57-5457-BA05-25911D3864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0" y="285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7242" name="Freeform 76">
                <a:extLst>
                  <a:ext uri="{FF2B5EF4-FFF2-40B4-BE49-F238E27FC236}">
                    <a16:creationId xmlns:a16="http://schemas.microsoft.com/office/drawing/2014/main" id="{2D3A50B6-9CA1-B2D2-D53C-FE69F9A53B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283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43" name="Rectangle 77">
                <a:extLst>
                  <a:ext uri="{FF2B5EF4-FFF2-40B4-BE49-F238E27FC236}">
                    <a16:creationId xmlns:a16="http://schemas.microsoft.com/office/drawing/2014/main" id="{1EBAC7CD-634E-D848-F0C4-AB9B1D8A0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283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7244" name="Rectangle 78">
                <a:extLst>
                  <a:ext uri="{FF2B5EF4-FFF2-40B4-BE49-F238E27FC236}">
                    <a16:creationId xmlns:a16="http://schemas.microsoft.com/office/drawing/2014/main" id="{CF6DE6AE-4DA8-702F-FDA4-9DF2B47E1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91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7245" name="Rectangle 79">
                <a:extLst>
                  <a:ext uri="{FF2B5EF4-FFF2-40B4-BE49-F238E27FC236}">
                    <a16:creationId xmlns:a16="http://schemas.microsoft.com/office/drawing/2014/main" id="{4403EE85-D48D-CDA2-C6BF-427FC7D52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7" y="291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grpSp>
            <p:nvGrpSpPr>
              <p:cNvPr id="7246" name="Group 80">
                <a:extLst>
                  <a:ext uri="{FF2B5EF4-FFF2-40B4-BE49-F238E27FC236}">
                    <a16:creationId xmlns:a16="http://schemas.microsoft.com/office/drawing/2014/main" id="{E7701CB5-768E-221C-AB7B-A45E5CCA1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5" y="2661"/>
                <a:ext cx="194" cy="364"/>
                <a:chOff x="2455" y="2661"/>
                <a:chExt cx="194" cy="364"/>
              </a:xfrm>
            </p:grpSpPr>
            <p:sp>
              <p:nvSpPr>
                <p:cNvPr id="7247" name="Oval 81">
                  <a:extLst>
                    <a:ext uri="{FF2B5EF4-FFF2-40B4-BE49-F238E27FC236}">
                      <a16:creationId xmlns:a16="http://schemas.microsoft.com/office/drawing/2014/main" id="{39DFA2CC-5B13-10FC-9B28-03515297D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1" y="266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7248" name="Freeform 82">
                  <a:extLst>
                    <a:ext uri="{FF2B5EF4-FFF2-40B4-BE49-F238E27FC236}">
                      <a16:creationId xmlns:a16="http://schemas.microsoft.com/office/drawing/2014/main" id="{23CB15D5-A9E9-1C60-FB8C-9D34FA8992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7221" name="Group 83">
              <a:extLst>
                <a:ext uri="{FF2B5EF4-FFF2-40B4-BE49-F238E27FC236}">
                  <a16:creationId xmlns:a16="http://schemas.microsoft.com/office/drawing/2014/main" id="{CE8142D5-31AF-C3B3-DE26-16BD69AC6F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8" y="3052"/>
              <a:ext cx="967" cy="448"/>
              <a:chOff x="2188" y="3052"/>
              <a:chExt cx="967" cy="448"/>
            </a:xfrm>
          </p:grpSpPr>
          <p:grpSp>
            <p:nvGrpSpPr>
              <p:cNvPr id="7222" name="Group 84">
                <a:extLst>
                  <a:ext uri="{FF2B5EF4-FFF2-40B4-BE49-F238E27FC236}">
                    <a16:creationId xmlns:a16="http://schemas.microsoft.com/office/drawing/2014/main" id="{F1357410-3A28-6238-5F7D-003C3F7385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8" y="3052"/>
                <a:ext cx="305" cy="448"/>
                <a:chOff x="2188" y="3052"/>
                <a:chExt cx="305" cy="448"/>
              </a:xfrm>
            </p:grpSpPr>
            <p:grpSp>
              <p:nvGrpSpPr>
                <p:cNvPr id="7236" name="Group 85">
                  <a:extLst>
                    <a:ext uri="{FF2B5EF4-FFF2-40B4-BE49-F238E27FC236}">
                      <a16:creationId xmlns:a16="http://schemas.microsoft.com/office/drawing/2014/main" id="{23DF069C-6391-D6B5-B1B8-967BDB02286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5" cy="448"/>
                  <a:chOff x="2188" y="3052"/>
                  <a:chExt cx="305" cy="448"/>
                </a:xfrm>
              </p:grpSpPr>
              <p:sp>
                <p:nvSpPr>
                  <p:cNvPr id="7238" name="AutoShape 86">
                    <a:extLst>
                      <a:ext uri="{FF2B5EF4-FFF2-40B4-BE49-F238E27FC236}">
                        <a16:creationId xmlns:a16="http://schemas.microsoft.com/office/drawing/2014/main" id="{34362AFE-4462-2B9A-7CA0-1601E55E288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8" y="31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7239" name="AutoShape 87">
                    <a:extLst>
                      <a:ext uri="{FF2B5EF4-FFF2-40B4-BE49-F238E27FC236}">
                        <a16:creationId xmlns:a16="http://schemas.microsoft.com/office/drawing/2014/main" id="{CE30E10B-AD4A-AD70-A23E-D74B17C47F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8" y="30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7237" name="AutoShape 88">
                  <a:extLst>
                    <a:ext uri="{FF2B5EF4-FFF2-40B4-BE49-F238E27FC236}">
                      <a16:creationId xmlns:a16="http://schemas.microsoft.com/office/drawing/2014/main" id="{3EEDD90F-DD1D-D87E-C518-DE026CD26C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0" y="31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grpSp>
            <p:nvGrpSpPr>
              <p:cNvPr id="7223" name="Group 89">
                <a:extLst>
                  <a:ext uri="{FF2B5EF4-FFF2-40B4-BE49-F238E27FC236}">
                    <a16:creationId xmlns:a16="http://schemas.microsoft.com/office/drawing/2014/main" id="{4BA44AC7-8E92-53A2-C23A-FC53AE53DF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89" y="3052"/>
                <a:ext cx="378" cy="448"/>
                <a:chOff x="2489" y="3052"/>
                <a:chExt cx="378" cy="448"/>
              </a:xfrm>
            </p:grpSpPr>
            <p:grpSp>
              <p:nvGrpSpPr>
                <p:cNvPr id="7231" name="Group 90">
                  <a:extLst>
                    <a:ext uri="{FF2B5EF4-FFF2-40B4-BE49-F238E27FC236}">
                      <a16:creationId xmlns:a16="http://schemas.microsoft.com/office/drawing/2014/main" id="{243BAB71-D812-E852-C8F6-FB4A3B1298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sp>
                <p:nvSpPr>
                  <p:cNvPr id="7234" name="AutoShape 91">
                    <a:extLst>
                      <a:ext uri="{FF2B5EF4-FFF2-40B4-BE49-F238E27FC236}">
                        <a16:creationId xmlns:a16="http://schemas.microsoft.com/office/drawing/2014/main" id="{9B190563-75AE-6A6F-EBAE-D65D7F74A3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9" y="31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7235" name="AutoShape 92">
                    <a:extLst>
                      <a:ext uri="{FF2B5EF4-FFF2-40B4-BE49-F238E27FC236}">
                        <a16:creationId xmlns:a16="http://schemas.microsoft.com/office/drawing/2014/main" id="{2D40B885-B708-64F7-9058-906FF1B241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30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7232" name="Oval 93">
                  <a:extLst>
                    <a:ext uri="{FF2B5EF4-FFF2-40B4-BE49-F238E27FC236}">
                      <a16:creationId xmlns:a16="http://schemas.microsoft.com/office/drawing/2014/main" id="{758B1A30-554E-E9F7-1091-CD943CF1AA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7233" name="AutoShape 94">
                  <a:extLst>
                    <a:ext uri="{FF2B5EF4-FFF2-40B4-BE49-F238E27FC236}">
                      <a16:creationId xmlns:a16="http://schemas.microsoft.com/office/drawing/2014/main" id="{2CAA94B7-50F7-45E6-5000-CDF44BD25F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6" y="32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7224" name="Freeform 95">
                <a:extLst>
                  <a:ext uri="{FF2B5EF4-FFF2-40B4-BE49-F238E27FC236}">
                    <a16:creationId xmlns:a16="http://schemas.microsoft.com/office/drawing/2014/main" id="{9C3CB8AB-3293-E0FC-7719-79D0106D3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3" y="32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Rectangle 96">
                <a:extLst>
                  <a:ext uri="{FF2B5EF4-FFF2-40B4-BE49-F238E27FC236}">
                    <a16:creationId xmlns:a16="http://schemas.microsoft.com/office/drawing/2014/main" id="{BBFA6B00-99E2-3DC5-E3C0-3A26DA258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9" y="32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7226" name="Rectangle 97">
                <a:extLst>
                  <a:ext uri="{FF2B5EF4-FFF2-40B4-BE49-F238E27FC236}">
                    <a16:creationId xmlns:a16="http://schemas.microsoft.com/office/drawing/2014/main" id="{A3EFF811-D5F3-2188-E506-E2E42EA14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3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7227" name="Rectangle 98">
                <a:extLst>
                  <a:ext uri="{FF2B5EF4-FFF2-40B4-BE49-F238E27FC236}">
                    <a16:creationId xmlns:a16="http://schemas.microsoft.com/office/drawing/2014/main" id="{AF6518BF-10C5-ED84-DBB4-81F5E0C12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" y="33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grpSp>
            <p:nvGrpSpPr>
              <p:cNvPr id="7228" name="Group 99">
                <a:extLst>
                  <a:ext uri="{FF2B5EF4-FFF2-40B4-BE49-F238E27FC236}">
                    <a16:creationId xmlns:a16="http://schemas.microsoft.com/office/drawing/2014/main" id="{48198B0E-F938-FB1B-445E-F2506EEB8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1" y="3109"/>
                <a:ext cx="194" cy="364"/>
                <a:chOff x="2871" y="3109"/>
                <a:chExt cx="194" cy="364"/>
              </a:xfrm>
            </p:grpSpPr>
            <p:sp>
              <p:nvSpPr>
                <p:cNvPr id="7229" name="Oval 100">
                  <a:extLst>
                    <a:ext uri="{FF2B5EF4-FFF2-40B4-BE49-F238E27FC236}">
                      <a16:creationId xmlns:a16="http://schemas.microsoft.com/office/drawing/2014/main" id="{A28F0B79-FE91-11C4-94E7-2374ABBDD2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7" y="31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7230" name="Freeform 101">
                  <a:extLst>
                    <a:ext uri="{FF2B5EF4-FFF2-40B4-BE49-F238E27FC236}">
                      <a16:creationId xmlns:a16="http://schemas.microsoft.com/office/drawing/2014/main" id="{AEE001D7-6C77-C671-7ACF-115D4DE9C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1" y="31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7187" name="Rectangle 102">
            <a:extLst>
              <a:ext uri="{FF2B5EF4-FFF2-40B4-BE49-F238E27FC236}">
                <a16:creationId xmlns:a16="http://schemas.microsoft.com/office/drawing/2014/main" id="{10D8292E-89A2-62FF-FFDD-91CB8A347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3" y="2606675"/>
            <a:ext cx="3587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1">
                <a:latin typeface="Arial" panose="020B0604020202020204" pitchFamily="34" charset="0"/>
              </a:rPr>
              <a:t>T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a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s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k</a:t>
            </a:r>
          </a:p>
          <a:p>
            <a:pPr algn="ctr"/>
            <a:endParaRPr lang="en-US" altLang="en-US" i="1">
              <a:latin typeface="Arial" panose="020B0604020202020204" pitchFamily="34" charset="0"/>
            </a:endParaRP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O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r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d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e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7188" name="Line 103">
            <a:extLst>
              <a:ext uri="{FF2B5EF4-FFF2-40B4-BE49-F238E27FC236}">
                <a16:creationId xmlns:a16="http://schemas.microsoft.com/office/drawing/2014/main" id="{85CD317D-82E2-2259-3791-3D4101BD6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00" y="24511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Rectangle 104">
            <a:extLst>
              <a:ext uri="{FF2B5EF4-FFF2-40B4-BE49-F238E27FC236}">
                <a16:creationId xmlns:a16="http://schemas.microsoft.com/office/drawing/2014/main" id="{FF336366-C119-52DC-6E63-6658C6926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1679575"/>
            <a:ext cx="688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latin typeface="Arial" panose="020B0604020202020204" pitchFamily="34" charset="0"/>
              </a:rPr>
              <a:t>Time</a:t>
            </a:r>
          </a:p>
        </p:txBody>
      </p:sp>
      <p:grpSp>
        <p:nvGrpSpPr>
          <p:cNvPr id="7190" name="Group 105">
            <a:extLst>
              <a:ext uri="{FF2B5EF4-FFF2-40B4-BE49-F238E27FC236}">
                <a16:creationId xmlns:a16="http://schemas.microsoft.com/office/drawing/2014/main" id="{3CBE2F0C-44FE-871E-5ECE-29BDE5C57138}"/>
              </a:ext>
            </a:extLst>
          </p:cNvPr>
          <p:cNvGrpSpPr>
            <a:grpSpLocks/>
          </p:cNvGrpSpPr>
          <p:nvPr/>
        </p:nvGrpSpPr>
        <p:grpSpPr bwMode="auto">
          <a:xfrm>
            <a:off x="1473200" y="2044700"/>
            <a:ext cx="3573463" cy="642938"/>
            <a:chOff x="928" y="1288"/>
            <a:chExt cx="2251" cy="405"/>
          </a:xfrm>
        </p:grpSpPr>
        <p:sp>
          <p:nvSpPr>
            <p:cNvPr id="7191" name="Rectangle 106">
              <a:extLst>
                <a:ext uri="{FF2B5EF4-FFF2-40B4-BE49-F238E27FC236}">
                  <a16:creationId xmlns:a16="http://schemas.microsoft.com/office/drawing/2014/main" id="{27E37667-9A10-9622-9CD6-88C24A4E9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" y="1407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7192" name="Line 107">
              <a:extLst>
                <a:ext uri="{FF2B5EF4-FFF2-40B4-BE49-F238E27FC236}">
                  <a16:creationId xmlns:a16="http://schemas.microsoft.com/office/drawing/2014/main" id="{485165A9-A496-B8ED-7F04-A9A22F7D7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108">
              <a:extLst>
                <a:ext uri="{FF2B5EF4-FFF2-40B4-BE49-F238E27FC236}">
                  <a16:creationId xmlns:a16="http://schemas.microsoft.com/office/drawing/2014/main" id="{A15182CB-6EC6-571B-BE83-65EE9260E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1288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94" name="Group 109">
              <a:extLst>
                <a:ext uri="{FF2B5EF4-FFF2-40B4-BE49-F238E27FC236}">
                  <a16:creationId xmlns:a16="http://schemas.microsoft.com/office/drawing/2014/main" id="{44F68A1C-4790-A9A2-42C5-720B55067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4" y="1288"/>
              <a:ext cx="400" cy="405"/>
              <a:chOff x="1264" y="1288"/>
              <a:chExt cx="400" cy="405"/>
            </a:xfrm>
          </p:grpSpPr>
          <p:sp>
            <p:nvSpPr>
              <p:cNvPr id="7215" name="Line 110">
                <a:extLst>
                  <a:ext uri="{FF2B5EF4-FFF2-40B4-BE49-F238E27FC236}">
                    <a16:creationId xmlns:a16="http://schemas.microsoft.com/office/drawing/2014/main" id="{678B4645-E7C8-D450-56FC-ACD4EB4E4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4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6" name="Rectangle 111">
                <a:extLst>
                  <a:ext uri="{FF2B5EF4-FFF2-40B4-BE49-F238E27FC236}">
                    <a16:creationId xmlns:a16="http://schemas.microsoft.com/office/drawing/2014/main" id="{0B85A120-1A00-8FAA-EB0D-76C8621A4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407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b="1">
                    <a:latin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7217" name="Line 112">
                <a:extLst>
                  <a:ext uri="{FF2B5EF4-FFF2-40B4-BE49-F238E27FC236}">
                    <a16:creationId xmlns:a16="http://schemas.microsoft.com/office/drawing/2014/main" id="{090E9EA0-70EC-853E-15CE-EB18ED8B0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4" y="1288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5" name="Group 113">
              <a:extLst>
                <a:ext uri="{FF2B5EF4-FFF2-40B4-BE49-F238E27FC236}">
                  <a16:creationId xmlns:a16="http://schemas.microsoft.com/office/drawing/2014/main" id="{1AEA8E8E-3243-AEA2-8046-55867373FD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2" y="1288"/>
              <a:ext cx="400" cy="405"/>
              <a:chOff x="1672" y="1288"/>
              <a:chExt cx="400" cy="405"/>
            </a:xfrm>
          </p:grpSpPr>
          <p:sp>
            <p:nvSpPr>
              <p:cNvPr id="7212" name="Line 114">
                <a:extLst>
                  <a:ext uri="{FF2B5EF4-FFF2-40B4-BE49-F238E27FC236}">
                    <a16:creationId xmlns:a16="http://schemas.microsoft.com/office/drawing/2014/main" id="{7155F1A8-8DC9-44DD-D10C-8D9F43BC66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2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3" name="Rectangle 115">
                <a:extLst>
                  <a:ext uri="{FF2B5EF4-FFF2-40B4-BE49-F238E27FC236}">
                    <a16:creationId xmlns:a16="http://schemas.microsoft.com/office/drawing/2014/main" id="{86CF0ABF-F972-AFA7-6284-A7F95BC32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1407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b="1">
                    <a:latin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7214" name="Line 116">
                <a:extLst>
                  <a:ext uri="{FF2B5EF4-FFF2-40B4-BE49-F238E27FC236}">
                    <a16:creationId xmlns:a16="http://schemas.microsoft.com/office/drawing/2014/main" id="{BADBD13B-4088-35BE-97ED-EB203CF8F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1288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196" name="Group 117">
              <a:extLst>
                <a:ext uri="{FF2B5EF4-FFF2-40B4-BE49-F238E27FC236}">
                  <a16:creationId xmlns:a16="http://schemas.microsoft.com/office/drawing/2014/main" id="{8A195D66-C000-1E63-6786-E7C4D8FC8C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0" y="1288"/>
              <a:ext cx="400" cy="405"/>
              <a:chOff x="2080" y="1288"/>
              <a:chExt cx="400" cy="405"/>
            </a:xfrm>
          </p:grpSpPr>
          <p:sp>
            <p:nvSpPr>
              <p:cNvPr id="7209" name="Line 118">
                <a:extLst>
                  <a:ext uri="{FF2B5EF4-FFF2-40B4-BE49-F238E27FC236}">
                    <a16:creationId xmlns:a16="http://schemas.microsoft.com/office/drawing/2014/main" id="{1B9DEC1B-D79D-2E11-0C95-5DEB900CB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0" name="Rectangle 119">
                <a:extLst>
                  <a:ext uri="{FF2B5EF4-FFF2-40B4-BE49-F238E27FC236}">
                    <a16:creationId xmlns:a16="http://schemas.microsoft.com/office/drawing/2014/main" id="{EAC8DE6C-557C-C741-4701-2AB677735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5" y="1407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b="1">
                    <a:latin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7211" name="Line 120">
                <a:extLst>
                  <a:ext uri="{FF2B5EF4-FFF2-40B4-BE49-F238E27FC236}">
                    <a16:creationId xmlns:a16="http://schemas.microsoft.com/office/drawing/2014/main" id="{233C1DE0-EAE6-18BE-1E53-598C7E20E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0" y="1288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97" name="Line 121">
              <a:extLst>
                <a:ext uri="{FF2B5EF4-FFF2-40B4-BE49-F238E27FC236}">
                  <a16:creationId xmlns:a16="http://schemas.microsoft.com/office/drawing/2014/main" id="{FB961093-4A5D-F7F0-F28E-7A13E8648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Line 122">
              <a:extLst>
                <a:ext uri="{FF2B5EF4-FFF2-40B4-BE49-F238E27FC236}">
                  <a16:creationId xmlns:a16="http://schemas.microsoft.com/office/drawing/2014/main" id="{8A73DE60-40B2-F7F9-2E2D-109070FEF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Rectangle 123">
              <a:extLst>
                <a:ext uri="{FF2B5EF4-FFF2-40B4-BE49-F238E27FC236}">
                  <a16:creationId xmlns:a16="http://schemas.microsoft.com/office/drawing/2014/main" id="{ADB010E3-13E8-AE0C-14CC-CF26E6578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1407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7200" name="Rectangle 124">
              <a:extLst>
                <a:ext uri="{FF2B5EF4-FFF2-40B4-BE49-F238E27FC236}">
                  <a16:creationId xmlns:a16="http://schemas.microsoft.com/office/drawing/2014/main" id="{51DC991D-6EC6-85D1-C5C3-E0EE85CFC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1407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7201" name="Line 125">
              <a:extLst>
                <a:ext uri="{FF2B5EF4-FFF2-40B4-BE49-F238E27FC236}">
                  <a16:creationId xmlns:a16="http://schemas.microsoft.com/office/drawing/2014/main" id="{3131D248-7249-D622-167F-200B7F837F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" y="1288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Line 126">
              <a:extLst>
                <a:ext uri="{FF2B5EF4-FFF2-40B4-BE49-F238E27FC236}">
                  <a16:creationId xmlns:a16="http://schemas.microsoft.com/office/drawing/2014/main" id="{8B06F171-378A-8C63-E4C3-37F8BC1475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1288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Line 127">
              <a:extLst>
                <a:ext uri="{FF2B5EF4-FFF2-40B4-BE49-F238E27FC236}">
                  <a16:creationId xmlns:a16="http://schemas.microsoft.com/office/drawing/2014/main" id="{B7332AA0-5A06-9C1E-34CC-FC529C84F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Line 128">
              <a:extLst>
                <a:ext uri="{FF2B5EF4-FFF2-40B4-BE49-F238E27FC236}">
                  <a16:creationId xmlns:a16="http://schemas.microsoft.com/office/drawing/2014/main" id="{D98F49D8-A530-A6D3-9321-6EE77561D9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Line 129">
              <a:extLst>
                <a:ext uri="{FF2B5EF4-FFF2-40B4-BE49-F238E27FC236}">
                  <a16:creationId xmlns:a16="http://schemas.microsoft.com/office/drawing/2014/main" id="{7D1E4365-8ECA-AAF4-026A-2D30C6032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Line 130">
              <a:extLst>
                <a:ext uri="{FF2B5EF4-FFF2-40B4-BE49-F238E27FC236}">
                  <a16:creationId xmlns:a16="http://schemas.microsoft.com/office/drawing/2014/main" id="{62CE2D31-DCA9-28FE-4761-670B93635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2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Line 131">
              <a:extLst>
                <a:ext uri="{FF2B5EF4-FFF2-40B4-BE49-F238E27FC236}">
                  <a16:creationId xmlns:a16="http://schemas.microsoft.com/office/drawing/2014/main" id="{55DF222F-15B5-7AF3-9EEE-E6A9E219C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Line 132">
              <a:extLst>
                <a:ext uri="{FF2B5EF4-FFF2-40B4-BE49-F238E27FC236}">
                  <a16:creationId xmlns:a16="http://schemas.microsoft.com/office/drawing/2014/main" id="{361FB347-7990-AC9A-32C3-92F7A4735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3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>
            <a:extLst>
              <a:ext uri="{FF2B5EF4-FFF2-40B4-BE49-F238E27FC236}">
                <a16:creationId xmlns:a16="http://schemas.microsoft.com/office/drawing/2014/main" id="{A891C23D-C8E8-49D3-1B08-876E846CD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0AD3B6DA-0978-491C-973C-C482B9A0DE80}" type="slidenum">
              <a:rPr lang="en-US" altLang="en-US"/>
              <a:pPr>
                <a:spcBef>
                  <a:spcPct val="0"/>
                </a:spcBef>
                <a:buSzTx/>
              </a:pPr>
              <a:t>128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E520B29-FB31-D5E1-6B1B-36372934B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Hazards on Loads (cont.)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C1770A5-3BE3-C33F-2F70-938943928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Solution:</a:t>
            </a:r>
          </a:p>
          <a:p>
            <a:pPr lvl="1"/>
            <a:r>
              <a:rPr lang="en-US" altLang="en-US"/>
              <a:t>Use same forwarding hardware &amp; register file for hazards 2+ cycles later</a:t>
            </a:r>
          </a:p>
          <a:p>
            <a:pPr lvl="1"/>
            <a:r>
              <a:rPr lang="en-US" altLang="en-US"/>
              <a:t>Force compiler to not allow register reads within a cycle of load</a:t>
            </a:r>
          </a:p>
          <a:p>
            <a:pPr lvl="2"/>
            <a:r>
              <a:rPr lang="en-US" altLang="en-US"/>
              <a:t>Fill delay slot, or insert no-op.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>
            <a:extLst>
              <a:ext uri="{FF2B5EF4-FFF2-40B4-BE49-F238E27FC236}">
                <a16:creationId xmlns:a16="http://schemas.microsoft.com/office/drawing/2014/main" id="{97FE23B7-D5C4-68CC-66DD-C0CF1BBE6B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37F51931-DEDE-4334-9915-246543C0BE1A}" type="slidenum">
              <a:rPr lang="en-US" altLang="en-US"/>
              <a:pPr>
                <a:spcBef>
                  <a:spcPct val="0"/>
                </a:spcBef>
                <a:buSzTx/>
              </a:pPr>
              <a:t>129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93FD989-C80D-1ED7-99BB-5A51D60D6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Pipelined CPI, cycle time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F9E53DE-E593-5611-5126-7F9B47FD9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4511675" algn="l"/>
              </a:tabLst>
            </a:pPr>
            <a:r>
              <a:rPr lang="en-US" altLang="en-US"/>
              <a:t>CPI, assuming compiler can fill 50% of delay slots</a:t>
            </a:r>
          </a:p>
          <a:p>
            <a:pPr>
              <a:tabLst>
                <a:tab pos="4511675" algn="l"/>
              </a:tabLst>
            </a:pPr>
            <a:endParaRPr lang="en-US" altLang="en-US"/>
          </a:p>
          <a:p>
            <a:pPr>
              <a:tabLst>
                <a:tab pos="4511675" algn="l"/>
              </a:tabLst>
            </a:pPr>
            <a:endParaRPr lang="en-US" altLang="en-US"/>
          </a:p>
          <a:p>
            <a:pPr>
              <a:tabLst>
                <a:tab pos="4511675" algn="l"/>
              </a:tabLst>
            </a:pPr>
            <a:endParaRPr lang="en-US" altLang="en-US"/>
          </a:p>
          <a:p>
            <a:pPr>
              <a:tabLst>
                <a:tab pos="4511675" algn="l"/>
              </a:tabLst>
            </a:pPr>
            <a:endParaRPr lang="en-US" altLang="en-US"/>
          </a:p>
          <a:p>
            <a:pPr>
              <a:tabLst>
                <a:tab pos="4511675" algn="l"/>
              </a:tabLst>
            </a:pPr>
            <a:endParaRPr lang="en-US" altLang="en-US"/>
          </a:p>
          <a:p>
            <a:pPr>
              <a:tabLst>
                <a:tab pos="4511675" algn="l"/>
              </a:tabLst>
            </a:pPr>
            <a:endParaRPr lang="en-US" altLang="en-US"/>
          </a:p>
          <a:p>
            <a:pPr>
              <a:tabLst>
                <a:tab pos="4511675" algn="l"/>
              </a:tabLst>
            </a:pPr>
            <a:endParaRPr lang="en-US" altLang="en-US"/>
          </a:p>
          <a:p>
            <a:pPr>
              <a:tabLst>
                <a:tab pos="4511675" algn="l"/>
              </a:tabLst>
            </a:pPr>
            <a:endParaRPr lang="en-US" altLang="en-US"/>
          </a:p>
          <a:p>
            <a:pPr>
              <a:tabLst>
                <a:tab pos="4511675" algn="l"/>
              </a:tabLst>
            </a:pPr>
            <a:endParaRPr lang="en-US" altLang="en-US"/>
          </a:p>
          <a:p>
            <a:pPr>
              <a:tabLst>
                <a:tab pos="4511675" algn="l"/>
              </a:tabLst>
            </a:pPr>
            <a:endParaRPr lang="en-US" altLang="en-US"/>
          </a:p>
          <a:p>
            <a:pPr>
              <a:tabLst>
                <a:tab pos="4511675" algn="l"/>
              </a:tabLst>
            </a:pPr>
            <a:endParaRPr lang="en-US" altLang="en-US"/>
          </a:p>
          <a:p>
            <a:pPr>
              <a:tabLst>
                <a:tab pos="4511675" algn="l"/>
              </a:tabLst>
            </a:pPr>
            <a:r>
              <a:rPr lang="en-US" altLang="en-US"/>
              <a:t>Pipelined: cycle time = 1ns.  	Delay for 1M instr:</a:t>
            </a:r>
          </a:p>
          <a:p>
            <a:pPr>
              <a:tabLst>
                <a:tab pos="4511675" algn="l"/>
              </a:tabLst>
            </a:pPr>
            <a:endParaRPr lang="en-US" altLang="en-US"/>
          </a:p>
          <a:p>
            <a:pPr>
              <a:tabLst>
                <a:tab pos="4511675" algn="l"/>
              </a:tabLst>
            </a:pPr>
            <a:r>
              <a:rPr lang="en-US" altLang="en-US"/>
              <a:t>Single cycle:  CPI = 1.0, cycle time = 4.5ns.  	Delay for 1M instr:</a:t>
            </a:r>
          </a:p>
          <a:p>
            <a:pPr lvl="1">
              <a:tabLst>
                <a:tab pos="4511675" algn="l"/>
              </a:tabLst>
            </a:pPr>
            <a:endParaRPr lang="en-US" altLang="en-US"/>
          </a:p>
        </p:txBody>
      </p:sp>
      <p:graphicFrame>
        <p:nvGraphicFramePr>
          <p:cNvPr id="642052" name="Group 4">
            <a:extLst>
              <a:ext uri="{FF2B5EF4-FFF2-40B4-BE49-F238E27FC236}">
                <a16:creationId xmlns:a16="http://schemas.microsoft.com/office/drawing/2014/main" id="{4F9D00F7-3746-3763-C077-B4F3DB2B3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575609"/>
              </p:ext>
            </p:extLst>
          </p:nvPr>
        </p:nvGraphicFramePr>
        <p:xfrm>
          <a:off x="800100" y="1338263"/>
          <a:ext cx="7604125" cy="3467196"/>
        </p:xfrm>
        <a:graphic>
          <a:graphicData uri="http://schemas.openxmlformats.org/drawingml/2006/table">
            <a:tbl>
              <a:tblPr firstRow="1"/>
              <a:tblGrid>
                <a:gridCol w="190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0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Instruction Type</a:t>
                      </a:r>
                    </a:p>
                  </a:txBody>
                  <a:tcPr marL="90215" marR="90215" marT="45093" marB="450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 Cycles</a:t>
                      </a:r>
                    </a:p>
                  </a:txBody>
                  <a:tcPr marL="90215" marR="90215" marT="45093" marB="4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 Frequency</a:t>
                      </a:r>
                    </a:p>
                  </a:txBody>
                  <a:tcPr marL="90215" marR="90215" marT="45093" marB="4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Cycles * Freq</a:t>
                      </a:r>
                    </a:p>
                  </a:txBody>
                  <a:tcPr marL="90215" marR="90215" marT="45093" marB="4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ALU</a:t>
                      </a:r>
                    </a:p>
                  </a:txBody>
                  <a:tcPr marL="90215" marR="90215" marT="45093" marB="450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3" marB="4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50%</a:t>
                      </a:r>
                    </a:p>
                  </a:txBody>
                  <a:tcPr marL="90215" marR="90215" marT="45093" marB="4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3" marB="4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Load</a:t>
                      </a:r>
                    </a:p>
                  </a:txBody>
                  <a:tcPr marL="90215" marR="90215" marT="45093" marB="450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3" marB="4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20%</a:t>
                      </a:r>
                    </a:p>
                  </a:txBody>
                  <a:tcPr marL="90215" marR="90215" marT="45093" marB="4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3" marB="4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Store</a:t>
                      </a:r>
                    </a:p>
                  </a:txBody>
                  <a:tcPr marL="90215" marR="90215" marT="45093" marB="450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3" marB="4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10%</a:t>
                      </a:r>
                    </a:p>
                  </a:txBody>
                  <a:tcPr marL="90215" marR="90215" marT="45093" marB="4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3" marB="4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61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Branch</a:t>
                      </a:r>
                    </a:p>
                  </a:txBody>
                  <a:tcPr marL="90215" marR="90215" marT="45093" marB="450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3" marB="4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20%</a:t>
                      </a:r>
                    </a:p>
                  </a:txBody>
                  <a:tcPr marL="90215" marR="90215" marT="45093" marB="4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3" marB="4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661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3" marB="450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3" marB="45093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CPI:</a:t>
                      </a:r>
                    </a:p>
                  </a:txBody>
                  <a:tcPr marL="90215" marR="90215" marT="45093" marB="4509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0215" marR="90215" marT="45093" marB="450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>
            <a:extLst>
              <a:ext uri="{FF2B5EF4-FFF2-40B4-BE49-F238E27FC236}">
                <a16:creationId xmlns:a16="http://schemas.microsoft.com/office/drawing/2014/main" id="{DD7C14D9-4E6C-480B-A9D2-771AC6BDD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6F987B82-7E81-4171-974E-BA442BC1556D}" type="slidenum">
              <a:rPr lang="en-US" altLang="en-US"/>
              <a:pPr>
                <a:spcBef>
                  <a:spcPct val="0"/>
                </a:spcBef>
                <a:buSzTx/>
              </a:pPr>
              <a:t>130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CC6AAD0-528C-253F-8529-0164BA9DBA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Pipelined CPU Summary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088E1AA-B1C6-AFDC-BB48-528E2CCD8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6CBEB2FD-4DF1-691E-6A8B-C783C37494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409736F6-3FF1-4F7D-9E20-4AA5315DA38A}" type="slidenum">
              <a:rPr lang="en-US" altLang="en-US"/>
              <a:pPr>
                <a:spcBef>
                  <a:spcPct val="0"/>
                </a:spcBef>
                <a:buSzTx/>
              </a:pPr>
              <a:t>102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E0E0442E-7C5D-4DC4-0F16-D31A706EE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304800"/>
            <a:ext cx="2900363" cy="3683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US" altLang="en-US" dirty="0"/>
              <a:t>Pipelining Lessons</a:t>
            </a:r>
          </a:p>
        </p:txBody>
      </p:sp>
      <p:sp>
        <p:nvSpPr>
          <p:cNvPr id="515075" name="Rectangle 3">
            <a:extLst>
              <a:ext uri="{FF2B5EF4-FFF2-40B4-BE49-F238E27FC236}">
                <a16:creationId xmlns:a16="http://schemas.microsoft.com/office/drawing/2014/main" id="{C7424A3F-7375-C530-58EC-B9A88670D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32400" y="977900"/>
            <a:ext cx="3594100" cy="4503738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 defTabSz="914400"/>
            <a:r>
              <a:rPr lang="en-US" altLang="en-US" dirty="0"/>
              <a:t>Pipelining doesn’t help </a:t>
            </a:r>
            <a:r>
              <a:rPr lang="en-US" altLang="en-US" dirty="0">
                <a:solidFill>
                  <a:srgbClr val="C00000"/>
                </a:solidFill>
              </a:rPr>
              <a:t>latency</a:t>
            </a:r>
            <a:r>
              <a:rPr lang="en-US" altLang="en-US" dirty="0"/>
              <a:t> of single task, it helps </a:t>
            </a:r>
            <a:r>
              <a:rPr lang="en-US" altLang="en-US" dirty="0">
                <a:solidFill>
                  <a:srgbClr val="C00000"/>
                </a:solidFill>
              </a:rPr>
              <a:t>throughput</a:t>
            </a:r>
            <a:r>
              <a:rPr lang="en-US" altLang="en-US" dirty="0"/>
              <a:t> of entire workload</a:t>
            </a:r>
          </a:p>
          <a:p>
            <a:pPr marL="203200" indent="-203200" defTabSz="914400"/>
            <a:r>
              <a:rPr lang="en-US" altLang="en-US" dirty="0"/>
              <a:t>Pipeline rate limited by </a:t>
            </a:r>
            <a:r>
              <a:rPr lang="en-US" altLang="en-US" dirty="0">
                <a:solidFill>
                  <a:srgbClr val="C00000"/>
                </a:solidFill>
              </a:rPr>
              <a:t>slowest</a:t>
            </a:r>
            <a:r>
              <a:rPr lang="en-US" altLang="en-US" dirty="0"/>
              <a:t> pipeline stage</a:t>
            </a:r>
          </a:p>
          <a:p>
            <a:pPr marL="203200" indent="-203200" defTabSz="914400"/>
            <a:r>
              <a:rPr lang="en-US" altLang="en-US" dirty="0">
                <a:solidFill>
                  <a:srgbClr val="C00000"/>
                </a:solidFill>
              </a:rPr>
              <a:t>Multiple</a:t>
            </a:r>
            <a:r>
              <a:rPr lang="en-US" altLang="en-US" dirty="0"/>
              <a:t> tasks operating simultaneously using different resources</a:t>
            </a:r>
          </a:p>
          <a:p>
            <a:pPr marL="203200" indent="-203200" defTabSz="914400"/>
            <a:r>
              <a:rPr lang="en-US" altLang="en-US" dirty="0"/>
              <a:t>Potential speedup = </a:t>
            </a:r>
            <a:r>
              <a:rPr lang="en-US" altLang="en-US" dirty="0">
                <a:solidFill>
                  <a:srgbClr val="C00000"/>
                </a:solidFill>
              </a:rPr>
              <a:t>Number pipe stages</a:t>
            </a:r>
          </a:p>
          <a:p>
            <a:pPr marL="203200" indent="-203200" defTabSz="914400"/>
            <a:r>
              <a:rPr lang="en-US" altLang="en-US" dirty="0"/>
              <a:t>Unbalanced lengths of pipe stages reduces speedup</a:t>
            </a:r>
          </a:p>
          <a:p>
            <a:pPr marL="203200" indent="-203200" defTabSz="914400"/>
            <a:r>
              <a:rPr lang="en-US" altLang="en-US" dirty="0"/>
              <a:t>Time to “</a:t>
            </a:r>
            <a:r>
              <a:rPr lang="en-US" altLang="en-US" dirty="0">
                <a:solidFill>
                  <a:srgbClr val="C00000"/>
                </a:solidFill>
              </a:rPr>
              <a:t>fill</a:t>
            </a:r>
            <a:r>
              <a:rPr lang="en-US" altLang="en-US" dirty="0"/>
              <a:t>” pipeline and time to “</a:t>
            </a:r>
            <a:r>
              <a:rPr lang="en-US" altLang="en-US" dirty="0">
                <a:solidFill>
                  <a:srgbClr val="C00000"/>
                </a:solidFill>
              </a:rPr>
              <a:t>drain</a:t>
            </a:r>
            <a:r>
              <a:rPr lang="en-US" altLang="en-US" dirty="0"/>
              <a:t>” it reduces speedup</a:t>
            </a:r>
          </a:p>
          <a:p>
            <a:pPr marL="203200" indent="-203200" defTabSz="914400"/>
            <a:r>
              <a:rPr lang="en-US" altLang="en-US" dirty="0"/>
              <a:t>Stall for Dependences</a:t>
            </a:r>
          </a:p>
        </p:txBody>
      </p:sp>
      <p:grpSp>
        <p:nvGrpSpPr>
          <p:cNvPr id="9221" name="Group 4">
            <a:extLst>
              <a:ext uri="{FF2B5EF4-FFF2-40B4-BE49-F238E27FC236}">
                <a16:creationId xmlns:a16="http://schemas.microsoft.com/office/drawing/2014/main" id="{DBBA7F70-1F38-3035-2BF5-D9D14B92EBDE}"/>
              </a:ext>
            </a:extLst>
          </p:cNvPr>
          <p:cNvGrpSpPr>
            <a:grpSpLocks/>
          </p:cNvGrpSpPr>
          <p:nvPr/>
        </p:nvGrpSpPr>
        <p:grpSpPr bwMode="auto">
          <a:xfrm>
            <a:off x="844550" y="2724150"/>
            <a:ext cx="522288" cy="534988"/>
            <a:chOff x="532" y="1716"/>
            <a:chExt cx="329" cy="337"/>
          </a:xfrm>
        </p:grpSpPr>
        <p:sp>
          <p:nvSpPr>
            <p:cNvPr id="9345" name="Freeform 5">
              <a:extLst>
                <a:ext uri="{FF2B5EF4-FFF2-40B4-BE49-F238E27FC236}">
                  <a16:creationId xmlns:a16="http://schemas.microsoft.com/office/drawing/2014/main" id="{8A97554C-14A7-9259-48DB-DB39B6AD9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" y="1716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6" name="Rectangle 6">
              <a:extLst>
                <a:ext uri="{FF2B5EF4-FFF2-40B4-BE49-F238E27FC236}">
                  <a16:creationId xmlns:a16="http://schemas.microsoft.com/office/drawing/2014/main" id="{17DDFA69-AC04-7C6D-310B-6A6970C3D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" y="1767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9222" name="Group 7">
            <a:extLst>
              <a:ext uri="{FF2B5EF4-FFF2-40B4-BE49-F238E27FC236}">
                <a16:creationId xmlns:a16="http://schemas.microsoft.com/office/drawing/2014/main" id="{75DDFE66-5681-0BE8-0560-DB15E42644C5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3575050"/>
            <a:ext cx="522288" cy="534988"/>
            <a:chOff x="524" y="2252"/>
            <a:chExt cx="329" cy="337"/>
          </a:xfrm>
        </p:grpSpPr>
        <p:sp>
          <p:nvSpPr>
            <p:cNvPr id="9343" name="Freeform 8">
              <a:extLst>
                <a:ext uri="{FF2B5EF4-FFF2-40B4-BE49-F238E27FC236}">
                  <a16:creationId xmlns:a16="http://schemas.microsoft.com/office/drawing/2014/main" id="{9AB87170-7F2F-0BE2-4BE2-ECCA83C34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" y="2252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4" name="Rectangle 9">
              <a:extLst>
                <a:ext uri="{FF2B5EF4-FFF2-40B4-BE49-F238E27FC236}">
                  <a16:creationId xmlns:a16="http://schemas.microsoft.com/office/drawing/2014/main" id="{2C0AEA6F-F527-BB89-DC22-556B05583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" y="2303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9223" name="Group 10">
            <a:extLst>
              <a:ext uri="{FF2B5EF4-FFF2-40B4-BE49-F238E27FC236}">
                <a16:creationId xmlns:a16="http://schemas.microsoft.com/office/drawing/2014/main" id="{0F3A4C2B-3BC1-6DC9-9EDA-75E27DE674BD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4324350"/>
            <a:ext cx="522288" cy="534988"/>
            <a:chOff x="500" y="2724"/>
            <a:chExt cx="329" cy="337"/>
          </a:xfrm>
        </p:grpSpPr>
        <p:sp>
          <p:nvSpPr>
            <p:cNvPr id="9341" name="Freeform 11">
              <a:extLst>
                <a:ext uri="{FF2B5EF4-FFF2-40B4-BE49-F238E27FC236}">
                  <a16:creationId xmlns:a16="http://schemas.microsoft.com/office/drawing/2014/main" id="{0FDB0461-652D-4C68-A09B-788DAFBB4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2724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2" name="Rectangle 12">
              <a:extLst>
                <a:ext uri="{FF2B5EF4-FFF2-40B4-BE49-F238E27FC236}">
                  <a16:creationId xmlns:a16="http://schemas.microsoft.com/office/drawing/2014/main" id="{5B69347B-BFAC-AFB9-A910-9D50F4DC5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2775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C</a:t>
              </a:r>
            </a:p>
          </p:txBody>
        </p:sp>
      </p:grpSp>
      <p:grpSp>
        <p:nvGrpSpPr>
          <p:cNvPr id="9224" name="Group 13">
            <a:extLst>
              <a:ext uri="{FF2B5EF4-FFF2-40B4-BE49-F238E27FC236}">
                <a16:creationId xmlns:a16="http://schemas.microsoft.com/office/drawing/2014/main" id="{F7D24ED1-FB4A-CE31-A6D7-4421FFAF9FAC}"/>
              </a:ext>
            </a:extLst>
          </p:cNvPr>
          <p:cNvGrpSpPr>
            <a:grpSpLocks/>
          </p:cNvGrpSpPr>
          <p:nvPr/>
        </p:nvGrpSpPr>
        <p:grpSpPr bwMode="auto">
          <a:xfrm>
            <a:off x="793750" y="5048250"/>
            <a:ext cx="522288" cy="534988"/>
            <a:chOff x="500" y="3180"/>
            <a:chExt cx="329" cy="337"/>
          </a:xfrm>
        </p:grpSpPr>
        <p:sp>
          <p:nvSpPr>
            <p:cNvPr id="9339" name="Freeform 14">
              <a:extLst>
                <a:ext uri="{FF2B5EF4-FFF2-40B4-BE49-F238E27FC236}">
                  <a16:creationId xmlns:a16="http://schemas.microsoft.com/office/drawing/2014/main" id="{FEDF21F2-5844-F4A6-A8A4-3918B7B2B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" y="3180"/>
              <a:ext cx="329" cy="295"/>
            </a:xfrm>
            <a:custGeom>
              <a:avLst/>
              <a:gdLst>
                <a:gd name="T0" fmla="*/ 93 w 329"/>
                <a:gd name="T1" fmla="*/ 14 h 295"/>
                <a:gd name="T2" fmla="*/ 156 w 329"/>
                <a:gd name="T3" fmla="*/ 16 h 295"/>
                <a:gd name="T4" fmla="*/ 224 w 329"/>
                <a:gd name="T5" fmla="*/ 0 h 295"/>
                <a:gd name="T6" fmla="*/ 305 w 329"/>
                <a:gd name="T7" fmla="*/ 0 h 295"/>
                <a:gd name="T8" fmla="*/ 215 w 329"/>
                <a:gd name="T9" fmla="*/ 84 h 295"/>
                <a:gd name="T10" fmla="*/ 239 w 329"/>
                <a:gd name="T11" fmla="*/ 89 h 295"/>
                <a:gd name="T12" fmla="*/ 263 w 329"/>
                <a:gd name="T13" fmla="*/ 99 h 295"/>
                <a:gd name="T14" fmla="*/ 285 w 329"/>
                <a:gd name="T15" fmla="*/ 111 h 295"/>
                <a:gd name="T16" fmla="*/ 302 w 329"/>
                <a:gd name="T17" fmla="*/ 126 h 295"/>
                <a:gd name="T18" fmla="*/ 316 w 329"/>
                <a:gd name="T19" fmla="*/ 144 h 295"/>
                <a:gd name="T20" fmla="*/ 325 w 329"/>
                <a:gd name="T21" fmla="*/ 165 h 295"/>
                <a:gd name="T22" fmla="*/ 328 w 329"/>
                <a:gd name="T23" fmla="*/ 187 h 295"/>
                <a:gd name="T24" fmla="*/ 324 w 329"/>
                <a:gd name="T25" fmla="*/ 210 h 295"/>
                <a:gd name="T26" fmla="*/ 317 w 329"/>
                <a:gd name="T27" fmla="*/ 228 h 295"/>
                <a:gd name="T28" fmla="*/ 303 w 329"/>
                <a:gd name="T29" fmla="*/ 247 h 295"/>
                <a:gd name="T30" fmla="*/ 280 w 329"/>
                <a:gd name="T31" fmla="*/ 267 h 295"/>
                <a:gd name="T32" fmla="*/ 257 w 329"/>
                <a:gd name="T33" fmla="*/ 279 h 295"/>
                <a:gd name="T34" fmla="*/ 236 w 329"/>
                <a:gd name="T35" fmla="*/ 287 h 295"/>
                <a:gd name="T36" fmla="*/ 215 w 329"/>
                <a:gd name="T37" fmla="*/ 292 h 295"/>
                <a:gd name="T38" fmla="*/ 189 w 329"/>
                <a:gd name="T39" fmla="*/ 294 h 295"/>
                <a:gd name="T40" fmla="*/ 122 w 329"/>
                <a:gd name="T41" fmla="*/ 293 h 295"/>
                <a:gd name="T42" fmla="*/ 90 w 329"/>
                <a:gd name="T43" fmla="*/ 287 h 295"/>
                <a:gd name="T44" fmla="*/ 56 w 329"/>
                <a:gd name="T45" fmla="*/ 272 h 295"/>
                <a:gd name="T46" fmla="*/ 30 w 329"/>
                <a:gd name="T47" fmla="*/ 253 h 295"/>
                <a:gd name="T48" fmla="*/ 13 w 329"/>
                <a:gd name="T49" fmla="*/ 232 h 295"/>
                <a:gd name="T50" fmla="*/ 4 w 329"/>
                <a:gd name="T51" fmla="*/ 210 h 295"/>
                <a:gd name="T52" fmla="*/ 0 w 329"/>
                <a:gd name="T53" fmla="*/ 191 h 295"/>
                <a:gd name="T54" fmla="*/ 3 w 329"/>
                <a:gd name="T55" fmla="*/ 169 h 295"/>
                <a:gd name="T56" fmla="*/ 14 w 329"/>
                <a:gd name="T57" fmla="*/ 141 h 295"/>
                <a:gd name="T58" fmla="*/ 35 w 329"/>
                <a:gd name="T59" fmla="*/ 118 h 295"/>
                <a:gd name="T60" fmla="*/ 63 w 329"/>
                <a:gd name="T61" fmla="*/ 99 h 295"/>
                <a:gd name="T62" fmla="*/ 102 w 329"/>
                <a:gd name="T63" fmla="*/ 86 h 295"/>
                <a:gd name="T64" fmla="*/ 40 w 329"/>
                <a:gd name="T65" fmla="*/ 4 h 295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29"/>
                <a:gd name="T100" fmla="*/ 0 h 295"/>
                <a:gd name="T101" fmla="*/ 329 w 329"/>
                <a:gd name="T102" fmla="*/ 295 h 295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29" h="295">
                  <a:moveTo>
                    <a:pt x="40" y="4"/>
                  </a:moveTo>
                  <a:lnTo>
                    <a:pt x="93" y="14"/>
                  </a:lnTo>
                  <a:lnTo>
                    <a:pt x="92" y="0"/>
                  </a:lnTo>
                  <a:lnTo>
                    <a:pt x="156" y="16"/>
                  </a:lnTo>
                  <a:lnTo>
                    <a:pt x="156" y="0"/>
                  </a:lnTo>
                  <a:lnTo>
                    <a:pt x="224" y="0"/>
                  </a:lnTo>
                  <a:lnTo>
                    <a:pt x="223" y="15"/>
                  </a:lnTo>
                  <a:lnTo>
                    <a:pt x="305" y="0"/>
                  </a:lnTo>
                  <a:lnTo>
                    <a:pt x="205" y="83"/>
                  </a:lnTo>
                  <a:lnTo>
                    <a:pt x="215" y="84"/>
                  </a:lnTo>
                  <a:lnTo>
                    <a:pt x="226" y="86"/>
                  </a:lnTo>
                  <a:lnTo>
                    <a:pt x="239" y="89"/>
                  </a:lnTo>
                  <a:lnTo>
                    <a:pt x="250" y="93"/>
                  </a:lnTo>
                  <a:lnTo>
                    <a:pt x="263" y="99"/>
                  </a:lnTo>
                  <a:lnTo>
                    <a:pt x="274" y="104"/>
                  </a:lnTo>
                  <a:lnTo>
                    <a:pt x="285" y="111"/>
                  </a:lnTo>
                  <a:lnTo>
                    <a:pt x="294" y="119"/>
                  </a:lnTo>
                  <a:lnTo>
                    <a:pt x="302" y="126"/>
                  </a:lnTo>
                  <a:lnTo>
                    <a:pt x="309" y="135"/>
                  </a:lnTo>
                  <a:lnTo>
                    <a:pt x="316" y="144"/>
                  </a:lnTo>
                  <a:lnTo>
                    <a:pt x="321" y="155"/>
                  </a:lnTo>
                  <a:lnTo>
                    <a:pt x="325" y="165"/>
                  </a:lnTo>
                  <a:lnTo>
                    <a:pt x="327" y="174"/>
                  </a:lnTo>
                  <a:lnTo>
                    <a:pt x="328" y="187"/>
                  </a:lnTo>
                  <a:lnTo>
                    <a:pt x="327" y="200"/>
                  </a:lnTo>
                  <a:lnTo>
                    <a:pt x="324" y="210"/>
                  </a:lnTo>
                  <a:lnTo>
                    <a:pt x="321" y="220"/>
                  </a:lnTo>
                  <a:lnTo>
                    <a:pt x="317" y="228"/>
                  </a:lnTo>
                  <a:lnTo>
                    <a:pt x="311" y="237"/>
                  </a:lnTo>
                  <a:lnTo>
                    <a:pt x="303" y="247"/>
                  </a:lnTo>
                  <a:lnTo>
                    <a:pt x="292" y="258"/>
                  </a:lnTo>
                  <a:lnTo>
                    <a:pt x="280" y="267"/>
                  </a:lnTo>
                  <a:lnTo>
                    <a:pt x="268" y="274"/>
                  </a:lnTo>
                  <a:lnTo>
                    <a:pt x="257" y="279"/>
                  </a:lnTo>
                  <a:lnTo>
                    <a:pt x="246" y="284"/>
                  </a:lnTo>
                  <a:lnTo>
                    <a:pt x="236" y="287"/>
                  </a:lnTo>
                  <a:lnTo>
                    <a:pt x="224" y="290"/>
                  </a:lnTo>
                  <a:lnTo>
                    <a:pt x="215" y="292"/>
                  </a:lnTo>
                  <a:lnTo>
                    <a:pt x="201" y="293"/>
                  </a:lnTo>
                  <a:lnTo>
                    <a:pt x="189" y="294"/>
                  </a:lnTo>
                  <a:lnTo>
                    <a:pt x="133" y="294"/>
                  </a:lnTo>
                  <a:lnTo>
                    <a:pt x="122" y="293"/>
                  </a:lnTo>
                  <a:lnTo>
                    <a:pt x="108" y="291"/>
                  </a:lnTo>
                  <a:lnTo>
                    <a:pt x="90" y="287"/>
                  </a:lnTo>
                  <a:lnTo>
                    <a:pt x="73" y="280"/>
                  </a:lnTo>
                  <a:lnTo>
                    <a:pt x="56" y="272"/>
                  </a:lnTo>
                  <a:lnTo>
                    <a:pt x="41" y="262"/>
                  </a:lnTo>
                  <a:lnTo>
                    <a:pt x="30" y="253"/>
                  </a:lnTo>
                  <a:lnTo>
                    <a:pt x="21" y="244"/>
                  </a:lnTo>
                  <a:lnTo>
                    <a:pt x="13" y="232"/>
                  </a:lnTo>
                  <a:lnTo>
                    <a:pt x="7" y="219"/>
                  </a:lnTo>
                  <a:lnTo>
                    <a:pt x="4" y="210"/>
                  </a:lnTo>
                  <a:lnTo>
                    <a:pt x="1" y="201"/>
                  </a:lnTo>
                  <a:lnTo>
                    <a:pt x="0" y="191"/>
                  </a:lnTo>
                  <a:lnTo>
                    <a:pt x="1" y="183"/>
                  </a:lnTo>
                  <a:lnTo>
                    <a:pt x="3" y="169"/>
                  </a:lnTo>
                  <a:lnTo>
                    <a:pt x="7" y="156"/>
                  </a:lnTo>
                  <a:lnTo>
                    <a:pt x="14" y="141"/>
                  </a:lnTo>
                  <a:lnTo>
                    <a:pt x="24" y="129"/>
                  </a:lnTo>
                  <a:lnTo>
                    <a:pt x="35" y="118"/>
                  </a:lnTo>
                  <a:lnTo>
                    <a:pt x="49" y="107"/>
                  </a:lnTo>
                  <a:lnTo>
                    <a:pt x="63" y="99"/>
                  </a:lnTo>
                  <a:lnTo>
                    <a:pt x="82" y="91"/>
                  </a:lnTo>
                  <a:lnTo>
                    <a:pt x="102" y="86"/>
                  </a:lnTo>
                  <a:lnTo>
                    <a:pt x="115" y="83"/>
                  </a:lnTo>
                  <a:lnTo>
                    <a:pt x="40" y="4"/>
                  </a:lnTo>
                </a:path>
              </a:pathLst>
            </a:custGeom>
            <a:solidFill>
              <a:srgbClr val="D49FFF"/>
            </a:solidFill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40" name="Rectangle 15">
              <a:extLst>
                <a:ext uri="{FF2B5EF4-FFF2-40B4-BE49-F238E27FC236}">
                  <a16:creationId xmlns:a16="http://schemas.microsoft.com/office/drawing/2014/main" id="{EA1BCDAE-DC27-9568-1F4D-80FDF994B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" y="3231"/>
              <a:ext cx="25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9225" name="Rectangle 16">
            <a:extLst>
              <a:ext uri="{FF2B5EF4-FFF2-40B4-BE49-F238E27FC236}">
                <a16:creationId xmlns:a16="http://schemas.microsoft.com/office/drawing/2014/main" id="{CC8950EC-1A5C-420C-258E-EC7045810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128713"/>
            <a:ext cx="892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latin typeface="Arial" panose="020B0604020202020204" pitchFamily="34" charset="0"/>
              </a:rPr>
              <a:t>6 PM</a:t>
            </a:r>
          </a:p>
        </p:txBody>
      </p:sp>
      <p:sp>
        <p:nvSpPr>
          <p:cNvPr id="9226" name="Line 17">
            <a:extLst>
              <a:ext uri="{FF2B5EF4-FFF2-40B4-BE49-F238E27FC236}">
                <a16:creationId xmlns:a16="http://schemas.microsoft.com/office/drawing/2014/main" id="{10D094EC-3ABF-7D1E-ADEE-89246F0E4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200" y="1714500"/>
            <a:ext cx="3505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Line 18">
            <a:extLst>
              <a:ext uri="{FF2B5EF4-FFF2-40B4-BE49-F238E27FC236}">
                <a16:creationId xmlns:a16="http://schemas.microsoft.com/office/drawing/2014/main" id="{4A842C0C-57B3-7E8D-B3FC-81C8F6028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200" y="1574800"/>
            <a:ext cx="0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8" name="Rectangle 19">
            <a:extLst>
              <a:ext uri="{FF2B5EF4-FFF2-40B4-BE49-F238E27FC236}">
                <a16:creationId xmlns:a16="http://schemas.microsoft.com/office/drawing/2014/main" id="{DB929A50-43AD-7881-66E6-A41080FBC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13" y="1141413"/>
            <a:ext cx="350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9229" name="Rectangle 20">
            <a:extLst>
              <a:ext uri="{FF2B5EF4-FFF2-40B4-BE49-F238E27FC236}">
                <a16:creationId xmlns:a16="http://schemas.microsoft.com/office/drawing/2014/main" id="{79937700-7321-4A2A-B860-9E9B1C1B0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4713" y="1141413"/>
            <a:ext cx="350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9230" name="Rectangle 21">
            <a:extLst>
              <a:ext uri="{FF2B5EF4-FFF2-40B4-BE49-F238E27FC236}">
                <a16:creationId xmlns:a16="http://schemas.microsoft.com/office/drawing/2014/main" id="{6D55711D-68A2-3AE2-C37A-38137E368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0713" y="1141413"/>
            <a:ext cx="35083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400" b="1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9231" name="Rectangle 22">
            <a:extLst>
              <a:ext uri="{FF2B5EF4-FFF2-40B4-BE49-F238E27FC236}">
                <a16:creationId xmlns:a16="http://schemas.microsoft.com/office/drawing/2014/main" id="{0138E19F-7076-D0BD-B7CA-76071A34E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3" y="2606675"/>
            <a:ext cx="3587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i="1">
                <a:latin typeface="Arial" panose="020B0604020202020204" pitchFamily="34" charset="0"/>
              </a:rPr>
              <a:t>T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a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s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k</a:t>
            </a:r>
          </a:p>
          <a:p>
            <a:pPr algn="ctr"/>
            <a:endParaRPr lang="en-US" altLang="en-US" i="1">
              <a:latin typeface="Arial" panose="020B0604020202020204" pitchFamily="34" charset="0"/>
            </a:endParaRP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O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r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d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e</a:t>
            </a:r>
          </a:p>
          <a:p>
            <a:pPr algn="ctr"/>
            <a:r>
              <a:rPr lang="en-US" altLang="en-US" i="1"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9232" name="Line 23">
            <a:extLst>
              <a:ext uri="{FF2B5EF4-FFF2-40B4-BE49-F238E27FC236}">
                <a16:creationId xmlns:a16="http://schemas.microsoft.com/office/drawing/2014/main" id="{430D4121-E644-F831-4DC2-871562ADF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00" y="24511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Rectangle 24">
            <a:extLst>
              <a:ext uri="{FF2B5EF4-FFF2-40B4-BE49-F238E27FC236}">
                <a16:creationId xmlns:a16="http://schemas.microsoft.com/office/drawing/2014/main" id="{89765CC3-01F8-ADB7-3D65-171684443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1679575"/>
            <a:ext cx="688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i="1">
                <a:latin typeface="Arial" panose="020B0604020202020204" pitchFamily="34" charset="0"/>
              </a:rPr>
              <a:t>Time</a:t>
            </a:r>
          </a:p>
        </p:txBody>
      </p:sp>
      <p:grpSp>
        <p:nvGrpSpPr>
          <p:cNvPr id="9234" name="Group 25">
            <a:extLst>
              <a:ext uri="{FF2B5EF4-FFF2-40B4-BE49-F238E27FC236}">
                <a16:creationId xmlns:a16="http://schemas.microsoft.com/office/drawing/2014/main" id="{2711BF6D-17C1-1AE7-E90F-B2E8F7EFB27C}"/>
              </a:ext>
            </a:extLst>
          </p:cNvPr>
          <p:cNvGrpSpPr>
            <a:grpSpLocks/>
          </p:cNvGrpSpPr>
          <p:nvPr/>
        </p:nvGrpSpPr>
        <p:grpSpPr bwMode="auto">
          <a:xfrm>
            <a:off x="1473200" y="2044700"/>
            <a:ext cx="3573463" cy="642938"/>
            <a:chOff x="928" y="1288"/>
            <a:chExt cx="2251" cy="405"/>
          </a:xfrm>
        </p:grpSpPr>
        <p:sp>
          <p:nvSpPr>
            <p:cNvPr id="9312" name="Rectangle 26">
              <a:extLst>
                <a:ext uri="{FF2B5EF4-FFF2-40B4-BE49-F238E27FC236}">
                  <a16:creationId xmlns:a16="http://schemas.microsoft.com/office/drawing/2014/main" id="{C5F342B5-EF68-4C4D-FAF5-8050A297A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" y="1407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30</a:t>
              </a:r>
            </a:p>
          </p:txBody>
        </p:sp>
        <p:sp>
          <p:nvSpPr>
            <p:cNvPr id="9313" name="Line 27">
              <a:extLst>
                <a:ext uri="{FF2B5EF4-FFF2-40B4-BE49-F238E27FC236}">
                  <a16:creationId xmlns:a16="http://schemas.microsoft.com/office/drawing/2014/main" id="{6865CFA7-B791-B355-7364-C1016A8E5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4" name="Line 28">
              <a:extLst>
                <a:ext uri="{FF2B5EF4-FFF2-40B4-BE49-F238E27FC236}">
                  <a16:creationId xmlns:a16="http://schemas.microsoft.com/office/drawing/2014/main" id="{AC4384DD-2B8D-CF3E-D3FB-834E071CE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4" y="1288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15" name="Group 29">
              <a:extLst>
                <a:ext uri="{FF2B5EF4-FFF2-40B4-BE49-F238E27FC236}">
                  <a16:creationId xmlns:a16="http://schemas.microsoft.com/office/drawing/2014/main" id="{7B40D33C-EDFE-F658-7538-33E0CF58F7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4" y="1288"/>
              <a:ext cx="400" cy="405"/>
              <a:chOff x="1264" y="1288"/>
              <a:chExt cx="400" cy="405"/>
            </a:xfrm>
          </p:grpSpPr>
          <p:sp>
            <p:nvSpPr>
              <p:cNvPr id="9336" name="Line 30">
                <a:extLst>
                  <a:ext uri="{FF2B5EF4-FFF2-40B4-BE49-F238E27FC236}">
                    <a16:creationId xmlns:a16="http://schemas.microsoft.com/office/drawing/2014/main" id="{5121D1F9-0758-A41B-40A3-0309589FD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64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7" name="Rectangle 31">
                <a:extLst>
                  <a:ext uri="{FF2B5EF4-FFF2-40B4-BE49-F238E27FC236}">
                    <a16:creationId xmlns:a16="http://schemas.microsoft.com/office/drawing/2014/main" id="{553F3F9A-05D4-21BF-268E-CCEAA8868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" y="1407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b="1">
                    <a:latin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9338" name="Line 32">
                <a:extLst>
                  <a:ext uri="{FF2B5EF4-FFF2-40B4-BE49-F238E27FC236}">
                    <a16:creationId xmlns:a16="http://schemas.microsoft.com/office/drawing/2014/main" id="{28A34F0A-C341-62C9-189B-F8E755182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4" y="1288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16" name="Group 33">
              <a:extLst>
                <a:ext uri="{FF2B5EF4-FFF2-40B4-BE49-F238E27FC236}">
                  <a16:creationId xmlns:a16="http://schemas.microsoft.com/office/drawing/2014/main" id="{7DAF79DE-D5DA-48F4-0CA5-1338B3A60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2" y="1288"/>
              <a:ext cx="400" cy="405"/>
              <a:chOff x="1672" y="1288"/>
              <a:chExt cx="400" cy="405"/>
            </a:xfrm>
          </p:grpSpPr>
          <p:sp>
            <p:nvSpPr>
              <p:cNvPr id="9333" name="Line 34">
                <a:extLst>
                  <a:ext uri="{FF2B5EF4-FFF2-40B4-BE49-F238E27FC236}">
                    <a16:creationId xmlns:a16="http://schemas.microsoft.com/office/drawing/2014/main" id="{BD6E6A38-29F1-4300-AC13-734D3FB5CF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2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4" name="Rectangle 35">
                <a:extLst>
                  <a:ext uri="{FF2B5EF4-FFF2-40B4-BE49-F238E27FC236}">
                    <a16:creationId xmlns:a16="http://schemas.microsoft.com/office/drawing/2014/main" id="{6F102C26-A158-B164-8BF1-E6EFFABF9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" y="1407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b="1">
                    <a:latin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9335" name="Line 36">
                <a:extLst>
                  <a:ext uri="{FF2B5EF4-FFF2-40B4-BE49-F238E27FC236}">
                    <a16:creationId xmlns:a16="http://schemas.microsoft.com/office/drawing/2014/main" id="{73DDE7E8-BECC-DD6E-1C1E-18942EE9D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2" y="1288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317" name="Group 37">
              <a:extLst>
                <a:ext uri="{FF2B5EF4-FFF2-40B4-BE49-F238E27FC236}">
                  <a16:creationId xmlns:a16="http://schemas.microsoft.com/office/drawing/2014/main" id="{9F247C70-B2DF-233A-9697-1EFDE27D3A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0" y="1288"/>
              <a:ext cx="400" cy="405"/>
              <a:chOff x="2080" y="1288"/>
              <a:chExt cx="400" cy="405"/>
            </a:xfrm>
          </p:grpSpPr>
          <p:sp>
            <p:nvSpPr>
              <p:cNvPr id="9330" name="Line 38">
                <a:extLst>
                  <a:ext uri="{FF2B5EF4-FFF2-40B4-BE49-F238E27FC236}">
                    <a16:creationId xmlns:a16="http://schemas.microsoft.com/office/drawing/2014/main" id="{8E924E97-67FE-8EED-4A8B-E7C28C1E2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1400"/>
                <a:ext cx="392" cy="0"/>
              </a:xfrm>
              <a:prstGeom prst="line">
                <a:avLst/>
              </a:prstGeom>
              <a:noFill/>
              <a:ln w="50800">
                <a:solidFill>
                  <a:srgbClr val="A2C1FE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" name="Rectangle 39">
                <a:extLst>
                  <a:ext uri="{FF2B5EF4-FFF2-40B4-BE49-F238E27FC236}">
                    <a16:creationId xmlns:a16="http://schemas.microsoft.com/office/drawing/2014/main" id="{78D90202-BDF0-0A6E-C579-2C6DDF9E4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5" y="1407"/>
                <a:ext cx="328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2400" b="1">
                    <a:latin typeface="Arial" panose="020B0604020202020204" pitchFamily="34" charset="0"/>
                  </a:rPr>
                  <a:t>40</a:t>
                </a:r>
              </a:p>
            </p:txBody>
          </p:sp>
          <p:sp>
            <p:nvSpPr>
              <p:cNvPr id="9332" name="Line 40">
                <a:extLst>
                  <a:ext uri="{FF2B5EF4-FFF2-40B4-BE49-F238E27FC236}">
                    <a16:creationId xmlns:a16="http://schemas.microsoft.com/office/drawing/2014/main" id="{0DBF1DD7-3551-08D4-D9BA-A63546605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0" y="1288"/>
                <a:ext cx="0" cy="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18" name="Line 41">
              <a:extLst>
                <a:ext uri="{FF2B5EF4-FFF2-40B4-BE49-F238E27FC236}">
                  <a16:creationId xmlns:a16="http://schemas.microsoft.com/office/drawing/2014/main" id="{31032C78-8E18-F41D-5385-FA87A6C27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400"/>
              <a:ext cx="392" cy="0"/>
            </a:xfrm>
            <a:prstGeom prst="line">
              <a:avLst/>
            </a:prstGeom>
            <a:noFill/>
            <a:ln w="50800">
              <a:solidFill>
                <a:srgbClr val="A2C1F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9" name="Line 42">
              <a:extLst>
                <a:ext uri="{FF2B5EF4-FFF2-40B4-BE49-F238E27FC236}">
                  <a16:creationId xmlns:a16="http://schemas.microsoft.com/office/drawing/2014/main" id="{FFE99F93-4433-AD08-CBD2-DC120A462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0" name="Rectangle 43">
              <a:extLst>
                <a:ext uri="{FF2B5EF4-FFF2-40B4-BE49-F238E27FC236}">
                  <a16:creationId xmlns:a16="http://schemas.microsoft.com/office/drawing/2014/main" id="{80693414-B311-352F-FF79-6E8C47034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1407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40</a:t>
              </a:r>
            </a:p>
          </p:txBody>
        </p:sp>
        <p:sp>
          <p:nvSpPr>
            <p:cNvPr id="9321" name="Rectangle 44">
              <a:extLst>
                <a:ext uri="{FF2B5EF4-FFF2-40B4-BE49-F238E27FC236}">
                  <a16:creationId xmlns:a16="http://schemas.microsoft.com/office/drawing/2014/main" id="{78D2ADF3-B08F-8AEA-C0B4-828247307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1407"/>
              <a:ext cx="328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400" b="1">
                  <a:latin typeface="Arial" panose="020B0604020202020204" pitchFamily="34" charset="0"/>
                </a:rPr>
                <a:t>20</a:t>
              </a:r>
            </a:p>
          </p:txBody>
        </p:sp>
        <p:sp>
          <p:nvSpPr>
            <p:cNvPr id="9322" name="Line 45">
              <a:extLst>
                <a:ext uri="{FF2B5EF4-FFF2-40B4-BE49-F238E27FC236}">
                  <a16:creationId xmlns:a16="http://schemas.microsoft.com/office/drawing/2014/main" id="{6E944A0B-0C42-5CA1-C769-93D127014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8" y="1288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3" name="Line 46">
              <a:extLst>
                <a:ext uri="{FF2B5EF4-FFF2-40B4-BE49-F238E27FC236}">
                  <a16:creationId xmlns:a16="http://schemas.microsoft.com/office/drawing/2014/main" id="{A2115CE7-37F4-0C78-95C8-A2CBB3C31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4" y="1288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4" name="Line 47">
              <a:extLst>
                <a:ext uri="{FF2B5EF4-FFF2-40B4-BE49-F238E27FC236}">
                  <a16:creationId xmlns:a16="http://schemas.microsoft.com/office/drawing/2014/main" id="{D4320037-F261-5585-A03A-1092A8DE3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6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5" name="Line 48">
              <a:extLst>
                <a:ext uri="{FF2B5EF4-FFF2-40B4-BE49-F238E27FC236}">
                  <a16:creationId xmlns:a16="http://schemas.microsoft.com/office/drawing/2014/main" id="{57F3011F-C162-7828-70A5-40BE95394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" name="Line 49">
              <a:extLst>
                <a:ext uri="{FF2B5EF4-FFF2-40B4-BE49-F238E27FC236}">
                  <a16:creationId xmlns:a16="http://schemas.microsoft.com/office/drawing/2014/main" id="{A3917233-C66F-12A3-8C48-2331D8083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2" y="1368"/>
              <a:ext cx="320" cy="0"/>
            </a:xfrm>
            <a:prstGeom prst="line">
              <a:avLst/>
            </a:prstGeom>
            <a:noFill/>
            <a:ln w="50800">
              <a:solidFill>
                <a:srgbClr val="F6BF6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" name="Line 50">
              <a:extLst>
                <a:ext uri="{FF2B5EF4-FFF2-40B4-BE49-F238E27FC236}">
                  <a16:creationId xmlns:a16="http://schemas.microsoft.com/office/drawing/2014/main" id="{A5ED702E-2FDD-4DC1-34D3-65C388343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2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8" name="Line 51">
              <a:extLst>
                <a:ext uri="{FF2B5EF4-FFF2-40B4-BE49-F238E27FC236}">
                  <a16:creationId xmlns:a16="http://schemas.microsoft.com/office/drawing/2014/main" id="{B5824287-B55C-03AC-9A49-740BECF30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" name="Line 52">
              <a:extLst>
                <a:ext uri="{FF2B5EF4-FFF2-40B4-BE49-F238E27FC236}">
                  <a16:creationId xmlns:a16="http://schemas.microsoft.com/office/drawing/2014/main" id="{59FD60E0-5B1E-6DC9-1791-13F45AA04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432"/>
              <a:ext cx="248" cy="0"/>
            </a:xfrm>
            <a:prstGeom prst="line">
              <a:avLst/>
            </a:prstGeom>
            <a:noFill/>
            <a:ln w="508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35" name="Group 53">
            <a:extLst>
              <a:ext uri="{FF2B5EF4-FFF2-40B4-BE49-F238E27FC236}">
                <a16:creationId xmlns:a16="http://schemas.microsoft.com/office/drawing/2014/main" id="{AB6BD422-362B-B729-02C4-A773EE37EACD}"/>
              </a:ext>
            </a:extLst>
          </p:cNvPr>
          <p:cNvGrpSpPr>
            <a:grpSpLocks/>
          </p:cNvGrpSpPr>
          <p:nvPr/>
        </p:nvGrpSpPr>
        <p:grpSpPr bwMode="auto">
          <a:xfrm>
            <a:off x="1517650" y="2622550"/>
            <a:ext cx="3490913" cy="2933700"/>
            <a:chOff x="956" y="1652"/>
            <a:chExt cx="2199" cy="1848"/>
          </a:xfrm>
        </p:grpSpPr>
        <p:grpSp>
          <p:nvGrpSpPr>
            <p:cNvPr id="9236" name="Group 54">
              <a:extLst>
                <a:ext uri="{FF2B5EF4-FFF2-40B4-BE49-F238E27FC236}">
                  <a16:creationId xmlns:a16="http://schemas.microsoft.com/office/drawing/2014/main" id="{BE7F9FC0-D0C8-D58A-3EA2-6132353ACA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6" y="1652"/>
              <a:ext cx="967" cy="448"/>
              <a:chOff x="956" y="1652"/>
              <a:chExt cx="967" cy="448"/>
            </a:xfrm>
          </p:grpSpPr>
          <p:grpSp>
            <p:nvGrpSpPr>
              <p:cNvPr id="9294" name="Group 55">
                <a:extLst>
                  <a:ext uri="{FF2B5EF4-FFF2-40B4-BE49-F238E27FC236}">
                    <a16:creationId xmlns:a16="http://schemas.microsoft.com/office/drawing/2014/main" id="{0ABFBC5E-0D6F-BAC8-8EA8-0109171702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6" y="1652"/>
                <a:ext cx="305" cy="448"/>
                <a:chOff x="956" y="1652"/>
                <a:chExt cx="305" cy="448"/>
              </a:xfrm>
            </p:grpSpPr>
            <p:grpSp>
              <p:nvGrpSpPr>
                <p:cNvPr id="9308" name="Group 56">
                  <a:extLst>
                    <a:ext uri="{FF2B5EF4-FFF2-40B4-BE49-F238E27FC236}">
                      <a16:creationId xmlns:a16="http://schemas.microsoft.com/office/drawing/2014/main" id="{BD9467B5-8E9A-2B95-071A-0824EB8D70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6" y="1652"/>
                  <a:ext cx="305" cy="448"/>
                  <a:chOff x="956" y="1652"/>
                  <a:chExt cx="305" cy="448"/>
                </a:xfrm>
              </p:grpSpPr>
              <p:sp>
                <p:nvSpPr>
                  <p:cNvPr id="9310" name="AutoShape 57">
                    <a:extLst>
                      <a:ext uri="{FF2B5EF4-FFF2-40B4-BE49-F238E27FC236}">
                        <a16:creationId xmlns:a16="http://schemas.microsoft.com/office/drawing/2014/main" id="{464776AF-4756-9A87-B7F8-C307206DE9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56" y="17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9311" name="AutoShape 58">
                    <a:extLst>
                      <a:ext uri="{FF2B5EF4-FFF2-40B4-BE49-F238E27FC236}">
                        <a16:creationId xmlns:a16="http://schemas.microsoft.com/office/drawing/2014/main" id="{3621B6D4-AB8E-E203-A6A0-5C9461D414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26" y="16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9309" name="AutoShape 59">
                  <a:extLst>
                    <a:ext uri="{FF2B5EF4-FFF2-40B4-BE49-F238E27FC236}">
                      <a16:creationId xmlns:a16="http://schemas.microsoft.com/office/drawing/2014/main" id="{EE0A82FD-51A9-1DB8-237F-E29C64F2C0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18" y="17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grpSp>
            <p:nvGrpSpPr>
              <p:cNvPr id="9295" name="Group 60">
                <a:extLst>
                  <a:ext uri="{FF2B5EF4-FFF2-40B4-BE49-F238E27FC236}">
                    <a16:creationId xmlns:a16="http://schemas.microsoft.com/office/drawing/2014/main" id="{B434B09F-D511-0EAA-E8D5-71BDCF554A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7" y="1652"/>
                <a:ext cx="378" cy="448"/>
                <a:chOff x="1257" y="1652"/>
                <a:chExt cx="378" cy="448"/>
              </a:xfrm>
            </p:grpSpPr>
            <p:grpSp>
              <p:nvGrpSpPr>
                <p:cNvPr id="9303" name="Group 61">
                  <a:extLst>
                    <a:ext uri="{FF2B5EF4-FFF2-40B4-BE49-F238E27FC236}">
                      <a16:creationId xmlns:a16="http://schemas.microsoft.com/office/drawing/2014/main" id="{0563C3B7-56FC-1342-E016-4C7B5EA882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57" y="1652"/>
                  <a:ext cx="378" cy="448"/>
                  <a:chOff x="1257" y="1652"/>
                  <a:chExt cx="378" cy="448"/>
                </a:xfrm>
              </p:grpSpPr>
              <p:sp>
                <p:nvSpPr>
                  <p:cNvPr id="9306" name="AutoShape 62">
                    <a:extLst>
                      <a:ext uri="{FF2B5EF4-FFF2-40B4-BE49-F238E27FC236}">
                        <a16:creationId xmlns:a16="http://schemas.microsoft.com/office/drawing/2014/main" id="{48DD852A-F941-E873-93D4-7460427A81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57" y="17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9307" name="AutoShape 63">
                    <a:extLst>
                      <a:ext uri="{FF2B5EF4-FFF2-40B4-BE49-F238E27FC236}">
                        <a16:creationId xmlns:a16="http://schemas.microsoft.com/office/drawing/2014/main" id="{8245D8CD-E288-80F2-661F-3BD136FAE1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3" y="16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9304" name="Oval 64">
                  <a:extLst>
                    <a:ext uri="{FF2B5EF4-FFF2-40B4-BE49-F238E27FC236}">
                      <a16:creationId xmlns:a16="http://schemas.microsoft.com/office/drawing/2014/main" id="{34542D16-D8F8-BB21-79FB-AF7707900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6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9305" name="AutoShape 65">
                  <a:extLst>
                    <a:ext uri="{FF2B5EF4-FFF2-40B4-BE49-F238E27FC236}">
                      <a16:creationId xmlns:a16="http://schemas.microsoft.com/office/drawing/2014/main" id="{B30DA96A-863D-0712-C2A0-C068F5F42D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4" y="18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9296" name="Freeform 66">
                <a:extLst>
                  <a:ext uri="{FF2B5EF4-FFF2-40B4-BE49-F238E27FC236}">
                    <a16:creationId xmlns:a16="http://schemas.microsoft.com/office/drawing/2014/main" id="{0AFA01F2-E49D-2D81-CD99-FE46F783C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1" y="18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97" name="Rectangle 67">
                <a:extLst>
                  <a:ext uri="{FF2B5EF4-FFF2-40B4-BE49-F238E27FC236}">
                    <a16:creationId xmlns:a16="http://schemas.microsoft.com/office/drawing/2014/main" id="{03DD22D1-6207-8123-B7C7-052A57CFF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7" y="18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9298" name="Rectangle 68">
                <a:extLst>
                  <a:ext uri="{FF2B5EF4-FFF2-40B4-BE49-F238E27FC236}">
                    <a16:creationId xmlns:a16="http://schemas.microsoft.com/office/drawing/2014/main" id="{A1B3247E-571A-2453-8755-C0CAF7D34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9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9299" name="Rectangle 69">
                <a:extLst>
                  <a:ext uri="{FF2B5EF4-FFF2-40B4-BE49-F238E27FC236}">
                    <a16:creationId xmlns:a16="http://schemas.microsoft.com/office/drawing/2014/main" id="{F1421AD9-EFF5-966F-41DB-4AA6BC82E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19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grpSp>
            <p:nvGrpSpPr>
              <p:cNvPr id="9300" name="Group 70">
                <a:extLst>
                  <a:ext uri="{FF2B5EF4-FFF2-40B4-BE49-F238E27FC236}">
                    <a16:creationId xmlns:a16="http://schemas.microsoft.com/office/drawing/2014/main" id="{F78A9BD1-2F7F-81C6-BD84-A47EEC834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9" y="1709"/>
                <a:ext cx="194" cy="364"/>
                <a:chOff x="1639" y="1709"/>
                <a:chExt cx="194" cy="364"/>
              </a:xfrm>
            </p:grpSpPr>
            <p:sp>
              <p:nvSpPr>
                <p:cNvPr id="9301" name="Oval 71">
                  <a:extLst>
                    <a:ext uri="{FF2B5EF4-FFF2-40B4-BE49-F238E27FC236}">
                      <a16:creationId xmlns:a16="http://schemas.microsoft.com/office/drawing/2014/main" id="{02F15815-3B82-F0D6-8D71-157245E4F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15" y="17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9302" name="Freeform 72">
                  <a:extLst>
                    <a:ext uri="{FF2B5EF4-FFF2-40B4-BE49-F238E27FC236}">
                      <a16:creationId xmlns:a16="http://schemas.microsoft.com/office/drawing/2014/main" id="{EB4AF290-7971-C7F9-72F3-1FC0C17978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9" y="17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37" name="Group 73">
              <a:extLst>
                <a:ext uri="{FF2B5EF4-FFF2-40B4-BE49-F238E27FC236}">
                  <a16:creationId xmlns:a16="http://schemas.microsoft.com/office/drawing/2014/main" id="{EEB43F5A-DA25-0ADA-07EE-639F759B0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6" y="2116"/>
              <a:ext cx="967" cy="448"/>
              <a:chOff x="1356" y="2116"/>
              <a:chExt cx="967" cy="448"/>
            </a:xfrm>
          </p:grpSpPr>
          <p:grpSp>
            <p:nvGrpSpPr>
              <p:cNvPr id="9276" name="Group 74">
                <a:extLst>
                  <a:ext uri="{FF2B5EF4-FFF2-40B4-BE49-F238E27FC236}">
                    <a16:creationId xmlns:a16="http://schemas.microsoft.com/office/drawing/2014/main" id="{62BD50F1-A612-A80B-E52B-A6EB19C0F1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56" y="2116"/>
                <a:ext cx="305" cy="448"/>
                <a:chOff x="1356" y="2116"/>
                <a:chExt cx="305" cy="448"/>
              </a:xfrm>
            </p:grpSpPr>
            <p:grpSp>
              <p:nvGrpSpPr>
                <p:cNvPr id="9290" name="Group 75">
                  <a:extLst>
                    <a:ext uri="{FF2B5EF4-FFF2-40B4-BE49-F238E27FC236}">
                      <a16:creationId xmlns:a16="http://schemas.microsoft.com/office/drawing/2014/main" id="{44C03C96-CA7B-3FAA-47FF-79ED3D0A1E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56" y="2116"/>
                  <a:ext cx="305" cy="448"/>
                  <a:chOff x="1356" y="2116"/>
                  <a:chExt cx="305" cy="448"/>
                </a:xfrm>
              </p:grpSpPr>
              <p:sp>
                <p:nvSpPr>
                  <p:cNvPr id="9292" name="AutoShape 76">
                    <a:extLst>
                      <a:ext uri="{FF2B5EF4-FFF2-40B4-BE49-F238E27FC236}">
                        <a16:creationId xmlns:a16="http://schemas.microsoft.com/office/drawing/2014/main" id="{A87F85FE-97E2-6A82-23F2-E818719158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56" y="2187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9293" name="AutoShape 77">
                    <a:extLst>
                      <a:ext uri="{FF2B5EF4-FFF2-40B4-BE49-F238E27FC236}">
                        <a16:creationId xmlns:a16="http://schemas.microsoft.com/office/drawing/2014/main" id="{B030B9EA-02C0-9C60-94B9-D1677B59CA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26" y="2116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9291" name="AutoShape 78">
                  <a:extLst>
                    <a:ext uri="{FF2B5EF4-FFF2-40B4-BE49-F238E27FC236}">
                      <a16:creationId xmlns:a16="http://schemas.microsoft.com/office/drawing/2014/main" id="{1F518B4D-1C5E-B3BC-3E4C-B0BCFE0999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8" y="2220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grpSp>
            <p:nvGrpSpPr>
              <p:cNvPr id="9277" name="Group 79">
                <a:extLst>
                  <a:ext uri="{FF2B5EF4-FFF2-40B4-BE49-F238E27FC236}">
                    <a16:creationId xmlns:a16="http://schemas.microsoft.com/office/drawing/2014/main" id="{AD1D9790-B0BC-6722-2282-3C73E638F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57" y="2116"/>
                <a:ext cx="378" cy="448"/>
                <a:chOff x="1657" y="2116"/>
                <a:chExt cx="378" cy="448"/>
              </a:xfrm>
            </p:grpSpPr>
            <p:grpSp>
              <p:nvGrpSpPr>
                <p:cNvPr id="9285" name="Group 80">
                  <a:extLst>
                    <a:ext uri="{FF2B5EF4-FFF2-40B4-BE49-F238E27FC236}">
                      <a16:creationId xmlns:a16="http://schemas.microsoft.com/office/drawing/2014/main" id="{77ECFF99-A625-B2EE-D19F-89B8CF3DAC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57" y="2116"/>
                  <a:ext cx="378" cy="448"/>
                  <a:chOff x="1657" y="2116"/>
                  <a:chExt cx="378" cy="448"/>
                </a:xfrm>
              </p:grpSpPr>
              <p:sp>
                <p:nvSpPr>
                  <p:cNvPr id="9288" name="AutoShape 81">
                    <a:extLst>
                      <a:ext uri="{FF2B5EF4-FFF2-40B4-BE49-F238E27FC236}">
                        <a16:creationId xmlns:a16="http://schemas.microsoft.com/office/drawing/2014/main" id="{3696F541-A418-1AC1-FCA0-0484EA0795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57" y="2187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9289" name="AutoShape 82">
                    <a:extLst>
                      <a:ext uri="{FF2B5EF4-FFF2-40B4-BE49-F238E27FC236}">
                        <a16:creationId xmlns:a16="http://schemas.microsoft.com/office/drawing/2014/main" id="{DBAEB1AF-3466-D4B3-AC69-6CC48DD3CE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43" y="2116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9286" name="Oval 83">
                  <a:extLst>
                    <a:ext uri="{FF2B5EF4-FFF2-40B4-BE49-F238E27FC236}">
                      <a16:creationId xmlns:a16="http://schemas.microsoft.com/office/drawing/2014/main" id="{EDCA1AD4-426F-1C8F-7941-5399BC68EE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2" y="2152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9287" name="AutoShape 84">
                  <a:extLst>
                    <a:ext uri="{FF2B5EF4-FFF2-40B4-BE49-F238E27FC236}">
                      <a16:creationId xmlns:a16="http://schemas.microsoft.com/office/drawing/2014/main" id="{145448CD-7113-9000-5D54-566AF7E11A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" y="2362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9278" name="Freeform 85">
                <a:extLst>
                  <a:ext uri="{FF2B5EF4-FFF2-40B4-BE49-F238E27FC236}">
                    <a16:creationId xmlns:a16="http://schemas.microsoft.com/office/drawing/2014/main" id="{EB589531-75C7-246B-EFD0-1882C04A9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1" y="2345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9" name="Rectangle 86">
                <a:extLst>
                  <a:ext uri="{FF2B5EF4-FFF2-40B4-BE49-F238E27FC236}">
                    <a16:creationId xmlns:a16="http://schemas.microsoft.com/office/drawing/2014/main" id="{8C4D344F-84C0-19BB-3B80-06DF34565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7" y="2345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9280" name="Rectangle 87">
                <a:extLst>
                  <a:ext uri="{FF2B5EF4-FFF2-40B4-BE49-F238E27FC236}">
                    <a16:creationId xmlns:a16="http://schemas.microsoft.com/office/drawing/2014/main" id="{ED1A58C5-96FA-0455-43D1-4D06A6D8B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2426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9281" name="Rectangle 88">
                <a:extLst>
                  <a:ext uri="{FF2B5EF4-FFF2-40B4-BE49-F238E27FC236}">
                    <a16:creationId xmlns:a16="http://schemas.microsoft.com/office/drawing/2014/main" id="{1B8EB3C9-C19B-86C1-5EBB-DD49628EE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1" y="2426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grpSp>
            <p:nvGrpSpPr>
              <p:cNvPr id="9282" name="Group 89">
                <a:extLst>
                  <a:ext uri="{FF2B5EF4-FFF2-40B4-BE49-F238E27FC236}">
                    <a16:creationId xmlns:a16="http://schemas.microsoft.com/office/drawing/2014/main" id="{71B999C3-F0D4-F14A-EB40-8ADE374F9B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9" y="2173"/>
                <a:ext cx="194" cy="364"/>
                <a:chOff x="2039" y="2173"/>
                <a:chExt cx="194" cy="364"/>
              </a:xfrm>
            </p:grpSpPr>
            <p:sp>
              <p:nvSpPr>
                <p:cNvPr id="9283" name="Oval 90">
                  <a:extLst>
                    <a:ext uri="{FF2B5EF4-FFF2-40B4-BE49-F238E27FC236}">
                      <a16:creationId xmlns:a16="http://schemas.microsoft.com/office/drawing/2014/main" id="{D771A688-291D-A652-EA94-D36DE3A4B1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5" y="2173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9284" name="Freeform 91">
                  <a:extLst>
                    <a:ext uri="{FF2B5EF4-FFF2-40B4-BE49-F238E27FC236}">
                      <a16:creationId xmlns:a16="http://schemas.microsoft.com/office/drawing/2014/main" id="{044C7CCA-4885-66C1-C541-1AFEA438A5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9" y="2241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38" name="Group 92">
              <a:extLst>
                <a:ext uri="{FF2B5EF4-FFF2-40B4-BE49-F238E27FC236}">
                  <a16:creationId xmlns:a16="http://schemas.microsoft.com/office/drawing/2014/main" id="{09B54E5B-3535-EE31-F9A0-D3BEA76F1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2" y="2604"/>
              <a:ext cx="967" cy="448"/>
              <a:chOff x="1772" y="2604"/>
              <a:chExt cx="967" cy="448"/>
            </a:xfrm>
          </p:grpSpPr>
          <p:grpSp>
            <p:nvGrpSpPr>
              <p:cNvPr id="9258" name="Group 93">
                <a:extLst>
                  <a:ext uri="{FF2B5EF4-FFF2-40B4-BE49-F238E27FC236}">
                    <a16:creationId xmlns:a16="http://schemas.microsoft.com/office/drawing/2014/main" id="{F4ACEA56-E149-96D3-6239-B32A4D3337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2" y="2604"/>
                <a:ext cx="305" cy="448"/>
                <a:chOff x="1772" y="2604"/>
                <a:chExt cx="305" cy="448"/>
              </a:xfrm>
            </p:grpSpPr>
            <p:grpSp>
              <p:nvGrpSpPr>
                <p:cNvPr id="9272" name="Group 94">
                  <a:extLst>
                    <a:ext uri="{FF2B5EF4-FFF2-40B4-BE49-F238E27FC236}">
                      <a16:creationId xmlns:a16="http://schemas.microsoft.com/office/drawing/2014/main" id="{1337BA14-C565-1B20-CF13-1EE91428B0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2" y="2604"/>
                  <a:ext cx="305" cy="448"/>
                  <a:chOff x="1772" y="2604"/>
                  <a:chExt cx="305" cy="448"/>
                </a:xfrm>
              </p:grpSpPr>
              <p:sp>
                <p:nvSpPr>
                  <p:cNvPr id="9274" name="AutoShape 95">
                    <a:extLst>
                      <a:ext uri="{FF2B5EF4-FFF2-40B4-BE49-F238E27FC236}">
                        <a16:creationId xmlns:a16="http://schemas.microsoft.com/office/drawing/2014/main" id="{0707982B-CD3B-42AF-B681-BC1592EDC1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2" y="2675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9275" name="AutoShape 96">
                    <a:extLst>
                      <a:ext uri="{FF2B5EF4-FFF2-40B4-BE49-F238E27FC236}">
                        <a16:creationId xmlns:a16="http://schemas.microsoft.com/office/drawing/2014/main" id="{29D278C1-661D-AE88-4829-5EB6E70DE6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42" y="2604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9273" name="AutoShape 97">
                  <a:extLst>
                    <a:ext uri="{FF2B5EF4-FFF2-40B4-BE49-F238E27FC236}">
                      <a16:creationId xmlns:a16="http://schemas.microsoft.com/office/drawing/2014/main" id="{0457A7A0-6ECE-1D05-34CB-49C46D4444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4" y="2708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grpSp>
            <p:nvGrpSpPr>
              <p:cNvPr id="9259" name="Group 98">
                <a:extLst>
                  <a:ext uri="{FF2B5EF4-FFF2-40B4-BE49-F238E27FC236}">
                    <a16:creationId xmlns:a16="http://schemas.microsoft.com/office/drawing/2014/main" id="{B7A688FD-7787-A331-7846-B8C8F9BCE6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3" y="2604"/>
                <a:ext cx="378" cy="448"/>
                <a:chOff x="2073" y="2604"/>
                <a:chExt cx="378" cy="448"/>
              </a:xfrm>
            </p:grpSpPr>
            <p:grpSp>
              <p:nvGrpSpPr>
                <p:cNvPr id="9267" name="Group 99">
                  <a:extLst>
                    <a:ext uri="{FF2B5EF4-FFF2-40B4-BE49-F238E27FC236}">
                      <a16:creationId xmlns:a16="http://schemas.microsoft.com/office/drawing/2014/main" id="{FFD37D14-DCA2-1145-8516-4C4D6C5663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73" y="2604"/>
                  <a:ext cx="378" cy="448"/>
                  <a:chOff x="2073" y="2604"/>
                  <a:chExt cx="378" cy="448"/>
                </a:xfrm>
              </p:grpSpPr>
              <p:sp>
                <p:nvSpPr>
                  <p:cNvPr id="9270" name="AutoShape 100">
                    <a:extLst>
                      <a:ext uri="{FF2B5EF4-FFF2-40B4-BE49-F238E27FC236}">
                        <a16:creationId xmlns:a16="http://schemas.microsoft.com/office/drawing/2014/main" id="{31B2393A-A485-D54E-5DE2-92A1E77176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3" y="2675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9271" name="AutoShape 101">
                    <a:extLst>
                      <a:ext uri="{FF2B5EF4-FFF2-40B4-BE49-F238E27FC236}">
                        <a16:creationId xmlns:a16="http://schemas.microsoft.com/office/drawing/2014/main" id="{3370C272-EAB6-0C0E-3551-EB4914CD6D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59" y="2604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9268" name="Oval 102">
                  <a:extLst>
                    <a:ext uri="{FF2B5EF4-FFF2-40B4-BE49-F238E27FC236}">
                      <a16:creationId xmlns:a16="http://schemas.microsoft.com/office/drawing/2014/main" id="{06E34E4E-4E0A-5EB5-AF71-5FEC6AD4DB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8" y="2640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9269" name="AutoShape 103">
                  <a:extLst>
                    <a:ext uri="{FF2B5EF4-FFF2-40B4-BE49-F238E27FC236}">
                      <a16:creationId xmlns:a16="http://schemas.microsoft.com/office/drawing/2014/main" id="{E3DBECD7-4E7D-1049-5D19-993A97763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0" y="2850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9260" name="Freeform 104">
                <a:extLst>
                  <a:ext uri="{FF2B5EF4-FFF2-40B4-BE49-F238E27FC236}">
                    <a16:creationId xmlns:a16="http://schemas.microsoft.com/office/drawing/2014/main" id="{69132F96-D7FA-D38F-28E9-91E422000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7" y="2833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1" name="Rectangle 105">
                <a:extLst>
                  <a:ext uri="{FF2B5EF4-FFF2-40B4-BE49-F238E27FC236}">
                    <a16:creationId xmlns:a16="http://schemas.microsoft.com/office/drawing/2014/main" id="{7D266550-AF2A-9178-E475-6EE0A21C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2833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9262" name="Rectangle 106">
                <a:extLst>
                  <a:ext uri="{FF2B5EF4-FFF2-40B4-BE49-F238E27FC236}">
                    <a16:creationId xmlns:a16="http://schemas.microsoft.com/office/drawing/2014/main" id="{DE814EE6-7D5F-808F-0FCB-CCC0C7958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914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9263" name="Rectangle 107">
                <a:extLst>
                  <a:ext uri="{FF2B5EF4-FFF2-40B4-BE49-F238E27FC236}">
                    <a16:creationId xmlns:a16="http://schemas.microsoft.com/office/drawing/2014/main" id="{EF7179D5-52BC-61FA-51D6-A67ED1569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7" y="2914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grpSp>
            <p:nvGrpSpPr>
              <p:cNvPr id="9264" name="Group 108">
                <a:extLst>
                  <a:ext uri="{FF2B5EF4-FFF2-40B4-BE49-F238E27FC236}">
                    <a16:creationId xmlns:a16="http://schemas.microsoft.com/office/drawing/2014/main" id="{9489DC00-3B77-8C33-F214-0F2A74751F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55" y="2661"/>
                <a:ext cx="194" cy="364"/>
                <a:chOff x="2455" y="2661"/>
                <a:chExt cx="194" cy="364"/>
              </a:xfrm>
            </p:grpSpPr>
            <p:sp>
              <p:nvSpPr>
                <p:cNvPr id="9265" name="Oval 109">
                  <a:extLst>
                    <a:ext uri="{FF2B5EF4-FFF2-40B4-BE49-F238E27FC236}">
                      <a16:creationId xmlns:a16="http://schemas.microsoft.com/office/drawing/2014/main" id="{804FAE5F-EA79-381C-C75B-D8CA2901C6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1" y="2661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9266" name="Freeform 110">
                  <a:extLst>
                    <a:ext uri="{FF2B5EF4-FFF2-40B4-BE49-F238E27FC236}">
                      <a16:creationId xmlns:a16="http://schemas.microsoft.com/office/drawing/2014/main" id="{2E4A3DC2-CD2D-FDD4-38FD-75F784B84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55" y="2729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239" name="Group 111">
              <a:extLst>
                <a:ext uri="{FF2B5EF4-FFF2-40B4-BE49-F238E27FC236}">
                  <a16:creationId xmlns:a16="http://schemas.microsoft.com/office/drawing/2014/main" id="{6722B8E0-537F-FE6A-A99E-FC8486D7E4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88" y="3052"/>
              <a:ext cx="967" cy="448"/>
              <a:chOff x="2188" y="3052"/>
              <a:chExt cx="967" cy="448"/>
            </a:xfrm>
          </p:grpSpPr>
          <p:grpSp>
            <p:nvGrpSpPr>
              <p:cNvPr id="9240" name="Group 112">
                <a:extLst>
                  <a:ext uri="{FF2B5EF4-FFF2-40B4-BE49-F238E27FC236}">
                    <a16:creationId xmlns:a16="http://schemas.microsoft.com/office/drawing/2014/main" id="{F6A5666A-FFED-6236-296F-3113672F00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8" y="3052"/>
                <a:ext cx="305" cy="448"/>
                <a:chOff x="2188" y="3052"/>
                <a:chExt cx="305" cy="448"/>
              </a:xfrm>
            </p:grpSpPr>
            <p:grpSp>
              <p:nvGrpSpPr>
                <p:cNvPr id="9254" name="Group 113">
                  <a:extLst>
                    <a:ext uri="{FF2B5EF4-FFF2-40B4-BE49-F238E27FC236}">
                      <a16:creationId xmlns:a16="http://schemas.microsoft.com/office/drawing/2014/main" id="{6F5E2682-38CC-118B-273B-891AB54EC8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88" y="3052"/>
                  <a:ext cx="305" cy="448"/>
                  <a:chOff x="2188" y="3052"/>
                  <a:chExt cx="305" cy="448"/>
                </a:xfrm>
              </p:grpSpPr>
              <p:sp>
                <p:nvSpPr>
                  <p:cNvPr id="9256" name="AutoShape 114">
                    <a:extLst>
                      <a:ext uri="{FF2B5EF4-FFF2-40B4-BE49-F238E27FC236}">
                        <a16:creationId xmlns:a16="http://schemas.microsoft.com/office/drawing/2014/main" id="{F2E4C300-1C78-AE3C-D6AD-DBD23CCB8B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8" y="3123"/>
                    <a:ext cx="305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9257" name="AutoShape 115">
                    <a:extLst>
                      <a:ext uri="{FF2B5EF4-FFF2-40B4-BE49-F238E27FC236}">
                        <a16:creationId xmlns:a16="http://schemas.microsoft.com/office/drawing/2014/main" id="{82574ABD-EEAA-0AE0-A709-6D8ABEF6BD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8" y="3052"/>
                    <a:ext cx="235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F6BF69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9255" name="AutoShape 116">
                  <a:extLst>
                    <a:ext uri="{FF2B5EF4-FFF2-40B4-BE49-F238E27FC236}">
                      <a16:creationId xmlns:a16="http://schemas.microsoft.com/office/drawing/2014/main" id="{33DC6B1D-F0A5-268D-5F39-3DDB96D06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0" y="3156"/>
                  <a:ext cx="158" cy="27"/>
                </a:xfrm>
                <a:prstGeom prst="parallelogram">
                  <a:avLst>
                    <a:gd name="adj" fmla="val 146269"/>
                  </a:avLst>
                </a:prstGeom>
                <a:solidFill>
                  <a:srgbClr val="F6BF69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grpSp>
            <p:nvGrpSpPr>
              <p:cNvPr id="9241" name="Group 117">
                <a:extLst>
                  <a:ext uri="{FF2B5EF4-FFF2-40B4-BE49-F238E27FC236}">
                    <a16:creationId xmlns:a16="http://schemas.microsoft.com/office/drawing/2014/main" id="{9F2FE9F5-8635-F3F3-0AF7-E5242289AD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89" y="3052"/>
                <a:ext cx="378" cy="448"/>
                <a:chOff x="2489" y="3052"/>
                <a:chExt cx="378" cy="448"/>
              </a:xfrm>
            </p:grpSpPr>
            <p:grpSp>
              <p:nvGrpSpPr>
                <p:cNvPr id="9249" name="Group 118">
                  <a:extLst>
                    <a:ext uri="{FF2B5EF4-FFF2-40B4-BE49-F238E27FC236}">
                      <a16:creationId xmlns:a16="http://schemas.microsoft.com/office/drawing/2014/main" id="{438A5324-ADA7-685E-24BC-AB0FCA13F0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89" y="3052"/>
                  <a:ext cx="378" cy="448"/>
                  <a:chOff x="2489" y="3052"/>
                  <a:chExt cx="378" cy="448"/>
                </a:xfrm>
              </p:grpSpPr>
              <p:sp>
                <p:nvSpPr>
                  <p:cNvPr id="9252" name="AutoShape 119">
                    <a:extLst>
                      <a:ext uri="{FF2B5EF4-FFF2-40B4-BE49-F238E27FC236}">
                        <a16:creationId xmlns:a16="http://schemas.microsoft.com/office/drawing/2014/main" id="{B90BB973-C190-9F02-C67B-C6856D524B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89" y="3123"/>
                    <a:ext cx="378" cy="377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  <p:sp>
                <p:nvSpPr>
                  <p:cNvPr id="9253" name="AutoShape 120">
                    <a:extLst>
                      <a:ext uri="{FF2B5EF4-FFF2-40B4-BE49-F238E27FC236}">
                        <a16:creationId xmlns:a16="http://schemas.microsoft.com/office/drawing/2014/main" id="{9B72A1B5-4D0A-CF31-FDFD-168076400D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75" y="3052"/>
                    <a:ext cx="292" cy="78"/>
                  </a:xfrm>
                  <a:prstGeom prst="cube">
                    <a:avLst>
                      <a:gd name="adj" fmla="val 24995"/>
                    </a:avLst>
                  </a:prstGeom>
                  <a:solidFill>
                    <a:srgbClr val="A2C1FE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/>
                    <a:endParaRPr lang="en-US" altLang="en-US"/>
                  </a:p>
                </p:txBody>
              </p:sp>
            </p:grpSp>
            <p:sp>
              <p:nvSpPr>
                <p:cNvPr id="9250" name="Oval 121">
                  <a:extLst>
                    <a:ext uri="{FF2B5EF4-FFF2-40B4-BE49-F238E27FC236}">
                      <a16:creationId xmlns:a16="http://schemas.microsoft.com/office/drawing/2014/main" id="{35269586-4BBF-DED3-0663-B6248A5E11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3088"/>
                  <a:ext cx="49" cy="27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9251" name="AutoShape 122">
                  <a:extLst>
                    <a:ext uri="{FF2B5EF4-FFF2-40B4-BE49-F238E27FC236}">
                      <a16:creationId xmlns:a16="http://schemas.microsoft.com/office/drawing/2014/main" id="{B4EA9DD6-4B28-07FB-D15C-00546C1BF6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6" y="3298"/>
                  <a:ext cx="198" cy="84"/>
                </a:xfrm>
                <a:prstGeom prst="octagon">
                  <a:avLst>
                    <a:gd name="adj" fmla="val 29282"/>
                  </a:avLst>
                </a:prstGeom>
                <a:solidFill>
                  <a:srgbClr val="A2C1FE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9242" name="Freeform 123">
                <a:extLst>
                  <a:ext uri="{FF2B5EF4-FFF2-40B4-BE49-F238E27FC236}">
                    <a16:creationId xmlns:a16="http://schemas.microsoft.com/office/drawing/2014/main" id="{4E1DD930-4722-1D2B-E2F0-19CDF54EF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3" y="3281"/>
                <a:ext cx="86" cy="192"/>
              </a:xfrm>
              <a:custGeom>
                <a:avLst/>
                <a:gdLst>
                  <a:gd name="T0" fmla="*/ 62 w 86"/>
                  <a:gd name="T1" fmla="*/ 0 h 192"/>
                  <a:gd name="T2" fmla="*/ 85 w 86"/>
                  <a:gd name="T3" fmla="*/ 0 h 192"/>
                  <a:gd name="T4" fmla="*/ 23 w 86"/>
                  <a:gd name="T5" fmla="*/ 191 h 192"/>
                  <a:gd name="T6" fmla="*/ 0 w 86"/>
                  <a:gd name="T7" fmla="*/ 191 h 192"/>
                  <a:gd name="T8" fmla="*/ 62 w 86"/>
                  <a:gd name="T9" fmla="*/ 0 h 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192"/>
                  <a:gd name="T17" fmla="*/ 86 w 86"/>
                  <a:gd name="T18" fmla="*/ 192 h 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192">
                    <a:moveTo>
                      <a:pt x="62" y="0"/>
                    </a:moveTo>
                    <a:lnTo>
                      <a:pt x="85" y="0"/>
                    </a:lnTo>
                    <a:lnTo>
                      <a:pt x="23" y="191"/>
                    </a:lnTo>
                    <a:lnTo>
                      <a:pt x="0" y="191"/>
                    </a:lnTo>
                    <a:lnTo>
                      <a:pt x="62" y="0"/>
                    </a:lnTo>
                  </a:path>
                </a:pathLst>
              </a:cu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3" name="Rectangle 124">
                <a:extLst>
                  <a:ext uri="{FF2B5EF4-FFF2-40B4-BE49-F238E27FC236}">
                    <a16:creationId xmlns:a16="http://schemas.microsoft.com/office/drawing/2014/main" id="{4E3AAA65-7E53-A26C-E5BE-D2EDF27C0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9" y="3281"/>
                <a:ext cx="106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9244" name="Rectangle 125">
                <a:extLst>
                  <a:ext uri="{FF2B5EF4-FFF2-40B4-BE49-F238E27FC236}">
                    <a16:creationId xmlns:a16="http://schemas.microsoft.com/office/drawing/2014/main" id="{4FA88009-2BFD-F76F-C81E-5B8EAEE97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6" y="3362"/>
                <a:ext cx="82" cy="16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9245" name="Rectangle 126">
                <a:extLst>
                  <a:ext uri="{FF2B5EF4-FFF2-40B4-BE49-F238E27FC236}">
                    <a16:creationId xmlns:a16="http://schemas.microsoft.com/office/drawing/2014/main" id="{04F44D67-77B0-EFAD-82AE-D2A1744ABC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3" y="3362"/>
                <a:ext cx="103" cy="11"/>
              </a:xfrm>
              <a:prstGeom prst="rect">
                <a:avLst/>
              </a:prstGeom>
              <a:solidFill>
                <a:srgbClr val="FC012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grpSp>
            <p:nvGrpSpPr>
              <p:cNvPr id="9246" name="Group 127">
                <a:extLst>
                  <a:ext uri="{FF2B5EF4-FFF2-40B4-BE49-F238E27FC236}">
                    <a16:creationId xmlns:a16="http://schemas.microsoft.com/office/drawing/2014/main" id="{9F0F60AE-9944-68E8-974A-8EB0FB117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1" y="3109"/>
                <a:ext cx="194" cy="364"/>
                <a:chOff x="2871" y="3109"/>
                <a:chExt cx="194" cy="364"/>
              </a:xfrm>
            </p:grpSpPr>
            <p:sp>
              <p:nvSpPr>
                <p:cNvPr id="9247" name="Oval 128">
                  <a:extLst>
                    <a:ext uri="{FF2B5EF4-FFF2-40B4-BE49-F238E27FC236}">
                      <a16:creationId xmlns:a16="http://schemas.microsoft.com/office/drawing/2014/main" id="{79A775FC-F0F7-E8A0-B1FB-777637242C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7" y="3109"/>
                  <a:ext cx="48" cy="48"/>
                </a:xfrm>
                <a:prstGeom prst="ellipse">
                  <a:avLst/>
                </a:prstGeom>
                <a:solidFill>
                  <a:srgbClr val="FC0128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9248" name="Freeform 129">
                  <a:extLst>
                    <a:ext uri="{FF2B5EF4-FFF2-40B4-BE49-F238E27FC236}">
                      <a16:creationId xmlns:a16="http://schemas.microsoft.com/office/drawing/2014/main" id="{CFB47336-B3A0-91E2-280F-ED1827AC5C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1" y="3177"/>
                  <a:ext cx="194" cy="296"/>
                </a:xfrm>
                <a:custGeom>
                  <a:avLst/>
                  <a:gdLst>
                    <a:gd name="T0" fmla="*/ 2 w 194"/>
                    <a:gd name="T1" fmla="*/ 137 h 296"/>
                    <a:gd name="T2" fmla="*/ 1 w 194"/>
                    <a:gd name="T3" fmla="*/ 140 h 296"/>
                    <a:gd name="T4" fmla="*/ 0 w 194"/>
                    <a:gd name="T5" fmla="*/ 145 h 296"/>
                    <a:gd name="T6" fmla="*/ 0 w 194"/>
                    <a:gd name="T7" fmla="*/ 150 h 296"/>
                    <a:gd name="T8" fmla="*/ 2 w 194"/>
                    <a:gd name="T9" fmla="*/ 155 h 296"/>
                    <a:gd name="T10" fmla="*/ 4 w 194"/>
                    <a:gd name="T11" fmla="*/ 159 h 296"/>
                    <a:gd name="T12" fmla="*/ 8 w 194"/>
                    <a:gd name="T13" fmla="*/ 163 h 296"/>
                    <a:gd name="T14" fmla="*/ 12 w 194"/>
                    <a:gd name="T15" fmla="*/ 165 h 296"/>
                    <a:gd name="T16" fmla="*/ 16 w 194"/>
                    <a:gd name="T17" fmla="*/ 166 h 296"/>
                    <a:gd name="T18" fmla="*/ 21 w 194"/>
                    <a:gd name="T19" fmla="*/ 166 h 296"/>
                    <a:gd name="T20" fmla="*/ 126 w 194"/>
                    <a:gd name="T21" fmla="*/ 295 h 296"/>
                    <a:gd name="T22" fmla="*/ 159 w 194"/>
                    <a:gd name="T23" fmla="*/ 142 h 296"/>
                    <a:gd name="T24" fmla="*/ 159 w 194"/>
                    <a:gd name="T25" fmla="*/ 138 h 296"/>
                    <a:gd name="T26" fmla="*/ 157 w 194"/>
                    <a:gd name="T27" fmla="*/ 136 h 296"/>
                    <a:gd name="T28" fmla="*/ 154 w 194"/>
                    <a:gd name="T29" fmla="*/ 133 h 296"/>
                    <a:gd name="T30" fmla="*/ 152 w 194"/>
                    <a:gd name="T31" fmla="*/ 131 h 296"/>
                    <a:gd name="T32" fmla="*/ 148 w 194"/>
                    <a:gd name="T33" fmla="*/ 130 h 296"/>
                    <a:gd name="T34" fmla="*/ 144 w 194"/>
                    <a:gd name="T35" fmla="*/ 129 h 296"/>
                    <a:gd name="T36" fmla="*/ 140 w 194"/>
                    <a:gd name="T37" fmla="*/ 129 h 296"/>
                    <a:gd name="T38" fmla="*/ 137 w 194"/>
                    <a:gd name="T39" fmla="*/ 129 h 296"/>
                    <a:gd name="T40" fmla="*/ 93 w 194"/>
                    <a:gd name="T41" fmla="*/ 75 h 296"/>
                    <a:gd name="T42" fmla="*/ 179 w 194"/>
                    <a:gd name="T43" fmla="*/ 93 h 296"/>
                    <a:gd name="T44" fmla="*/ 183 w 194"/>
                    <a:gd name="T45" fmla="*/ 92 h 296"/>
                    <a:gd name="T46" fmla="*/ 185 w 194"/>
                    <a:gd name="T47" fmla="*/ 91 h 296"/>
                    <a:gd name="T48" fmla="*/ 189 w 194"/>
                    <a:gd name="T49" fmla="*/ 89 h 296"/>
                    <a:gd name="T50" fmla="*/ 191 w 194"/>
                    <a:gd name="T51" fmla="*/ 86 h 296"/>
                    <a:gd name="T52" fmla="*/ 192 w 194"/>
                    <a:gd name="T53" fmla="*/ 83 h 296"/>
                    <a:gd name="T54" fmla="*/ 193 w 194"/>
                    <a:gd name="T55" fmla="*/ 78 h 296"/>
                    <a:gd name="T56" fmla="*/ 192 w 194"/>
                    <a:gd name="T57" fmla="*/ 74 h 296"/>
                    <a:gd name="T58" fmla="*/ 190 w 194"/>
                    <a:gd name="T59" fmla="*/ 70 h 296"/>
                    <a:gd name="T60" fmla="*/ 188 w 194"/>
                    <a:gd name="T61" fmla="*/ 68 h 296"/>
                    <a:gd name="T62" fmla="*/ 184 w 194"/>
                    <a:gd name="T63" fmla="*/ 65 h 296"/>
                    <a:gd name="T64" fmla="*/ 181 w 194"/>
                    <a:gd name="T65" fmla="*/ 64 h 296"/>
                    <a:gd name="T66" fmla="*/ 122 w 194"/>
                    <a:gd name="T67" fmla="*/ 64 h 296"/>
                    <a:gd name="T68" fmla="*/ 112 w 194"/>
                    <a:gd name="T69" fmla="*/ 42 h 296"/>
                    <a:gd name="T70" fmla="*/ 113 w 194"/>
                    <a:gd name="T71" fmla="*/ 37 h 296"/>
                    <a:gd name="T72" fmla="*/ 114 w 194"/>
                    <a:gd name="T73" fmla="*/ 30 h 296"/>
                    <a:gd name="T74" fmla="*/ 114 w 194"/>
                    <a:gd name="T75" fmla="*/ 24 h 296"/>
                    <a:gd name="T76" fmla="*/ 112 w 194"/>
                    <a:gd name="T77" fmla="*/ 19 h 296"/>
                    <a:gd name="T78" fmla="*/ 110 w 194"/>
                    <a:gd name="T79" fmla="*/ 15 h 296"/>
                    <a:gd name="T80" fmla="*/ 107 w 194"/>
                    <a:gd name="T81" fmla="*/ 10 h 296"/>
                    <a:gd name="T82" fmla="*/ 103 w 194"/>
                    <a:gd name="T83" fmla="*/ 7 h 296"/>
                    <a:gd name="T84" fmla="*/ 98 w 194"/>
                    <a:gd name="T85" fmla="*/ 3 h 296"/>
                    <a:gd name="T86" fmla="*/ 93 w 194"/>
                    <a:gd name="T87" fmla="*/ 1 h 296"/>
                    <a:gd name="T88" fmla="*/ 87 w 194"/>
                    <a:gd name="T89" fmla="*/ 0 h 296"/>
                    <a:gd name="T90" fmla="*/ 81 w 194"/>
                    <a:gd name="T91" fmla="*/ 0 h 296"/>
                    <a:gd name="T92" fmla="*/ 75 w 194"/>
                    <a:gd name="T93" fmla="*/ 1 h 296"/>
                    <a:gd name="T94" fmla="*/ 69 w 194"/>
                    <a:gd name="T95" fmla="*/ 3 h 296"/>
                    <a:gd name="T96" fmla="*/ 63 w 194"/>
                    <a:gd name="T97" fmla="*/ 6 h 296"/>
                    <a:gd name="T98" fmla="*/ 59 w 194"/>
                    <a:gd name="T99" fmla="*/ 11 h 296"/>
                    <a:gd name="T100" fmla="*/ 55 w 194"/>
                    <a:gd name="T101" fmla="*/ 17 h 296"/>
                    <a:gd name="T102" fmla="*/ 53 w 194"/>
                    <a:gd name="T103" fmla="*/ 23 h 29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w 194"/>
                    <a:gd name="T157" fmla="*/ 0 h 296"/>
                    <a:gd name="T158" fmla="*/ 194 w 194"/>
                    <a:gd name="T159" fmla="*/ 296 h 296"/>
                  </a:gdLst>
                  <a:ahLst/>
                  <a:cxnLst>
                    <a:cxn ang="T104">
                      <a:pos x="T0" y="T1"/>
                    </a:cxn>
                    <a:cxn ang="T105">
                      <a:pos x="T2" y="T3"/>
                    </a:cxn>
                    <a:cxn ang="T106">
                      <a:pos x="T4" y="T5"/>
                    </a:cxn>
                    <a:cxn ang="T107">
                      <a:pos x="T6" y="T7"/>
                    </a:cxn>
                    <a:cxn ang="T108">
                      <a:pos x="T8" y="T9"/>
                    </a:cxn>
                    <a:cxn ang="T109">
                      <a:pos x="T10" y="T11"/>
                    </a:cxn>
                    <a:cxn ang="T110">
                      <a:pos x="T12" y="T13"/>
                    </a:cxn>
                    <a:cxn ang="T111">
                      <a:pos x="T14" y="T15"/>
                    </a:cxn>
                    <a:cxn ang="T112">
                      <a:pos x="T16" y="T17"/>
                    </a:cxn>
                    <a:cxn ang="T113">
                      <a:pos x="T18" y="T19"/>
                    </a:cxn>
                    <a:cxn ang="T114">
                      <a:pos x="T20" y="T21"/>
                    </a:cxn>
                    <a:cxn ang="T115">
                      <a:pos x="T22" y="T23"/>
                    </a:cxn>
                    <a:cxn ang="T116">
                      <a:pos x="T24" y="T25"/>
                    </a:cxn>
                    <a:cxn ang="T117">
                      <a:pos x="T26" y="T27"/>
                    </a:cxn>
                    <a:cxn ang="T118">
                      <a:pos x="T28" y="T29"/>
                    </a:cxn>
                    <a:cxn ang="T119">
                      <a:pos x="T30" y="T31"/>
                    </a:cxn>
                    <a:cxn ang="T120">
                      <a:pos x="T32" y="T33"/>
                    </a:cxn>
                    <a:cxn ang="T121">
                      <a:pos x="T34" y="T35"/>
                    </a:cxn>
                    <a:cxn ang="T122">
                      <a:pos x="T36" y="T37"/>
                    </a:cxn>
                    <a:cxn ang="T123">
                      <a:pos x="T38" y="T39"/>
                    </a:cxn>
                    <a:cxn ang="T124">
                      <a:pos x="T40" y="T41"/>
                    </a:cxn>
                    <a:cxn ang="T125">
                      <a:pos x="T42" y="T43"/>
                    </a:cxn>
                    <a:cxn ang="T126">
                      <a:pos x="T44" y="T45"/>
                    </a:cxn>
                    <a:cxn ang="T127">
                      <a:pos x="T46" y="T47"/>
                    </a:cxn>
                    <a:cxn ang="T128">
                      <a:pos x="T48" y="T49"/>
                    </a:cxn>
                    <a:cxn ang="T129">
                      <a:pos x="T50" y="T51"/>
                    </a:cxn>
                    <a:cxn ang="T130">
                      <a:pos x="T52" y="T53"/>
                    </a:cxn>
                    <a:cxn ang="T131">
                      <a:pos x="T54" y="T55"/>
                    </a:cxn>
                    <a:cxn ang="T132">
                      <a:pos x="T56" y="T57"/>
                    </a:cxn>
                    <a:cxn ang="T133">
                      <a:pos x="T58" y="T59"/>
                    </a:cxn>
                    <a:cxn ang="T134">
                      <a:pos x="T60" y="T61"/>
                    </a:cxn>
                    <a:cxn ang="T135">
                      <a:pos x="T62" y="T63"/>
                    </a:cxn>
                    <a:cxn ang="T136">
                      <a:pos x="T64" y="T65"/>
                    </a:cxn>
                    <a:cxn ang="T137">
                      <a:pos x="T66" y="T67"/>
                    </a:cxn>
                    <a:cxn ang="T138">
                      <a:pos x="T68" y="T69"/>
                    </a:cxn>
                    <a:cxn ang="T139">
                      <a:pos x="T70" y="T71"/>
                    </a:cxn>
                    <a:cxn ang="T140">
                      <a:pos x="T72" y="T73"/>
                    </a:cxn>
                    <a:cxn ang="T141">
                      <a:pos x="T74" y="T75"/>
                    </a:cxn>
                    <a:cxn ang="T142">
                      <a:pos x="T76" y="T77"/>
                    </a:cxn>
                    <a:cxn ang="T143">
                      <a:pos x="T78" y="T79"/>
                    </a:cxn>
                    <a:cxn ang="T144">
                      <a:pos x="T80" y="T81"/>
                    </a:cxn>
                    <a:cxn ang="T145">
                      <a:pos x="T82" y="T83"/>
                    </a:cxn>
                    <a:cxn ang="T146">
                      <a:pos x="T84" y="T85"/>
                    </a:cxn>
                    <a:cxn ang="T147">
                      <a:pos x="T86" y="T87"/>
                    </a:cxn>
                    <a:cxn ang="T148">
                      <a:pos x="T88" y="T89"/>
                    </a:cxn>
                    <a:cxn ang="T149">
                      <a:pos x="T90" y="T91"/>
                    </a:cxn>
                    <a:cxn ang="T150">
                      <a:pos x="T92" y="T93"/>
                    </a:cxn>
                    <a:cxn ang="T151">
                      <a:pos x="T94" y="T95"/>
                    </a:cxn>
                    <a:cxn ang="T152">
                      <a:pos x="T96" y="T97"/>
                    </a:cxn>
                    <a:cxn ang="T153">
                      <a:pos x="T98" y="T99"/>
                    </a:cxn>
                    <a:cxn ang="T154">
                      <a:pos x="T100" y="T101"/>
                    </a:cxn>
                    <a:cxn ang="T155">
                      <a:pos x="T102" y="T103"/>
                    </a:cxn>
                  </a:cxnLst>
                  <a:rect l="T156" t="T157" r="T158" b="T159"/>
                  <a:pathLst>
                    <a:path w="194" h="296">
                      <a:moveTo>
                        <a:pt x="53" y="23"/>
                      </a:moveTo>
                      <a:lnTo>
                        <a:pt x="2" y="137"/>
                      </a:lnTo>
                      <a:lnTo>
                        <a:pt x="1" y="138"/>
                      </a:lnTo>
                      <a:lnTo>
                        <a:pt x="1" y="140"/>
                      </a:lnTo>
                      <a:lnTo>
                        <a:pt x="0" y="142"/>
                      </a:lnTo>
                      <a:lnTo>
                        <a:pt x="0" y="145"/>
                      </a:lnTo>
                      <a:lnTo>
                        <a:pt x="0" y="147"/>
                      </a:lnTo>
                      <a:lnTo>
                        <a:pt x="0" y="150"/>
                      </a:lnTo>
                      <a:lnTo>
                        <a:pt x="1" y="152"/>
                      </a:lnTo>
                      <a:lnTo>
                        <a:pt x="2" y="155"/>
                      </a:lnTo>
                      <a:lnTo>
                        <a:pt x="3" y="157"/>
                      </a:lnTo>
                      <a:lnTo>
                        <a:pt x="4" y="159"/>
                      </a:lnTo>
                      <a:lnTo>
                        <a:pt x="6" y="161"/>
                      </a:lnTo>
                      <a:lnTo>
                        <a:pt x="8" y="163"/>
                      </a:lnTo>
                      <a:lnTo>
                        <a:pt x="10" y="164"/>
                      </a:lnTo>
                      <a:lnTo>
                        <a:pt x="12" y="165"/>
                      </a:lnTo>
                      <a:lnTo>
                        <a:pt x="14" y="165"/>
                      </a:lnTo>
                      <a:lnTo>
                        <a:pt x="16" y="166"/>
                      </a:lnTo>
                      <a:lnTo>
                        <a:pt x="18" y="166"/>
                      </a:lnTo>
                      <a:lnTo>
                        <a:pt x="21" y="166"/>
                      </a:lnTo>
                      <a:lnTo>
                        <a:pt x="126" y="166"/>
                      </a:lnTo>
                      <a:lnTo>
                        <a:pt x="126" y="295"/>
                      </a:lnTo>
                      <a:lnTo>
                        <a:pt x="159" y="295"/>
                      </a:lnTo>
                      <a:lnTo>
                        <a:pt x="159" y="142"/>
                      </a:lnTo>
                      <a:lnTo>
                        <a:pt x="159" y="140"/>
                      </a:lnTo>
                      <a:lnTo>
                        <a:pt x="159" y="138"/>
                      </a:lnTo>
                      <a:lnTo>
                        <a:pt x="158" y="137"/>
                      </a:lnTo>
                      <a:lnTo>
                        <a:pt x="157" y="136"/>
                      </a:lnTo>
                      <a:lnTo>
                        <a:pt x="156" y="135"/>
                      </a:lnTo>
                      <a:lnTo>
                        <a:pt x="154" y="133"/>
                      </a:lnTo>
                      <a:lnTo>
                        <a:pt x="153" y="132"/>
                      </a:lnTo>
                      <a:lnTo>
                        <a:pt x="152" y="131"/>
                      </a:lnTo>
                      <a:lnTo>
                        <a:pt x="150" y="131"/>
                      </a:lnTo>
                      <a:lnTo>
                        <a:pt x="148" y="130"/>
                      </a:lnTo>
                      <a:lnTo>
                        <a:pt x="146" y="130"/>
                      </a:lnTo>
                      <a:lnTo>
                        <a:pt x="144" y="129"/>
                      </a:lnTo>
                      <a:lnTo>
                        <a:pt x="142" y="129"/>
                      </a:lnTo>
                      <a:lnTo>
                        <a:pt x="140" y="129"/>
                      </a:lnTo>
                      <a:lnTo>
                        <a:pt x="139" y="129"/>
                      </a:lnTo>
                      <a:lnTo>
                        <a:pt x="137" y="129"/>
                      </a:lnTo>
                      <a:lnTo>
                        <a:pt x="76" y="125"/>
                      </a:lnTo>
                      <a:lnTo>
                        <a:pt x="93" y="75"/>
                      </a:lnTo>
                      <a:lnTo>
                        <a:pt x="105" y="93"/>
                      </a:lnTo>
                      <a:lnTo>
                        <a:pt x="179" y="93"/>
                      </a:lnTo>
                      <a:lnTo>
                        <a:pt x="181" y="92"/>
                      </a:lnTo>
                      <a:lnTo>
                        <a:pt x="183" y="92"/>
                      </a:lnTo>
                      <a:lnTo>
                        <a:pt x="184" y="91"/>
                      </a:lnTo>
                      <a:lnTo>
                        <a:pt x="185" y="91"/>
                      </a:lnTo>
                      <a:lnTo>
                        <a:pt x="187" y="90"/>
                      </a:lnTo>
                      <a:lnTo>
                        <a:pt x="189" y="89"/>
                      </a:lnTo>
                      <a:lnTo>
                        <a:pt x="190" y="87"/>
                      </a:lnTo>
                      <a:lnTo>
                        <a:pt x="191" y="86"/>
                      </a:lnTo>
                      <a:lnTo>
                        <a:pt x="192" y="84"/>
                      </a:lnTo>
                      <a:lnTo>
                        <a:pt x="192" y="83"/>
                      </a:lnTo>
                      <a:lnTo>
                        <a:pt x="193" y="81"/>
                      </a:lnTo>
                      <a:lnTo>
                        <a:pt x="193" y="78"/>
                      </a:lnTo>
                      <a:lnTo>
                        <a:pt x="193" y="76"/>
                      </a:lnTo>
                      <a:lnTo>
                        <a:pt x="192" y="74"/>
                      </a:lnTo>
                      <a:lnTo>
                        <a:pt x="191" y="72"/>
                      </a:lnTo>
                      <a:lnTo>
                        <a:pt x="190" y="70"/>
                      </a:lnTo>
                      <a:lnTo>
                        <a:pt x="189" y="69"/>
                      </a:lnTo>
                      <a:lnTo>
                        <a:pt x="188" y="68"/>
                      </a:lnTo>
                      <a:lnTo>
                        <a:pt x="186" y="66"/>
                      </a:lnTo>
                      <a:lnTo>
                        <a:pt x="184" y="65"/>
                      </a:lnTo>
                      <a:lnTo>
                        <a:pt x="184" y="64"/>
                      </a:lnTo>
                      <a:lnTo>
                        <a:pt x="181" y="64"/>
                      </a:lnTo>
                      <a:lnTo>
                        <a:pt x="179" y="64"/>
                      </a:lnTo>
                      <a:lnTo>
                        <a:pt x="122" y="64"/>
                      </a:lnTo>
                      <a:lnTo>
                        <a:pt x="110" y="44"/>
                      </a:lnTo>
                      <a:lnTo>
                        <a:pt x="112" y="42"/>
                      </a:lnTo>
                      <a:lnTo>
                        <a:pt x="113" y="39"/>
                      </a:lnTo>
                      <a:lnTo>
                        <a:pt x="113" y="37"/>
                      </a:lnTo>
                      <a:lnTo>
                        <a:pt x="114" y="34"/>
                      </a:lnTo>
                      <a:lnTo>
                        <a:pt x="114" y="30"/>
                      </a:lnTo>
                      <a:lnTo>
                        <a:pt x="114" y="28"/>
                      </a:lnTo>
                      <a:lnTo>
                        <a:pt x="114" y="24"/>
                      </a:lnTo>
                      <a:lnTo>
                        <a:pt x="113" y="22"/>
                      </a:lnTo>
                      <a:lnTo>
                        <a:pt x="112" y="19"/>
                      </a:lnTo>
                      <a:lnTo>
                        <a:pt x="111" y="17"/>
                      </a:lnTo>
                      <a:lnTo>
                        <a:pt x="110" y="15"/>
                      </a:lnTo>
                      <a:lnTo>
                        <a:pt x="109" y="13"/>
                      </a:lnTo>
                      <a:lnTo>
                        <a:pt x="107" y="10"/>
                      </a:lnTo>
                      <a:lnTo>
                        <a:pt x="105" y="9"/>
                      </a:lnTo>
                      <a:lnTo>
                        <a:pt x="103" y="7"/>
                      </a:lnTo>
                      <a:lnTo>
                        <a:pt x="101" y="5"/>
                      </a:lnTo>
                      <a:lnTo>
                        <a:pt x="98" y="3"/>
                      </a:lnTo>
                      <a:lnTo>
                        <a:pt x="96" y="3"/>
                      </a:lnTo>
                      <a:lnTo>
                        <a:pt x="93" y="1"/>
                      </a:lnTo>
                      <a:lnTo>
                        <a:pt x="90" y="1"/>
                      </a:lnTo>
                      <a:lnTo>
                        <a:pt x="87" y="0"/>
                      </a:lnTo>
                      <a:lnTo>
                        <a:pt x="84" y="0"/>
                      </a:lnTo>
                      <a:lnTo>
                        <a:pt x="81" y="0"/>
                      </a:lnTo>
                      <a:lnTo>
                        <a:pt x="78" y="0"/>
                      </a:lnTo>
                      <a:lnTo>
                        <a:pt x="75" y="1"/>
                      </a:lnTo>
                      <a:lnTo>
                        <a:pt x="72" y="2"/>
                      </a:lnTo>
                      <a:lnTo>
                        <a:pt x="69" y="3"/>
                      </a:lnTo>
                      <a:lnTo>
                        <a:pt x="66" y="4"/>
                      </a:lnTo>
                      <a:lnTo>
                        <a:pt x="63" y="6"/>
                      </a:lnTo>
                      <a:lnTo>
                        <a:pt x="61" y="9"/>
                      </a:lnTo>
                      <a:lnTo>
                        <a:pt x="59" y="11"/>
                      </a:lnTo>
                      <a:lnTo>
                        <a:pt x="57" y="13"/>
                      </a:lnTo>
                      <a:lnTo>
                        <a:pt x="55" y="17"/>
                      </a:lnTo>
                      <a:lnTo>
                        <a:pt x="53" y="19"/>
                      </a:lnTo>
                      <a:lnTo>
                        <a:pt x="53" y="23"/>
                      </a:lnTo>
                    </a:path>
                  </a:pathLst>
                </a:custGeom>
                <a:solidFill>
                  <a:srgbClr val="FC01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0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5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5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5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5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5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5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07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B2E8AE44-EFD0-0935-9ED3-13FFAD0B65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8969C3A9-03E1-4EBD-B7EA-B869AC2723FA}" type="slidenum">
              <a:rPr lang="en-US" altLang="en-US"/>
              <a:pPr>
                <a:spcBef>
                  <a:spcPct val="0"/>
                </a:spcBef>
                <a:buSzTx/>
              </a:pPr>
              <a:t>103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E5880C4-1987-01A9-63DA-4D2669E8B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304800"/>
            <a:ext cx="3019425" cy="3683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US" altLang="en-US" dirty="0"/>
              <a:t>Pipelined Execution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B9988413-5C3A-9D50-5399-295E7CA17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5105400"/>
            <a:ext cx="7848600" cy="325438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 defTabSz="914400"/>
            <a:r>
              <a:rPr lang="en-US" altLang="en-US"/>
              <a:t>Now we just have to make it work</a:t>
            </a:r>
          </a:p>
        </p:txBody>
      </p:sp>
      <p:grpSp>
        <p:nvGrpSpPr>
          <p:cNvPr id="11269" name="Group 4">
            <a:extLst>
              <a:ext uri="{FF2B5EF4-FFF2-40B4-BE49-F238E27FC236}">
                <a16:creationId xmlns:a16="http://schemas.microsoft.com/office/drawing/2014/main" id="{D2EFB299-FEA6-2555-454E-A2C47287968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577975"/>
            <a:ext cx="4178300" cy="396875"/>
            <a:chOff x="340" y="994"/>
            <a:chExt cx="2632" cy="250"/>
          </a:xfrm>
        </p:grpSpPr>
        <p:sp>
          <p:nvSpPr>
            <p:cNvPr id="11329" name="Rectangle 5">
              <a:extLst>
                <a:ext uri="{FF2B5EF4-FFF2-40B4-BE49-F238E27FC236}">
                  <a16:creationId xmlns:a16="http://schemas.microsoft.com/office/drawing/2014/main" id="{1F6991D0-B537-9247-FC43-27D25F641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1330" name="Rectangle 6">
              <a:extLst>
                <a:ext uri="{FF2B5EF4-FFF2-40B4-BE49-F238E27FC236}">
                  <a16:creationId xmlns:a16="http://schemas.microsoft.com/office/drawing/2014/main" id="{82DF400F-254B-D6DC-34FE-EAE853D5B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" y="994"/>
              <a:ext cx="51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IFetch</a:t>
              </a:r>
            </a:p>
          </p:txBody>
        </p:sp>
        <p:sp>
          <p:nvSpPr>
            <p:cNvPr id="11331" name="Rectangle 7">
              <a:extLst>
                <a:ext uri="{FF2B5EF4-FFF2-40B4-BE49-F238E27FC236}">
                  <a16:creationId xmlns:a16="http://schemas.microsoft.com/office/drawing/2014/main" id="{21BC7241-A3CB-5482-6C37-3443F3D94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1332" name="Rectangle 8">
              <a:extLst>
                <a:ext uri="{FF2B5EF4-FFF2-40B4-BE49-F238E27FC236}">
                  <a16:creationId xmlns:a16="http://schemas.microsoft.com/office/drawing/2014/main" id="{A6160C3D-D068-4793-33E7-72E99961A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1333" name="Rectangle 9">
              <a:extLst>
                <a:ext uri="{FF2B5EF4-FFF2-40B4-BE49-F238E27FC236}">
                  <a16:creationId xmlns:a16="http://schemas.microsoft.com/office/drawing/2014/main" id="{FA1A974B-8289-A535-8534-CE72C8A8E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1334" name="Rectangle 10">
              <a:extLst>
                <a:ext uri="{FF2B5EF4-FFF2-40B4-BE49-F238E27FC236}">
                  <a16:creationId xmlns:a16="http://schemas.microsoft.com/office/drawing/2014/main" id="{0528DAE8-384D-88E8-B144-924C496C5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101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1335" name="Rectangle 11">
              <a:extLst>
                <a:ext uri="{FF2B5EF4-FFF2-40B4-BE49-F238E27FC236}">
                  <a16:creationId xmlns:a16="http://schemas.microsoft.com/office/drawing/2014/main" id="{CA17E991-5F4C-7EF1-3E20-0A6BBF534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994"/>
              <a:ext cx="370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Dcd</a:t>
              </a:r>
            </a:p>
          </p:txBody>
        </p:sp>
        <p:sp>
          <p:nvSpPr>
            <p:cNvPr id="11336" name="Rectangle 12">
              <a:extLst>
                <a:ext uri="{FF2B5EF4-FFF2-40B4-BE49-F238E27FC236}">
                  <a16:creationId xmlns:a16="http://schemas.microsoft.com/office/drawing/2014/main" id="{A4CD5666-84EA-D5C8-5329-5ACA141A0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994"/>
              <a:ext cx="43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Exec</a:t>
              </a:r>
            </a:p>
          </p:txBody>
        </p:sp>
        <p:sp>
          <p:nvSpPr>
            <p:cNvPr id="11337" name="Rectangle 13">
              <a:extLst>
                <a:ext uri="{FF2B5EF4-FFF2-40B4-BE49-F238E27FC236}">
                  <a16:creationId xmlns:a16="http://schemas.microsoft.com/office/drawing/2014/main" id="{76746AFC-30AE-D209-E711-8652D4E57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994"/>
              <a:ext cx="434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Mem</a:t>
              </a:r>
            </a:p>
          </p:txBody>
        </p:sp>
        <p:sp>
          <p:nvSpPr>
            <p:cNvPr id="11338" name="Rectangle 14">
              <a:extLst>
                <a:ext uri="{FF2B5EF4-FFF2-40B4-BE49-F238E27FC236}">
                  <a16:creationId xmlns:a16="http://schemas.microsoft.com/office/drawing/2014/main" id="{5753FD0C-1F25-EED0-F1D5-C2ECA8A4C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994"/>
              <a:ext cx="346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WB</a:t>
              </a:r>
            </a:p>
          </p:txBody>
        </p:sp>
      </p:grpSp>
      <p:grpSp>
        <p:nvGrpSpPr>
          <p:cNvPr id="11270" name="Group 15">
            <a:extLst>
              <a:ext uri="{FF2B5EF4-FFF2-40B4-BE49-F238E27FC236}">
                <a16:creationId xmlns:a16="http://schemas.microsoft.com/office/drawing/2014/main" id="{D9BB8266-C6A8-0EDE-592F-33868213A28F}"/>
              </a:ext>
            </a:extLst>
          </p:cNvPr>
          <p:cNvGrpSpPr>
            <a:grpSpLocks/>
          </p:cNvGrpSpPr>
          <p:nvPr/>
        </p:nvGrpSpPr>
        <p:grpSpPr bwMode="auto">
          <a:xfrm>
            <a:off x="1377950" y="2111375"/>
            <a:ext cx="4178300" cy="396875"/>
            <a:chOff x="868" y="1330"/>
            <a:chExt cx="2632" cy="250"/>
          </a:xfrm>
        </p:grpSpPr>
        <p:sp>
          <p:nvSpPr>
            <p:cNvPr id="11319" name="Rectangle 16">
              <a:extLst>
                <a:ext uri="{FF2B5EF4-FFF2-40B4-BE49-F238E27FC236}">
                  <a16:creationId xmlns:a16="http://schemas.microsoft.com/office/drawing/2014/main" id="{80269273-0D3E-39D5-6207-AFA1A075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C00000"/>
                </a:solidFill>
              </a:endParaRPr>
            </a:p>
          </p:txBody>
        </p:sp>
        <p:sp>
          <p:nvSpPr>
            <p:cNvPr id="11320" name="Rectangle 17">
              <a:extLst>
                <a:ext uri="{FF2B5EF4-FFF2-40B4-BE49-F238E27FC236}">
                  <a16:creationId xmlns:a16="http://schemas.microsoft.com/office/drawing/2014/main" id="{6717ED74-518D-221E-2F14-6D20FEF24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" y="1330"/>
              <a:ext cx="5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</a:rPr>
                <a:t>IFetch</a:t>
              </a:r>
            </a:p>
          </p:txBody>
        </p:sp>
        <p:sp>
          <p:nvSpPr>
            <p:cNvPr id="11321" name="Rectangle 18">
              <a:extLst>
                <a:ext uri="{FF2B5EF4-FFF2-40B4-BE49-F238E27FC236}">
                  <a16:creationId xmlns:a16="http://schemas.microsoft.com/office/drawing/2014/main" id="{85941F82-4357-9A01-DDE9-57AB2B066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C00000"/>
                </a:solidFill>
              </a:endParaRPr>
            </a:p>
          </p:txBody>
        </p:sp>
        <p:sp>
          <p:nvSpPr>
            <p:cNvPr id="11322" name="Rectangle 19">
              <a:extLst>
                <a:ext uri="{FF2B5EF4-FFF2-40B4-BE49-F238E27FC236}">
                  <a16:creationId xmlns:a16="http://schemas.microsoft.com/office/drawing/2014/main" id="{F29AD2E0-BAC9-3CE9-313F-B42B8BD66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C00000"/>
                </a:solidFill>
              </a:endParaRPr>
            </a:p>
          </p:txBody>
        </p:sp>
        <p:sp>
          <p:nvSpPr>
            <p:cNvPr id="11323" name="Rectangle 20">
              <a:extLst>
                <a:ext uri="{FF2B5EF4-FFF2-40B4-BE49-F238E27FC236}">
                  <a16:creationId xmlns:a16="http://schemas.microsoft.com/office/drawing/2014/main" id="{4DAB5E7B-FDC7-5B92-2FCB-C23C80007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C00000"/>
                </a:solidFill>
              </a:endParaRPr>
            </a:p>
          </p:txBody>
        </p:sp>
        <p:sp>
          <p:nvSpPr>
            <p:cNvPr id="11324" name="Rectangle 21">
              <a:extLst>
                <a:ext uri="{FF2B5EF4-FFF2-40B4-BE49-F238E27FC236}">
                  <a16:creationId xmlns:a16="http://schemas.microsoft.com/office/drawing/2014/main" id="{8228BA92-E298-281E-9A03-A9962BB3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1348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C00000"/>
                </a:solidFill>
              </a:endParaRPr>
            </a:p>
          </p:txBody>
        </p:sp>
        <p:sp>
          <p:nvSpPr>
            <p:cNvPr id="11325" name="Rectangle 22">
              <a:extLst>
                <a:ext uri="{FF2B5EF4-FFF2-40B4-BE49-F238E27FC236}">
                  <a16:creationId xmlns:a16="http://schemas.microsoft.com/office/drawing/2014/main" id="{0CCFDA4B-56A6-0FB1-EA05-30ED56DC0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330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</a:rPr>
                <a:t>Dcd</a:t>
              </a:r>
            </a:p>
          </p:txBody>
        </p:sp>
        <p:sp>
          <p:nvSpPr>
            <p:cNvPr id="11326" name="Rectangle 23">
              <a:extLst>
                <a:ext uri="{FF2B5EF4-FFF2-40B4-BE49-F238E27FC236}">
                  <a16:creationId xmlns:a16="http://schemas.microsoft.com/office/drawing/2014/main" id="{1A0CBEFD-F4CC-33A4-4CE8-D4FC0168D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1330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</a:rPr>
                <a:t>Exec</a:t>
              </a:r>
            </a:p>
          </p:txBody>
        </p:sp>
        <p:sp>
          <p:nvSpPr>
            <p:cNvPr id="11327" name="Rectangle 24">
              <a:extLst>
                <a:ext uri="{FF2B5EF4-FFF2-40B4-BE49-F238E27FC236}">
                  <a16:creationId xmlns:a16="http://schemas.microsoft.com/office/drawing/2014/main" id="{304830EE-9B82-E247-F66C-69C7523ED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1330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</a:rPr>
                <a:t>Mem</a:t>
              </a:r>
            </a:p>
          </p:txBody>
        </p:sp>
        <p:sp>
          <p:nvSpPr>
            <p:cNvPr id="11328" name="Rectangle 25">
              <a:extLst>
                <a:ext uri="{FF2B5EF4-FFF2-40B4-BE49-F238E27FC236}">
                  <a16:creationId xmlns:a16="http://schemas.microsoft.com/office/drawing/2014/main" id="{327824CE-0D8A-7D15-3B12-3B7EA0C7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1330"/>
              <a:ext cx="3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C00000"/>
                  </a:solidFill>
                  <a:latin typeface="Arial" panose="020B0604020202020204" pitchFamily="34" charset="0"/>
                </a:rPr>
                <a:t>WB</a:t>
              </a:r>
            </a:p>
          </p:txBody>
        </p:sp>
      </p:grpSp>
      <p:grpSp>
        <p:nvGrpSpPr>
          <p:cNvPr id="11271" name="Group 26">
            <a:extLst>
              <a:ext uri="{FF2B5EF4-FFF2-40B4-BE49-F238E27FC236}">
                <a16:creationId xmlns:a16="http://schemas.microsoft.com/office/drawing/2014/main" id="{0AD270FF-2E61-1A0A-80B9-B2B74B472E55}"/>
              </a:ext>
            </a:extLst>
          </p:cNvPr>
          <p:cNvGrpSpPr>
            <a:grpSpLocks/>
          </p:cNvGrpSpPr>
          <p:nvPr/>
        </p:nvGrpSpPr>
        <p:grpSpPr bwMode="auto">
          <a:xfrm>
            <a:off x="2216150" y="2644775"/>
            <a:ext cx="4178300" cy="396875"/>
            <a:chOff x="1396" y="1666"/>
            <a:chExt cx="2632" cy="250"/>
          </a:xfrm>
        </p:grpSpPr>
        <p:sp>
          <p:nvSpPr>
            <p:cNvPr id="11309" name="Rectangle 27">
              <a:extLst>
                <a:ext uri="{FF2B5EF4-FFF2-40B4-BE49-F238E27FC236}">
                  <a16:creationId xmlns:a16="http://schemas.microsoft.com/office/drawing/2014/main" id="{ED378FBC-67ED-D763-CC05-29DFFADD7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310" name="Rectangle 28">
              <a:extLst>
                <a:ext uri="{FF2B5EF4-FFF2-40B4-BE49-F238E27FC236}">
                  <a16:creationId xmlns:a16="http://schemas.microsoft.com/office/drawing/2014/main" id="{6212898D-82A1-6883-A5B6-294C5B5C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" y="1666"/>
              <a:ext cx="5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</a:rPr>
                <a:t>IFetch</a:t>
              </a:r>
            </a:p>
          </p:txBody>
        </p:sp>
        <p:sp>
          <p:nvSpPr>
            <p:cNvPr id="11311" name="Rectangle 29">
              <a:extLst>
                <a:ext uri="{FF2B5EF4-FFF2-40B4-BE49-F238E27FC236}">
                  <a16:creationId xmlns:a16="http://schemas.microsoft.com/office/drawing/2014/main" id="{396C658D-1EC6-F2E2-3AD9-478EF7596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312" name="Rectangle 30">
              <a:extLst>
                <a:ext uri="{FF2B5EF4-FFF2-40B4-BE49-F238E27FC236}">
                  <a16:creationId xmlns:a16="http://schemas.microsoft.com/office/drawing/2014/main" id="{C3D11019-6B62-FFA7-EE54-3808248C8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313" name="Rectangle 31">
              <a:extLst>
                <a:ext uri="{FF2B5EF4-FFF2-40B4-BE49-F238E27FC236}">
                  <a16:creationId xmlns:a16="http://schemas.microsoft.com/office/drawing/2014/main" id="{DFD631E8-9206-5E0F-B3A5-28EB79BA1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314" name="Rectangle 32">
              <a:extLst>
                <a:ext uri="{FF2B5EF4-FFF2-40B4-BE49-F238E27FC236}">
                  <a16:creationId xmlns:a16="http://schemas.microsoft.com/office/drawing/2014/main" id="{66FCDF74-CBE6-5C3D-0407-2AA930535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1684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315" name="Rectangle 33">
              <a:extLst>
                <a:ext uri="{FF2B5EF4-FFF2-40B4-BE49-F238E27FC236}">
                  <a16:creationId xmlns:a16="http://schemas.microsoft.com/office/drawing/2014/main" id="{C1AFC947-94FF-1784-F973-201C3A765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1" y="1666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</a:rPr>
                <a:t>Dcd</a:t>
              </a:r>
            </a:p>
          </p:txBody>
        </p:sp>
        <p:sp>
          <p:nvSpPr>
            <p:cNvPr id="11316" name="Rectangle 34">
              <a:extLst>
                <a:ext uri="{FF2B5EF4-FFF2-40B4-BE49-F238E27FC236}">
                  <a16:creationId xmlns:a16="http://schemas.microsoft.com/office/drawing/2014/main" id="{CD8C9329-2B47-7DF2-1635-89B5E33EC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1666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</a:rPr>
                <a:t>Exec</a:t>
              </a:r>
            </a:p>
          </p:txBody>
        </p:sp>
        <p:sp>
          <p:nvSpPr>
            <p:cNvPr id="11317" name="Rectangle 35">
              <a:extLst>
                <a:ext uri="{FF2B5EF4-FFF2-40B4-BE49-F238E27FC236}">
                  <a16:creationId xmlns:a16="http://schemas.microsoft.com/office/drawing/2014/main" id="{2A8C844D-F671-255A-D117-F99097B9B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1666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</a:rPr>
                <a:t>Mem</a:t>
              </a:r>
            </a:p>
          </p:txBody>
        </p:sp>
        <p:sp>
          <p:nvSpPr>
            <p:cNvPr id="11318" name="Rectangle 36">
              <a:extLst>
                <a:ext uri="{FF2B5EF4-FFF2-40B4-BE49-F238E27FC236}">
                  <a16:creationId xmlns:a16="http://schemas.microsoft.com/office/drawing/2014/main" id="{0CBDE9C5-6C60-3A93-199A-0BE77FF71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3" y="1666"/>
              <a:ext cx="3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chemeClr val="accent6">
                      <a:lumMod val="75000"/>
                    </a:schemeClr>
                  </a:solidFill>
                  <a:latin typeface="Arial" panose="020B0604020202020204" pitchFamily="34" charset="0"/>
                </a:rPr>
                <a:t>WB</a:t>
              </a:r>
            </a:p>
          </p:txBody>
        </p:sp>
      </p:grpSp>
      <p:grpSp>
        <p:nvGrpSpPr>
          <p:cNvPr id="11272" name="Group 37">
            <a:extLst>
              <a:ext uri="{FF2B5EF4-FFF2-40B4-BE49-F238E27FC236}">
                <a16:creationId xmlns:a16="http://schemas.microsoft.com/office/drawing/2014/main" id="{9EB419C1-4D31-C553-7A9C-BEF883E559AD}"/>
              </a:ext>
            </a:extLst>
          </p:cNvPr>
          <p:cNvGrpSpPr>
            <a:grpSpLocks/>
          </p:cNvGrpSpPr>
          <p:nvPr/>
        </p:nvGrpSpPr>
        <p:grpSpPr bwMode="auto">
          <a:xfrm>
            <a:off x="3054350" y="3178175"/>
            <a:ext cx="4178300" cy="396875"/>
            <a:chOff x="1924" y="2002"/>
            <a:chExt cx="2632" cy="250"/>
          </a:xfrm>
        </p:grpSpPr>
        <p:sp>
          <p:nvSpPr>
            <p:cNvPr id="11299" name="Rectangle 38">
              <a:extLst>
                <a:ext uri="{FF2B5EF4-FFF2-40B4-BE49-F238E27FC236}">
                  <a16:creationId xmlns:a16="http://schemas.microsoft.com/office/drawing/2014/main" id="{215297A5-B88E-8CBD-6159-CE32CFEE9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1300" name="Rectangle 39">
              <a:extLst>
                <a:ext uri="{FF2B5EF4-FFF2-40B4-BE49-F238E27FC236}">
                  <a16:creationId xmlns:a16="http://schemas.microsoft.com/office/drawing/2014/main" id="{B984AE4B-DF48-E0C1-CBFA-EB30A80E3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2002"/>
              <a:ext cx="5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0000FF"/>
                  </a:solidFill>
                  <a:latin typeface="Arial" panose="020B0604020202020204" pitchFamily="34" charset="0"/>
                </a:rPr>
                <a:t>IFetch</a:t>
              </a:r>
            </a:p>
          </p:txBody>
        </p:sp>
        <p:sp>
          <p:nvSpPr>
            <p:cNvPr id="11301" name="Rectangle 40">
              <a:extLst>
                <a:ext uri="{FF2B5EF4-FFF2-40B4-BE49-F238E27FC236}">
                  <a16:creationId xmlns:a16="http://schemas.microsoft.com/office/drawing/2014/main" id="{11940C19-8B2E-666C-11F4-3A0C966E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1302" name="Rectangle 41">
              <a:extLst>
                <a:ext uri="{FF2B5EF4-FFF2-40B4-BE49-F238E27FC236}">
                  <a16:creationId xmlns:a16="http://schemas.microsoft.com/office/drawing/2014/main" id="{CD202811-0D05-E296-06E3-DD26FF160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1303" name="Rectangle 42">
              <a:extLst>
                <a:ext uri="{FF2B5EF4-FFF2-40B4-BE49-F238E27FC236}">
                  <a16:creationId xmlns:a16="http://schemas.microsoft.com/office/drawing/2014/main" id="{6EB9F3B6-9BB9-DE80-1730-FAFB95365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1304" name="Rectangle 43">
              <a:extLst>
                <a:ext uri="{FF2B5EF4-FFF2-40B4-BE49-F238E27FC236}">
                  <a16:creationId xmlns:a16="http://schemas.microsoft.com/office/drawing/2014/main" id="{890ADBC4-2792-616D-270F-7B07DD30C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020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0000FF"/>
                </a:solidFill>
              </a:endParaRPr>
            </a:p>
          </p:txBody>
        </p:sp>
        <p:sp>
          <p:nvSpPr>
            <p:cNvPr id="11305" name="Rectangle 44">
              <a:extLst>
                <a:ext uri="{FF2B5EF4-FFF2-40B4-BE49-F238E27FC236}">
                  <a16:creationId xmlns:a16="http://schemas.microsoft.com/office/drawing/2014/main" id="{1CC785D5-CE41-37C8-7D55-9AC27BE3C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2002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0000FF"/>
                  </a:solidFill>
                  <a:latin typeface="Arial" panose="020B0604020202020204" pitchFamily="34" charset="0"/>
                </a:rPr>
                <a:t>Dcd</a:t>
              </a:r>
            </a:p>
          </p:txBody>
        </p:sp>
        <p:sp>
          <p:nvSpPr>
            <p:cNvPr id="11306" name="Rectangle 45">
              <a:extLst>
                <a:ext uri="{FF2B5EF4-FFF2-40B4-BE49-F238E27FC236}">
                  <a16:creationId xmlns:a16="http://schemas.microsoft.com/office/drawing/2014/main" id="{423430C5-1615-8669-F167-E9BD72EA5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002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0000FF"/>
                  </a:solidFill>
                  <a:latin typeface="Arial" panose="020B0604020202020204" pitchFamily="34" charset="0"/>
                </a:rPr>
                <a:t>Exec</a:t>
              </a:r>
            </a:p>
          </p:txBody>
        </p:sp>
        <p:sp>
          <p:nvSpPr>
            <p:cNvPr id="11307" name="Rectangle 46">
              <a:extLst>
                <a:ext uri="{FF2B5EF4-FFF2-40B4-BE49-F238E27FC236}">
                  <a16:creationId xmlns:a16="http://schemas.microsoft.com/office/drawing/2014/main" id="{55366693-FCD0-6F56-C9BF-630DA2067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002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0000FF"/>
                  </a:solidFill>
                  <a:latin typeface="Arial" panose="020B0604020202020204" pitchFamily="34" charset="0"/>
                </a:rPr>
                <a:t>Mem</a:t>
              </a:r>
            </a:p>
          </p:txBody>
        </p:sp>
        <p:sp>
          <p:nvSpPr>
            <p:cNvPr id="11308" name="Rectangle 47">
              <a:extLst>
                <a:ext uri="{FF2B5EF4-FFF2-40B4-BE49-F238E27FC236}">
                  <a16:creationId xmlns:a16="http://schemas.microsoft.com/office/drawing/2014/main" id="{F639DCA8-7A52-BF78-1993-F6D4A5210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002"/>
              <a:ext cx="3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0000FF"/>
                  </a:solidFill>
                  <a:latin typeface="Arial" panose="020B0604020202020204" pitchFamily="34" charset="0"/>
                </a:rPr>
                <a:t>WB</a:t>
              </a:r>
            </a:p>
          </p:txBody>
        </p:sp>
      </p:grpSp>
      <p:grpSp>
        <p:nvGrpSpPr>
          <p:cNvPr id="11273" name="Group 48">
            <a:extLst>
              <a:ext uri="{FF2B5EF4-FFF2-40B4-BE49-F238E27FC236}">
                <a16:creationId xmlns:a16="http://schemas.microsoft.com/office/drawing/2014/main" id="{D3A51889-B927-75AA-4D02-2F77AC8017BD}"/>
              </a:ext>
            </a:extLst>
          </p:cNvPr>
          <p:cNvGrpSpPr>
            <a:grpSpLocks/>
          </p:cNvGrpSpPr>
          <p:nvPr/>
        </p:nvGrpSpPr>
        <p:grpSpPr bwMode="auto">
          <a:xfrm>
            <a:off x="3892550" y="3711575"/>
            <a:ext cx="4178300" cy="396875"/>
            <a:chOff x="2452" y="2338"/>
            <a:chExt cx="2632" cy="250"/>
          </a:xfrm>
        </p:grpSpPr>
        <p:sp>
          <p:nvSpPr>
            <p:cNvPr id="11289" name="Rectangle 49">
              <a:extLst>
                <a:ext uri="{FF2B5EF4-FFF2-40B4-BE49-F238E27FC236}">
                  <a16:creationId xmlns:a16="http://schemas.microsoft.com/office/drawing/2014/main" id="{588B6C57-D35B-17F9-6E07-0B7FDA2E5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2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FF00FF"/>
                </a:solidFill>
              </a:endParaRPr>
            </a:p>
          </p:txBody>
        </p:sp>
        <p:sp>
          <p:nvSpPr>
            <p:cNvPr id="11290" name="Rectangle 50">
              <a:extLst>
                <a:ext uri="{FF2B5EF4-FFF2-40B4-BE49-F238E27FC236}">
                  <a16:creationId xmlns:a16="http://schemas.microsoft.com/office/drawing/2014/main" id="{52CCF656-9A2B-6344-8006-30A819457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2338"/>
              <a:ext cx="5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FF00FF"/>
                  </a:solidFill>
                  <a:latin typeface="Arial" panose="020B0604020202020204" pitchFamily="34" charset="0"/>
                </a:rPr>
                <a:t>IFetch</a:t>
              </a:r>
            </a:p>
          </p:txBody>
        </p:sp>
        <p:sp>
          <p:nvSpPr>
            <p:cNvPr id="11291" name="Rectangle 51">
              <a:extLst>
                <a:ext uri="{FF2B5EF4-FFF2-40B4-BE49-F238E27FC236}">
                  <a16:creationId xmlns:a16="http://schemas.microsoft.com/office/drawing/2014/main" id="{E348DE36-8669-1523-5A05-AE451E6DF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FF00FF"/>
                </a:solidFill>
              </a:endParaRPr>
            </a:p>
          </p:txBody>
        </p:sp>
        <p:sp>
          <p:nvSpPr>
            <p:cNvPr id="11292" name="Rectangle 52">
              <a:extLst>
                <a:ext uri="{FF2B5EF4-FFF2-40B4-BE49-F238E27FC236}">
                  <a16:creationId xmlns:a16="http://schemas.microsoft.com/office/drawing/2014/main" id="{979C478A-3464-2A10-A4EE-8E4A5280C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FF00FF"/>
                </a:solidFill>
              </a:endParaRPr>
            </a:p>
          </p:txBody>
        </p:sp>
        <p:sp>
          <p:nvSpPr>
            <p:cNvPr id="11293" name="Rectangle 53">
              <a:extLst>
                <a:ext uri="{FF2B5EF4-FFF2-40B4-BE49-F238E27FC236}">
                  <a16:creationId xmlns:a16="http://schemas.microsoft.com/office/drawing/2014/main" id="{5C6E0816-30E1-46EB-930F-92C0157F6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FF00FF"/>
                </a:solidFill>
              </a:endParaRPr>
            </a:p>
          </p:txBody>
        </p:sp>
        <p:sp>
          <p:nvSpPr>
            <p:cNvPr id="11294" name="Rectangle 54">
              <a:extLst>
                <a:ext uri="{FF2B5EF4-FFF2-40B4-BE49-F238E27FC236}">
                  <a16:creationId xmlns:a16="http://schemas.microsoft.com/office/drawing/2014/main" id="{05C02DD4-A9ED-2B75-3754-0CC8BD6FE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2356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FF00FF"/>
                </a:solidFill>
              </a:endParaRPr>
            </a:p>
          </p:txBody>
        </p:sp>
        <p:sp>
          <p:nvSpPr>
            <p:cNvPr id="11295" name="Rectangle 55">
              <a:extLst>
                <a:ext uri="{FF2B5EF4-FFF2-40B4-BE49-F238E27FC236}">
                  <a16:creationId xmlns:a16="http://schemas.microsoft.com/office/drawing/2014/main" id="{09CBFCE2-60F7-BD95-FA99-E8F833D59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" y="2338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FF00FF"/>
                  </a:solidFill>
                  <a:latin typeface="Arial" panose="020B0604020202020204" pitchFamily="34" charset="0"/>
                </a:rPr>
                <a:t>Dcd</a:t>
              </a:r>
            </a:p>
          </p:txBody>
        </p:sp>
        <p:sp>
          <p:nvSpPr>
            <p:cNvPr id="11296" name="Rectangle 56">
              <a:extLst>
                <a:ext uri="{FF2B5EF4-FFF2-40B4-BE49-F238E27FC236}">
                  <a16:creationId xmlns:a16="http://schemas.microsoft.com/office/drawing/2014/main" id="{EC087213-B07E-86A4-4F15-2FB410B9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338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FF00FF"/>
                  </a:solidFill>
                  <a:latin typeface="Arial" panose="020B0604020202020204" pitchFamily="34" charset="0"/>
                </a:rPr>
                <a:t>Exec</a:t>
              </a:r>
            </a:p>
          </p:txBody>
        </p:sp>
        <p:sp>
          <p:nvSpPr>
            <p:cNvPr id="11297" name="Rectangle 57">
              <a:extLst>
                <a:ext uri="{FF2B5EF4-FFF2-40B4-BE49-F238E27FC236}">
                  <a16:creationId xmlns:a16="http://schemas.microsoft.com/office/drawing/2014/main" id="{791D1283-562B-2A21-C1DF-23885C4B3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2338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FF00FF"/>
                  </a:solidFill>
                  <a:latin typeface="Arial" panose="020B0604020202020204" pitchFamily="34" charset="0"/>
                </a:rPr>
                <a:t>Mem</a:t>
              </a:r>
            </a:p>
          </p:txBody>
        </p:sp>
        <p:sp>
          <p:nvSpPr>
            <p:cNvPr id="11298" name="Rectangle 58">
              <a:extLst>
                <a:ext uri="{FF2B5EF4-FFF2-40B4-BE49-F238E27FC236}">
                  <a16:creationId xmlns:a16="http://schemas.microsoft.com/office/drawing/2014/main" id="{B3D008B4-E8AF-45E4-0218-956EFF028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338"/>
              <a:ext cx="3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FF00FF"/>
                  </a:solidFill>
                  <a:latin typeface="Arial" panose="020B0604020202020204" pitchFamily="34" charset="0"/>
                </a:rPr>
                <a:t>WB</a:t>
              </a:r>
            </a:p>
          </p:txBody>
        </p:sp>
      </p:grpSp>
      <p:grpSp>
        <p:nvGrpSpPr>
          <p:cNvPr id="11274" name="Group 59">
            <a:extLst>
              <a:ext uri="{FF2B5EF4-FFF2-40B4-BE49-F238E27FC236}">
                <a16:creationId xmlns:a16="http://schemas.microsoft.com/office/drawing/2014/main" id="{7B61C203-9D2B-F6E4-88B1-3CC7DA5AA04C}"/>
              </a:ext>
            </a:extLst>
          </p:cNvPr>
          <p:cNvGrpSpPr>
            <a:grpSpLocks/>
          </p:cNvGrpSpPr>
          <p:nvPr/>
        </p:nvGrpSpPr>
        <p:grpSpPr bwMode="auto">
          <a:xfrm>
            <a:off x="4730750" y="4244975"/>
            <a:ext cx="4178300" cy="396875"/>
            <a:chOff x="2980" y="2674"/>
            <a:chExt cx="2632" cy="250"/>
          </a:xfrm>
        </p:grpSpPr>
        <p:sp>
          <p:nvSpPr>
            <p:cNvPr id="11279" name="Rectangle 60">
              <a:extLst>
                <a:ext uri="{FF2B5EF4-FFF2-40B4-BE49-F238E27FC236}">
                  <a16:creationId xmlns:a16="http://schemas.microsoft.com/office/drawing/2014/main" id="{2D639860-52A4-2315-BAA1-EA5D8832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CC0066"/>
                </a:solidFill>
              </a:endParaRPr>
            </a:p>
          </p:txBody>
        </p:sp>
        <p:sp>
          <p:nvSpPr>
            <p:cNvPr id="11280" name="Rectangle 61">
              <a:extLst>
                <a:ext uri="{FF2B5EF4-FFF2-40B4-BE49-F238E27FC236}">
                  <a16:creationId xmlns:a16="http://schemas.microsoft.com/office/drawing/2014/main" id="{2891ECD4-3930-F3AC-8BCF-1F1E28FCD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2674"/>
              <a:ext cx="51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CC0066"/>
                  </a:solidFill>
                  <a:latin typeface="Arial" panose="020B0604020202020204" pitchFamily="34" charset="0"/>
                </a:rPr>
                <a:t>IFetch</a:t>
              </a:r>
            </a:p>
          </p:txBody>
        </p:sp>
        <p:sp>
          <p:nvSpPr>
            <p:cNvPr id="11281" name="Rectangle 62">
              <a:extLst>
                <a:ext uri="{FF2B5EF4-FFF2-40B4-BE49-F238E27FC236}">
                  <a16:creationId xmlns:a16="http://schemas.microsoft.com/office/drawing/2014/main" id="{EBBDEA7E-2927-D2BD-0DFF-44DF38E92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CC0066"/>
                </a:solidFill>
              </a:endParaRPr>
            </a:p>
          </p:txBody>
        </p:sp>
        <p:sp>
          <p:nvSpPr>
            <p:cNvPr id="11282" name="Rectangle 63">
              <a:extLst>
                <a:ext uri="{FF2B5EF4-FFF2-40B4-BE49-F238E27FC236}">
                  <a16:creationId xmlns:a16="http://schemas.microsoft.com/office/drawing/2014/main" id="{E0FB86A6-AE09-1890-E538-0E75AFAC4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6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CC0066"/>
                </a:solidFill>
              </a:endParaRPr>
            </a:p>
          </p:txBody>
        </p:sp>
        <p:sp>
          <p:nvSpPr>
            <p:cNvPr id="11283" name="Rectangle 64">
              <a:extLst>
                <a:ext uri="{FF2B5EF4-FFF2-40B4-BE49-F238E27FC236}">
                  <a16:creationId xmlns:a16="http://schemas.microsoft.com/office/drawing/2014/main" id="{3D108190-3057-DAF9-589A-A43097F25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4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CC0066"/>
                </a:solidFill>
              </a:endParaRPr>
            </a:p>
          </p:txBody>
        </p:sp>
        <p:sp>
          <p:nvSpPr>
            <p:cNvPr id="11284" name="Rectangle 65">
              <a:extLst>
                <a:ext uri="{FF2B5EF4-FFF2-40B4-BE49-F238E27FC236}">
                  <a16:creationId xmlns:a16="http://schemas.microsoft.com/office/drawing/2014/main" id="{79527BD5-84C0-8CCD-4D06-82860C36C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2" y="2692"/>
              <a:ext cx="520" cy="23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>
                <a:solidFill>
                  <a:srgbClr val="CC0066"/>
                </a:solidFill>
              </a:endParaRPr>
            </a:p>
          </p:txBody>
        </p:sp>
        <p:sp>
          <p:nvSpPr>
            <p:cNvPr id="11285" name="Rectangle 66">
              <a:extLst>
                <a:ext uri="{FF2B5EF4-FFF2-40B4-BE49-F238E27FC236}">
                  <a16:creationId xmlns:a16="http://schemas.microsoft.com/office/drawing/2014/main" id="{7119E9BA-1570-B685-ECE2-5C6112A6B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674"/>
              <a:ext cx="37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CC0066"/>
                  </a:solidFill>
                  <a:latin typeface="Arial" panose="020B0604020202020204" pitchFamily="34" charset="0"/>
                </a:rPr>
                <a:t>Dcd</a:t>
              </a:r>
            </a:p>
          </p:txBody>
        </p:sp>
        <p:sp>
          <p:nvSpPr>
            <p:cNvPr id="11286" name="Rectangle 67">
              <a:extLst>
                <a:ext uri="{FF2B5EF4-FFF2-40B4-BE49-F238E27FC236}">
                  <a16:creationId xmlns:a16="http://schemas.microsoft.com/office/drawing/2014/main" id="{DF1195E1-1120-220A-A977-D62E2DDE5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" y="2674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CC0066"/>
                  </a:solidFill>
                  <a:latin typeface="Arial" panose="020B0604020202020204" pitchFamily="34" charset="0"/>
                </a:rPr>
                <a:t>Exec</a:t>
              </a:r>
            </a:p>
          </p:txBody>
        </p:sp>
        <p:sp>
          <p:nvSpPr>
            <p:cNvPr id="11287" name="Rectangle 68">
              <a:extLst>
                <a:ext uri="{FF2B5EF4-FFF2-40B4-BE49-F238E27FC236}">
                  <a16:creationId xmlns:a16="http://schemas.microsoft.com/office/drawing/2014/main" id="{297BB702-1E78-F88C-DBB1-D17664AE6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1" y="2674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CC0066"/>
                  </a:solidFill>
                  <a:latin typeface="Arial" panose="020B0604020202020204" pitchFamily="34" charset="0"/>
                </a:rPr>
                <a:t>Mem</a:t>
              </a:r>
            </a:p>
          </p:txBody>
        </p:sp>
        <p:sp>
          <p:nvSpPr>
            <p:cNvPr id="11288" name="Rectangle 69">
              <a:extLst>
                <a:ext uri="{FF2B5EF4-FFF2-40B4-BE49-F238E27FC236}">
                  <a16:creationId xmlns:a16="http://schemas.microsoft.com/office/drawing/2014/main" id="{5D1E27FD-34FA-4CDA-4E4B-7639BB01A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7" y="2674"/>
              <a:ext cx="3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>
                  <a:solidFill>
                    <a:srgbClr val="CC0066"/>
                  </a:solidFill>
                  <a:latin typeface="Arial" panose="020B0604020202020204" pitchFamily="34" charset="0"/>
                </a:rPr>
                <a:t>WB</a:t>
              </a:r>
            </a:p>
          </p:txBody>
        </p:sp>
      </p:grpSp>
      <p:sp>
        <p:nvSpPr>
          <p:cNvPr id="11275" name="Line 70">
            <a:extLst>
              <a:ext uri="{FF2B5EF4-FFF2-40B4-BE49-F238E27FC236}">
                <a16:creationId xmlns:a16="http://schemas.microsoft.com/office/drawing/2014/main" id="{941E6507-A23F-02C3-1A55-E1F537EDA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6002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6" name="Rectangle 71">
            <a:extLst>
              <a:ext uri="{FF2B5EF4-FFF2-40B4-BE49-F238E27FC236}">
                <a16:creationId xmlns:a16="http://schemas.microsoft.com/office/drawing/2014/main" id="{992AD65B-B97E-396F-0BDF-EEFEF6046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13" y="4092575"/>
            <a:ext cx="16033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Program Flow</a:t>
            </a:r>
          </a:p>
        </p:txBody>
      </p:sp>
      <p:sp>
        <p:nvSpPr>
          <p:cNvPr id="11277" name="Line 72">
            <a:extLst>
              <a:ext uri="{FF2B5EF4-FFF2-40B4-BE49-F238E27FC236}">
                <a16:creationId xmlns:a16="http://schemas.microsoft.com/office/drawing/2014/main" id="{E7572585-50CF-6C19-15A4-606FDC556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769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Rectangle 73">
            <a:extLst>
              <a:ext uri="{FF2B5EF4-FFF2-40B4-BE49-F238E27FC236}">
                <a16:creationId xmlns:a16="http://schemas.microsoft.com/office/drawing/2014/main" id="{54BB7568-AC59-C335-3415-614EEF1FD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1044575"/>
            <a:ext cx="6889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Time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BF254840-B46F-1677-01E4-5E86D121BD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2669C178-F74E-4214-8036-AE4A04F40F34}" type="slidenum">
              <a:rPr lang="en-US" altLang="en-US"/>
              <a:pPr>
                <a:spcBef>
                  <a:spcPct val="0"/>
                </a:spcBef>
                <a:buSzTx/>
              </a:pPr>
              <a:t>104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AC76714-239D-754E-637C-355E1E57F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304800"/>
            <a:ext cx="5997575" cy="3683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US" altLang="en-US" dirty="0"/>
              <a:t>Single Cycle vs. Pipeline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B88ABA2-6799-DFDF-AAB6-CF2C1C5A3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895600"/>
            <a:ext cx="4968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Clk</a:t>
            </a:r>
          </a:p>
        </p:txBody>
      </p:sp>
      <p:sp>
        <p:nvSpPr>
          <p:cNvPr id="13317" name="Line 10">
            <a:extLst>
              <a:ext uri="{FF2B5EF4-FFF2-40B4-BE49-F238E27FC236}">
                <a16:creationId xmlns:a16="http://schemas.microsoft.com/office/drawing/2014/main" id="{222CD779-FC03-9252-EFC1-981C9A8740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13716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Rectangle 11">
            <a:extLst>
              <a:ext uri="{FF2B5EF4-FFF2-40B4-BE49-F238E27FC236}">
                <a16:creationId xmlns:a16="http://schemas.microsoft.com/office/drawing/2014/main" id="{8CEE2801-2CF6-6C3A-1F49-1F3931358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251460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1</a:t>
            </a:r>
          </a:p>
        </p:txBody>
      </p:sp>
      <p:sp>
        <p:nvSpPr>
          <p:cNvPr id="13319" name="Line 33">
            <a:extLst>
              <a:ext uri="{FF2B5EF4-FFF2-40B4-BE49-F238E27FC236}">
                <a16:creationId xmlns:a16="http://schemas.microsoft.com/office/drawing/2014/main" id="{B048A625-6BFA-F3A4-E802-CFBC63AD4F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Rectangle 34">
            <a:extLst>
              <a:ext uri="{FF2B5EF4-FFF2-40B4-BE49-F238E27FC236}">
                <a16:creationId xmlns:a16="http://schemas.microsoft.com/office/drawing/2014/main" id="{56AE3AC3-EF70-E5B7-D16B-EBB23A1C3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3" y="251460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2</a:t>
            </a:r>
          </a:p>
        </p:txBody>
      </p:sp>
      <p:sp>
        <p:nvSpPr>
          <p:cNvPr id="13321" name="Line 39">
            <a:extLst>
              <a:ext uri="{FF2B5EF4-FFF2-40B4-BE49-F238E27FC236}">
                <a16:creationId xmlns:a16="http://schemas.microsoft.com/office/drawing/2014/main" id="{546FA315-B78E-3179-3D5C-87A095328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Rectangle 40">
            <a:extLst>
              <a:ext uri="{FF2B5EF4-FFF2-40B4-BE49-F238E27FC236}">
                <a16:creationId xmlns:a16="http://schemas.microsoft.com/office/drawing/2014/main" id="{AF30C8A7-50BA-188A-11A3-6EDF14B89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251460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3</a:t>
            </a:r>
          </a:p>
        </p:txBody>
      </p:sp>
      <p:sp>
        <p:nvSpPr>
          <p:cNvPr id="13323" name="Line 45">
            <a:extLst>
              <a:ext uri="{FF2B5EF4-FFF2-40B4-BE49-F238E27FC236}">
                <a16:creationId xmlns:a16="http://schemas.microsoft.com/office/drawing/2014/main" id="{E519AC9E-69AF-F863-7C16-7BD94EB8E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4" name="Rectangle 46">
            <a:extLst>
              <a:ext uri="{FF2B5EF4-FFF2-40B4-BE49-F238E27FC236}">
                <a16:creationId xmlns:a16="http://schemas.microsoft.com/office/drawing/2014/main" id="{41881B8A-7AA0-D4A2-DCFE-8BFC4D539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713" y="251460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4</a:t>
            </a:r>
          </a:p>
        </p:txBody>
      </p:sp>
      <p:sp>
        <p:nvSpPr>
          <p:cNvPr id="13325" name="Line 51">
            <a:extLst>
              <a:ext uri="{FF2B5EF4-FFF2-40B4-BE49-F238E27FC236}">
                <a16:creationId xmlns:a16="http://schemas.microsoft.com/office/drawing/2014/main" id="{7A0069D5-EB2C-5F81-B5DE-3459632018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Rectangle 52">
            <a:extLst>
              <a:ext uri="{FF2B5EF4-FFF2-40B4-BE49-F238E27FC236}">
                <a16:creationId xmlns:a16="http://schemas.microsoft.com/office/drawing/2014/main" id="{C2E2BE46-FA7C-439F-03C3-E9BF702FF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713" y="251460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5</a:t>
            </a:r>
          </a:p>
        </p:txBody>
      </p:sp>
      <p:sp>
        <p:nvSpPr>
          <p:cNvPr id="13327" name="Rectangle 57">
            <a:extLst>
              <a:ext uri="{FF2B5EF4-FFF2-40B4-BE49-F238E27FC236}">
                <a16:creationId xmlns:a16="http://schemas.microsoft.com/office/drawing/2014/main" id="{BEB8AA73-2C2D-DF8C-492D-F028FAAD3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7713" y="251460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6</a:t>
            </a:r>
          </a:p>
        </p:txBody>
      </p:sp>
      <p:sp>
        <p:nvSpPr>
          <p:cNvPr id="13328" name="Line 62">
            <a:extLst>
              <a:ext uri="{FF2B5EF4-FFF2-40B4-BE49-F238E27FC236}">
                <a16:creationId xmlns:a16="http://schemas.microsoft.com/office/drawing/2014/main" id="{3EE7AD58-BD6F-0889-F2B9-BB7DB231F2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Rectangle 63">
            <a:extLst>
              <a:ext uri="{FF2B5EF4-FFF2-40B4-BE49-F238E27FC236}">
                <a16:creationId xmlns:a16="http://schemas.microsoft.com/office/drawing/2014/main" id="{EBB546F5-F4CF-A7F8-8E8E-9A92CC733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251460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7</a:t>
            </a:r>
          </a:p>
        </p:txBody>
      </p:sp>
      <p:sp>
        <p:nvSpPr>
          <p:cNvPr id="13330" name="Line 68">
            <a:extLst>
              <a:ext uri="{FF2B5EF4-FFF2-40B4-BE49-F238E27FC236}">
                <a16:creationId xmlns:a16="http://schemas.microsoft.com/office/drawing/2014/main" id="{D74A2721-5C12-BC86-F565-381BA3669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Rectangle 69">
            <a:extLst>
              <a:ext uri="{FF2B5EF4-FFF2-40B4-BE49-F238E27FC236}">
                <a16:creationId xmlns:a16="http://schemas.microsoft.com/office/drawing/2014/main" id="{4A1D378B-8EC0-9E30-40AB-694D950EE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1713" y="251460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8</a:t>
            </a:r>
          </a:p>
        </p:txBody>
      </p:sp>
      <p:sp>
        <p:nvSpPr>
          <p:cNvPr id="13332" name="Line 74">
            <a:extLst>
              <a:ext uri="{FF2B5EF4-FFF2-40B4-BE49-F238E27FC236}">
                <a16:creationId xmlns:a16="http://schemas.microsoft.com/office/drawing/2014/main" id="{11C8F0E4-6C7C-4D4B-0A70-BF0C1820EB8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Rectangle 75">
            <a:extLst>
              <a:ext uri="{FF2B5EF4-FFF2-40B4-BE49-F238E27FC236}">
                <a16:creationId xmlns:a16="http://schemas.microsoft.com/office/drawing/2014/main" id="{53B2703E-7EC8-6332-1B9F-513683EDB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3713" y="2514600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9</a:t>
            </a:r>
          </a:p>
        </p:txBody>
      </p:sp>
      <p:sp>
        <p:nvSpPr>
          <p:cNvPr id="13334" name="Line 80">
            <a:extLst>
              <a:ext uri="{FF2B5EF4-FFF2-40B4-BE49-F238E27FC236}">
                <a16:creationId xmlns:a16="http://schemas.microsoft.com/office/drawing/2014/main" id="{B5621893-DEB4-2A3E-100A-DA65018D16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2514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Rectangle 81">
            <a:extLst>
              <a:ext uri="{FF2B5EF4-FFF2-40B4-BE49-F238E27FC236}">
                <a16:creationId xmlns:a16="http://schemas.microsoft.com/office/drawing/2014/main" id="{CA7A6EC9-3AF1-DEEB-BD47-DAA79BFC1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513" y="2514600"/>
            <a:ext cx="9207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10</a:t>
            </a:r>
          </a:p>
        </p:txBody>
      </p:sp>
      <p:grpSp>
        <p:nvGrpSpPr>
          <p:cNvPr id="13336" name="Group 189">
            <a:extLst>
              <a:ext uri="{FF2B5EF4-FFF2-40B4-BE49-F238E27FC236}">
                <a16:creationId xmlns:a16="http://schemas.microsoft.com/office/drawing/2014/main" id="{5E3B44C9-666B-F8D8-F362-29078CBC328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381000" y="2971800"/>
            <a:ext cx="8382000" cy="228600"/>
            <a:chOff x="381000" y="2895600"/>
            <a:chExt cx="8382000" cy="228600"/>
          </a:xfrm>
        </p:grpSpPr>
        <p:sp>
          <p:nvSpPr>
            <p:cNvPr id="13422" name="Line 4">
              <a:extLst>
                <a:ext uri="{FF2B5EF4-FFF2-40B4-BE49-F238E27FC236}">
                  <a16:creationId xmlns:a16="http://schemas.microsoft.com/office/drawing/2014/main" id="{1EF126A2-181E-513A-0C88-E54A16957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31242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3" name="Line 5">
              <a:extLst>
                <a:ext uri="{FF2B5EF4-FFF2-40B4-BE49-F238E27FC236}">
                  <a16:creationId xmlns:a16="http://schemas.microsoft.com/office/drawing/2014/main" id="{56157627-0DA5-32D5-FA02-735C53201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4" name="Line 6">
              <a:extLst>
                <a:ext uri="{FF2B5EF4-FFF2-40B4-BE49-F238E27FC236}">
                  <a16:creationId xmlns:a16="http://schemas.microsoft.com/office/drawing/2014/main" id="{7A752AC5-660F-30BD-B995-2F57AD414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3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5" name="Line 7">
              <a:extLst>
                <a:ext uri="{FF2B5EF4-FFF2-40B4-BE49-F238E27FC236}">
                  <a16:creationId xmlns:a16="http://schemas.microsoft.com/office/drawing/2014/main" id="{A84B742D-BAD0-D1F7-CF8B-0AB3DDAF7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3000" y="28956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6" name="Line 8">
              <a:extLst>
                <a:ext uri="{FF2B5EF4-FFF2-40B4-BE49-F238E27FC236}">
                  <a16:creationId xmlns:a16="http://schemas.microsoft.com/office/drawing/2014/main" id="{4D8AB411-46B8-F337-2C52-D4645945E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7" name="Line 9">
              <a:extLst>
                <a:ext uri="{FF2B5EF4-FFF2-40B4-BE49-F238E27FC236}">
                  <a16:creationId xmlns:a16="http://schemas.microsoft.com/office/drawing/2014/main" id="{4A0785BB-83E9-7449-8DF5-1FAB0647B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" y="28956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8" name="Line 29">
              <a:extLst>
                <a:ext uri="{FF2B5EF4-FFF2-40B4-BE49-F238E27FC236}">
                  <a16:creationId xmlns:a16="http://schemas.microsoft.com/office/drawing/2014/main" id="{A559FFD6-706F-BC89-3EE3-3F6C39343B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31242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29" name="Line 30">
              <a:extLst>
                <a:ext uri="{FF2B5EF4-FFF2-40B4-BE49-F238E27FC236}">
                  <a16:creationId xmlns:a16="http://schemas.microsoft.com/office/drawing/2014/main" id="{B4F81EA6-B86A-3533-0AB5-52D8412C5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0" name="Line 31">
              <a:extLst>
                <a:ext uri="{FF2B5EF4-FFF2-40B4-BE49-F238E27FC236}">
                  <a16:creationId xmlns:a16="http://schemas.microsoft.com/office/drawing/2014/main" id="{03ACFB67-5469-C1EE-8C15-EF42DE9E9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000" y="28956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1" name="Line 32">
              <a:extLst>
                <a:ext uri="{FF2B5EF4-FFF2-40B4-BE49-F238E27FC236}">
                  <a16:creationId xmlns:a16="http://schemas.microsoft.com/office/drawing/2014/main" id="{04341F33-2B7E-1D79-388F-BC8651A2D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2" name="Line 35">
              <a:extLst>
                <a:ext uri="{FF2B5EF4-FFF2-40B4-BE49-F238E27FC236}">
                  <a16:creationId xmlns:a16="http://schemas.microsoft.com/office/drawing/2014/main" id="{161474D0-03BF-E79F-1CC3-E3B1A0F74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6000" y="31242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3" name="Line 36">
              <a:extLst>
                <a:ext uri="{FF2B5EF4-FFF2-40B4-BE49-F238E27FC236}">
                  <a16:creationId xmlns:a16="http://schemas.microsoft.com/office/drawing/2014/main" id="{7629FF01-66AD-A253-84B4-8137AEF60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7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4" name="Line 37">
              <a:extLst>
                <a:ext uri="{FF2B5EF4-FFF2-40B4-BE49-F238E27FC236}">
                  <a16:creationId xmlns:a16="http://schemas.microsoft.com/office/drawing/2014/main" id="{37B250AC-2274-47D3-C78E-CDF83A080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8956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5" name="Line 38">
              <a:extLst>
                <a:ext uri="{FF2B5EF4-FFF2-40B4-BE49-F238E27FC236}">
                  <a16:creationId xmlns:a16="http://schemas.microsoft.com/office/drawing/2014/main" id="{17DEC7E8-0376-F700-0451-B72A5B4BB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6" name="Line 41">
              <a:extLst>
                <a:ext uri="{FF2B5EF4-FFF2-40B4-BE49-F238E27FC236}">
                  <a16:creationId xmlns:a16="http://schemas.microsoft.com/office/drawing/2014/main" id="{5634B872-EBD2-7479-0E32-E3C201C095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31242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7" name="Line 42">
              <a:extLst>
                <a:ext uri="{FF2B5EF4-FFF2-40B4-BE49-F238E27FC236}">
                  <a16:creationId xmlns:a16="http://schemas.microsoft.com/office/drawing/2014/main" id="{19F45D48-4530-7943-53DA-F49FEE4A0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9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8" name="Line 43">
              <a:extLst>
                <a:ext uri="{FF2B5EF4-FFF2-40B4-BE49-F238E27FC236}">
                  <a16:creationId xmlns:a16="http://schemas.microsoft.com/office/drawing/2014/main" id="{FB630C59-7249-56C7-A7AC-38D3D9CE1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28956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39" name="Line 44">
              <a:extLst>
                <a:ext uri="{FF2B5EF4-FFF2-40B4-BE49-F238E27FC236}">
                  <a16:creationId xmlns:a16="http://schemas.microsoft.com/office/drawing/2014/main" id="{26045402-D179-B6EE-4AD3-B316D7313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0" name="Line 47">
              <a:extLst>
                <a:ext uri="{FF2B5EF4-FFF2-40B4-BE49-F238E27FC236}">
                  <a16:creationId xmlns:a16="http://schemas.microsoft.com/office/drawing/2014/main" id="{AEB32037-2675-AAFF-2544-39855AA058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31242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1" name="Line 48">
              <a:extLst>
                <a:ext uri="{FF2B5EF4-FFF2-40B4-BE49-F238E27FC236}">
                  <a16:creationId xmlns:a16="http://schemas.microsoft.com/office/drawing/2014/main" id="{E0F261BE-2B4B-CD5C-27AE-F4FBE2EE00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2" name="Line 49">
              <a:extLst>
                <a:ext uri="{FF2B5EF4-FFF2-40B4-BE49-F238E27FC236}">
                  <a16:creationId xmlns:a16="http://schemas.microsoft.com/office/drawing/2014/main" id="{0DEE5F60-3D50-2B12-28AB-3F027C598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28956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3" name="Line 50">
              <a:extLst>
                <a:ext uri="{FF2B5EF4-FFF2-40B4-BE49-F238E27FC236}">
                  <a16:creationId xmlns:a16="http://schemas.microsoft.com/office/drawing/2014/main" id="{CB097030-AB10-83C4-AD73-6C95F3E479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4" name="Line 53">
              <a:extLst>
                <a:ext uri="{FF2B5EF4-FFF2-40B4-BE49-F238E27FC236}">
                  <a16:creationId xmlns:a16="http://schemas.microsoft.com/office/drawing/2014/main" id="{8450EDCF-04A5-52BC-C59B-B66DF66EA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31242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5" name="Line 54">
              <a:extLst>
                <a:ext uri="{FF2B5EF4-FFF2-40B4-BE49-F238E27FC236}">
                  <a16:creationId xmlns:a16="http://schemas.microsoft.com/office/drawing/2014/main" id="{3E14E66E-8D8E-8EA0-2DFD-67742CD72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3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6" name="Line 55">
              <a:extLst>
                <a:ext uri="{FF2B5EF4-FFF2-40B4-BE49-F238E27FC236}">
                  <a16:creationId xmlns:a16="http://schemas.microsoft.com/office/drawing/2014/main" id="{B793305E-4634-604F-4229-5F7284C14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3000" y="28956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7" name="Line 56">
              <a:extLst>
                <a:ext uri="{FF2B5EF4-FFF2-40B4-BE49-F238E27FC236}">
                  <a16:creationId xmlns:a16="http://schemas.microsoft.com/office/drawing/2014/main" id="{6C04994B-B09A-DF2A-A41C-B286EBB60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8" name="Line 58">
              <a:extLst>
                <a:ext uri="{FF2B5EF4-FFF2-40B4-BE49-F238E27FC236}">
                  <a16:creationId xmlns:a16="http://schemas.microsoft.com/office/drawing/2014/main" id="{6D5BD979-6AF0-C9C2-5A4C-EBFE88CF5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1242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49" name="Line 59">
              <a:extLst>
                <a:ext uri="{FF2B5EF4-FFF2-40B4-BE49-F238E27FC236}">
                  <a16:creationId xmlns:a16="http://schemas.microsoft.com/office/drawing/2014/main" id="{55253D1E-374E-9BF8-70F0-312BB5D861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5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0" name="Line 60">
              <a:extLst>
                <a:ext uri="{FF2B5EF4-FFF2-40B4-BE49-F238E27FC236}">
                  <a16:creationId xmlns:a16="http://schemas.microsoft.com/office/drawing/2014/main" id="{4EB163ED-3F48-B61E-6FE7-47D9B4A8A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28956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1" name="Line 61">
              <a:extLst>
                <a:ext uri="{FF2B5EF4-FFF2-40B4-BE49-F238E27FC236}">
                  <a16:creationId xmlns:a16="http://schemas.microsoft.com/office/drawing/2014/main" id="{3AABB466-7972-C2D6-C878-00EDA8DA8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2" name="Line 64">
              <a:extLst>
                <a:ext uri="{FF2B5EF4-FFF2-40B4-BE49-F238E27FC236}">
                  <a16:creationId xmlns:a16="http://schemas.microsoft.com/office/drawing/2014/main" id="{01B3E7F5-705E-E917-438B-663432019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31242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3" name="Line 65">
              <a:extLst>
                <a:ext uri="{FF2B5EF4-FFF2-40B4-BE49-F238E27FC236}">
                  <a16:creationId xmlns:a16="http://schemas.microsoft.com/office/drawing/2014/main" id="{35061878-F0AF-3736-9570-15BD96DFD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77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4" name="Line 66">
              <a:extLst>
                <a:ext uri="{FF2B5EF4-FFF2-40B4-BE49-F238E27FC236}">
                  <a16:creationId xmlns:a16="http://schemas.microsoft.com/office/drawing/2014/main" id="{61C3F0F8-BC94-5641-7F4F-4BD45D1E1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000" y="28956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5" name="Line 67">
              <a:extLst>
                <a:ext uri="{FF2B5EF4-FFF2-40B4-BE49-F238E27FC236}">
                  <a16:creationId xmlns:a16="http://schemas.microsoft.com/office/drawing/2014/main" id="{13CBDE4B-3396-88F8-2C38-8F4BB54F6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6" name="Line 70">
              <a:extLst>
                <a:ext uri="{FF2B5EF4-FFF2-40B4-BE49-F238E27FC236}">
                  <a16:creationId xmlns:a16="http://schemas.microsoft.com/office/drawing/2014/main" id="{4721C7B0-633F-DAEB-97E0-1422B9905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31242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7" name="Line 71">
              <a:extLst>
                <a:ext uri="{FF2B5EF4-FFF2-40B4-BE49-F238E27FC236}">
                  <a16:creationId xmlns:a16="http://schemas.microsoft.com/office/drawing/2014/main" id="{5FF22AEE-C947-9F7A-560E-FD64BD31B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9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8" name="Line 72">
              <a:extLst>
                <a:ext uri="{FF2B5EF4-FFF2-40B4-BE49-F238E27FC236}">
                  <a16:creationId xmlns:a16="http://schemas.microsoft.com/office/drawing/2014/main" id="{44F62A58-BB96-B155-A147-C77A4707C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9000" y="28956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59" name="Line 73">
              <a:extLst>
                <a:ext uri="{FF2B5EF4-FFF2-40B4-BE49-F238E27FC236}">
                  <a16:creationId xmlns:a16="http://schemas.microsoft.com/office/drawing/2014/main" id="{CC49D1BE-B867-1CE4-9EE5-C1E0A10ED1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0" name="Line 76">
              <a:extLst>
                <a:ext uri="{FF2B5EF4-FFF2-40B4-BE49-F238E27FC236}">
                  <a16:creationId xmlns:a16="http://schemas.microsoft.com/office/drawing/2014/main" id="{2228D57A-4A2F-6827-9470-A6EBE036E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0000" y="31242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1" name="Line 77">
              <a:extLst>
                <a:ext uri="{FF2B5EF4-FFF2-40B4-BE49-F238E27FC236}">
                  <a16:creationId xmlns:a16="http://schemas.microsoft.com/office/drawing/2014/main" id="{8A238671-C999-70D5-4697-AD09D54875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01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2" name="Line 78">
              <a:extLst>
                <a:ext uri="{FF2B5EF4-FFF2-40B4-BE49-F238E27FC236}">
                  <a16:creationId xmlns:a16="http://schemas.microsoft.com/office/drawing/2014/main" id="{81E82E87-89E2-8301-9C3A-FAA83B2B8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1000" y="28956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3" name="Line 79">
              <a:extLst>
                <a:ext uri="{FF2B5EF4-FFF2-40B4-BE49-F238E27FC236}">
                  <a16:creationId xmlns:a16="http://schemas.microsoft.com/office/drawing/2014/main" id="{07E5823F-9B03-7F77-3D79-DC20A90924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64" name="Line 82">
              <a:extLst>
                <a:ext uri="{FF2B5EF4-FFF2-40B4-BE49-F238E27FC236}">
                  <a16:creationId xmlns:a16="http://schemas.microsoft.com/office/drawing/2014/main" id="{867604AC-0581-A15F-3BF8-4B1EF4AD5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0" y="31242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7" name="Rectangle 83">
            <a:extLst>
              <a:ext uri="{FF2B5EF4-FFF2-40B4-BE49-F238E27FC236}">
                <a16:creationId xmlns:a16="http://schemas.microsoft.com/office/drawing/2014/main" id="{AF91BFF0-9DD4-5432-C25E-7E82359DC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3787775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Load</a:t>
            </a:r>
          </a:p>
        </p:txBody>
      </p:sp>
      <p:grpSp>
        <p:nvGrpSpPr>
          <p:cNvPr id="13338" name="Group 84">
            <a:extLst>
              <a:ext uri="{FF2B5EF4-FFF2-40B4-BE49-F238E27FC236}">
                <a16:creationId xmlns:a16="http://schemas.microsoft.com/office/drawing/2014/main" id="{C6F5D5D4-3789-B95B-B006-28B0A96B7EC3}"/>
              </a:ext>
            </a:extLst>
          </p:cNvPr>
          <p:cNvGrpSpPr>
            <a:grpSpLocks/>
          </p:cNvGrpSpPr>
          <p:nvPr/>
        </p:nvGrpSpPr>
        <p:grpSpPr bwMode="auto">
          <a:xfrm>
            <a:off x="774700" y="3787775"/>
            <a:ext cx="3784600" cy="333375"/>
            <a:chOff x="488" y="3264"/>
            <a:chExt cx="2384" cy="210"/>
          </a:xfrm>
        </p:grpSpPr>
        <p:grpSp>
          <p:nvGrpSpPr>
            <p:cNvPr id="13407" name="Group 85">
              <a:extLst>
                <a:ext uri="{FF2B5EF4-FFF2-40B4-BE49-F238E27FC236}">
                  <a16:creationId xmlns:a16="http://schemas.microsoft.com/office/drawing/2014/main" id="{147FACF5-45D0-2B62-7627-BA4B57301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" y="3264"/>
              <a:ext cx="466" cy="210"/>
              <a:chOff x="488" y="3264"/>
              <a:chExt cx="466" cy="210"/>
            </a:xfrm>
          </p:grpSpPr>
          <p:sp>
            <p:nvSpPr>
              <p:cNvPr id="13420" name="Rectangle 86">
                <a:extLst>
                  <a:ext uri="{FF2B5EF4-FFF2-40B4-BE49-F238E27FC236}">
                    <a16:creationId xmlns:a16="http://schemas.microsoft.com/office/drawing/2014/main" id="{1F669C3A-BDB0-1CD7-2548-E8FED5930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3421" name="Rectangle 87">
                <a:extLst>
                  <a:ext uri="{FF2B5EF4-FFF2-40B4-BE49-F238E27FC236}">
                    <a16:creationId xmlns:a16="http://schemas.microsoft.com/office/drawing/2014/main" id="{89BDB9B3-78C5-1E3F-3423-9D5905CC9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" y="3264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13408" name="Group 88">
              <a:extLst>
                <a:ext uri="{FF2B5EF4-FFF2-40B4-BE49-F238E27FC236}">
                  <a16:creationId xmlns:a16="http://schemas.microsoft.com/office/drawing/2014/main" id="{AEA9E598-E00F-9ABA-10FA-FAB6A97B9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8" y="3264"/>
              <a:ext cx="464" cy="210"/>
              <a:chOff x="968" y="3264"/>
              <a:chExt cx="464" cy="210"/>
            </a:xfrm>
          </p:grpSpPr>
          <p:sp>
            <p:nvSpPr>
              <p:cNvPr id="13418" name="Rectangle 89">
                <a:extLst>
                  <a:ext uri="{FF2B5EF4-FFF2-40B4-BE49-F238E27FC236}">
                    <a16:creationId xmlns:a16="http://schemas.microsoft.com/office/drawing/2014/main" id="{8AAE3301-474A-3D46-CA3C-6C9DC8445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3419" name="Rectangle 90">
                <a:extLst>
                  <a:ext uri="{FF2B5EF4-FFF2-40B4-BE49-F238E27FC236}">
                    <a16:creationId xmlns:a16="http://schemas.microsoft.com/office/drawing/2014/main" id="{E4724035-C981-D37B-DE0D-559D4AE31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" y="3264"/>
                <a:ext cx="32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</a:t>
                </a:r>
              </a:p>
            </p:txBody>
          </p:sp>
        </p:grpSp>
        <p:grpSp>
          <p:nvGrpSpPr>
            <p:cNvPr id="13409" name="Group 91">
              <a:extLst>
                <a:ext uri="{FF2B5EF4-FFF2-40B4-BE49-F238E27FC236}">
                  <a16:creationId xmlns:a16="http://schemas.microsoft.com/office/drawing/2014/main" id="{18D30EF7-DD87-F21C-CE7C-7D7F0A309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8" y="3264"/>
              <a:ext cx="464" cy="210"/>
              <a:chOff x="1448" y="3264"/>
              <a:chExt cx="464" cy="210"/>
            </a:xfrm>
          </p:grpSpPr>
          <p:sp>
            <p:nvSpPr>
              <p:cNvPr id="13416" name="Rectangle 92">
                <a:extLst>
                  <a:ext uri="{FF2B5EF4-FFF2-40B4-BE49-F238E27FC236}">
                    <a16:creationId xmlns:a16="http://schemas.microsoft.com/office/drawing/2014/main" id="{8514BDBC-4CB0-AE9B-3DE1-DA0D2E9C4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3417" name="Rectangle 93">
                <a:extLst>
                  <a:ext uri="{FF2B5EF4-FFF2-40B4-BE49-F238E27FC236}">
                    <a16:creationId xmlns:a16="http://schemas.microsoft.com/office/drawing/2014/main" id="{DF15EC83-4ADA-ED44-EA0B-E0F778410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9" y="3264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Exec</a:t>
                </a:r>
              </a:p>
            </p:txBody>
          </p:sp>
        </p:grpSp>
        <p:grpSp>
          <p:nvGrpSpPr>
            <p:cNvPr id="13410" name="Group 94">
              <a:extLst>
                <a:ext uri="{FF2B5EF4-FFF2-40B4-BE49-F238E27FC236}">
                  <a16:creationId xmlns:a16="http://schemas.microsoft.com/office/drawing/2014/main" id="{D7F91FC0-1BA8-ABA5-FA91-568E55448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" y="3264"/>
              <a:ext cx="464" cy="210"/>
              <a:chOff x="1928" y="3264"/>
              <a:chExt cx="464" cy="210"/>
            </a:xfrm>
          </p:grpSpPr>
          <p:sp>
            <p:nvSpPr>
              <p:cNvPr id="13414" name="Rectangle 95">
                <a:extLst>
                  <a:ext uri="{FF2B5EF4-FFF2-40B4-BE49-F238E27FC236}">
                    <a16:creationId xmlns:a16="http://schemas.microsoft.com/office/drawing/2014/main" id="{8E8D5608-2AFD-1254-6A70-E9D62BFEE4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3415" name="Rectangle 96">
                <a:extLst>
                  <a:ext uri="{FF2B5EF4-FFF2-40B4-BE49-F238E27FC236}">
                    <a16:creationId xmlns:a16="http://schemas.microsoft.com/office/drawing/2014/main" id="{F6B978AF-E92F-03AF-4371-818AC3F35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3264"/>
                <a:ext cx="3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Mem</a:t>
                </a:r>
              </a:p>
            </p:txBody>
          </p:sp>
        </p:grpSp>
        <p:grpSp>
          <p:nvGrpSpPr>
            <p:cNvPr id="13411" name="Group 97">
              <a:extLst>
                <a:ext uri="{FF2B5EF4-FFF2-40B4-BE49-F238E27FC236}">
                  <a16:creationId xmlns:a16="http://schemas.microsoft.com/office/drawing/2014/main" id="{3AA29BD2-1925-B281-77C8-D5B8381D7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8" y="3264"/>
              <a:ext cx="464" cy="210"/>
              <a:chOff x="2408" y="3264"/>
              <a:chExt cx="464" cy="210"/>
            </a:xfrm>
          </p:grpSpPr>
          <p:sp>
            <p:nvSpPr>
              <p:cNvPr id="13412" name="Rectangle 98">
                <a:extLst>
                  <a:ext uri="{FF2B5EF4-FFF2-40B4-BE49-F238E27FC236}">
                    <a16:creationId xmlns:a16="http://schemas.microsoft.com/office/drawing/2014/main" id="{9D641C0A-1A95-C0A8-9262-329871D72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3272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3413" name="Rectangle 99">
                <a:extLst>
                  <a:ext uri="{FF2B5EF4-FFF2-40B4-BE49-F238E27FC236}">
                    <a16:creationId xmlns:a16="http://schemas.microsoft.com/office/drawing/2014/main" id="{D5D51D88-2F8D-17B9-5899-077344051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7" y="3264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Wr</a:t>
                </a:r>
              </a:p>
            </p:txBody>
          </p:sp>
        </p:grpSp>
      </p:grpSp>
      <p:sp>
        <p:nvSpPr>
          <p:cNvPr id="13339" name="Line 114">
            <a:extLst>
              <a:ext uri="{FF2B5EF4-FFF2-40B4-BE49-F238E27FC236}">
                <a16:creationId xmlns:a16="http://schemas.microsoft.com/office/drawing/2014/main" id="{E399F3C1-4610-8272-5771-D183D3EF36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3124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Rectangle 115">
            <a:extLst>
              <a:ext uri="{FF2B5EF4-FFF2-40B4-BE49-F238E27FC236}">
                <a16:creationId xmlns:a16="http://schemas.microsoft.com/office/drawing/2014/main" id="{03C65740-C721-73CE-5E39-D33F471F7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3406775"/>
            <a:ext cx="23939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Pipeline Implementation:</a:t>
            </a:r>
          </a:p>
        </p:txBody>
      </p:sp>
      <p:grpSp>
        <p:nvGrpSpPr>
          <p:cNvPr id="13341" name="Group 116">
            <a:extLst>
              <a:ext uri="{FF2B5EF4-FFF2-40B4-BE49-F238E27FC236}">
                <a16:creationId xmlns:a16="http://schemas.microsoft.com/office/drawing/2014/main" id="{F4EB0E23-11E8-0AEA-99B5-B92916400D82}"/>
              </a:ext>
            </a:extLst>
          </p:cNvPr>
          <p:cNvGrpSpPr>
            <a:grpSpLocks/>
          </p:cNvGrpSpPr>
          <p:nvPr/>
        </p:nvGrpSpPr>
        <p:grpSpPr bwMode="auto">
          <a:xfrm>
            <a:off x="1536700" y="4140200"/>
            <a:ext cx="3784600" cy="333375"/>
            <a:chOff x="968" y="3552"/>
            <a:chExt cx="2384" cy="210"/>
          </a:xfrm>
        </p:grpSpPr>
        <p:grpSp>
          <p:nvGrpSpPr>
            <p:cNvPr id="13392" name="Group 117">
              <a:extLst>
                <a:ext uri="{FF2B5EF4-FFF2-40B4-BE49-F238E27FC236}">
                  <a16:creationId xmlns:a16="http://schemas.microsoft.com/office/drawing/2014/main" id="{B9EAFFBF-5CDE-3044-BEC9-B1D396A01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8" y="3552"/>
              <a:ext cx="466" cy="210"/>
              <a:chOff x="968" y="3552"/>
              <a:chExt cx="466" cy="210"/>
            </a:xfrm>
          </p:grpSpPr>
          <p:sp>
            <p:nvSpPr>
              <p:cNvPr id="13405" name="Rectangle 118">
                <a:extLst>
                  <a:ext uri="{FF2B5EF4-FFF2-40B4-BE49-F238E27FC236}">
                    <a16:creationId xmlns:a16="http://schemas.microsoft.com/office/drawing/2014/main" id="{0CFD5789-5824-321A-CE63-A9460FFAD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3406" name="Rectangle 119">
                <a:extLst>
                  <a:ext uri="{FF2B5EF4-FFF2-40B4-BE49-F238E27FC236}">
                    <a16:creationId xmlns:a16="http://schemas.microsoft.com/office/drawing/2014/main" id="{25EB9EE1-7635-5DFF-416B-A59899076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" y="3552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13393" name="Group 120">
              <a:extLst>
                <a:ext uri="{FF2B5EF4-FFF2-40B4-BE49-F238E27FC236}">
                  <a16:creationId xmlns:a16="http://schemas.microsoft.com/office/drawing/2014/main" id="{84168E5D-E5BB-7399-B52F-64F38CBFA6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8" y="3552"/>
              <a:ext cx="464" cy="210"/>
              <a:chOff x="1448" y="3552"/>
              <a:chExt cx="464" cy="210"/>
            </a:xfrm>
          </p:grpSpPr>
          <p:sp>
            <p:nvSpPr>
              <p:cNvPr id="13403" name="Rectangle 121">
                <a:extLst>
                  <a:ext uri="{FF2B5EF4-FFF2-40B4-BE49-F238E27FC236}">
                    <a16:creationId xmlns:a16="http://schemas.microsoft.com/office/drawing/2014/main" id="{29327BD2-4108-3812-883B-825A3983E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3404" name="Rectangle 122">
                <a:extLst>
                  <a:ext uri="{FF2B5EF4-FFF2-40B4-BE49-F238E27FC236}">
                    <a16:creationId xmlns:a16="http://schemas.microsoft.com/office/drawing/2014/main" id="{F5969EAB-16B3-2C74-1C49-9F6548020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3552"/>
                <a:ext cx="32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</a:t>
                </a:r>
              </a:p>
            </p:txBody>
          </p:sp>
        </p:grpSp>
        <p:grpSp>
          <p:nvGrpSpPr>
            <p:cNvPr id="13394" name="Group 123">
              <a:extLst>
                <a:ext uri="{FF2B5EF4-FFF2-40B4-BE49-F238E27FC236}">
                  <a16:creationId xmlns:a16="http://schemas.microsoft.com/office/drawing/2014/main" id="{469BB701-3FD3-737D-D3D1-3BBDAF764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8" y="3552"/>
              <a:ext cx="464" cy="210"/>
              <a:chOff x="1928" y="3552"/>
              <a:chExt cx="464" cy="210"/>
            </a:xfrm>
          </p:grpSpPr>
          <p:sp>
            <p:nvSpPr>
              <p:cNvPr id="13401" name="Rectangle 124">
                <a:extLst>
                  <a:ext uri="{FF2B5EF4-FFF2-40B4-BE49-F238E27FC236}">
                    <a16:creationId xmlns:a16="http://schemas.microsoft.com/office/drawing/2014/main" id="{F81E96B3-4A5B-F552-185F-1C78750FF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3402" name="Rectangle 125">
                <a:extLst>
                  <a:ext uri="{FF2B5EF4-FFF2-40B4-BE49-F238E27FC236}">
                    <a16:creationId xmlns:a16="http://schemas.microsoft.com/office/drawing/2014/main" id="{AB13364F-051F-8B02-DD5F-C39989C30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3552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Exec</a:t>
                </a:r>
              </a:p>
            </p:txBody>
          </p:sp>
        </p:grpSp>
        <p:grpSp>
          <p:nvGrpSpPr>
            <p:cNvPr id="13395" name="Group 126">
              <a:extLst>
                <a:ext uri="{FF2B5EF4-FFF2-40B4-BE49-F238E27FC236}">
                  <a16:creationId xmlns:a16="http://schemas.microsoft.com/office/drawing/2014/main" id="{7F434953-EB90-43CE-4CF3-ACDA8C782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8" y="3552"/>
              <a:ext cx="464" cy="210"/>
              <a:chOff x="2408" y="3552"/>
              <a:chExt cx="464" cy="210"/>
            </a:xfrm>
          </p:grpSpPr>
          <p:sp>
            <p:nvSpPr>
              <p:cNvPr id="13399" name="Rectangle 127">
                <a:extLst>
                  <a:ext uri="{FF2B5EF4-FFF2-40B4-BE49-F238E27FC236}">
                    <a16:creationId xmlns:a16="http://schemas.microsoft.com/office/drawing/2014/main" id="{D426BBB2-2DA4-A4DE-E763-29BD2CB19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3400" name="Rectangle 128">
                <a:extLst>
                  <a:ext uri="{FF2B5EF4-FFF2-40B4-BE49-F238E27FC236}">
                    <a16:creationId xmlns:a16="http://schemas.microsoft.com/office/drawing/2014/main" id="{F51ECE6B-8649-AB41-836F-9D487A4CD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3552"/>
                <a:ext cx="3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Mem</a:t>
                </a:r>
              </a:p>
            </p:txBody>
          </p:sp>
        </p:grpSp>
        <p:grpSp>
          <p:nvGrpSpPr>
            <p:cNvPr id="13396" name="Group 129">
              <a:extLst>
                <a:ext uri="{FF2B5EF4-FFF2-40B4-BE49-F238E27FC236}">
                  <a16:creationId xmlns:a16="http://schemas.microsoft.com/office/drawing/2014/main" id="{A4EB02B4-0318-8049-19D3-96FD05521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8" y="3552"/>
              <a:ext cx="464" cy="210"/>
              <a:chOff x="2888" y="3552"/>
              <a:chExt cx="464" cy="210"/>
            </a:xfrm>
          </p:grpSpPr>
          <p:sp>
            <p:nvSpPr>
              <p:cNvPr id="13397" name="Rectangle 130">
                <a:extLst>
                  <a:ext uri="{FF2B5EF4-FFF2-40B4-BE49-F238E27FC236}">
                    <a16:creationId xmlns:a16="http://schemas.microsoft.com/office/drawing/2014/main" id="{469D740A-7E02-5235-ABB8-EBACED615B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8" y="3560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3398" name="Rectangle 131">
                <a:extLst>
                  <a:ext uri="{FF2B5EF4-FFF2-40B4-BE49-F238E27FC236}">
                    <a16:creationId xmlns:a16="http://schemas.microsoft.com/office/drawing/2014/main" id="{F4DE8315-850D-2882-DC55-00E1FEF31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7" y="3552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Wr</a:t>
                </a:r>
              </a:p>
            </p:txBody>
          </p:sp>
        </p:grpSp>
      </p:grpSp>
      <p:sp>
        <p:nvSpPr>
          <p:cNvPr id="13342" name="Rectangle 132">
            <a:extLst>
              <a:ext uri="{FF2B5EF4-FFF2-40B4-BE49-F238E27FC236}">
                <a16:creationId xmlns:a16="http://schemas.microsoft.com/office/drawing/2014/main" id="{068DECFF-EAC3-1C38-EDBE-46B1FC3BD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313" y="4140200"/>
            <a:ext cx="644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Store</a:t>
            </a:r>
          </a:p>
        </p:txBody>
      </p:sp>
      <p:sp>
        <p:nvSpPr>
          <p:cNvPr id="13343" name="Line 133">
            <a:extLst>
              <a:ext uri="{FF2B5EF4-FFF2-40B4-BE49-F238E27FC236}">
                <a16:creationId xmlns:a16="http://schemas.microsoft.com/office/drawing/2014/main" id="{04CE1C54-AE61-BB9B-4FDD-E008CF77B2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3124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Line 136">
            <a:extLst>
              <a:ext uri="{FF2B5EF4-FFF2-40B4-BE49-F238E27FC236}">
                <a16:creationId xmlns:a16="http://schemas.microsoft.com/office/drawing/2014/main" id="{440CBC84-259D-DA9A-E277-E497D1D5B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20967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5" name="Line 137">
            <a:extLst>
              <a:ext uri="{FF2B5EF4-FFF2-40B4-BE49-F238E27FC236}">
                <a16:creationId xmlns:a16="http://schemas.microsoft.com/office/drawing/2014/main" id="{F6C3E8AD-1239-B303-DBAA-179999EAC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20967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6" name="Line 139">
            <a:extLst>
              <a:ext uri="{FF2B5EF4-FFF2-40B4-BE49-F238E27FC236}">
                <a16:creationId xmlns:a16="http://schemas.microsoft.com/office/drawing/2014/main" id="{85F13385-1222-454E-8576-35FD368B4F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057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Line 140">
            <a:extLst>
              <a:ext uri="{FF2B5EF4-FFF2-40B4-BE49-F238E27FC236}">
                <a16:creationId xmlns:a16="http://schemas.microsoft.com/office/drawing/2014/main" id="{ADD3B44F-318F-4C14-1DEE-01F30F2B2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20967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Line 141">
            <a:extLst>
              <a:ext uri="{FF2B5EF4-FFF2-40B4-BE49-F238E27FC236}">
                <a16:creationId xmlns:a16="http://schemas.microsoft.com/office/drawing/2014/main" id="{83074094-CB79-D6D0-A593-1C53AF2428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12954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142">
            <a:extLst>
              <a:ext uri="{FF2B5EF4-FFF2-40B4-BE49-F238E27FC236}">
                <a16:creationId xmlns:a16="http://schemas.microsoft.com/office/drawing/2014/main" id="{67B86820-41E0-623B-8F9C-0ADEA12B7F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20967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143">
            <a:extLst>
              <a:ext uri="{FF2B5EF4-FFF2-40B4-BE49-F238E27FC236}">
                <a16:creationId xmlns:a16="http://schemas.microsoft.com/office/drawing/2014/main" id="{1ECF08AE-45E0-8247-AF77-6C325C60C9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438275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144">
            <a:extLst>
              <a:ext uri="{FF2B5EF4-FFF2-40B4-BE49-F238E27FC236}">
                <a16:creationId xmlns:a16="http://schemas.microsoft.com/office/drawing/2014/main" id="{CB69D077-6052-9F5F-1271-875EDC394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09675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145">
            <a:extLst>
              <a:ext uri="{FF2B5EF4-FFF2-40B4-BE49-F238E27FC236}">
                <a16:creationId xmlns:a16="http://schemas.microsoft.com/office/drawing/2014/main" id="{AC90B22C-620D-AC48-BB5F-89467E38C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20967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Line 146">
            <a:extLst>
              <a:ext uri="{FF2B5EF4-FFF2-40B4-BE49-F238E27FC236}">
                <a16:creationId xmlns:a16="http://schemas.microsoft.com/office/drawing/2014/main" id="{AAF39A0A-707D-64E8-00D4-4B20ECC08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438275"/>
            <a:ext cx="1905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4" name="Line 147">
            <a:extLst>
              <a:ext uri="{FF2B5EF4-FFF2-40B4-BE49-F238E27FC236}">
                <a16:creationId xmlns:a16="http://schemas.microsoft.com/office/drawing/2014/main" id="{1C656965-98FD-DF76-69DE-A3196A52C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09675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Line 148">
            <a:extLst>
              <a:ext uri="{FF2B5EF4-FFF2-40B4-BE49-F238E27FC236}">
                <a16:creationId xmlns:a16="http://schemas.microsoft.com/office/drawing/2014/main" id="{B94143FF-E41A-AA43-2F44-C6EE7FBA0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120967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Line 149">
            <a:extLst>
              <a:ext uri="{FF2B5EF4-FFF2-40B4-BE49-F238E27FC236}">
                <a16:creationId xmlns:a16="http://schemas.microsoft.com/office/drawing/2014/main" id="{3CD88CBC-BF5E-F674-FB8E-D8060CFAC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438275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7" name="Rectangle 150">
            <a:extLst>
              <a:ext uri="{FF2B5EF4-FFF2-40B4-BE49-F238E27FC236}">
                <a16:creationId xmlns:a16="http://schemas.microsoft.com/office/drawing/2014/main" id="{F2472E19-95EC-A54F-65FF-F7BF06AC9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1209675"/>
            <a:ext cx="4968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Clk</a:t>
            </a:r>
          </a:p>
        </p:txBody>
      </p:sp>
      <p:sp>
        <p:nvSpPr>
          <p:cNvPr id="13358" name="Rectangle 151">
            <a:extLst>
              <a:ext uri="{FF2B5EF4-FFF2-40B4-BE49-F238E27FC236}">
                <a16:creationId xmlns:a16="http://schemas.microsoft.com/office/drawing/2014/main" id="{4C45CD04-67CC-6340-7E9C-02C5BC34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1590675"/>
            <a:ext cx="2760662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Single Cycle Implementation:</a:t>
            </a:r>
          </a:p>
        </p:txBody>
      </p:sp>
      <p:sp>
        <p:nvSpPr>
          <p:cNvPr id="13359" name="Rectangle 152">
            <a:extLst>
              <a:ext uri="{FF2B5EF4-FFF2-40B4-BE49-F238E27FC236}">
                <a16:creationId xmlns:a16="http://schemas.microsoft.com/office/drawing/2014/main" id="{C7D21B43-345A-43BF-3FAE-060B7F010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" y="1984375"/>
            <a:ext cx="35560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60" name="Rectangle 153">
            <a:extLst>
              <a:ext uri="{FF2B5EF4-FFF2-40B4-BE49-F238E27FC236}">
                <a16:creationId xmlns:a16="http://schemas.microsoft.com/office/drawing/2014/main" id="{11FC412D-199A-B022-05FE-3A78B8F0E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984375"/>
            <a:ext cx="3708400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3361" name="Rectangle 154">
            <a:extLst>
              <a:ext uri="{FF2B5EF4-FFF2-40B4-BE49-F238E27FC236}">
                <a16:creationId xmlns:a16="http://schemas.microsoft.com/office/drawing/2014/main" id="{8A69708F-4DD5-AA03-DA5D-DD3EE4123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313" y="1971675"/>
            <a:ext cx="6318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Load</a:t>
            </a:r>
          </a:p>
        </p:txBody>
      </p:sp>
      <p:sp>
        <p:nvSpPr>
          <p:cNvPr id="13362" name="Rectangle 155">
            <a:extLst>
              <a:ext uri="{FF2B5EF4-FFF2-40B4-BE49-F238E27FC236}">
                <a16:creationId xmlns:a16="http://schemas.microsoft.com/office/drawing/2014/main" id="{CF78CF2A-7F0E-39C8-85C7-343C0983D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1971675"/>
            <a:ext cx="6445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Store</a:t>
            </a:r>
          </a:p>
        </p:txBody>
      </p:sp>
      <p:sp>
        <p:nvSpPr>
          <p:cNvPr id="13363" name="Line 156">
            <a:extLst>
              <a:ext uri="{FF2B5EF4-FFF2-40B4-BE49-F238E27FC236}">
                <a16:creationId xmlns:a16="http://schemas.microsoft.com/office/drawing/2014/main" id="{7D530EB3-BB04-2E80-BD51-8A8A3C61FA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19716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4" name="Rectangle 157">
            <a:extLst>
              <a:ext uri="{FF2B5EF4-FFF2-40B4-BE49-F238E27FC236}">
                <a16:creationId xmlns:a16="http://schemas.microsoft.com/office/drawing/2014/main" id="{86AA09EC-67C3-32C0-A27A-8AF9B5D1E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1971675"/>
            <a:ext cx="7239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Waste</a:t>
            </a:r>
          </a:p>
        </p:txBody>
      </p:sp>
      <p:grpSp>
        <p:nvGrpSpPr>
          <p:cNvPr id="13365" name="Group 162">
            <a:extLst>
              <a:ext uri="{FF2B5EF4-FFF2-40B4-BE49-F238E27FC236}">
                <a16:creationId xmlns:a16="http://schemas.microsoft.com/office/drawing/2014/main" id="{12B6BE12-A545-0FA0-AE69-02E2B7C8FE20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4483100"/>
            <a:ext cx="3784600" cy="333375"/>
            <a:chOff x="1496" y="3840"/>
            <a:chExt cx="2384" cy="210"/>
          </a:xfrm>
        </p:grpSpPr>
        <p:grpSp>
          <p:nvGrpSpPr>
            <p:cNvPr id="13377" name="Group 163">
              <a:extLst>
                <a:ext uri="{FF2B5EF4-FFF2-40B4-BE49-F238E27FC236}">
                  <a16:creationId xmlns:a16="http://schemas.microsoft.com/office/drawing/2014/main" id="{79830FA2-F51E-8FE7-A65C-4E6F7D8F1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6" y="3840"/>
              <a:ext cx="466" cy="210"/>
              <a:chOff x="1496" y="3840"/>
              <a:chExt cx="466" cy="210"/>
            </a:xfrm>
          </p:grpSpPr>
          <p:sp>
            <p:nvSpPr>
              <p:cNvPr id="13390" name="Rectangle 164">
                <a:extLst>
                  <a:ext uri="{FF2B5EF4-FFF2-40B4-BE49-F238E27FC236}">
                    <a16:creationId xmlns:a16="http://schemas.microsoft.com/office/drawing/2014/main" id="{8C16256A-D341-E7A1-52B8-C7F0984F0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3391" name="Rectangle 165">
                <a:extLst>
                  <a:ext uri="{FF2B5EF4-FFF2-40B4-BE49-F238E27FC236}">
                    <a16:creationId xmlns:a16="http://schemas.microsoft.com/office/drawing/2014/main" id="{4FB5AB6B-DC54-9D0D-41F7-03B4537D9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7" y="3840"/>
                <a:ext cx="435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Ifetch</a:t>
                </a:r>
              </a:p>
            </p:txBody>
          </p:sp>
        </p:grpSp>
        <p:grpSp>
          <p:nvGrpSpPr>
            <p:cNvPr id="13378" name="Group 166">
              <a:extLst>
                <a:ext uri="{FF2B5EF4-FFF2-40B4-BE49-F238E27FC236}">
                  <a16:creationId xmlns:a16="http://schemas.microsoft.com/office/drawing/2014/main" id="{1A2B0EF3-984D-6B12-A6BB-9925DED46D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6" y="3840"/>
              <a:ext cx="464" cy="210"/>
              <a:chOff x="1976" y="3840"/>
              <a:chExt cx="464" cy="210"/>
            </a:xfrm>
          </p:grpSpPr>
          <p:sp>
            <p:nvSpPr>
              <p:cNvPr id="13388" name="Rectangle 167">
                <a:extLst>
                  <a:ext uri="{FF2B5EF4-FFF2-40B4-BE49-F238E27FC236}">
                    <a16:creationId xmlns:a16="http://schemas.microsoft.com/office/drawing/2014/main" id="{F23D65ED-E456-2CE5-1494-3D113E128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3389" name="Rectangle 168">
                <a:extLst>
                  <a:ext uri="{FF2B5EF4-FFF2-40B4-BE49-F238E27FC236}">
                    <a16:creationId xmlns:a16="http://schemas.microsoft.com/office/drawing/2014/main" id="{06EB6EDD-F9A6-13F1-52DA-79A69AC6A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" y="3840"/>
                <a:ext cx="32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Reg</a:t>
                </a:r>
              </a:p>
            </p:txBody>
          </p:sp>
        </p:grpSp>
        <p:grpSp>
          <p:nvGrpSpPr>
            <p:cNvPr id="13379" name="Group 169">
              <a:extLst>
                <a:ext uri="{FF2B5EF4-FFF2-40B4-BE49-F238E27FC236}">
                  <a16:creationId xmlns:a16="http://schemas.microsoft.com/office/drawing/2014/main" id="{36F390DB-E15A-4D23-D8AE-37EDD89A3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" y="3840"/>
              <a:ext cx="464" cy="210"/>
              <a:chOff x="2456" y="3840"/>
              <a:chExt cx="464" cy="210"/>
            </a:xfrm>
          </p:grpSpPr>
          <p:sp>
            <p:nvSpPr>
              <p:cNvPr id="13386" name="Rectangle 170">
                <a:extLst>
                  <a:ext uri="{FF2B5EF4-FFF2-40B4-BE49-F238E27FC236}">
                    <a16:creationId xmlns:a16="http://schemas.microsoft.com/office/drawing/2014/main" id="{5A18AAFB-3877-9582-BC30-B99EFB46E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3387" name="Rectangle 171">
                <a:extLst>
                  <a:ext uri="{FF2B5EF4-FFF2-40B4-BE49-F238E27FC236}">
                    <a16:creationId xmlns:a16="http://schemas.microsoft.com/office/drawing/2014/main" id="{B12727E1-D9E6-ECDB-1DB5-AE97AEC36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7" y="3840"/>
                <a:ext cx="377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Exec</a:t>
                </a:r>
              </a:p>
            </p:txBody>
          </p:sp>
        </p:grpSp>
        <p:grpSp>
          <p:nvGrpSpPr>
            <p:cNvPr id="13380" name="Group 172">
              <a:extLst>
                <a:ext uri="{FF2B5EF4-FFF2-40B4-BE49-F238E27FC236}">
                  <a16:creationId xmlns:a16="http://schemas.microsoft.com/office/drawing/2014/main" id="{8E3A48D0-4A70-950A-DFFD-2B1B426CC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6" y="3840"/>
              <a:ext cx="464" cy="210"/>
              <a:chOff x="2936" y="3840"/>
              <a:chExt cx="464" cy="210"/>
            </a:xfrm>
          </p:grpSpPr>
          <p:sp>
            <p:nvSpPr>
              <p:cNvPr id="13384" name="Rectangle 173">
                <a:extLst>
                  <a:ext uri="{FF2B5EF4-FFF2-40B4-BE49-F238E27FC236}">
                    <a16:creationId xmlns:a16="http://schemas.microsoft.com/office/drawing/2014/main" id="{349AAF1A-D3A0-4222-5FC4-D211F5718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3385" name="Rectangle 174">
                <a:extLst>
                  <a:ext uri="{FF2B5EF4-FFF2-40B4-BE49-F238E27FC236}">
                    <a16:creationId xmlns:a16="http://schemas.microsoft.com/office/drawing/2014/main" id="{6ADC4DC1-3541-6D48-4472-D619E154E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7" y="3840"/>
                <a:ext cx="3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Mem</a:t>
                </a:r>
              </a:p>
            </p:txBody>
          </p:sp>
        </p:grpSp>
        <p:grpSp>
          <p:nvGrpSpPr>
            <p:cNvPr id="13381" name="Group 175">
              <a:extLst>
                <a:ext uri="{FF2B5EF4-FFF2-40B4-BE49-F238E27FC236}">
                  <a16:creationId xmlns:a16="http://schemas.microsoft.com/office/drawing/2014/main" id="{87227C62-FDEA-BFA8-2B4B-04271DF7B4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6" y="3840"/>
              <a:ext cx="464" cy="210"/>
              <a:chOff x="3416" y="3840"/>
              <a:chExt cx="464" cy="210"/>
            </a:xfrm>
          </p:grpSpPr>
          <p:sp>
            <p:nvSpPr>
              <p:cNvPr id="13382" name="Rectangle 176">
                <a:extLst>
                  <a:ext uri="{FF2B5EF4-FFF2-40B4-BE49-F238E27FC236}">
                    <a16:creationId xmlns:a16="http://schemas.microsoft.com/office/drawing/2014/main" id="{E6DBFE37-545A-60C9-7F65-87FE58C9D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6" y="3848"/>
                <a:ext cx="464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13383" name="Rectangle 177">
                <a:extLst>
                  <a:ext uri="{FF2B5EF4-FFF2-40B4-BE49-F238E27FC236}">
                    <a16:creationId xmlns:a16="http://schemas.microsoft.com/office/drawing/2014/main" id="{C5823995-218A-F9FD-A36F-B1723D445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3840"/>
                <a:ext cx="299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600" b="1"/>
                  <a:t>Wr</a:t>
                </a:r>
              </a:p>
            </p:txBody>
          </p:sp>
        </p:grpSp>
      </p:grpSp>
      <p:sp>
        <p:nvSpPr>
          <p:cNvPr id="13366" name="Rectangle 178">
            <a:extLst>
              <a:ext uri="{FF2B5EF4-FFF2-40B4-BE49-F238E27FC236}">
                <a16:creationId xmlns:a16="http://schemas.microsoft.com/office/drawing/2014/main" id="{822C213D-3E43-3375-00F7-B6B701FDC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4483100"/>
            <a:ext cx="768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R-type</a:t>
            </a:r>
          </a:p>
        </p:txBody>
      </p:sp>
      <p:sp>
        <p:nvSpPr>
          <p:cNvPr id="13367" name="Line 179">
            <a:extLst>
              <a:ext uri="{FF2B5EF4-FFF2-40B4-BE49-F238E27FC236}">
                <a16:creationId xmlns:a16="http://schemas.microsoft.com/office/drawing/2014/main" id="{2240F879-014F-A6F8-50EE-B44464197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9048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8" name="Rectangle 180">
            <a:extLst>
              <a:ext uri="{FF2B5EF4-FFF2-40B4-BE49-F238E27FC236}">
                <a16:creationId xmlns:a16="http://schemas.microsoft.com/office/drawing/2014/main" id="{21DB727D-B644-139A-1684-1CC7F8B17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904875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1</a:t>
            </a:r>
          </a:p>
        </p:txBody>
      </p:sp>
      <p:sp>
        <p:nvSpPr>
          <p:cNvPr id="13369" name="Line 181">
            <a:extLst>
              <a:ext uri="{FF2B5EF4-FFF2-40B4-BE49-F238E27FC236}">
                <a16:creationId xmlns:a16="http://schemas.microsoft.com/office/drawing/2014/main" id="{1651B4CD-D0E4-4B8E-3661-482111B823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9048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0" name="Line 182">
            <a:extLst>
              <a:ext uri="{FF2B5EF4-FFF2-40B4-BE49-F238E27FC236}">
                <a16:creationId xmlns:a16="http://schemas.microsoft.com/office/drawing/2014/main" id="{50F88F51-A931-0975-2617-C0D10174F2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9048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1" name="Rectangle 183">
            <a:extLst>
              <a:ext uri="{FF2B5EF4-FFF2-40B4-BE49-F238E27FC236}">
                <a16:creationId xmlns:a16="http://schemas.microsoft.com/office/drawing/2014/main" id="{02D19300-5067-A1CE-A1E4-4081EAB28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3" y="904875"/>
            <a:ext cx="8191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Cycle 2</a:t>
            </a:r>
          </a:p>
        </p:txBody>
      </p:sp>
      <p:sp>
        <p:nvSpPr>
          <p:cNvPr id="13372" name="Line 184">
            <a:extLst>
              <a:ext uri="{FF2B5EF4-FFF2-40B4-BE49-F238E27FC236}">
                <a16:creationId xmlns:a16="http://schemas.microsoft.com/office/drawing/2014/main" id="{5C5C19D2-67C4-6B4E-FAC4-766DE3B81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1057275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3" name="Line 185">
            <a:extLst>
              <a:ext uri="{FF2B5EF4-FFF2-40B4-BE49-F238E27FC236}">
                <a16:creationId xmlns:a16="http://schemas.microsoft.com/office/drawing/2014/main" id="{9923500B-9F95-65B4-B766-D2D5C3D86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1057275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4" name="Line 186">
            <a:extLst>
              <a:ext uri="{FF2B5EF4-FFF2-40B4-BE49-F238E27FC236}">
                <a16:creationId xmlns:a16="http://schemas.microsoft.com/office/drawing/2014/main" id="{296DCDBB-A409-4968-6F7A-636E5A3E87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1057275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5" name="Line 187">
            <a:extLst>
              <a:ext uri="{FF2B5EF4-FFF2-40B4-BE49-F238E27FC236}">
                <a16:creationId xmlns:a16="http://schemas.microsoft.com/office/drawing/2014/main" id="{C2AE34D6-1847-BCEA-5565-0ED1AE6225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1057275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6" name="Line 188">
            <a:extLst>
              <a:ext uri="{FF2B5EF4-FFF2-40B4-BE49-F238E27FC236}">
                <a16:creationId xmlns:a16="http://schemas.microsoft.com/office/drawing/2014/main" id="{967512D7-5284-F393-10EA-1EB3EB36A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9906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0D0990FB-6963-185F-E335-79AF4FE9F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6DF9B501-2FFE-40BC-87EF-A9F4B0204930}" type="slidenum">
              <a:rPr lang="en-US" altLang="en-US"/>
              <a:pPr>
                <a:spcBef>
                  <a:spcPct val="0"/>
                </a:spcBef>
                <a:buSzTx/>
              </a:pPr>
              <a:t>105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2658B7D-B643-D9BC-E97E-F448302CD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304800"/>
            <a:ext cx="2030413" cy="4159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US" altLang="en-US" dirty="0"/>
              <a:t>Why Pipeline?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9A3832CA-2868-5114-A759-113257EACB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2322513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 defTabSz="914400"/>
            <a:r>
              <a:rPr lang="en-US" altLang="en-US"/>
              <a:t>Suppose we execute 100 instructions</a:t>
            </a:r>
          </a:p>
          <a:p>
            <a:pPr marL="203200" indent="-203200" defTabSz="914400"/>
            <a:endParaRPr lang="en-US" altLang="en-US"/>
          </a:p>
          <a:p>
            <a:pPr marL="203200" indent="-203200" defTabSz="914400"/>
            <a:r>
              <a:rPr lang="en-US" altLang="en-US"/>
              <a:t>Single Cycle Machine</a:t>
            </a:r>
          </a:p>
          <a:p>
            <a:pPr marL="685800" lvl="1" indent="-190500" defTabSz="914400"/>
            <a:r>
              <a:rPr lang="en-US" altLang="en-US"/>
              <a:t>45 ns/cycle  x 1 CPI x 100 inst = ____ ns</a:t>
            </a:r>
          </a:p>
          <a:p>
            <a:pPr marL="203200" indent="-203200" defTabSz="914400"/>
            <a:endParaRPr lang="en-US" altLang="en-US"/>
          </a:p>
          <a:p>
            <a:pPr marL="203200" indent="-203200" defTabSz="914400"/>
            <a:r>
              <a:rPr lang="en-US" altLang="en-US"/>
              <a:t>Ideal pipelined machine</a:t>
            </a:r>
          </a:p>
          <a:p>
            <a:pPr marL="685800" lvl="1" indent="-190500" defTabSz="914400"/>
            <a:r>
              <a:rPr lang="en-US" altLang="en-US"/>
              <a:t>10 ns/cycle x (1 CPI x 100 inst + 4 cycle drain) = ____ ns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5E059E35-991E-438A-4462-304D9F1589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15513CE-1F0D-4604-BFB9-B90F5079833B}" type="slidenum">
              <a:rPr lang="en-US" altLang="en-US"/>
              <a:pPr>
                <a:spcBef>
                  <a:spcPct val="0"/>
                </a:spcBef>
                <a:buSzTx/>
              </a:pPr>
              <a:t>106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484844C-4113-4457-A5E9-FDC7ACE64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CPI for Pipelined Processors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EAAD471-3721-155E-2594-3721A5E58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Ideal pipelined machine</a:t>
            </a:r>
          </a:p>
          <a:p>
            <a:pPr lvl="1"/>
            <a:r>
              <a:rPr lang="en-US" altLang="en-US"/>
              <a:t>10 ns/cycle x (</a:t>
            </a:r>
            <a:r>
              <a:rPr lang="en-US" altLang="en-US" b="1"/>
              <a:t>1 CPI</a:t>
            </a:r>
            <a:r>
              <a:rPr lang="en-US" altLang="en-US"/>
              <a:t> x 100 inst + 4 cycle drain) = ____ ns</a:t>
            </a:r>
          </a:p>
          <a:p>
            <a:endParaRPr lang="en-US" altLang="en-US"/>
          </a:p>
          <a:p>
            <a:r>
              <a:rPr lang="en-US" altLang="en-US"/>
              <a:t>CPI in pipelined processor is “issue rate”.  Ignore fill/drain, ignore latency.</a:t>
            </a:r>
          </a:p>
          <a:p>
            <a:endParaRPr lang="en-US" altLang="en-US"/>
          </a:p>
          <a:p>
            <a:r>
              <a:rPr lang="en-US" altLang="en-US"/>
              <a:t>Example: A processor wastes 2 cycles after every branch, and 1 after every load, during which it cannot issue a new instruction.  If a program has 10% branches and 30% loads, what is the CPI on this program?</a:t>
            </a:r>
            <a:endParaRPr lang="en-US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A63DB8AD-3DDD-0799-0742-A63109E1E9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0F00E0CD-C9E1-45BE-900E-361615ADC5A7}" type="slidenum">
              <a:rPr lang="en-US" altLang="en-US"/>
              <a:pPr>
                <a:spcBef>
                  <a:spcPct val="0"/>
                </a:spcBef>
                <a:buSzTx/>
              </a:pPr>
              <a:t>107</a:t>
            </a:fld>
            <a:endParaRPr lang="en-US" altLang="en-US"/>
          </a:p>
        </p:txBody>
      </p:sp>
      <p:sp>
        <p:nvSpPr>
          <p:cNvPr id="19459" name="Rectangle 90">
            <a:extLst>
              <a:ext uri="{FF2B5EF4-FFF2-40B4-BE49-F238E27FC236}">
                <a16:creationId xmlns:a16="http://schemas.microsoft.com/office/drawing/2014/main" id="{674A2A64-F472-B424-E6A0-95B871D0A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801938"/>
            <a:ext cx="161925" cy="24987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Register</a:t>
            </a:r>
          </a:p>
        </p:txBody>
      </p:sp>
      <p:sp>
        <p:nvSpPr>
          <p:cNvPr id="19460" name="Rectangle 91">
            <a:extLst>
              <a:ext uri="{FF2B5EF4-FFF2-40B4-BE49-F238E27FC236}">
                <a16:creationId xmlns:a16="http://schemas.microsoft.com/office/drawing/2014/main" id="{9AE47008-3ED5-3254-B4A9-759FEC1B7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801938"/>
            <a:ext cx="161925" cy="24987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Register</a:t>
            </a:r>
          </a:p>
        </p:txBody>
      </p:sp>
      <p:sp>
        <p:nvSpPr>
          <p:cNvPr id="19461" name="Rectangle 92">
            <a:extLst>
              <a:ext uri="{FF2B5EF4-FFF2-40B4-BE49-F238E27FC236}">
                <a16:creationId xmlns:a16="http://schemas.microsoft.com/office/drawing/2014/main" id="{EE1D1469-AC51-7097-F6FB-5753FCFE0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038" y="2801938"/>
            <a:ext cx="161925" cy="24987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Register</a:t>
            </a:r>
          </a:p>
        </p:txBody>
      </p:sp>
      <p:sp>
        <p:nvSpPr>
          <p:cNvPr id="19462" name="Rectangle 93">
            <a:extLst>
              <a:ext uri="{FF2B5EF4-FFF2-40B4-BE49-F238E27FC236}">
                <a16:creationId xmlns:a16="http://schemas.microsoft.com/office/drawing/2014/main" id="{FB65238C-098C-95D8-07E6-911B11710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8" y="2801938"/>
            <a:ext cx="161925" cy="24987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Register</a:t>
            </a:r>
          </a:p>
        </p:txBody>
      </p:sp>
      <p:sp>
        <p:nvSpPr>
          <p:cNvPr id="19463" name="Rectangle 2">
            <a:extLst>
              <a:ext uri="{FF2B5EF4-FFF2-40B4-BE49-F238E27FC236}">
                <a16:creationId xmlns:a16="http://schemas.microsoft.com/office/drawing/2014/main" id="{57BBDB73-5465-A7F3-08C7-DBDED16CE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Divide datapath into multiple pipeline stages</a:t>
            </a:r>
          </a:p>
        </p:txBody>
      </p:sp>
      <p:sp>
        <p:nvSpPr>
          <p:cNvPr id="19464" name="Rectangle 3">
            <a:extLst>
              <a:ext uri="{FF2B5EF4-FFF2-40B4-BE49-F238E27FC236}">
                <a16:creationId xmlns:a16="http://schemas.microsoft.com/office/drawing/2014/main" id="{5ED58F8D-43AB-7A5E-689C-1215B3C8B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Pipelined Datapath</a:t>
            </a:r>
          </a:p>
        </p:txBody>
      </p:sp>
      <p:grpSp>
        <p:nvGrpSpPr>
          <p:cNvPr id="19465" name="Group 4">
            <a:extLst>
              <a:ext uri="{FF2B5EF4-FFF2-40B4-BE49-F238E27FC236}">
                <a16:creationId xmlns:a16="http://schemas.microsoft.com/office/drawing/2014/main" id="{12FB50E4-4330-67A8-E0EB-2F085609745F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051175"/>
            <a:ext cx="7843838" cy="1955800"/>
            <a:chOff x="491" y="2382"/>
            <a:chExt cx="4941" cy="1232"/>
          </a:xfrm>
        </p:grpSpPr>
        <p:grpSp>
          <p:nvGrpSpPr>
            <p:cNvPr id="19471" name="Group 5">
              <a:extLst>
                <a:ext uri="{FF2B5EF4-FFF2-40B4-BE49-F238E27FC236}">
                  <a16:creationId xmlns:a16="http://schemas.microsoft.com/office/drawing/2014/main" id="{73BF5574-1FA7-3022-0BEC-FFFB3F5345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" y="2520"/>
              <a:ext cx="352" cy="838"/>
              <a:chOff x="2637" y="1943"/>
              <a:chExt cx="414" cy="838"/>
            </a:xfrm>
          </p:grpSpPr>
          <p:sp>
            <p:nvSpPr>
              <p:cNvPr id="19543" name="AutoShape 6">
                <a:extLst>
                  <a:ext uri="{FF2B5EF4-FFF2-40B4-BE49-F238E27FC236}">
                    <a16:creationId xmlns:a16="http://schemas.microsoft.com/office/drawing/2014/main" id="{4C8D6581-A114-DB02-9AF9-30A4271E4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4" name="Line 7">
                <a:extLst>
                  <a:ext uri="{FF2B5EF4-FFF2-40B4-BE49-F238E27FC236}">
                    <a16:creationId xmlns:a16="http://schemas.microsoft.com/office/drawing/2014/main" id="{A1F928BE-3774-B257-DC56-F3C7308B7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5" name="Line 8">
                <a:extLst>
                  <a:ext uri="{FF2B5EF4-FFF2-40B4-BE49-F238E27FC236}">
                    <a16:creationId xmlns:a16="http://schemas.microsoft.com/office/drawing/2014/main" id="{2403214B-BDB7-F139-1724-B380585DFF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6" name="Line 9">
                <a:extLst>
                  <a:ext uri="{FF2B5EF4-FFF2-40B4-BE49-F238E27FC236}">
                    <a16:creationId xmlns:a16="http://schemas.microsoft.com/office/drawing/2014/main" id="{F66004C8-2956-4B73-056E-FCA1118D9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7" name="Line 10">
                <a:extLst>
                  <a:ext uri="{FF2B5EF4-FFF2-40B4-BE49-F238E27FC236}">
                    <a16:creationId xmlns:a16="http://schemas.microsoft.com/office/drawing/2014/main" id="{A8BBAB3A-BA2A-1EE7-00C8-39E035C5D6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8" name="Line 11">
                <a:extLst>
                  <a:ext uri="{FF2B5EF4-FFF2-40B4-BE49-F238E27FC236}">
                    <a16:creationId xmlns:a16="http://schemas.microsoft.com/office/drawing/2014/main" id="{540EFFCB-D387-FAC2-4D90-FDE07CDC4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9" name="Line 12">
                <a:extLst>
                  <a:ext uri="{FF2B5EF4-FFF2-40B4-BE49-F238E27FC236}">
                    <a16:creationId xmlns:a16="http://schemas.microsoft.com/office/drawing/2014/main" id="{C0BC7215-017F-402B-973C-2BBAFDD20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472" name="Group 13">
              <a:extLst>
                <a:ext uri="{FF2B5EF4-FFF2-40B4-BE49-F238E27FC236}">
                  <a16:creationId xmlns:a16="http://schemas.microsoft.com/office/drawing/2014/main" id="{A0F1D47E-40B7-530E-FA1E-502D74C47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1" y="2583"/>
              <a:ext cx="261" cy="627"/>
              <a:chOff x="775" y="1917"/>
              <a:chExt cx="307" cy="627"/>
            </a:xfrm>
          </p:grpSpPr>
          <p:sp>
            <p:nvSpPr>
              <p:cNvPr id="19541" name="Rectangle 14">
                <a:extLst>
                  <a:ext uri="{FF2B5EF4-FFF2-40B4-BE49-F238E27FC236}">
                    <a16:creationId xmlns:a16="http://schemas.microsoft.com/office/drawing/2014/main" id="{6190A515-E310-1D84-AC75-F5D2D139B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PC</a:t>
                </a:r>
              </a:p>
            </p:txBody>
          </p:sp>
          <p:sp>
            <p:nvSpPr>
              <p:cNvPr id="19542" name="Line 15">
                <a:extLst>
                  <a:ext uri="{FF2B5EF4-FFF2-40B4-BE49-F238E27FC236}">
                    <a16:creationId xmlns:a16="http://schemas.microsoft.com/office/drawing/2014/main" id="{B5B635C3-C35B-FEAE-CDED-0BA662B6B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473" name="Group 16">
              <a:extLst>
                <a:ext uri="{FF2B5EF4-FFF2-40B4-BE49-F238E27FC236}">
                  <a16:creationId xmlns:a16="http://schemas.microsoft.com/office/drawing/2014/main" id="{4A17A12D-2CC0-5AC7-4D73-51291278C0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2796"/>
              <a:ext cx="713" cy="716"/>
              <a:chOff x="4703" y="2001"/>
              <a:chExt cx="839" cy="716"/>
            </a:xfrm>
          </p:grpSpPr>
          <p:sp>
            <p:nvSpPr>
              <p:cNvPr id="19537" name="Rectangle 17">
                <a:extLst>
                  <a:ext uri="{FF2B5EF4-FFF2-40B4-BE49-F238E27FC236}">
                    <a16:creationId xmlns:a16="http://schemas.microsoft.com/office/drawing/2014/main" id="{A8E13055-A5A0-0F3E-BF36-CD1F820D6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Data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19538" name="Line 18">
                <a:extLst>
                  <a:ext uri="{FF2B5EF4-FFF2-40B4-BE49-F238E27FC236}">
                    <a16:creationId xmlns:a16="http://schemas.microsoft.com/office/drawing/2014/main" id="{FC19A24E-7C77-425F-96C0-E96DC009A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9" name="Line 19">
                <a:extLst>
                  <a:ext uri="{FF2B5EF4-FFF2-40B4-BE49-F238E27FC236}">
                    <a16:creationId xmlns:a16="http://schemas.microsoft.com/office/drawing/2014/main" id="{E5AAB8C5-E32D-E162-64F7-A88D5A37C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40" name="Line 20">
                <a:extLst>
                  <a:ext uri="{FF2B5EF4-FFF2-40B4-BE49-F238E27FC236}">
                    <a16:creationId xmlns:a16="http://schemas.microsoft.com/office/drawing/2014/main" id="{DDB9ADA0-269B-67CC-61A4-E6197906A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474" name="Group 21">
              <a:extLst>
                <a:ext uri="{FF2B5EF4-FFF2-40B4-BE49-F238E27FC236}">
                  <a16:creationId xmlns:a16="http://schemas.microsoft.com/office/drawing/2014/main" id="{95C21561-1068-9F1A-CBC2-FD0A9630BC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" y="2540"/>
              <a:ext cx="713" cy="716"/>
              <a:chOff x="1093" y="2033"/>
              <a:chExt cx="839" cy="716"/>
            </a:xfrm>
          </p:grpSpPr>
          <p:sp>
            <p:nvSpPr>
              <p:cNvPr id="19534" name="Rectangle 22">
                <a:extLst>
                  <a:ext uri="{FF2B5EF4-FFF2-40B4-BE49-F238E27FC236}">
                    <a16:creationId xmlns:a16="http://schemas.microsoft.com/office/drawing/2014/main" id="{89705C94-B548-C0B3-998E-ED5AD3491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Instr.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19535" name="Line 23">
                <a:extLst>
                  <a:ext uri="{FF2B5EF4-FFF2-40B4-BE49-F238E27FC236}">
                    <a16:creationId xmlns:a16="http://schemas.microsoft.com/office/drawing/2014/main" id="{3EB4C05F-FD6E-A38C-757B-FAA82C119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6" name="Line 24">
                <a:extLst>
                  <a:ext uri="{FF2B5EF4-FFF2-40B4-BE49-F238E27FC236}">
                    <a16:creationId xmlns:a16="http://schemas.microsoft.com/office/drawing/2014/main" id="{090CDF70-0F49-D740-59C7-8289F707F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475" name="Group 25">
              <a:extLst>
                <a:ext uri="{FF2B5EF4-FFF2-40B4-BE49-F238E27FC236}">
                  <a16:creationId xmlns:a16="http://schemas.microsoft.com/office/drawing/2014/main" id="{5E1E9D28-AEAB-598D-3BFF-D0D6580D5E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6" y="2552"/>
              <a:ext cx="713" cy="716"/>
              <a:chOff x="2438" y="2033"/>
              <a:chExt cx="839" cy="716"/>
            </a:xfrm>
          </p:grpSpPr>
          <p:sp>
            <p:nvSpPr>
              <p:cNvPr id="19527" name="Rectangle 26">
                <a:extLst>
                  <a:ext uri="{FF2B5EF4-FFF2-40B4-BE49-F238E27FC236}">
                    <a16:creationId xmlns:a16="http://schemas.microsoft.com/office/drawing/2014/main" id="{4DF996DA-E9B4-6F64-DA00-F61A35222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Register</a:t>
                </a:r>
              </a:p>
              <a:p>
                <a:pPr algn="ctr"/>
                <a:r>
                  <a:rPr lang="en-US" altLang="en-US" b="1"/>
                  <a:t>File</a:t>
                </a:r>
              </a:p>
            </p:txBody>
          </p:sp>
          <p:sp>
            <p:nvSpPr>
              <p:cNvPr id="19528" name="Line 27">
                <a:extLst>
                  <a:ext uri="{FF2B5EF4-FFF2-40B4-BE49-F238E27FC236}">
                    <a16:creationId xmlns:a16="http://schemas.microsoft.com/office/drawing/2014/main" id="{10903A09-3677-B41D-3F24-949D3014A3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9" name="Line 28">
                <a:extLst>
                  <a:ext uri="{FF2B5EF4-FFF2-40B4-BE49-F238E27FC236}">
                    <a16:creationId xmlns:a16="http://schemas.microsoft.com/office/drawing/2014/main" id="{D9B8B3FC-8F17-23C7-B50F-1FA68BA65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0" name="Line 29">
                <a:extLst>
                  <a:ext uri="{FF2B5EF4-FFF2-40B4-BE49-F238E27FC236}">
                    <a16:creationId xmlns:a16="http://schemas.microsoft.com/office/drawing/2014/main" id="{87E512D2-E8DE-CD90-4E5D-A594DA622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1" name="Line 30">
                <a:extLst>
                  <a:ext uri="{FF2B5EF4-FFF2-40B4-BE49-F238E27FC236}">
                    <a16:creationId xmlns:a16="http://schemas.microsoft.com/office/drawing/2014/main" id="{F89632B5-24EC-25C3-3C77-304934786B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2" name="Line 31">
                <a:extLst>
                  <a:ext uri="{FF2B5EF4-FFF2-40B4-BE49-F238E27FC236}">
                    <a16:creationId xmlns:a16="http://schemas.microsoft.com/office/drawing/2014/main" id="{76FCDE09-824D-33E2-4BFC-AADEEB26A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33" name="Line 32">
                <a:extLst>
                  <a:ext uri="{FF2B5EF4-FFF2-40B4-BE49-F238E27FC236}">
                    <a16:creationId xmlns:a16="http://schemas.microsoft.com/office/drawing/2014/main" id="{8DB71F56-22B4-ADB9-FEAB-E6703FA57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9476" name="AutoShape 33">
              <a:extLst>
                <a:ext uri="{FF2B5EF4-FFF2-40B4-BE49-F238E27FC236}">
                  <a16:creationId xmlns:a16="http://schemas.microsoft.com/office/drawing/2014/main" id="{D85E6F3C-7024-0C84-02BC-25A8684DA768}"/>
                </a:ext>
              </a:extLst>
            </p:cNvPr>
            <p:cNvCxnSpPr>
              <a:cxnSpLocks noChangeShapeType="1"/>
              <a:stCxn id="19542" idx="1"/>
              <a:endCxn id="19535" idx="0"/>
            </p:cNvCxnSpPr>
            <p:nvPr/>
          </p:nvCxnSpPr>
          <p:spPr bwMode="auto">
            <a:xfrm>
              <a:off x="752" y="2897"/>
              <a:ext cx="14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7" name="Line 34">
              <a:extLst>
                <a:ext uri="{FF2B5EF4-FFF2-40B4-BE49-F238E27FC236}">
                  <a16:creationId xmlns:a16="http://schemas.microsoft.com/office/drawing/2014/main" id="{1E4955E1-FB6F-013C-E9CA-EA17E2A26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4" y="3121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35">
              <a:extLst>
                <a:ext uri="{FF2B5EF4-FFF2-40B4-BE49-F238E27FC236}">
                  <a16:creationId xmlns:a16="http://schemas.microsoft.com/office/drawing/2014/main" id="{6B23B106-CC9A-491A-9AC1-632EFA401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4" y="298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36">
              <a:extLst>
                <a:ext uri="{FF2B5EF4-FFF2-40B4-BE49-F238E27FC236}">
                  <a16:creationId xmlns:a16="http://schemas.microsoft.com/office/drawing/2014/main" id="{1B4287C5-AB51-A0F9-8755-1D76ACD7AD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37">
              <a:extLst>
                <a:ext uri="{FF2B5EF4-FFF2-40B4-BE49-F238E27FC236}">
                  <a16:creationId xmlns:a16="http://schemas.microsoft.com/office/drawing/2014/main" id="{B2F7A2A8-26B7-CDE0-E882-F3AB1E63A2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3" y="289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81" name="AutoShape 38">
              <a:extLst>
                <a:ext uri="{FF2B5EF4-FFF2-40B4-BE49-F238E27FC236}">
                  <a16:creationId xmlns:a16="http://schemas.microsoft.com/office/drawing/2014/main" id="{A8A7D695-8764-C867-0D6B-A0B05796DC00}"/>
                </a:ext>
              </a:extLst>
            </p:cNvPr>
            <p:cNvCxnSpPr>
              <a:cxnSpLocks noChangeShapeType="1"/>
              <a:stCxn id="19536" idx="1"/>
              <a:endCxn id="19480" idx="0"/>
            </p:cNvCxnSpPr>
            <p:nvPr/>
          </p:nvCxnSpPr>
          <p:spPr bwMode="auto">
            <a:xfrm flipV="1">
              <a:off x="1614" y="2897"/>
              <a:ext cx="10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2" name="AutoShape 39">
              <a:extLst>
                <a:ext uri="{FF2B5EF4-FFF2-40B4-BE49-F238E27FC236}">
                  <a16:creationId xmlns:a16="http://schemas.microsoft.com/office/drawing/2014/main" id="{A3262A50-6151-E534-9592-99E45DCF6FE0}"/>
                </a:ext>
              </a:extLst>
            </p:cNvPr>
            <p:cNvCxnSpPr>
              <a:cxnSpLocks noChangeShapeType="1"/>
              <a:stCxn id="19480" idx="1"/>
              <a:endCxn id="19477" idx="0"/>
            </p:cNvCxnSpPr>
            <p:nvPr/>
          </p:nvCxnSpPr>
          <p:spPr bwMode="auto">
            <a:xfrm flipH="1">
              <a:off x="1764" y="2897"/>
              <a:ext cx="2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3" name="Line 40">
              <a:extLst>
                <a:ext uri="{FF2B5EF4-FFF2-40B4-BE49-F238E27FC236}">
                  <a16:creationId xmlns:a16="http://schemas.microsoft.com/office/drawing/2014/main" id="{CCA7751A-2557-3B1B-442C-69AD26BE9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5" y="361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41">
              <a:extLst>
                <a:ext uri="{FF2B5EF4-FFF2-40B4-BE49-F238E27FC236}">
                  <a16:creationId xmlns:a16="http://schemas.microsoft.com/office/drawing/2014/main" id="{87AAD03A-FEBB-9A6F-4BEB-3BF91CB43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5" y="238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42">
              <a:extLst>
                <a:ext uri="{FF2B5EF4-FFF2-40B4-BE49-F238E27FC236}">
                  <a16:creationId xmlns:a16="http://schemas.microsoft.com/office/drawing/2014/main" id="{DCB7A87C-6D33-B4E7-79B9-98B7D7FA8D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1" y="2940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43">
              <a:extLst>
                <a:ext uri="{FF2B5EF4-FFF2-40B4-BE49-F238E27FC236}">
                  <a16:creationId xmlns:a16="http://schemas.microsoft.com/office/drawing/2014/main" id="{CAB77EE8-2DEF-892A-1344-0EE47C138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1" y="3154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44">
              <a:extLst>
                <a:ext uri="{FF2B5EF4-FFF2-40B4-BE49-F238E27FC236}">
                  <a16:creationId xmlns:a16="http://schemas.microsoft.com/office/drawing/2014/main" id="{DA85DBA2-D721-B749-48D7-6B60AC2F52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383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88" name="AutoShape 45">
              <a:extLst>
                <a:ext uri="{FF2B5EF4-FFF2-40B4-BE49-F238E27FC236}">
                  <a16:creationId xmlns:a16="http://schemas.microsoft.com/office/drawing/2014/main" id="{5DF8928B-B9DF-6F63-6F80-112E257A9F30}"/>
                </a:ext>
              </a:extLst>
            </p:cNvPr>
            <p:cNvCxnSpPr>
              <a:cxnSpLocks noChangeShapeType="1"/>
              <a:stCxn id="19480" idx="1"/>
              <a:endCxn id="19478" idx="0"/>
            </p:cNvCxnSpPr>
            <p:nvPr/>
          </p:nvCxnSpPr>
          <p:spPr bwMode="auto">
            <a:xfrm flipH="1">
              <a:off x="1764" y="2897"/>
              <a:ext cx="2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9" name="AutoShape 46">
              <a:extLst>
                <a:ext uri="{FF2B5EF4-FFF2-40B4-BE49-F238E27FC236}">
                  <a16:creationId xmlns:a16="http://schemas.microsoft.com/office/drawing/2014/main" id="{8962328A-6A08-5266-E252-037112228081}"/>
                </a:ext>
              </a:extLst>
            </p:cNvPr>
            <p:cNvCxnSpPr>
              <a:cxnSpLocks noChangeShapeType="1"/>
              <a:stCxn id="19547" idx="1"/>
              <a:endCxn id="19485" idx="0"/>
            </p:cNvCxnSpPr>
            <p:nvPr/>
          </p:nvCxnSpPr>
          <p:spPr bwMode="auto">
            <a:xfrm>
              <a:off x="3411" y="2939"/>
              <a:ext cx="8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0" name="AutoShape 47">
              <a:extLst>
                <a:ext uri="{FF2B5EF4-FFF2-40B4-BE49-F238E27FC236}">
                  <a16:creationId xmlns:a16="http://schemas.microsoft.com/office/drawing/2014/main" id="{0E52797F-9E11-2C1B-1D09-88A9DDF534FA}"/>
                </a:ext>
              </a:extLst>
            </p:cNvPr>
            <p:cNvCxnSpPr>
              <a:cxnSpLocks noChangeShapeType="1"/>
              <a:stCxn id="19485" idx="1"/>
              <a:endCxn id="19484" idx="0"/>
            </p:cNvCxnSpPr>
            <p:nvPr/>
          </p:nvCxnSpPr>
          <p:spPr bwMode="auto">
            <a:xfrm flipV="1">
              <a:off x="3535" y="2382"/>
              <a:ext cx="0" cy="5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1" name="AutoShape 48">
              <a:extLst>
                <a:ext uri="{FF2B5EF4-FFF2-40B4-BE49-F238E27FC236}">
                  <a16:creationId xmlns:a16="http://schemas.microsoft.com/office/drawing/2014/main" id="{D97CFE3C-0F59-DD9D-50B7-F301FAC850C6}"/>
                </a:ext>
              </a:extLst>
            </p:cNvPr>
            <p:cNvCxnSpPr>
              <a:cxnSpLocks noChangeShapeType="1"/>
              <a:stCxn id="19484" idx="1"/>
              <a:endCxn id="19487" idx="0"/>
            </p:cNvCxnSpPr>
            <p:nvPr/>
          </p:nvCxnSpPr>
          <p:spPr bwMode="auto">
            <a:xfrm>
              <a:off x="3578" y="2382"/>
              <a:ext cx="84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2" name="AutoShape 49">
              <a:extLst>
                <a:ext uri="{FF2B5EF4-FFF2-40B4-BE49-F238E27FC236}">
                  <a16:creationId xmlns:a16="http://schemas.microsoft.com/office/drawing/2014/main" id="{D4EF4E01-7CEC-7D3F-7E98-E3293A912747}"/>
                </a:ext>
              </a:extLst>
            </p:cNvPr>
            <p:cNvCxnSpPr>
              <a:cxnSpLocks noChangeShapeType="1"/>
              <a:stCxn id="19486" idx="0"/>
              <a:endCxn id="19540" idx="1"/>
            </p:cNvCxnSpPr>
            <p:nvPr/>
          </p:nvCxnSpPr>
          <p:spPr bwMode="auto">
            <a:xfrm flipH="1">
              <a:off x="4355" y="3154"/>
              <a:ext cx="6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93" name="AutoShape 50">
              <a:extLst>
                <a:ext uri="{FF2B5EF4-FFF2-40B4-BE49-F238E27FC236}">
                  <a16:creationId xmlns:a16="http://schemas.microsoft.com/office/drawing/2014/main" id="{781C8A4C-7267-4CC6-4D62-0D68B1E99D89}"/>
                </a:ext>
              </a:extLst>
            </p:cNvPr>
            <p:cNvCxnSpPr>
              <a:cxnSpLocks noChangeShapeType="1"/>
              <a:stCxn id="19532" idx="1"/>
              <a:endCxn id="19548" idx="0"/>
            </p:cNvCxnSpPr>
            <p:nvPr/>
          </p:nvCxnSpPr>
          <p:spPr bwMode="auto">
            <a:xfrm>
              <a:off x="2629" y="2695"/>
              <a:ext cx="43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94" name="Line 51">
              <a:extLst>
                <a:ext uri="{FF2B5EF4-FFF2-40B4-BE49-F238E27FC236}">
                  <a16:creationId xmlns:a16="http://schemas.microsoft.com/office/drawing/2014/main" id="{782579F4-ED83-1F26-1876-8DAE014C1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1" y="3122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52">
              <a:extLst>
                <a:ext uri="{FF2B5EF4-FFF2-40B4-BE49-F238E27FC236}">
                  <a16:creationId xmlns:a16="http://schemas.microsoft.com/office/drawing/2014/main" id="{BECE5329-A293-47D9-62C2-80C0FF0E8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8" y="318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Line 53">
              <a:extLst>
                <a:ext uri="{FF2B5EF4-FFF2-40B4-BE49-F238E27FC236}">
                  <a16:creationId xmlns:a16="http://schemas.microsoft.com/office/drawing/2014/main" id="{E766981A-0FA2-A23F-EEBB-E453A2A73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6" y="337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7" name="Line 54">
              <a:extLst>
                <a:ext uri="{FF2B5EF4-FFF2-40B4-BE49-F238E27FC236}">
                  <a16:creationId xmlns:a16="http://schemas.microsoft.com/office/drawing/2014/main" id="{0CAFD265-63AA-67F0-8F3C-07CC9BF70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3376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8" name="Line 55">
              <a:extLst>
                <a:ext uri="{FF2B5EF4-FFF2-40B4-BE49-F238E27FC236}">
                  <a16:creationId xmlns:a16="http://schemas.microsoft.com/office/drawing/2014/main" id="{AC00E5A6-81F3-6383-803C-2FCBF912E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3372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499" name="AutoShape 56">
              <a:extLst>
                <a:ext uri="{FF2B5EF4-FFF2-40B4-BE49-F238E27FC236}">
                  <a16:creationId xmlns:a16="http://schemas.microsoft.com/office/drawing/2014/main" id="{B2E9BD9A-55AD-F86A-D5E7-6364B002A359}"/>
                </a:ext>
              </a:extLst>
            </p:cNvPr>
            <p:cNvCxnSpPr>
              <a:cxnSpLocks noChangeShapeType="1"/>
              <a:stCxn id="19480" idx="1"/>
              <a:endCxn id="19498" idx="0"/>
            </p:cNvCxnSpPr>
            <p:nvPr/>
          </p:nvCxnSpPr>
          <p:spPr bwMode="auto">
            <a:xfrm>
              <a:off x="1766" y="2897"/>
              <a:ext cx="1" cy="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0" name="AutoShape 57">
              <a:extLst>
                <a:ext uri="{FF2B5EF4-FFF2-40B4-BE49-F238E27FC236}">
                  <a16:creationId xmlns:a16="http://schemas.microsoft.com/office/drawing/2014/main" id="{7E7D8CEF-70EB-C0FE-85AC-BC8B4B7A8F33}"/>
                </a:ext>
              </a:extLst>
            </p:cNvPr>
            <p:cNvCxnSpPr>
              <a:cxnSpLocks noChangeShapeType="1"/>
              <a:stCxn id="19498" idx="1"/>
              <a:endCxn id="19497" idx="0"/>
            </p:cNvCxnSpPr>
            <p:nvPr/>
          </p:nvCxnSpPr>
          <p:spPr bwMode="auto">
            <a:xfrm>
              <a:off x="1810" y="3372"/>
              <a:ext cx="879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1" name="AutoShape 58">
              <a:extLst>
                <a:ext uri="{FF2B5EF4-FFF2-40B4-BE49-F238E27FC236}">
                  <a16:creationId xmlns:a16="http://schemas.microsoft.com/office/drawing/2014/main" id="{FF170F3D-EECE-01B0-58AF-977DFA04B8FE}"/>
                </a:ext>
              </a:extLst>
            </p:cNvPr>
            <p:cNvCxnSpPr>
              <a:cxnSpLocks noChangeShapeType="1"/>
              <a:stCxn id="19497" idx="1"/>
              <a:endCxn id="19494" idx="1"/>
            </p:cNvCxnSpPr>
            <p:nvPr/>
          </p:nvCxnSpPr>
          <p:spPr bwMode="auto">
            <a:xfrm flipV="1">
              <a:off x="2732" y="3122"/>
              <a:ext cx="3" cy="2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2" name="AutoShape 59">
              <a:extLst>
                <a:ext uri="{FF2B5EF4-FFF2-40B4-BE49-F238E27FC236}">
                  <a16:creationId xmlns:a16="http://schemas.microsoft.com/office/drawing/2014/main" id="{253742F6-0D56-9B18-1774-AAC92036D912}"/>
                </a:ext>
              </a:extLst>
            </p:cNvPr>
            <p:cNvCxnSpPr>
              <a:cxnSpLocks noChangeShapeType="1"/>
              <a:stCxn id="19495" idx="0"/>
              <a:endCxn id="19496" idx="0"/>
            </p:cNvCxnSpPr>
            <p:nvPr/>
          </p:nvCxnSpPr>
          <p:spPr bwMode="auto">
            <a:xfrm flipH="1">
              <a:off x="2906" y="3180"/>
              <a:ext cx="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3" name="AutoShape 60">
              <a:extLst>
                <a:ext uri="{FF2B5EF4-FFF2-40B4-BE49-F238E27FC236}">
                  <a16:creationId xmlns:a16="http://schemas.microsoft.com/office/drawing/2014/main" id="{5F2D770D-130F-5132-A1E3-FCF2322A4264}"/>
                </a:ext>
              </a:extLst>
            </p:cNvPr>
            <p:cNvCxnSpPr>
              <a:cxnSpLocks noChangeShapeType="1"/>
              <a:stCxn id="19496" idx="1"/>
              <a:endCxn id="19539" idx="0"/>
            </p:cNvCxnSpPr>
            <p:nvPr/>
          </p:nvCxnSpPr>
          <p:spPr bwMode="auto">
            <a:xfrm flipV="1">
              <a:off x="2949" y="3368"/>
              <a:ext cx="693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4" name="AutoShape 61">
              <a:extLst>
                <a:ext uri="{FF2B5EF4-FFF2-40B4-BE49-F238E27FC236}">
                  <a16:creationId xmlns:a16="http://schemas.microsoft.com/office/drawing/2014/main" id="{F321C74E-A7EB-4CB6-D747-BF9641FA5D58}"/>
                </a:ext>
              </a:extLst>
            </p:cNvPr>
            <p:cNvCxnSpPr>
              <a:cxnSpLocks noChangeShapeType="1"/>
              <a:stCxn id="19485" idx="1"/>
              <a:endCxn id="19538" idx="0"/>
            </p:cNvCxnSpPr>
            <p:nvPr/>
          </p:nvCxnSpPr>
          <p:spPr bwMode="auto">
            <a:xfrm flipV="1">
              <a:off x="3535" y="2939"/>
              <a:ext cx="107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5" name="AutoShape 62">
              <a:extLst>
                <a:ext uri="{FF2B5EF4-FFF2-40B4-BE49-F238E27FC236}">
                  <a16:creationId xmlns:a16="http://schemas.microsoft.com/office/drawing/2014/main" id="{52B6EEF4-F51F-95DA-2A99-A97F7E75127D}"/>
                </a:ext>
              </a:extLst>
            </p:cNvPr>
            <p:cNvCxnSpPr>
              <a:cxnSpLocks noChangeShapeType="1"/>
              <a:stCxn id="19533" idx="1"/>
              <a:endCxn id="19494" idx="0"/>
            </p:cNvCxnSpPr>
            <p:nvPr/>
          </p:nvCxnSpPr>
          <p:spPr bwMode="auto">
            <a:xfrm flipV="1">
              <a:off x="2629" y="3122"/>
              <a:ext cx="62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6" name="AutoShape 63">
              <a:extLst>
                <a:ext uri="{FF2B5EF4-FFF2-40B4-BE49-F238E27FC236}">
                  <a16:creationId xmlns:a16="http://schemas.microsoft.com/office/drawing/2014/main" id="{C104A891-AF7E-F077-8761-089C9316F72D}"/>
                </a:ext>
              </a:extLst>
            </p:cNvPr>
            <p:cNvCxnSpPr>
              <a:cxnSpLocks noChangeShapeType="1"/>
              <a:stCxn id="19494" idx="1"/>
              <a:endCxn id="19495" idx="0"/>
            </p:cNvCxnSpPr>
            <p:nvPr/>
          </p:nvCxnSpPr>
          <p:spPr bwMode="auto">
            <a:xfrm>
              <a:off x="2735" y="3122"/>
              <a:ext cx="173" cy="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7" name="AutoShape 64">
              <a:extLst>
                <a:ext uri="{FF2B5EF4-FFF2-40B4-BE49-F238E27FC236}">
                  <a16:creationId xmlns:a16="http://schemas.microsoft.com/office/drawing/2014/main" id="{6B590BFA-FFB7-908C-892B-63C37183AA1A}"/>
                </a:ext>
              </a:extLst>
            </p:cNvPr>
            <p:cNvCxnSpPr>
              <a:cxnSpLocks noChangeShapeType="1"/>
              <a:stCxn id="19495" idx="1"/>
              <a:endCxn id="19549" idx="0"/>
            </p:cNvCxnSpPr>
            <p:nvPr/>
          </p:nvCxnSpPr>
          <p:spPr bwMode="auto">
            <a:xfrm>
              <a:off x="2951" y="3180"/>
              <a:ext cx="10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8" name="AutoShape 65">
              <a:extLst>
                <a:ext uri="{FF2B5EF4-FFF2-40B4-BE49-F238E27FC236}">
                  <a16:creationId xmlns:a16="http://schemas.microsoft.com/office/drawing/2014/main" id="{0FB8CBED-5EA0-E3E7-C473-2B24A313A500}"/>
                </a:ext>
              </a:extLst>
            </p:cNvPr>
            <p:cNvCxnSpPr>
              <a:cxnSpLocks noChangeShapeType="1"/>
              <a:stCxn id="19478" idx="1"/>
              <a:endCxn id="19529" idx="0"/>
            </p:cNvCxnSpPr>
            <p:nvPr/>
          </p:nvCxnSpPr>
          <p:spPr bwMode="auto">
            <a:xfrm flipV="1">
              <a:off x="1808" y="298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09" name="AutoShape 66">
              <a:extLst>
                <a:ext uri="{FF2B5EF4-FFF2-40B4-BE49-F238E27FC236}">
                  <a16:creationId xmlns:a16="http://schemas.microsoft.com/office/drawing/2014/main" id="{B0B79F3E-7EBB-FF9F-F747-9644FAACB3FC}"/>
                </a:ext>
              </a:extLst>
            </p:cNvPr>
            <p:cNvCxnSpPr>
              <a:cxnSpLocks noChangeShapeType="1"/>
              <a:stCxn id="19477" idx="1"/>
              <a:endCxn id="19531" idx="0"/>
            </p:cNvCxnSpPr>
            <p:nvPr/>
          </p:nvCxnSpPr>
          <p:spPr bwMode="auto">
            <a:xfrm>
              <a:off x="1808" y="3121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9510" name="Group 67">
              <a:extLst>
                <a:ext uri="{FF2B5EF4-FFF2-40B4-BE49-F238E27FC236}">
                  <a16:creationId xmlns:a16="http://schemas.microsoft.com/office/drawing/2014/main" id="{4ABA7316-B474-37E1-EE05-D55434414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9" y="2552"/>
              <a:ext cx="713" cy="716"/>
              <a:chOff x="2438" y="2033"/>
              <a:chExt cx="839" cy="716"/>
            </a:xfrm>
          </p:grpSpPr>
          <p:sp>
            <p:nvSpPr>
              <p:cNvPr id="19520" name="Rectangle 68">
                <a:extLst>
                  <a:ext uri="{FF2B5EF4-FFF2-40B4-BE49-F238E27FC236}">
                    <a16:creationId xmlns:a16="http://schemas.microsoft.com/office/drawing/2014/main" id="{6F19D60B-EB39-538E-84DC-9C7B7B22C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Register</a:t>
                </a:r>
              </a:p>
              <a:p>
                <a:pPr algn="ctr"/>
                <a:r>
                  <a:rPr lang="en-US" altLang="en-US" b="1"/>
                  <a:t>File</a:t>
                </a:r>
              </a:p>
            </p:txBody>
          </p:sp>
          <p:sp>
            <p:nvSpPr>
              <p:cNvPr id="19521" name="Line 69">
                <a:extLst>
                  <a:ext uri="{FF2B5EF4-FFF2-40B4-BE49-F238E27FC236}">
                    <a16:creationId xmlns:a16="http://schemas.microsoft.com/office/drawing/2014/main" id="{FBDF5C44-D1E6-F464-A9FC-3A461589AF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2" name="Line 70">
                <a:extLst>
                  <a:ext uri="{FF2B5EF4-FFF2-40B4-BE49-F238E27FC236}">
                    <a16:creationId xmlns:a16="http://schemas.microsoft.com/office/drawing/2014/main" id="{9AA84280-93F9-FCAD-B253-24018E5EC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3" name="Line 71">
                <a:extLst>
                  <a:ext uri="{FF2B5EF4-FFF2-40B4-BE49-F238E27FC236}">
                    <a16:creationId xmlns:a16="http://schemas.microsoft.com/office/drawing/2014/main" id="{EB3D6905-450C-4EED-559C-F31FF9A61E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4" name="Line 72">
                <a:extLst>
                  <a:ext uri="{FF2B5EF4-FFF2-40B4-BE49-F238E27FC236}">
                    <a16:creationId xmlns:a16="http://schemas.microsoft.com/office/drawing/2014/main" id="{42F20B70-0923-266B-B2C9-B4B52B52A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5" name="Line 73">
                <a:extLst>
                  <a:ext uri="{FF2B5EF4-FFF2-40B4-BE49-F238E27FC236}">
                    <a16:creationId xmlns:a16="http://schemas.microsoft.com/office/drawing/2014/main" id="{B11868C1-0329-88F2-C780-CD356B000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6" name="Line 74">
                <a:extLst>
                  <a:ext uri="{FF2B5EF4-FFF2-40B4-BE49-F238E27FC236}">
                    <a16:creationId xmlns:a16="http://schemas.microsoft.com/office/drawing/2014/main" id="{EAA32E4F-3C50-0817-A5B4-43D376F56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11" name="Line 75">
              <a:extLst>
                <a:ext uri="{FF2B5EF4-FFF2-40B4-BE49-F238E27FC236}">
                  <a16:creationId xmlns:a16="http://schemas.microsoft.com/office/drawing/2014/main" id="{C8907D61-886F-ADBE-D599-C113838BD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3" y="283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76">
              <a:extLst>
                <a:ext uri="{FF2B5EF4-FFF2-40B4-BE49-F238E27FC236}">
                  <a16:creationId xmlns:a16="http://schemas.microsoft.com/office/drawing/2014/main" id="{FF0F8E8C-72D7-50D3-7B88-B81BC6E7D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9" y="269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9513" name="AutoShape 77">
              <a:extLst>
                <a:ext uri="{FF2B5EF4-FFF2-40B4-BE49-F238E27FC236}">
                  <a16:creationId xmlns:a16="http://schemas.microsoft.com/office/drawing/2014/main" id="{33ED37F3-A35C-D661-F69C-FF2F9A9D8746}"/>
                </a:ext>
              </a:extLst>
            </p:cNvPr>
            <p:cNvCxnSpPr>
              <a:cxnSpLocks noChangeShapeType="1"/>
              <a:stCxn id="19486" idx="1"/>
              <a:endCxn id="19512" idx="0"/>
            </p:cNvCxnSpPr>
            <p:nvPr/>
          </p:nvCxnSpPr>
          <p:spPr bwMode="auto">
            <a:xfrm flipV="1">
              <a:off x="4464" y="2693"/>
              <a:ext cx="5" cy="4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4" name="AutoShape 78">
              <a:extLst>
                <a:ext uri="{FF2B5EF4-FFF2-40B4-BE49-F238E27FC236}">
                  <a16:creationId xmlns:a16="http://schemas.microsoft.com/office/drawing/2014/main" id="{82066A17-7727-CF89-BB34-74CE38CAC2B5}"/>
                </a:ext>
              </a:extLst>
            </p:cNvPr>
            <p:cNvCxnSpPr>
              <a:cxnSpLocks noChangeShapeType="1"/>
              <a:stCxn id="19487" idx="1"/>
              <a:endCxn id="19512" idx="0"/>
            </p:cNvCxnSpPr>
            <p:nvPr/>
          </p:nvCxnSpPr>
          <p:spPr bwMode="auto">
            <a:xfrm>
              <a:off x="4465" y="2383"/>
              <a:ext cx="4" cy="3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5" name="AutoShape 79">
              <a:extLst>
                <a:ext uri="{FF2B5EF4-FFF2-40B4-BE49-F238E27FC236}">
                  <a16:creationId xmlns:a16="http://schemas.microsoft.com/office/drawing/2014/main" id="{BF102953-B03D-CC2E-F8DF-80BA552E4011}"/>
                </a:ext>
              </a:extLst>
            </p:cNvPr>
            <p:cNvCxnSpPr>
              <a:cxnSpLocks noChangeShapeType="1"/>
              <a:stCxn id="19512" idx="1"/>
              <a:endCxn id="19521" idx="0"/>
            </p:cNvCxnSpPr>
            <p:nvPr/>
          </p:nvCxnSpPr>
          <p:spPr bwMode="auto">
            <a:xfrm>
              <a:off x="4513" y="2693"/>
              <a:ext cx="206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6" name="AutoShape 80">
              <a:extLst>
                <a:ext uri="{FF2B5EF4-FFF2-40B4-BE49-F238E27FC236}">
                  <a16:creationId xmlns:a16="http://schemas.microsoft.com/office/drawing/2014/main" id="{36038A09-A224-CDC3-6231-BDA628EE6E6A}"/>
                </a:ext>
              </a:extLst>
            </p:cNvPr>
            <p:cNvCxnSpPr>
              <a:cxnSpLocks noChangeShapeType="1"/>
              <a:stCxn id="19498" idx="0"/>
              <a:endCxn id="19483" idx="0"/>
            </p:cNvCxnSpPr>
            <p:nvPr/>
          </p:nvCxnSpPr>
          <p:spPr bwMode="auto">
            <a:xfrm flipH="1">
              <a:off x="1765" y="3372"/>
              <a:ext cx="2" cy="2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7" name="AutoShape 81">
              <a:extLst>
                <a:ext uri="{FF2B5EF4-FFF2-40B4-BE49-F238E27FC236}">
                  <a16:creationId xmlns:a16="http://schemas.microsoft.com/office/drawing/2014/main" id="{4E349E63-2148-B060-FE1B-7CA3871034DF}"/>
                </a:ext>
              </a:extLst>
            </p:cNvPr>
            <p:cNvCxnSpPr>
              <a:cxnSpLocks noChangeShapeType="1"/>
              <a:stCxn id="19483" idx="1"/>
              <a:endCxn id="19479" idx="0"/>
            </p:cNvCxnSpPr>
            <p:nvPr/>
          </p:nvCxnSpPr>
          <p:spPr bwMode="auto">
            <a:xfrm>
              <a:off x="1809" y="3614"/>
              <a:ext cx="274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8" name="AutoShape 82">
              <a:extLst>
                <a:ext uri="{FF2B5EF4-FFF2-40B4-BE49-F238E27FC236}">
                  <a16:creationId xmlns:a16="http://schemas.microsoft.com/office/drawing/2014/main" id="{A125F9DF-ABD6-2003-770F-B612CA026245}"/>
                </a:ext>
              </a:extLst>
            </p:cNvPr>
            <p:cNvCxnSpPr>
              <a:cxnSpLocks noChangeShapeType="1"/>
              <a:stCxn id="19479" idx="1"/>
              <a:endCxn id="19511" idx="0"/>
            </p:cNvCxnSpPr>
            <p:nvPr/>
          </p:nvCxnSpPr>
          <p:spPr bwMode="auto">
            <a:xfrm flipH="1" flipV="1">
              <a:off x="4593" y="2833"/>
              <a:ext cx="4" cy="7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519" name="AutoShape 83">
              <a:extLst>
                <a:ext uri="{FF2B5EF4-FFF2-40B4-BE49-F238E27FC236}">
                  <a16:creationId xmlns:a16="http://schemas.microsoft.com/office/drawing/2014/main" id="{7D65EFC8-3555-07CC-0FB8-D5F8A9EF5E60}"/>
                </a:ext>
              </a:extLst>
            </p:cNvPr>
            <p:cNvCxnSpPr>
              <a:cxnSpLocks noChangeShapeType="1"/>
              <a:stCxn id="19511" idx="1"/>
              <a:endCxn id="19523" idx="0"/>
            </p:cNvCxnSpPr>
            <p:nvPr/>
          </p:nvCxnSpPr>
          <p:spPr bwMode="auto">
            <a:xfrm>
              <a:off x="4637" y="2833"/>
              <a:ext cx="82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466" name="Text Box 84">
            <a:extLst>
              <a:ext uri="{FF2B5EF4-FFF2-40B4-BE49-F238E27FC236}">
                <a16:creationId xmlns:a16="http://schemas.microsoft.com/office/drawing/2014/main" id="{770BB07F-9054-8004-3DD9-35E533608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997075"/>
            <a:ext cx="1174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IF</a:t>
            </a:r>
          </a:p>
          <a:p>
            <a:pPr algn="ctr"/>
            <a:r>
              <a:rPr lang="en-US" altLang="en-US"/>
              <a:t>Instruction</a:t>
            </a:r>
          </a:p>
          <a:p>
            <a:pPr algn="ctr"/>
            <a:r>
              <a:rPr lang="en-US" altLang="en-US"/>
              <a:t>Fetch</a:t>
            </a:r>
          </a:p>
        </p:txBody>
      </p:sp>
      <p:sp>
        <p:nvSpPr>
          <p:cNvPr id="19467" name="Text Box 85">
            <a:extLst>
              <a:ext uri="{FF2B5EF4-FFF2-40B4-BE49-F238E27FC236}">
                <a16:creationId xmlns:a16="http://schemas.microsoft.com/office/drawing/2014/main" id="{EE1BEB6F-3C82-4413-D888-59ADD3D10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97075"/>
            <a:ext cx="9461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RF</a:t>
            </a:r>
          </a:p>
          <a:p>
            <a:pPr algn="ctr"/>
            <a:r>
              <a:rPr lang="en-US" altLang="en-US"/>
              <a:t>Register</a:t>
            </a:r>
          </a:p>
          <a:p>
            <a:pPr algn="ctr"/>
            <a:r>
              <a:rPr lang="en-US" altLang="en-US"/>
              <a:t>Fetch</a:t>
            </a:r>
          </a:p>
        </p:txBody>
      </p:sp>
      <p:sp>
        <p:nvSpPr>
          <p:cNvPr id="19468" name="Text Box 86">
            <a:extLst>
              <a:ext uri="{FF2B5EF4-FFF2-40B4-BE49-F238E27FC236}">
                <a16:creationId xmlns:a16="http://schemas.microsoft.com/office/drawing/2014/main" id="{AD7295FC-7F51-6170-EB4A-6AE497B57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8338" y="1997075"/>
            <a:ext cx="920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EX</a:t>
            </a:r>
          </a:p>
          <a:p>
            <a:pPr algn="ctr"/>
            <a:r>
              <a:rPr lang="en-US" altLang="en-US"/>
              <a:t>Execute</a:t>
            </a:r>
          </a:p>
        </p:txBody>
      </p:sp>
      <p:sp>
        <p:nvSpPr>
          <p:cNvPr id="19469" name="Text Box 87">
            <a:extLst>
              <a:ext uri="{FF2B5EF4-FFF2-40B4-BE49-F238E27FC236}">
                <a16:creationId xmlns:a16="http://schemas.microsoft.com/office/drawing/2014/main" id="{0326BE98-677A-86C0-13AF-3D5C7CA0D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1350" y="1997075"/>
            <a:ext cx="971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MEM</a:t>
            </a:r>
          </a:p>
          <a:p>
            <a:pPr algn="ctr"/>
            <a:r>
              <a:rPr lang="en-US" altLang="en-US"/>
              <a:t>Data</a:t>
            </a:r>
          </a:p>
          <a:p>
            <a:pPr algn="ctr"/>
            <a:r>
              <a:rPr lang="en-US" altLang="en-US"/>
              <a:t>Memory</a:t>
            </a:r>
          </a:p>
        </p:txBody>
      </p:sp>
      <p:sp>
        <p:nvSpPr>
          <p:cNvPr id="19470" name="Text Box 88">
            <a:extLst>
              <a:ext uri="{FF2B5EF4-FFF2-40B4-BE49-F238E27FC236}">
                <a16:creationId xmlns:a16="http://schemas.microsoft.com/office/drawing/2014/main" id="{C940912F-315C-3BC3-DC8B-C31BFAB2A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1997075"/>
            <a:ext cx="113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WB</a:t>
            </a:r>
          </a:p>
          <a:p>
            <a:pPr algn="ctr"/>
            <a:r>
              <a:rPr lang="en-US" altLang="en-US"/>
              <a:t>Writeback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t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3610</TotalTime>
  <Pages>8</Pages>
  <Words>2382</Words>
  <Application>Microsoft Office PowerPoint</Application>
  <PresentationFormat>On-screen Show (4:3)</PresentationFormat>
  <Paragraphs>1022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Courier New</vt:lpstr>
      <vt:lpstr>Times New Roman</vt:lpstr>
      <vt:lpstr>Lectures</vt:lpstr>
      <vt:lpstr>Pipelining</vt:lpstr>
      <vt:lpstr>Sequential Laundry</vt:lpstr>
      <vt:lpstr>Pipelined Laundry: Start work ASAP</vt:lpstr>
      <vt:lpstr>Pipelining Lessons</vt:lpstr>
      <vt:lpstr>Pipelined Execution</vt:lpstr>
      <vt:lpstr>Single Cycle vs. Pipeline</vt:lpstr>
      <vt:lpstr>Why Pipeline?</vt:lpstr>
      <vt:lpstr>CPI for Pipelined Processors</vt:lpstr>
      <vt:lpstr>Pipelined Datapath</vt:lpstr>
      <vt:lpstr>Pipelined Control</vt:lpstr>
      <vt:lpstr>Can pipelining get us into trouble?</vt:lpstr>
      <vt:lpstr>Pipelining the Load Instruction</vt:lpstr>
      <vt:lpstr>The Four Stages of R-type</vt:lpstr>
      <vt:lpstr>Structural Hazard</vt:lpstr>
      <vt:lpstr>Important Observation</vt:lpstr>
      <vt:lpstr>Pipelining the R-type Instruction</vt:lpstr>
      <vt:lpstr>The Four Stages of Store</vt:lpstr>
      <vt:lpstr>The Stages of Conditional Branch</vt:lpstr>
      <vt:lpstr>Control Hazard</vt:lpstr>
      <vt:lpstr>Accelerate Branches</vt:lpstr>
      <vt:lpstr>Control Hazard 2</vt:lpstr>
      <vt:lpstr>Solution #1: Stall</vt:lpstr>
      <vt:lpstr>Solution #2: Branch Prediction</vt:lpstr>
      <vt:lpstr>Solution #3: Branch Delay Slot</vt:lpstr>
      <vt:lpstr>Data Hazards</vt:lpstr>
      <vt:lpstr>Design Register File Carefully</vt:lpstr>
      <vt:lpstr>Forwarding</vt:lpstr>
      <vt:lpstr>Forwarding (cont.)</vt:lpstr>
      <vt:lpstr>Data Hazards on Loads</vt:lpstr>
      <vt:lpstr>Data Hazards on Loads (cont.)</vt:lpstr>
      <vt:lpstr>Pipelined CPI, cycle time</vt:lpstr>
      <vt:lpstr>Pipelined CPU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C91: VLSI Systems Design</dc:title>
  <dc:subject/>
  <dc:creator>Scott Hauck</dc:creator>
  <cp:keywords/>
  <dc:description/>
  <cp:lastModifiedBy>Scott Hauck</cp:lastModifiedBy>
  <cp:revision>348</cp:revision>
  <cp:lastPrinted>2007-12-20T01:28:51Z</cp:lastPrinted>
  <dcterms:created xsi:type="dcterms:W3CDTF">1998-01-02T09:45:45Z</dcterms:created>
  <dcterms:modified xsi:type="dcterms:W3CDTF">2025-08-29T18:41:56Z</dcterms:modified>
</cp:coreProperties>
</file>