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sldIdLst>
    <p:sldId id="353" r:id="rId3"/>
    <p:sldId id="257" r:id="rId4"/>
    <p:sldId id="258" r:id="rId5"/>
    <p:sldId id="259" r:id="rId6"/>
    <p:sldId id="260" r:id="rId7"/>
    <p:sldId id="261" r:id="rId8"/>
    <p:sldId id="262" r:id="rId9"/>
    <p:sldId id="354" r:id="rId10"/>
    <p:sldId id="355" r:id="rId11"/>
    <p:sldId id="356" r:id="rId12"/>
    <p:sldId id="357" r:id="rId13"/>
    <p:sldId id="358" r:id="rId14"/>
    <p:sldId id="359" r:id="rId15"/>
    <p:sldId id="290" r:id="rId16"/>
    <p:sldId id="291" r:id="rId17"/>
    <p:sldId id="292" r:id="rId18"/>
    <p:sldId id="293" r:id="rId19"/>
    <p:sldId id="294" r:id="rId20"/>
    <p:sldId id="295" r:id="rId2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33" autoAdjust="0"/>
  </p:normalViewPr>
  <p:slideViewPr>
    <p:cSldViewPr snapToGrid="0">
      <p:cViewPr varScale="1">
        <p:scale>
          <a:sx n="106" d="100"/>
          <a:sy n="106" d="100"/>
        </p:scale>
        <p:origin x="2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单击以移动幻灯片</a:t>
            </a:r>
            <a:endParaRPr lang="en-US" sz="1800" b="0" strike="noStrike" spc="-1">
              <a:solidFill>
                <a:srgbClr val="000000"/>
              </a:solidFill>
              <a:latin typeface="等线"/>
            </a:endParaRPr>
          </a:p>
        </p:txBody>
      </p:sp>
      <p:sp>
        <p:nvSpPr>
          <p:cNvPr id="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zh-CN" sz="2000" b="0" strike="noStrike" spc="-1">
                <a:latin typeface="Arial"/>
              </a:rPr>
              <a:t>点击编辑备注格式</a:t>
            </a:r>
            <a:endParaRPr lang="en-US" sz="2000" b="0" strike="noStrike" spc="-1">
              <a:latin typeface="Arial"/>
            </a:endParaRPr>
          </a:p>
        </p:txBody>
      </p:sp>
      <p:sp>
        <p:nvSpPr>
          <p:cNvPr id="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&lt;页眉&gt;</a:t>
            </a:r>
          </a:p>
        </p:txBody>
      </p:sp>
      <p:sp>
        <p:nvSpPr>
          <p:cNvPr id="86" name="PlaceHolder 4"/>
          <p:cNvSpPr>
            <a:spLocks noGrp="1"/>
          </p:cNvSpPr>
          <p:nvPr>
            <p:ph type="dt" idx="6"/>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&lt;日期/时间&gt;</a:t>
            </a:r>
          </a:p>
        </p:txBody>
      </p:sp>
      <p:sp>
        <p:nvSpPr>
          <p:cNvPr id="87" name="PlaceHolder 5"/>
          <p:cNvSpPr>
            <a:spLocks noGrp="1"/>
          </p:cNvSpPr>
          <p:nvPr>
            <p:ph type="ftr" idx="7"/>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&lt;页脚&gt;</a:t>
            </a:r>
          </a:p>
        </p:txBody>
      </p:sp>
      <p:sp>
        <p:nvSpPr>
          <p:cNvPr id="88" name="PlaceHolder 6"/>
          <p:cNvSpPr>
            <a:spLocks noGrp="1"/>
          </p:cNvSpPr>
          <p:nvPr>
            <p:ph type="sldNum" idx="8"/>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6C62054A-8343-4823-AF86-5D92B727225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8</a:t>
            </a:fld>
            <a:endParaRPr lang="en-US" sz="1800" b="0" strike="noStrike" spc="-1">
              <a:latin typeface="Arial"/>
            </a:endParaRPr>
          </a:p>
        </p:txBody>
      </p:sp>
    </p:spTree>
    <p:extLst>
      <p:ext uri="{BB962C8B-B14F-4D97-AF65-F5344CB8AC3E}">
        <p14:creationId xmlns:p14="http://schemas.microsoft.com/office/powerpoint/2010/main" val="3969438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B6D0F-E9D9-F7C4-F2D8-777FB2935B3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EECFF40-1A79-5DB2-DC5D-95BFA7DA37B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E506238-A7D5-DA7E-D336-073B80537D3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0554A58E-C4CB-3E93-9966-AE72632EDBD4}"/>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9</a:t>
            </a:fld>
            <a:endParaRPr lang="en-US" sz="1800" b="0" strike="noStrike" spc="-1">
              <a:latin typeface="Arial"/>
            </a:endParaRPr>
          </a:p>
        </p:txBody>
      </p:sp>
    </p:spTree>
    <p:extLst>
      <p:ext uri="{BB962C8B-B14F-4D97-AF65-F5344CB8AC3E}">
        <p14:creationId xmlns:p14="http://schemas.microsoft.com/office/powerpoint/2010/main" val="4237117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8670C-94D2-7188-11FE-4432F688463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5810136F-AE39-65C3-977C-069681D1D73B}"/>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0803FBF1-C0FD-4DA4-F873-B8E577039F49}"/>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E69D1124-C2CB-481F-A68A-598896D0145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10</a:t>
            </a:fld>
            <a:endParaRPr lang="en-US" sz="1800" b="0" strike="noStrike" spc="-1">
              <a:latin typeface="Arial"/>
            </a:endParaRPr>
          </a:p>
        </p:txBody>
      </p:sp>
    </p:spTree>
    <p:extLst>
      <p:ext uri="{BB962C8B-B14F-4D97-AF65-F5344CB8AC3E}">
        <p14:creationId xmlns:p14="http://schemas.microsoft.com/office/powerpoint/2010/main" val="63431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1ADF2-9270-71D2-534F-CFDA89E75627}"/>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5E7A683B-6377-1424-0E70-DD88B6853C0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7030BFA3-B1AE-B63F-7234-A9DE6A83788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33437133-B10A-D8D5-EC34-5D60A6BA931F}"/>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11</a:t>
            </a:fld>
            <a:endParaRPr lang="en-US" sz="1800" b="0" strike="noStrike" spc="-1">
              <a:latin typeface="Arial"/>
            </a:endParaRPr>
          </a:p>
        </p:txBody>
      </p:sp>
    </p:spTree>
    <p:extLst>
      <p:ext uri="{BB962C8B-B14F-4D97-AF65-F5344CB8AC3E}">
        <p14:creationId xmlns:p14="http://schemas.microsoft.com/office/powerpoint/2010/main" val="2616276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DDD10-7C40-383D-7DA4-122C7D8FFB51}"/>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A7279643-C174-E135-0164-2E4101D7BD7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28ED318-BC2A-2A24-BF1F-762E48C82D2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C5B57FAB-E8FC-CC21-E952-FA77C50B036C}"/>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12</a:t>
            </a:fld>
            <a:endParaRPr lang="en-US" sz="1800" b="0" strike="noStrike" spc="-1">
              <a:latin typeface="Arial"/>
            </a:endParaRPr>
          </a:p>
        </p:txBody>
      </p:sp>
    </p:spTree>
    <p:extLst>
      <p:ext uri="{BB962C8B-B14F-4D97-AF65-F5344CB8AC3E}">
        <p14:creationId xmlns:p14="http://schemas.microsoft.com/office/powerpoint/2010/main" val="124482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028A7-58A3-F52E-F663-49A5CB5A8CF8}"/>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648D580F-7D5E-255B-D3BD-0E8A6C360E19}"/>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B4EEBF7A-B4B7-BFAC-0A8B-3E5538CA112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D36C44C4-DB5B-8D6A-3910-14230E6769B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13</a:t>
            </a:fld>
            <a:endParaRPr lang="en-US" sz="1800" b="0" strike="noStrike" spc="-1">
              <a:latin typeface="Arial"/>
            </a:endParaRPr>
          </a:p>
        </p:txBody>
      </p:sp>
    </p:spTree>
    <p:extLst>
      <p:ext uri="{BB962C8B-B14F-4D97-AF65-F5344CB8AC3E}">
        <p14:creationId xmlns:p14="http://schemas.microsoft.com/office/powerpoint/2010/main" val="1960237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F2E57C6-0B00-47B8-9F41-F1ADC472D870}"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6423F1C-7897-435B-AF83-04AC36245F27}"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B3F09BC-484D-48FC-AE27-E070CB2F462B}"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86247BA-612B-404F-B645-F7231D5EFD3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E40381B-A30C-4B08-B17C-314A78CCD5F9}"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835D416-09E2-45C2-80C0-8EA8556438B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7C6ECB7-2BE4-41E3-8B26-24F54B9C180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12A8159-7C0E-439F-9460-52F05B3A2AD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3CBEE00-1731-4D31-9D7F-71F92BE156F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1D9FC90-BBF2-403B-B415-842FDCBFCE1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F8419B0-81C5-4468-A908-E90AA6E7B22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56122BCD-2CD9-4DC8-B93E-47E40F4792DA}"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F65D423-6278-43F7-A5B3-995F822724C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A2379FD-3205-496D-B230-D6F74590EAA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D2F35D3-72B1-4B78-9D1A-0BA116C25FA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0866BBF-6279-41A3-BE55-6B16E3F39A3F}"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C75C1ABD-C769-4667-B11A-09ABD3B594F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35BF0E8-2010-47D6-93C7-68C1317BA637}"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2BB2243-ABB2-4CD2-B725-3F35D529133C}"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27D39C-1C2E-4D00-A616-B6D7C22D8058}"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0C616D5-677C-41FF-A3FC-4A90A0B99068}"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AAE29F-BF8D-469E-BFD1-C45F966C05E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844E81B-F347-44F5-A1A8-BAB14054C75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86AD54A-FB72-4FD9-AB23-D2101AF2BB24}"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6" name="PlaceHolder 1"/>
          <p:cNvSpPr>
            <a:spLocks noGrp="1"/>
          </p:cNvSpPr>
          <p:nvPr>
            <p:ph type="ftr" idx="1"/>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2" name="PlaceHolder 2"/>
          <p:cNvSpPr>
            <a:spLocks noGrp="1"/>
          </p:cNvSpPr>
          <p:nvPr>
            <p:ph type="sldNum" idx="2"/>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67177B67-6BF7-4C8F-A02B-6C65936C2286}" type="slidenum">
              <a:rPr lang="en-US" sz="1200" b="0" strike="noStrike" spc="-1">
                <a:solidFill>
                  <a:srgbClr val="898989"/>
                </a:solidFill>
                <a:latin typeface="Arial"/>
                <a:ea typeface="微软雅黑"/>
              </a:rPr>
              <a:t>‹#›</a:t>
            </a:fld>
            <a:endParaRPr lang="en-US" sz="1200" b="0" strike="noStrike" spc="-1">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单击以编辑标题文本格式</a:t>
            </a:r>
            <a:endParaRPr lang="en-US" sz="1800" b="0" strike="noStrike" spc="-1">
              <a:solidFill>
                <a:srgbClr val="000000"/>
              </a:solidFill>
              <a:latin typeface="等线"/>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30000"/>
              </a:lnSpc>
              <a:spcBef>
                <a:spcPts val="1417"/>
              </a:spcBef>
              <a:buClr>
                <a:srgbClr val="000000"/>
              </a:buClr>
              <a:buSzPct val="45000"/>
              <a:buFont typeface="Wingdings" charset="2"/>
              <a:buChar char=""/>
              <a:tabLst>
                <a:tab pos="1609560" algn="l"/>
              </a:tabLst>
            </a:pPr>
            <a:r>
              <a:rPr lang="zh-CN" sz="1600" b="0" strike="noStrike" spc="148">
                <a:solidFill>
                  <a:srgbClr val="262626"/>
                </a:solidFill>
                <a:latin typeface="Arial"/>
              </a:rPr>
              <a:t>点击以编辑提纲文本格式</a:t>
            </a:r>
            <a:endParaRPr lang="en-US" sz="1600" b="0" strike="noStrike" spc="148">
              <a:solidFill>
                <a:srgbClr val="262626"/>
              </a:solidFill>
              <a:latin typeface="Arial"/>
            </a:endParaRPr>
          </a:p>
          <a:p>
            <a:pPr marL="864000" lvl="1" indent="-324000">
              <a:lnSpc>
                <a:spcPct val="130000"/>
              </a:lnSpc>
              <a:spcBef>
                <a:spcPts val="1134"/>
              </a:spcBef>
              <a:buClr>
                <a:srgbClr val="000000"/>
              </a:buClr>
              <a:buSzPct val="75000"/>
              <a:buFont typeface="Symbol" charset="2"/>
              <a:buChar char=""/>
              <a:tabLst>
                <a:tab pos="1609560" algn="l"/>
              </a:tabLst>
            </a:pPr>
            <a:r>
              <a:rPr lang="zh-CN" sz="1600" b="0" strike="noStrike" spc="148">
                <a:solidFill>
                  <a:srgbClr val="262626"/>
                </a:solidFill>
                <a:latin typeface="Arial"/>
              </a:rPr>
              <a:t>第二提纲级别</a:t>
            </a:r>
            <a:endParaRPr lang="en-US" sz="1600" b="0" strike="noStrike" spc="148">
              <a:solidFill>
                <a:srgbClr val="262626"/>
              </a:solidFill>
              <a:latin typeface="Arial"/>
            </a:endParaRPr>
          </a:p>
          <a:p>
            <a:pPr marL="1296000" lvl="2" indent="-288000">
              <a:lnSpc>
                <a:spcPct val="130000"/>
              </a:lnSpc>
              <a:spcBef>
                <a:spcPts val="850"/>
              </a:spcBef>
              <a:buClr>
                <a:srgbClr val="000000"/>
              </a:buClr>
              <a:buSzPct val="45000"/>
              <a:buFont typeface="Wingdings" charset="2"/>
              <a:buChar char=""/>
              <a:tabLst>
                <a:tab pos="1609560" algn="l"/>
              </a:tabLst>
            </a:pPr>
            <a:r>
              <a:rPr lang="zh-CN" sz="1600" b="0" strike="noStrike" spc="148">
                <a:solidFill>
                  <a:srgbClr val="262626"/>
                </a:solidFill>
                <a:latin typeface="Arial"/>
              </a:rPr>
              <a:t>第三提纲级别</a:t>
            </a:r>
            <a:endParaRPr lang="en-US" sz="1600" b="0" strike="noStrike" spc="148">
              <a:solidFill>
                <a:srgbClr val="262626"/>
              </a:solidFill>
              <a:latin typeface="Arial"/>
            </a:endParaRPr>
          </a:p>
          <a:p>
            <a:pPr marL="1728000" lvl="3" indent="-216000">
              <a:lnSpc>
                <a:spcPct val="130000"/>
              </a:lnSpc>
              <a:spcBef>
                <a:spcPts val="567"/>
              </a:spcBef>
              <a:buClr>
                <a:srgbClr val="000000"/>
              </a:buClr>
              <a:buSzPct val="75000"/>
              <a:buFont typeface="Symbol" charset="2"/>
              <a:buChar char=""/>
              <a:tabLst>
                <a:tab pos="1609560" algn="l"/>
              </a:tabLst>
            </a:pPr>
            <a:r>
              <a:rPr lang="zh-CN" sz="1600" b="0" strike="noStrike" spc="148">
                <a:solidFill>
                  <a:srgbClr val="262626"/>
                </a:solidFill>
                <a:latin typeface="Arial"/>
              </a:rPr>
              <a:t>第四提纲级别</a:t>
            </a:r>
            <a:endParaRPr lang="en-US" sz="1600" b="0" strike="noStrike" spc="148">
              <a:solidFill>
                <a:srgbClr val="262626"/>
              </a:solidFill>
              <a:latin typeface="Arial"/>
            </a:endParaRPr>
          </a:p>
          <a:p>
            <a:pPr marL="2160000" lvl="4"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第五提纲级别</a:t>
            </a:r>
            <a:endParaRPr lang="en-US" sz="2000" b="0" strike="noStrike" spc="148">
              <a:solidFill>
                <a:srgbClr val="262626"/>
              </a:solidFill>
              <a:latin typeface="Arial"/>
            </a:endParaRPr>
          </a:p>
          <a:p>
            <a:pPr marL="2592000" lvl="5"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第六提纲级别</a:t>
            </a:r>
            <a:endParaRPr lang="en-US" sz="2000" b="0" strike="noStrike" spc="148">
              <a:solidFill>
                <a:srgbClr val="262626"/>
              </a:solidFill>
              <a:latin typeface="Arial"/>
            </a:endParaRPr>
          </a:p>
          <a:p>
            <a:pPr marL="3024000" lvl="6"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第七提纲级别</a:t>
            </a:r>
            <a:endParaRPr lang="en-US" sz="2000" b="0" strike="noStrike" spc="148">
              <a:solidFill>
                <a:srgbClr val="262626"/>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42" name="PlaceHolder 1"/>
          <p:cNvSpPr>
            <a:spLocks noGrp="1"/>
          </p:cNvSpPr>
          <p:nvPr>
            <p:ph type="title"/>
          </p:nvPr>
        </p:nvSpPr>
        <p:spPr>
          <a:xfrm>
            <a:off x="4115880" y="2651760"/>
            <a:ext cx="5409360" cy="938880"/>
          </a:xfrm>
          <a:prstGeom prst="rect">
            <a:avLst/>
          </a:prstGeom>
          <a:noFill/>
          <a:ln w="0">
            <a:noFill/>
          </a:ln>
        </p:spPr>
        <p:txBody>
          <a:bodyPr lIns="90000" tIns="46800" rIns="90000" bIns="46800" anchor="b">
            <a:normAutofit/>
          </a:bodyPr>
          <a:lstStyle/>
          <a:p>
            <a:pPr>
              <a:lnSpc>
                <a:spcPct val="100000"/>
              </a:lnSpc>
              <a:buNone/>
              <a:tabLst>
                <a:tab pos="0" algn="l"/>
              </a:tabLst>
            </a:pPr>
            <a:r>
              <a:rPr lang="zh-CN" sz="4800" b="1" strike="noStrike" spc="-1">
                <a:solidFill>
                  <a:srgbClr val="262626"/>
                </a:solidFill>
                <a:latin typeface="Arial"/>
                <a:ea typeface="汉仪旗黑-85S"/>
              </a:rPr>
              <a:t>单击此处编辑标题</a:t>
            </a:r>
            <a:endParaRPr lang="en-US" sz="4800" b="0" strike="noStrike" spc="-1">
              <a:solidFill>
                <a:srgbClr val="000000"/>
              </a:solidFill>
              <a:latin typeface="等线"/>
            </a:endParaRPr>
          </a:p>
        </p:txBody>
      </p:sp>
      <p:sp>
        <p:nvSpPr>
          <p:cNvPr id="43" name="PlaceHolder 2"/>
          <p:cNvSpPr>
            <a:spLocks noGrp="1"/>
          </p:cNvSpPr>
          <p:nvPr>
            <p:ph type="body"/>
          </p:nvPr>
        </p:nvSpPr>
        <p:spPr>
          <a:xfrm>
            <a:off x="4115880" y="3646440"/>
            <a:ext cx="5409360" cy="1310400"/>
          </a:xfrm>
          <a:prstGeom prst="rect">
            <a:avLst/>
          </a:prstGeom>
          <a:noFill/>
          <a:ln w="0">
            <a:noFill/>
          </a:ln>
        </p:spPr>
        <p:txBody>
          <a:bodyPr lIns="90000" tIns="0" rIns="90000" bIns="46800" anchor="t">
            <a:noAutofit/>
          </a:bodyPr>
          <a:lstStyle/>
          <a:p>
            <a:pPr>
              <a:lnSpc>
                <a:spcPct val="130000"/>
              </a:lnSpc>
              <a:spcAft>
                <a:spcPts val="1001"/>
              </a:spcAft>
              <a:buNone/>
              <a:tabLst>
                <a:tab pos="0" algn="l"/>
              </a:tabLst>
            </a:pPr>
            <a:r>
              <a:rPr lang="zh-CN" sz="1600" b="0" strike="noStrike" spc="-1">
                <a:solidFill>
                  <a:srgbClr val="262626"/>
                </a:solidFill>
                <a:latin typeface="Arial"/>
                <a:ea typeface="微软雅黑"/>
              </a:rPr>
              <a:t>单击此处编辑文本</a:t>
            </a:r>
            <a:endParaRPr lang="en-US" sz="1600" b="0" strike="noStrike" spc="148">
              <a:solidFill>
                <a:srgbClr val="262626"/>
              </a:solidFill>
              <a:latin typeface="Arial"/>
            </a:endParaRPr>
          </a:p>
        </p:txBody>
      </p:sp>
      <p:sp>
        <p:nvSpPr>
          <p:cNvPr id="44" name="PlaceHolder 3"/>
          <p:cNvSpPr>
            <a:spLocks noGrp="1"/>
          </p:cNvSpPr>
          <p:nvPr>
            <p:ph type="dt" idx="3"/>
          </p:nvPr>
        </p:nvSpPr>
        <p:spPr>
          <a:xfrm>
            <a:off x="879840" y="6349680"/>
            <a:ext cx="2699640" cy="316440"/>
          </a:xfrm>
          <a:prstGeom prst="rect">
            <a:avLst/>
          </a:prstGeom>
          <a:noFill/>
          <a:ln w="0">
            <a:noFill/>
          </a:ln>
        </p:spPr>
        <p:txBody>
          <a:bodyPr anchor="ctr">
            <a:noAutofit/>
          </a:bodyPr>
          <a:lstStyle>
            <a:lvl1pPr>
              <a:lnSpc>
                <a:spcPct val="100000"/>
              </a:lnSpc>
              <a:buNone/>
              <a:tabLst>
                <a:tab pos="0" algn="l"/>
              </a:tabLst>
              <a:defRPr lang="en-US" sz="1200" b="0" strike="noStrike" spc="-1">
                <a:solidFill>
                  <a:srgbClr val="898989"/>
                </a:solidFill>
                <a:latin typeface="Arial"/>
                <a:ea typeface="微软雅黑"/>
              </a:defRPr>
            </a:lvl1pPr>
          </a:lstStyle>
          <a:p>
            <a:pPr>
              <a:lnSpc>
                <a:spcPct val="100000"/>
              </a:lnSpc>
              <a:buNone/>
              <a:tabLst>
                <a:tab pos="0" algn="l"/>
              </a:tabLst>
            </a:pPr>
            <a:r>
              <a:rPr lang="en-US" sz="1200" b="0" strike="noStrike" spc="-1">
                <a:solidFill>
                  <a:srgbClr val="898989"/>
                </a:solidFill>
                <a:latin typeface="Arial"/>
                <a:ea typeface="微软雅黑"/>
              </a:rPr>
              <a:t>&lt;日期/时间&gt;</a:t>
            </a:r>
            <a:endParaRPr lang="en-US" sz="1200" b="0" strike="noStrike" spc="-1">
              <a:latin typeface="Times New Roman"/>
            </a:endParaRPr>
          </a:p>
        </p:txBody>
      </p:sp>
      <p:sp>
        <p:nvSpPr>
          <p:cNvPr id="45" name="PlaceHolder 4"/>
          <p:cNvSpPr>
            <a:spLocks noGrp="1"/>
          </p:cNvSpPr>
          <p:nvPr>
            <p:ph type="ftr" idx="4"/>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46" name="PlaceHolder 5"/>
          <p:cNvSpPr>
            <a:spLocks noGrp="1"/>
          </p:cNvSpPr>
          <p:nvPr>
            <p:ph type="sldNum" idx="5"/>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8C13C63E-8C5F-4890-A930-71A57B640692}" type="slidenum">
              <a:rPr lang="en-US" sz="1200" b="0" strike="noStrike" spc="-1">
                <a:solidFill>
                  <a:srgbClr val="898989"/>
                </a:solidFill>
                <a:latin typeface="Arial"/>
                <a:ea typeface="微软雅黑"/>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16"/>
          <p:cNvGrpSpPr/>
          <p:nvPr/>
        </p:nvGrpSpPr>
        <p:grpSpPr>
          <a:xfrm>
            <a:off x="11598840" y="6433200"/>
            <a:ext cx="450720" cy="149760"/>
            <a:chOff x="11598840" y="6433200"/>
            <a:chExt cx="450720" cy="149760"/>
          </a:xfrm>
        </p:grpSpPr>
        <p:sp>
          <p:nvSpPr>
            <p:cNvPr id="90"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1"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2"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93"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94" name="文本框 2"/>
          <p:cNvSpPr/>
          <p:nvPr/>
        </p:nvSpPr>
        <p:spPr>
          <a:xfrm>
            <a:off x="392552" y="2474893"/>
            <a:ext cx="10834560" cy="95410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altLang="zh-CN" sz="2400" b="0" i="0" dirty="0">
                <a:solidFill>
                  <a:srgbClr val="000000"/>
                </a:solidFill>
                <a:effectLst/>
                <a:latin typeface="Google Sans"/>
              </a:rPr>
              <a:t>CSSE2010</a:t>
            </a:r>
            <a:endParaRPr lang="en-US" sz="2400" b="0" strike="noStrike" spc="-1" dirty="0">
              <a:latin typeface="Arial"/>
            </a:endParaRPr>
          </a:p>
          <a:p>
            <a:pPr>
              <a:lnSpc>
                <a:spcPct val="100000"/>
              </a:lnSpc>
              <a:buNone/>
              <a:tabLst>
                <a:tab pos="0" algn="l"/>
              </a:tabLst>
            </a:pPr>
            <a:r>
              <a:rPr lang="en-US" sz="3200" b="0" strike="noStrike" spc="-1" dirty="0">
                <a:solidFill>
                  <a:srgbClr val="000000"/>
                </a:solidFill>
                <a:latin typeface="微软雅黑"/>
                <a:ea typeface="微软雅黑"/>
              </a:rPr>
              <a:t>			               2018</a:t>
            </a:r>
            <a:r>
              <a:rPr lang="zh-CN" altLang="en-US" sz="3200" b="0" strike="noStrike" spc="-1" dirty="0">
                <a:solidFill>
                  <a:srgbClr val="000000"/>
                </a:solidFill>
                <a:latin typeface="微软雅黑"/>
                <a:ea typeface="微软雅黑"/>
              </a:rPr>
              <a:t>、</a:t>
            </a:r>
            <a:r>
              <a:rPr lang="en-US" altLang="zh-CN" sz="3200" b="0" strike="noStrike" spc="-1" dirty="0">
                <a:solidFill>
                  <a:srgbClr val="000000"/>
                </a:solidFill>
                <a:latin typeface="微软雅黑"/>
                <a:ea typeface="微软雅黑"/>
              </a:rPr>
              <a:t>2017</a:t>
            </a:r>
            <a:r>
              <a:rPr lang="zh-CN" altLang="en-US" sz="3200" b="0" strike="noStrike" spc="-1" dirty="0">
                <a:solidFill>
                  <a:srgbClr val="000000"/>
                </a:solidFill>
                <a:latin typeface="微软雅黑"/>
                <a:ea typeface="微软雅黑"/>
              </a:rPr>
              <a:t>、</a:t>
            </a:r>
            <a:r>
              <a:rPr lang="en-US" altLang="zh-CN" sz="3200" b="0" strike="noStrike" spc="-1" dirty="0">
                <a:solidFill>
                  <a:srgbClr val="000000"/>
                </a:solidFill>
                <a:latin typeface="微软雅黑"/>
                <a:ea typeface="微软雅黑"/>
              </a:rPr>
              <a:t>2016</a:t>
            </a:r>
            <a:r>
              <a:rPr lang="zh-CN" altLang="en-US" sz="3200" b="0" strike="noStrike" spc="-1" dirty="0">
                <a:solidFill>
                  <a:srgbClr val="000000"/>
                </a:solidFill>
                <a:latin typeface="微软雅黑"/>
                <a:ea typeface="微软雅黑"/>
              </a:rPr>
              <a:t>、</a:t>
            </a:r>
            <a:r>
              <a:rPr lang="en-US" altLang="zh-CN" sz="3200" spc="-1" dirty="0">
                <a:solidFill>
                  <a:srgbClr val="000000"/>
                </a:solidFill>
                <a:latin typeface="微软雅黑"/>
                <a:ea typeface="微软雅黑"/>
              </a:rPr>
              <a:t>2015EXAM</a:t>
            </a:r>
            <a:endParaRPr lang="en-US" sz="3200" b="0" strike="noStrike" spc="-1" dirty="0">
              <a:latin typeface="Arial"/>
            </a:endParaRPr>
          </a:p>
        </p:txBody>
      </p:sp>
      <p:sp>
        <p:nvSpPr>
          <p:cNvPr id="95" name="文本框 9"/>
          <p:cNvSpPr/>
          <p:nvPr/>
        </p:nvSpPr>
        <p:spPr>
          <a:xfrm>
            <a:off x="837720" y="5956200"/>
            <a:ext cx="367380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a:solidFill>
                  <a:srgbClr val="000000"/>
                </a:solidFill>
                <a:latin typeface="微软雅黑"/>
                <a:ea typeface="微软雅黑"/>
              </a:rPr>
              <a:t>TUTOR: JannLeo</a:t>
            </a:r>
            <a:endParaRPr lang="en-US" sz="25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663D0-B784-59A7-768D-951123D9F29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30C9AB9C-0DF7-DE03-B30E-647000428F9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94258A8-ED31-6120-CCA0-C1D6EA38925D}"/>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13229C6-9C0F-1205-7580-70AAAE27BFB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7ABD7C37-F2DA-9334-51E0-92C86216110F}"/>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8C159356-1B78-955C-FD16-AD7631B87B91}"/>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DA4B1D15-4401-F609-6A60-63B27E13C02E}"/>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B56EADE8-DDA2-21FE-4A06-4F967D16AA3C}"/>
              </a:ext>
            </a:extLst>
          </p:cNvPr>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1026" name="Picture 2" descr="已上传的图片">
            <a:extLst>
              <a:ext uri="{FF2B5EF4-FFF2-40B4-BE49-F238E27FC236}">
                <a16:creationId xmlns:a16="http://schemas.microsoft.com/office/drawing/2014/main" id="{3E07478C-88A4-644B-D98D-D9C4209488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1856" y="669106"/>
            <a:ext cx="6695787" cy="501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85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D5FFD-B24E-7940-512A-1A79AEEAF5D0}"/>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CF53F470-4784-525A-E30F-1999F98F1136}"/>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6F2A79BB-FE60-D9A4-BAC1-9030F4F1B5D7}"/>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19B1C69-A0CB-2A2A-C40C-7656ED302125}"/>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E8AF6CA-52B0-7DB2-D488-2556A01D39A3}"/>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8A91FA2-BD63-C846-E121-63D7D299DB7B}"/>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35DB5410-0FFC-42E9-F2A1-F1E93C47659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E31BE5EC-BB00-0419-2209-15674392ED57}"/>
              </a:ext>
            </a:extLst>
          </p:cNvPr>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2050" name="Picture 2" descr="已上传的图片">
            <a:extLst>
              <a:ext uri="{FF2B5EF4-FFF2-40B4-BE49-F238E27FC236}">
                <a16:creationId xmlns:a16="http://schemas.microsoft.com/office/drawing/2014/main" id="{8A3DD193-C3C9-32CC-4F5B-D37FF1CF8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4496" y="84221"/>
            <a:ext cx="47926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80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5AD06-8654-FAD6-AEC0-3E557B3AD4F5}"/>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47943D7E-993A-3767-DD43-2D11B94BAA92}"/>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A770A91-7F78-38CA-5416-CB530DD437C3}"/>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C50D3075-E3FD-0059-7862-309C832CC5F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BC34217D-69CD-E12F-66AA-B3D2F79041A3}"/>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74F9740E-C568-6148-06CB-9BDC5D8A99FB}"/>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3D33FD7-684E-EBB8-9E02-C92DEADF3ED2}"/>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94CFFC51-5D88-564C-C600-770578F3BE69}"/>
              </a:ext>
            </a:extLst>
          </p:cNvPr>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1820755B-36C7-927F-82C5-7E3D4E8CD422}"/>
              </a:ext>
            </a:extLst>
          </p:cNvPr>
          <p:cNvPicPr>
            <a:picLocks noChangeAspect="1"/>
          </p:cNvPicPr>
          <p:nvPr/>
        </p:nvPicPr>
        <p:blipFill>
          <a:blip r:embed="rId3"/>
          <a:stretch>
            <a:fillRect/>
          </a:stretch>
        </p:blipFill>
        <p:spPr>
          <a:xfrm>
            <a:off x="3252787" y="557212"/>
            <a:ext cx="5686425" cy="5743575"/>
          </a:xfrm>
          <a:prstGeom prst="rect">
            <a:avLst/>
          </a:prstGeom>
        </p:spPr>
      </p:pic>
    </p:spTree>
    <p:extLst>
      <p:ext uri="{BB962C8B-B14F-4D97-AF65-F5344CB8AC3E}">
        <p14:creationId xmlns:p14="http://schemas.microsoft.com/office/powerpoint/2010/main" val="165425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F5AE-41EC-D881-EF02-49CBBF38C9DC}"/>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FEF896D-CA8D-9F52-7461-9844C421F67E}"/>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94B9704D-9876-10DD-968B-4B05A489E200}"/>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2533A9D2-BE08-FD42-F91F-212F6D5138E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FB046AF0-867C-A6CF-EAF0-1B25D887B04B}"/>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A6E8FB03-347A-6BFD-805F-B32C00ADA16A}"/>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62E4B6A-35C2-DF71-F4EA-5B8CDC9DB6A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341273E5-F239-1480-D82F-C833842ACA98}"/>
              </a:ext>
            </a:extLst>
          </p:cNvPr>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8C87BE08-2FBF-586E-A1D3-0367CCEF7B44}"/>
              </a:ext>
            </a:extLst>
          </p:cNvPr>
          <p:cNvPicPr>
            <a:picLocks noChangeAspect="1"/>
          </p:cNvPicPr>
          <p:nvPr/>
        </p:nvPicPr>
        <p:blipFill>
          <a:blip r:embed="rId3"/>
          <a:stretch>
            <a:fillRect/>
          </a:stretch>
        </p:blipFill>
        <p:spPr>
          <a:xfrm>
            <a:off x="3252787" y="557212"/>
            <a:ext cx="5686425" cy="5743575"/>
          </a:xfrm>
          <a:prstGeom prst="rect">
            <a:avLst/>
          </a:prstGeom>
        </p:spPr>
      </p:pic>
    </p:spTree>
    <p:extLst>
      <p:ext uri="{BB962C8B-B14F-4D97-AF65-F5344CB8AC3E}">
        <p14:creationId xmlns:p14="http://schemas.microsoft.com/office/powerpoint/2010/main" val="137568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4</a:t>
            </a:r>
            <a:endParaRPr lang="en-US" sz="28700" b="0" strike="noStrike" spc="-1" dirty="0">
              <a:latin typeface="Arial"/>
            </a:endParaRPr>
          </a:p>
        </p:txBody>
      </p:sp>
      <p:sp>
        <p:nvSpPr>
          <p:cNvPr id="3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知识总结</a:t>
            </a:r>
            <a:endParaRPr lang="en-US" sz="4800" b="0" strike="noStrike" spc="-1">
              <a:latin typeface="Arial"/>
            </a:endParaRPr>
          </a:p>
        </p:txBody>
      </p:sp>
      <p:pic>
        <p:nvPicPr>
          <p:cNvPr id="3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7" name="组合 16"/>
          <p:cNvGrpSpPr/>
          <p:nvPr/>
        </p:nvGrpSpPr>
        <p:grpSpPr>
          <a:xfrm>
            <a:off x="11598840" y="6433200"/>
            <a:ext cx="450720" cy="149760"/>
            <a:chOff x="11598840" y="6433200"/>
            <a:chExt cx="450720" cy="149760"/>
          </a:xfrm>
        </p:grpSpPr>
        <p:sp>
          <p:nvSpPr>
            <p:cNvPr id="3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3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知识总结</a:t>
            </a:r>
            <a:endParaRPr lang="en-US" sz="3000" b="0" strike="noStrike" spc="-1">
              <a:latin typeface="Arial"/>
            </a:endParaRPr>
          </a:p>
        </p:txBody>
      </p:sp>
      <p:sp>
        <p:nvSpPr>
          <p:cNvPr id="333" name="文本框 3"/>
          <p:cNvSpPr/>
          <p:nvPr/>
        </p:nvSpPr>
        <p:spPr>
          <a:xfrm>
            <a:off x="1015920" y="2305440"/>
            <a:ext cx="10464480" cy="22856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请学生总结本课知识，老师适时补充</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教师回顾课件，系统总结一下</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询问学生是否有疑问以及不明白的地方，若不能及时回复，可考虑课后发送资料或约下一次课。</a:t>
            </a:r>
            <a:endParaRPr lang="en-US" sz="2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5</a:t>
            </a:r>
            <a:endParaRPr lang="en-US" sz="28700" b="0" strike="noStrike" spc="-1" dirty="0">
              <a:latin typeface="Arial"/>
            </a:endParaRPr>
          </a:p>
        </p:txBody>
      </p:sp>
      <p:sp>
        <p:nvSpPr>
          <p:cNvPr id="33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课后作业</a:t>
            </a:r>
            <a:endParaRPr lang="en-US" sz="4800" b="0" strike="noStrike" spc="-1">
              <a:latin typeface="Arial"/>
            </a:endParaRPr>
          </a:p>
        </p:txBody>
      </p:sp>
      <p:pic>
        <p:nvPicPr>
          <p:cNvPr id="33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37" name="组合 16"/>
          <p:cNvGrpSpPr/>
          <p:nvPr/>
        </p:nvGrpSpPr>
        <p:grpSpPr>
          <a:xfrm>
            <a:off x="11598840" y="6433200"/>
            <a:ext cx="450720" cy="149760"/>
            <a:chOff x="11598840" y="6433200"/>
            <a:chExt cx="450720" cy="149760"/>
          </a:xfrm>
        </p:grpSpPr>
        <p:sp>
          <p:nvSpPr>
            <p:cNvPr id="33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42" name="文本框 3"/>
          <p:cNvSpPr/>
          <p:nvPr/>
        </p:nvSpPr>
        <p:spPr>
          <a:xfrm>
            <a:off x="1711800" y="2234880"/>
            <a:ext cx="10604880" cy="6397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完成</a:t>
            </a:r>
            <a:r>
              <a:rPr lang="en-US" sz="2400" b="0" strike="noStrike" spc="-1">
                <a:solidFill>
                  <a:srgbClr val="000000"/>
                </a:solidFill>
                <a:latin typeface="微软雅黑"/>
                <a:ea typeface="微软雅黑"/>
              </a:rPr>
              <a:t>report</a:t>
            </a:r>
            <a:endParaRPr lang="en-US" sz="2400" b="0" strike="noStrike" spc="-1">
              <a:latin typeface="Arial"/>
            </a:endParaRPr>
          </a:p>
        </p:txBody>
      </p:sp>
      <p:sp>
        <p:nvSpPr>
          <p:cNvPr id="343"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课后作业</a:t>
            </a:r>
            <a:endParaRPr lang="en-US" sz="3000" b="0" strike="noStrike" spc="-1">
              <a:latin typeface="Arial"/>
            </a:endParaRPr>
          </a:p>
        </p:txBody>
      </p:sp>
      <p:sp>
        <p:nvSpPr>
          <p:cNvPr id="344" name="文本框 8"/>
          <p:cNvSpPr/>
          <p:nvPr/>
        </p:nvSpPr>
        <p:spPr>
          <a:xfrm>
            <a:off x="165240" y="200160"/>
            <a:ext cx="4063680" cy="367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5" name="组合 16"/>
          <p:cNvGrpSpPr/>
          <p:nvPr/>
        </p:nvGrpSpPr>
        <p:grpSpPr>
          <a:xfrm>
            <a:off x="11598840" y="6433200"/>
            <a:ext cx="450720" cy="149760"/>
            <a:chOff x="11598840" y="6433200"/>
            <a:chExt cx="450720" cy="149760"/>
          </a:xfrm>
        </p:grpSpPr>
        <p:sp>
          <p:nvSpPr>
            <p:cNvPr id="34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50"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a:t>
            </a:r>
            <a:r>
              <a:rPr lang="en-US" sz="3000" b="1" strike="noStrike" spc="-1">
                <a:solidFill>
                  <a:srgbClr val="000000"/>
                </a:solidFill>
                <a:latin typeface="微软雅黑"/>
                <a:ea typeface="微软雅黑"/>
              </a:rPr>
              <a:t>HD 1V1</a:t>
            </a:r>
            <a:r>
              <a:rPr lang="zh-CN" sz="3000" b="1" strike="noStrike" spc="-1">
                <a:solidFill>
                  <a:srgbClr val="000000"/>
                </a:solidFill>
                <a:latin typeface="微软雅黑"/>
                <a:ea typeface="微软雅黑"/>
              </a:rPr>
              <a:t>】课程与服务评价</a:t>
            </a:r>
            <a:endParaRPr lang="en-US" sz="3000" b="0" strike="noStrike" spc="-1">
              <a:latin typeface="Arial"/>
            </a:endParaRPr>
          </a:p>
        </p:txBody>
      </p:sp>
      <p:pic>
        <p:nvPicPr>
          <p:cNvPr id="351" name="图片 1"/>
          <p:cNvPicPr/>
          <p:nvPr/>
        </p:nvPicPr>
        <p:blipFill>
          <a:blip r:embed="rId2"/>
          <a:stretch/>
        </p:blipFill>
        <p:spPr>
          <a:xfrm>
            <a:off x="591120" y="1505520"/>
            <a:ext cx="3012120" cy="502704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2" name="组合 16"/>
          <p:cNvGrpSpPr/>
          <p:nvPr/>
        </p:nvGrpSpPr>
        <p:grpSpPr>
          <a:xfrm>
            <a:off x="11598840" y="6433200"/>
            <a:ext cx="450720" cy="149760"/>
            <a:chOff x="11598840" y="6433200"/>
            <a:chExt cx="450720" cy="149760"/>
          </a:xfrm>
        </p:grpSpPr>
        <p:sp>
          <p:nvSpPr>
            <p:cNvPr id="353"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4"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5"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56"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pic>
        <p:nvPicPr>
          <p:cNvPr id="357" name="图片 1"/>
          <p:cNvPicPr/>
          <p:nvPr/>
        </p:nvPicPr>
        <p:blipFill>
          <a:blip r:embed="rId2"/>
          <a:stretch/>
        </p:blipFill>
        <p:spPr>
          <a:xfrm>
            <a:off x="4381560" y="26640"/>
            <a:ext cx="3459600" cy="57736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 name="组合 16"/>
          <p:cNvGrpSpPr/>
          <p:nvPr/>
        </p:nvGrpSpPr>
        <p:grpSpPr>
          <a:xfrm>
            <a:off x="11598840" y="6433200"/>
            <a:ext cx="450720" cy="149760"/>
            <a:chOff x="11598840" y="6433200"/>
            <a:chExt cx="450720" cy="149760"/>
          </a:xfrm>
        </p:grpSpPr>
        <p:sp>
          <p:nvSpPr>
            <p:cNvPr id="97" name="菱形 1"/>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8"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9" name="菱形 2"/>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00"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01" name="文本框 18"/>
          <p:cNvSpPr/>
          <p:nvPr/>
        </p:nvSpPr>
        <p:spPr>
          <a:xfrm>
            <a:off x="565920" y="942840"/>
            <a:ext cx="5093640" cy="52264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buNone/>
              <a:tabLst>
                <a:tab pos="0" algn="l"/>
              </a:tabLst>
            </a:pPr>
            <a:r>
              <a:rPr lang="zh-CN" sz="1500" b="1" strike="noStrike" spc="-1" dirty="0">
                <a:solidFill>
                  <a:srgbClr val="000000"/>
                </a:solidFill>
                <a:latin typeface="微软雅黑"/>
                <a:ea typeface="微软雅黑"/>
              </a:rPr>
              <a:t>本科深圳大学计算机科学与技术，硕士利兹大学</a:t>
            </a:r>
            <a:r>
              <a:rPr lang="en-US" sz="1500" b="1" strike="noStrike" spc="-1" dirty="0">
                <a:solidFill>
                  <a:srgbClr val="000000"/>
                </a:solidFill>
                <a:latin typeface="微软雅黑"/>
                <a:ea typeface="微软雅黑"/>
              </a:rPr>
              <a:t>Embedded System Engineering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GPA</a:t>
            </a:r>
            <a:r>
              <a:rPr lang="zh-CN" sz="1500" b="1" strike="noStrike" spc="-1" dirty="0">
                <a:solidFill>
                  <a:srgbClr val="000000"/>
                </a:solidFill>
                <a:latin typeface="微软雅黑"/>
                <a:ea typeface="微软雅黑"/>
              </a:rPr>
              <a:t>均前</a:t>
            </a:r>
            <a:r>
              <a:rPr lang="en-US" sz="1500" b="1" strike="noStrike" spc="-1" dirty="0">
                <a:solidFill>
                  <a:srgbClr val="000000"/>
                </a:solidFill>
                <a:latin typeface="微软雅黑"/>
                <a:ea typeface="微软雅黑"/>
              </a:rPr>
              <a:t>5%</a:t>
            </a:r>
            <a:r>
              <a:rPr lang="zh-CN" sz="1500" b="1" strike="noStrike" spc="-1" dirty="0">
                <a:solidFill>
                  <a:srgbClr val="000000"/>
                </a:solidFill>
                <a:latin typeface="微软雅黑"/>
                <a:ea typeface="微软雅黑"/>
              </a:rPr>
              <a:t>并获得优秀毕业生（一等一），擅长计算机、电子等专业。逻辑清晰，语言精准。</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擅长科目：</a:t>
            </a:r>
            <a:endParaRPr lang="en-US" sz="1500" b="0" strike="noStrike" spc="-1" dirty="0">
              <a:latin typeface="Arial"/>
            </a:endParaRPr>
          </a:p>
          <a:p>
            <a:pPr>
              <a:lnSpc>
                <a:spcPct val="150000"/>
              </a:lnSpc>
              <a:buNone/>
              <a:tabLst>
                <a:tab pos="0" algn="l"/>
              </a:tabLst>
            </a:pPr>
            <a:r>
              <a:rPr lang="en-US" sz="1500" b="1" strike="noStrike" spc="-1" dirty="0">
                <a:solidFill>
                  <a:srgbClr val="000000"/>
                </a:solidFill>
                <a:latin typeface="微软雅黑"/>
                <a:ea typeface="微软雅黑"/>
              </a:rPr>
              <a:t>	Data Comms&amp; </a:t>
            </a:r>
            <a:r>
              <a:rPr lang="en-US" sz="1500" b="1" strike="noStrike" spc="-1" dirty="0" err="1">
                <a:solidFill>
                  <a:srgbClr val="000000"/>
                </a:solidFill>
                <a:latin typeface="微软雅黑"/>
                <a:ea typeface="微软雅黑"/>
              </a:rPr>
              <a:t>Ntwk</a:t>
            </a:r>
            <a:r>
              <a:rPr lang="en-US" sz="1500" b="1" strike="noStrike" spc="-1" dirty="0">
                <a:solidFill>
                  <a:srgbClr val="000000"/>
                </a:solidFill>
                <a:latin typeface="微软雅黑"/>
                <a:ea typeface="微软雅黑"/>
              </a:rPr>
              <a:t> Security</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FPGA Design Syst Chip</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Control Systems Design</a:t>
            </a:r>
            <a:r>
              <a:rPr lang="zh-CN" sz="1500" b="1" strike="noStrike" spc="-1" dirty="0">
                <a:solidFill>
                  <a:srgbClr val="000000"/>
                </a:solidFill>
                <a:latin typeface="微软雅黑"/>
                <a:ea typeface="微软雅黑"/>
              </a:rPr>
              <a:t>、</a:t>
            </a:r>
            <a:r>
              <a:rPr lang="en-US" sz="1500" b="1" strike="noStrike" spc="-1" dirty="0" err="1">
                <a:solidFill>
                  <a:srgbClr val="000000"/>
                </a:solidFill>
                <a:latin typeface="微软雅黑"/>
                <a:ea typeface="微软雅黑"/>
              </a:rPr>
              <a:t>Emb</a:t>
            </a:r>
            <a:r>
              <a:rPr lang="en-US" sz="1500" b="1" strike="noStrike" spc="-1" dirty="0">
                <a:solidFill>
                  <a:srgbClr val="000000"/>
                </a:solidFill>
                <a:latin typeface="微软雅黑"/>
                <a:ea typeface="微软雅黑"/>
              </a:rPr>
              <a:t> Microprocessor Syst Design</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Programming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JAVA</a:t>
            </a:r>
            <a:r>
              <a:rPr lang="zh-CN" sz="1500" b="1" strike="noStrike" spc="-1" dirty="0">
                <a:solidFill>
                  <a:srgbClr val="000000"/>
                </a:solidFill>
                <a:latin typeface="微软雅黑"/>
                <a:ea typeface="微软雅黑"/>
              </a:rPr>
              <a:t>程序设计、离散数学、数据库系统、数据结构与算法、专业基础英语、计算机安全导论、操作系统、并行计算、多媒体系统导论、计算机系统、自动机与形式语言、程序设计基础、概率论与数理统计、高等数学</a:t>
            </a:r>
            <a:r>
              <a:rPr lang="en-US" sz="1500" b="1" strike="noStrike" spc="-1" dirty="0">
                <a:solidFill>
                  <a:srgbClr val="000000"/>
                </a:solidFill>
                <a:latin typeface="微软雅黑"/>
                <a:ea typeface="微软雅黑"/>
              </a:rPr>
              <a:t>A</a:t>
            </a:r>
            <a:r>
              <a:rPr lang="zh-CN" sz="1500" b="1" strike="noStrike" spc="-1" dirty="0">
                <a:solidFill>
                  <a:srgbClr val="000000"/>
                </a:solidFill>
                <a:latin typeface="微软雅黑"/>
                <a:ea typeface="微软雅黑"/>
              </a:rPr>
              <a:t>、线性代数、面向对象程序设计、计算机网络、算法设计与分析、专业研究英语</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教学风格：轻松愉快</a:t>
            </a:r>
            <a:endParaRPr lang="en-US" sz="1500" b="0" strike="noStrike" spc="-1" dirty="0">
              <a:latin typeface="Arial"/>
            </a:endParaRPr>
          </a:p>
        </p:txBody>
      </p:sp>
      <p:pic>
        <p:nvPicPr>
          <p:cNvPr id="102" name="图片 20"/>
          <p:cNvPicPr/>
          <p:nvPr/>
        </p:nvPicPr>
        <p:blipFill>
          <a:blip r:embed="rId2"/>
          <a:stretch/>
        </p:blipFill>
        <p:spPr>
          <a:xfrm>
            <a:off x="6095880" y="2530800"/>
            <a:ext cx="3246480" cy="1796040"/>
          </a:xfrm>
          <a:prstGeom prst="rect">
            <a:avLst/>
          </a:prstGeom>
          <a:ln w="0">
            <a:noFill/>
          </a:ln>
        </p:spPr>
      </p:pic>
      <p:sp>
        <p:nvSpPr>
          <p:cNvPr id="103" name="文本框 9"/>
          <p:cNvSpPr/>
          <p:nvPr/>
        </p:nvSpPr>
        <p:spPr>
          <a:xfrm>
            <a:off x="6364800" y="1732680"/>
            <a:ext cx="270864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dirty="0">
                <a:solidFill>
                  <a:srgbClr val="000000"/>
                </a:solidFill>
                <a:latin typeface="微软雅黑"/>
                <a:ea typeface="微软雅黑"/>
              </a:rPr>
              <a:t>TUTOR: </a:t>
            </a:r>
            <a:r>
              <a:rPr lang="zh-CN" sz="2500" b="1" strike="noStrike" spc="-1" dirty="0">
                <a:solidFill>
                  <a:srgbClr val="000000"/>
                </a:solidFill>
                <a:latin typeface="微软雅黑"/>
                <a:ea typeface="微软雅黑"/>
              </a:rPr>
              <a:t>刘俊楠</a:t>
            </a:r>
            <a:endParaRPr lang="en-US" sz="25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1</a:t>
            </a:r>
            <a:endParaRPr lang="en-US" sz="28700" b="0" strike="noStrike" spc="-1">
              <a:latin typeface="Arial"/>
            </a:endParaRPr>
          </a:p>
        </p:txBody>
      </p:sp>
      <p:sp>
        <p:nvSpPr>
          <p:cNvPr id="10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学情交流</a:t>
            </a:r>
            <a:endParaRPr lang="en-US" sz="4800" b="0" strike="noStrike" spc="-1">
              <a:latin typeface="Arial"/>
            </a:endParaRPr>
          </a:p>
        </p:txBody>
      </p:sp>
      <p:pic>
        <p:nvPicPr>
          <p:cNvPr id="10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 name="组合 16"/>
          <p:cNvGrpSpPr/>
          <p:nvPr/>
        </p:nvGrpSpPr>
        <p:grpSpPr>
          <a:xfrm>
            <a:off x="11598840" y="6433200"/>
            <a:ext cx="450720" cy="149760"/>
            <a:chOff x="11598840" y="6433200"/>
            <a:chExt cx="450720" cy="149760"/>
          </a:xfrm>
        </p:grpSpPr>
        <p:sp>
          <p:nvSpPr>
            <p:cNvPr id="10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0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1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1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学情交流</a:t>
            </a:r>
            <a:endParaRPr lang="en-US" sz="3000" b="0" strike="noStrike" spc="-1">
              <a:latin typeface="Arial"/>
            </a:endParaRPr>
          </a:p>
        </p:txBody>
      </p:sp>
      <p:sp>
        <p:nvSpPr>
          <p:cNvPr id="113" name="文本框 1"/>
          <p:cNvSpPr/>
          <p:nvPr/>
        </p:nvSpPr>
        <p:spPr>
          <a:xfrm>
            <a:off x="1070280" y="1286640"/>
            <a:ext cx="10464480" cy="390183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遇到的困难：</a:t>
            </a:r>
            <a:endParaRPr lang="en-US" sz="2400" b="0" strike="noStrike" spc="-1" dirty="0">
              <a:latin typeface="Arial"/>
            </a:endParaRPr>
          </a:p>
          <a:p>
            <a:pPr marL="800280" lvl="1"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不知道</a:t>
            </a:r>
            <a:r>
              <a:rPr lang="zh-CN" altLang="en-US" sz="2400" b="0" strike="noStrike" spc="-1" dirty="0">
                <a:solidFill>
                  <a:srgbClr val="000000"/>
                </a:solidFill>
                <a:latin typeface="微软雅黑"/>
                <a:ea typeface="微软雅黑"/>
              </a:rPr>
              <a:t>如何学习自动机</a:t>
            </a:r>
            <a:r>
              <a:rPr lang="zh-CN" sz="2400" b="0" strike="noStrike" spc="-1" dirty="0">
                <a:solidFill>
                  <a:srgbClr val="000000"/>
                </a:solidFill>
                <a:latin typeface="微软雅黑"/>
                <a:ea typeface="微软雅黑"/>
              </a:rPr>
              <a:t>，需要讲解和辅导</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解决方案</a:t>
            </a:r>
            <a:endParaRPr lang="en-US" altLang="zh-CN" sz="2400" b="0" strike="noStrike"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spc="-1" dirty="0">
                <a:solidFill>
                  <a:srgbClr val="000000"/>
                </a:solidFill>
                <a:latin typeface="微软雅黑"/>
                <a:ea typeface="微软雅黑"/>
              </a:rPr>
              <a:t>先巩固回忆基础知识</a:t>
            </a:r>
            <a:endParaRPr lang="en-US" altLang="zh-CN" sz="2400"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b="0" strike="noStrike" spc="-1" dirty="0">
                <a:solidFill>
                  <a:srgbClr val="000000"/>
                </a:solidFill>
                <a:latin typeface="微软雅黑"/>
                <a:ea typeface="微软雅黑"/>
              </a:rPr>
              <a:t>再回头来看作业</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endParaRPr lang="en-US" sz="2400" b="0" strike="noStrike" spc="-1" dirty="0">
              <a:latin typeface="Arial"/>
            </a:endParaRPr>
          </a:p>
          <a:p>
            <a:pPr>
              <a:lnSpc>
                <a:spcPct val="150000"/>
              </a:lnSpc>
              <a:buNone/>
            </a:pPr>
            <a:endParaRPr lang="en-US" sz="24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2</a:t>
            </a:r>
            <a:endParaRPr lang="en-US" sz="28700" b="0" strike="noStrike" spc="-1">
              <a:latin typeface="Arial"/>
            </a:endParaRPr>
          </a:p>
        </p:txBody>
      </p:sp>
      <p:sp>
        <p:nvSpPr>
          <p:cNvPr id="11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本课信息</a:t>
            </a:r>
            <a:endParaRPr lang="en-US" sz="4800" b="0" strike="noStrike" spc="-1">
              <a:latin typeface="Arial"/>
            </a:endParaRPr>
          </a:p>
        </p:txBody>
      </p:sp>
      <p:pic>
        <p:nvPicPr>
          <p:cNvPr id="116" name="图片 2"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 name="组合 16"/>
          <p:cNvGrpSpPr/>
          <p:nvPr/>
        </p:nvGrpSpPr>
        <p:grpSpPr>
          <a:xfrm>
            <a:off x="11598840" y="6433200"/>
            <a:ext cx="450720" cy="149760"/>
            <a:chOff x="11598840" y="6433200"/>
            <a:chExt cx="450720" cy="149760"/>
          </a:xfrm>
        </p:grpSpPr>
        <p:sp>
          <p:nvSpPr>
            <p:cNvPr id="11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2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2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本课信息</a:t>
            </a:r>
            <a:endParaRPr lang="en-US" sz="3000" b="0" strike="noStrike" spc="-1">
              <a:latin typeface="Arial"/>
            </a:endParaRPr>
          </a:p>
        </p:txBody>
      </p:sp>
      <p:sp>
        <p:nvSpPr>
          <p:cNvPr id="123" name="文本框 2"/>
          <p:cNvSpPr/>
          <p:nvPr/>
        </p:nvSpPr>
        <p:spPr>
          <a:xfrm>
            <a:off x="1052280" y="1216800"/>
            <a:ext cx="10464480" cy="4458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课程目标</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先弄明白</a:t>
            </a:r>
            <a:r>
              <a:rPr lang="en-US" altLang="zh-CN" sz="2400" b="0" strike="noStrike" spc="-1" dirty="0">
                <a:solidFill>
                  <a:srgbClr val="000000"/>
                </a:solidFill>
                <a:latin typeface="微软雅黑"/>
                <a:ea typeface="微软雅黑"/>
              </a:rPr>
              <a:t>ppt</a:t>
            </a:r>
            <a:r>
              <a:rPr lang="zh-CN" sz="2400" b="0" strike="noStrike" spc="-1" dirty="0">
                <a:solidFill>
                  <a:srgbClr val="000000"/>
                </a:solidFill>
                <a:latin typeface="微软雅黑"/>
                <a:ea typeface="微软雅黑"/>
              </a:rPr>
              <a:t>相关的基础知识</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了解作业的内容并解决</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课程内容安排（知识讲解</a:t>
            </a:r>
            <a:r>
              <a:rPr lang="en-US" sz="2400" b="0" strike="noStrike" spc="-1" dirty="0">
                <a:solidFill>
                  <a:srgbClr val="000000"/>
                </a:solidFill>
                <a:latin typeface="微软雅黑"/>
                <a:ea typeface="微软雅黑"/>
              </a:rPr>
              <a:t>+x</a:t>
            </a:r>
            <a:r>
              <a:rPr lang="zh-CN" sz="2400" b="0" strike="noStrike" spc="-1" dirty="0">
                <a:solidFill>
                  <a:srgbClr val="000000"/>
                </a:solidFill>
                <a:latin typeface="微软雅黑"/>
                <a:ea typeface="微软雅黑"/>
              </a:rPr>
              <a:t>道练习题</a:t>
            </a:r>
            <a:r>
              <a:rPr lang="en-US" sz="2400" b="0" strike="noStrike" spc="-1" dirty="0">
                <a:solidFill>
                  <a:srgbClr val="000000"/>
                </a:solidFill>
                <a:latin typeface="微软雅黑"/>
                <a:ea typeface="微软雅黑"/>
              </a:rPr>
              <a:t>+</a:t>
            </a:r>
            <a:r>
              <a:rPr lang="zh-CN" sz="2400" b="0" strike="noStrike" spc="-1" dirty="0">
                <a:solidFill>
                  <a:srgbClr val="000000"/>
                </a:solidFill>
                <a:latin typeface="微软雅黑"/>
                <a:ea typeface="微软雅黑"/>
              </a:rPr>
              <a:t>课后作业等）</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梳理整体架构的流程</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各个模块的讲解</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课程预计时长</a:t>
            </a:r>
            <a:endParaRPr lang="en-US" sz="2400" b="0" strike="noStrike" spc="-1" dirty="0">
              <a:latin typeface="Arial"/>
            </a:endParaRPr>
          </a:p>
          <a:p>
            <a:pPr marL="800280" lvl="1" indent="-343080">
              <a:lnSpc>
                <a:spcPct val="150000"/>
              </a:lnSpc>
              <a:buClr>
                <a:srgbClr val="000000"/>
              </a:buClr>
              <a:buFont typeface="Courier New"/>
              <a:buChar char="o"/>
            </a:pPr>
            <a:r>
              <a:rPr lang="en-US" sz="2400" b="0" strike="noStrike" spc="-1" dirty="0">
                <a:solidFill>
                  <a:srgbClr val="000000"/>
                </a:solidFill>
                <a:latin typeface="微软雅黑"/>
                <a:ea typeface="微软雅黑"/>
              </a:rPr>
              <a:t>1</a:t>
            </a:r>
            <a:r>
              <a:rPr lang="zh-CN" sz="2400" b="0" strike="noStrike" spc="-1" dirty="0">
                <a:solidFill>
                  <a:srgbClr val="000000"/>
                </a:solidFill>
                <a:latin typeface="微软雅黑"/>
                <a:ea typeface="微软雅黑"/>
              </a:rPr>
              <a:t>小时</a:t>
            </a:r>
            <a:endParaRPr lang="en-US" sz="2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3</a:t>
            </a:r>
            <a:endParaRPr lang="en-US" sz="28700" b="0" strike="noStrike" spc="-1">
              <a:latin typeface="Arial"/>
            </a:endParaRPr>
          </a:p>
        </p:txBody>
      </p:sp>
      <p:sp>
        <p:nvSpPr>
          <p:cNvPr id="1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知识分析</a:t>
            </a:r>
            <a:endParaRPr lang="en-US" sz="4800" b="0" strike="noStrike" spc="-1">
              <a:latin typeface="Arial"/>
            </a:endParaRPr>
          </a:p>
        </p:txBody>
      </p:sp>
      <p:pic>
        <p:nvPicPr>
          <p:cNvPr id="1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4DBDDD17-3FB5-C190-2D4D-EC4AC86F3D21}"/>
              </a:ext>
            </a:extLst>
          </p:cNvPr>
          <p:cNvPicPr>
            <a:picLocks noChangeAspect="1"/>
          </p:cNvPicPr>
          <p:nvPr/>
        </p:nvPicPr>
        <p:blipFill>
          <a:blip r:embed="rId3"/>
          <a:stretch>
            <a:fillRect/>
          </a:stretch>
        </p:blipFill>
        <p:spPr>
          <a:xfrm>
            <a:off x="2275132" y="559130"/>
            <a:ext cx="6438900" cy="5629275"/>
          </a:xfrm>
          <a:prstGeom prst="rect">
            <a:avLst/>
          </a:prstGeom>
        </p:spPr>
      </p:pic>
    </p:spTree>
    <p:extLst>
      <p:ext uri="{BB962C8B-B14F-4D97-AF65-F5344CB8AC3E}">
        <p14:creationId xmlns:p14="http://schemas.microsoft.com/office/powerpoint/2010/main" val="70993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5A4BF-8177-6B98-D494-A3AC51D75792}"/>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4342B37-6429-43A6-DF94-18808B241CDD}"/>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496038D8-5624-B770-A6CF-53D4A2C7F730}"/>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F5E0591E-8319-1C1B-2FCE-088A5927C07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A70F362E-9CF3-4CEC-4BBC-499DB448DB93}"/>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82747DE5-A4E7-4CAC-AF77-94EF66EBC289}"/>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B55A6C8-F488-9773-BF34-56510ED3A827}"/>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6E266DA9-B5F3-99AB-9599-91CE9D764A3B}"/>
              </a:ext>
            </a:extLst>
          </p:cNvPr>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4" name="图片 3">
            <a:extLst>
              <a:ext uri="{FF2B5EF4-FFF2-40B4-BE49-F238E27FC236}">
                <a16:creationId xmlns:a16="http://schemas.microsoft.com/office/drawing/2014/main" id="{5E70325B-7C63-1FC9-DB9D-DC28D218B3B0}"/>
              </a:ext>
            </a:extLst>
          </p:cNvPr>
          <p:cNvPicPr>
            <a:picLocks noChangeAspect="1"/>
          </p:cNvPicPr>
          <p:nvPr/>
        </p:nvPicPr>
        <p:blipFill>
          <a:blip r:embed="rId3"/>
          <a:stretch>
            <a:fillRect/>
          </a:stretch>
        </p:blipFill>
        <p:spPr>
          <a:xfrm>
            <a:off x="2191101" y="1023458"/>
            <a:ext cx="7515225" cy="4381500"/>
          </a:xfrm>
          <a:prstGeom prst="rect">
            <a:avLst/>
          </a:prstGeom>
        </p:spPr>
      </p:pic>
    </p:spTree>
    <p:extLst>
      <p:ext uri="{BB962C8B-B14F-4D97-AF65-F5344CB8AC3E}">
        <p14:creationId xmlns:p14="http://schemas.microsoft.com/office/powerpoint/2010/main" val="871419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2744</TotalTime>
  <Words>677</Words>
  <Application>Microsoft Office PowerPoint</Application>
  <PresentationFormat>宽屏</PresentationFormat>
  <Paragraphs>82</Paragraphs>
  <Slides>19</Slides>
  <Notes>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等线</vt:lpstr>
      <vt:lpstr>Google Sans</vt:lpstr>
      <vt:lpstr>微软雅黑</vt:lpstr>
      <vt:lpstr>StarSymbol</vt:lpstr>
      <vt:lpstr>Arial</vt:lpstr>
      <vt:lpstr>Courier New</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hfy</dc:creator>
  <dc:description/>
  <cp:lastModifiedBy>Junnan Liu [el23jl2]</cp:lastModifiedBy>
  <cp:revision>568</cp:revision>
  <dcterms:created xsi:type="dcterms:W3CDTF">2020-11-13T09:39:00Z</dcterms:created>
  <dcterms:modified xsi:type="dcterms:W3CDTF">2024-10-29T15:05:49Z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0x010100FEAC714E6D3A4A498155A0BD9A20CC1D</vt:lpwstr>
  </property>
  <property fmtid="{D5CDD505-2E9C-101B-9397-08002B2CF9AE}" pid="3" name="ICV">
    <vt:lpwstr>D0D9B43A1E064A8F81BA14C0305F1E1A</vt:lpwstr>
  </property>
  <property fmtid="{D5CDD505-2E9C-101B-9397-08002B2CF9AE}" pid="4" name="KSOProductBuildVer">
    <vt:lpwstr>2052-11.1.0.13703</vt:lpwstr>
  </property>
  <property fmtid="{D5CDD505-2E9C-101B-9397-08002B2CF9AE}" pid="5" name="Notes">
    <vt:i4>24</vt:i4>
  </property>
  <property fmtid="{D5CDD505-2E9C-101B-9397-08002B2CF9AE}" pid="6" name="PresentationFormat">
    <vt:lpwstr>宽屏</vt:lpwstr>
  </property>
  <property fmtid="{D5CDD505-2E9C-101B-9397-08002B2CF9AE}" pid="7" name="Slides">
    <vt:i4>40</vt:i4>
  </property>
</Properties>
</file>