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DD4EA"/>
          </a:solidFill>
        </a:fill>
      </a:tcStyle>
    </a:wholeTbl>
    <a:band2H>
      <a:tcTxStyle b="def" i="def"/>
      <a:tcStyle>
        <a:tcBdr/>
        <a:fill>
          <a:solidFill>
            <a:srgbClr val="E8EBF5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 b="def" i="def"/>
      <a:tcStyle>
        <a:tcBdr/>
        <a:fill>
          <a:solidFill>
            <a:srgbClr val="F0F0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 b="def" i="def"/>
      <a:tcStyle>
        <a:tcBdr/>
        <a:fill>
          <a:solidFill>
            <a:srgbClr val="EBF1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457200" algn="ctr">
              <a:buSzTx/>
              <a:buFontTx/>
              <a:buNone/>
              <a:defRPr sz="2400"/>
            </a:lvl2pPr>
            <a:lvl3pPr marL="0" indent="914400" algn="ctr">
              <a:buSzTx/>
              <a:buFontTx/>
              <a:buNone/>
              <a:defRPr sz="2400"/>
            </a:lvl3pPr>
            <a:lvl4pPr marL="0" indent="1371600" algn="ctr">
              <a:buSzTx/>
              <a:buFontTx/>
              <a:buNone/>
              <a:defRPr sz="2400"/>
            </a:lvl4pPr>
            <a:lvl5pPr marL="0" indent="182880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SzTx/>
              <a:buFont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SzTx/>
              <a:buFont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SzTx/>
              <a:buFont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SzTx/>
              <a:buFontTx/>
              <a:buNone/>
              <a:defRPr sz="24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457200">
              <a:buSzTx/>
              <a:buFontTx/>
              <a:buNone/>
              <a:defRPr b="1" sz="2400"/>
            </a:lvl2pPr>
            <a:lvl3pPr marL="0" indent="914400">
              <a:buSzTx/>
              <a:buFontTx/>
              <a:buNone/>
              <a:defRPr b="1" sz="2400"/>
            </a:lvl3pPr>
            <a:lvl4pPr marL="0" indent="1371600">
              <a:buSzTx/>
              <a:buFontTx/>
              <a:buNone/>
              <a:defRPr b="1" sz="2400"/>
            </a:lvl4pPr>
            <a:lvl5pPr marL="0" indent="182880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SzTx/>
              <a:buFontTx/>
              <a:buNone/>
              <a:defRPr b="1" sz="2400"/>
            </a:pPr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FontTx/>
              <a:buNone/>
              <a:defRPr sz="1600"/>
            </a:pPr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457200">
              <a:buSzTx/>
              <a:buFontTx/>
              <a:buNone/>
              <a:defRPr sz="1600"/>
            </a:lvl2pPr>
            <a:lvl3pPr marL="0" indent="914400">
              <a:buSzTx/>
              <a:buFontTx/>
              <a:buNone/>
              <a:defRPr sz="1600"/>
            </a:lvl3pPr>
            <a:lvl4pPr marL="0" indent="1371600">
              <a:buSzTx/>
              <a:buFontTx/>
              <a:buNone/>
              <a:defRPr sz="1600"/>
            </a:lvl4pPr>
            <a:lvl5pPr marL="0" indent="182880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95176" y="6414760"/>
            <a:ext cx="258624" cy="248305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Calibri Light"/>
          <a:ea typeface="Calibri Light"/>
          <a:cs typeface="Calibri Light"/>
          <a:sym typeface="Calibri Light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34439" marR="0" indent="-320039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1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2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5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6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7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8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lide1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>
            <a:lvl1pPr>
              <a:defRPr sz="5700"/>
            </a:lvl1pPr>
          </a:lstStyle>
          <a:p>
            <a:pPr/>
            <a:r>
              <a:t>U.S. Cancer and Tobacco Rates</a:t>
            </a:r>
          </a:p>
        </p:txBody>
      </p:sp>
      <p:sp>
        <p:nvSpPr>
          <p:cNvPr id="95" name="slide1"/>
          <p:cNvSpPr txBox="1"/>
          <p:nvPr>
            <p:ph type="subTitle" sz="quarter" idx="1"/>
          </p:nvPr>
        </p:nvSpPr>
        <p:spPr>
          <a:xfrm>
            <a:off x="1524000" y="3602037"/>
            <a:ext cx="9144000" cy="1655762"/>
          </a:xfrm>
          <a:prstGeom prst="rect">
            <a:avLst/>
          </a:prstGeom>
        </p:spPr>
        <p:txBody>
          <a:bodyPr/>
          <a:lstStyle/>
          <a:p>
            <a:pPr/>
            <a:r>
              <a:t>File created on: 5/5/23 2:35:14 PM EDT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slide10" descr="slide10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slide11" descr="slide11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12" y="333375"/>
            <a:ext cx="10696576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slide12" descr="slide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112" y="333375"/>
            <a:ext cx="9629776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slide13" descr="slide1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7712" y="276225"/>
            <a:ext cx="10696576" cy="630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slide14" descr="slide1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7" name="slide2" descr="slide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1112" y="333375"/>
            <a:ext cx="9629776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slide3" descr="slide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2537" y="276225"/>
            <a:ext cx="9686926" cy="630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slide4" descr="slide4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9744" y="0"/>
            <a:ext cx="5672511" cy="6858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slide5" descr="slide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71850" y="276225"/>
            <a:ext cx="5448300" cy="63055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slide6" descr="slide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75" y="333375"/>
            <a:ext cx="9620250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slide7" descr="slide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75" y="333375"/>
            <a:ext cx="9620250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slide8" descr="slide8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75" y="252411"/>
            <a:ext cx="9620250" cy="6353176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slide9" descr="slide9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5875" y="333375"/>
            <a:ext cx="9620250" cy="619125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