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81" r:id="rId10"/>
    <p:sldId id="582" r:id="rId11"/>
    <p:sldId id="583" r:id="rId12"/>
    <p:sldId id="577" r:id="rId13"/>
    <p:sldId id="579" r:id="rId14"/>
    <p:sldId id="578" r:id="rId15"/>
    <p:sldId id="570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6CE030-B340-4305-8888-EBC444621B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0DC8CD4-1EE4-47CC-95F1-75449D3FEE97}">
      <dgm:prSet/>
      <dgm:spPr/>
      <dgm:t>
        <a:bodyPr/>
        <a:lstStyle/>
        <a:p>
          <a:pPr>
            <a:defRPr cap="all"/>
          </a:pPr>
          <a:r>
            <a:rPr lang="en-US" b="1"/>
            <a:t>Problem Statement </a:t>
          </a:r>
          <a:endParaRPr lang="en-US"/>
        </a:p>
      </dgm:t>
    </dgm:pt>
    <dgm:pt modelId="{4052623C-F329-4E36-8372-C251ACA93ECB}" type="parTrans" cxnId="{912BB647-57B6-45E0-BC27-84AE1F643C71}">
      <dgm:prSet/>
      <dgm:spPr/>
      <dgm:t>
        <a:bodyPr/>
        <a:lstStyle/>
        <a:p>
          <a:endParaRPr lang="en-US"/>
        </a:p>
      </dgm:t>
    </dgm:pt>
    <dgm:pt modelId="{D60EB104-6225-4726-A5A6-C4ADD6C9352F}" type="sibTrans" cxnId="{912BB647-57B6-45E0-BC27-84AE1F643C71}">
      <dgm:prSet/>
      <dgm:spPr/>
      <dgm:t>
        <a:bodyPr/>
        <a:lstStyle/>
        <a:p>
          <a:endParaRPr lang="en-US"/>
        </a:p>
      </dgm:t>
    </dgm:pt>
    <dgm:pt modelId="{33F92DF6-2346-444E-940B-47FAC1568610}">
      <dgm:prSet/>
      <dgm:spPr/>
      <dgm:t>
        <a:bodyPr/>
        <a:lstStyle/>
        <a:p>
          <a:pPr>
            <a:defRPr cap="all"/>
          </a:pPr>
          <a:r>
            <a:rPr lang="en-US" b="1"/>
            <a:t>Proposed System/Solution</a:t>
          </a:r>
          <a:endParaRPr lang="en-US"/>
        </a:p>
      </dgm:t>
    </dgm:pt>
    <dgm:pt modelId="{5F803C1E-65D6-47CD-B234-96243389B1D5}" type="parTrans" cxnId="{466A1E4E-8D15-480C-9171-57C4EC4BF584}">
      <dgm:prSet/>
      <dgm:spPr/>
      <dgm:t>
        <a:bodyPr/>
        <a:lstStyle/>
        <a:p>
          <a:endParaRPr lang="en-US"/>
        </a:p>
      </dgm:t>
    </dgm:pt>
    <dgm:pt modelId="{FF45501A-D23C-4F1F-B4A9-1EBDB64C03FF}" type="sibTrans" cxnId="{466A1E4E-8D15-480C-9171-57C4EC4BF584}">
      <dgm:prSet/>
      <dgm:spPr/>
      <dgm:t>
        <a:bodyPr/>
        <a:lstStyle/>
        <a:p>
          <a:endParaRPr lang="en-US"/>
        </a:p>
      </dgm:t>
    </dgm:pt>
    <dgm:pt modelId="{378A136E-47FA-437C-83C0-86E6C36BBAB8}">
      <dgm:prSet/>
      <dgm:spPr/>
      <dgm:t>
        <a:bodyPr/>
        <a:lstStyle/>
        <a:p>
          <a:pPr>
            <a:defRPr cap="all"/>
          </a:pPr>
          <a:r>
            <a:rPr lang="en-US" b="1"/>
            <a:t>System Development Approach </a:t>
          </a:r>
          <a:endParaRPr lang="en-US"/>
        </a:p>
      </dgm:t>
    </dgm:pt>
    <dgm:pt modelId="{15A5DB50-04FD-4E2A-8A4C-B10492B4E058}" type="parTrans" cxnId="{D2B1E79C-F2E7-445E-BEDF-4D42E4BDEF3A}">
      <dgm:prSet/>
      <dgm:spPr/>
      <dgm:t>
        <a:bodyPr/>
        <a:lstStyle/>
        <a:p>
          <a:endParaRPr lang="en-US"/>
        </a:p>
      </dgm:t>
    </dgm:pt>
    <dgm:pt modelId="{0E83B083-B321-4CE7-806F-C4EDC849DA18}" type="sibTrans" cxnId="{D2B1E79C-F2E7-445E-BEDF-4D42E4BDEF3A}">
      <dgm:prSet/>
      <dgm:spPr/>
      <dgm:t>
        <a:bodyPr/>
        <a:lstStyle/>
        <a:p>
          <a:endParaRPr lang="en-US"/>
        </a:p>
      </dgm:t>
    </dgm:pt>
    <dgm:pt modelId="{9AE17DEA-BE4D-4845-8D42-C77536ED35B1}">
      <dgm:prSet/>
      <dgm:spPr/>
      <dgm:t>
        <a:bodyPr/>
        <a:lstStyle/>
        <a:p>
          <a:pPr>
            <a:defRPr cap="all"/>
          </a:pPr>
          <a:r>
            <a:rPr lang="en-US" b="1"/>
            <a:t>Algorithm &amp; Deployment  </a:t>
          </a:r>
          <a:endParaRPr lang="en-US"/>
        </a:p>
      </dgm:t>
    </dgm:pt>
    <dgm:pt modelId="{C64CFE4C-70A5-4701-BE43-D2F1AC644761}" type="parTrans" cxnId="{CA4B1E08-A425-4483-A854-7F51E6834739}">
      <dgm:prSet/>
      <dgm:spPr/>
      <dgm:t>
        <a:bodyPr/>
        <a:lstStyle/>
        <a:p>
          <a:endParaRPr lang="en-US"/>
        </a:p>
      </dgm:t>
    </dgm:pt>
    <dgm:pt modelId="{F9B686D2-A0BD-4A3F-BBF0-59782AE704F2}" type="sibTrans" cxnId="{CA4B1E08-A425-4483-A854-7F51E6834739}">
      <dgm:prSet/>
      <dgm:spPr/>
      <dgm:t>
        <a:bodyPr/>
        <a:lstStyle/>
        <a:p>
          <a:endParaRPr lang="en-US"/>
        </a:p>
      </dgm:t>
    </dgm:pt>
    <dgm:pt modelId="{17AEC3A4-1A82-413F-9920-55B6C94BF369}">
      <dgm:prSet/>
      <dgm:spPr/>
      <dgm:t>
        <a:bodyPr/>
        <a:lstStyle/>
        <a:p>
          <a:pPr>
            <a:defRPr cap="all"/>
          </a:pPr>
          <a:r>
            <a:rPr lang="en-US" b="1"/>
            <a:t>Result (Output Image)</a:t>
          </a:r>
          <a:endParaRPr lang="en-US"/>
        </a:p>
      </dgm:t>
    </dgm:pt>
    <dgm:pt modelId="{82349438-A9D1-497F-9AC2-EB5FF7B771AB}" type="parTrans" cxnId="{ED76861E-1C9D-4CF6-99BF-B5CA3048468F}">
      <dgm:prSet/>
      <dgm:spPr/>
      <dgm:t>
        <a:bodyPr/>
        <a:lstStyle/>
        <a:p>
          <a:endParaRPr lang="en-US"/>
        </a:p>
      </dgm:t>
    </dgm:pt>
    <dgm:pt modelId="{C7901292-E004-4972-AF92-F5445DE5EA8E}" type="sibTrans" cxnId="{ED76861E-1C9D-4CF6-99BF-B5CA3048468F}">
      <dgm:prSet/>
      <dgm:spPr/>
      <dgm:t>
        <a:bodyPr/>
        <a:lstStyle/>
        <a:p>
          <a:endParaRPr lang="en-US"/>
        </a:p>
      </dgm:t>
    </dgm:pt>
    <dgm:pt modelId="{E7D261CF-0EF3-4438-BAB1-20D667BF345D}">
      <dgm:prSet/>
      <dgm:spPr/>
      <dgm:t>
        <a:bodyPr/>
        <a:lstStyle/>
        <a:p>
          <a:pPr>
            <a:defRPr cap="all"/>
          </a:pPr>
          <a:r>
            <a:rPr lang="en-US" b="1"/>
            <a:t>Conclusion</a:t>
          </a:r>
          <a:endParaRPr lang="en-US"/>
        </a:p>
      </dgm:t>
    </dgm:pt>
    <dgm:pt modelId="{7DEA5366-A49D-454E-BBFF-4CA9F759BC9E}" type="parTrans" cxnId="{C48B2EA9-46EF-4C13-AF03-ABCBE8B65EA0}">
      <dgm:prSet/>
      <dgm:spPr/>
      <dgm:t>
        <a:bodyPr/>
        <a:lstStyle/>
        <a:p>
          <a:endParaRPr lang="en-US"/>
        </a:p>
      </dgm:t>
    </dgm:pt>
    <dgm:pt modelId="{2B22DEB8-79D1-487C-A1F9-2E119221C751}" type="sibTrans" cxnId="{C48B2EA9-46EF-4C13-AF03-ABCBE8B65EA0}">
      <dgm:prSet/>
      <dgm:spPr/>
      <dgm:t>
        <a:bodyPr/>
        <a:lstStyle/>
        <a:p>
          <a:endParaRPr lang="en-US"/>
        </a:p>
      </dgm:t>
    </dgm:pt>
    <dgm:pt modelId="{3807BA61-BE90-4EAD-A441-AC2320650538}">
      <dgm:prSet/>
      <dgm:spPr/>
      <dgm:t>
        <a:bodyPr/>
        <a:lstStyle/>
        <a:p>
          <a:pPr>
            <a:defRPr cap="all"/>
          </a:pPr>
          <a:r>
            <a:rPr lang="en-US" b="1"/>
            <a:t>Future Scope</a:t>
          </a:r>
          <a:endParaRPr lang="en-US"/>
        </a:p>
      </dgm:t>
    </dgm:pt>
    <dgm:pt modelId="{D58E56BC-CFEE-44D6-96ED-1D645AD065BB}" type="parTrans" cxnId="{81E07F25-C03A-4A1E-B2DA-3DC99605E6B1}">
      <dgm:prSet/>
      <dgm:spPr/>
      <dgm:t>
        <a:bodyPr/>
        <a:lstStyle/>
        <a:p>
          <a:endParaRPr lang="en-US"/>
        </a:p>
      </dgm:t>
    </dgm:pt>
    <dgm:pt modelId="{F490BBC5-BF53-4287-AADB-73212DDB37B7}" type="sibTrans" cxnId="{81E07F25-C03A-4A1E-B2DA-3DC99605E6B1}">
      <dgm:prSet/>
      <dgm:spPr/>
      <dgm:t>
        <a:bodyPr/>
        <a:lstStyle/>
        <a:p>
          <a:endParaRPr lang="en-US"/>
        </a:p>
      </dgm:t>
    </dgm:pt>
    <dgm:pt modelId="{F6F46D65-D9C5-4047-90F7-4F8EDF6ADEE8}">
      <dgm:prSet/>
      <dgm:spPr/>
      <dgm:t>
        <a:bodyPr/>
        <a:lstStyle/>
        <a:p>
          <a:pPr>
            <a:defRPr cap="all"/>
          </a:pPr>
          <a:r>
            <a:rPr lang="en-US" b="1"/>
            <a:t>References</a:t>
          </a:r>
          <a:endParaRPr lang="en-US"/>
        </a:p>
      </dgm:t>
    </dgm:pt>
    <dgm:pt modelId="{5E424BA4-80BB-40F2-83AA-DFE13E74F26F}" type="parTrans" cxnId="{DD640579-7E70-4139-BED3-2E7C66A127FD}">
      <dgm:prSet/>
      <dgm:spPr/>
      <dgm:t>
        <a:bodyPr/>
        <a:lstStyle/>
        <a:p>
          <a:endParaRPr lang="en-US"/>
        </a:p>
      </dgm:t>
    </dgm:pt>
    <dgm:pt modelId="{7C8CF72E-3435-4149-9489-4E0EB41A8939}" type="sibTrans" cxnId="{DD640579-7E70-4139-BED3-2E7C66A127FD}">
      <dgm:prSet/>
      <dgm:spPr/>
      <dgm:t>
        <a:bodyPr/>
        <a:lstStyle/>
        <a:p>
          <a:endParaRPr lang="en-US"/>
        </a:p>
      </dgm:t>
    </dgm:pt>
    <dgm:pt modelId="{1E3B1236-DC45-48CC-8E99-101D9BA41C3F}" type="pres">
      <dgm:prSet presAssocID="{1B6CE030-B340-4305-8888-EBC444621BE6}" presName="root" presStyleCnt="0">
        <dgm:presLayoutVars>
          <dgm:dir/>
          <dgm:resizeHandles val="exact"/>
        </dgm:presLayoutVars>
      </dgm:prSet>
      <dgm:spPr/>
    </dgm:pt>
    <dgm:pt modelId="{60CB8167-4818-4DC9-A673-673353ADBA84}" type="pres">
      <dgm:prSet presAssocID="{40DC8CD4-1EE4-47CC-95F1-75449D3FEE97}" presName="compNode" presStyleCnt="0"/>
      <dgm:spPr/>
    </dgm:pt>
    <dgm:pt modelId="{90003BC5-86FF-452B-9AD5-E5CA1FFADF38}" type="pres">
      <dgm:prSet presAssocID="{40DC8CD4-1EE4-47CC-95F1-75449D3FEE97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E979963-0354-43A3-833E-237CF15027B0}" type="pres">
      <dgm:prSet presAssocID="{40DC8CD4-1EE4-47CC-95F1-75449D3FEE9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ECBAB2-260E-4C47-BA1F-0FD76BE10692}" type="pres">
      <dgm:prSet presAssocID="{40DC8CD4-1EE4-47CC-95F1-75449D3FEE97}" presName="spaceRect" presStyleCnt="0"/>
      <dgm:spPr/>
    </dgm:pt>
    <dgm:pt modelId="{8945A812-F0E8-41AA-BF27-5296F1E8F1A6}" type="pres">
      <dgm:prSet presAssocID="{40DC8CD4-1EE4-47CC-95F1-75449D3FEE97}" presName="textRect" presStyleLbl="revTx" presStyleIdx="0" presStyleCnt="8">
        <dgm:presLayoutVars>
          <dgm:chMax val="1"/>
          <dgm:chPref val="1"/>
        </dgm:presLayoutVars>
      </dgm:prSet>
      <dgm:spPr/>
    </dgm:pt>
    <dgm:pt modelId="{1A09E01B-EC92-4D87-BD36-25C570E97422}" type="pres">
      <dgm:prSet presAssocID="{D60EB104-6225-4726-A5A6-C4ADD6C9352F}" presName="sibTrans" presStyleCnt="0"/>
      <dgm:spPr/>
    </dgm:pt>
    <dgm:pt modelId="{D41698FE-501D-4C11-A31B-8C61D589D791}" type="pres">
      <dgm:prSet presAssocID="{33F92DF6-2346-444E-940B-47FAC1568610}" presName="compNode" presStyleCnt="0"/>
      <dgm:spPr/>
    </dgm:pt>
    <dgm:pt modelId="{E17BD1D1-C4FF-4B24-9286-85FD22EA5350}" type="pres">
      <dgm:prSet presAssocID="{33F92DF6-2346-444E-940B-47FAC1568610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4F1B28D-06B5-4D7E-AD38-F47C59AB6985}" type="pres">
      <dgm:prSet presAssocID="{33F92DF6-2346-444E-940B-47FAC156861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E3CD6B-F2EF-4EAE-8F60-F54292CB30DB}" type="pres">
      <dgm:prSet presAssocID="{33F92DF6-2346-444E-940B-47FAC1568610}" presName="spaceRect" presStyleCnt="0"/>
      <dgm:spPr/>
    </dgm:pt>
    <dgm:pt modelId="{5495594B-2AAA-4F8E-867B-7365A669F380}" type="pres">
      <dgm:prSet presAssocID="{33F92DF6-2346-444E-940B-47FAC1568610}" presName="textRect" presStyleLbl="revTx" presStyleIdx="1" presStyleCnt="8">
        <dgm:presLayoutVars>
          <dgm:chMax val="1"/>
          <dgm:chPref val="1"/>
        </dgm:presLayoutVars>
      </dgm:prSet>
      <dgm:spPr/>
    </dgm:pt>
    <dgm:pt modelId="{FE076039-26A0-4756-8A84-4A80EC6B883F}" type="pres">
      <dgm:prSet presAssocID="{FF45501A-D23C-4F1F-B4A9-1EBDB64C03FF}" presName="sibTrans" presStyleCnt="0"/>
      <dgm:spPr/>
    </dgm:pt>
    <dgm:pt modelId="{C6EF4035-FD74-4406-B1BA-8CC5177D8F17}" type="pres">
      <dgm:prSet presAssocID="{378A136E-47FA-437C-83C0-86E6C36BBAB8}" presName="compNode" presStyleCnt="0"/>
      <dgm:spPr/>
    </dgm:pt>
    <dgm:pt modelId="{174D1809-4FE8-4048-9258-AA828D4D62D1}" type="pres">
      <dgm:prSet presAssocID="{378A136E-47FA-437C-83C0-86E6C36BBAB8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B945A4B-6F2A-43B4-8467-77E625E53CCD}" type="pres">
      <dgm:prSet presAssocID="{378A136E-47FA-437C-83C0-86E6C36BBAB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FEA934-639D-42D6-9F4F-00DB0B5CD37D}" type="pres">
      <dgm:prSet presAssocID="{378A136E-47FA-437C-83C0-86E6C36BBAB8}" presName="spaceRect" presStyleCnt="0"/>
      <dgm:spPr/>
    </dgm:pt>
    <dgm:pt modelId="{CB8C715A-7834-446D-A71D-2D7F650000B9}" type="pres">
      <dgm:prSet presAssocID="{378A136E-47FA-437C-83C0-86E6C36BBAB8}" presName="textRect" presStyleLbl="revTx" presStyleIdx="2" presStyleCnt="8">
        <dgm:presLayoutVars>
          <dgm:chMax val="1"/>
          <dgm:chPref val="1"/>
        </dgm:presLayoutVars>
      </dgm:prSet>
      <dgm:spPr/>
    </dgm:pt>
    <dgm:pt modelId="{42AB834C-902A-4EE9-9F0D-2247D67FF63D}" type="pres">
      <dgm:prSet presAssocID="{0E83B083-B321-4CE7-806F-C4EDC849DA18}" presName="sibTrans" presStyleCnt="0"/>
      <dgm:spPr/>
    </dgm:pt>
    <dgm:pt modelId="{8794496B-E0CD-4658-9871-B01065FCA1A6}" type="pres">
      <dgm:prSet presAssocID="{9AE17DEA-BE4D-4845-8D42-C77536ED35B1}" presName="compNode" presStyleCnt="0"/>
      <dgm:spPr/>
    </dgm:pt>
    <dgm:pt modelId="{32B0EF91-6A0B-4AB5-A5C0-6D2F8F5285D7}" type="pres">
      <dgm:prSet presAssocID="{9AE17DEA-BE4D-4845-8D42-C77536ED35B1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1C0384E-63F1-49E5-8A95-833511C7564A}" type="pres">
      <dgm:prSet presAssocID="{9AE17DEA-BE4D-4845-8D42-C77536ED35B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621EC2D-1DE2-4A21-A997-3579083B905B}" type="pres">
      <dgm:prSet presAssocID="{9AE17DEA-BE4D-4845-8D42-C77536ED35B1}" presName="spaceRect" presStyleCnt="0"/>
      <dgm:spPr/>
    </dgm:pt>
    <dgm:pt modelId="{1CFB8A21-AB7E-4235-950E-C0FC0D7059B9}" type="pres">
      <dgm:prSet presAssocID="{9AE17DEA-BE4D-4845-8D42-C77536ED35B1}" presName="textRect" presStyleLbl="revTx" presStyleIdx="3" presStyleCnt="8">
        <dgm:presLayoutVars>
          <dgm:chMax val="1"/>
          <dgm:chPref val="1"/>
        </dgm:presLayoutVars>
      </dgm:prSet>
      <dgm:spPr/>
    </dgm:pt>
    <dgm:pt modelId="{C9A375CE-83F5-4250-8639-49429D684EE0}" type="pres">
      <dgm:prSet presAssocID="{F9B686D2-A0BD-4A3F-BBF0-59782AE704F2}" presName="sibTrans" presStyleCnt="0"/>
      <dgm:spPr/>
    </dgm:pt>
    <dgm:pt modelId="{862ABA10-F4CB-49FB-A19E-5C129AEA72C4}" type="pres">
      <dgm:prSet presAssocID="{17AEC3A4-1A82-413F-9920-55B6C94BF369}" presName="compNode" presStyleCnt="0"/>
      <dgm:spPr/>
    </dgm:pt>
    <dgm:pt modelId="{DF635788-0EB3-45FC-BA15-7820D6106FCE}" type="pres">
      <dgm:prSet presAssocID="{17AEC3A4-1A82-413F-9920-55B6C94BF369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43A8744-1F46-4F69-ADA1-D99D6F276D75}" type="pres">
      <dgm:prSet presAssocID="{17AEC3A4-1A82-413F-9920-55B6C94BF36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5F1FE8AA-2A35-4DE5-8FC2-40D3CB53DFD9}" type="pres">
      <dgm:prSet presAssocID="{17AEC3A4-1A82-413F-9920-55B6C94BF369}" presName="spaceRect" presStyleCnt="0"/>
      <dgm:spPr/>
    </dgm:pt>
    <dgm:pt modelId="{103916A0-34B3-4F0B-8A2D-673BA90436C8}" type="pres">
      <dgm:prSet presAssocID="{17AEC3A4-1A82-413F-9920-55B6C94BF369}" presName="textRect" presStyleLbl="revTx" presStyleIdx="4" presStyleCnt="8">
        <dgm:presLayoutVars>
          <dgm:chMax val="1"/>
          <dgm:chPref val="1"/>
        </dgm:presLayoutVars>
      </dgm:prSet>
      <dgm:spPr/>
    </dgm:pt>
    <dgm:pt modelId="{D2B41C21-7964-49A9-AF62-9B5E8F5DB6FD}" type="pres">
      <dgm:prSet presAssocID="{C7901292-E004-4972-AF92-F5445DE5EA8E}" presName="sibTrans" presStyleCnt="0"/>
      <dgm:spPr/>
    </dgm:pt>
    <dgm:pt modelId="{F0BF16C2-A8A9-4E8E-9CAD-0336BD7D99A3}" type="pres">
      <dgm:prSet presAssocID="{E7D261CF-0EF3-4438-BAB1-20D667BF345D}" presName="compNode" presStyleCnt="0"/>
      <dgm:spPr/>
    </dgm:pt>
    <dgm:pt modelId="{7470FBE8-5108-44BA-87B4-64B8122F07A4}" type="pres">
      <dgm:prSet presAssocID="{E7D261CF-0EF3-4438-BAB1-20D667BF345D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326F51A-7A09-4CD6-AF2F-7371FA9B6BF9}" type="pres">
      <dgm:prSet presAssocID="{E7D261CF-0EF3-4438-BAB1-20D667BF345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146A141-3103-43E3-A501-AEDD20780925}" type="pres">
      <dgm:prSet presAssocID="{E7D261CF-0EF3-4438-BAB1-20D667BF345D}" presName="spaceRect" presStyleCnt="0"/>
      <dgm:spPr/>
    </dgm:pt>
    <dgm:pt modelId="{36DC96DE-1F4E-47F2-B73E-3D38CCF31542}" type="pres">
      <dgm:prSet presAssocID="{E7D261CF-0EF3-4438-BAB1-20D667BF345D}" presName="textRect" presStyleLbl="revTx" presStyleIdx="5" presStyleCnt="8">
        <dgm:presLayoutVars>
          <dgm:chMax val="1"/>
          <dgm:chPref val="1"/>
        </dgm:presLayoutVars>
      </dgm:prSet>
      <dgm:spPr/>
    </dgm:pt>
    <dgm:pt modelId="{13DA0C98-E845-45B6-BB4B-E31C4459E0FD}" type="pres">
      <dgm:prSet presAssocID="{2B22DEB8-79D1-487C-A1F9-2E119221C751}" presName="sibTrans" presStyleCnt="0"/>
      <dgm:spPr/>
    </dgm:pt>
    <dgm:pt modelId="{794D9E4E-346B-4554-8D9C-2702616E0B70}" type="pres">
      <dgm:prSet presAssocID="{3807BA61-BE90-4EAD-A441-AC2320650538}" presName="compNode" presStyleCnt="0"/>
      <dgm:spPr/>
    </dgm:pt>
    <dgm:pt modelId="{7A8E0126-6DEC-4B29-AAAA-E2C25969D488}" type="pres">
      <dgm:prSet presAssocID="{3807BA61-BE90-4EAD-A441-AC2320650538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A6AAB35-0681-4C29-A619-799B1E87DF1A}" type="pres">
      <dgm:prSet presAssocID="{3807BA61-BE90-4EAD-A441-AC232065053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DFD42D1-D207-477C-AC13-1A0307B11210}" type="pres">
      <dgm:prSet presAssocID="{3807BA61-BE90-4EAD-A441-AC2320650538}" presName="spaceRect" presStyleCnt="0"/>
      <dgm:spPr/>
    </dgm:pt>
    <dgm:pt modelId="{6A496493-0770-4DC0-B234-1C12F9C2F700}" type="pres">
      <dgm:prSet presAssocID="{3807BA61-BE90-4EAD-A441-AC2320650538}" presName="textRect" presStyleLbl="revTx" presStyleIdx="6" presStyleCnt="8">
        <dgm:presLayoutVars>
          <dgm:chMax val="1"/>
          <dgm:chPref val="1"/>
        </dgm:presLayoutVars>
      </dgm:prSet>
      <dgm:spPr/>
    </dgm:pt>
    <dgm:pt modelId="{4BC55725-A365-4042-A553-1711C8063B5A}" type="pres">
      <dgm:prSet presAssocID="{F490BBC5-BF53-4287-AADB-73212DDB37B7}" presName="sibTrans" presStyleCnt="0"/>
      <dgm:spPr/>
    </dgm:pt>
    <dgm:pt modelId="{F7CC4E6D-F122-4533-9FE0-E824ED967BE7}" type="pres">
      <dgm:prSet presAssocID="{F6F46D65-D9C5-4047-90F7-4F8EDF6ADEE8}" presName="compNode" presStyleCnt="0"/>
      <dgm:spPr/>
    </dgm:pt>
    <dgm:pt modelId="{06028915-2324-43D8-8C8C-0AE3AC48CC2A}" type="pres">
      <dgm:prSet presAssocID="{F6F46D65-D9C5-4047-90F7-4F8EDF6ADEE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544E7E8-6164-4E76-A65E-5734DBAEC49B}" type="pres">
      <dgm:prSet presAssocID="{F6F46D65-D9C5-4047-90F7-4F8EDF6ADEE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7701499-4A76-4427-951B-34F76814802E}" type="pres">
      <dgm:prSet presAssocID="{F6F46D65-D9C5-4047-90F7-4F8EDF6ADEE8}" presName="spaceRect" presStyleCnt="0"/>
      <dgm:spPr/>
    </dgm:pt>
    <dgm:pt modelId="{BCD019A3-02F6-4DB2-88FA-2DBE145AFF11}" type="pres">
      <dgm:prSet presAssocID="{F6F46D65-D9C5-4047-90F7-4F8EDF6ADEE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0F16400-D911-4E28-BE50-3CA23D7316F9}" type="presOf" srcId="{E7D261CF-0EF3-4438-BAB1-20D667BF345D}" destId="{36DC96DE-1F4E-47F2-B73E-3D38CCF31542}" srcOrd="0" destOrd="0" presId="urn:microsoft.com/office/officeart/2018/5/layout/IconLeafLabelList"/>
    <dgm:cxn modelId="{CA4B1E08-A425-4483-A854-7F51E6834739}" srcId="{1B6CE030-B340-4305-8888-EBC444621BE6}" destId="{9AE17DEA-BE4D-4845-8D42-C77536ED35B1}" srcOrd="3" destOrd="0" parTransId="{C64CFE4C-70A5-4701-BE43-D2F1AC644761}" sibTransId="{F9B686D2-A0BD-4A3F-BBF0-59782AE704F2}"/>
    <dgm:cxn modelId="{ED76861E-1C9D-4CF6-99BF-B5CA3048468F}" srcId="{1B6CE030-B340-4305-8888-EBC444621BE6}" destId="{17AEC3A4-1A82-413F-9920-55B6C94BF369}" srcOrd="4" destOrd="0" parTransId="{82349438-A9D1-497F-9AC2-EB5FF7B771AB}" sibTransId="{C7901292-E004-4972-AF92-F5445DE5EA8E}"/>
    <dgm:cxn modelId="{81E07F25-C03A-4A1E-B2DA-3DC99605E6B1}" srcId="{1B6CE030-B340-4305-8888-EBC444621BE6}" destId="{3807BA61-BE90-4EAD-A441-AC2320650538}" srcOrd="6" destOrd="0" parTransId="{D58E56BC-CFEE-44D6-96ED-1D645AD065BB}" sibTransId="{F490BBC5-BF53-4287-AADB-73212DDB37B7}"/>
    <dgm:cxn modelId="{E573223F-6C8E-48A6-9BF3-6540B68E88CE}" type="presOf" srcId="{F6F46D65-D9C5-4047-90F7-4F8EDF6ADEE8}" destId="{BCD019A3-02F6-4DB2-88FA-2DBE145AFF11}" srcOrd="0" destOrd="0" presId="urn:microsoft.com/office/officeart/2018/5/layout/IconLeafLabelList"/>
    <dgm:cxn modelId="{912BB647-57B6-45E0-BC27-84AE1F643C71}" srcId="{1B6CE030-B340-4305-8888-EBC444621BE6}" destId="{40DC8CD4-1EE4-47CC-95F1-75449D3FEE97}" srcOrd="0" destOrd="0" parTransId="{4052623C-F329-4E36-8372-C251ACA93ECB}" sibTransId="{D60EB104-6225-4726-A5A6-C4ADD6C9352F}"/>
    <dgm:cxn modelId="{466A1E4E-8D15-480C-9171-57C4EC4BF584}" srcId="{1B6CE030-B340-4305-8888-EBC444621BE6}" destId="{33F92DF6-2346-444E-940B-47FAC1568610}" srcOrd="1" destOrd="0" parTransId="{5F803C1E-65D6-47CD-B234-96243389B1D5}" sibTransId="{FF45501A-D23C-4F1F-B4A9-1EBDB64C03FF}"/>
    <dgm:cxn modelId="{DD640579-7E70-4139-BED3-2E7C66A127FD}" srcId="{1B6CE030-B340-4305-8888-EBC444621BE6}" destId="{F6F46D65-D9C5-4047-90F7-4F8EDF6ADEE8}" srcOrd="7" destOrd="0" parTransId="{5E424BA4-80BB-40F2-83AA-DFE13E74F26F}" sibTransId="{7C8CF72E-3435-4149-9489-4E0EB41A8939}"/>
    <dgm:cxn modelId="{C0B96C89-D955-43E7-9B81-1D65FC800B21}" type="presOf" srcId="{1B6CE030-B340-4305-8888-EBC444621BE6}" destId="{1E3B1236-DC45-48CC-8E99-101D9BA41C3F}" srcOrd="0" destOrd="0" presId="urn:microsoft.com/office/officeart/2018/5/layout/IconLeafLabelList"/>
    <dgm:cxn modelId="{D2B1E79C-F2E7-445E-BEDF-4D42E4BDEF3A}" srcId="{1B6CE030-B340-4305-8888-EBC444621BE6}" destId="{378A136E-47FA-437C-83C0-86E6C36BBAB8}" srcOrd="2" destOrd="0" parTransId="{15A5DB50-04FD-4E2A-8A4C-B10492B4E058}" sibTransId="{0E83B083-B321-4CE7-806F-C4EDC849DA18}"/>
    <dgm:cxn modelId="{9D58D3A1-D841-4E43-8DD0-F36441E76E9C}" type="presOf" srcId="{17AEC3A4-1A82-413F-9920-55B6C94BF369}" destId="{103916A0-34B3-4F0B-8A2D-673BA90436C8}" srcOrd="0" destOrd="0" presId="urn:microsoft.com/office/officeart/2018/5/layout/IconLeafLabelList"/>
    <dgm:cxn modelId="{C48B2EA9-46EF-4C13-AF03-ABCBE8B65EA0}" srcId="{1B6CE030-B340-4305-8888-EBC444621BE6}" destId="{E7D261CF-0EF3-4438-BAB1-20D667BF345D}" srcOrd="5" destOrd="0" parTransId="{7DEA5366-A49D-454E-BBFF-4CA9F759BC9E}" sibTransId="{2B22DEB8-79D1-487C-A1F9-2E119221C751}"/>
    <dgm:cxn modelId="{E7B3AEAE-92F2-43E0-91A9-183A9899A6E5}" type="presOf" srcId="{378A136E-47FA-437C-83C0-86E6C36BBAB8}" destId="{CB8C715A-7834-446D-A71D-2D7F650000B9}" srcOrd="0" destOrd="0" presId="urn:microsoft.com/office/officeart/2018/5/layout/IconLeafLabelList"/>
    <dgm:cxn modelId="{C0CA8FC9-0861-4B68-B406-736E55C16F98}" type="presOf" srcId="{9AE17DEA-BE4D-4845-8D42-C77536ED35B1}" destId="{1CFB8A21-AB7E-4235-950E-C0FC0D7059B9}" srcOrd="0" destOrd="0" presId="urn:microsoft.com/office/officeart/2018/5/layout/IconLeafLabelList"/>
    <dgm:cxn modelId="{FC9F18D1-7EC9-4252-9665-C06733C9D39C}" type="presOf" srcId="{40DC8CD4-1EE4-47CC-95F1-75449D3FEE97}" destId="{8945A812-F0E8-41AA-BF27-5296F1E8F1A6}" srcOrd="0" destOrd="0" presId="urn:microsoft.com/office/officeart/2018/5/layout/IconLeafLabelList"/>
    <dgm:cxn modelId="{B5B33AEC-BE65-45F7-B6BB-B3D3D3E9157A}" type="presOf" srcId="{3807BA61-BE90-4EAD-A441-AC2320650538}" destId="{6A496493-0770-4DC0-B234-1C12F9C2F700}" srcOrd="0" destOrd="0" presId="urn:microsoft.com/office/officeart/2018/5/layout/IconLeafLabelList"/>
    <dgm:cxn modelId="{872AF8F0-9596-406A-B51A-82C8E803955D}" type="presOf" srcId="{33F92DF6-2346-444E-940B-47FAC1568610}" destId="{5495594B-2AAA-4F8E-867B-7365A669F380}" srcOrd="0" destOrd="0" presId="urn:microsoft.com/office/officeart/2018/5/layout/IconLeafLabelList"/>
    <dgm:cxn modelId="{4FB4A2D3-A284-46B1-8045-0A0259960440}" type="presParOf" srcId="{1E3B1236-DC45-48CC-8E99-101D9BA41C3F}" destId="{60CB8167-4818-4DC9-A673-673353ADBA84}" srcOrd="0" destOrd="0" presId="urn:microsoft.com/office/officeart/2018/5/layout/IconLeafLabelList"/>
    <dgm:cxn modelId="{C91D63F0-89D6-4784-BD55-8B42C78687E5}" type="presParOf" srcId="{60CB8167-4818-4DC9-A673-673353ADBA84}" destId="{90003BC5-86FF-452B-9AD5-E5CA1FFADF38}" srcOrd="0" destOrd="0" presId="urn:microsoft.com/office/officeart/2018/5/layout/IconLeafLabelList"/>
    <dgm:cxn modelId="{A6206769-7059-41F5-B646-95EBC1FCC012}" type="presParOf" srcId="{60CB8167-4818-4DC9-A673-673353ADBA84}" destId="{4E979963-0354-43A3-833E-237CF15027B0}" srcOrd="1" destOrd="0" presId="urn:microsoft.com/office/officeart/2018/5/layout/IconLeafLabelList"/>
    <dgm:cxn modelId="{52723770-9FFE-403D-A9AF-AE7ACBD5AA79}" type="presParOf" srcId="{60CB8167-4818-4DC9-A673-673353ADBA84}" destId="{77ECBAB2-260E-4C47-BA1F-0FD76BE10692}" srcOrd="2" destOrd="0" presId="urn:microsoft.com/office/officeart/2018/5/layout/IconLeafLabelList"/>
    <dgm:cxn modelId="{C1D6FE96-086C-4DE4-B503-85F63161B562}" type="presParOf" srcId="{60CB8167-4818-4DC9-A673-673353ADBA84}" destId="{8945A812-F0E8-41AA-BF27-5296F1E8F1A6}" srcOrd="3" destOrd="0" presId="urn:microsoft.com/office/officeart/2018/5/layout/IconLeafLabelList"/>
    <dgm:cxn modelId="{4B45DFA9-F3E7-49A7-B70E-21845461864D}" type="presParOf" srcId="{1E3B1236-DC45-48CC-8E99-101D9BA41C3F}" destId="{1A09E01B-EC92-4D87-BD36-25C570E97422}" srcOrd="1" destOrd="0" presId="urn:microsoft.com/office/officeart/2018/5/layout/IconLeafLabelList"/>
    <dgm:cxn modelId="{0740C583-BD27-481D-9174-9FE9FD900D7A}" type="presParOf" srcId="{1E3B1236-DC45-48CC-8E99-101D9BA41C3F}" destId="{D41698FE-501D-4C11-A31B-8C61D589D791}" srcOrd="2" destOrd="0" presId="urn:microsoft.com/office/officeart/2018/5/layout/IconLeafLabelList"/>
    <dgm:cxn modelId="{DE3B5986-8BC2-450D-AAC5-2152E2052935}" type="presParOf" srcId="{D41698FE-501D-4C11-A31B-8C61D589D791}" destId="{E17BD1D1-C4FF-4B24-9286-85FD22EA5350}" srcOrd="0" destOrd="0" presId="urn:microsoft.com/office/officeart/2018/5/layout/IconLeafLabelList"/>
    <dgm:cxn modelId="{DB84A1CF-6961-42E5-8E77-755CD2A713EE}" type="presParOf" srcId="{D41698FE-501D-4C11-A31B-8C61D589D791}" destId="{D4F1B28D-06B5-4D7E-AD38-F47C59AB6985}" srcOrd="1" destOrd="0" presId="urn:microsoft.com/office/officeart/2018/5/layout/IconLeafLabelList"/>
    <dgm:cxn modelId="{9D44969B-B825-4500-80A6-617ADE3B655F}" type="presParOf" srcId="{D41698FE-501D-4C11-A31B-8C61D589D791}" destId="{B8E3CD6B-F2EF-4EAE-8F60-F54292CB30DB}" srcOrd="2" destOrd="0" presId="urn:microsoft.com/office/officeart/2018/5/layout/IconLeafLabelList"/>
    <dgm:cxn modelId="{9E8633C7-F1C1-4E91-B772-2AF5F0259223}" type="presParOf" srcId="{D41698FE-501D-4C11-A31B-8C61D589D791}" destId="{5495594B-2AAA-4F8E-867B-7365A669F380}" srcOrd="3" destOrd="0" presId="urn:microsoft.com/office/officeart/2018/5/layout/IconLeafLabelList"/>
    <dgm:cxn modelId="{E52A7194-E8AB-489E-A2C2-54F64DA5A2F6}" type="presParOf" srcId="{1E3B1236-DC45-48CC-8E99-101D9BA41C3F}" destId="{FE076039-26A0-4756-8A84-4A80EC6B883F}" srcOrd="3" destOrd="0" presId="urn:microsoft.com/office/officeart/2018/5/layout/IconLeafLabelList"/>
    <dgm:cxn modelId="{984F4363-2A30-4CD3-851F-5F0BA9D43387}" type="presParOf" srcId="{1E3B1236-DC45-48CC-8E99-101D9BA41C3F}" destId="{C6EF4035-FD74-4406-B1BA-8CC5177D8F17}" srcOrd="4" destOrd="0" presId="urn:microsoft.com/office/officeart/2018/5/layout/IconLeafLabelList"/>
    <dgm:cxn modelId="{8FF2E7D9-F646-4983-BF52-48EDDBC175CB}" type="presParOf" srcId="{C6EF4035-FD74-4406-B1BA-8CC5177D8F17}" destId="{174D1809-4FE8-4048-9258-AA828D4D62D1}" srcOrd="0" destOrd="0" presId="urn:microsoft.com/office/officeart/2018/5/layout/IconLeafLabelList"/>
    <dgm:cxn modelId="{54688C62-0421-4267-B7ED-2D4B89B2930B}" type="presParOf" srcId="{C6EF4035-FD74-4406-B1BA-8CC5177D8F17}" destId="{4B945A4B-6F2A-43B4-8467-77E625E53CCD}" srcOrd="1" destOrd="0" presId="urn:microsoft.com/office/officeart/2018/5/layout/IconLeafLabelList"/>
    <dgm:cxn modelId="{1F45557A-2A15-44EC-9A96-79C3616DF31D}" type="presParOf" srcId="{C6EF4035-FD74-4406-B1BA-8CC5177D8F17}" destId="{FBFEA934-639D-42D6-9F4F-00DB0B5CD37D}" srcOrd="2" destOrd="0" presId="urn:microsoft.com/office/officeart/2018/5/layout/IconLeafLabelList"/>
    <dgm:cxn modelId="{06E8ADEA-E3C7-4FCA-BD4C-3F7999D66DB4}" type="presParOf" srcId="{C6EF4035-FD74-4406-B1BA-8CC5177D8F17}" destId="{CB8C715A-7834-446D-A71D-2D7F650000B9}" srcOrd="3" destOrd="0" presId="urn:microsoft.com/office/officeart/2018/5/layout/IconLeafLabelList"/>
    <dgm:cxn modelId="{4FE31127-66C5-42EA-A4FB-69CB657BEC16}" type="presParOf" srcId="{1E3B1236-DC45-48CC-8E99-101D9BA41C3F}" destId="{42AB834C-902A-4EE9-9F0D-2247D67FF63D}" srcOrd="5" destOrd="0" presId="urn:microsoft.com/office/officeart/2018/5/layout/IconLeafLabelList"/>
    <dgm:cxn modelId="{6B51F24E-5AB9-40B4-8F79-3C71B191BF0B}" type="presParOf" srcId="{1E3B1236-DC45-48CC-8E99-101D9BA41C3F}" destId="{8794496B-E0CD-4658-9871-B01065FCA1A6}" srcOrd="6" destOrd="0" presId="urn:microsoft.com/office/officeart/2018/5/layout/IconLeafLabelList"/>
    <dgm:cxn modelId="{5C780C39-1F69-4696-8CDB-1E7ED9EF5C2A}" type="presParOf" srcId="{8794496B-E0CD-4658-9871-B01065FCA1A6}" destId="{32B0EF91-6A0B-4AB5-A5C0-6D2F8F5285D7}" srcOrd="0" destOrd="0" presId="urn:microsoft.com/office/officeart/2018/5/layout/IconLeafLabelList"/>
    <dgm:cxn modelId="{35E9D0BA-C783-4E0B-9486-BDFEC7AE8F31}" type="presParOf" srcId="{8794496B-E0CD-4658-9871-B01065FCA1A6}" destId="{11C0384E-63F1-49E5-8A95-833511C7564A}" srcOrd="1" destOrd="0" presId="urn:microsoft.com/office/officeart/2018/5/layout/IconLeafLabelList"/>
    <dgm:cxn modelId="{5C8B7C67-B128-4C03-94AE-03D74BF68FD5}" type="presParOf" srcId="{8794496B-E0CD-4658-9871-B01065FCA1A6}" destId="{F621EC2D-1DE2-4A21-A997-3579083B905B}" srcOrd="2" destOrd="0" presId="urn:microsoft.com/office/officeart/2018/5/layout/IconLeafLabelList"/>
    <dgm:cxn modelId="{9CFC252D-E4B3-443B-B19C-37C50B494073}" type="presParOf" srcId="{8794496B-E0CD-4658-9871-B01065FCA1A6}" destId="{1CFB8A21-AB7E-4235-950E-C0FC0D7059B9}" srcOrd="3" destOrd="0" presId="urn:microsoft.com/office/officeart/2018/5/layout/IconLeafLabelList"/>
    <dgm:cxn modelId="{ABC2055D-AD07-4F17-BFA9-E0A6B4339417}" type="presParOf" srcId="{1E3B1236-DC45-48CC-8E99-101D9BA41C3F}" destId="{C9A375CE-83F5-4250-8639-49429D684EE0}" srcOrd="7" destOrd="0" presId="urn:microsoft.com/office/officeart/2018/5/layout/IconLeafLabelList"/>
    <dgm:cxn modelId="{ACCC06BB-357A-4E77-9AF9-913BEFA2EF35}" type="presParOf" srcId="{1E3B1236-DC45-48CC-8E99-101D9BA41C3F}" destId="{862ABA10-F4CB-49FB-A19E-5C129AEA72C4}" srcOrd="8" destOrd="0" presId="urn:microsoft.com/office/officeart/2018/5/layout/IconLeafLabelList"/>
    <dgm:cxn modelId="{3C6316E5-76D7-4FE9-9B8B-88298FA6AA50}" type="presParOf" srcId="{862ABA10-F4CB-49FB-A19E-5C129AEA72C4}" destId="{DF635788-0EB3-45FC-BA15-7820D6106FCE}" srcOrd="0" destOrd="0" presId="urn:microsoft.com/office/officeart/2018/5/layout/IconLeafLabelList"/>
    <dgm:cxn modelId="{B0659AB5-617D-4075-B32C-AB7DA2E7BAE3}" type="presParOf" srcId="{862ABA10-F4CB-49FB-A19E-5C129AEA72C4}" destId="{143A8744-1F46-4F69-ADA1-D99D6F276D75}" srcOrd="1" destOrd="0" presId="urn:microsoft.com/office/officeart/2018/5/layout/IconLeafLabelList"/>
    <dgm:cxn modelId="{1E5A5ABC-58A8-4115-B30B-C7AD833A67CC}" type="presParOf" srcId="{862ABA10-F4CB-49FB-A19E-5C129AEA72C4}" destId="{5F1FE8AA-2A35-4DE5-8FC2-40D3CB53DFD9}" srcOrd="2" destOrd="0" presId="urn:microsoft.com/office/officeart/2018/5/layout/IconLeafLabelList"/>
    <dgm:cxn modelId="{C8254878-A930-4A4E-AF36-F9A6A3A8AFB7}" type="presParOf" srcId="{862ABA10-F4CB-49FB-A19E-5C129AEA72C4}" destId="{103916A0-34B3-4F0B-8A2D-673BA90436C8}" srcOrd="3" destOrd="0" presId="urn:microsoft.com/office/officeart/2018/5/layout/IconLeafLabelList"/>
    <dgm:cxn modelId="{213BF06E-3D10-44C3-A426-D64C4D4726F1}" type="presParOf" srcId="{1E3B1236-DC45-48CC-8E99-101D9BA41C3F}" destId="{D2B41C21-7964-49A9-AF62-9B5E8F5DB6FD}" srcOrd="9" destOrd="0" presId="urn:microsoft.com/office/officeart/2018/5/layout/IconLeafLabelList"/>
    <dgm:cxn modelId="{E42E5E37-A3F7-4576-8974-00B74E535612}" type="presParOf" srcId="{1E3B1236-DC45-48CC-8E99-101D9BA41C3F}" destId="{F0BF16C2-A8A9-4E8E-9CAD-0336BD7D99A3}" srcOrd="10" destOrd="0" presId="urn:microsoft.com/office/officeart/2018/5/layout/IconLeafLabelList"/>
    <dgm:cxn modelId="{782A20D6-D380-45AF-A8EA-B9C90422DB57}" type="presParOf" srcId="{F0BF16C2-A8A9-4E8E-9CAD-0336BD7D99A3}" destId="{7470FBE8-5108-44BA-87B4-64B8122F07A4}" srcOrd="0" destOrd="0" presId="urn:microsoft.com/office/officeart/2018/5/layout/IconLeafLabelList"/>
    <dgm:cxn modelId="{C9E91D0C-E766-4619-86F4-A88BD9FA2EEA}" type="presParOf" srcId="{F0BF16C2-A8A9-4E8E-9CAD-0336BD7D99A3}" destId="{1326F51A-7A09-4CD6-AF2F-7371FA9B6BF9}" srcOrd="1" destOrd="0" presId="urn:microsoft.com/office/officeart/2018/5/layout/IconLeafLabelList"/>
    <dgm:cxn modelId="{404E9CD4-463E-4D38-9E48-99C68C5DD705}" type="presParOf" srcId="{F0BF16C2-A8A9-4E8E-9CAD-0336BD7D99A3}" destId="{3146A141-3103-43E3-A501-AEDD20780925}" srcOrd="2" destOrd="0" presId="urn:microsoft.com/office/officeart/2018/5/layout/IconLeafLabelList"/>
    <dgm:cxn modelId="{F403D5CA-C094-4B33-9044-8382D57BE264}" type="presParOf" srcId="{F0BF16C2-A8A9-4E8E-9CAD-0336BD7D99A3}" destId="{36DC96DE-1F4E-47F2-B73E-3D38CCF31542}" srcOrd="3" destOrd="0" presId="urn:microsoft.com/office/officeart/2018/5/layout/IconLeafLabelList"/>
    <dgm:cxn modelId="{B96C4AE1-BFA4-4FE3-ABA7-B22E5AD76399}" type="presParOf" srcId="{1E3B1236-DC45-48CC-8E99-101D9BA41C3F}" destId="{13DA0C98-E845-45B6-BB4B-E31C4459E0FD}" srcOrd="11" destOrd="0" presId="urn:microsoft.com/office/officeart/2018/5/layout/IconLeafLabelList"/>
    <dgm:cxn modelId="{665A4D99-BFBE-4878-9506-44A5CA481BD1}" type="presParOf" srcId="{1E3B1236-DC45-48CC-8E99-101D9BA41C3F}" destId="{794D9E4E-346B-4554-8D9C-2702616E0B70}" srcOrd="12" destOrd="0" presId="urn:microsoft.com/office/officeart/2018/5/layout/IconLeafLabelList"/>
    <dgm:cxn modelId="{63E362DC-804E-49F3-90D1-B147B20B10C8}" type="presParOf" srcId="{794D9E4E-346B-4554-8D9C-2702616E0B70}" destId="{7A8E0126-6DEC-4B29-AAAA-E2C25969D488}" srcOrd="0" destOrd="0" presId="urn:microsoft.com/office/officeart/2018/5/layout/IconLeafLabelList"/>
    <dgm:cxn modelId="{03743510-5003-4BD6-8C5C-EC49BBE13BB9}" type="presParOf" srcId="{794D9E4E-346B-4554-8D9C-2702616E0B70}" destId="{EA6AAB35-0681-4C29-A619-799B1E87DF1A}" srcOrd="1" destOrd="0" presId="urn:microsoft.com/office/officeart/2018/5/layout/IconLeafLabelList"/>
    <dgm:cxn modelId="{183EE72A-CC66-4673-969E-1EEF49227635}" type="presParOf" srcId="{794D9E4E-346B-4554-8D9C-2702616E0B70}" destId="{8DFD42D1-D207-477C-AC13-1A0307B11210}" srcOrd="2" destOrd="0" presId="urn:microsoft.com/office/officeart/2018/5/layout/IconLeafLabelList"/>
    <dgm:cxn modelId="{4B9BDD93-55F1-4D8F-B4D5-8BCB41407BD7}" type="presParOf" srcId="{794D9E4E-346B-4554-8D9C-2702616E0B70}" destId="{6A496493-0770-4DC0-B234-1C12F9C2F700}" srcOrd="3" destOrd="0" presId="urn:microsoft.com/office/officeart/2018/5/layout/IconLeafLabelList"/>
    <dgm:cxn modelId="{D2C7E9C4-7C78-4A9E-BA35-F11FA05A69EC}" type="presParOf" srcId="{1E3B1236-DC45-48CC-8E99-101D9BA41C3F}" destId="{4BC55725-A365-4042-A553-1711C8063B5A}" srcOrd="13" destOrd="0" presId="urn:microsoft.com/office/officeart/2018/5/layout/IconLeafLabelList"/>
    <dgm:cxn modelId="{725659E6-1D8D-4A52-B304-29B35B6546F4}" type="presParOf" srcId="{1E3B1236-DC45-48CC-8E99-101D9BA41C3F}" destId="{F7CC4E6D-F122-4533-9FE0-E824ED967BE7}" srcOrd="14" destOrd="0" presId="urn:microsoft.com/office/officeart/2018/5/layout/IconLeafLabelList"/>
    <dgm:cxn modelId="{2130CC42-1BCA-4FE2-906A-14FF41F8769C}" type="presParOf" srcId="{F7CC4E6D-F122-4533-9FE0-E824ED967BE7}" destId="{06028915-2324-43D8-8C8C-0AE3AC48CC2A}" srcOrd="0" destOrd="0" presId="urn:microsoft.com/office/officeart/2018/5/layout/IconLeafLabelList"/>
    <dgm:cxn modelId="{62E149FF-88D0-426B-834D-025C143E4F12}" type="presParOf" srcId="{F7CC4E6D-F122-4533-9FE0-E824ED967BE7}" destId="{5544E7E8-6164-4E76-A65E-5734DBAEC49B}" srcOrd="1" destOrd="0" presId="urn:microsoft.com/office/officeart/2018/5/layout/IconLeafLabelList"/>
    <dgm:cxn modelId="{315C726A-3B7E-4AC6-BE33-ADBCD700ABBA}" type="presParOf" srcId="{F7CC4E6D-F122-4533-9FE0-E824ED967BE7}" destId="{E7701499-4A76-4427-951B-34F76814802E}" srcOrd="2" destOrd="0" presId="urn:microsoft.com/office/officeart/2018/5/layout/IconLeafLabelList"/>
    <dgm:cxn modelId="{F9575DCE-C34A-48BA-961D-A8A1E829CD26}" type="presParOf" srcId="{F7CC4E6D-F122-4533-9FE0-E824ED967BE7}" destId="{BCD019A3-02F6-4DB2-88FA-2DBE145AFF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62EFB-48C6-4EC1-B2D2-28A2C702C372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C6F38D-7242-489A-8816-88403EDD3788}">
      <dgm:prSet/>
      <dgm:spPr/>
      <dgm:t>
        <a:bodyPr/>
        <a:lstStyle/>
        <a:p>
          <a:r>
            <a:rPr lang="en-IN" b="1"/>
            <a:t>System requirements:</a:t>
          </a:r>
          <a:endParaRPr lang="en-US"/>
        </a:p>
      </dgm:t>
    </dgm:pt>
    <dgm:pt modelId="{52AF599C-1B76-4D33-B712-8CDB03DC47AA}" type="parTrans" cxnId="{AA4244C9-657B-428D-8635-D41421DB0AE2}">
      <dgm:prSet/>
      <dgm:spPr/>
      <dgm:t>
        <a:bodyPr/>
        <a:lstStyle/>
        <a:p>
          <a:endParaRPr lang="en-US"/>
        </a:p>
      </dgm:t>
    </dgm:pt>
    <dgm:pt modelId="{69EFE657-3FAC-4C64-A08C-567A8BA7966F}" type="sibTrans" cxnId="{AA4244C9-657B-428D-8635-D41421DB0AE2}">
      <dgm:prSet/>
      <dgm:spPr/>
      <dgm:t>
        <a:bodyPr/>
        <a:lstStyle/>
        <a:p>
          <a:endParaRPr lang="en-US"/>
        </a:p>
      </dgm:t>
    </dgm:pt>
    <dgm:pt modelId="{E068D68C-44B9-4118-AE57-2F3CA9ED07AA}">
      <dgm:prSet/>
      <dgm:spPr/>
      <dgm:t>
        <a:bodyPr/>
        <a:lstStyle/>
        <a:p>
          <a:r>
            <a:rPr lang="en-US"/>
            <a:t>Hardware:</a:t>
          </a:r>
        </a:p>
      </dgm:t>
    </dgm:pt>
    <dgm:pt modelId="{E36DF458-B704-4BC6-B836-E41E8D9ECBC4}" type="parTrans" cxnId="{E1F69863-DDB5-4214-8FE8-E5D27DDE5D9A}">
      <dgm:prSet/>
      <dgm:spPr/>
      <dgm:t>
        <a:bodyPr/>
        <a:lstStyle/>
        <a:p>
          <a:endParaRPr lang="en-US"/>
        </a:p>
      </dgm:t>
    </dgm:pt>
    <dgm:pt modelId="{D569958F-3CCF-45FA-A35A-04CCCA925416}" type="sibTrans" cxnId="{E1F69863-DDB5-4214-8FE8-E5D27DDE5D9A}">
      <dgm:prSet/>
      <dgm:spPr/>
      <dgm:t>
        <a:bodyPr/>
        <a:lstStyle/>
        <a:p>
          <a:endParaRPr lang="en-US"/>
        </a:p>
      </dgm:t>
    </dgm:pt>
    <dgm:pt modelId="{32A8FEB4-FCC6-4B46-99B9-0771066A8B21}">
      <dgm:prSet/>
      <dgm:spPr/>
      <dgm:t>
        <a:bodyPr/>
        <a:lstStyle/>
        <a:p>
          <a:r>
            <a:rPr lang="en-US"/>
            <a:t>Processor: Intel Core i5 or higher.</a:t>
          </a:r>
        </a:p>
      </dgm:t>
    </dgm:pt>
    <dgm:pt modelId="{A38B7EEE-C6E2-43E0-A60E-147345A9C834}" type="parTrans" cxnId="{0371464E-B116-4F71-A65A-8F62AEF7CBB4}">
      <dgm:prSet/>
      <dgm:spPr/>
      <dgm:t>
        <a:bodyPr/>
        <a:lstStyle/>
        <a:p>
          <a:endParaRPr lang="en-US"/>
        </a:p>
      </dgm:t>
    </dgm:pt>
    <dgm:pt modelId="{1FCF9E66-1B78-4A47-B042-750381DCAAD1}" type="sibTrans" cxnId="{0371464E-B116-4F71-A65A-8F62AEF7CBB4}">
      <dgm:prSet/>
      <dgm:spPr/>
      <dgm:t>
        <a:bodyPr/>
        <a:lstStyle/>
        <a:p>
          <a:endParaRPr lang="en-US"/>
        </a:p>
      </dgm:t>
    </dgm:pt>
    <dgm:pt modelId="{47A13351-4F9D-429A-84EA-6F38C3E40187}">
      <dgm:prSet/>
      <dgm:spPr/>
      <dgm:t>
        <a:bodyPr/>
        <a:lstStyle/>
        <a:p>
          <a:r>
            <a:rPr lang="en-US"/>
            <a:t>RAM: Minimum 8 GB (16 GB recommended for faster processing).</a:t>
          </a:r>
        </a:p>
      </dgm:t>
    </dgm:pt>
    <dgm:pt modelId="{FC3213E7-8D09-4BED-875E-AB68B9507C67}" type="parTrans" cxnId="{F7D15E6B-D58B-4171-9943-0EE72A19EAE0}">
      <dgm:prSet/>
      <dgm:spPr/>
      <dgm:t>
        <a:bodyPr/>
        <a:lstStyle/>
        <a:p>
          <a:endParaRPr lang="en-US"/>
        </a:p>
      </dgm:t>
    </dgm:pt>
    <dgm:pt modelId="{A869E26D-0D0A-4431-9D4C-00202F01FDE9}" type="sibTrans" cxnId="{F7D15E6B-D58B-4171-9943-0EE72A19EAE0}">
      <dgm:prSet/>
      <dgm:spPr/>
      <dgm:t>
        <a:bodyPr/>
        <a:lstStyle/>
        <a:p>
          <a:endParaRPr lang="en-US"/>
        </a:p>
      </dgm:t>
    </dgm:pt>
    <dgm:pt modelId="{9070CE5D-9144-4CC1-A21F-B473B6FE8BD4}">
      <dgm:prSet/>
      <dgm:spPr/>
      <dgm:t>
        <a:bodyPr/>
        <a:lstStyle/>
        <a:p>
          <a:r>
            <a:rPr lang="en-US"/>
            <a:t>Storage: At least 10 GB of free space for datasets and model files.</a:t>
          </a:r>
        </a:p>
      </dgm:t>
    </dgm:pt>
    <dgm:pt modelId="{AE729C65-1DB4-4716-A0AC-6B42C4B00D97}" type="parTrans" cxnId="{1CBC9F16-64E2-4EEB-8414-14524900E19A}">
      <dgm:prSet/>
      <dgm:spPr/>
      <dgm:t>
        <a:bodyPr/>
        <a:lstStyle/>
        <a:p>
          <a:endParaRPr lang="en-US"/>
        </a:p>
      </dgm:t>
    </dgm:pt>
    <dgm:pt modelId="{E41BF606-5FB8-42AD-9A64-FDC659B31DBF}" type="sibTrans" cxnId="{1CBC9F16-64E2-4EEB-8414-14524900E19A}">
      <dgm:prSet/>
      <dgm:spPr/>
      <dgm:t>
        <a:bodyPr/>
        <a:lstStyle/>
        <a:p>
          <a:endParaRPr lang="en-US"/>
        </a:p>
      </dgm:t>
    </dgm:pt>
    <dgm:pt modelId="{8926BCA5-E543-4EA7-B21B-73F2D306E9C5}">
      <dgm:prSet/>
      <dgm:spPr/>
      <dgm:t>
        <a:bodyPr/>
        <a:lstStyle/>
        <a:p>
          <a:r>
            <a:rPr lang="en-US"/>
            <a:t>Software:</a:t>
          </a:r>
        </a:p>
      </dgm:t>
    </dgm:pt>
    <dgm:pt modelId="{4C64A98B-6A91-4911-AEB1-4EF637C6B180}" type="parTrans" cxnId="{591F4286-6743-42CA-8352-10745FF55856}">
      <dgm:prSet/>
      <dgm:spPr/>
      <dgm:t>
        <a:bodyPr/>
        <a:lstStyle/>
        <a:p>
          <a:endParaRPr lang="en-US"/>
        </a:p>
      </dgm:t>
    </dgm:pt>
    <dgm:pt modelId="{2D93A682-2E3E-4086-B77F-0D0C7F411194}" type="sibTrans" cxnId="{591F4286-6743-42CA-8352-10745FF55856}">
      <dgm:prSet/>
      <dgm:spPr/>
      <dgm:t>
        <a:bodyPr/>
        <a:lstStyle/>
        <a:p>
          <a:endParaRPr lang="en-US"/>
        </a:p>
      </dgm:t>
    </dgm:pt>
    <dgm:pt modelId="{BA618B51-DA81-48C7-AF13-F9105EE477E8}">
      <dgm:prSet/>
      <dgm:spPr/>
      <dgm:t>
        <a:bodyPr/>
        <a:lstStyle/>
        <a:p>
          <a:r>
            <a:rPr lang="en-US"/>
            <a:t>Operating System: Windows 10/11 or Linux.</a:t>
          </a:r>
        </a:p>
      </dgm:t>
    </dgm:pt>
    <dgm:pt modelId="{7ED63422-A90B-4840-ADD8-AED1C74DB4A5}" type="parTrans" cxnId="{BD9795A4-6C36-452F-82B3-E3591448645F}">
      <dgm:prSet/>
      <dgm:spPr/>
      <dgm:t>
        <a:bodyPr/>
        <a:lstStyle/>
        <a:p>
          <a:endParaRPr lang="en-US"/>
        </a:p>
      </dgm:t>
    </dgm:pt>
    <dgm:pt modelId="{2B353FDB-C009-4F23-B174-BB477E285B15}" type="sibTrans" cxnId="{BD9795A4-6C36-452F-82B3-E3591448645F}">
      <dgm:prSet/>
      <dgm:spPr/>
      <dgm:t>
        <a:bodyPr/>
        <a:lstStyle/>
        <a:p>
          <a:endParaRPr lang="en-US"/>
        </a:p>
      </dgm:t>
    </dgm:pt>
    <dgm:pt modelId="{8BCEF54B-F407-45B6-8C6C-B8AC4BB66DD1}">
      <dgm:prSet/>
      <dgm:spPr/>
      <dgm:t>
        <a:bodyPr/>
        <a:lstStyle/>
        <a:p>
          <a:r>
            <a:rPr lang="en-US"/>
            <a:t>Development Environment: Jupyter Notebook, Visual Studio Code, or any preferred IDE.</a:t>
          </a:r>
        </a:p>
      </dgm:t>
    </dgm:pt>
    <dgm:pt modelId="{EC9DCD82-6AB8-48CC-AB42-34A7C796FEAA}" type="parTrans" cxnId="{0599A22F-13AE-4408-B71D-18F7E0043124}">
      <dgm:prSet/>
      <dgm:spPr/>
      <dgm:t>
        <a:bodyPr/>
        <a:lstStyle/>
        <a:p>
          <a:endParaRPr lang="en-US"/>
        </a:p>
      </dgm:t>
    </dgm:pt>
    <dgm:pt modelId="{50CE8355-234D-4BDA-A5A2-31E86663C12D}" type="sibTrans" cxnId="{0599A22F-13AE-4408-B71D-18F7E0043124}">
      <dgm:prSet/>
      <dgm:spPr/>
      <dgm:t>
        <a:bodyPr/>
        <a:lstStyle/>
        <a:p>
          <a:endParaRPr lang="en-US"/>
        </a:p>
      </dgm:t>
    </dgm:pt>
    <dgm:pt modelId="{9BF881FE-43C3-4732-8FE6-CDC991CC9BB9}">
      <dgm:prSet/>
      <dgm:spPr/>
      <dgm:t>
        <a:bodyPr/>
        <a:lstStyle/>
        <a:p>
          <a:r>
            <a:rPr lang="en-IN" b="1"/>
            <a:t>Library required to build the model:</a:t>
          </a:r>
          <a:endParaRPr lang="en-US"/>
        </a:p>
      </dgm:t>
    </dgm:pt>
    <dgm:pt modelId="{9CE866BF-A5A7-4D23-B90B-ADBA6632CFFE}" type="parTrans" cxnId="{D2B3043F-6206-4189-9DAF-61BFCB57CC1B}">
      <dgm:prSet/>
      <dgm:spPr/>
      <dgm:t>
        <a:bodyPr/>
        <a:lstStyle/>
        <a:p>
          <a:endParaRPr lang="en-US"/>
        </a:p>
      </dgm:t>
    </dgm:pt>
    <dgm:pt modelId="{7E0D3718-8FFF-49DD-866A-69CC6830B79E}" type="sibTrans" cxnId="{D2B3043F-6206-4189-9DAF-61BFCB57CC1B}">
      <dgm:prSet/>
      <dgm:spPr/>
      <dgm:t>
        <a:bodyPr/>
        <a:lstStyle/>
        <a:p>
          <a:endParaRPr lang="en-US"/>
        </a:p>
      </dgm:t>
    </dgm:pt>
    <dgm:pt modelId="{BC3C5B04-4BB2-421D-B8D5-C59D1815A579}">
      <dgm:prSet/>
      <dgm:spPr/>
      <dgm:t>
        <a:bodyPr/>
        <a:lstStyle/>
        <a:p>
          <a:r>
            <a:rPr lang="en-US"/>
            <a:t>Data Manipulation and Preprocessing :    pandas ,NumPy , re</a:t>
          </a:r>
        </a:p>
      </dgm:t>
    </dgm:pt>
    <dgm:pt modelId="{188D3DED-35D6-4712-A04C-3919FAF02DD5}" type="parTrans" cxnId="{3DA71C98-F8AD-4DA7-851A-C1CC3F921F80}">
      <dgm:prSet/>
      <dgm:spPr/>
      <dgm:t>
        <a:bodyPr/>
        <a:lstStyle/>
        <a:p>
          <a:endParaRPr lang="en-US"/>
        </a:p>
      </dgm:t>
    </dgm:pt>
    <dgm:pt modelId="{6F78C4DA-6F2D-4744-B50F-DF2F8C975200}" type="sibTrans" cxnId="{3DA71C98-F8AD-4DA7-851A-C1CC3F921F80}">
      <dgm:prSet/>
      <dgm:spPr/>
      <dgm:t>
        <a:bodyPr/>
        <a:lstStyle/>
        <a:p>
          <a:endParaRPr lang="en-US"/>
        </a:p>
      </dgm:t>
    </dgm:pt>
    <dgm:pt modelId="{AED5FDDF-5B80-48C5-9FB1-EDA44DCA4B53}">
      <dgm:prSet/>
      <dgm:spPr/>
      <dgm:t>
        <a:bodyPr/>
        <a:lstStyle/>
        <a:p>
          <a:r>
            <a:rPr lang="en-US"/>
            <a:t>Machine Learning &amp; Feature Engineering:  sklearn</a:t>
          </a:r>
        </a:p>
      </dgm:t>
    </dgm:pt>
    <dgm:pt modelId="{B1C40FD4-F394-4A82-8A1D-E0682556C8C3}" type="parTrans" cxnId="{5092671C-95F5-41B1-8251-0CE3C60FFE8F}">
      <dgm:prSet/>
      <dgm:spPr/>
      <dgm:t>
        <a:bodyPr/>
        <a:lstStyle/>
        <a:p>
          <a:endParaRPr lang="en-US"/>
        </a:p>
      </dgm:t>
    </dgm:pt>
    <dgm:pt modelId="{FAA45529-82C6-4C57-8321-C15AD68CE8B1}" type="sibTrans" cxnId="{5092671C-95F5-41B1-8251-0CE3C60FFE8F}">
      <dgm:prSet/>
      <dgm:spPr/>
      <dgm:t>
        <a:bodyPr/>
        <a:lstStyle/>
        <a:p>
          <a:endParaRPr lang="en-US"/>
        </a:p>
      </dgm:t>
    </dgm:pt>
    <dgm:pt modelId="{466B4FEA-7FEA-45F1-AA49-BEC3584E3B87}">
      <dgm:prSet/>
      <dgm:spPr/>
      <dgm:t>
        <a:bodyPr/>
        <a:lstStyle/>
        <a:p>
          <a:r>
            <a:rPr lang="en-US"/>
            <a:t>Visualization:                                                  seaborn,matplotlib</a:t>
          </a:r>
        </a:p>
      </dgm:t>
    </dgm:pt>
    <dgm:pt modelId="{190886D8-1FC9-467D-BB28-8C1FF9C35346}" type="parTrans" cxnId="{DC321973-2D8C-403D-935D-0081D67C5904}">
      <dgm:prSet/>
      <dgm:spPr/>
      <dgm:t>
        <a:bodyPr/>
        <a:lstStyle/>
        <a:p>
          <a:endParaRPr lang="en-US"/>
        </a:p>
      </dgm:t>
    </dgm:pt>
    <dgm:pt modelId="{56D76B55-FEBE-45E3-ACE2-75AC2536B4C5}" type="sibTrans" cxnId="{DC321973-2D8C-403D-935D-0081D67C5904}">
      <dgm:prSet/>
      <dgm:spPr/>
      <dgm:t>
        <a:bodyPr/>
        <a:lstStyle/>
        <a:p>
          <a:endParaRPr lang="en-US"/>
        </a:p>
      </dgm:t>
    </dgm:pt>
    <dgm:pt modelId="{6753AF17-D8BD-450D-9841-30923FED9FB4}">
      <dgm:prSet/>
      <dgm:spPr/>
      <dgm:t>
        <a:bodyPr/>
        <a:lstStyle/>
        <a:p>
          <a:r>
            <a:rPr lang="en-IN" b="1"/>
            <a:t>:</a:t>
          </a:r>
          <a:endParaRPr lang="en-US"/>
        </a:p>
      </dgm:t>
    </dgm:pt>
    <dgm:pt modelId="{717A98F4-1A5A-42F3-BD7E-8B521ABC7C50}" type="parTrans" cxnId="{1D134DD7-E8FB-4B14-9F7A-E6DA6043A5EB}">
      <dgm:prSet/>
      <dgm:spPr/>
      <dgm:t>
        <a:bodyPr/>
        <a:lstStyle/>
        <a:p>
          <a:endParaRPr lang="en-US"/>
        </a:p>
      </dgm:t>
    </dgm:pt>
    <dgm:pt modelId="{3743EAF7-66C9-484D-96E4-62AF7E376E9C}" type="sibTrans" cxnId="{1D134DD7-E8FB-4B14-9F7A-E6DA6043A5EB}">
      <dgm:prSet/>
      <dgm:spPr/>
      <dgm:t>
        <a:bodyPr/>
        <a:lstStyle/>
        <a:p>
          <a:endParaRPr lang="en-US"/>
        </a:p>
      </dgm:t>
    </dgm:pt>
    <dgm:pt modelId="{D31C2060-289D-4A9A-AE81-1051634CC3FE}" type="pres">
      <dgm:prSet presAssocID="{E8F62EFB-48C6-4EC1-B2D2-28A2C702C372}" presName="diagram" presStyleCnt="0">
        <dgm:presLayoutVars>
          <dgm:dir/>
          <dgm:resizeHandles val="exact"/>
        </dgm:presLayoutVars>
      </dgm:prSet>
      <dgm:spPr/>
    </dgm:pt>
    <dgm:pt modelId="{E42A6E27-820D-44D5-A8DC-ECEFE53DE8A0}" type="pres">
      <dgm:prSet presAssocID="{43C6F38D-7242-489A-8816-88403EDD3788}" presName="node" presStyleLbl="node1" presStyleIdx="0" presStyleCnt="11">
        <dgm:presLayoutVars>
          <dgm:bulletEnabled val="1"/>
        </dgm:presLayoutVars>
      </dgm:prSet>
      <dgm:spPr/>
    </dgm:pt>
    <dgm:pt modelId="{DA39EF88-66E1-41EF-A4E1-742384A4076D}" type="pres">
      <dgm:prSet presAssocID="{69EFE657-3FAC-4C64-A08C-567A8BA7966F}" presName="sibTrans" presStyleCnt="0"/>
      <dgm:spPr/>
    </dgm:pt>
    <dgm:pt modelId="{EEBCFDFD-E05C-4595-9A28-8CCA0EEEB4BC}" type="pres">
      <dgm:prSet presAssocID="{E068D68C-44B9-4118-AE57-2F3CA9ED07AA}" presName="node" presStyleLbl="node1" presStyleIdx="1" presStyleCnt="11">
        <dgm:presLayoutVars>
          <dgm:bulletEnabled val="1"/>
        </dgm:presLayoutVars>
      </dgm:prSet>
      <dgm:spPr/>
    </dgm:pt>
    <dgm:pt modelId="{704D25CF-20EE-4FE6-9C98-3E8ED6599172}" type="pres">
      <dgm:prSet presAssocID="{D569958F-3CCF-45FA-A35A-04CCCA925416}" presName="sibTrans" presStyleCnt="0"/>
      <dgm:spPr/>
    </dgm:pt>
    <dgm:pt modelId="{CB9EF785-9ABD-4070-9826-3AC354949D73}" type="pres">
      <dgm:prSet presAssocID="{32A8FEB4-FCC6-4B46-99B9-0771066A8B21}" presName="node" presStyleLbl="node1" presStyleIdx="2" presStyleCnt="11">
        <dgm:presLayoutVars>
          <dgm:bulletEnabled val="1"/>
        </dgm:presLayoutVars>
      </dgm:prSet>
      <dgm:spPr/>
    </dgm:pt>
    <dgm:pt modelId="{354AD6FD-24F3-461F-B7BD-3E23EAEC602E}" type="pres">
      <dgm:prSet presAssocID="{1FCF9E66-1B78-4A47-B042-750381DCAAD1}" presName="sibTrans" presStyleCnt="0"/>
      <dgm:spPr/>
    </dgm:pt>
    <dgm:pt modelId="{DA05F7C0-3EB5-403F-A07D-40B2C9143303}" type="pres">
      <dgm:prSet presAssocID="{47A13351-4F9D-429A-84EA-6F38C3E40187}" presName="node" presStyleLbl="node1" presStyleIdx="3" presStyleCnt="11">
        <dgm:presLayoutVars>
          <dgm:bulletEnabled val="1"/>
        </dgm:presLayoutVars>
      </dgm:prSet>
      <dgm:spPr/>
    </dgm:pt>
    <dgm:pt modelId="{F74762E2-2B29-432C-83D7-FE6479DBB894}" type="pres">
      <dgm:prSet presAssocID="{A869E26D-0D0A-4431-9D4C-00202F01FDE9}" presName="sibTrans" presStyleCnt="0"/>
      <dgm:spPr/>
    </dgm:pt>
    <dgm:pt modelId="{4AE5A634-3F4B-40DB-A3CE-C82623556A02}" type="pres">
      <dgm:prSet presAssocID="{9070CE5D-9144-4CC1-A21F-B473B6FE8BD4}" presName="node" presStyleLbl="node1" presStyleIdx="4" presStyleCnt="11">
        <dgm:presLayoutVars>
          <dgm:bulletEnabled val="1"/>
        </dgm:presLayoutVars>
      </dgm:prSet>
      <dgm:spPr/>
    </dgm:pt>
    <dgm:pt modelId="{4E7E90C1-9442-4C2B-8BFD-521E1935C502}" type="pres">
      <dgm:prSet presAssocID="{E41BF606-5FB8-42AD-9A64-FDC659B31DBF}" presName="sibTrans" presStyleCnt="0"/>
      <dgm:spPr/>
    </dgm:pt>
    <dgm:pt modelId="{3B0C6BB1-9D96-4AE5-9641-389B3D3D0CA4}" type="pres">
      <dgm:prSet presAssocID="{8926BCA5-E543-4EA7-B21B-73F2D306E9C5}" presName="node" presStyleLbl="node1" presStyleIdx="5" presStyleCnt="11">
        <dgm:presLayoutVars>
          <dgm:bulletEnabled val="1"/>
        </dgm:presLayoutVars>
      </dgm:prSet>
      <dgm:spPr/>
    </dgm:pt>
    <dgm:pt modelId="{69A6C01C-D52A-4F96-B6C4-6A12A1E0C599}" type="pres">
      <dgm:prSet presAssocID="{2D93A682-2E3E-4086-B77F-0D0C7F411194}" presName="sibTrans" presStyleCnt="0"/>
      <dgm:spPr/>
    </dgm:pt>
    <dgm:pt modelId="{ED46C7FA-EA4F-4B1B-BD37-B07EFB88935B}" type="pres">
      <dgm:prSet presAssocID="{BA618B51-DA81-48C7-AF13-F9105EE477E8}" presName="node" presStyleLbl="node1" presStyleIdx="6" presStyleCnt="11">
        <dgm:presLayoutVars>
          <dgm:bulletEnabled val="1"/>
        </dgm:presLayoutVars>
      </dgm:prSet>
      <dgm:spPr/>
    </dgm:pt>
    <dgm:pt modelId="{E023F99B-5D12-4EDC-B3EF-C65D1D07C16D}" type="pres">
      <dgm:prSet presAssocID="{2B353FDB-C009-4F23-B174-BB477E285B15}" presName="sibTrans" presStyleCnt="0"/>
      <dgm:spPr/>
    </dgm:pt>
    <dgm:pt modelId="{A6B32E38-756F-426F-9069-408286C2FA6F}" type="pres">
      <dgm:prSet presAssocID="{8BCEF54B-F407-45B6-8C6C-B8AC4BB66DD1}" presName="node" presStyleLbl="node1" presStyleIdx="7" presStyleCnt="11">
        <dgm:presLayoutVars>
          <dgm:bulletEnabled val="1"/>
        </dgm:presLayoutVars>
      </dgm:prSet>
      <dgm:spPr/>
    </dgm:pt>
    <dgm:pt modelId="{4FE5FDCC-9374-47CC-A765-25EC1BF4D589}" type="pres">
      <dgm:prSet presAssocID="{50CE8355-234D-4BDA-A5A2-31E86663C12D}" presName="sibTrans" presStyleCnt="0"/>
      <dgm:spPr/>
    </dgm:pt>
    <dgm:pt modelId="{120EE12C-DD01-49B3-8FA1-003C1953C9BA}" type="pres">
      <dgm:prSet presAssocID="{BC3C5B04-4BB2-421D-B8D5-C59D1815A579}" presName="node" presStyleLbl="node1" presStyleIdx="8" presStyleCnt="11">
        <dgm:presLayoutVars>
          <dgm:bulletEnabled val="1"/>
        </dgm:presLayoutVars>
      </dgm:prSet>
      <dgm:spPr/>
    </dgm:pt>
    <dgm:pt modelId="{821D85D0-B5CB-447E-9F43-DFF227A289AC}" type="pres">
      <dgm:prSet presAssocID="{6F78C4DA-6F2D-4744-B50F-DF2F8C975200}" presName="sibTrans" presStyleCnt="0"/>
      <dgm:spPr/>
    </dgm:pt>
    <dgm:pt modelId="{D39F9A15-D85A-4B44-92F0-B1EBDE722D70}" type="pres">
      <dgm:prSet presAssocID="{AED5FDDF-5B80-48C5-9FB1-EDA44DCA4B53}" presName="node" presStyleLbl="node1" presStyleIdx="9" presStyleCnt="11">
        <dgm:presLayoutVars>
          <dgm:bulletEnabled val="1"/>
        </dgm:presLayoutVars>
      </dgm:prSet>
      <dgm:spPr/>
    </dgm:pt>
    <dgm:pt modelId="{6D925624-047B-4B1C-93E3-590ED163335D}" type="pres">
      <dgm:prSet presAssocID="{FAA45529-82C6-4C57-8321-C15AD68CE8B1}" presName="sibTrans" presStyleCnt="0"/>
      <dgm:spPr/>
    </dgm:pt>
    <dgm:pt modelId="{599C85A7-99E6-46DC-B094-1D94415980AB}" type="pres">
      <dgm:prSet presAssocID="{466B4FEA-7FEA-45F1-AA49-BEC3584E3B8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EAAD103-75EA-4E14-A3B6-8724F9E3CA6F}" type="presOf" srcId="{8926BCA5-E543-4EA7-B21B-73F2D306E9C5}" destId="{3B0C6BB1-9D96-4AE5-9641-389B3D3D0CA4}" srcOrd="0" destOrd="0" presId="urn:microsoft.com/office/officeart/2005/8/layout/default"/>
    <dgm:cxn modelId="{EE56A20F-08D1-408E-A40D-41738CE691A8}" type="presOf" srcId="{6753AF17-D8BD-450D-9841-30923FED9FB4}" destId="{599C85A7-99E6-46DC-B094-1D94415980AB}" srcOrd="0" destOrd="1" presId="urn:microsoft.com/office/officeart/2005/8/layout/default"/>
    <dgm:cxn modelId="{F33B1710-2EC7-4C94-B13D-2914C1462BFE}" type="presOf" srcId="{43C6F38D-7242-489A-8816-88403EDD3788}" destId="{E42A6E27-820D-44D5-A8DC-ECEFE53DE8A0}" srcOrd="0" destOrd="0" presId="urn:microsoft.com/office/officeart/2005/8/layout/default"/>
    <dgm:cxn modelId="{1CBC9F16-64E2-4EEB-8414-14524900E19A}" srcId="{E8F62EFB-48C6-4EC1-B2D2-28A2C702C372}" destId="{9070CE5D-9144-4CC1-A21F-B473B6FE8BD4}" srcOrd="4" destOrd="0" parTransId="{AE729C65-1DB4-4716-A0AC-6B42C4B00D97}" sibTransId="{E41BF606-5FB8-42AD-9A64-FDC659B31DBF}"/>
    <dgm:cxn modelId="{08127619-8856-4B06-A90A-DCD3590DAA20}" type="presOf" srcId="{9BF881FE-43C3-4732-8FE6-CDC991CC9BB9}" destId="{A6B32E38-756F-426F-9069-408286C2FA6F}" srcOrd="0" destOrd="1" presId="urn:microsoft.com/office/officeart/2005/8/layout/default"/>
    <dgm:cxn modelId="{F324BB1A-B0C2-47A7-A73E-9E776ED826A7}" type="presOf" srcId="{E8F62EFB-48C6-4EC1-B2D2-28A2C702C372}" destId="{D31C2060-289D-4A9A-AE81-1051634CC3FE}" srcOrd="0" destOrd="0" presId="urn:microsoft.com/office/officeart/2005/8/layout/default"/>
    <dgm:cxn modelId="{5092671C-95F5-41B1-8251-0CE3C60FFE8F}" srcId="{E8F62EFB-48C6-4EC1-B2D2-28A2C702C372}" destId="{AED5FDDF-5B80-48C5-9FB1-EDA44DCA4B53}" srcOrd="9" destOrd="0" parTransId="{B1C40FD4-F394-4A82-8A1D-E0682556C8C3}" sibTransId="{FAA45529-82C6-4C57-8321-C15AD68CE8B1}"/>
    <dgm:cxn modelId="{9FE64220-7710-4889-8599-839142DAA810}" type="presOf" srcId="{32A8FEB4-FCC6-4B46-99B9-0771066A8B21}" destId="{CB9EF785-9ABD-4070-9826-3AC354949D73}" srcOrd="0" destOrd="0" presId="urn:microsoft.com/office/officeart/2005/8/layout/default"/>
    <dgm:cxn modelId="{0599A22F-13AE-4408-B71D-18F7E0043124}" srcId="{E8F62EFB-48C6-4EC1-B2D2-28A2C702C372}" destId="{8BCEF54B-F407-45B6-8C6C-B8AC4BB66DD1}" srcOrd="7" destOrd="0" parTransId="{EC9DCD82-6AB8-48CC-AB42-34A7C796FEAA}" sibTransId="{50CE8355-234D-4BDA-A5A2-31E86663C12D}"/>
    <dgm:cxn modelId="{D2B3043F-6206-4189-9DAF-61BFCB57CC1B}" srcId="{8BCEF54B-F407-45B6-8C6C-B8AC4BB66DD1}" destId="{9BF881FE-43C3-4732-8FE6-CDC991CC9BB9}" srcOrd="0" destOrd="0" parTransId="{9CE866BF-A5A7-4D23-B90B-ADBA6632CFFE}" sibTransId="{7E0D3718-8FFF-49DD-866A-69CC6830B79E}"/>
    <dgm:cxn modelId="{7551505B-73B9-424F-B14A-E3B9D0DD9391}" type="presOf" srcId="{8BCEF54B-F407-45B6-8C6C-B8AC4BB66DD1}" destId="{A6B32E38-756F-426F-9069-408286C2FA6F}" srcOrd="0" destOrd="0" presId="urn:microsoft.com/office/officeart/2005/8/layout/default"/>
    <dgm:cxn modelId="{E1F69863-DDB5-4214-8FE8-E5D27DDE5D9A}" srcId="{E8F62EFB-48C6-4EC1-B2D2-28A2C702C372}" destId="{E068D68C-44B9-4118-AE57-2F3CA9ED07AA}" srcOrd="1" destOrd="0" parTransId="{E36DF458-B704-4BC6-B836-E41E8D9ECBC4}" sibTransId="{D569958F-3CCF-45FA-A35A-04CCCA925416}"/>
    <dgm:cxn modelId="{8A7AC546-62BF-49F5-A774-7680A65CB742}" type="presOf" srcId="{E068D68C-44B9-4118-AE57-2F3CA9ED07AA}" destId="{EEBCFDFD-E05C-4595-9A28-8CCA0EEEB4BC}" srcOrd="0" destOrd="0" presId="urn:microsoft.com/office/officeart/2005/8/layout/default"/>
    <dgm:cxn modelId="{8176A349-2127-44AE-83C1-C66C8EAED2DF}" type="presOf" srcId="{466B4FEA-7FEA-45F1-AA49-BEC3584E3B87}" destId="{599C85A7-99E6-46DC-B094-1D94415980AB}" srcOrd="0" destOrd="0" presId="urn:microsoft.com/office/officeart/2005/8/layout/default"/>
    <dgm:cxn modelId="{F7D15E6B-D58B-4171-9943-0EE72A19EAE0}" srcId="{E8F62EFB-48C6-4EC1-B2D2-28A2C702C372}" destId="{47A13351-4F9D-429A-84EA-6F38C3E40187}" srcOrd="3" destOrd="0" parTransId="{FC3213E7-8D09-4BED-875E-AB68B9507C67}" sibTransId="{A869E26D-0D0A-4431-9D4C-00202F01FDE9}"/>
    <dgm:cxn modelId="{0371464E-B116-4F71-A65A-8F62AEF7CBB4}" srcId="{E8F62EFB-48C6-4EC1-B2D2-28A2C702C372}" destId="{32A8FEB4-FCC6-4B46-99B9-0771066A8B21}" srcOrd="2" destOrd="0" parTransId="{A38B7EEE-C6E2-43E0-A60E-147345A9C834}" sibTransId="{1FCF9E66-1B78-4A47-B042-750381DCAAD1}"/>
    <dgm:cxn modelId="{DC321973-2D8C-403D-935D-0081D67C5904}" srcId="{E8F62EFB-48C6-4EC1-B2D2-28A2C702C372}" destId="{466B4FEA-7FEA-45F1-AA49-BEC3584E3B87}" srcOrd="10" destOrd="0" parTransId="{190886D8-1FC9-467D-BB28-8C1FF9C35346}" sibTransId="{56D76B55-FEBE-45E3-ACE2-75AC2536B4C5}"/>
    <dgm:cxn modelId="{591F4286-6743-42CA-8352-10745FF55856}" srcId="{E8F62EFB-48C6-4EC1-B2D2-28A2C702C372}" destId="{8926BCA5-E543-4EA7-B21B-73F2D306E9C5}" srcOrd="5" destOrd="0" parTransId="{4C64A98B-6A91-4911-AEB1-4EF637C6B180}" sibTransId="{2D93A682-2E3E-4086-B77F-0D0C7F411194}"/>
    <dgm:cxn modelId="{3DA71C98-F8AD-4DA7-851A-C1CC3F921F80}" srcId="{E8F62EFB-48C6-4EC1-B2D2-28A2C702C372}" destId="{BC3C5B04-4BB2-421D-B8D5-C59D1815A579}" srcOrd="8" destOrd="0" parTransId="{188D3DED-35D6-4712-A04C-3919FAF02DD5}" sibTransId="{6F78C4DA-6F2D-4744-B50F-DF2F8C975200}"/>
    <dgm:cxn modelId="{BD9795A4-6C36-452F-82B3-E3591448645F}" srcId="{E8F62EFB-48C6-4EC1-B2D2-28A2C702C372}" destId="{BA618B51-DA81-48C7-AF13-F9105EE477E8}" srcOrd="6" destOrd="0" parTransId="{7ED63422-A90B-4840-ADD8-AED1C74DB4A5}" sibTransId="{2B353FDB-C009-4F23-B174-BB477E285B15}"/>
    <dgm:cxn modelId="{01E7B6B1-F1E6-4209-A244-7A9D9D466546}" type="presOf" srcId="{BA618B51-DA81-48C7-AF13-F9105EE477E8}" destId="{ED46C7FA-EA4F-4B1B-BD37-B07EFB88935B}" srcOrd="0" destOrd="0" presId="urn:microsoft.com/office/officeart/2005/8/layout/default"/>
    <dgm:cxn modelId="{DB4F09BA-82B8-4FF0-A878-546B2E30C0C3}" type="presOf" srcId="{9070CE5D-9144-4CC1-A21F-B473B6FE8BD4}" destId="{4AE5A634-3F4B-40DB-A3CE-C82623556A02}" srcOrd="0" destOrd="0" presId="urn:microsoft.com/office/officeart/2005/8/layout/default"/>
    <dgm:cxn modelId="{AA4244C9-657B-428D-8635-D41421DB0AE2}" srcId="{E8F62EFB-48C6-4EC1-B2D2-28A2C702C372}" destId="{43C6F38D-7242-489A-8816-88403EDD3788}" srcOrd="0" destOrd="0" parTransId="{52AF599C-1B76-4D33-B712-8CDB03DC47AA}" sibTransId="{69EFE657-3FAC-4C64-A08C-567A8BA7966F}"/>
    <dgm:cxn modelId="{1D134DD7-E8FB-4B14-9F7A-E6DA6043A5EB}" srcId="{466B4FEA-7FEA-45F1-AA49-BEC3584E3B87}" destId="{6753AF17-D8BD-450D-9841-30923FED9FB4}" srcOrd="0" destOrd="0" parTransId="{717A98F4-1A5A-42F3-BD7E-8B521ABC7C50}" sibTransId="{3743EAF7-66C9-484D-96E4-62AF7E376E9C}"/>
    <dgm:cxn modelId="{7319B8E4-D95D-4038-B23F-AE915C4B5293}" type="presOf" srcId="{47A13351-4F9D-429A-84EA-6F38C3E40187}" destId="{DA05F7C0-3EB5-403F-A07D-40B2C9143303}" srcOrd="0" destOrd="0" presId="urn:microsoft.com/office/officeart/2005/8/layout/default"/>
    <dgm:cxn modelId="{D4C611E6-E9AC-489E-90B5-E7C691368EB6}" type="presOf" srcId="{AED5FDDF-5B80-48C5-9FB1-EDA44DCA4B53}" destId="{D39F9A15-D85A-4B44-92F0-B1EBDE722D70}" srcOrd="0" destOrd="0" presId="urn:microsoft.com/office/officeart/2005/8/layout/default"/>
    <dgm:cxn modelId="{31C9B8F4-D1FC-41AD-97FA-32F6BE3FA83C}" type="presOf" srcId="{BC3C5B04-4BB2-421D-B8D5-C59D1815A579}" destId="{120EE12C-DD01-49B3-8FA1-003C1953C9BA}" srcOrd="0" destOrd="0" presId="urn:microsoft.com/office/officeart/2005/8/layout/default"/>
    <dgm:cxn modelId="{1C2C6F6F-8568-4DEF-AB31-0559E11B5BF9}" type="presParOf" srcId="{D31C2060-289D-4A9A-AE81-1051634CC3FE}" destId="{E42A6E27-820D-44D5-A8DC-ECEFE53DE8A0}" srcOrd="0" destOrd="0" presId="urn:microsoft.com/office/officeart/2005/8/layout/default"/>
    <dgm:cxn modelId="{3309A351-815C-4B35-B00C-5FBDBB160E12}" type="presParOf" srcId="{D31C2060-289D-4A9A-AE81-1051634CC3FE}" destId="{DA39EF88-66E1-41EF-A4E1-742384A4076D}" srcOrd="1" destOrd="0" presId="urn:microsoft.com/office/officeart/2005/8/layout/default"/>
    <dgm:cxn modelId="{886EA625-3520-406A-8DB5-FF498CCE86D2}" type="presParOf" srcId="{D31C2060-289D-4A9A-AE81-1051634CC3FE}" destId="{EEBCFDFD-E05C-4595-9A28-8CCA0EEEB4BC}" srcOrd="2" destOrd="0" presId="urn:microsoft.com/office/officeart/2005/8/layout/default"/>
    <dgm:cxn modelId="{251E249A-5A62-4F43-A679-9EB569BBCD11}" type="presParOf" srcId="{D31C2060-289D-4A9A-AE81-1051634CC3FE}" destId="{704D25CF-20EE-4FE6-9C98-3E8ED6599172}" srcOrd="3" destOrd="0" presId="urn:microsoft.com/office/officeart/2005/8/layout/default"/>
    <dgm:cxn modelId="{87246623-6DAB-49B4-B1ED-1E6FC5186F79}" type="presParOf" srcId="{D31C2060-289D-4A9A-AE81-1051634CC3FE}" destId="{CB9EF785-9ABD-4070-9826-3AC354949D73}" srcOrd="4" destOrd="0" presId="urn:microsoft.com/office/officeart/2005/8/layout/default"/>
    <dgm:cxn modelId="{C46FE2DA-5A3F-46CC-8856-20936B6AB8D3}" type="presParOf" srcId="{D31C2060-289D-4A9A-AE81-1051634CC3FE}" destId="{354AD6FD-24F3-461F-B7BD-3E23EAEC602E}" srcOrd="5" destOrd="0" presId="urn:microsoft.com/office/officeart/2005/8/layout/default"/>
    <dgm:cxn modelId="{EE0E637F-2486-4EA2-8C81-082A10445729}" type="presParOf" srcId="{D31C2060-289D-4A9A-AE81-1051634CC3FE}" destId="{DA05F7C0-3EB5-403F-A07D-40B2C9143303}" srcOrd="6" destOrd="0" presId="urn:microsoft.com/office/officeart/2005/8/layout/default"/>
    <dgm:cxn modelId="{72785436-EA6F-411D-B0A7-D8F65E8FAD92}" type="presParOf" srcId="{D31C2060-289D-4A9A-AE81-1051634CC3FE}" destId="{F74762E2-2B29-432C-83D7-FE6479DBB894}" srcOrd="7" destOrd="0" presId="urn:microsoft.com/office/officeart/2005/8/layout/default"/>
    <dgm:cxn modelId="{57F5BDAA-A7BF-425F-9F12-37A62D5FAABC}" type="presParOf" srcId="{D31C2060-289D-4A9A-AE81-1051634CC3FE}" destId="{4AE5A634-3F4B-40DB-A3CE-C82623556A02}" srcOrd="8" destOrd="0" presId="urn:microsoft.com/office/officeart/2005/8/layout/default"/>
    <dgm:cxn modelId="{2784C413-9088-4D01-AE86-5DE0C42A0110}" type="presParOf" srcId="{D31C2060-289D-4A9A-AE81-1051634CC3FE}" destId="{4E7E90C1-9442-4C2B-8BFD-521E1935C502}" srcOrd="9" destOrd="0" presId="urn:microsoft.com/office/officeart/2005/8/layout/default"/>
    <dgm:cxn modelId="{C300759A-A888-4F5E-9601-2E698B2BFD8F}" type="presParOf" srcId="{D31C2060-289D-4A9A-AE81-1051634CC3FE}" destId="{3B0C6BB1-9D96-4AE5-9641-389B3D3D0CA4}" srcOrd="10" destOrd="0" presId="urn:microsoft.com/office/officeart/2005/8/layout/default"/>
    <dgm:cxn modelId="{0C7BEA50-9C7B-46AA-9AC4-2CEAB1C957CA}" type="presParOf" srcId="{D31C2060-289D-4A9A-AE81-1051634CC3FE}" destId="{69A6C01C-D52A-4F96-B6C4-6A12A1E0C599}" srcOrd="11" destOrd="0" presId="urn:microsoft.com/office/officeart/2005/8/layout/default"/>
    <dgm:cxn modelId="{57C09FA5-175A-4AEC-A814-8BDE8991A206}" type="presParOf" srcId="{D31C2060-289D-4A9A-AE81-1051634CC3FE}" destId="{ED46C7FA-EA4F-4B1B-BD37-B07EFB88935B}" srcOrd="12" destOrd="0" presId="urn:microsoft.com/office/officeart/2005/8/layout/default"/>
    <dgm:cxn modelId="{3DD77D05-BB1B-4FB4-A3BB-76F7B324DE67}" type="presParOf" srcId="{D31C2060-289D-4A9A-AE81-1051634CC3FE}" destId="{E023F99B-5D12-4EDC-B3EF-C65D1D07C16D}" srcOrd="13" destOrd="0" presId="urn:microsoft.com/office/officeart/2005/8/layout/default"/>
    <dgm:cxn modelId="{0A8DEA34-A9C9-4A1F-AC00-7062692A8196}" type="presParOf" srcId="{D31C2060-289D-4A9A-AE81-1051634CC3FE}" destId="{A6B32E38-756F-426F-9069-408286C2FA6F}" srcOrd="14" destOrd="0" presId="urn:microsoft.com/office/officeart/2005/8/layout/default"/>
    <dgm:cxn modelId="{2E70C762-6D42-420C-9B84-ABB569169C6D}" type="presParOf" srcId="{D31C2060-289D-4A9A-AE81-1051634CC3FE}" destId="{4FE5FDCC-9374-47CC-A765-25EC1BF4D589}" srcOrd="15" destOrd="0" presId="urn:microsoft.com/office/officeart/2005/8/layout/default"/>
    <dgm:cxn modelId="{4DDE9F32-4483-49CF-BC2C-147E2BEAE06B}" type="presParOf" srcId="{D31C2060-289D-4A9A-AE81-1051634CC3FE}" destId="{120EE12C-DD01-49B3-8FA1-003C1953C9BA}" srcOrd="16" destOrd="0" presId="urn:microsoft.com/office/officeart/2005/8/layout/default"/>
    <dgm:cxn modelId="{D670CA0E-F456-4DF6-BD72-6EAC5769AD7B}" type="presParOf" srcId="{D31C2060-289D-4A9A-AE81-1051634CC3FE}" destId="{821D85D0-B5CB-447E-9F43-DFF227A289AC}" srcOrd="17" destOrd="0" presId="urn:microsoft.com/office/officeart/2005/8/layout/default"/>
    <dgm:cxn modelId="{2F66AB9B-BCB5-4436-8DC4-40445F1BB4A0}" type="presParOf" srcId="{D31C2060-289D-4A9A-AE81-1051634CC3FE}" destId="{D39F9A15-D85A-4B44-92F0-B1EBDE722D70}" srcOrd="18" destOrd="0" presId="urn:microsoft.com/office/officeart/2005/8/layout/default"/>
    <dgm:cxn modelId="{EC0D0AD4-847E-4CB7-92F0-D733B6A3634D}" type="presParOf" srcId="{D31C2060-289D-4A9A-AE81-1051634CC3FE}" destId="{6D925624-047B-4B1C-93E3-590ED163335D}" srcOrd="19" destOrd="0" presId="urn:microsoft.com/office/officeart/2005/8/layout/default"/>
    <dgm:cxn modelId="{4EBACD50-CB20-4378-A65F-30BD79002AD3}" type="presParOf" srcId="{D31C2060-289D-4A9A-AE81-1051634CC3FE}" destId="{599C85A7-99E6-46DC-B094-1D94415980AB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03BC5-86FF-452B-9AD5-E5CA1FFADF38}">
      <dsp:nvSpPr>
        <dsp:cNvPr id="0" name=""/>
        <dsp:cNvSpPr/>
      </dsp:nvSpPr>
      <dsp:spPr>
        <a:xfrm>
          <a:off x="699404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79963-0354-43A3-833E-237CF15027B0}">
      <dsp:nvSpPr>
        <dsp:cNvPr id="0" name=""/>
        <dsp:cNvSpPr/>
      </dsp:nvSpPr>
      <dsp:spPr>
        <a:xfrm>
          <a:off x="874218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5A812-F0E8-41AA-BF27-5296F1E8F1A6}">
      <dsp:nvSpPr>
        <dsp:cNvPr id="0" name=""/>
        <dsp:cNvSpPr/>
      </dsp:nvSpPr>
      <dsp:spPr>
        <a:xfrm>
          <a:off x="437182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Problem Statement </a:t>
          </a:r>
          <a:endParaRPr lang="en-US" sz="1200" kern="1200"/>
        </a:p>
      </dsp:txBody>
      <dsp:txXfrm>
        <a:off x="437182" y="1077098"/>
        <a:ext cx="1344726" cy="537890"/>
      </dsp:txXfrm>
    </dsp:sp>
    <dsp:sp modelId="{E17BD1D1-C4FF-4B24-9286-85FD22EA5350}">
      <dsp:nvSpPr>
        <dsp:cNvPr id="0" name=""/>
        <dsp:cNvSpPr/>
      </dsp:nvSpPr>
      <dsp:spPr>
        <a:xfrm>
          <a:off x="2279457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B28D-06B5-4D7E-AD38-F47C59AB6985}">
      <dsp:nvSpPr>
        <dsp:cNvPr id="0" name=""/>
        <dsp:cNvSpPr/>
      </dsp:nvSpPr>
      <dsp:spPr>
        <a:xfrm>
          <a:off x="2454272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5594B-2AAA-4F8E-867B-7365A669F380}">
      <dsp:nvSpPr>
        <dsp:cNvPr id="0" name=""/>
        <dsp:cNvSpPr/>
      </dsp:nvSpPr>
      <dsp:spPr>
        <a:xfrm>
          <a:off x="2017236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Proposed System/Solution</a:t>
          </a:r>
          <a:endParaRPr lang="en-US" sz="1200" kern="1200"/>
        </a:p>
      </dsp:txBody>
      <dsp:txXfrm>
        <a:off x="2017236" y="1077098"/>
        <a:ext cx="1344726" cy="537890"/>
      </dsp:txXfrm>
    </dsp:sp>
    <dsp:sp modelId="{174D1809-4FE8-4048-9258-AA828D4D62D1}">
      <dsp:nvSpPr>
        <dsp:cNvPr id="0" name=""/>
        <dsp:cNvSpPr/>
      </dsp:nvSpPr>
      <dsp:spPr>
        <a:xfrm>
          <a:off x="3859511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45A4B-6F2A-43B4-8467-77E625E53CCD}">
      <dsp:nvSpPr>
        <dsp:cNvPr id="0" name=""/>
        <dsp:cNvSpPr/>
      </dsp:nvSpPr>
      <dsp:spPr>
        <a:xfrm>
          <a:off x="4034325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C715A-7834-446D-A71D-2D7F650000B9}">
      <dsp:nvSpPr>
        <dsp:cNvPr id="0" name=""/>
        <dsp:cNvSpPr/>
      </dsp:nvSpPr>
      <dsp:spPr>
        <a:xfrm>
          <a:off x="3597289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System Development Approach </a:t>
          </a:r>
          <a:endParaRPr lang="en-US" sz="1200" kern="1200"/>
        </a:p>
      </dsp:txBody>
      <dsp:txXfrm>
        <a:off x="3597289" y="1077098"/>
        <a:ext cx="1344726" cy="537890"/>
      </dsp:txXfrm>
    </dsp:sp>
    <dsp:sp modelId="{32B0EF91-6A0B-4AB5-A5C0-6D2F8F5285D7}">
      <dsp:nvSpPr>
        <dsp:cNvPr id="0" name=""/>
        <dsp:cNvSpPr/>
      </dsp:nvSpPr>
      <dsp:spPr>
        <a:xfrm>
          <a:off x="5439565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0384E-63F1-49E5-8A95-833511C7564A}">
      <dsp:nvSpPr>
        <dsp:cNvPr id="0" name=""/>
        <dsp:cNvSpPr/>
      </dsp:nvSpPr>
      <dsp:spPr>
        <a:xfrm>
          <a:off x="5614379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B8A21-AB7E-4235-950E-C0FC0D7059B9}">
      <dsp:nvSpPr>
        <dsp:cNvPr id="0" name=""/>
        <dsp:cNvSpPr/>
      </dsp:nvSpPr>
      <dsp:spPr>
        <a:xfrm>
          <a:off x="5177343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Algorithm &amp; Deployment  </a:t>
          </a:r>
          <a:endParaRPr lang="en-US" sz="1200" kern="1200"/>
        </a:p>
      </dsp:txBody>
      <dsp:txXfrm>
        <a:off x="5177343" y="1077098"/>
        <a:ext cx="1344726" cy="537890"/>
      </dsp:txXfrm>
    </dsp:sp>
    <dsp:sp modelId="{DF635788-0EB3-45FC-BA15-7820D6106FCE}">
      <dsp:nvSpPr>
        <dsp:cNvPr id="0" name=""/>
        <dsp:cNvSpPr/>
      </dsp:nvSpPr>
      <dsp:spPr>
        <a:xfrm>
          <a:off x="7019618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A8744-1F46-4F69-ADA1-D99D6F276D75}">
      <dsp:nvSpPr>
        <dsp:cNvPr id="0" name=""/>
        <dsp:cNvSpPr/>
      </dsp:nvSpPr>
      <dsp:spPr>
        <a:xfrm>
          <a:off x="7194433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916A0-34B3-4F0B-8A2D-673BA90436C8}">
      <dsp:nvSpPr>
        <dsp:cNvPr id="0" name=""/>
        <dsp:cNvSpPr/>
      </dsp:nvSpPr>
      <dsp:spPr>
        <a:xfrm>
          <a:off x="6757397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Result (Output Image)</a:t>
          </a:r>
          <a:endParaRPr lang="en-US" sz="1200" kern="1200"/>
        </a:p>
      </dsp:txBody>
      <dsp:txXfrm>
        <a:off x="6757397" y="1077098"/>
        <a:ext cx="1344726" cy="537890"/>
      </dsp:txXfrm>
    </dsp:sp>
    <dsp:sp modelId="{7470FBE8-5108-44BA-87B4-64B8122F07A4}">
      <dsp:nvSpPr>
        <dsp:cNvPr id="0" name=""/>
        <dsp:cNvSpPr/>
      </dsp:nvSpPr>
      <dsp:spPr>
        <a:xfrm>
          <a:off x="8599672" y="1317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6F51A-7A09-4CD6-AF2F-7371FA9B6BF9}">
      <dsp:nvSpPr>
        <dsp:cNvPr id="0" name=""/>
        <dsp:cNvSpPr/>
      </dsp:nvSpPr>
      <dsp:spPr>
        <a:xfrm>
          <a:off x="8774487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C96DE-1F4E-47F2-B73E-3D38CCF31542}">
      <dsp:nvSpPr>
        <dsp:cNvPr id="0" name=""/>
        <dsp:cNvSpPr/>
      </dsp:nvSpPr>
      <dsp:spPr>
        <a:xfrm>
          <a:off x="8337450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Conclusion</a:t>
          </a:r>
          <a:endParaRPr lang="en-US" sz="1200" kern="1200"/>
        </a:p>
      </dsp:txBody>
      <dsp:txXfrm>
        <a:off x="8337450" y="1077098"/>
        <a:ext cx="1344726" cy="537890"/>
      </dsp:txXfrm>
    </dsp:sp>
    <dsp:sp modelId="{7A8E0126-6DEC-4B29-AAAA-E2C25969D488}">
      <dsp:nvSpPr>
        <dsp:cNvPr id="0" name=""/>
        <dsp:cNvSpPr/>
      </dsp:nvSpPr>
      <dsp:spPr>
        <a:xfrm>
          <a:off x="3859511" y="1951170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AAB35-0681-4C29-A619-799B1E87DF1A}">
      <dsp:nvSpPr>
        <dsp:cNvPr id="0" name=""/>
        <dsp:cNvSpPr/>
      </dsp:nvSpPr>
      <dsp:spPr>
        <a:xfrm>
          <a:off x="4034325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96493-0770-4DC0-B234-1C12F9C2F700}">
      <dsp:nvSpPr>
        <dsp:cNvPr id="0" name=""/>
        <dsp:cNvSpPr/>
      </dsp:nvSpPr>
      <dsp:spPr>
        <a:xfrm>
          <a:off x="3597289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Future Scope</a:t>
          </a:r>
          <a:endParaRPr lang="en-US" sz="1200" kern="1200"/>
        </a:p>
      </dsp:txBody>
      <dsp:txXfrm>
        <a:off x="3597289" y="3026952"/>
        <a:ext cx="1344726" cy="537890"/>
      </dsp:txXfrm>
    </dsp:sp>
    <dsp:sp modelId="{06028915-2324-43D8-8C8C-0AE3AC48CC2A}">
      <dsp:nvSpPr>
        <dsp:cNvPr id="0" name=""/>
        <dsp:cNvSpPr/>
      </dsp:nvSpPr>
      <dsp:spPr>
        <a:xfrm>
          <a:off x="5439565" y="1951170"/>
          <a:ext cx="820283" cy="82028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4E7E8-6164-4E76-A65E-5734DBAEC49B}">
      <dsp:nvSpPr>
        <dsp:cNvPr id="0" name=""/>
        <dsp:cNvSpPr/>
      </dsp:nvSpPr>
      <dsp:spPr>
        <a:xfrm>
          <a:off x="5614379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019A3-02F6-4DB2-88FA-2DBE145AFF11}">
      <dsp:nvSpPr>
        <dsp:cNvPr id="0" name=""/>
        <dsp:cNvSpPr/>
      </dsp:nvSpPr>
      <dsp:spPr>
        <a:xfrm>
          <a:off x="5177343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References</a:t>
          </a:r>
          <a:endParaRPr lang="en-US" sz="1200" kern="1200"/>
        </a:p>
      </dsp:txBody>
      <dsp:txXfrm>
        <a:off x="5177343" y="3026952"/>
        <a:ext cx="1344726" cy="537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A6E27-820D-44D5-A8DC-ECEFE53DE8A0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System requirements:</a:t>
          </a:r>
          <a:endParaRPr lang="en-US" sz="1400" kern="1200"/>
        </a:p>
      </dsp:txBody>
      <dsp:txXfrm>
        <a:off x="582645" y="1178"/>
        <a:ext cx="2174490" cy="1304694"/>
      </dsp:txXfrm>
    </dsp:sp>
    <dsp:sp modelId="{EEBCFDFD-E05C-4595-9A28-8CCA0EEEB4BC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644361"/>
                <a:satOff val="-1849"/>
                <a:lumOff val="-2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"/>
                <a:satOff val="-1849"/>
                <a:lumOff val="-2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"/>
                <a:satOff val="-1849"/>
                <a:lumOff val="-2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Hardware:</a:t>
          </a:r>
        </a:p>
      </dsp:txBody>
      <dsp:txXfrm>
        <a:off x="2974584" y="1178"/>
        <a:ext cx="2174490" cy="1304694"/>
      </dsp:txXfrm>
    </dsp:sp>
    <dsp:sp modelId="{CB9EF785-9ABD-4070-9826-3AC354949D73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Processor: Intel Core i5 or higher.</a:t>
          </a:r>
        </a:p>
      </dsp:txBody>
      <dsp:txXfrm>
        <a:off x="5366524" y="1178"/>
        <a:ext cx="2174490" cy="1304694"/>
      </dsp:txXfrm>
    </dsp:sp>
    <dsp:sp modelId="{DA05F7C0-3EB5-403F-A07D-40B2C9143303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1933084"/>
                <a:satOff val="-5548"/>
                <a:lumOff val="-8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933084"/>
                <a:satOff val="-5548"/>
                <a:lumOff val="-8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933084"/>
                <a:satOff val="-5548"/>
                <a:lumOff val="-8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RAM: Minimum 8 GB (16 GB recommended for faster processing).</a:t>
          </a:r>
        </a:p>
      </dsp:txBody>
      <dsp:txXfrm>
        <a:off x="7758464" y="1178"/>
        <a:ext cx="2174490" cy="1304694"/>
      </dsp:txXfrm>
    </dsp:sp>
    <dsp:sp modelId="{4AE5A634-3F4B-40DB-A3CE-C82623556A02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Storage: At least 10 GB of free space for datasets and model files.</a:t>
          </a:r>
        </a:p>
      </dsp:txBody>
      <dsp:txXfrm>
        <a:off x="582645" y="1523321"/>
        <a:ext cx="2174490" cy="1304694"/>
      </dsp:txXfrm>
    </dsp:sp>
    <dsp:sp modelId="{3B0C6BB1-9D96-4AE5-9641-389B3D3D0CA4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Software:</a:t>
          </a:r>
        </a:p>
      </dsp:txBody>
      <dsp:txXfrm>
        <a:off x="2974584" y="1523321"/>
        <a:ext cx="2174490" cy="1304694"/>
      </dsp:txXfrm>
    </dsp:sp>
    <dsp:sp modelId="{ED46C7FA-EA4F-4B1B-BD37-B07EFB88935B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Operating System: Windows 10/11 or Linux.</a:t>
          </a:r>
        </a:p>
      </dsp:txBody>
      <dsp:txXfrm>
        <a:off x="5366524" y="1523321"/>
        <a:ext cx="2174490" cy="1304694"/>
      </dsp:txXfrm>
    </dsp:sp>
    <dsp:sp modelId="{A6B32E38-756F-426F-9069-408286C2FA6F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4510529"/>
                <a:satOff val="-12945"/>
                <a:lumOff val="-20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510529"/>
                <a:satOff val="-12945"/>
                <a:lumOff val="-20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510529"/>
                <a:satOff val="-12945"/>
                <a:lumOff val="-20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Development Environment: Jupyter Notebook, Visual Studio Code, or any preferred IDE.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Library required to build the model:</a:t>
          </a:r>
          <a:endParaRPr lang="en-US" sz="1100" kern="1200"/>
        </a:p>
      </dsp:txBody>
      <dsp:txXfrm>
        <a:off x="7758464" y="1523321"/>
        <a:ext cx="2174490" cy="1304694"/>
      </dsp:txXfrm>
    </dsp:sp>
    <dsp:sp modelId="{120EE12C-DD01-49B3-8FA1-003C1953C9BA}">
      <dsp:nvSpPr>
        <dsp:cNvPr id="0" name=""/>
        <dsp:cNvSpPr/>
      </dsp:nvSpPr>
      <dsp:spPr>
        <a:xfrm>
          <a:off x="1778615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Manipulation and Preprocessing :    pandas ,NumPy , re</a:t>
          </a:r>
        </a:p>
      </dsp:txBody>
      <dsp:txXfrm>
        <a:off x="1778615" y="3045465"/>
        <a:ext cx="2174490" cy="1304694"/>
      </dsp:txXfrm>
    </dsp:sp>
    <dsp:sp modelId="{D39F9A15-D85A-4B44-92F0-B1EBDE722D70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5799252"/>
                <a:satOff val="-16644"/>
                <a:lumOff val="-266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799252"/>
                <a:satOff val="-16644"/>
                <a:lumOff val="-266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799252"/>
                <a:satOff val="-16644"/>
                <a:lumOff val="-266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Machine Learning &amp; Feature Engineering:  sklearn</a:t>
          </a:r>
        </a:p>
      </dsp:txBody>
      <dsp:txXfrm>
        <a:off x="4170554" y="3045465"/>
        <a:ext cx="2174490" cy="1304694"/>
      </dsp:txXfrm>
    </dsp:sp>
    <dsp:sp modelId="{599C85A7-99E6-46DC-B094-1D94415980AB}">
      <dsp:nvSpPr>
        <dsp:cNvPr id="0" name=""/>
        <dsp:cNvSpPr/>
      </dsp:nvSpPr>
      <dsp:spPr>
        <a:xfrm>
          <a:off x="6562494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Visualization:                                                  seaborn,matplotlib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:</a:t>
          </a:r>
          <a:endParaRPr lang="en-US" sz="1100" kern="1200"/>
        </a:p>
      </dsp:txBody>
      <dsp:txXfrm>
        <a:off x="656249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17800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kern="1200" dirty="0">
                <a:latin typeface="+mj-lt"/>
                <a:ea typeface="+mj-ea"/>
                <a:cs typeface="+mj-cs"/>
              </a:rPr>
            </a:br>
            <a:br>
              <a:rPr lang="en-US" sz="2000" b="1" dirty="0"/>
            </a:br>
            <a:r>
              <a:rPr lang="en-IN" sz="2000" b="1" dirty="0"/>
              <a:t>Hybrid Recommendation System</a:t>
            </a:r>
            <a:endParaRPr lang="en-US" sz="20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2576724"/>
            <a:ext cx="4171994" cy="320108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By: JANNABHATLA NATRAJ SAKSHITH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JANNABHATLA NATRAJ SAKSHITH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K.L UNIVERSITY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 ECE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ID:2000040213</a:t>
            </a:r>
            <a:r>
              <a:rPr lang="en-US" sz="2000" b="1" dirty="0"/>
              <a:t>ece</a:t>
            </a:r>
            <a:r>
              <a:rPr lang="en-US" sz="1600" b="1" cap="all" dirty="0"/>
              <a:t>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 ID:</a:t>
            </a:r>
            <a:r>
              <a:rPr lang="en-IN" sz="1600" b="1" i="0" u="none" strike="noStrike" baseline="0" dirty="0">
                <a:latin typeface="Aptos Body"/>
              </a:rPr>
              <a:t>STU62b42fb0719921655975856</a:t>
            </a:r>
            <a:endParaRPr lang="en-US" sz="1600" b="1" dirty="0">
              <a:latin typeface="Aptos Body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789982-9613-B7E3-3F8E-672E51854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560" y="679731"/>
            <a:ext cx="5641847" cy="537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luster of dots&#10;&#10;AI-generated content may be incorrect.">
            <a:extLst>
              <a:ext uri="{FF2B5EF4-FFF2-40B4-BE49-F238E27FC236}">
                <a16:creationId xmlns:a16="http://schemas.microsoft.com/office/drawing/2014/main" id="{768E0602-AB49-1EBE-1234-3BF94A5F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1421177"/>
            <a:ext cx="5372100" cy="40156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D27569FD-FB77-8C91-7B23-8FC79DFE5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1407748"/>
            <a:ext cx="5372099" cy="40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1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diagram&#10;&#10;AI-generated content may be incorrect.">
            <a:extLst>
              <a:ext uri="{FF2B5EF4-FFF2-40B4-BE49-F238E27FC236}">
                <a16:creationId xmlns:a16="http://schemas.microsoft.com/office/drawing/2014/main" id="{5D511180-A409-4717-B5CD-8794B2141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550" y="643467"/>
            <a:ext cx="709689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cap="all">
                <a:latin typeface="Arial"/>
                <a:cs typeface="Arial"/>
              </a:rPr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/>
              <a:t>The </a:t>
            </a:r>
            <a:r>
              <a:rPr lang="en-US" sz="1300" b="1"/>
              <a:t>Hybrid Recommendation System</a:t>
            </a:r>
            <a:r>
              <a:rPr lang="en-US" sz="1300"/>
              <a:t> leverages a combination of </a:t>
            </a:r>
            <a:r>
              <a:rPr lang="en-US" sz="1300" b="1"/>
              <a:t>collaborative filtering, content-based filtering, and clustering techniques</a:t>
            </a:r>
            <a:r>
              <a:rPr lang="en-US" sz="1300"/>
              <a:t> to enhance the accuracy of recommendations. By analyzing </a:t>
            </a:r>
            <a:r>
              <a:rPr lang="en-US" sz="1300" b="1"/>
              <a:t>user-item interactions, item attributes, and contextual data</a:t>
            </a:r>
            <a:r>
              <a:rPr lang="en-US" sz="1300"/>
              <a:t>, the system ensures personalized suggestions tailored to individual preferences. </a:t>
            </a:r>
            <a:r>
              <a:rPr lang="en-US" sz="1300" b="1"/>
              <a:t>Collaborative filtering</a:t>
            </a:r>
            <a:r>
              <a:rPr lang="en-US" sz="1300"/>
              <a:t> identifies patterns based on user behavior, while </a:t>
            </a:r>
            <a:r>
              <a:rPr lang="en-US" sz="1300" b="1"/>
              <a:t>content-based filtering</a:t>
            </a:r>
            <a:r>
              <a:rPr lang="en-US" sz="1300"/>
              <a:t> matches items based on their features. Additionally, </a:t>
            </a:r>
            <a:r>
              <a:rPr lang="en-US" sz="1300" b="1"/>
              <a:t>clustering</a:t>
            </a:r>
            <a:r>
              <a:rPr lang="en-US" sz="1300"/>
              <a:t> enables segmentation, helping improve recommendation efficiency. The system is optimized with </a:t>
            </a:r>
            <a:r>
              <a:rPr lang="en-US" sz="1300" b="1"/>
              <a:t>PCA for dimensionality reduction</a:t>
            </a:r>
            <a:r>
              <a:rPr lang="en-US" sz="1300"/>
              <a:t>, </a:t>
            </a:r>
            <a:r>
              <a:rPr lang="en-US" sz="1300" b="1"/>
              <a:t>TF-IDF for feature extraction</a:t>
            </a:r>
            <a:r>
              <a:rPr lang="en-US" sz="1300"/>
              <a:t>, and </a:t>
            </a:r>
            <a:r>
              <a:rPr lang="en-US" sz="1300" b="1"/>
              <a:t>cosine similarity for preference matching</a:t>
            </a:r>
            <a:r>
              <a:rPr lang="en-US" sz="1300"/>
              <a:t>, ensuring scalability and adaptability across various domains. </a:t>
            </a:r>
            <a:r>
              <a:rPr lang="en-US" sz="1300" b="1"/>
              <a:t>Future enhancements</a:t>
            </a:r>
            <a:r>
              <a:rPr lang="en-US" sz="1300"/>
              <a:t> include </a:t>
            </a:r>
            <a:r>
              <a:rPr lang="en-US" sz="1300" b="1"/>
              <a:t>real-time feedback loops, deep-learning integration, and frontend development using Streamlit or Flask</a:t>
            </a:r>
            <a:r>
              <a:rPr lang="en-US" sz="1300"/>
              <a:t> for a more interactive user experience.</a:t>
            </a:r>
          </a:p>
          <a:p>
            <a:pPr marL="0" indent="0">
              <a:buNone/>
            </a:pPr>
            <a:endParaRPr lang="en-US" sz="1300"/>
          </a:p>
        </p:txBody>
      </p:sp>
      <p:pic>
        <p:nvPicPr>
          <p:cNvPr id="12" name="Picture 11" descr="A 3D pattern of ring shapes connected by lines">
            <a:extLst>
              <a:ext uri="{FF2B5EF4-FFF2-40B4-BE49-F238E27FC236}">
                <a16:creationId xmlns:a16="http://schemas.microsoft.com/office/drawing/2014/main" id="{E0DB15AD-B95C-2F6E-C6FE-2E2014CABD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b="1" cap="all">
                <a:solidFill>
                  <a:srgbClr val="FFFFFF"/>
                </a:solidFill>
                <a:latin typeface="Arial"/>
                <a:cs typeface="Arial"/>
              </a:rPr>
              <a:t>Future scope</a:t>
            </a:r>
            <a:endParaRPr lang="en-US" sz="7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0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  <a:latin typeface="Franklin Gothic Book"/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1  </a:t>
            </a: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Frontend Development: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  Create an interactive and user-friendly interface using tools like Streamlet or Flask, allowing users to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   experience seamless access to personalized recommendations.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2  </a:t>
            </a: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Integration of Advanced Techniques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 Explore deep learning-based hybrid models, such as neural collaborative filtering, to further enhance the accuracy and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 efficiency  of  recommendations.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 3 Scalability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Optimize the system to handle larger datasets and scale across various domains like e-commerce, streaming 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        service   flatforms.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4  </a:t>
            </a: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Dynamic Recommendations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 Incorporate real-time data analysis for adaptive recommendations based on changing user preferences and trends.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5  </a:t>
            </a: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User Feedback Loop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  Implement mechanisms to collect and analyze user feedback, enabling continuous improvement of recommendation quality.</a:t>
            </a:r>
            <a:endParaRPr lang="en-GB" sz="13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3900" b="1" cap="all">
                <a:solidFill>
                  <a:srgbClr val="FFFFFF"/>
                </a:solidFill>
                <a:latin typeface="Arial"/>
                <a:cs typeface="Arial"/>
              </a:rPr>
              <a:t>References</a:t>
            </a:r>
            <a:endParaRPr lang="en-US" sz="3900">
              <a:solidFill>
                <a:srgbClr val="FFFFFF"/>
              </a:solidFill>
            </a:endParaRPr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Franklin Gothic Book"/>
              </a:rPr>
              <a:t>Articles on hybrid recommendation systems in journals like IEEE Xplore, Springer, or ScienceDirect.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Franklin Gothic Book"/>
              </a:rPr>
              <a:t>  Key references discussing collaborative filtering, content-based filtering, and hybrid approaches.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  <a:latin typeface="Franklin Gothic Book"/>
              </a:rPr>
              <a:t>model evaluation.</a:t>
            </a:r>
            <a:endParaRPr lang="en-US" sz="2000">
              <a:solidFill>
                <a:schemeClr val="tx1">
                  <a:alpha val="80000"/>
                </a:schemeClr>
              </a:solidFill>
              <a:latin typeface="Aptos" panose="020B0004020202020204"/>
            </a:endParaRPr>
          </a:p>
          <a:p>
            <a:pPr marL="0" indent="0">
              <a:buNone/>
            </a:pPr>
            <a:endParaRPr lang="en-IN" sz="2000" u="sng">
              <a:solidFill>
                <a:schemeClr val="tx1">
                  <a:alpha val="80000"/>
                </a:schemeClr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000">
              <a:solidFill>
                <a:schemeClr val="tx1">
                  <a:alpha val="80000"/>
                </a:schemeClr>
              </a:solidFill>
              <a:latin typeface="Franklin Gothic Book"/>
            </a:endParaRPr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8" name="Graphic 27" descr="Handshake">
            <a:extLst>
              <a:ext uri="{FF2B5EF4-FFF2-40B4-BE49-F238E27FC236}">
                <a16:creationId xmlns:a16="http://schemas.microsoft.com/office/drawing/2014/main" id="{0A1C4729-3E9B-86D4-278B-0B093230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 cap="all">
                <a:solidFill>
                  <a:schemeClr val="tx2"/>
                </a:solidFill>
                <a:latin typeface="Arial"/>
                <a:cs typeface="Arial"/>
              </a:rPr>
              <a:t>OUTLINE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581BAF4-EA39-4A15-F2B6-F1AF3447AA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126232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cap="all">
                <a:latin typeface="Arial"/>
                <a:cs typeface="Arial"/>
              </a:rPr>
              <a:t>Problem Statement</a:t>
            </a:r>
            <a:endParaRPr lang="en-US" sz="3200"/>
          </a:p>
        </p:txBody>
      </p:sp>
      <p:pic>
        <p:nvPicPr>
          <p:cNvPr id="19" name="Picture 18" descr="Mobile device with apps">
            <a:extLst>
              <a:ext uri="{FF2B5EF4-FFF2-40B4-BE49-F238E27FC236}">
                <a16:creationId xmlns:a16="http://schemas.microsoft.com/office/drawing/2014/main" id="{47B3BAD0-9533-8130-4BDE-12ADED9D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60" r="908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The exponential growth of online content across platforms like streaming services, e-commerce, and digital libraries has made it increasingly difficult for users to discover relevant and personalized recommendations. Traditional recommendation systems struggle with challenges such as </a:t>
            </a:r>
            <a:r>
              <a:rPr lang="en-US" sz="1700" b="1"/>
              <a:t>data sparsity, cold-start problems for new users and items, and limited adaptability to changing user preferences</a:t>
            </a:r>
            <a:r>
              <a:rPr lang="en-US" sz="1700"/>
              <a:t>. This project aims to overcome these issues by leveraging a </a:t>
            </a:r>
            <a:r>
              <a:rPr lang="en-US" sz="1700" b="1"/>
              <a:t>hybrid recommendation approach</a:t>
            </a:r>
            <a:r>
              <a:rPr lang="en-US" sz="1700"/>
              <a:t>, ensuring users receive accurate and meaningful recommendations tailored to their interests.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b="1" cap="all">
                <a:latin typeface="Arial"/>
                <a:cs typeface="Arial"/>
              </a:rPr>
              <a:t>Proposed Solution</a:t>
            </a:r>
            <a:endParaRPr lang="en-US" sz="3200"/>
          </a:p>
        </p:txBody>
      </p:sp>
      <p:pic>
        <p:nvPicPr>
          <p:cNvPr id="19" name="Picture 18" descr="A person reaching for a paper on a table full of paper and sticky notes">
            <a:extLst>
              <a:ext uri="{FF2B5EF4-FFF2-40B4-BE49-F238E27FC236}">
                <a16:creationId xmlns:a16="http://schemas.microsoft.com/office/drawing/2014/main" id="{C427CF9D-D091-44A1-BAB1-65E8157D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35" r="2542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100"/>
              <a:t>To address the challenges faced by conventional recommendation systems, we propose a </a:t>
            </a:r>
            <a:r>
              <a:rPr lang="en-US" sz="1100" b="1"/>
              <a:t>Hybrid Recommendation System</a:t>
            </a:r>
            <a:r>
              <a:rPr lang="en-US" sz="1100"/>
              <a:t> that integrates the strengths of </a:t>
            </a:r>
            <a:r>
              <a:rPr lang="en-US" sz="1100" b="1"/>
              <a:t>collaborative filtering, content-based filtering, and clustering techniques</a:t>
            </a:r>
            <a:r>
              <a:rPr lang="en-US" sz="1100"/>
              <a:t> to improve recommendation accuracy.</a:t>
            </a:r>
          </a:p>
          <a:p>
            <a:pPr>
              <a:buNone/>
            </a:pPr>
            <a:r>
              <a:rPr lang="en-US" sz="1100" b="1"/>
              <a:t>Key Components:</a:t>
            </a:r>
            <a:br>
              <a:rPr lang="en-US" sz="1100"/>
            </a:br>
            <a:r>
              <a:rPr lang="en-US" sz="1100"/>
              <a:t>1. </a:t>
            </a:r>
            <a:r>
              <a:rPr lang="en-US" sz="1100" b="1"/>
              <a:t>Collaborative Filtering</a:t>
            </a:r>
            <a:r>
              <a:rPr lang="en-US" sz="1100"/>
              <a:t> → Analyzes user interaction history to find patterns and suggest items based on behavior similarities.</a:t>
            </a:r>
            <a:br>
              <a:rPr lang="en-US" sz="1100"/>
            </a:br>
            <a:r>
              <a:rPr lang="en-US" sz="1100"/>
              <a:t>2. </a:t>
            </a:r>
            <a:r>
              <a:rPr lang="en-US" sz="1100" b="1"/>
              <a:t>Content-Based Filtering</a:t>
            </a:r>
            <a:r>
              <a:rPr lang="en-US" sz="1100"/>
              <a:t> → Utilizes item attributes (such as genre, category, etc.) to recommend content closely aligned with user preferences.</a:t>
            </a:r>
            <a:br>
              <a:rPr lang="en-US" sz="1100"/>
            </a:br>
            <a:r>
              <a:rPr lang="en-US" sz="1100"/>
              <a:t>3. </a:t>
            </a:r>
            <a:r>
              <a:rPr lang="en-US" sz="1100" b="1"/>
              <a:t>Clustering for User Segmentation</a:t>
            </a:r>
            <a:r>
              <a:rPr lang="en-US" sz="1100"/>
              <a:t> → Groups users with similar engagement patterns to enhance personalization and recommendation efficiency.</a:t>
            </a:r>
            <a:br>
              <a:rPr lang="en-US" sz="1100"/>
            </a:br>
            <a:r>
              <a:rPr lang="en-US" sz="1100"/>
              <a:t>4. </a:t>
            </a:r>
            <a:r>
              <a:rPr lang="en-US" sz="1100" b="1"/>
              <a:t>Optimized Algorithm Performance</a:t>
            </a:r>
            <a:r>
              <a:rPr lang="en-US" sz="1100"/>
              <a:t> → Implements </a:t>
            </a:r>
            <a:r>
              <a:rPr lang="en-US" sz="1100" b="1"/>
              <a:t>PCA for feature reduction</a:t>
            </a:r>
            <a:r>
              <a:rPr lang="en-US" sz="1100"/>
              <a:t>, </a:t>
            </a:r>
            <a:r>
              <a:rPr lang="en-US" sz="1100" b="1"/>
              <a:t>cosine similarity for relevance matching</a:t>
            </a:r>
            <a:r>
              <a:rPr lang="en-US" sz="1100"/>
              <a:t>, and </a:t>
            </a:r>
            <a:r>
              <a:rPr lang="en-US" sz="1100" b="1"/>
              <a:t>hyperparameter tuning</a:t>
            </a:r>
            <a:r>
              <a:rPr lang="en-US" sz="1100"/>
              <a:t> to enhance efficiency.</a:t>
            </a:r>
            <a:br>
              <a:rPr lang="en-US" sz="1100"/>
            </a:br>
            <a:r>
              <a:rPr lang="en-US" sz="1100"/>
              <a:t> </a:t>
            </a:r>
            <a:r>
              <a:rPr lang="en-US" sz="1100" b="1"/>
              <a:t>Scalability &amp; Frontend Integration</a:t>
            </a:r>
            <a:r>
              <a:rPr lang="en-US" sz="1100"/>
              <a:t> → Ensures seamless deployment across diverse datasets and future integration with an interactive user interface (Flask/Streamlit).</a:t>
            </a:r>
          </a:p>
          <a:p>
            <a:r>
              <a:rPr lang="en-US" sz="1100"/>
              <a:t>This approach </a:t>
            </a:r>
            <a:r>
              <a:rPr lang="en-US" sz="1100" b="1"/>
              <a:t>mitigates cold-start issues and data sparsity</a:t>
            </a:r>
            <a:r>
              <a:rPr lang="en-US" sz="1100"/>
              <a:t>, resulting in a </a:t>
            </a:r>
            <a:r>
              <a:rPr lang="en-US" sz="1100" b="1"/>
              <a:t>more dynamic and personalized recommendation experience</a:t>
            </a:r>
            <a:r>
              <a:rPr lang="en-US" sz="1100"/>
              <a:t>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79CDF4-2242-BB02-A20F-45271DBAA3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cap="all">
                <a:latin typeface="Arial"/>
                <a:cs typeface="Arial"/>
              </a:rPr>
              <a:t>System  Approach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02E5412-4097-E972-94C8-1B9D6B0FD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498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1145600-FF4A-6810-415A-BBED64EF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cap="all">
                <a:latin typeface="Arial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IN" sz="1300"/>
              <a:t>1  </a:t>
            </a:r>
            <a:r>
              <a:rPr lang="en-IN" sz="1300" b="1"/>
              <a:t>Algorithm Selection:</a:t>
            </a:r>
            <a:endParaRPr lang="en-IN" sz="1300"/>
          </a:p>
          <a:p>
            <a:pPr>
              <a:buFont typeface="Arial" panose="020B0604020202020204" pitchFamily="34" charset="0"/>
              <a:buChar char="•"/>
            </a:pPr>
            <a:r>
              <a:rPr lang="en-IN" sz="1300"/>
              <a:t>The system </a:t>
            </a:r>
            <a:r>
              <a:rPr lang="en-IN" sz="1300" b="1"/>
              <a:t>combines collaborative filtering, clustering, and content-based filtering</a:t>
            </a:r>
            <a:r>
              <a:rPr lang="en-IN" sz="1300"/>
              <a:t> to provide a personalized recommendation experience while mitigating data sparsity issues.</a:t>
            </a:r>
          </a:p>
          <a:p>
            <a:pPr>
              <a:buNone/>
            </a:pPr>
            <a:r>
              <a:rPr lang="en-IN" sz="1300"/>
              <a:t>2  </a:t>
            </a:r>
            <a:r>
              <a:rPr lang="en-IN" sz="1300" b="1"/>
              <a:t>Data Input Processing:</a:t>
            </a:r>
            <a:endParaRPr lang="en-IN" sz="1300"/>
          </a:p>
          <a:p>
            <a:pPr>
              <a:buFont typeface="Arial" panose="020B0604020202020204" pitchFamily="34" charset="0"/>
              <a:buChar char="•"/>
            </a:pPr>
            <a:r>
              <a:rPr lang="en-IN" sz="1300"/>
              <a:t>The system processes </a:t>
            </a:r>
            <a:r>
              <a:rPr lang="en-IN" sz="1300" b="1"/>
              <a:t>user-item interaction data</a:t>
            </a:r>
            <a:r>
              <a:rPr lang="en-IN" sz="1300"/>
              <a:t>, </a:t>
            </a:r>
            <a:r>
              <a:rPr lang="en-IN" sz="1300" b="1"/>
              <a:t>item features</a:t>
            </a:r>
            <a:r>
              <a:rPr lang="en-IN" sz="1300"/>
              <a:t> (such as genre and category), and </a:t>
            </a:r>
            <a:r>
              <a:rPr lang="en-IN" sz="1300" b="1"/>
              <a:t>contextual metadata</a:t>
            </a:r>
            <a:r>
              <a:rPr lang="en-IN" sz="1300"/>
              <a:t> like timestamps and user profiles.</a:t>
            </a:r>
          </a:p>
          <a:p>
            <a:pPr>
              <a:buNone/>
            </a:pPr>
            <a:r>
              <a:rPr lang="en-IN" sz="1300"/>
              <a:t>3  </a:t>
            </a:r>
            <a:r>
              <a:rPr lang="en-IN" sz="1300" b="1"/>
              <a:t>Training Process:</a:t>
            </a:r>
            <a:endParaRPr lang="en-IN" sz="1300"/>
          </a:p>
          <a:p>
            <a:r>
              <a:rPr lang="en-IN" sz="1300" b="1"/>
              <a:t>Collaborative filtering models</a:t>
            </a:r>
            <a:r>
              <a:rPr lang="en-IN" sz="1300"/>
              <a:t> leverage </a:t>
            </a:r>
            <a:r>
              <a:rPr lang="en-IN" sz="1300" b="1"/>
              <a:t>interaction matrices</a:t>
            </a:r>
            <a:r>
              <a:rPr lang="en-IN" sz="1300"/>
              <a:t> to </a:t>
            </a:r>
            <a:r>
              <a:rPr lang="en-IN" sz="1300" err="1"/>
              <a:t>analyze</a:t>
            </a:r>
            <a:r>
              <a:rPr lang="en-IN" sz="1300"/>
              <a:t> user preferences.</a:t>
            </a:r>
          </a:p>
          <a:p>
            <a:r>
              <a:rPr lang="en-IN" sz="1300" b="1"/>
              <a:t>Content-based filtering</a:t>
            </a:r>
            <a:r>
              <a:rPr lang="en-IN" sz="1300"/>
              <a:t> utilizes </a:t>
            </a:r>
            <a:r>
              <a:rPr lang="en-IN" sz="1300" b="1"/>
              <a:t>feature extraction techniques like TF-IDF and cosine similarity</a:t>
            </a:r>
            <a:r>
              <a:rPr lang="en-IN" sz="1300"/>
              <a:t> to match relevant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/>
              <a:t>Clustering segmentation</a:t>
            </a:r>
            <a:r>
              <a:rPr lang="en-IN" sz="1300"/>
              <a:t> refines user grouping for improved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/>
              <a:t>Hyperparameter tuning</a:t>
            </a:r>
            <a:r>
              <a:rPr lang="en-IN" sz="1300"/>
              <a:t> and </a:t>
            </a:r>
            <a:r>
              <a:rPr lang="en-IN" sz="1300" b="1"/>
              <a:t>cross-validation</a:t>
            </a:r>
            <a:r>
              <a:rPr lang="en-IN" sz="1300"/>
              <a:t> optimize the model performance to ensure reliability.</a:t>
            </a:r>
          </a:p>
          <a:p>
            <a:pPr>
              <a:buNone/>
            </a:pPr>
            <a:r>
              <a:rPr lang="en-IN" sz="1300"/>
              <a:t>4  </a:t>
            </a:r>
            <a:r>
              <a:rPr lang="en-IN" sz="1300" b="1"/>
              <a:t>Prediction &amp; Recommendation Generation:</a:t>
            </a:r>
            <a:endParaRPr lang="en-IN" sz="1300"/>
          </a:p>
          <a:p>
            <a:pPr>
              <a:buFont typeface="Arial" panose="020B0604020202020204" pitchFamily="34" charset="0"/>
              <a:buChar char="•"/>
            </a:pPr>
            <a:r>
              <a:rPr lang="en-IN" sz="1300"/>
              <a:t>The </a:t>
            </a:r>
            <a:r>
              <a:rPr lang="en-IN" sz="1300" b="1"/>
              <a:t>hybrid system blends predictions from collaborative and content-based approaches</a:t>
            </a:r>
            <a:r>
              <a:rPr lang="en-IN" sz="1300"/>
              <a:t>, ensuring robust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/>
              <a:t>Fallback recommendations</a:t>
            </a:r>
            <a:r>
              <a:rPr lang="en-IN" sz="1300"/>
              <a:t> based on </a:t>
            </a:r>
            <a:r>
              <a:rPr lang="en-IN" sz="1300" b="1"/>
              <a:t>popularity trends</a:t>
            </a:r>
            <a:r>
              <a:rPr lang="en-IN" sz="1300"/>
              <a:t> prevent empty results in cases of limited data.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30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cap="all">
                <a:latin typeface="Arial"/>
                <a:cs typeface="Arial"/>
              </a:rPr>
              <a:t>Result</a:t>
            </a:r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A7391EC-6952-4579-621E-BAA04DF21F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IN"/>
              <a:t>✅ The hybrid recommendation system demonstrated </a:t>
            </a:r>
            <a:r>
              <a:rPr lang="en-IN" b="1"/>
              <a:t>higher accuracy and personalization</a:t>
            </a:r>
            <a:r>
              <a:rPr lang="en-IN"/>
              <a:t> compared to standalone collaborative or content-based models.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Precision &amp; recall metrics</a:t>
            </a:r>
            <a:r>
              <a:rPr lang="en-IN"/>
              <a:t> validated </a:t>
            </a:r>
            <a:r>
              <a:rPr lang="en-IN" b="1"/>
              <a:t>improved relevance</a:t>
            </a:r>
            <a:r>
              <a:rPr lang="en-IN"/>
              <a:t>, ensuring users receive </a:t>
            </a:r>
            <a:r>
              <a:rPr lang="en-IN" b="1"/>
              <a:t>meaningful suggestions</a:t>
            </a:r>
            <a:r>
              <a:rPr lang="en-IN"/>
              <a:t>.</a:t>
            </a:r>
            <a:br>
              <a:rPr lang="en-IN"/>
            </a:br>
            <a:r>
              <a:rPr lang="en-IN"/>
              <a:t>✅ The clustering technique further </a:t>
            </a:r>
            <a:r>
              <a:rPr lang="en-IN" b="1"/>
              <a:t>refined user segmentation</a:t>
            </a:r>
            <a:r>
              <a:rPr lang="en-IN"/>
              <a:t>, enhancing recommendation efficiency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r graph with white text&#10;&#10;AI-generated content may be incorrect.">
            <a:extLst>
              <a:ext uri="{FF2B5EF4-FFF2-40B4-BE49-F238E27FC236}">
                <a16:creationId xmlns:a16="http://schemas.microsoft.com/office/drawing/2014/main" id="{B953E944-D7C7-171F-8980-C7921263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638833"/>
            <a:ext cx="4814653" cy="3526733"/>
          </a:xfrm>
          <a:prstGeom prst="rect">
            <a:avLst/>
          </a:prstGeom>
        </p:spPr>
      </p:pic>
      <p:pic>
        <p:nvPicPr>
          <p:cNvPr id="3" name="Picture 2" descr="A blue bar graph with white text&#10;&#10;AI-generated content may be incorrect.">
            <a:extLst>
              <a:ext uri="{FF2B5EF4-FFF2-40B4-BE49-F238E27FC236}">
                <a16:creationId xmlns:a16="http://schemas.microsoft.com/office/drawing/2014/main" id="{BE67FAC0-947A-A1C1-3B00-B53A536FD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728761"/>
            <a:ext cx="4814655" cy="33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music genre&#10;&#10;AI-generated content may be incorrect.">
            <a:extLst>
              <a:ext uri="{FF2B5EF4-FFF2-40B4-BE49-F238E27FC236}">
                <a16:creationId xmlns:a16="http://schemas.microsoft.com/office/drawing/2014/main" id="{427D73AB-7BDA-5B17-D9CA-ECDF4635B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 r="18665"/>
          <a:stretch/>
        </p:blipFill>
        <p:spPr>
          <a:xfrm>
            <a:off x="6176433" y="710398"/>
            <a:ext cx="5372100" cy="54372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squares&#10;&#10;AI-generated content may be incorrect.">
            <a:extLst>
              <a:ext uri="{FF2B5EF4-FFF2-40B4-BE49-F238E27FC236}">
                <a16:creationId xmlns:a16="http://schemas.microsoft.com/office/drawing/2014/main" id="{DE7D3E2F-6E29-B96D-9320-B1928858A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2" r="8468"/>
          <a:stretch/>
        </p:blipFill>
        <p:spPr>
          <a:xfrm>
            <a:off x="643466" y="707468"/>
            <a:ext cx="5372099" cy="54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922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Body</vt:lpstr>
      <vt:lpstr>Aptos Display</vt:lpstr>
      <vt:lpstr>Arial</vt:lpstr>
      <vt:lpstr>Franklin Gothic Book</vt:lpstr>
      <vt:lpstr>office theme</vt:lpstr>
      <vt:lpstr>CAPSTONE PROJECT  Hybrid Recommendation System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JN sakshith</dc:creator>
  <cp:lastModifiedBy>JN sakshith</cp:lastModifiedBy>
  <cp:revision>30</cp:revision>
  <dcterms:created xsi:type="dcterms:W3CDTF">2013-07-15T20:26:40Z</dcterms:created>
  <dcterms:modified xsi:type="dcterms:W3CDTF">2025-05-10T11:26:38Z</dcterms:modified>
</cp:coreProperties>
</file>