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92" r:id="rId6"/>
    <p:sldId id="293" r:id="rId7"/>
  </p:sldIdLst>
  <p:sldSz cx="9144000" cy="5143500" type="screen16x9"/>
  <p:notesSz cx="6858000" cy="9144000"/>
  <p:embeddedFontLst>
    <p:embeddedFont>
      <p:font typeface="Didact Gothic" charset="0"/>
      <p:regular r:id="rId9"/>
    </p:embeddedFont>
    <p:embeddedFont>
      <p:font typeface="Kumbh Sans ExtraBold" charset="0"/>
      <p:bold r:id="rId10"/>
    </p:embeddedFont>
    <p:embeddedFont>
      <p:font typeface="Kumbh Sans Black" charset="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9118A4-DADF-4124-A4FA-09667D65226E}">
  <a:tblStyle styleId="{089118A4-DADF-4124-A4FA-09667D6522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924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38d736429f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38d736429f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138d736429f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138d736429f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38d736429f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138d736429f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g138d736429f_1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7" name="Google Shape;2977;g138d736429f_1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33863"/>
            <a:ext cx="4257900" cy="24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7538"/>
            <a:ext cx="28368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435061" y="3912311"/>
            <a:ext cx="2684603" cy="2098286"/>
            <a:chOff x="1010710" y="4054575"/>
            <a:chExt cx="2134534" cy="1668351"/>
          </a:xfrm>
        </p:grpSpPr>
        <p:sp>
          <p:nvSpPr>
            <p:cNvPr id="12" name="Google Shape;12;p2"/>
            <p:cNvSpPr/>
            <p:nvPr/>
          </p:nvSpPr>
          <p:spPr>
            <a:xfrm rot="2700000">
              <a:off x="2784837" y="4999031"/>
              <a:ext cx="247704" cy="421371"/>
            </a:xfrm>
            <a:custGeom>
              <a:avLst/>
              <a:gdLst/>
              <a:ahLst/>
              <a:cxnLst/>
              <a:rect l="l" t="t" r="r" b="b"/>
              <a:pathLst>
                <a:path w="4704" h="8002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2822" y="667"/>
                    <a:pt x="798" y="3060"/>
                    <a:pt x="405" y="4775"/>
                  </a:cubicBezTo>
                  <a:cubicBezTo>
                    <a:pt x="1" y="6489"/>
                    <a:pt x="882" y="8001"/>
                    <a:pt x="882" y="8001"/>
                  </a:cubicBezTo>
                  <a:cubicBezTo>
                    <a:pt x="882" y="8001"/>
                    <a:pt x="1917" y="7859"/>
                    <a:pt x="3299" y="5287"/>
                  </a:cubicBezTo>
                  <a:cubicBezTo>
                    <a:pt x="4703" y="2703"/>
                    <a:pt x="4239" y="1"/>
                    <a:pt x="4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2745906" y="4973678"/>
              <a:ext cx="185041" cy="633900"/>
            </a:xfrm>
            <a:custGeom>
              <a:avLst/>
              <a:gdLst/>
              <a:ahLst/>
              <a:cxnLst/>
              <a:rect l="l" t="t" r="r" b="b"/>
              <a:pathLst>
                <a:path w="3514" h="12038" extrusionOk="0">
                  <a:moveTo>
                    <a:pt x="3501" y="0"/>
                  </a:moveTo>
                  <a:lnTo>
                    <a:pt x="3239" y="131"/>
                  </a:lnTo>
                  <a:cubicBezTo>
                    <a:pt x="2346" y="1131"/>
                    <a:pt x="1310" y="2572"/>
                    <a:pt x="656" y="4453"/>
                  </a:cubicBezTo>
                  <a:cubicBezTo>
                    <a:pt x="656" y="4465"/>
                    <a:pt x="644" y="4477"/>
                    <a:pt x="644" y="4501"/>
                  </a:cubicBezTo>
                  <a:lnTo>
                    <a:pt x="513" y="4894"/>
                  </a:lnTo>
                  <a:cubicBezTo>
                    <a:pt x="501" y="4941"/>
                    <a:pt x="477" y="4989"/>
                    <a:pt x="477" y="5013"/>
                  </a:cubicBezTo>
                  <a:cubicBezTo>
                    <a:pt x="453" y="5108"/>
                    <a:pt x="417" y="5215"/>
                    <a:pt x="406" y="5299"/>
                  </a:cubicBezTo>
                  <a:cubicBezTo>
                    <a:pt x="394" y="5346"/>
                    <a:pt x="382" y="5394"/>
                    <a:pt x="382" y="5430"/>
                  </a:cubicBezTo>
                  <a:cubicBezTo>
                    <a:pt x="346" y="5525"/>
                    <a:pt x="334" y="5632"/>
                    <a:pt x="322" y="5715"/>
                  </a:cubicBezTo>
                  <a:cubicBezTo>
                    <a:pt x="298" y="5763"/>
                    <a:pt x="298" y="5787"/>
                    <a:pt x="286" y="5834"/>
                  </a:cubicBezTo>
                  <a:cubicBezTo>
                    <a:pt x="263" y="5942"/>
                    <a:pt x="239" y="6061"/>
                    <a:pt x="227" y="6156"/>
                  </a:cubicBezTo>
                  <a:cubicBezTo>
                    <a:pt x="227" y="6180"/>
                    <a:pt x="215" y="6204"/>
                    <a:pt x="215" y="6215"/>
                  </a:cubicBezTo>
                  <a:cubicBezTo>
                    <a:pt x="167" y="6489"/>
                    <a:pt x="144" y="6775"/>
                    <a:pt x="108" y="7025"/>
                  </a:cubicBezTo>
                  <a:lnTo>
                    <a:pt x="108" y="7037"/>
                  </a:lnTo>
                  <a:cubicBezTo>
                    <a:pt x="96" y="7168"/>
                    <a:pt x="96" y="7287"/>
                    <a:pt x="84" y="7430"/>
                  </a:cubicBezTo>
                  <a:lnTo>
                    <a:pt x="84" y="7454"/>
                  </a:lnTo>
                  <a:cubicBezTo>
                    <a:pt x="60" y="7585"/>
                    <a:pt x="60" y="7704"/>
                    <a:pt x="60" y="7823"/>
                  </a:cubicBezTo>
                  <a:cubicBezTo>
                    <a:pt x="1" y="10228"/>
                    <a:pt x="644" y="12014"/>
                    <a:pt x="656" y="12038"/>
                  </a:cubicBezTo>
                  <a:lnTo>
                    <a:pt x="858" y="11966"/>
                  </a:lnTo>
                  <a:cubicBezTo>
                    <a:pt x="834" y="11930"/>
                    <a:pt x="227" y="10240"/>
                    <a:pt x="275" y="7966"/>
                  </a:cubicBezTo>
                  <a:cubicBezTo>
                    <a:pt x="263" y="7847"/>
                    <a:pt x="263" y="7716"/>
                    <a:pt x="275" y="7597"/>
                  </a:cubicBezTo>
                  <a:lnTo>
                    <a:pt x="275" y="7501"/>
                  </a:lnTo>
                  <a:cubicBezTo>
                    <a:pt x="275" y="7406"/>
                    <a:pt x="286" y="7311"/>
                    <a:pt x="286" y="7216"/>
                  </a:cubicBezTo>
                  <a:cubicBezTo>
                    <a:pt x="286" y="7180"/>
                    <a:pt x="286" y="7144"/>
                    <a:pt x="298" y="7097"/>
                  </a:cubicBezTo>
                  <a:cubicBezTo>
                    <a:pt x="310" y="7013"/>
                    <a:pt x="310" y="6918"/>
                    <a:pt x="334" y="6823"/>
                  </a:cubicBezTo>
                  <a:cubicBezTo>
                    <a:pt x="334" y="6775"/>
                    <a:pt x="346" y="6739"/>
                    <a:pt x="346" y="6704"/>
                  </a:cubicBezTo>
                  <a:cubicBezTo>
                    <a:pt x="358" y="6561"/>
                    <a:pt x="370" y="6442"/>
                    <a:pt x="406" y="6311"/>
                  </a:cubicBezTo>
                  <a:lnTo>
                    <a:pt x="406" y="6299"/>
                  </a:lnTo>
                  <a:cubicBezTo>
                    <a:pt x="417" y="6156"/>
                    <a:pt x="453" y="6025"/>
                    <a:pt x="477" y="5894"/>
                  </a:cubicBezTo>
                  <a:cubicBezTo>
                    <a:pt x="489" y="5846"/>
                    <a:pt x="489" y="5823"/>
                    <a:pt x="513" y="5775"/>
                  </a:cubicBezTo>
                  <a:cubicBezTo>
                    <a:pt x="525" y="5680"/>
                    <a:pt x="548" y="5584"/>
                    <a:pt x="572" y="5489"/>
                  </a:cubicBezTo>
                  <a:cubicBezTo>
                    <a:pt x="584" y="5442"/>
                    <a:pt x="596" y="5406"/>
                    <a:pt x="596" y="5358"/>
                  </a:cubicBezTo>
                  <a:cubicBezTo>
                    <a:pt x="632" y="5263"/>
                    <a:pt x="644" y="5168"/>
                    <a:pt x="679" y="5072"/>
                  </a:cubicBezTo>
                  <a:cubicBezTo>
                    <a:pt x="691" y="5037"/>
                    <a:pt x="703" y="4989"/>
                    <a:pt x="703" y="4953"/>
                  </a:cubicBezTo>
                  <a:lnTo>
                    <a:pt x="834" y="4560"/>
                  </a:lnTo>
                  <a:cubicBezTo>
                    <a:pt x="1525" y="2608"/>
                    <a:pt x="2608" y="1120"/>
                    <a:pt x="3513" y="131"/>
                  </a:cubicBezTo>
                  <a:cubicBezTo>
                    <a:pt x="3501" y="48"/>
                    <a:pt x="3501" y="0"/>
                    <a:pt x="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2768997" y="5192464"/>
              <a:ext cx="149918" cy="96575"/>
            </a:xfrm>
            <a:custGeom>
              <a:avLst/>
              <a:gdLst/>
              <a:ahLst/>
              <a:cxnLst/>
              <a:rect l="l" t="t" r="r" b="b"/>
              <a:pathLst>
                <a:path w="2847" h="1834" extrusionOk="0">
                  <a:moveTo>
                    <a:pt x="60" y="0"/>
                  </a:moveTo>
                  <a:cubicBezTo>
                    <a:pt x="48" y="60"/>
                    <a:pt x="13" y="107"/>
                    <a:pt x="1" y="167"/>
                  </a:cubicBezTo>
                  <a:lnTo>
                    <a:pt x="548" y="1834"/>
                  </a:lnTo>
                  <a:lnTo>
                    <a:pt x="2763" y="1036"/>
                  </a:lnTo>
                  <a:cubicBezTo>
                    <a:pt x="2787" y="1000"/>
                    <a:pt x="2811" y="953"/>
                    <a:pt x="2823" y="929"/>
                  </a:cubicBezTo>
                  <a:cubicBezTo>
                    <a:pt x="2823" y="917"/>
                    <a:pt x="2846" y="917"/>
                    <a:pt x="2846" y="893"/>
                  </a:cubicBezTo>
                  <a:lnTo>
                    <a:pt x="2846" y="893"/>
                  </a:lnTo>
                  <a:lnTo>
                    <a:pt x="620" y="170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2833017" y="5178300"/>
              <a:ext cx="156184" cy="72142"/>
            </a:xfrm>
            <a:custGeom>
              <a:avLst/>
              <a:gdLst/>
              <a:ahLst/>
              <a:cxnLst/>
              <a:rect l="l" t="t" r="r" b="b"/>
              <a:pathLst>
                <a:path w="2966" h="1370" extrusionOk="0">
                  <a:moveTo>
                    <a:pt x="60" y="0"/>
                  </a:moveTo>
                  <a:cubicBezTo>
                    <a:pt x="37" y="48"/>
                    <a:pt x="13" y="72"/>
                    <a:pt x="1" y="119"/>
                  </a:cubicBezTo>
                  <a:lnTo>
                    <a:pt x="465" y="1369"/>
                  </a:lnTo>
                  <a:lnTo>
                    <a:pt x="2918" y="631"/>
                  </a:lnTo>
                  <a:cubicBezTo>
                    <a:pt x="2930" y="584"/>
                    <a:pt x="2954" y="548"/>
                    <a:pt x="2966" y="512"/>
                  </a:cubicBezTo>
                  <a:lnTo>
                    <a:pt x="2966" y="512"/>
                  </a:lnTo>
                  <a:lnTo>
                    <a:pt x="525" y="1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700000">
              <a:off x="2723357" y="5232626"/>
              <a:ext cx="124168" cy="72142"/>
            </a:xfrm>
            <a:custGeom>
              <a:avLst/>
              <a:gdLst/>
              <a:ahLst/>
              <a:cxnLst/>
              <a:rect l="l" t="t" r="r" b="b"/>
              <a:pathLst>
                <a:path w="2358" h="1370" extrusionOk="0">
                  <a:moveTo>
                    <a:pt x="0" y="0"/>
                  </a:moveTo>
                  <a:cubicBezTo>
                    <a:pt x="0" y="72"/>
                    <a:pt x="0" y="155"/>
                    <a:pt x="12" y="238"/>
                  </a:cubicBezTo>
                  <a:lnTo>
                    <a:pt x="607" y="1369"/>
                  </a:lnTo>
                  <a:lnTo>
                    <a:pt x="2250" y="774"/>
                  </a:lnTo>
                  <a:cubicBezTo>
                    <a:pt x="2274" y="726"/>
                    <a:pt x="2322" y="667"/>
                    <a:pt x="2358" y="619"/>
                  </a:cubicBezTo>
                  <a:lnTo>
                    <a:pt x="2358" y="619"/>
                  </a:lnTo>
                  <a:lnTo>
                    <a:pt x="667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700000">
              <a:off x="2906985" y="5151784"/>
              <a:ext cx="127960" cy="79040"/>
            </a:xfrm>
            <a:custGeom>
              <a:avLst/>
              <a:gdLst/>
              <a:ahLst/>
              <a:cxnLst/>
              <a:rect l="l" t="t" r="r" b="b"/>
              <a:pathLst>
                <a:path w="2430" h="1501" extrusionOk="0">
                  <a:moveTo>
                    <a:pt x="84" y="0"/>
                  </a:moveTo>
                  <a:cubicBezTo>
                    <a:pt x="60" y="48"/>
                    <a:pt x="25" y="84"/>
                    <a:pt x="1" y="119"/>
                  </a:cubicBezTo>
                  <a:lnTo>
                    <a:pt x="72" y="1453"/>
                  </a:lnTo>
                  <a:lnTo>
                    <a:pt x="72" y="1501"/>
                  </a:lnTo>
                  <a:lnTo>
                    <a:pt x="2394" y="870"/>
                  </a:lnTo>
                  <a:cubicBezTo>
                    <a:pt x="2406" y="822"/>
                    <a:pt x="2406" y="786"/>
                    <a:pt x="2430" y="751"/>
                  </a:cubicBezTo>
                  <a:lnTo>
                    <a:pt x="2430" y="751"/>
                  </a:lnTo>
                  <a:lnTo>
                    <a:pt x="180" y="137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700000">
              <a:off x="3040989" y="5126999"/>
              <a:ext cx="62137" cy="40810"/>
            </a:xfrm>
            <a:custGeom>
              <a:avLst/>
              <a:gdLst/>
              <a:ahLst/>
              <a:cxnLst/>
              <a:rect l="l" t="t" r="r" b="b"/>
              <a:pathLst>
                <a:path w="1180" h="775" extrusionOk="0">
                  <a:moveTo>
                    <a:pt x="239" y="1"/>
                  </a:moveTo>
                  <a:lnTo>
                    <a:pt x="239" y="1"/>
                  </a:lnTo>
                  <a:cubicBezTo>
                    <a:pt x="203" y="25"/>
                    <a:pt x="168" y="72"/>
                    <a:pt x="120" y="96"/>
                  </a:cubicBezTo>
                  <a:lnTo>
                    <a:pt x="1" y="775"/>
                  </a:lnTo>
                  <a:lnTo>
                    <a:pt x="1" y="775"/>
                  </a:lnTo>
                  <a:lnTo>
                    <a:pt x="1180" y="560"/>
                  </a:lnTo>
                  <a:lnTo>
                    <a:pt x="1180" y="453"/>
                  </a:lnTo>
                  <a:lnTo>
                    <a:pt x="120" y="63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700000">
              <a:off x="2987380" y="5136809"/>
              <a:ext cx="92205" cy="55818"/>
            </a:xfrm>
            <a:custGeom>
              <a:avLst/>
              <a:gdLst/>
              <a:ahLst/>
              <a:cxnLst/>
              <a:rect l="l" t="t" r="r" b="b"/>
              <a:pathLst>
                <a:path w="1751" h="1060" extrusionOk="0">
                  <a:moveTo>
                    <a:pt x="143" y="0"/>
                  </a:moveTo>
                  <a:lnTo>
                    <a:pt x="36" y="107"/>
                  </a:lnTo>
                  <a:lnTo>
                    <a:pt x="0" y="1060"/>
                  </a:lnTo>
                  <a:lnTo>
                    <a:pt x="1739" y="714"/>
                  </a:lnTo>
                  <a:cubicBezTo>
                    <a:pt x="1739" y="679"/>
                    <a:pt x="1739" y="643"/>
                    <a:pt x="1751" y="607"/>
                  </a:cubicBezTo>
                  <a:lnTo>
                    <a:pt x="1751" y="607"/>
                  </a:lnTo>
                  <a:lnTo>
                    <a:pt x="96" y="94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700000">
              <a:off x="2673262" y="4608552"/>
              <a:ext cx="292201" cy="504097"/>
            </a:xfrm>
            <a:custGeom>
              <a:avLst/>
              <a:gdLst/>
              <a:ahLst/>
              <a:cxnLst/>
              <a:rect l="l" t="t" r="r" b="b"/>
              <a:pathLst>
                <a:path w="5549" h="9573" extrusionOk="0">
                  <a:moveTo>
                    <a:pt x="167" y="0"/>
                  </a:moveTo>
                  <a:cubicBezTo>
                    <a:pt x="167" y="0"/>
                    <a:pt x="0" y="393"/>
                    <a:pt x="250" y="1786"/>
                  </a:cubicBezTo>
                  <a:cubicBezTo>
                    <a:pt x="488" y="3203"/>
                    <a:pt x="1417" y="5489"/>
                    <a:pt x="2155" y="6703"/>
                  </a:cubicBezTo>
                  <a:cubicBezTo>
                    <a:pt x="2905" y="7918"/>
                    <a:pt x="4667" y="9573"/>
                    <a:pt x="4667" y="9573"/>
                  </a:cubicBezTo>
                  <a:cubicBezTo>
                    <a:pt x="5549" y="7430"/>
                    <a:pt x="4656" y="4870"/>
                    <a:pt x="3620" y="3155"/>
                  </a:cubicBezTo>
                  <a:cubicBezTo>
                    <a:pt x="2584" y="1441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700000">
              <a:off x="2593920" y="4575426"/>
              <a:ext cx="285934" cy="742376"/>
            </a:xfrm>
            <a:custGeom>
              <a:avLst/>
              <a:gdLst/>
              <a:ahLst/>
              <a:cxnLst/>
              <a:rect l="l" t="t" r="r" b="b"/>
              <a:pathLst>
                <a:path w="5430" h="14098" extrusionOk="0">
                  <a:moveTo>
                    <a:pt x="24" y="0"/>
                  </a:moveTo>
                  <a:cubicBezTo>
                    <a:pt x="24" y="0"/>
                    <a:pt x="12" y="48"/>
                    <a:pt x="0" y="179"/>
                  </a:cubicBezTo>
                  <a:cubicBezTo>
                    <a:pt x="739" y="1238"/>
                    <a:pt x="2096" y="3262"/>
                    <a:pt x="3096" y="5406"/>
                  </a:cubicBezTo>
                  <a:cubicBezTo>
                    <a:pt x="3167" y="5548"/>
                    <a:pt x="3227" y="5715"/>
                    <a:pt x="3298" y="5858"/>
                  </a:cubicBezTo>
                  <a:cubicBezTo>
                    <a:pt x="3310" y="5906"/>
                    <a:pt x="3346" y="5953"/>
                    <a:pt x="3358" y="6001"/>
                  </a:cubicBezTo>
                  <a:lnTo>
                    <a:pt x="3537" y="6441"/>
                  </a:lnTo>
                  <a:cubicBezTo>
                    <a:pt x="3548" y="6489"/>
                    <a:pt x="3584" y="6549"/>
                    <a:pt x="3596" y="6596"/>
                  </a:cubicBezTo>
                  <a:cubicBezTo>
                    <a:pt x="3656" y="6739"/>
                    <a:pt x="3703" y="6894"/>
                    <a:pt x="3763" y="7025"/>
                  </a:cubicBezTo>
                  <a:cubicBezTo>
                    <a:pt x="3775" y="7072"/>
                    <a:pt x="3810" y="7132"/>
                    <a:pt x="3822" y="7168"/>
                  </a:cubicBezTo>
                  <a:cubicBezTo>
                    <a:pt x="3882" y="7370"/>
                    <a:pt x="3953" y="7561"/>
                    <a:pt x="4001" y="7751"/>
                  </a:cubicBezTo>
                  <a:cubicBezTo>
                    <a:pt x="4049" y="7882"/>
                    <a:pt x="4072" y="8025"/>
                    <a:pt x="4120" y="8156"/>
                  </a:cubicBezTo>
                  <a:cubicBezTo>
                    <a:pt x="4132" y="8204"/>
                    <a:pt x="4132" y="8227"/>
                    <a:pt x="4144" y="8275"/>
                  </a:cubicBezTo>
                  <a:cubicBezTo>
                    <a:pt x="4191" y="8406"/>
                    <a:pt x="4227" y="8513"/>
                    <a:pt x="4239" y="8608"/>
                  </a:cubicBezTo>
                  <a:cubicBezTo>
                    <a:pt x="4251" y="8644"/>
                    <a:pt x="4251" y="8692"/>
                    <a:pt x="4263" y="8727"/>
                  </a:cubicBezTo>
                  <a:cubicBezTo>
                    <a:pt x="4299" y="8811"/>
                    <a:pt x="4310" y="8918"/>
                    <a:pt x="4346" y="9001"/>
                  </a:cubicBezTo>
                  <a:cubicBezTo>
                    <a:pt x="4358" y="9037"/>
                    <a:pt x="4358" y="9085"/>
                    <a:pt x="4370" y="9108"/>
                  </a:cubicBezTo>
                  <a:lnTo>
                    <a:pt x="4465" y="9466"/>
                  </a:lnTo>
                  <a:cubicBezTo>
                    <a:pt x="5156" y="12347"/>
                    <a:pt x="5215" y="14073"/>
                    <a:pt x="5215" y="14097"/>
                  </a:cubicBezTo>
                  <a:lnTo>
                    <a:pt x="5430" y="14097"/>
                  </a:lnTo>
                  <a:cubicBezTo>
                    <a:pt x="5430" y="14073"/>
                    <a:pt x="5370" y="12145"/>
                    <a:pt x="4549" y="8977"/>
                  </a:cubicBezTo>
                  <a:cubicBezTo>
                    <a:pt x="4549" y="8954"/>
                    <a:pt x="4549" y="8942"/>
                    <a:pt x="4537" y="8930"/>
                  </a:cubicBezTo>
                  <a:cubicBezTo>
                    <a:pt x="4501" y="8823"/>
                    <a:pt x="4477" y="8704"/>
                    <a:pt x="4441" y="8608"/>
                  </a:cubicBezTo>
                  <a:cubicBezTo>
                    <a:pt x="4441" y="8573"/>
                    <a:pt x="4430" y="8561"/>
                    <a:pt x="4430" y="8525"/>
                  </a:cubicBezTo>
                  <a:lnTo>
                    <a:pt x="4346" y="8215"/>
                  </a:lnTo>
                  <a:cubicBezTo>
                    <a:pt x="4322" y="8192"/>
                    <a:pt x="4322" y="8156"/>
                    <a:pt x="4310" y="8120"/>
                  </a:cubicBezTo>
                  <a:cubicBezTo>
                    <a:pt x="4287" y="7989"/>
                    <a:pt x="4239" y="7858"/>
                    <a:pt x="4191" y="7727"/>
                  </a:cubicBezTo>
                  <a:lnTo>
                    <a:pt x="4013" y="7144"/>
                  </a:lnTo>
                  <a:cubicBezTo>
                    <a:pt x="4001" y="7084"/>
                    <a:pt x="3965" y="7037"/>
                    <a:pt x="3953" y="6977"/>
                  </a:cubicBezTo>
                  <a:cubicBezTo>
                    <a:pt x="3906" y="6834"/>
                    <a:pt x="3846" y="6680"/>
                    <a:pt x="3787" y="6549"/>
                  </a:cubicBezTo>
                  <a:cubicBezTo>
                    <a:pt x="3775" y="6489"/>
                    <a:pt x="3751" y="6441"/>
                    <a:pt x="3727" y="6382"/>
                  </a:cubicBezTo>
                  <a:lnTo>
                    <a:pt x="3548" y="5941"/>
                  </a:lnTo>
                  <a:cubicBezTo>
                    <a:pt x="3537" y="5894"/>
                    <a:pt x="3513" y="5846"/>
                    <a:pt x="3489" y="5787"/>
                  </a:cubicBezTo>
                  <a:cubicBezTo>
                    <a:pt x="3429" y="5644"/>
                    <a:pt x="3358" y="5489"/>
                    <a:pt x="3287" y="5322"/>
                  </a:cubicBezTo>
                  <a:cubicBezTo>
                    <a:pt x="3275" y="5310"/>
                    <a:pt x="3275" y="5298"/>
                    <a:pt x="3251" y="5287"/>
                  </a:cubicBezTo>
                  <a:cubicBezTo>
                    <a:pt x="2251" y="3155"/>
                    <a:pt x="941" y="1155"/>
                    <a:pt x="191" y="107"/>
                  </a:cubicBezTo>
                  <a:cubicBezTo>
                    <a:pt x="84" y="48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700000">
              <a:off x="2793940" y="4718131"/>
              <a:ext cx="116006" cy="84095"/>
            </a:xfrm>
            <a:custGeom>
              <a:avLst/>
              <a:gdLst/>
              <a:ahLst/>
              <a:cxnLst/>
              <a:rect l="l" t="t" r="r" b="b"/>
              <a:pathLst>
                <a:path w="2203" h="1597" extrusionOk="0">
                  <a:moveTo>
                    <a:pt x="2120" y="1"/>
                  </a:moveTo>
                  <a:lnTo>
                    <a:pt x="1679" y="1489"/>
                  </a:lnTo>
                  <a:lnTo>
                    <a:pt x="0" y="1430"/>
                  </a:lnTo>
                  <a:lnTo>
                    <a:pt x="0" y="1430"/>
                  </a:lnTo>
                  <a:cubicBezTo>
                    <a:pt x="12" y="1465"/>
                    <a:pt x="24" y="1501"/>
                    <a:pt x="36" y="1537"/>
                  </a:cubicBezTo>
                  <a:lnTo>
                    <a:pt x="1762" y="1596"/>
                  </a:lnTo>
                  <a:lnTo>
                    <a:pt x="2203" y="96"/>
                  </a:lnTo>
                  <a:cubicBezTo>
                    <a:pt x="2167" y="60"/>
                    <a:pt x="2143" y="37"/>
                    <a:pt x="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700000">
              <a:off x="2821060" y="4662993"/>
              <a:ext cx="89730" cy="67139"/>
            </a:xfrm>
            <a:custGeom>
              <a:avLst/>
              <a:gdLst/>
              <a:ahLst/>
              <a:cxnLst/>
              <a:rect l="l" t="t" r="r" b="b"/>
              <a:pathLst>
                <a:path w="1704" h="1275" extrusionOk="0">
                  <a:moveTo>
                    <a:pt x="1620" y="1"/>
                  </a:moveTo>
                  <a:lnTo>
                    <a:pt x="1501" y="1156"/>
                  </a:lnTo>
                  <a:lnTo>
                    <a:pt x="1" y="798"/>
                  </a:lnTo>
                  <a:lnTo>
                    <a:pt x="1" y="798"/>
                  </a:lnTo>
                  <a:cubicBezTo>
                    <a:pt x="12" y="822"/>
                    <a:pt x="12" y="870"/>
                    <a:pt x="24" y="918"/>
                  </a:cubicBezTo>
                  <a:lnTo>
                    <a:pt x="1572" y="1275"/>
                  </a:lnTo>
                  <a:lnTo>
                    <a:pt x="1703" y="84"/>
                  </a:lnTo>
                  <a:cubicBezTo>
                    <a:pt x="1679" y="48"/>
                    <a:pt x="1644" y="25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700000">
              <a:off x="2850192" y="4620272"/>
              <a:ext cx="55818" cy="50183"/>
            </a:xfrm>
            <a:custGeom>
              <a:avLst/>
              <a:gdLst/>
              <a:ahLst/>
              <a:cxnLst/>
              <a:rect l="l" t="t" r="r" b="b"/>
              <a:pathLst>
                <a:path w="1060" h="953" extrusionOk="0">
                  <a:moveTo>
                    <a:pt x="953" y="0"/>
                  </a:moveTo>
                  <a:lnTo>
                    <a:pt x="953" y="798"/>
                  </a:lnTo>
                  <a:lnTo>
                    <a:pt x="0" y="453"/>
                  </a:lnTo>
                  <a:lnTo>
                    <a:pt x="0" y="453"/>
                  </a:lnTo>
                  <a:cubicBezTo>
                    <a:pt x="0" y="500"/>
                    <a:pt x="24" y="548"/>
                    <a:pt x="24" y="572"/>
                  </a:cubicBezTo>
                  <a:lnTo>
                    <a:pt x="1060" y="953"/>
                  </a:lnTo>
                  <a:lnTo>
                    <a:pt x="1060" y="72"/>
                  </a:lnTo>
                  <a:cubicBezTo>
                    <a:pt x="1036" y="36"/>
                    <a:pt x="988" y="24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700000">
              <a:off x="2768016" y="4780986"/>
              <a:ext cx="131066" cy="90941"/>
            </a:xfrm>
            <a:custGeom>
              <a:avLst/>
              <a:gdLst/>
              <a:ahLst/>
              <a:cxnLst/>
              <a:rect l="l" t="t" r="r" b="b"/>
              <a:pathLst>
                <a:path w="2489" h="1727" extrusionOk="0">
                  <a:moveTo>
                    <a:pt x="2429" y="0"/>
                  </a:moveTo>
                  <a:lnTo>
                    <a:pt x="1822" y="1608"/>
                  </a:lnTo>
                  <a:lnTo>
                    <a:pt x="0" y="1608"/>
                  </a:lnTo>
                  <a:cubicBezTo>
                    <a:pt x="12" y="1643"/>
                    <a:pt x="36" y="1679"/>
                    <a:pt x="48" y="1715"/>
                  </a:cubicBezTo>
                  <a:lnTo>
                    <a:pt x="1881" y="1715"/>
                  </a:lnTo>
                  <a:lnTo>
                    <a:pt x="1881" y="1727"/>
                  </a:lnTo>
                  <a:lnTo>
                    <a:pt x="2489" y="119"/>
                  </a:lnTo>
                  <a:cubicBezTo>
                    <a:pt x="2477" y="72"/>
                    <a:pt x="2441" y="48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700000">
              <a:off x="2719094" y="4959996"/>
              <a:ext cx="107897" cy="65875"/>
            </a:xfrm>
            <a:custGeom>
              <a:avLst/>
              <a:gdLst/>
              <a:ahLst/>
              <a:cxnLst/>
              <a:rect l="l" t="t" r="r" b="b"/>
              <a:pathLst>
                <a:path w="2049" h="1251" extrusionOk="0">
                  <a:moveTo>
                    <a:pt x="2024" y="0"/>
                  </a:moveTo>
                  <a:lnTo>
                    <a:pt x="1286" y="1155"/>
                  </a:lnTo>
                  <a:lnTo>
                    <a:pt x="0" y="1155"/>
                  </a:lnTo>
                  <a:cubicBezTo>
                    <a:pt x="24" y="1179"/>
                    <a:pt x="60" y="1227"/>
                    <a:pt x="84" y="1251"/>
                  </a:cubicBezTo>
                  <a:lnTo>
                    <a:pt x="1346" y="1251"/>
                  </a:lnTo>
                  <a:lnTo>
                    <a:pt x="2048" y="155"/>
                  </a:lnTo>
                  <a:cubicBezTo>
                    <a:pt x="2036" y="108"/>
                    <a:pt x="2036" y="48"/>
                    <a:pt x="20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700000">
              <a:off x="2738864" y="4861598"/>
              <a:ext cx="134858" cy="85359"/>
            </a:xfrm>
            <a:custGeom>
              <a:avLst/>
              <a:gdLst/>
              <a:ahLst/>
              <a:cxnLst/>
              <a:rect l="l" t="t" r="r" b="b"/>
              <a:pathLst>
                <a:path w="2561" h="1621" extrusionOk="0">
                  <a:moveTo>
                    <a:pt x="2512" y="1"/>
                  </a:moveTo>
                  <a:lnTo>
                    <a:pt x="1750" y="1441"/>
                  </a:lnTo>
                  <a:lnTo>
                    <a:pt x="0" y="1513"/>
                  </a:lnTo>
                  <a:cubicBezTo>
                    <a:pt x="12" y="1549"/>
                    <a:pt x="24" y="1584"/>
                    <a:pt x="60" y="1620"/>
                  </a:cubicBezTo>
                  <a:lnTo>
                    <a:pt x="1786" y="1561"/>
                  </a:lnTo>
                  <a:lnTo>
                    <a:pt x="1810" y="1549"/>
                  </a:lnTo>
                  <a:lnTo>
                    <a:pt x="2560" y="132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700000">
              <a:off x="1304837" y="4857279"/>
              <a:ext cx="375611" cy="712097"/>
            </a:xfrm>
            <a:custGeom>
              <a:avLst/>
              <a:gdLst/>
              <a:ahLst/>
              <a:cxnLst/>
              <a:rect l="l" t="t" r="r" b="b"/>
              <a:pathLst>
                <a:path w="7133" h="13523" extrusionOk="0">
                  <a:moveTo>
                    <a:pt x="6572" y="0"/>
                  </a:moveTo>
                  <a:cubicBezTo>
                    <a:pt x="6253" y="0"/>
                    <a:pt x="5686" y="519"/>
                    <a:pt x="4632" y="1545"/>
                  </a:cubicBezTo>
                  <a:cubicBezTo>
                    <a:pt x="3358" y="2759"/>
                    <a:pt x="1310" y="5915"/>
                    <a:pt x="655" y="8629"/>
                  </a:cubicBezTo>
                  <a:cubicBezTo>
                    <a:pt x="0" y="11332"/>
                    <a:pt x="477" y="13451"/>
                    <a:pt x="477" y="13451"/>
                  </a:cubicBezTo>
                  <a:cubicBezTo>
                    <a:pt x="493" y="13500"/>
                    <a:pt x="533" y="13522"/>
                    <a:pt x="592" y="13522"/>
                  </a:cubicBezTo>
                  <a:cubicBezTo>
                    <a:pt x="1139" y="13522"/>
                    <a:pt x="3362" y="11578"/>
                    <a:pt x="4168" y="10439"/>
                  </a:cubicBezTo>
                  <a:cubicBezTo>
                    <a:pt x="5061" y="9177"/>
                    <a:pt x="6477" y="6343"/>
                    <a:pt x="6799" y="4343"/>
                  </a:cubicBezTo>
                  <a:cubicBezTo>
                    <a:pt x="7132" y="2343"/>
                    <a:pt x="7049" y="545"/>
                    <a:pt x="6799" y="140"/>
                  </a:cubicBezTo>
                  <a:cubicBezTo>
                    <a:pt x="6741" y="47"/>
                    <a:pt x="6668" y="0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2700000">
              <a:off x="1384293" y="4722970"/>
              <a:ext cx="384405" cy="892768"/>
            </a:xfrm>
            <a:custGeom>
              <a:avLst/>
              <a:gdLst/>
              <a:ahLst/>
              <a:cxnLst/>
              <a:rect l="l" t="t" r="r" b="b"/>
              <a:pathLst>
                <a:path w="7300" h="16954" extrusionOk="0">
                  <a:moveTo>
                    <a:pt x="7121" y="0"/>
                  </a:moveTo>
                  <a:cubicBezTo>
                    <a:pt x="6907" y="1048"/>
                    <a:pt x="6549" y="2250"/>
                    <a:pt x="6168" y="3441"/>
                  </a:cubicBezTo>
                  <a:cubicBezTo>
                    <a:pt x="6049" y="3786"/>
                    <a:pt x="5930" y="4143"/>
                    <a:pt x="5799" y="4477"/>
                  </a:cubicBezTo>
                  <a:lnTo>
                    <a:pt x="5799" y="4501"/>
                  </a:lnTo>
                  <a:cubicBezTo>
                    <a:pt x="5740" y="4655"/>
                    <a:pt x="5680" y="4834"/>
                    <a:pt x="5597" y="5001"/>
                  </a:cubicBezTo>
                  <a:cubicBezTo>
                    <a:pt x="5585" y="5036"/>
                    <a:pt x="5573" y="5072"/>
                    <a:pt x="5561" y="5108"/>
                  </a:cubicBezTo>
                  <a:cubicBezTo>
                    <a:pt x="5502" y="5239"/>
                    <a:pt x="5454" y="5394"/>
                    <a:pt x="5394" y="5525"/>
                  </a:cubicBezTo>
                  <a:cubicBezTo>
                    <a:pt x="5383" y="5584"/>
                    <a:pt x="5347" y="5632"/>
                    <a:pt x="5335" y="5691"/>
                  </a:cubicBezTo>
                  <a:cubicBezTo>
                    <a:pt x="5287" y="5810"/>
                    <a:pt x="5240" y="5929"/>
                    <a:pt x="5180" y="6048"/>
                  </a:cubicBezTo>
                  <a:cubicBezTo>
                    <a:pt x="5156" y="6120"/>
                    <a:pt x="5121" y="6179"/>
                    <a:pt x="5097" y="6251"/>
                  </a:cubicBezTo>
                  <a:lnTo>
                    <a:pt x="4966" y="6560"/>
                  </a:lnTo>
                  <a:lnTo>
                    <a:pt x="4871" y="6787"/>
                  </a:lnTo>
                  <a:cubicBezTo>
                    <a:pt x="4823" y="6894"/>
                    <a:pt x="4799" y="6977"/>
                    <a:pt x="4751" y="7084"/>
                  </a:cubicBezTo>
                  <a:cubicBezTo>
                    <a:pt x="4728" y="7156"/>
                    <a:pt x="4692" y="7251"/>
                    <a:pt x="4644" y="7322"/>
                  </a:cubicBezTo>
                  <a:cubicBezTo>
                    <a:pt x="4609" y="7418"/>
                    <a:pt x="4573" y="7513"/>
                    <a:pt x="4525" y="7608"/>
                  </a:cubicBezTo>
                  <a:cubicBezTo>
                    <a:pt x="4501" y="7692"/>
                    <a:pt x="4454" y="7775"/>
                    <a:pt x="4430" y="7858"/>
                  </a:cubicBezTo>
                  <a:cubicBezTo>
                    <a:pt x="2656" y="11978"/>
                    <a:pt x="620" y="15752"/>
                    <a:pt x="1" y="16883"/>
                  </a:cubicBezTo>
                  <a:cubicBezTo>
                    <a:pt x="26" y="16933"/>
                    <a:pt x="62" y="16954"/>
                    <a:pt x="122" y="16954"/>
                  </a:cubicBezTo>
                  <a:cubicBezTo>
                    <a:pt x="149" y="16954"/>
                    <a:pt x="179" y="16950"/>
                    <a:pt x="215" y="16943"/>
                  </a:cubicBezTo>
                  <a:cubicBezTo>
                    <a:pt x="858" y="15776"/>
                    <a:pt x="2823" y="12133"/>
                    <a:pt x="4549" y="8108"/>
                  </a:cubicBezTo>
                  <a:cubicBezTo>
                    <a:pt x="4585" y="8025"/>
                    <a:pt x="4632" y="7918"/>
                    <a:pt x="4668" y="7834"/>
                  </a:cubicBezTo>
                  <a:cubicBezTo>
                    <a:pt x="4680" y="7787"/>
                    <a:pt x="4692" y="7751"/>
                    <a:pt x="4704" y="7715"/>
                  </a:cubicBezTo>
                  <a:cubicBezTo>
                    <a:pt x="4799" y="7572"/>
                    <a:pt x="4847" y="7442"/>
                    <a:pt x="4906" y="7311"/>
                  </a:cubicBezTo>
                  <a:cubicBezTo>
                    <a:pt x="4918" y="7263"/>
                    <a:pt x="4930" y="7239"/>
                    <a:pt x="4954" y="7191"/>
                  </a:cubicBezTo>
                  <a:cubicBezTo>
                    <a:pt x="5013" y="7061"/>
                    <a:pt x="5073" y="6906"/>
                    <a:pt x="5132" y="6775"/>
                  </a:cubicBezTo>
                  <a:cubicBezTo>
                    <a:pt x="5144" y="6739"/>
                    <a:pt x="5156" y="6703"/>
                    <a:pt x="5168" y="6668"/>
                  </a:cubicBezTo>
                  <a:cubicBezTo>
                    <a:pt x="5228" y="6537"/>
                    <a:pt x="5287" y="6382"/>
                    <a:pt x="5335" y="6251"/>
                  </a:cubicBezTo>
                  <a:cubicBezTo>
                    <a:pt x="5347" y="6227"/>
                    <a:pt x="5371" y="6191"/>
                    <a:pt x="5383" y="6144"/>
                  </a:cubicBezTo>
                  <a:cubicBezTo>
                    <a:pt x="5442" y="6001"/>
                    <a:pt x="5502" y="5870"/>
                    <a:pt x="5537" y="5715"/>
                  </a:cubicBezTo>
                  <a:lnTo>
                    <a:pt x="5585" y="5632"/>
                  </a:lnTo>
                  <a:cubicBezTo>
                    <a:pt x="5644" y="5477"/>
                    <a:pt x="5692" y="5346"/>
                    <a:pt x="5752" y="5191"/>
                  </a:cubicBezTo>
                  <a:cubicBezTo>
                    <a:pt x="5764" y="5167"/>
                    <a:pt x="5775" y="5132"/>
                    <a:pt x="5775" y="5108"/>
                  </a:cubicBezTo>
                  <a:cubicBezTo>
                    <a:pt x="5835" y="4953"/>
                    <a:pt x="5883" y="4810"/>
                    <a:pt x="5942" y="4679"/>
                  </a:cubicBezTo>
                  <a:cubicBezTo>
                    <a:pt x="5954" y="4644"/>
                    <a:pt x="5954" y="4620"/>
                    <a:pt x="5978" y="4584"/>
                  </a:cubicBezTo>
                  <a:cubicBezTo>
                    <a:pt x="6037" y="4441"/>
                    <a:pt x="6073" y="4286"/>
                    <a:pt x="6133" y="4155"/>
                  </a:cubicBezTo>
                  <a:cubicBezTo>
                    <a:pt x="6156" y="4120"/>
                    <a:pt x="6156" y="4096"/>
                    <a:pt x="6168" y="4084"/>
                  </a:cubicBezTo>
                  <a:cubicBezTo>
                    <a:pt x="6216" y="3929"/>
                    <a:pt x="6275" y="3786"/>
                    <a:pt x="6311" y="3632"/>
                  </a:cubicBezTo>
                  <a:cubicBezTo>
                    <a:pt x="6311" y="3620"/>
                    <a:pt x="6335" y="3584"/>
                    <a:pt x="6335" y="3572"/>
                  </a:cubicBezTo>
                  <a:cubicBezTo>
                    <a:pt x="6752" y="2358"/>
                    <a:pt x="7073" y="1072"/>
                    <a:pt x="7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2700000">
              <a:off x="1203480" y="5251727"/>
              <a:ext cx="152393" cy="88413"/>
            </a:xfrm>
            <a:custGeom>
              <a:avLst/>
              <a:gdLst/>
              <a:ahLst/>
              <a:cxnLst/>
              <a:rect l="l" t="t" r="r" b="b"/>
              <a:pathLst>
                <a:path w="2894" h="1679" extrusionOk="0">
                  <a:moveTo>
                    <a:pt x="2096" y="0"/>
                  </a:moveTo>
                  <a:lnTo>
                    <a:pt x="12" y="310"/>
                  </a:lnTo>
                  <a:cubicBezTo>
                    <a:pt x="12" y="345"/>
                    <a:pt x="1" y="381"/>
                    <a:pt x="1" y="417"/>
                  </a:cubicBezTo>
                  <a:lnTo>
                    <a:pt x="2037" y="119"/>
                  </a:lnTo>
                  <a:lnTo>
                    <a:pt x="2810" y="1679"/>
                  </a:lnTo>
                  <a:lnTo>
                    <a:pt x="2894" y="1608"/>
                  </a:lnTo>
                  <a:lnTo>
                    <a:pt x="2120" y="24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2700000">
              <a:off x="1231581" y="5231295"/>
              <a:ext cx="176879" cy="99155"/>
            </a:xfrm>
            <a:custGeom>
              <a:avLst/>
              <a:gdLst/>
              <a:ahLst/>
              <a:cxnLst/>
              <a:rect l="l" t="t" r="r" b="b"/>
              <a:pathLst>
                <a:path w="3359" h="1883" extrusionOk="0">
                  <a:moveTo>
                    <a:pt x="2406" y="1"/>
                  </a:moveTo>
                  <a:lnTo>
                    <a:pt x="13" y="358"/>
                  </a:lnTo>
                  <a:cubicBezTo>
                    <a:pt x="13" y="382"/>
                    <a:pt x="1" y="429"/>
                    <a:pt x="1" y="453"/>
                  </a:cubicBezTo>
                  <a:lnTo>
                    <a:pt x="2346" y="120"/>
                  </a:lnTo>
                  <a:lnTo>
                    <a:pt x="3287" y="1882"/>
                  </a:lnTo>
                  <a:cubicBezTo>
                    <a:pt x="3323" y="1858"/>
                    <a:pt x="3334" y="1822"/>
                    <a:pt x="3358" y="1799"/>
                  </a:cubicBezTo>
                  <a:lnTo>
                    <a:pt x="2430" y="37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2700000">
              <a:off x="1264090" y="5214483"/>
              <a:ext cx="195678" cy="102210"/>
            </a:xfrm>
            <a:custGeom>
              <a:avLst/>
              <a:gdLst/>
              <a:ahLst/>
              <a:cxnLst/>
              <a:rect l="l" t="t" r="r" b="b"/>
              <a:pathLst>
                <a:path w="3716" h="1941" extrusionOk="0">
                  <a:moveTo>
                    <a:pt x="2620" y="0"/>
                  </a:moveTo>
                  <a:lnTo>
                    <a:pt x="24" y="262"/>
                  </a:lnTo>
                  <a:cubicBezTo>
                    <a:pt x="12" y="286"/>
                    <a:pt x="12" y="333"/>
                    <a:pt x="0" y="357"/>
                  </a:cubicBezTo>
                  <a:lnTo>
                    <a:pt x="2560" y="107"/>
                  </a:lnTo>
                  <a:lnTo>
                    <a:pt x="3656" y="1941"/>
                  </a:lnTo>
                  <a:cubicBezTo>
                    <a:pt x="3679" y="1905"/>
                    <a:pt x="3703" y="1881"/>
                    <a:pt x="3715" y="1846"/>
                  </a:cubicBezTo>
                  <a:lnTo>
                    <a:pt x="2632" y="3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2700000">
              <a:off x="1147684" y="5304971"/>
              <a:ext cx="64032" cy="53343"/>
            </a:xfrm>
            <a:custGeom>
              <a:avLst/>
              <a:gdLst/>
              <a:ahLst/>
              <a:cxnLst/>
              <a:rect l="l" t="t" r="r" b="b"/>
              <a:pathLst>
                <a:path w="1216" h="1013" extrusionOk="0">
                  <a:moveTo>
                    <a:pt x="1013" y="0"/>
                  </a:moveTo>
                  <a:lnTo>
                    <a:pt x="1" y="334"/>
                  </a:lnTo>
                  <a:cubicBezTo>
                    <a:pt x="1" y="357"/>
                    <a:pt x="1" y="405"/>
                    <a:pt x="13" y="429"/>
                  </a:cubicBezTo>
                  <a:lnTo>
                    <a:pt x="929" y="131"/>
                  </a:lnTo>
                  <a:lnTo>
                    <a:pt x="1132" y="1012"/>
                  </a:lnTo>
                  <a:cubicBezTo>
                    <a:pt x="1156" y="1000"/>
                    <a:pt x="1191" y="965"/>
                    <a:pt x="1215" y="941"/>
                  </a:cubicBezTo>
                  <a:lnTo>
                    <a:pt x="1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2700000">
              <a:off x="1183683" y="5265194"/>
              <a:ext cx="125485" cy="82779"/>
            </a:xfrm>
            <a:custGeom>
              <a:avLst/>
              <a:gdLst/>
              <a:ahLst/>
              <a:cxnLst/>
              <a:rect l="l" t="t" r="r" b="b"/>
              <a:pathLst>
                <a:path w="2383" h="1572" extrusionOk="0">
                  <a:moveTo>
                    <a:pt x="1834" y="0"/>
                  </a:moveTo>
                  <a:lnTo>
                    <a:pt x="1" y="333"/>
                  </a:lnTo>
                  <a:lnTo>
                    <a:pt x="1" y="441"/>
                  </a:lnTo>
                  <a:lnTo>
                    <a:pt x="1763" y="95"/>
                  </a:lnTo>
                  <a:lnTo>
                    <a:pt x="2299" y="1572"/>
                  </a:lnTo>
                  <a:cubicBezTo>
                    <a:pt x="2323" y="1548"/>
                    <a:pt x="2358" y="1524"/>
                    <a:pt x="2382" y="1500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2700000">
              <a:off x="1301277" y="5195088"/>
              <a:ext cx="208211" cy="107265"/>
            </a:xfrm>
            <a:custGeom>
              <a:avLst/>
              <a:gdLst/>
              <a:ahLst/>
              <a:cxnLst/>
              <a:rect l="l" t="t" r="r" b="b"/>
              <a:pathLst>
                <a:path w="3954" h="2037" extrusionOk="0">
                  <a:moveTo>
                    <a:pt x="2786" y="1"/>
                  </a:moveTo>
                  <a:lnTo>
                    <a:pt x="24" y="287"/>
                  </a:lnTo>
                  <a:cubicBezTo>
                    <a:pt x="12" y="310"/>
                    <a:pt x="0" y="358"/>
                    <a:pt x="0" y="382"/>
                  </a:cubicBezTo>
                  <a:lnTo>
                    <a:pt x="2739" y="108"/>
                  </a:lnTo>
                  <a:lnTo>
                    <a:pt x="3894" y="2037"/>
                  </a:lnTo>
                  <a:cubicBezTo>
                    <a:pt x="3918" y="2013"/>
                    <a:pt x="3941" y="1965"/>
                    <a:pt x="3953" y="1930"/>
                  </a:cubicBezTo>
                  <a:lnTo>
                    <a:pt x="2810" y="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2700000">
              <a:off x="1164105" y="5284101"/>
              <a:ext cx="95943" cy="70246"/>
            </a:xfrm>
            <a:custGeom>
              <a:avLst/>
              <a:gdLst/>
              <a:ahLst/>
              <a:cxnLst/>
              <a:rect l="l" t="t" r="r" b="b"/>
              <a:pathLst>
                <a:path w="1822" h="1334" extrusionOk="0">
                  <a:moveTo>
                    <a:pt x="1441" y="0"/>
                  </a:moveTo>
                  <a:lnTo>
                    <a:pt x="0" y="274"/>
                  </a:lnTo>
                  <a:lnTo>
                    <a:pt x="0" y="381"/>
                  </a:lnTo>
                  <a:lnTo>
                    <a:pt x="1369" y="119"/>
                  </a:lnTo>
                  <a:lnTo>
                    <a:pt x="1726" y="1334"/>
                  </a:lnTo>
                  <a:cubicBezTo>
                    <a:pt x="1762" y="1298"/>
                    <a:pt x="1786" y="1286"/>
                    <a:pt x="1822" y="1250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2700000">
              <a:off x="1345508" y="5183819"/>
              <a:ext cx="216373" cy="97892"/>
            </a:xfrm>
            <a:custGeom>
              <a:avLst/>
              <a:gdLst/>
              <a:ahLst/>
              <a:cxnLst/>
              <a:rect l="l" t="t" r="r" b="b"/>
              <a:pathLst>
                <a:path w="4109" h="1859" extrusionOk="0">
                  <a:moveTo>
                    <a:pt x="2799" y="1"/>
                  </a:moveTo>
                  <a:lnTo>
                    <a:pt x="48" y="120"/>
                  </a:lnTo>
                  <a:cubicBezTo>
                    <a:pt x="24" y="144"/>
                    <a:pt x="13" y="191"/>
                    <a:pt x="1" y="215"/>
                  </a:cubicBezTo>
                  <a:lnTo>
                    <a:pt x="2751" y="108"/>
                  </a:lnTo>
                  <a:lnTo>
                    <a:pt x="4061" y="1858"/>
                  </a:lnTo>
                  <a:cubicBezTo>
                    <a:pt x="4073" y="1823"/>
                    <a:pt x="4096" y="1787"/>
                    <a:pt x="4108" y="1751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2700000">
              <a:off x="1679379" y="5094767"/>
              <a:ext cx="134226" cy="47708"/>
            </a:xfrm>
            <a:custGeom>
              <a:avLst/>
              <a:gdLst/>
              <a:ahLst/>
              <a:cxnLst/>
              <a:rect l="l" t="t" r="r" b="b"/>
              <a:pathLst>
                <a:path w="2549" h="906" extrusionOk="0">
                  <a:moveTo>
                    <a:pt x="96" y="0"/>
                  </a:moveTo>
                  <a:lnTo>
                    <a:pt x="1" y="96"/>
                  </a:lnTo>
                  <a:lnTo>
                    <a:pt x="1596" y="310"/>
                  </a:lnTo>
                  <a:lnTo>
                    <a:pt x="2549" y="905"/>
                  </a:lnTo>
                  <a:lnTo>
                    <a:pt x="2549" y="786"/>
                  </a:lnTo>
                  <a:lnTo>
                    <a:pt x="1632" y="22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2700000">
              <a:off x="1603248" y="5111553"/>
              <a:ext cx="171245" cy="64664"/>
            </a:xfrm>
            <a:custGeom>
              <a:avLst/>
              <a:gdLst/>
              <a:ahLst/>
              <a:cxnLst/>
              <a:rect l="l" t="t" r="r" b="b"/>
              <a:pathLst>
                <a:path w="3252" h="1228" extrusionOk="0">
                  <a:moveTo>
                    <a:pt x="72" y="1"/>
                  </a:moveTo>
                  <a:cubicBezTo>
                    <a:pt x="48" y="36"/>
                    <a:pt x="36" y="60"/>
                    <a:pt x="1" y="84"/>
                  </a:cubicBezTo>
                  <a:lnTo>
                    <a:pt x="2013" y="346"/>
                  </a:lnTo>
                  <a:lnTo>
                    <a:pt x="3227" y="1227"/>
                  </a:lnTo>
                  <a:cubicBezTo>
                    <a:pt x="3227" y="1179"/>
                    <a:pt x="3251" y="1144"/>
                    <a:pt x="3251" y="1108"/>
                  </a:cubicBezTo>
                  <a:lnTo>
                    <a:pt x="2061" y="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2700000">
              <a:off x="1785477" y="5077894"/>
              <a:ext cx="69667" cy="25118"/>
            </a:xfrm>
            <a:custGeom>
              <a:avLst/>
              <a:gdLst/>
              <a:ahLst/>
              <a:cxnLst/>
              <a:rect l="l" t="t" r="r" b="b"/>
              <a:pathLst>
                <a:path w="1323" h="477" extrusionOk="0">
                  <a:moveTo>
                    <a:pt x="108" y="0"/>
                  </a:moveTo>
                  <a:cubicBezTo>
                    <a:pt x="72" y="24"/>
                    <a:pt x="25" y="60"/>
                    <a:pt x="1" y="84"/>
                  </a:cubicBezTo>
                  <a:lnTo>
                    <a:pt x="858" y="155"/>
                  </a:lnTo>
                  <a:lnTo>
                    <a:pt x="1323" y="477"/>
                  </a:lnTo>
                  <a:cubicBezTo>
                    <a:pt x="1323" y="429"/>
                    <a:pt x="1311" y="381"/>
                    <a:pt x="1311" y="334"/>
                  </a:cubicBezTo>
                  <a:lnTo>
                    <a:pt x="906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393273" y="5173281"/>
              <a:ext cx="220111" cy="85306"/>
            </a:xfrm>
            <a:custGeom>
              <a:avLst/>
              <a:gdLst/>
              <a:ahLst/>
              <a:cxnLst/>
              <a:rect l="l" t="t" r="r" b="b"/>
              <a:pathLst>
                <a:path w="4180" h="1620" extrusionOk="0">
                  <a:moveTo>
                    <a:pt x="36" y="0"/>
                  </a:moveTo>
                  <a:cubicBezTo>
                    <a:pt x="24" y="24"/>
                    <a:pt x="12" y="72"/>
                    <a:pt x="0" y="95"/>
                  </a:cubicBezTo>
                  <a:lnTo>
                    <a:pt x="2656" y="202"/>
                  </a:lnTo>
                  <a:lnTo>
                    <a:pt x="4132" y="1619"/>
                  </a:lnTo>
                  <a:cubicBezTo>
                    <a:pt x="4144" y="1584"/>
                    <a:pt x="4168" y="1548"/>
                    <a:pt x="4180" y="1512"/>
                  </a:cubicBezTo>
                  <a:lnTo>
                    <a:pt x="2691" y="9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2700000">
              <a:off x="1524979" y="5134631"/>
              <a:ext cx="201892" cy="69035"/>
            </a:xfrm>
            <a:custGeom>
              <a:avLst/>
              <a:gdLst/>
              <a:ahLst/>
              <a:cxnLst/>
              <a:rect l="l" t="t" r="r" b="b"/>
              <a:pathLst>
                <a:path w="3834" h="1311" extrusionOk="0">
                  <a:moveTo>
                    <a:pt x="60" y="1"/>
                  </a:moveTo>
                  <a:cubicBezTo>
                    <a:pt x="36" y="36"/>
                    <a:pt x="12" y="60"/>
                    <a:pt x="0" y="108"/>
                  </a:cubicBezTo>
                  <a:lnTo>
                    <a:pt x="2381" y="239"/>
                  </a:lnTo>
                  <a:lnTo>
                    <a:pt x="3810" y="1310"/>
                  </a:lnTo>
                  <a:cubicBezTo>
                    <a:pt x="3822" y="1287"/>
                    <a:pt x="3822" y="1239"/>
                    <a:pt x="3834" y="1215"/>
                  </a:cubicBezTo>
                  <a:lnTo>
                    <a:pt x="2405" y="132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700000">
              <a:off x="1462403" y="5147425"/>
              <a:ext cx="211318" cy="89098"/>
            </a:xfrm>
            <a:custGeom>
              <a:avLst/>
              <a:gdLst/>
              <a:ahLst/>
              <a:cxnLst/>
              <a:rect l="l" t="t" r="r" b="b"/>
              <a:pathLst>
                <a:path w="4013" h="1692" extrusionOk="0">
                  <a:moveTo>
                    <a:pt x="60" y="1"/>
                  </a:moveTo>
                  <a:cubicBezTo>
                    <a:pt x="48" y="36"/>
                    <a:pt x="24" y="60"/>
                    <a:pt x="0" y="108"/>
                  </a:cubicBezTo>
                  <a:lnTo>
                    <a:pt x="2489" y="382"/>
                  </a:lnTo>
                  <a:lnTo>
                    <a:pt x="3965" y="1691"/>
                  </a:lnTo>
                  <a:cubicBezTo>
                    <a:pt x="3977" y="1656"/>
                    <a:pt x="3989" y="1608"/>
                    <a:pt x="4013" y="1584"/>
                  </a:cubicBezTo>
                  <a:lnTo>
                    <a:pt x="2536" y="275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2700000">
              <a:off x="1024175" y="4619539"/>
              <a:ext cx="687348" cy="322795"/>
            </a:xfrm>
            <a:custGeom>
              <a:avLst/>
              <a:gdLst/>
              <a:ahLst/>
              <a:cxnLst/>
              <a:rect l="l" t="t" r="r" b="b"/>
              <a:pathLst>
                <a:path w="13053" h="6130" extrusionOk="0">
                  <a:moveTo>
                    <a:pt x="11745" y="1"/>
                  </a:moveTo>
                  <a:cubicBezTo>
                    <a:pt x="11426" y="1"/>
                    <a:pt x="11042" y="11"/>
                    <a:pt x="10585" y="26"/>
                  </a:cubicBezTo>
                  <a:cubicBezTo>
                    <a:pt x="8942" y="86"/>
                    <a:pt x="5501" y="967"/>
                    <a:pt x="3311" y="2455"/>
                  </a:cubicBezTo>
                  <a:cubicBezTo>
                    <a:pt x="1144" y="3943"/>
                    <a:pt x="132" y="5706"/>
                    <a:pt x="132" y="5706"/>
                  </a:cubicBezTo>
                  <a:cubicBezTo>
                    <a:pt x="1" y="5982"/>
                    <a:pt x="1160" y="6129"/>
                    <a:pt x="2403" y="6129"/>
                  </a:cubicBezTo>
                  <a:cubicBezTo>
                    <a:pt x="3197" y="6129"/>
                    <a:pt x="4025" y="6069"/>
                    <a:pt x="4573" y="5944"/>
                  </a:cubicBezTo>
                  <a:cubicBezTo>
                    <a:pt x="6025" y="5634"/>
                    <a:pt x="8799" y="4551"/>
                    <a:pt x="10311" y="3360"/>
                  </a:cubicBezTo>
                  <a:cubicBezTo>
                    <a:pt x="11812" y="2169"/>
                    <a:pt x="12907" y="872"/>
                    <a:pt x="12990" y="431"/>
                  </a:cubicBezTo>
                  <a:cubicBezTo>
                    <a:pt x="13053" y="93"/>
                    <a:pt x="12689" y="1"/>
                    <a:pt x="1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2700000">
              <a:off x="1049980" y="4582084"/>
              <a:ext cx="916043" cy="453335"/>
            </a:xfrm>
            <a:custGeom>
              <a:avLst/>
              <a:gdLst/>
              <a:ahLst/>
              <a:cxnLst/>
              <a:rect l="l" t="t" r="r" b="b"/>
              <a:pathLst>
                <a:path w="17396" h="8609" extrusionOk="0">
                  <a:moveTo>
                    <a:pt x="17121" y="0"/>
                  </a:moveTo>
                  <a:cubicBezTo>
                    <a:pt x="16335" y="715"/>
                    <a:pt x="13895" y="2369"/>
                    <a:pt x="12871" y="2953"/>
                  </a:cubicBezTo>
                  <a:cubicBezTo>
                    <a:pt x="12573" y="3120"/>
                    <a:pt x="12263" y="3274"/>
                    <a:pt x="11942" y="3441"/>
                  </a:cubicBezTo>
                  <a:lnTo>
                    <a:pt x="11930" y="3441"/>
                  </a:lnTo>
                  <a:cubicBezTo>
                    <a:pt x="11787" y="3512"/>
                    <a:pt x="11632" y="3608"/>
                    <a:pt x="11466" y="3679"/>
                  </a:cubicBezTo>
                  <a:lnTo>
                    <a:pt x="11382" y="3727"/>
                  </a:lnTo>
                  <a:cubicBezTo>
                    <a:pt x="11263" y="3786"/>
                    <a:pt x="11132" y="3858"/>
                    <a:pt x="11013" y="3917"/>
                  </a:cubicBezTo>
                  <a:cubicBezTo>
                    <a:pt x="10966" y="3953"/>
                    <a:pt x="10906" y="3965"/>
                    <a:pt x="10859" y="3989"/>
                  </a:cubicBezTo>
                  <a:cubicBezTo>
                    <a:pt x="10751" y="4048"/>
                    <a:pt x="10632" y="4096"/>
                    <a:pt x="10537" y="4155"/>
                  </a:cubicBezTo>
                  <a:cubicBezTo>
                    <a:pt x="10478" y="4191"/>
                    <a:pt x="10394" y="4215"/>
                    <a:pt x="10335" y="4251"/>
                  </a:cubicBezTo>
                  <a:cubicBezTo>
                    <a:pt x="10251" y="4286"/>
                    <a:pt x="10144" y="4334"/>
                    <a:pt x="10061" y="4382"/>
                  </a:cubicBezTo>
                  <a:cubicBezTo>
                    <a:pt x="9977" y="4405"/>
                    <a:pt x="9918" y="4441"/>
                    <a:pt x="9846" y="4489"/>
                  </a:cubicBezTo>
                  <a:lnTo>
                    <a:pt x="9585" y="4620"/>
                  </a:lnTo>
                  <a:cubicBezTo>
                    <a:pt x="9501" y="4644"/>
                    <a:pt x="9430" y="4691"/>
                    <a:pt x="9358" y="4727"/>
                  </a:cubicBezTo>
                  <a:cubicBezTo>
                    <a:pt x="9263" y="4763"/>
                    <a:pt x="9180" y="4798"/>
                    <a:pt x="9084" y="4846"/>
                  </a:cubicBezTo>
                  <a:cubicBezTo>
                    <a:pt x="9013" y="4870"/>
                    <a:pt x="8930" y="4917"/>
                    <a:pt x="8846" y="4941"/>
                  </a:cubicBezTo>
                  <a:cubicBezTo>
                    <a:pt x="5001" y="6691"/>
                    <a:pt x="1167" y="8037"/>
                    <a:pt x="24" y="8430"/>
                  </a:cubicBezTo>
                  <a:cubicBezTo>
                    <a:pt x="0" y="8489"/>
                    <a:pt x="36" y="8549"/>
                    <a:pt x="131" y="8608"/>
                  </a:cubicBezTo>
                  <a:cubicBezTo>
                    <a:pt x="1322" y="8204"/>
                    <a:pt x="5013" y="6894"/>
                    <a:pt x="8775" y="5215"/>
                  </a:cubicBezTo>
                  <a:cubicBezTo>
                    <a:pt x="8870" y="5167"/>
                    <a:pt x="8954" y="5120"/>
                    <a:pt x="9049" y="5096"/>
                  </a:cubicBezTo>
                  <a:cubicBezTo>
                    <a:pt x="9084" y="5084"/>
                    <a:pt x="9120" y="5060"/>
                    <a:pt x="9168" y="5048"/>
                  </a:cubicBezTo>
                  <a:cubicBezTo>
                    <a:pt x="9287" y="4989"/>
                    <a:pt x="9418" y="4929"/>
                    <a:pt x="9537" y="4870"/>
                  </a:cubicBezTo>
                  <a:cubicBezTo>
                    <a:pt x="9573" y="4858"/>
                    <a:pt x="9608" y="4846"/>
                    <a:pt x="9644" y="4822"/>
                  </a:cubicBezTo>
                  <a:cubicBezTo>
                    <a:pt x="9775" y="4763"/>
                    <a:pt x="9894" y="4703"/>
                    <a:pt x="10025" y="4644"/>
                  </a:cubicBezTo>
                  <a:lnTo>
                    <a:pt x="10120" y="4608"/>
                  </a:lnTo>
                  <a:cubicBezTo>
                    <a:pt x="10251" y="4548"/>
                    <a:pt x="10370" y="4489"/>
                    <a:pt x="10501" y="4405"/>
                  </a:cubicBezTo>
                  <a:lnTo>
                    <a:pt x="10597" y="4370"/>
                  </a:lnTo>
                  <a:cubicBezTo>
                    <a:pt x="10728" y="4310"/>
                    <a:pt x="10847" y="4227"/>
                    <a:pt x="10978" y="4167"/>
                  </a:cubicBezTo>
                  <a:lnTo>
                    <a:pt x="11073" y="4132"/>
                  </a:lnTo>
                  <a:cubicBezTo>
                    <a:pt x="11204" y="4072"/>
                    <a:pt x="11335" y="3989"/>
                    <a:pt x="11454" y="3929"/>
                  </a:cubicBezTo>
                  <a:cubicBezTo>
                    <a:pt x="11490" y="3917"/>
                    <a:pt x="11513" y="3905"/>
                    <a:pt x="11525" y="3893"/>
                  </a:cubicBezTo>
                  <a:cubicBezTo>
                    <a:pt x="11668" y="3834"/>
                    <a:pt x="11799" y="3751"/>
                    <a:pt x="11918" y="3679"/>
                  </a:cubicBezTo>
                  <a:cubicBezTo>
                    <a:pt x="11942" y="3667"/>
                    <a:pt x="11966" y="3655"/>
                    <a:pt x="11990" y="3632"/>
                  </a:cubicBezTo>
                  <a:cubicBezTo>
                    <a:pt x="12121" y="3560"/>
                    <a:pt x="12240" y="3501"/>
                    <a:pt x="12383" y="3429"/>
                  </a:cubicBezTo>
                  <a:cubicBezTo>
                    <a:pt x="12406" y="3417"/>
                    <a:pt x="12418" y="3393"/>
                    <a:pt x="12454" y="3382"/>
                  </a:cubicBezTo>
                  <a:cubicBezTo>
                    <a:pt x="12585" y="3310"/>
                    <a:pt x="12704" y="3251"/>
                    <a:pt x="12835" y="3179"/>
                  </a:cubicBezTo>
                  <a:cubicBezTo>
                    <a:pt x="12859" y="3155"/>
                    <a:pt x="12871" y="3155"/>
                    <a:pt x="12894" y="3143"/>
                  </a:cubicBezTo>
                  <a:cubicBezTo>
                    <a:pt x="14204" y="2500"/>
                    <a:pt x="16562" y="822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2700000">
              <a:off x="1125592" y="4636689"/>
              <a:ext cx="90941" cy="143652"/>
            </a:xfrm>
            <a:custGeom>
              <a:avLst/>
              <a:gdLst/>
              <a:ahLst/>
              <a:cxnLst/>
              <a:rect l="l" t="t" r="r" b="b"/>
              <a:pathLst>
                <a:path w="1727" h="2728" extrusionOk="0">
                  <a:moveTo>
                    <a:pt x="72" y="1"/>
                  </a:moveTo>
                  <a:cubicBezTo>
                    <a:pt x="48" y="13"/>
                    <a:pt x="24" y="49"/>
                    <a:pt x="1" y="60"/>
                  </a:cubicBezTo>
                  <a:lnTo>
                    <a:pt x="1608" y="1144"/>
                  </a:lnTo>
                  <a:lnTo>
                    <a:pt x="1144" y="2727"/>
                  </a:lnTo>
                  <a:lnTo>
                    <a:pt x="1251" y="2727"/>
                  </a:lnTo>
                  <a:lnTo>
                    <a:pt x="1715" y="1144"/>
                  </a:lnTo>
                  <a:lnTo>
                    <a:pt x="1727" y="112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2700000">
              <a:off x="1156106" y="4641822"/>
              <a:ext cx="103526" cy="166189"/>
            </a:xfrm>
            <a:custGeom>
              <a:avLst/>
              <a:gdLst/>
              <a:ahLst/>
              <a:cxnLst/>
              <a:rect l="l" t="t" r="r" b="b"/>
              <a:pathLst>
                <a:path w="1966" h="3156" extrusionOk="0">
                  <a:moveTo>
                    <a:pt x="72" y="1"/>
                  </a:moveTo>
                  <a:cubicBezTo>
                    <a:pt x="48" y="13"/>
                    <a:pt x="13" y="37"/>
                    <a:pt x="1" y="60"/>
                  </a:cubicBezTo>
                  <a:lnTo>
                    <a:pt x="1858" y="1322"/>
                  </a:lnTo>
                  <a:lnTo>
                    <a:pt x="1394" y="3156"/>
                  </a:lnTo>
                  <a:cubicBezTo>
                    <a:pt x="1430" y="3156"/>
                    <a:pt x="1477" y="3132"/>
                    <a:pt x="1501" y="3132"/>
                  </a:cubicBezTo>
                  <a:lnTo>
                    <a:pt x="1965" y="1310"/>
                  </a:lnTo>
                  <a:lnTo>
                    <a:pt x="1965" y="127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2700000">
              <a:off x="1192161" y="4647680"/>
              <a:ext cx="108529" cy="183777"/>
            </a:xfrm>
            <a:custGeom>
              <a:avLst/>
              <a:gdLst/>
              <a:ahLst/>
              <a:cxnLst/>
              <a:rect l="l" t="t" r="r" b="b"/>
              <a:pathLst>
                <a:path w="2061" h="3490" extrusionOk="0">
                  <a:moveTo>
                    <a:pt x="96" y="1"/>
                  </a:moveTo>
                  <a:cubicBezTo>
                    <a:pt x="60" y="13"/>
                    <a:pt x="24" y="24"/>
                    <a:pt x="1" y="60"/>
                  </a:cubicBezTo>
                  <a:lnTo>
                    <a:pt x="1953" y="1513"/>
                  </a:lnTo>
                  <a:lnTo>
                    <a:pt x="1548" y="3489"/>
                  </a:lnTo>
                  <a:cubicBezTo>
                    <a:pt x="1584" y="3477"/>
                    <a:pt x="1620" y="3477"/>
                    <a:pt x="1656" y="3465"/>
                  </a:cubicBezTo>
                  <a:lnTo>
                    <a:pt x="2060" y="1501"/>
                  </a:lnTo>
                  <a:lnTo>
                    <a:pt x="2060" y="1465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2700000">
              <a:off x="1052995" y="4638284"/>
              <a:ext cx="50815" cy="63348"/>
            </a:xfrm>
            <a:custGeom>
              <a:avLst/>
              <a:gdLst/>
              <a:ahLst/>
              <a:cxnLst/>
              <a:rect l="l" t="t" r="r" b="b"/>
              <a:pathLst>
                <a:path w="965" h="1203" extrusionOk="0">
                  <a:moveTo>
                    <a:pt x="60" y="0"/>
                  </a:moveTo>
                  <a:cubicBezTo>
                    <a:pt x="36" y="36"/>
                    <a:pt x="12" y="60"/>
                    <a:pt x="0" y="72"/>
                  </a:cubicBezTo>
                  <a:lnTo>
                    <a:pt x="834" y="465"/>
                  </a:lnTo>
                  <a:lnTo>
                    <a:pt x="393" y="1191"/>
                  </a:lnTo>
                  <a:cubicBezTo>
                    <a:pt x="429" y="1191"/>
                    <a:pt x="465" y="1191"/>
                    <a:pt x="500" y="1203"/>
                  </a:cubicBezTo>
                  <a:lnTo>
                    <a:pt x="965" y="4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2700000">
              <a:off x="1101169" y="4635400"/>
              <a:ext cx="82147" cy="122325"/>
            </a:xfrm>
            <a:custGeom>
              <a:avLst/>
              <a:gdLst/>
              <a:ahLst/>
              <a:cxnLst/>
              <a:rect l="l" t="t" r="r" b="b"/>
              <a:pathLst>
                <a:path w="1560" h="2323" extrusionOk="0">
                  <a:moveTo>
                    <a:pt x="72" y="1"/>
                  </a:moveTo>
                  <a:lnTo>
                    <a:pt x="0" y="84"/>
                  </a:lnTo>
                  <a:lnTo>
                    <a:pt x="1441" y="953"/>
                  </a:lnTo>
                  <a:lnTo>
                    <a:pt x="893" y="2322"/>
                  </a:lnTo>
                  <a:lnTo>
                    <a:pt x="1000" y="2322"/>
                  </a:lnTo>
                  <a:lnTo>
                    <a:pt x="1560" y="91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2700000">
              <a:off x="1230360" y="4658764"/>
              <a:ext cx="115427" cy="194414"/>
            </a:xfrm>
            <a:custGeom>
              <a:avLst/>
              <a:gdLst/>
              <a:ahLst/>
              <a:cxnLst/>
              <a:rect l="l" t="t" r="r" b="b"/>
              <a:pathLst>
                <a:path w="2192" h="3692" extrusionOk="0">
                  <a:moveTo>
                    <a:pt x="96" y="0"/>
                  </a:moveTo>
                  <a:cubicBezTo>
                    <a:pt x="61" y="24"/>
                    <a:pt x="37" y="36"/>
                    <a:pt x="1" y="60"/>
                  </a:cubicBezTo>
                  <a:lnTo>
                    <a:pt x="2085" y="1607"/>
                  </a:lnTo>
                  <a:lnTo>
                    <a:pt x="1656" y="3691"/>
                  </a:lnTo>
                  <a:cubicBezTo>
                    <a:pt x="1680" y="3679"/>
                    <a:pt x="1727" y="3667"/>
                    <a:pt x="1763" y="3667"/>
                  </a:cubicBezTo>
                  <a:lnTo>
                    <a:pt x="2180" y="1596"/>
                  </a:lnTo>
                  <a:lnTo>
                    <a:pt x="2192" y="157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2700000">
              <a:off x="1079032" y="4634937"/>
              <a:ext cx="65244" cy="96628"/>
            </a:xfrm>
            <a:custGeom>
              <a:avLst/>
              <a:gdLst/>
              <a:ahLst/>
              <a:cxnLst/>
              <a:rect l="l" t="t" r="r" b="b"/>
              <a:pathLst>
                <a:path w="1239" h="1835" extrusionOk="0">
                  <a:moveTo>
                    <a:pt x="60" y="1"/>
                  </a:moveTo>
                  <a:cubicBezTo>
                    <a:pt x="24" y="37"/>
                    <a:pt x="12" y="48"/>
                    <a:pt x="1" y="84"/>
                  </a:cubicBezTo>
                  <a:lnTo>
                    <a:pt x="1108" y="763"/>
                  </a:lnTo>
                  <a:lnTo>
                    <a:pt x="596" y="1834"/>
                  </a:lnTo>
                  <a:lnTo>
                    <a:pt x="691" y="1834"/>
                  </a:lnTo>
                  <a:lnTo>
                    <a:pt x="1239" y="7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2700000">
              <a:off x="1276359" y="4671956"/>
              <a:ext cx="110372" cy="198153"/>
            </a:xfrm>
            <a:custGeom>
              <a:avLst/>
              <a:gdLst/>
              <a:ahLst/>
              <a:cxnLst/>
              <a:rect l="l" t="t" r="r" b="b"/>
              <a:pathLst>
                <a:path w="2096" h="3763" extrusionOk="0">
                  <a:moveTo>
                    <a:pt x="108" y="0"/>
                  </a:moveTo>
                  <a:cubicBezTo>
                    <a:pt x="72" y="24"/>
                    <a:pt x="48" y="36"/>
                    <a:pt x="0" y="48"/>
                  </a:cubicBezTo>
                  <a:lnTo>
                    <a:pt x="2001" y="1715"/>
                  </a:lnTo>
                  <a:lnTo>
                    <a:pt x="1786" y="3763"/>
                  </a:lnTo>
                  <a:cubicBezTo>
                    <a:pt x="1822" y="3751"/>
                    <a:pt x="1858" y="3739"/>
                    <a:pt x="1894" y="3727"/>
                  </a:cubicBezTo>
                  <a:lnTo>
                    <a:pt x="2096" y="166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2700000">
              <a:off x="1571868" y="4818106"/>
              <a:ext cx="70878" cy="116006"/>
            </a:xfrm>
            <a:custGeom>
              <a:avLst/>
              <a:gdLst/>
              <a:ahLst/>
              <a:cxnLst/>
              <a:rect l="l" t="t" r="r" b="b"/>
              <a:pathLst>
                <a:path w="1346" h="2203" extrusionOk="0">
                  <a:moveTo>
                    <a:pt x="0" y="0"/>
                  </a:moveTo>
                  <a:lnTo>
                    <a:pt x="977" y="1179"/>
                  </a:lnTo>
                  <a:lnTo>
                    <a:pt x="1274" y="2203"/>
                  </a:lnTo>
                  <a:lnTo>
                    <a:pt x="1346" y="2132"/>
                  </a:lnTo>
                  <a:lnTo>
                    <a:pt x="1060" y="114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2700000">
              <a:off x="1509361" y="4780791"/>
              <a:ext cx="85938" cy="149865"/>
            </a:xfrm>
            <a:custGeom>
              <a:avLst/>
              <a:gdLst/>
              <a:ahLst/>
              <a:cxnLst/>
              <a:rect l="l" t="t" r="r" b="b"/>
              <a:pathLst>
                <a:path w="1632" h="2846" extrusionOk="0">
                  <a:moveTo>
                    <a:pt x="107" y="0"/>
                  </a:moveTo>
                  <a:cubicBezTo>
                    <a:pt x="72" y="0"/>
                    <a:pt x="24" y="12"/>
                    <a:pt x="0" y="12"/>
                  </a:cubicBezTo>
                  <a:lnTo>
                    <a:pt x="1250" y="1465"/>
                  </a:lnTo>
                  <a:lnTo>
                    <a:pt x="1548" y="2846"/>
                  </a:lnTo>
                  <a:cubicBezTo>
                    <a:pt x="1572" y="2810"/>
                    <a:pt x="1608" y="2798"/>
                    <a:pt x="1631" y="2774"/>
                  </a:cubicBezTo>
                  <a:lnTo>
                    <a:pt x="1334" y="14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2700000">
              <a:off x="1657442" y="4873207"/>
              <a:ext cx="38914" cy="58977"/>
            </a:xfrm>
            <a:custGeom>
              <a:avLst/>
              <a:gdLst/>
              <a:ahLst/>
              <a:cxnLst/>
              <a:rect l="l" t="t" r="r" b="b"/>
              <a:pathLst>
                <a:path w="739" h="1120" extrusionOk="0">
                  <a:moveTo>
                    <a:pt x="1" y="1"/>
                  </a:moveTo>
                  <a:lnTo>
                    <a:pt x="548" y="596"/>
                  </a:lnTo>
                  <a:lnTo>
                    <a:pt x="667" y="1120"/>
                  </a:lnTo>
                  <a:cubicBezTo>
                    <a:pt x="703" y="1096"/>
                    <a:pt x="715" y="1048"/>
                    <a:pt x="739" y="1013"/>
                  </a:cubicBezTo>
                  <a:lnTo>
                    <a:pt x="644" y="572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2700000">
              <a:off x="1322649" y="4688319"/>
              <a:ext cx="106001" cy="196889"/>
            </a:xfrm>
            <a:custGeom>
              <a:avLst/>
              <a:gdLst/>
              <a:ahLst/>
              <a:cxnLst/>
              <a:rect l="l" t="t" r="r" b="b"/>
              <a:pathLst>
                <a:path w="2013" h="3739" extrusionOk="0">
                  <a:moveTo>
                    <a:pt x="108" y="0"/>
                  </a:moveTo>
                  <a:cubicBezTo>
                    <a:pt x="84" y="12"/>
                    <a:pt x="48" y="36"/>
                    <a:pt x="1" y="48"/>
                  </a:cubicBezTo>
                  <a:lnTo>
                    <a:pt x="1787" y="1822"/>
                  </a:lnTo>
                  <a:lnTo>
                    <a:pt x="1930" y="3739"/>
                  </a:lnTo>
                  <a:lnTo>
                    <a:pt x="2013" y="3691"/>
                  </a:lnTo>
                  <a:lnTo>
                    <a:pt x="1882" y="1786"/>
                  </a:lnTo>
                  <a:lnTo>
                    <a:pt x="1894" y="176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2700000">
              <a:off x="1439528" y="4746086"/>
              <a:ext cx="104105" cy="173140"/>
            </a:xfrm>
            <a:custGeom>
              <a:avLst/>
              <a:gdLst/>
              <a:ahLst/>
              <a:cxnLst/>
              <a:rect l="l" t="t" r="r" b="b"/>
              <a:pathLst>
                <a:path w="1977" h="3288" extrusionOk="0">
                  <a:moveTo>
                    <a:pt x="108" y="1"/>
                  </a:moveTo>
                  <a:cubicBezTo>
                    <a:pt x="72" y="13"/>
                    <a:pt x="36" y="13"/>
                    <a:pt x="1" y="37"/>
                  </a:cubicBezTo>
                  <a:lnTo>
                    <a:pt x="1572" y="1644"/>
                  </a:lnTo>
                  <a:lnTo>
                    <a:pt x="1894" y="3287"/>
                  </a:lnTo>
                  <a:cubicBezTo>
                    <a:pt x="1917" y="3275"/>
                    <a:pt x="1953" y="3251"/>
                    <a:pt x="1977" y="3228"/>
                  </a:cubicBezTo>
                  <a:lnTo>
                    <a:pt x="1667" y="1596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2700000">
              <a:off x="1388216" y="4716531"/>
              <a:ext cx="97260" cy="191887"/>
            </a:xfrm>
            <a:custGeom>
              <a:avLst/>
              <a:gdLst/>
              <a:ahLst/>
              <a:cxnLst/>
              <a:rect l="l" t="t" r="r" b="b"/>
              <a:pathLst>
                <a:path w="1847" h="3644" extrusionOk="0">
                  <a:moveTo>
                    <a:pt x="108" y="1"/>
                  </a:moveTo>
                  <a:cubicBezTo>
                    <a:pt x="84" y="13"/>
                    <a:pt x="37" y="13"/>
                    <a:pt x="1" y="24"/>
                  </a:cubicBezTo>
                  <a:lnTo>
                    <a:pt x="1573" y="1799"/>
                  </a:lnTo>
                  <a:lnTo>
                    <a:pt x="1763" y="3644"/>
                  </a:lnTo>
                  <a:lnTo>
                    <a:pt x="1846" y="3596"/>
                  </a:lnTo>
                  <a:lnTo>
                    <a:pt x="1656" y="175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2700000">
              <a:off x="2198706" y="4180284"/>
              <a:ext cx="545539" cy="458653"/>
            </a:xfrm>
            <a:custGeom>
              <a:avLst/>
              <a:gdLst/>
              <a:ahLst/>
              <a:cxnLst/>
              <a:rect l="l" t="t" r="r" b="b"/>
              <a:pathLst>
                <a:path w="10360" h="8710" extrusionOk="0">
                  <a:moveTo>
                    <a:pt x="465" y="1"/>
                  </a:moveTo>
                  <a:cubicBezTo>
                    <a:pt x="1" y="1"/>
                    <a:pt x="1191" y="2751"/>
                    <a:pt x="2025" y="3823"/>
                  </a:cubicBezTo>
                  <a:cubicBezTo>
                    <a:pt x="2858" y="4918"/>
                    <a:pt x="4858" y="6823"/>
                    <a:pt x="6454" y="7609"/>
                  </a:cubicBezTo>
                  <a:cubicBezTo>
                    <a:pt x="7869" y="8311"/>
                    <a:pt x="9237" y="8709"/>
                    <a:pt x="9801" y="8709"/>
                  </a:cubicBezTo>
                  <a:cubicBezTo>
                    <a:pt x="9868" y="8709"/>
                    <a:pt x="9923" y="8704"/>
                    <a:pt x="9966" y="8692"/>
                  </a:cubicBezTo>
                  <a:cubicBezTo>
                    <a:pt x="10359" y="8585"/>
                    <a:pt x="10109" y="8014"/>
                    <a:pt x="9347" y="6525"/>
                  </a:cubicBezTo>
                  <a:cubicBezTo>
                    <a:pt x="8656" y="5168"/>
                    <a:pt x="6549" y="2632"/>
                    <a:pt x="4454" y="1382"/>
                  </a:cubicBezTo>
                  <a:cubicBezTo>
                    <a:pt x="2358" y="155"/>
                    <a:pt x="46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2700000">
              <a:off x="2138626" y="4242645"/>
              <a:ext cx="735478" cy="591299"/>
            </a:xfrm>
            <a:custGeom>
              <a:avLst/>
              <a:gdLst/>
              <a:ahLst/>
              <a:cxnLst/>
              <a:rect l="l" t="t" r="r" b="b"/>
              <a:pathLst>
                <a:path w="13967" h="11229" extrusionOk="0">
                  <a:moveTo>
                    <a:pt x="96" y="1"/>
                  </a:moveTo>
                  <a:cubicBezTo>
                    <a:pt x="36" y="1"/>
                    <a:pt x="1" y="60"/>
                    <a:pt x="1" y="155"/>
                  </a:cubicBezTo>
                  <a:cubicBezTo>
                    <a:pt x="798" y="989"/>
                    <a:pt x="3346" y="3561"/>
                    <a:pt x="6251" y="6049"/>
                  </a:cubicBezTo>
                  <a:cubicBezTo>
                    <a:pt x="6323" y="6109"/>
                    <a:pt x="6382" y="6168"/>
                    <a:pt x="6454" y="6228"/>
                  </a:cubicBezTo>
                  <a:cubicBezTo>
                    <a:pt x="6489" y="6251"/>
                    <a:pt x="6513" y="6263"/>
                    <a:pt x="6549" y="6299"/>
                  </a:cubicBezTo>
                  <a:cubicBezTo>
                    <a:pt x="6609" y="6370"/>
                    <a:pt x="6716" y="6466"/>
                    <a:pt x="6811" y="6537"/>
                  </a:cubicBezTo>
                  <a:cubicBezTo>
                    <a:pt x="6847" y="6561"/>
                    <a:pt x="6870" y="6585"/>
                    <a:pt x="6906" y="6609"/>
                  </a:cubicBezTo>
                  <a:cubicBezTo>
                    <a:pt x="7013" y="6704"/>
                    <a:pt x="7109" y="6775"/>
                    <a:pt x="7204" y="6859"/>
                  </a:cubicBezTo>
                  <a:cubicBezTo>
                    <a:pt x="7228" y="6882"/>
                    <a:pt x="7240" y="6906"/>
                    <a:pt x="7275" y="6918"/>
                  </a:cubicBezTo>
                  <a:cubicBezTo>
                    <a:pt x="7382" y="7013"/>
                    <a:pt x="7490" y="7085"/>
                    <a:pt x="7585" y="7180"/>
                  </a:cubicBezTo>
                  <a:cubicBezTo>
                    <a:pt x="7621" y="7192"/>
                    <a:pt x="7632" y="7216"/>
                    <a:pt x="7656" y="7228"/>
                  </a:cubicBezTo>
                  <a:cubicBezTo>
                    <a:pt x="7763" y="7323"/>
                    <a:pt x="7871" y="7394"/>
                    <a:pt x="7978" y="7490"/>
                  </a:cubicBezTo>
                  <a:cubicBezTo>
                    <a:pt x="8002" y="7502"/>
                    <a:pt x="8013" y="7525"/>
                    <a:pt x="8049" y="7549"/>
                  </a:cubicBezTo>
                  <a:cubicBezTo>
                    <a:pt x="8156" y="7633"/>
                    <a:pt x="8252" y="7704"/>
                    <a:pt x="8359" y="7799"/>
                  </a:cubicBezTo>
                  <a:cubicBezTo>
                    <a:pt x="8371" y="7811"/>
                    <a:pt x="8406" y="7823"/>
                    <a:pt x="8418" y="7847"/>
                  </a:cubicBezTo>
                  <a:cubicBezTo>
                    <a:pt x="8525" y="7930"/>
                    <a:pt x="8633" y="8002"/>
                    <a:pt x="8752" y="8097"/>
                  </a:cubicBezTo>
                  <a:cubicBezTo>
                    <a:pt x="8764" y="8109"/>
                    <a:pt x="8787" y="8121"/>
                    <a:pt x="8811" y="8145"/>
                  </a:cubicBezTo>
                  <a:cubicBezTo>
                    <a:pt x="8906" y="8228"/>
                    <a:pt x="9025" y="8299"/>
                    <a:pt x="9133" y="8383"/>
                  </a:cubicBezTo>
                  <a:cubicBezTo>
                    <a:pt x="9145" y="8395"/>
                    <a:pt x="9180" y="8406"/>
                    <a:pt x="9192" y="8418"/>
                  </a:cubicBezTo>
                  <a:cubicBezTo>
                    <a:pt x="9299" y="8502"/>
                    <a:pt x="9418" y="8585"/>
                    <a:pt x="9526" y="8668"/>
                  </a:cubicBezTo>
                  <a:cubicBezTo>
                    <a:pt x="9537" y="8680"/>
                    <a:pt x="9549" y="8680"/>
                    <a:pt x="9573" y="8692"/>
                  </a:cubicBezTo>
                  <a:cubicBezTo>
                    <a:pt x="10621" y="9538"/>
                    <a:pt x="12966" y="10847"/>
                    <a:pt x="13967" y="11228"/>
                  </a:cubicBezTo>
                  <a:lnTo>
                    <a:pt x="13871" y="11002"/>
                  </a:lnTo>
                  <a:cubicBezTo>
                    <a:pt x="12966" y="10633"/>
                    <a:pt x="10609" y="9228"/>
                    <a:pt x="9728" y="8585"/>
                  </a:cubicBezTo>
                  <a:cubicBezTo>
                    <a:pt x="9478" y="8406"/>
                    <a:pt x="9204" y="8216"/>
                    <a:pt x="8954" y="8014"/>
                  </a:cubicBezTo>
                  <a:lnTo>
                    <a:pt x="8942" y="8014"/>
                  </a:lnTo>
                  <a:cubicBezTo>
                    <a:pt x="8823" y="7918"/>
                    <a:pt x="8692" y="7811"/>
                    <a:pt x="8573" y="7728"/>
                  </a:cubicBezTo>
                  <a:cubicBezTo>
                    <a:pt x="8537" y="7716"/>
                    <a:pt x="8525" y="7680"/>
                    <a:pt x="8502" y="7668"/>
                  </a:cubicBezTo>
                  <a:cubicBezTo>
                    <a:pt x="8394" y="7597"/>
                    <a:pt x="8287" y="7502"/>
                    <a:pt x="8180" y="7430"/>
                  </a:cubicBezTo>
                  <a:cubicBezTo>
                    <a:pt x="8144" y="7394"/>
                    <a:pt x="8109" y="7371"/>
                    <a:pt x="8061" y="7335"/>
                  </a:cubicBezTo>
                  <a:cubicBezTo>
                    <a:pt x="7978" y="7263"/>
                    <a:pt x="7882" y="7204"/>
                    <a:pt x="7799" y="7132"/>
                  </a:cubicBezTo>
                  <a:cubicBezTo>
                    <a:pt x="7752" y="7085"/>
                    <a:pt x="7692" y="7037"/>
                    <a:pt x="7644" y="7013"/>
                  </a:cubicBezTo>
                  <a:cubicBezTo>
                    <a:pt x="7573" y="6954"/>
                    <a:pt x="7501" y="6894"/>
                    <a:pt x="7430" y="6823"/>
                  </a:cubicBezTo>
                  <a:cubicBezTo>
                    <a:pt x="7371" y="6775"/>
                    <a:pt x="7323" y="6728"/>
                    <a:pt x="7263" y="6680"/>
                  </a:cubicBezTo>
                  <a:cubicBezTo>
                    <a:pt x="7192" y="6621"/>
                    <a:pt x="7109" y="6561"/>
                    <a:pt x="7049" y="6501"/>
                  </a:cubicBezTo>
                  <a:cubicBezTo>
                    <a:pt x="6990" y="6466"/>
                    <a:pt x="6930" y="6418"/>
                    <a:pt x="6870" y="6359"/>
                  </a:cubicBezTo>
                  <a:cubicBezTo>
                    <a:pt x="6799" y="6299"/>
                    <a:pt x="6739" y="6240"/>
                    <a:pt x="6668" y="6180"/>
                  </a:cubicBezTo>
                  <a:cubicBezTo>
                    <a:pt x="6609" y="6120"/>
                    <a:pt x="6549" y="6073"/>
                    <a:pt x="6489" y="6013"/>
                  </a:cubicBezTo>
                  <a:cubicBezTo>
                    <a:pt x="3513" y="3465"/>
                    <a:pt x="870" y="810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2700000">
              <a:off x="2410250" y="4150053"/>
              <a:ext cx="97839" cy="111056"/>
            </a:xfrm>
            <a:custGeom>
              <a:avLst/>
              <a:gdLst/>
              <a:ahLst/>
              <a:cxnLst/>
              <a:rect l="l" t="t" r="r" b="b"/>
              <a:pathLst>
                <a:path w="1858" h="2109" extrusionOk="0">
                  <a:moveTo>
                    <a:pt x="1774" y="1"/>
                  </a:moveTo>
                  <a:lnTo>
                    <a:pt x="1500" y="1775"/>
                  </a:lnTo>
                  <a:lnTo>
                    <a:pt x="0" y="2013"/>
                  </a:lnTo>
                  <a:lnTo>
                    <a:pt x="48" y="2108"/>
                  </a:lnTo>
                  <a:lnTo>
                    <a:pt x="1548" y="1846"/>
                  </a:lnTo>
                  <a:lnTo>
                    <a:pt x="1572" y="1846"/>
                  </a:lnTo>
                  <a:lnTo>
                    <a:pt x="1857" y="37"/>
                  </a:lnTo>
                  <a:cubicBezTo>
                    <a:pt x="1834" y="25"/>
                    <a:pt x="1798" y="1"/>
                    <a:pt x="17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2700000">
              <a:off x="2404358" y="4176698"/>
              <a:ext cx="112267" cy="130487"/>
            </a:xfrm>
            <a:custGeom>
              <a:avLst/>
              <a:gdLst/>
              <a:ahLst/>
              <a:cxnLst/>
              <a:rect l="l" t="t" r="r" b="b"/>
              <a:pathLst>
                <a:path w="2132" h="2478" extrusionOk="0">
                  <a:moveTo>
                    <a:pt x="2036" y="1"/>
                  </a:moveTo>
                  <a:lnTo>
                    <a:pt x="1715" y="2060"/>
                  </a:lnTo>
                  <a:lnTo>
                    <a:pt x="0" y="2382"/>
                  </a:lnTo>
                  <a:lnTo>
                    <a:pt x="48" y="2477"/>
                  </a:lnTo>
                  <a:lnTo>
                    <a:pt x="1762" y="2144"/>
                  </a:lnTo>
                  <a:lnTo>
                    <a:pt x="1798" y="2132"/>
                  </a:lnTo>
                  <a:lnTo>
                    <a:pt x="2131" y="48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2700000">
              <a:off x="2402484" y="4210665"/>
              <a:ext cx="123536" cy="143652"/>
            </a:xfrm>
            <a:custGeom>
              <a:avLst/>
              <a:gdLst/>
              <a:ahLst/>
              <a:cxnLst/>
              <a:rect l="l" t="t" r="r" b="b"/>
              <a:pathLst>
                <a:path w="2346" h="2728" extrusionOk="0">
                  <a:moveTo>
                    <a:pt x="2262" y="1"/>
                  </a:moveTo>
                  <a:lnTo>
                    <a:pt x="1822" y="2203"/>
                  </a:lnTo>
                  <a:lnTo>
                    <a:pt x="0" y="2656"/>
                  </a:lnTo>
                  <a:cubicBezTo>
                    <a:pt x="24" y="2680"/>
                    <a:pt x="48" y="2703"/>
                    <a:pt x="60" y="2727"/>
                  </a:cubicBezTo>
                  <a:lnTo>
                    <a:pt x="1846" y="2287"/>
                  </a:lnTo>
                  <a:lnTo>
                    <a:pt x="1881" y="2287"/>
                  </a:lnTo>
                  <a:lnTo>
                    <a:pt x="2346" y="48"/>
                  </a:lnTo>
                  <a:cubicBezTo>
                    <a:pt x="2310" y="36"/>
                    <a:pt x="2286" y="25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2700000">
              <a:off x="2415604" y="4129049"/>
              <a:ext cx="85306" cy="90993"/>
            </a:xfrm>
            <a:custGeom>
              <a:avLst/>
              <a:gdLst/>
              <a:ahLst/>
              <a:cxnLst/>
              <a:rect l="l" t="t" r="r" b="b"/>
              <a:pathLst>
                <a:path w="1620" h="1728" extrusionOk="0">
                  <a:moveTo>
                    <a:pt x="1524" y="1"/>
                  </a:moveTo>
                  <a:lnTo>
                    <a:pt x="1370" y="1560"/>
                  </a:lnTo>
                  <a:lnTo>
                    <a:pt x="0" y="1632"/>
                  </a:lnTo>
                  <a:lnTo>
                    <a:pt x="36" y="1727"/>
                  </a:lnTo>
                  <a:lnTo>
                    <a:pt x="1441" y="1644"/>
                  </a:lnTo>
                  <a:lnTo>
                    <a:pt x="1620" y="24"/>
                  </a:lnTo>
                  <a:cubicBezTo>
                    <a:pt x="1584" y="13"/>
                    <a:pt x="1560" y="13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2700000">
              <a:off x="2401566" y="4245744"/>
              <a:ext cx="129803" cy="152393"/>
            </a:xfrm>
            <a:custGeom>
              <a:avLst/>
              <a:gdLst/>
              <a:ahLst/>
              <a:cxnLst/>
              <a:rect l="l" t="t" r="r" b="b"/>
              <a:pathLst>
                <a:path w="2465" h="2894" extrusionOk="0">
                  <a:moveTo>
                    <a:pt x="2394" y="0"/>
                  </a:moveTo>
                  <a:lnTo>
                    <a:pt x="1917" y="2358"/>
                  </a:lnTo>
                  <a:lnTo>
                    <a:pt x="0" y="2822"/>
                  </a:lnTo>
                  <a:lnTo>
                    <a:pt x="72" y="2894"/>
                  </a:lnTo>
                  <a:lnTo>
                    <a:pt x="1965" y="2429"/>
                  </a:lnTo>
                  <a:lnTo>
                    <a:pt x="1989" y="2429"/>
                  </a:lnTo>
                  <a:lnTo>
                    <a:pt x="2465" y="60"/>
                  </a:lnTo>
                  <a:cubicBezTo>
                    <a:pt x="2441" y="48"/>
                    <a:pt x="2405" y="24"/>
                    <a:pt x="2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2700000">
              <a:off x="2422996" y="4109020"/>
              <a:ext cx="69667" cy="68982"/>
            </a:xfrm>
            <a:custGeom>
              <a:avLst/>
              <a:gdLst/>
              <a:ahLst/>
              <a:cxnLst/>
              <a:rect l="l" t="t" r="r" b="b"/>
              <a:pathLst>
                <a:path w="1323" h="1310" extrusionOk="0">
                  <a:moveTo>
                    <a:pt x="1239" y="0"/>
                  </a:moveTo>
                  <a:lnTo>
                    <a:pt x="1108" y="1215"/>
                  </a:lnTo>
                  <a:lnTo>
                    <a:pt x="1" y="1191"/>
                  </a:lnTo>
                  <a:lnTo>
                    <a:pt x="48" y="1286"/>
                  </a:lnTo>
                  <a:lnTo>
                    <a:pt x="1179" y="1310"/>
                  </a:lnTo>
                  <a:lnTo>
                    <a:pt x="1322" y="36"/>
                  </a:lnTo>
                  <a:cubicBezTo>
                    <a:pt x="1298" y="24"/>
                    <a:pt x="1263" y="24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2700000">
              <a:off x="2402703" y="4290776"/>
              <a:ext cx="131066" cy="159923"/>
            </a:xfrm>
            <a:custGeom>
              <a:avLst/>
              <a:gdLst/>
              <a:ahLst/>
              <a:cxnLst/>
              <a:rect l="l" t="t" r="r" b="b"/>
              <a:pathLst>
                <a:path w="2489" h="3037" extrusionOk="0">
                  <a:moveTo>
                    <a:pt x="2405" y="0"/>
                  </a:moveTo>
                  <a:lnTo>
                    <a:pt x="1798" y="2322"/>
                  </a:lnTo>
                  <a:lnTo>
                    <a:pt x="0" y="2953"/>
                  </a:lnTo>
                  <a:lnTo>
                    <a:pt x="72" y="3036"/>
                  </a:lnTo>
                  <a:lnTo>
                    <a:pt x="1869" y="2381"/>
                  </a:lnTo>
                  <a:lnTo>
                    <a:pt x="2489" y="60"/>
                  </a:lnTo>
                  <a:cubicBezTo>
                    <a:pt x="2453" y="36"/>
                    <a:pt x="2441" y="12"/>
                    <a:pt x="2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2700000">
              <a:off x="2452162" y="4594792"/>
              <a:ext cx="73406" cy="102894"/>
            </a:xfrm>
            <a:custGeom>
              <a:avLst/>
              <a:gdLst/>
              <a:ahLst/>
              <a:cxnLst/>
              <a:rect l="l" t="t" r="r" b="b"/>
              <a:pathLst>
                <a:path w="1394" h="1954" extrusionOk="0">
                  <a:moveTo>
                    <a:pt x="1334" y="1"/>
                  </a:moveTo>
                  <a:lnTo>
                    <a:pt x="739" y="1287"/>
                  </a:lnTo>
                  <a:lnTo>
                    <a:pt x="0" y="1930"/>
                  </a:lnTo>
                  <a:cubicBezTo>
                    <a:pt x="24" y="1942"/>
                    <a:pt x="60" y="1953"/>
                    <a:pt x="108" y="1953"/>
                  </a:cubicBezTo>
                  <a:lnTo>
                    <a:pt x="810" y="1334"/>
                  </a:lnTo>
                  <a:lnTo>
                    <a:pt x="1394" y="96"/>
                  </a:lnTo>
                  <a:cubicBezTo>
                    <a:pt x="1382" y="60"/>
                    <a:pt x="1370" y="37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2700000">
              <a:off x="2435003" y="4526471"/>
              <a:ext cx="96628" cy="129171"/>
            </a:xfrm>
            <a:custGeom>
              <a:avLst/>
              <a:gdLst/>
              <a:ahLst/>
              <a:cxnLst/>
              <a:rect l="l" t="t" r="r" b="b"/>
              <a:pathLst>
                <a:path w="1835" h="2453" extrusionOk="0">
                  <a:moveTo>
                    <a:pt x="1775" y="0"/>
                  </a:moveTo>
                  <a:lnTo>
                    <a:pt x="1048" y="1607"/>
                  </a:lnTo>
                  <a:lnTo>
                    <a:pt x="1" y="2405"/>
                  </a:lnTo>
                  <a:lnTo>
                    <a:pt x="96" y="2453"/>
                  </a:lnTo>
                  <a:lnTo>
                    <a:pt x="1120" y="1679"/>
                  </a:lnTo>
                  <a:lnTo>
                    <a:pt x="1834" y="83"/>
                  </a:lnTo>
                  <a:cubicBezTo>
                    <a:pt x="1822" y="60"/>
                    <a:pt x="1798" y="24"/>
                    <a:pt x="1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2700000">
              <a:off x="2475095" y="4687560"/>
              <a:ext cx="37703" cy="55238"/>
            </a:xfrm>
            <a:custGeom>
              <a:avLst/>
              <a:gdLst/>
              <a:ahLst/>
              <a:cxnLst/>
              <a:rect l="l" t="t" r="r" b="b"/>
              <a:pathLst>
                <a:path w="716" h="1049" extrusionOk="0">
                  <a:moveTo>
                    <a:pt x="680" y="1"/>
                  </a:moveTo>
                  <a:lnTo>
                    <a:pt x="394" y="703"/>
                  </a:lnTo>
                  <a:lnTo>
                    <a:pt x="1" y="1013"/>
                  </a:lnTo>
                  <a:cubicBezTo>
                    <a:pt x="49" y="1036"/>
                    <a:pt x="84" y="1036"/>
                    <a:pt x="120" y="1048"/>
                  </a:cubicBezTo>
                  <a:lnTo>
                    <a:pt x="453" y="763"/>
                  </a:lnTo>
                  <a:lnTo>
                    <a:pt x="715" y="120"/>
                  </a:lnTo>
                  <a:cubicBezTo>
                    <a:pt x="703" y="84"/>
                    <a:pt x="692" y="48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2408575" y="4336299"/>
              <a:ext cx="127328" cy="163714"/>
            </a:xfrm>
            <a:custGeom>
              <a:avLst/>
              <a:gdLst/>
              <a:ahLst/>
              <a:cxnLst/>
              <a:rect l="l" t="t" r="r" b="b"/>
              <a:pathLst>
                <a:path w="2418" h="3109" extrusionOk="0">
                  <a:moveTo>
                    <a:pt x="2334" y="1"/>
                  </a:moveTo>
                  <a:lnTo>
                    <a:pt x="1560" y="2192"/>
                  </a:lnTo>
                  <a:lnTo>
                    <a:pt x="0" y="3049"/>
                  </a:lnTo>
                  <a:cubicBezTo>
                    <a:pt x="36" y="3061"/>
                    <a:pt x="48" y="3096"/>
                    <a:pt x="72" y="3108"/>
                  </a:cubicBezTo>
                  <a:lnTo>
                    <a:pt x="1620" y="2239"/>
                  </a:lnTo>
                  <a:lnTo>
                    <a:pt x="1643" y="2263"/>
                  </a:lnTo>
                  <a:lnTo>
                    <a:pt x="2417" y="72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2700000">
              <a:off x="2424424" y="4455788"/>
              <a:ext cx="108476" cy="153025"/>
            </a:xfrm>
            <a:custGeom>
              <a:avLst/>
              <a:gdLst/>
              <a:ahLst/>
              <a:cxnLst/>
              <a:rect l="l" t="t" r="r" b="b"/>
              <a:pathLst>
                <a:path w="2060" h="2906" extrusionOk="0">
                  <a:moveTo>
                    <a:pt x="2000" y="1"/>
                  </a:moveTo>
                  <a:lnTo>
                    <a:pt x="1262" y="1953"/>
                  </a:lnTo>
                  <a:lnTo>
                    <a:pt x="0" y="2858"/>
                  </a:lnTo>
                  <a:lnTo>
                    <a:pt x="95" y="2906"/>
                  </a:lnTo>
                  <a:lnTo>
                    <a:pt x="1346" y="2013"/>
                  </a:lnTo>
                  <a:lnTo>
                    <a:pt x="2060" y="72"/>
                  </a:lnTo>
                  <a:cubicBezTo>
                    <a:pt x="2048" y="48"/>
                    <a:pt x="2012" y="12"/>
                    <a:pt x="2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2700000">
              <a:off x="2410996" y="4400913"/>
              <a:ext cx="127328" cy="155500"/>
            </a:xfrm>
            <a:custGeom>
              <a:avLst/>
              <a:gdLst/>
              <a:ahLst/>
              <a:cxnLst/>
              <a:rect l="l" t="t" r="r" b="b"/>
              <a:pathLst>
                <a:path w="2418" h="2953" extrusionOk="0">
                  <a:moveTo>
                    <a:pt x="2346" y="0"/>
                  </a:moveTo>
                  <a:lnTo>
                    <a:pt x="1477" y="2000"/>
                  </a:lnTo>
                  <a:lnTo>
                    <a:pt x="1" y="2893"/>
                  </a:lnTo>
                  <a:cubicBezTo>
                    <a:pt x="36" y="2905"/>
                    <a:pt x="48" y="2941"/>
                    <a:pt x="84" y="2953"/>
                  </a:cubicBezTo>
                  <a:lnTo>
                    <a:pt x="1549" y="2072"/>
                  </a:lnTo>
                  <a:lnTo>
                    <a:pt x="2418" y="83"/>
                  </a:lnTo>
                  <a:cubicBezTo>
                    <a:pt x="2406" y="48"/>
                    <a:pt x="2370" y="36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2700000">
              <a:off x="1275256" y="4432991"/>
              <a:ext cx="630740" cy="237752"/>
            </a:xfrm>
            <a:custGeom>
              <a:avLst/>
              <a:gdLst/>
              <a:ahLst/>
              <a:cxnLst/>
              <a:rect l="l" t="t" r="r" b="b"/>
              <a:pathLst>
                <a:path w="11978" h="4515" extrusionOk="0">
                  <a:moveTo>
                    <a:pt x="8713" y="0"/>
                  </a:moveTo>
                  <a:cubicBezTo>
                    <a:pt x="7242" y="0"/>
                    <a:pt x="5009" y="220"/>
                    <a:pt x="2929" y="1441"/>
                  </a:cubicBezTo>
                  <a:cubicBezTo>
                    <a:pt x="417" y="2929"/>
                    <a:pt x="0" y="3917"/>
                    <a:pt x="0" y="3917"/>
                  </a:cubicBezTo>
                  <a:cubicBezTo>
                    <a:pt x="0" y="3917"/>
                    <a:pt x="1196" y="4515"/>
                    <a:pt x="3011" y="4515"/>
                  </a:cubicBezTo>
                  <a:cubicBezTo>
                    <a:pt x="3078" y="4515"/>
                    <a:pt x="3146" y="4514"/>
                    <a:pt x="3215" y="4512"/>
                  </a:cubicBezTo>
                  <a:cubicBezTo>
                    <a:pt x="5144" y="4477"/>
                    <a:pt x="8585" y="3298"/>
                    <a:pt x="9942" y="2381"/>
                  </a:cubicBezTo>
                  <a:cubicBezTo>
                    <a:pt x="11287" y="1464"/>
                    <a:pt x="11978" y="845"/>
                    <a:pt x="11978" y="845"/>
                  </a:cubicBezTo>
                  <a:cubicBezTo>
                    <a:pt x="11799" y="702"/>
                    <a:pt x="10882" y="107"/>
                    <a:pt x="9561" y="24"/>
                  </a:cubicBezTo>
                  <a:cubicBezTo>
                    <a:pt x="9321" y="11"/>
                    <a:pt x="9035" y="0"/>
                    <a:pt x="8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2700000">
              <a:off x="1228538" y="4578926"/>
              <a:ext cx="926101" cy="165084"/>
            </a:xfrm>
            <a:custGeom>
              <a:avLst/>
              <a:gdLst/>
              <a:ahLst/>
              <a:cxnLst/>
              <a:rect l="l" t="t" r="r" b="b"/>
              <a:pathLst>
                <a:path w="17587" h="3135" extrusionOk="0">
                  <a:moveTo>
                    <a:pt x="12026" y="0"/>
                  </a:moveTo>
                  <a:cubicBezTo>
                    <a:pt x="11895" y="0"/>
                    <a:pt x="11764" y="1"/>
                    <a:pt x="11633" y="4"/>
                  </a:cubicBezTo>
                  <a:lnTo>
                    <a:pt x="11348" y="4"/>
                  </a:lnTo>
                  <a:cubicBezTo>
                    <a:pt x="11264" y="4"/>
                    <a:pt x="11169" y="4"/>
                    <a:pt x="11098" y="15"/>
                  </a:cubicBezTo>
                  <a:cubicBezTo>
                    <a:pt x="10990" y="15"/>
                    <a:pt x="10907" y="27"/>
                    <a:pt x="10812" y="27"/>
                  </a:cubicBezTo>
                  <a:cubicBezTo>
                    <a:pt x="10740" y="27"/>
                    <a:pt x="10669" y="27"/>
                    <a:pt x="10574" y="39"/>
                  </a:cubicBezTo>
                  <a:cubicBezTo>
                    <a:pt x="10407" y="63"/>
                    <a:pt x="10252" y="63"/>
                    <a:pt x="10086" y="75"/>
                  </a:cubicBezTo>
                  <a:cubicBezTo>
                    <a:pt x="10038" y="75"/>
                    <a:pt x="9990" y="87"/>
                    <a:pt x="9955" y="87"/>
                  </a:cubicBezTo>
                  <a:cubicBezTo>
                    <a:pt x="9812" y="99"/>
                    <a:pt x="9693" y="123"/>
                    <a:pt x="9574" y="135"/>
                  </a:cubicBezTo>
                  <a:cubicBezTo>
                    <a:pt x="9514" y="135"/>
                    <a:pt x="9454" y="146"/>
                    <a:pt x="9395" y="146"/>
                  </a:cubicBezTo>
                  <a:cubicBezTo>
                    <a:pt x="9276" y="158"/>
                    <a:pt x="9181" y="182"/>
                    <a:pt x="9062" y="194"/>
                  </a:cubicBezTo>
                  <a:cubicBezTo>
                    <a:pt x="9014" y="194"/>
                    <a:pt x="8954" y="206"/>
                    <a:pt x="8907" y="218"/>
                  </a:cubicBezTo>
                  <a:cubicBezTo>
                    <a:pt x="8740" y="254"/>
                    <a:pt x="8597" y="265"/>
                    <a:pt x="8431" y="301"/>
                  </a:cubicBezTo>
                  <a:lnTo>
                    <a:pt x="8204" y="337"/>
                  </a:lnTo>
                  <a:cubicBezTo>
                    <a:pt x="8192" y="337"/>
                    <a:pt x="8169" y="361"/>
                    <a:pt x="8145" y="361"/>
                  </a:cubicBezTo>
                  <a:lnTo>
                    <a:pt x="7966" y="396"/>
                  </a:lnTo>
                  <a:cubicBezTo>
                    <a:pt x="7954" y="396"/>
                    <a:pt x="7919" y="420"/>
                    <a:pt x="7907" y="420"/>
                  </a:cubicBezTo>
                  <a:cubicBezTo>
                    <a:pt x="7835" y="432"/>
                    <a:pt x="7776" y="444"/>
                    <a:pt x="7704" y="456"/>
                  </a:cubicBezTo>
                  <a:cubicBezTo>
                    <a:pt x="7680" y="456"/>
                    <a:pt x="7669" y="480"/>
                    <a:pt x="7657" y="480"/>
                  </a:cubicBezTo>
                  <a:cubicBezTo>
                    <a:pt x="7585" y="492"/>
                    <a:pt x="7490" y="516"/>
                    <a:pt x="7407" y="539"/>
                  </a:cubicBezTo>
                  <a:lnTo>
                    <a:pt x="7383" y="539"/>
                  </a:lnTo>
                  <a:cubicBezTo>
                    <a:pt x="5061" y="1147"/>
                    <a:pt x="1453" y="2409"/>
                    <a:pt x="144" y="2885"/>
                  </a:cubicBezTo>
                  <a:cubicBezTo>
                    <a:pt x="37" y="3040"/>
                    <a:pt x="1" y="3111"/>
                    <a:pt x="1" y="3111"/>
                  </a:cubicBezTo>
                  <a:cubicBezTo>
                    <a:pt x="1" y="3111"/>
                    <a:pt x="25" y="3123"/>
                    <a:pt x="60" y="3135"/>
                  </a:cubicBezTo>
                  <a:cubicBezTo>
                    <a:pt x="1239" y="2718"/>
                    <a:pt x="5049" y="1349"/>
                    <a:pt x="7466" y="730"/>
                  </a:cubicBezTo>
                  <a:cubicBezTo>
                    <a:pt x="7549" y="694"/>
                    <a:pt x="7645" y="682"/>
                    <a:pt x="7716" y="670"/>
                  </a:cubicBezTo>
                  <a:lnTo>
                    <a:pt x="7740" y="670"/>
                  </a:lnTo>
                  <a:cubicBezTo>
                    <a:pt x="7823" y="658"/>
                    <a:pt x="7895" y="623"/>
                    <a:pt x="7966" y="611"/>
                  </a:cubicBezTo>
                  <a:cubicBezTo>
                    <a:pt x="7978" y="611"/>
                    <a:pt x="8002" y="611"/>
                    <a:pt x="8014" y="599"/>
                  </a:cubicBezTo>
                  <a:cubicBezTo>
                    <a:pt x="8085" y="575"/>
                    <a:pt x="8145" y="563"/>
                    <a:pt x="8216" y="551"/>
                  </a:cubicBezTo>
                  <a:cubicBezTo>
                    <a:pt x="8240" y="551"/>
                    <a:pt x="8252" y="551"/>
                    <a:pt x="8264" y="539"/>
                  </a:cubicBezTo>
                  <a:lnTo>
                    <a:pt x="8490" y="492"/>
                  </a:lnTo>
                  <a:cubicBezTo>
                    <a:pt x="8633" y="456"/>
                    <a:pt x="8800" y="432"/>
                    <a:pt x="8954" y="420"/>
                  </a:cubicBezTo>
                  <a:cubicBezTo>
                    <a:pt x="8990" y="396"/>
                    <a:pt x="9050" y="396"/>
                    <a:pt x="9097" y="396"/>
                  </a:cubicBezTo>
                  <a:cubicBezTo>
                    <a:pt x="9216" y="385"/>
                    <a:pt x="9335" y="373"/>
                    <a:pt x="9443" y="361"/>
                  </a:cubicBezTo>
                  <a:cubicBezTo>
                    <a:pt x="9502" y="361"/>
                    <a:pt x="9550" y="337"/>
                    <a:pt x="9609" y="337"/>
                  </a:cubicBezTo>
                  <a:cubicBezTo>
                    <a:pt x="9764" y="325"/>
                    <a:pt x="9919" y="313"/>
                    <a:pt x="10086" y="301"/>
                  </a:cubicBezTo>
                  <a:cubicBezTo>
                    <a:pt x="10121" y="301"/>
                    <a:pt x="10181" y="301"/>
                    <a:pt x="10228" y="277"/>
                  </a:cubicBezTo>
                  <a:cubicBezTo>
                    <a:pt x="10347" y="265"/>
                    <a:pt x="10467" y="265"/>
                    <a:pt x="10586" y="254"/>
                  </a:cubicBezTo>
                  <a:cubicBezTo>
                    <a:pt x="10657" y="254"/>
                    <a:pt x="10740" y="242"/>
                    <a:pt x="10812" y="242"/>
                  </a:cubicBezTo>
                  <a:cubicBezTo>
                    <a:pt x="10895" y="242"/>
                    <a:pt x="11002" y="218"/>
                    <a:pt x="11098" y="218"/>
                  </a:cubicBezTo>
                  <a:cubicBezTo>
                    <a:pt x="11169" y="218"/>
                    <a:pt x="11252" y="218"/>
                    <a:pt x="11336" y="206"/>
                  </a:cubicBezTo>
                  <a:lnTo>
                    <a:pt x="11788" y="206"/>
                  </a:lnTo>
                  <a:cubicBezTo>
                    <a:pt x="11834" y="206"/>
                    <a:pt x="11880" y="206"/>
                    <a:pt x="11926" y="206"/>
                  </a:cubicBezTo>
                  <a:cubicBezTo>
                    <a:pt x="13896" y="206"/>
                    <a:pt x="15956" y="455"/>
                    <a:pt x="17527" y="932"/>
                  </a:cubicBezTo>
                  <a:lnTo>
                    <a:pt x="17586" y="742"/>
                  </a:lnTo>
                  <a:cubicBezTo>
                    <a:pt x="16024" y="251"/>
                    <a:pt x="13991" y="0"/>
                    <a:pt x="12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2700000">
              <a:off x="1427826" y="4403811"/>
              <a:ext cx="72142" cy="156816"/>
            </a:xfrm>
            <a:custGeom>
              <a:avLst/>
              <a:gdLst/>
              <a:ahLst/>
              <a:cxnLst/>
              <a:rect l="l" t="t" r="r" b="b"/>
              <a:pathLst>
                <a:path w="1370" h="2978" extrusionOk="0">
                  <a:moveTo>
                    <a:pt x="107" y="1"/>
                  </a:moveTo>
                  <a:cubicBezTo>
                    <a:pt x="72" y="13"/>
                    <a:pt x="48" y="37"/>
                    <a:pt x="0" y="60"/>
                  </a:cubicBezTo>
                  <a:lnTo>
                    <a:pt x="1250" y="846"/>
                  </a:lnTo>
                  <a:lnTo>
                    <a:pt x="893" y="2977"/>
                  </a:lnTo>
                  <a:cubicBezTo>
                    <a:pt x="917" y="2977"/>
                    <a:pt x="965" y="2977"/>
                    <a:pt x="1000" y="2954"/>
                  </a:cubicBezTo>
                  <a:lnTo>
                    <a:pt x="1369" y="79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2700000">
              <a:off x="1342252" y="4386045"/>
              <a:ext cx="43338" cy="78408"/>
            </a:xfrm>
            <a:custGeom>
              <a:avLst/>
              <a:gdLst/>
              <a:ahLst/>
              <a:cxnLst/>
              <a:rect l="l" t="t" r="r" b="b"/>
              <a:pathLst>
                <a:path w="823" h="1489" extrusionOk="0">
                  <a:moveTo>
                    <a:pt x="96" y="0"/>
                  </a:moveTo>
                  <a:cubicBezTo>
                    <a:pt x="60" y="36"/>
                    <a:pt x="36" y="48"/>
                    <a:pt x="1" y="72"/>
                  </a:cubicBezTo>
                  <a:lnTo>
                    <a:pt x="691" y="441"/>
                  </a:lnTo>
                  <a:lnTo>
                    <a:pt x="453" y="1477"/>
                  </a:lnTo>
                  <a:cubicBezTo>
                    <a:pt x="489" y="1477"/>
                    <a:pt x="524" y="1489"/>
                    <a:pt x="572" y="1489"/>
                  </a:cubicBezTo>
                  <a:lnTo>
                    <a:pt x="822" y="39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2700000">
              <a:off x="1741634" y="4595080"/>
              <a:ext cx="70931" cy="116059"/>
            </a:xfrm>
            <a:custGeom>
              <a:avLst/>
              <a:gdLst/>
              <a:ahLst/>
              <a:cxnLst/>
              <a:rect l="l" t="t" r="r" b="b"/>
              <a:pathLst>
                <a:path w="1347" h="2204" extrusionOk="0">
                  <a:moveTo>
                    <a:pt x="1" y="1"/>
                  </a:moveTo>
                  <a:lnTo>
                    <a:pt x="1239" y="953"/>
                  </a:lnTo>
                  <a:lnTo>
                    <a:pt x="1013" y="2203"/>
                  </a:lnTo>
                  <a:cubicBezTo>
                    <a:pt x="1060" y="2180"/>
                    <a:pt x="1096" y="2144"/>
                    <a:pt x="1132" y="2120"/>
                  </a:cubicBezTo>
                  <a:lnTo>
                    <a:pt x="1346" y="8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2700000">
              <a:off x="1378114" y="4390965"/>
              <a:ext cx="52711" cy="116006"/>
            </a:xfrm>
            <a:custGeom>
              <a:avLst/>
              <a:gdLst/>
              <a:ahLst/>
              <a:cxnLst/>
              <a:rect l="l" t="t" r="r" b="b"/>
              <a:pathLst>
                <a:path w="1001" h="2203" extrusionOk="0">
                  <a:moveTo>
                    <a:pt x="96" y="0"/>
                  </a:moveTo>
                  <a:cubicBezTo>
                    <a:pt x="60" y="24"/>
                    <a:pt x="36" y="48"/>
                    <a:pt x="0" y="60"/>
                  </a:cubicBezTo>
                  <a:lnTo>
                    <a:pt x="870" y="595"/>
                  </a:lnTo>
                  <a:lnTo>
                    <a:pt x="512" y="2191"/>
                  </a:lnTo>
                  <a:cubicBezTo>
                    <a:pt x="536" y="2191"/>
                    <a:pt x="584" y="2203"/>
                    <a:pt x="608" y="2203"/>
                  </a:cubicBezTo>
                  <a:lnTo>
                    <a:pt x="989" y="595"/>
                  </a:lnTo>
                  <a:lnTo>
                    <a:pt x="1001" y="57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2700000">
              <a:off x="1650692" y="4522007"/>
              <a:ext cx="80304" cy="162451"/>
            </a:xfrm>
            <a:custGeom>
              <a:avLst/>
              <a:gdLst/>
              <a:ahLst/>
              <a:cxnLst/>
              <a:rect l="l" t="t" r="r" b="b"/>
              <a:pathLst>
                <a:path w="1525" h="3085" extrusionOk="0">
                  <a:moveTo>
                    <a:pt x="168" y="0"/>
                  </a:moveTo>
                  <a:cubicBezTo>
                    <a:pt x="120" y="0"/>
                    <a:pt x="60" y="12"/>
                    <a:pt x="1" y="12"/>
                  </a:cubicBezTo>
                  <a:lnTo>
                    <a:pt x="1418" y="1001"/>
                  </a:lnTo>
                  <a:lnTo>
                    <a:pt x="1203" y="3084"/>
                  </a:lnTo>
                  <a:cubicBezTo>
                    <a:pt x="1251" y="3084"/>
                    <a:pt x="1287" y="3072"/>
                    <a:pt x="1323" y="3048"/>
                  </a:cubicBezTo>
                  <a:lnTo>
                    <a:pt x="1525" y="989"/>
                  </a:lnTo>
                  <a:lnTo>
                    <a:pt x="1525" y="95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2700000">
              <a:off x="1570383" y="4472132"/>
              <a:ext cx="91573" cy="179354"/>
            </a:xfrm>
            <a:custGeom>
              <a:avLst/>
              <a:gdLst/>
              <a:ahLst/>
              <a:cxnLst/>
              <a:rect l="l" t="t" r="r" b="b"/>
              <a:pathLst>
                <a:path w="1739" h="3406" extrusionOk="0">
                  <a:moveTo>
                    <a:pt x="131" y="0"/>
                  </a:moveTo>
                  <a:cubicBezTo>
                    <a:pt x="95" y="12"/>
                    <a:pt x="48" y="24"/>
                    <a:pt x="0" y="24"/>
                  </a:cubicBezTo>
                  <a:lnTo>
                    <a:pt x="1643" y="1036"/>
                  </a:lnTo>
                  <a:lnTo>
                    <a:pt x="1322" y="3405"/>
                  </a:lnTo>
                  <a:cubicBezTo>
                    <a:pt x="1345" y="3393"/>
                    <a:pt x="1381" y="3382"/>
                    <a:pt x="1417" y="3382"/>
                  </a:cubicBezTo>
                  <a:lnTo>
                    <a:pt x="1738" y="100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700000">
              <a:off x="1496198" y="4430632"/>
              <a:ext cx="85938" cy="179617"/>
            </a:xfrm>
            <a:custGeom>
              <a:avLst/>
              <a:gdLst/>
              <a:ahLst/>
              <a:cxnLst/>
              <a:rect l="l" t="t" r="r" b="b"/>
              <a:pathLst>
                <a:path w="1632" h="3411" extrusionOk="0">
                  <a:moveTo>
                    <a:pt x="119" y="0"/>
                  </a:moveTo>
                  <a:cubicBezTo>
                    <a:pt x="83" y="12"/>
                    <a:pt x="48" y="24"/>
                    <a:pt x="0" y="36"/>
                  </a:cubicBezTo>
                  <a:lnTo>
                    <a:pt x="1524" y="1024"/>
                  </a:lnTo>
                  <a:lnTo>
                    <a:pt x="1096" y="3406"/>
                  </a:lnTo>
                  <a:cubicBezTo>
                    <a:pt x="1106" y="3409"/>
                    <a:pt x="1116" y="3411"/>
                    <a:pt x="1127" y="3411"/>
                  </a:cubicBezTo>
                  <a:cubicBezTo>
                    <a:pt x="1151" y="3411"/>
                    <a:pt x="1174" y="3402"/>
                    <a:pt x="1191" y="3394"/>
                  </a:cubicBezTo>
                  <a:lnTo>
                    <a:pt x="1631" y="97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700000">
              <a:off x="1404784" y="4609459"/>
              <a:ext cx="1670477" cy="612573"/>
            </a:xfrm>
            <a:custGeom>
              <a:avLst/>
              <a:gdLst/>
              <a:ahLst/>
              <a:cxnLst/>
              <a:rect l="l" t="t" r="r" b="b"/>
              <a:pathLst>
                <a:path w="31723" h="11633" extrusionOk="0">
                  <a:moveTo>
                    <a:pt x="5137" y="1"/>
                  </a:moveTo>
                  <a:cubicBezTo>
                    <a:pt x="4985" y="1"/>
                    <a:pt x="4885" y="37"/>
                    <a:pt x="4827" y="106"/>
                  </a:cubicBezTo>
                  <a:cubicBezTo>
                    <a:pt x="4577" y="404"/>
                    <a:pt x="4660" y="642"/>
                    <a:pt x="5255" y="975"/>
                  </a:cubicBezTo>
                  <a:cubicBezTo>
                    <a:pt x="5851" y="1321"/>
                    <a:pt x="9018" y="2976"/>
                    <a:pt x="9423" y="3095"/>
                  </a:cubicBezTo>
                  <a:cubicBezTo>
                    <a:pt x="9827" y="3214"/>
                    <a:pt x="9553" y="3357"/>
                    <a:pt x="8899" y="3523"/>
                  </a:cubicBezTo>
                  <a:cubicBezTo>
                    <a:pt x="8415" y="3646"/>
                    <a:pt x="6142" y="3964"/>
                    <a:pt x="4118" y="3964"/>
                  </a:cubicBezTo>
                  <a:cubicBezTo>
                    <a:pt x="3399" y="3964"/>
                    <a:pt x="2712" y="3924"/>
                    <a:pt x="2148" y="3821"/>
                  </a:cubicBezTo>
                  <a:cubicBezTo>
                    <a:pt x="1521" y="3713"/>
                    <a:pt x="1075" y="3671"/>
                    <a:pt x="761" y="3671"/>
                  </a:cubicBezTo>
                  <a:cubicBezTo>
                    <a:pt x="0" y="3671"/>
                    <a:pt x="14" y="3916"/>
                    <a:pt x="124" y="4059"/>
                  </a:cubicBezTo>
                  <a:cubicBezTo>
                    <a:pt x="267" y="4285"/>
                    <a:pt x="862" y="4726"/>
                    <a:pt x="4600" y="4774"/>
                  </a:cubicBezTo>
                  <a:cubicBezTo>
                    <a:pt x="4714" y="4775"/>
                    <a:pt x="4826" y="4776"/>
                    <a:pt x="4936" y="4776"/>
                  </a:cubicBezTo>
                  <a:cubicBezTo>
                    <a:pt x="8464" y="4776"/>
                    <a:pt x="10435" y="4059"/>
                    <a:pt x="10435" y="4059"/>
                  </a:cubicBezTo>
                  <a:cubicBezTo>
                    <a:pt x="13125" y="4571"/>
                    <a:pt x="18364" y="6917"/>
                    <a:pt x="18364" y="6917"/>
                  </a:cubicBezTo>
                  <a:cubicBezTo>
                    <a:pt x="18364" y="6917"/>
                    <a:pt x="15983" y="8203"/>
                    <a:pt x="14221" y="8738"/>
                  </a:cubicBezTo>
                  <a:cubicBezTo>
                    <a:pt x="12447" y="9274"/>
                    <a:pt x="11792" y="9548"/>
                    <a:pt x="12137" y="9941"/>
                  </a:cubicBezTo>
                  <a:cubicBezTo>
                    <a:pt x="12257" y="10078"/>
                    <a:pt x="12424" y="10134"/>
                    <a:pt x="12656" y="10134"/>
                  </a:cubicBezTo>
                  <a:cubicBezTo>
                    <a:pt x="13067" y="10134"/>
                    <a:pt x="13681" y="9960"/>
                    <a:pt x="14602" y="9762"/>
                  </a:cubicBezTo>
                  <a:cubicBezTo>
                    <a:pt x="16042" y="9453"/>
                    <a:pt x="19412" y="7631"/>
                    <a:pt x="19412" y="7631"/>
                  </a:cubicBezTo>
                  <a:cubicBezTo>
                    <a:pt x="19412" y="7631"/>
                    <a:pt x="21507" y="8572"/>
                    <a:pt x="22496" y="8917"/>
                  </a:cubicBezTo>
                  <a:cubicBezTo>
                    <a:pt x="23472" y="9250"/>
                    <a:pt x="29246" y="11334"/>
                    <a:pt x="29246" y="11334"/>
                  </a:cubicBezTo>
                  <a:cubicBezTo>
                    <a:pt x="29845" y="11549"/>
                    <a:pt x="30282" y="11632"/>
                    <a:pt x="30605" y="11632"/>
                  </a:cubicBezTo>
                  <a:cubicBezTo>
                    <a:pt x="31175" y="11632"/>
                    <a:pt x="31391" y="11375"/>
                    <a:pt x="31521" y="11131"/>
                  </a:cubicBezTo>
                  <a:cubicBezTo>
                    <a:pt x="31723" y="10739"/>
                    <a:pt x="31568" y="10012"/>
                    <a:pt x="30687" y="9655"/>
                  </a:cubicBezTo>
                  <a:cubicBezTo>
                    <a:pt x="29806" y="9298"/>
                    <a:pt x="29092" y="9000"/>
                    <a:pt x="27389" y="7762"/>
                  </a:cubicBezTo>
                  <a:cubicBezTo>
                    <a:pt x="25675" y="6524"/>
                    <a:pt x="23627" y="3678"/>
                    <a:pt x="22650" y="2464"/>
                  </a:cubicBezTo>
                  <a:cubicBezTo>
                    <a:pt x="22055" y="1714"/>
                    <a:pt x="21627" y="1409"/>
                    <a:pt x="21308" y="1409"/>
                  </a:cubicBezTo>
                  <a:cubicBezTo>
                    <a:pt x="21111" y="1409"/>
                    <a:pt x="20956" y="1525"/>
                    <a:pt x="20829" y="1726"/>
                  </a:cubicBezTo>
                  <a:cubicBezTo>
                    <a:pt x="20483" y="2249"/>
                    <a:pt x="21126" y="3261"/>
                    <a:pt x="21924" y="4333"/>
                  </a:cubicBezTo>
                  <a:cubicBezTo>
                    <a:pt x="22734" y="5405"/>
                    <a:pt x="26437" y="8738"/>
                    <a:pt x="26437" y="8738"/>
                  </a:cubicBezTo>
                  <a:cubicBezTo>
                    <a:pt x="26437" y="8738"/>
                    <a:pt x="21853" y="7381"/>
                    <a:pt x="20614" y="6774"/>
                  </a:cubicBezTo>
                  <a:cubicBezTo>
                    <a:pt x="19376" y="6155"/>
                    <a:pt x="11161" y="2321"/>
                    <a:pt x="8625" y="1214"/>
                  </a:cubicBezTo>
                  <a:cubicBezTo>
                    <a:pt x="6682" y="384"/>
                    <a:pt x="5634" y="1"/>
                    <a:pt x="5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700000">
              <a:off x="1964537" y="4750829"/>
              <a:ext cx="579978" cy="216899"/>
            </a:xfrm>
            <a:custGeom>
              <a:avLst/>
              <a:gdLst/>
              <a:ahLst/>
              <a:cxnLst/>
              <a:rect l="l" t="t" r="r" b="b"/>
              <a:pathLst>
                <a:path w="11014" h="4119" extrusionOk="0">
                  <a:moveTo>
                    <a:pt x="4710" y="0"/>
                  </a:moveTo>
                  <a:cubicBezTo>
                    <a:pt x="4534" y="0"/>
                    <a:pt x="4361" y="6"/>
                    <a:pt x="4192" y="17"/>
                  </a:cubicBezTo>
                  <a:cubicBezTo>
                    <a:pt x="2025" y="172"/>
                    <a:pt x="1" y="1839"/>
                    <a:pt x="1" y="1839"/>
                  </a:cubicBezTo>
                  <a:lnTo>
                    <a:pt x="858" y="2446"/>
                  </a:lnTo>
                  <a:cubicBezTo>
                    <a:pt x="1703" y="3053"/>
                    <a:pt x="4013" y="3803"/>
                    <a:pt x="4013" y="3803"/>
                  </a:cubicBezTo>
                  <a:cubicBezTo>
                    <a:pt x="4266" y="3887"/>
                    <a:pt x="4882" y="4119"/>
                    <a:pt x="5827" y="4119"/>
                  </a:cubicBezTo>
                  <a:cubicBezTo>
                    <a:pt x="6353" y="4119"/>
                    <a:pt x="6981" y="4047"/>
                    <a:pt x="7704" y="3839"/>
                  </a:cubicBezTo>
                  <a:cubicBezTo>
                    <a:pt x="9728" y="3267"/>
                    <a:pt x="11014" y="2148"/>
                    <a:pt x="11014" y="2148"/>
                  </a:cubicBezTo>
                  <a:cubicBezTo>
                    <a:pt x="9280" y="766"/>
                    <a:pt x="6779" y="0"/>
                    <a:pt x="4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700000">
              <a:off x="1951454" y="4875933"/>
              <a:ext cx="675289" cy="35913"/>
            </a:xfrm>
            <a:custGeom>
              <a:avLst/>
              <a:gdLst/>
              <a:ahLst/>
              <a:cxnLst/>
              <a:rect l="l" t="t" r="r" b="b"/>
              <a:pathLst>
                <a:path w="12824" h="682" extrusionOk="0">
                  <a:moveTo>
                    <a:pt x="155" y="1"/>
                  </a:moveTo>
                  <a:cubicBezTo>
                    <a:pt x="60" y="72"/>
                    <a:pt x="0" y="120"/>
                    <a:pt x="0" y="120"/>
                  </a:cubicBezTo>
                  <a:lnTo>
                    <a:pt x="96" y="191"/>
                  </a:lnTo>
                  <a:cubicBezTo>
                    <a:pt x="1489" y="361"/>
                    <a:pt x="4413" y="682"/>
                    <a:pt x="7462" y="682"/>
                  </a:cubicBezTo>
                  <a:cubicBezTo>
                    <a:pt x="7618" y="682"/>
                    <a:pt x="7774" y="681"/>
                    <a:pt x="7930" y="679"/>
                  </a:cubicBezTo>
                  <a:cubicBezTo>
                    <a:pt x="8287" y="679"/>
                    <a:pt x="8644" y="667"/>
                    <a:pt x="8990" y="655"/>
                  </a:cubicBezTo>
                  <a:cubicBezTo>
                    <a:pt x="9621" y="643"/>
                    <a:pt x="10252" y="596"/>
                    <a:pt x="10871" y="536"/>
                  </a:cubicBezTo>
                  <a:cubicBezTo>
                    <a:pt x="11549" y="465"/>
                    <a:pt x="12216" y="370"/>
                    <a:pt x="12823" y="251"/>
                  </a:cubicBezTo>
                  <a:lnTo>
                    <a:pt x="12776" y="48"/>
                  </a:lnTo>
                  <a:cubicBezTo>
                    <a:pt x="12145" y="179"/>
                    <a:pt x="11466" y="262"/>
                    <a:pt x="10776" y="322"/>
                  </a:cubicBezTo>
                  <a:cubicBezTo>
                    <a:pt x="10680" y="346"/>
                    <a:pt x="10597" y="346"/>
                    <a:pt x="10514" y="358"/>
                  </a:cubicBezTo>
                  <a:lnTo>
                    <a:pt x="10025" y="405"/>
                  </a:lnTo>
                  <a:cubicBezTo>
                    <a:pt x="9942" y="405"/>
                    <a:pt x="9847" y="417"/>
                    <a:pt x="9764" y="417"/>
                  </a:cubicBezTo>
                  <a:cubicBezTo>
                    <a:pt x="9597" y="429"/>
                    <a:pt x="9418" y="429"/>
                    <a:pt x="9252" y="441"/>
                  </a:cubicBezTo>
                  <a:cubicBezTo>
                    <a:pt x="9168" y="441"/>
                    <a:pt x="9073" y="465"/>
                    <a:pt x="9002" y="465"/>
                  </a:cubicBezTo>
                  <a:cubicBezTo>
                    <a:pt x="8823" y="465"/>
                    <a:pt x="8656" y="477"/>
                    <a:pt x="8478" y="477"/>
                  </a:cubicBezTo>
                  <a:lnTo>
                    <a:pt x="6930" y="477"/>
                  </a:lnTo>
                  <a:cubicBezTo>
                    <a:pt x="4108" y="441"/>
                    <a:pt x="1465" y="167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700000">
              <a:off x="2115779" y="4686692"/>
              <a:ext cx="116638" cy="139860"/>
            </a:xfrm>
            <a:custGeom>
              <a:avLst/>
              <a:gdLst/>
              <a:ahLst/>
              <a:cxnLst/>
              <a:rect l="l" t="t" r="r" b="b"/>
              <a:pathLst>
                <a:path w="2215" h="2656" extrusionOk="0">
                  <a:moveTo>
                    <a:pt x="524" y="1"/>
                  </a:moveTo>
                  <a:cubicBezTo>
                    <a:pt x="488" y="24"/>
                    <a:pt x="441" y="36"/>
                    <a:pt x="417" y="48"/>
                  </a:cubicBezTo>
                  <a:lnTo>
                    <a:pt x="2036" y="1727"/>
                  </a:lnTo>
                  <a:lnTo>
                    <a:pt x="0" y="2596"/>
                  </a:lnTo>
                  <a:cubicBezTo>
                    <a:pt x="48" y="2608"/>
                    <a:pt x="84" y="2644"/>
                    <a:pt x="131" y="2656"/>
                  </a:cubicBezTo>
                  <a:lnTo>
                    <a:pt x="2143" y="1810"/>
                  </a:lnTo>
                  <a:lnTo>
                    <a:pt x="2215" y="1775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700000">
              <a:off x="2147897" y="4710749"/>
              <a:ext cx="131751" cy="175563"/>
            </a:xfrm>
            <a:custGeom>
              <a:avLst/>
              <a:gdLst/>
              <a:ahLst/>
              <a:cxnLst/>
              <a:rect l="l" t="t" r="r" b="b"/>
              <a:pathLst>
                <a:path w="2502" h="3334" extrusionOk="0">
                  <a:moveTo>
                    <a:pt x="679" y="0"/>
                  </a:moveTo>
                  <a:cubicBezTo>
                    <a:pt x="644" y="12"/>
                    <a:pt x="608" y="12"/>
                    <a:pt x="560" y="36"/>
                  </a:cubicBezTo>
                  <a:lnTo>
                    <a:pt x="2334" y="2131"/>
                  </a:lnTo>
                  <a:lnTo>
                    <a:pt x="1" y="3286"/>
                  </a:lnTo>
                  <a:lnTo>
                    <a:pt x="132" y="3334"/>
                  </a:lnTo>
                  <a:lnTo>
                    <a:pt x="2442" y="2191"/>
                  </a:lnTo>
                  <a:lnTo>
                    <a:pt x="2501" y="215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700000">
              <a:off x="2085787" y="4670533"/>
              <a:ext cx="100367" cy="95996"/>
            </a:xfrm>
            <a:custGeom>
              <a:avLst/>
              <a:gdLst/>
              <a:ahLst/>
              <a:cxnLst/>
              <a:rect l="l" t="t" r="r" b="b"/>
              <a:pathLst>
                <a:path w="1906" h="1823" extrusionOk="0">
                  <a:moveTo>
                    <a:pt x="500" y="0"/>
                  </a:moveTo>
                  <a:cubicBezTo>
                    <a:pt x="465" y="24"/>
                    <a:pt x="441" y="36"/>
                    <a:pt x="393" y="48"/>
                  </a:cubicBezTo>
                  <a:lnTo>
                    <a:pt x="1703" y="1239"/>
                  </a:lnTo>
                  <a:cubicBezTo>
                    <a:pt x="1167" y="1405"/>
                    <a:pt x="500" y="1608"/>
                    <a:pt x="0" y="1751"/>
                  </a:cubicBezTo>
                  <a:cubicBezTo>
                    <a:pt x="48" y="1774"/>
                    <a:pt x="95" y="1786"/>
                    <a:pt x="143" y="1822"/>
                  </a:cubicBezTo>
                  <a:cubicBezTo>
                    <a:pt x="512" y="1715"/>
                    <a:pt x="1060" y="1548"/>
                    <a:pt x="1834" y="1310"/>
                  </a:cubicBezTo>
                  <a:lnTo>
                    <a:pt x="1905" y="1286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700000">
              <a:off x="2191016" y="4746545"/>
              <a:ext cx="120429" cy="206368"/>
            </a:xfrm>
            <a:custGeom>
              <a:avLst/>
              <a:gdLst/>
              <a:ahLst/>
              <a:cxnLst/>
              <a:rect l="l" t="t" r="r" b="b"/>
              <a:pathLst>
                <a:path w="2287" h="3919" extrusionOk="0">
                  <a:moveTo>
                    <a:pt x="1" y="1"/>
                  </a:moveTo>
                  <a:lnTo>
                    <a:pt x="2144" y="2263"/>
                  </a:lnTo>
                  <a:lnTo>
                    <a:pt x="155" y="3894"/>
                  </a:lnTo>
                  <a:cubicBezTo>
                    <a:pt x="203" y="3906"/>
                    <a:pt x="239" y="3918"/>
                    <a:pt x="274" y="3918"/>
                  </a:cubicBezTo>
                  <a:lnTo>
                    <a:pt x="2287" y="228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700000">
              <a:off x="2332339" y="4893073"/>
              <a:ext cx="72774" cy="162451"/>
            </a:xfrm>
            <a:custGeom>
              <a:avLst/>
              <a:gdLst/>
              <a:ahLst/>
              <a:cxnLst/>
              <a:rect l="l" t="t" r="r" b="b"/>
              <a:pathLst>
                <a:path w="1382" h="3085" extrusionOk="0">
                  <a:moveTo>
                    <a:pt x="0" y="1"/>
                  </a:moveTo>
                  <a:lnTo>
                    <a:pt x="1263" y="1739"/>
                  </a:lnTo>
                  <a:lnTo>
                    <a:pt x="524" y="3085"/>
                  </a:lnTo>
                  <a:cubicBezTo>
                    <a:pt x="560" y="3061"/>
                    <a:pt x="620" y="3037"/>
                    <a:pt x="667" y="3025"/>
                  </a:cubicBezTo>
                  <a:lnTo>
                    <a:pt x="1382" y="1739"/>
                  </a:lnTo>
                  <a:lnTo>
                    <a:pt x="167" y="60"/>
                  </a:lnTo>
                  <a:cubicBezTo>
                    <a:pt x="96" y="49"/>
                    <a:pt x="60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700000">
              <a:off x="2385338" y="4960309"/>
              <a:ext cx="51447" cy="102894"/>
            </a:xfrm>
            <a:custGeom>
              <a:avLst/>
              <a:gdLst/>
              <a:ahLst/>
              <a:cxnLst/>
              <a:rect l="l" t="t" r="r" b="b"/>
              <a:pathLst>
                <a:path w="977" h="1954" extrusionOk="0">
                  <a:moveTo>
                    <a:pt x="0" y="1"/>
                  </a:moveTo>
                  <a:lnTo>
                    <a:pt x="858" y="1192"/>
                  </a:lnTo>
                  <a:lnTo>
                    <a:pt x="620" y="1954"/>
                  </a:lnTo>
                  <a:cubicBezTo>
                    <a:pt x="655" y="1942"/>
                    <a:pt x="703" y="1906"/>
                    <a:pt x="751" y="1882"/>
                  </a:cubicBezTo>
                  <a:lnTo>
                    <a:pt x="977" y="1180"/>
                  </a:lnTo>
                  <a:lnTo>
                    <a:pt x="203" y="96"/>
                  </a:lnTo>
                  <a:cubicBezTo>
                    <a:pt x="131" y="61"/>
                    <a:pt x="60" y="3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700000">
              <a:off x="2273825" y="4831976"/>
              <a:ext cx="102894" cy="201312"/>
            </a:xfrm>
            <a:custGeom>
              <a:avLst/>
              <a:gdLst/>
              <a:ahLst/>
              <a:cxnLst/>
              <a:rect l="l" t="t" r="r" b="b"/>
              <a:pathLst>
                <a:path w="1954" h="3823" extrusionOk="0">
                  <a:moveTo>
                    <a:pt x="1" y="1"/>
                  </a:moveTo>
                  <a:lnTo>
                    <a:pt x="1810" y="2132"/>
                  </a:lnTo>
                  <a:lnTo>
                    <a:pt x="560" y="3823"/>
                  </a:lnTo>
                  <a:cubicBezTo>
                    <a:pt x="608" y="3823"/>
                    <a:pt x="667" y="3811"/>
                    <a:pt x="715" y="3799"/>
                  </a:cubicBezTo>
                  <a:lnTo>
                    <a:pt x="1918" y="2156"/>
                  </a:lnTo>
                  <a:lnTo>
                    <a:pt x="1953" y="2132"/>
                  </a:lnTo>
                  <a:lnTo>
                    <a:pt x="167" y="36"/>
                  </a:lnTo>
                  <a:cubicBezTo>
                    <a:pt x="108" y="13"/>
                    <a:pt x="60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700000">
              <a:off x="2230032" y="4783709"/>
              <a:ext cx="109792" cy="214477"/>
            </a:xfrm>
            <a:custGeom>
              <a:avLst/>
              <a:gdLst/>
              <a:ahLst/>
              <a:cxnLst/>
              <a:rect l="l" t="t" r="r" b="b"/>
              <a:pathLst>
                <a:path w="2085" h="4073" extrusionOk="0">
                  <a:moveTo>
                    <a:pt x="1" y="1"/>
                  </a:moveTo>
                  <a:lnTo>
                    <a:pt x="1942" y="2203"/>
                  </a:lnTo>
                  <a:lnTo>
                    <a:pt x="84" y="4061"/>
                  </a:lnTo>
                  <a:cubicBezTo>
                    <a:pt x="120" y="4061"/>
                    <a:pt x="168" y="4061"/>
                    <a:pt x="215" y="4073"/>
                  </a:cubicBezTo>
                  <a:lnTo>
                    <a:pt x="2061" y="2239"/>
                  </a:lnTo>
                  <a:lnTo>
                    <a:pt x="2084" y="2215"/>
                  </a:lnTo>
                  <a:lnTo>
                    <a:pt x="156" y="13"/>
                  </a:lnTo>
                  <a:cubicBezTo>
                    <a:pt x="108" y="13"/>
                    <a:pt x="60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246608">
            <a:off x="7628844" y="407316"/>
            <a:ext cx="866278" cy="865465"/>
            <a:chOff x="7308373" y="335298"/>
            <a:chExt cx="867172" cy="866444"/>
          </a:xfrm>
        </p:grpSpPr>
        <p:grpSp>
          <p:nvGrpSpPr>
            <p:cNvPr id="96" name="Google Shape;96;p2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4" name="Google Shape;144;p3"/>
          <p:cNvGrpSpPr/>
          <p:nvPr/>
        </p:nvGrpSpPr>
        <p:grpSpPr>
          <a:xfrm rot="3026442">
            <a:off x="7852458" y="611415"/>
            <a:ext cx="787606" cy="736275"/>
            <a:chOff x="5770756" y="873899"/>
            <a:chExt cx="755434" cy="706199"/>
          </a:xfrm>
        </p:grpSpPr>
        <p:sp>
          <p:nvSpPr>
            <p:cNvPr id="145" name="Google Shape;145;p3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3"/>
          <p:cNvGrpSpPr/>
          <p:nvPr/>
        </p:nvGrpSpPr>
        <p:grpSpPr>
          <a:xfrm rot="-5187993">
            <a:off x="658479" y="3910778"/>
            <a:ext cx="1004621" cy="1003778"/>
            <a:chOff x="7308373" y="335298"/>
            <a:chExt cx="867172" cy="866444"/>
          </a:xfrm>
        </p:grpSpPr>
        <p:grpSp>
          <p:nvGrpSpPr>
            <p:cNvPr id="197" name="Google Shape;197;p3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198" name="Google Shape;198;p3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02;p3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3"/>
          <p:cNvGrpSpPr/>
          <p:nvPr/>
        </p:nvGrpSpPr>
        <p:grpSpPr>
          <a:xfrm rot="-569401">
            <a:off x="977732" y="667299"/>
            <a:ext cx="668032" cy="624493"/>
            <a:chOff x="5770756" y="873899"/>
            <a:chExt cx="755434" cy="706199"/>
          </a:xfrm>
        </p:grpSpPr>
        <p:sp>
          <p:nvSpPr>
            <p:cNvPr id="244" name="Google Shape;244;p3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rgbClr val="2D4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rgbClr val="2D4E56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"/>
          <p:cNvGrpSpPr/>
          <p:nvPr/>
        </p:nvGrpSpPr>
        <p:grpSpPr>
          <a:xfrm>
            <a:off x="6715311" y="3912311"/>
            <a:ext cx="2684603" cy="2098286"/>
            <a:chOff x="1010710" y="4054575"/>
            <a:chExt cx="2134534" cy="1668351"/>
          </a:xfrm>
        </p:grpSpPr>
        <p:sp>
          <p:nvSpPr>
            <p:cNvPr id="296" name="Google Shape;296;p3"/>
            <p:cNvSpPr/>
            <p:nvPr/>
          </p:nvSpPr>
          <p:spPr>
            <a:xfrm rot="2700000">
              <a:off x="2784837" y="4999031"/>
              <a:ext cx="247704" cy="421371"/>
            </a:xfrm>
            <a:custGeom>
              <a:avLst/>
              <a:gdLst/>
              <a:ahLst/>
              <a:cxnLst/>
              <a:rect l="l" t="t" r="r" b="b"/>
              <a:pathLst>
                <a:path w="4704" h="8002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2822" y="667"/>
                    <a:pt x="798" y="3060"/>
                    <a:pt x="405" y="4775"/>
                  </a:cubicBezTo>
                  <a:cubicBezTo>
                    <a:pt x="1" y="6489"/>
                    <a:pt x="882" y="8001"/>
                    <a:pt x="882" y="8001"/>
                  </a:cubicBezTo>
                  <a:cubicBezTo>
                    <a:pt x="882" y="8001"/>
                    <a:pt x="1917" y="7859"/>
                    <a:pt x="3299" y="5287"/>
                  </a:cubicBezTo>
                  <a:cubicBezTo>
                    <a:pt x="4703" y="2703"/>
                    <a:pt x="4239" y="1"/>
                    <a:pt x="4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rot="2700000">
              <a:off x="2745906" y="4973678"/>
              <a:ext cx="185041" cy="633900"/>
            </a:xfrm>
            <a:custGeom>
              <a:avLst/>
              <a:gdLst/>
              <a:ahLst/>
              <a:cxnLst/>
              <a:rect l="l" t="t" r="r" b="b"/>
              <a:pathLst>
                <a:path w="3514" h="12038" extrusionOk="0">
                  <a:moveTo>
                    <a:pt x="3501" y="0"/>
                  </a:moveTo>
                  <a:lnTo>
                    <a:pt x="3239" y="131"/>
                  </a:lnTo>
                  <a:cubicBezTo>
                    <a:pt x="2346" y="1131"/>
                    <a:pt x="1310" y="2572"/>
                    <a:pt x="656" y="4453"/>
                  </a:cubicBezTo>
                  <a:cubicBezTo>
                    <a:pt x="656" y="4465"/>
                    <a:pt x="644" y="4477"/>
                    <a:pt x="644" y="4501"/>
                  </a:cubicBezTo>
                  <a:lnTo>
                    <a:pt x="513" y="4894"/>
                  </a:lnTo>
                  <a:cubicBezTo>
                    <a:pt x="501" y="4941"/>
                    <a:pt x="477" y="4989"/>
                    <a:pt x="477" y="5013"/>
                  </a:cubicBezTo>
                  <a:cubicBezTo>
                    <a:pt x="453" y="5108"/>
                    <a:pt x="417" y="5215"/>
                    <a:pt x="406" y="5299"/>
                  </a:cubicBezTo>
                  <a:cubicBezTo>
                    <a:pt x="394" y="5346"/>
                    <a:pt x="382" y="5394"/>
                    <a:pt x="382" y="5430"/>
                  </a:cubicBezTo>
                  <a:cubicBezTo>
                    <a:pt x="346" y="5525"/>
                    <a:pt x="334" y="5632"/>
                    <a:pt x="322" y="5715"/>
                  </a:cubicBezTo>
                  <a:cubicBezTo>
                    <a:pt x="298" y="5763"/>
                    <a:pt x="298" y="5787"/>
                    <a:pt x="286" y="5834"/>
                  </a:cubicBezTo>
                  <a:cubicBezTo>
                    <a:pt x="263" y="5942"/>
                    <a:pt x="239" y="6061"/>
                    <a:pt x="227" y="6156"/>
                  </a:cubicBezTo>
                  <a:cubicBezTo>
                    <a:pt x="227" y="6180"/>
                    <a:pt x="215" y="6204"/>
                    <a:pt x="215" y="6215"/>
                  </a:cubicBezTo>
                  <a:cubicBezTo>
                    <a:pt x="167" y="6489"/>
                    <a:pt x="144" y="6775"/>
                    <a:pt x="108" y="7025"/>
                  </a:cubicBezTo>
                  <a:lnTo>
                    <a:pt x="108" y="7037"/>
                  </a:lnTo>
                  <a:cubicBezTo>
                    <a:pt x="96" y="7168"/>
                    <a:pt x="96" y="7287"/>
                    <a:pt x="84" y="7430"/>
                  </a:cubicBezTo>
                  <a:lnTo>
                    <a:pt x="84" y="7454"/>
                  </a:lnTo>
                  <a:cubicBezTo>
                    <a:pt x="60" y="7585"/>
                    <a:pt x="60" y="7704"/>
                    <a:pt x="60" y="7823"/>
                  </a:cubicBezTo>
                  <a:cubicBezTo>
                    <a:pt x="1" y="10228"/>
                    <a:pt x="644" y="12014"/>
                    <a:pt x="656" y="12038"/>
                  </a:cubicBezTo>
                  <a:lnTo>
                    <a:pt x="858" y="11966"/>
                  </a:lnTo>
                  <a:cubicBezTo>
                    <a:pt x="834" y="11930"/>
                    <a:pt x="227" y="10240"/>
                    <a:pt x="275" y="7966"/>
                  </a:cubicBezTo>
                  <a:cubicBezTo>
                    <a:pt x="263" y="7847"/>
                    <a:pt x="263" y="7716"/>
                    <a:pt x="275" y="7597"/>
                  </a:cubicBezTo>
                  <a:lnTo>
                    <a:pt x="275" y="7501"/>
                  </a:lnTo>
                  <a:cubicBezTo>
                    <a:pt x="275" y="7406"/>
                    <a:pt x="286" y="7311"/>
                    <a:pt x="286" y="7216"/>
                  </a:cubicBezTo>
                  <a:cubicBezTo>
                    <a:pt x="286" y="7180"/>
                    <a:pt x="286" y="7144"/>
                    <a:pt x="298" y="7097"/>
                  </a:cubicBezTo>
                  <a:cubicBezTo>
                    <a:pt x="310" y="7013"/>
                    <a:pt x="310" y="6918"/>
                    <a:pt x="334" y="6823"/>
                  </a:cubicBezTo>
                  <a:cubicBezTo>
                    <a:pt x="334" y="6775"/>
                    <a:pt x="346" y="6739"/>
                    <a:pt x="346" y="6704"/>
                  </a:cubicBezTo>
                  <a:cubicBezTo>
                    <a:pt x="358" y="6561"/>
                    <a:pt x="370" y="6442"/>
                    <a:pt x="406" y="6311"/>
                  </a:cubicBezTo>
                  <a:lnTo>
                    <a:pt x="406" y="6299"/>
                  </a:lnTo>
                  <a:cubicBezTo>
                    <a:pt x="417" y="6156"/>
                    <a:pt x="453" y="6025"/>
                    <a:pt x="477" y="5894"/>
                  </a:cubicBezTo>
                  <a:cubicBezTo>
                    <a:pt x="489" y="5846"/>
                    <a:pt x="489" y="5823"/>
                    <a:pt x="513" y="5775"/>
                  </a:cubicBezTo>
                  <a:cubicBezTo>
                    <a:pt x="525" y="5680"/>
                    <a:pt x="548" y="5584"/>
                    <a:pt x="572" y="5489"/>
                  </a:cubicBezTo>
                  <a:cubicBezTo>
                    <a:pt x="584" y="5442"/>
                    <a:pt x="596" y="5406"/>
                    <a:pt x="596" y="5358"/>
                  </a:cubicBezTo>
                  <a:cubicBezTo>
                    <a:pt x="632" y="5263"/>
                    <a:pt x="644" y="5168"/>
                    <a:pt x="679" y="5072"/>
                  </a:cubicBezTo>
                  <a:cubicBezTo>
                    <a:pt x="691" y="5037"/>
                    <a:pt x="703" y="4989"/>
                    <a:pt x="703" y="4953"/>
                  </a:cubicBezTo>
                  <a:lnTo>
                    <a:pt x="834" y="4560"/>
                  </a:lnTo>
                  <a:cubicBezTo>
                    <a:pt x="1525" y="2608"/>
                    <a:pt x="2608" y="1120"/>
                    <a:pt x="3513" y="131"/>
                  </a:cubicBezTo>
                  <a:cubicBezTo>
                    <a:pt x="3501" y="48"/>
                    <a:pt x="3501" y="0"/>
                    <a:pt x="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rot="2700000">
              <a:off x="2768997" y="5192464"/>
              <a:ext cx="149918" cy="96575"/>
            </a:xfrm>
            <a:custGeom>
              <a:avLst/>
              <a:gdLst/>
              <a:ahLst/>
              <a:cxnLst/>
              <a:rect l="l" t="t" r="r" b="b"/>
              <a:pathLst>
                <a:path w="2847" h="1834" extrusionOk="0">
                  <a:moveTo>
                    <a:pt x="60" y="0"/>
                  </a:moveTo>
                  <a:cubicBezTo>
                    <a:pt x="48" y="60"/>
                    <a:pt x="13" y="107"/>
                    <a:pt x="1" y="167"/>
                  </a:cubicBezTo>
                  <a:lnTo>
                    <a:pt x="548" y="1834"/>
                  </a:lnTo>
                  <a:lnTo>
                    <a:pt x="2763" y="1036"/>
                  </a:lnTo>
                  <a:cubicBezTo>
                    <a:pt x="2787" y="1000"/>
                    <a:pt x="2811" y="953"/>
                    <a:pt x="2823" y="929"/>
                  </a:cubicBezTo>
                  <a:cubicBezTo>
                    <a:pt x="2823" y="917"/>
                    <a:pt x="2846" y="917"/>
                    <a:pt x="2846" y="893"/>
                  </a:cubicBezTo>
                  <a:lnTo>
                    <a:pt x="2846" y="893"/>
                  </a:lnTo>
                  <a:lnTo>
                    <a:pt x="620" y="170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rot="2700000">
              <a:off x="2833017" y="5178300"/>
              <a:ext cx="156184" cy="72142"/>
            </a:xfrm>
            <a:custGeom>
              <a:avLst/>
              <a:gdLst/>
              <a:ahLst/>
              <a:cxnLst/>
              <a:rect l="l" t="t" r="r" b="b"/>
              <a:pathLst>
                <a:path w="2966" h="1370" extrusionOk="0">
                  <a:moveTo>
                    <a:pt x="60" y="0"/>
                  </a:moveTo>
                  <a:cubicBezTo>
                    <a:pt x="37" y="48"/>
                    <a:pt x="13" y="72"/>
                    <a:pt x="1" y="119"/>
                  </a:cubicBezTo>
                  <a:lnTo>
                    <a:pt x="465" y="1369"/>
                  </a:lnTo>
                  <a:lnTo>
                    <a:pt x="2918" y="631"/>
                  </a:lnTo>
                  <a:cubicBezTo>
                    <a:pt x="2930" y="584"/>
                    <a:pt x="2954" y="548"/>
                    <a:pt x="2966" y="512"/>
                  </a:cubicBezTo>
                  <a:lnTo>
                    <a:pt x="2966" y="512"/>
                  </a:lnTo>
                  <a:lnTo>
                    <a:pt x="525" y="1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rot="2700000">
              <a:off x="2723357" y="5232626"/>
              <a:ext cx="124168" cy="72142"/>
            </a:xfrm>
            <a:custGeom>
              <a:avLst/>
              <a:gdLst/>
              <a:ahLst/>
              <a:cxnLst/>
              <a:rect l="l" t="t" r="r" b="b"/>
              <a:pathLst>
                <a:path w="2358" h="1370" extrusionOk="0">
                  <a:moveTo>
                    <a:pt x="0" y="0"/>
                  </a:moveTo>
                  <a:cubicBezTo>
                    <a:pt x="0" y="72"/>
                    <a:pt x="0" y="155"/>
                    <a:pt x="12" y="238"/>
                  </a:cubicBezTo>
                  <a:lnTo>
                    <a:pt x="607" y="1369"/>
                  </a:lnTo>
                  <a:lnTo>
                    <a:pt x="2250" y="774"/>
                  </a:lnTo>
                  <a:cubicBezTo>
                    <a:pt x="2274" y="726"/>
                    <a:pt x="2322" y="667"/>
                    <a:pt x="2358" y="619"/>
                  </a:cubicBezTo>
                  <a:lnTo>
                    <a:pt x="2358" y="619"/>
                  </a:lnTo>
                  <a:lnTo>
                    <a:pt x="667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rot="2700000">
              <a:off x="2906985" y="5151784"/>
              <a:ext cx="127960" cy="79040"/>
            </a:xfrm>
            <a:custGeom>
              <a:avLst/>
              <a:gdLst/>
              <a:ahLst/>
              <a:cxnLst/>
              <a:rect l="l" t="t" r="r" b="b"/>
              <a:pathLst>
                <a:path w="2430" h="1501" extrusionOk="0">
                  <a:moveTo>
                    <a:pt x="84" y="0"/>
                  </a:moveTo>
                  <a:cubicBezTo>
                    <a:pt x="60" y="48"/>
                    <a:pt x="25" y="84"/>
                    <a:pt x="1" y="119"/>
                  </a:cubicBezTo>
                  <a:lnTo>
                    <a:pt x="72" y="1453"/>
                  </a:lnTo>
                  <a:lnTo>
                    <a:pt x="72" y="1501"/>
                  </a:lnTo>
                  <a:lnTo>
                    <a:pt x="2394" y="870"/>
                  </a:lnTo>
                  <a:cubicBezTo>
                    <a:pt x="2406" y="822"/>
                    <a:pt x="2406" y="786"/>
                    <a:pt x="2430" y="751"/>
                  </a:cubicBezTo>
                  <a:lnTo>
                    <a:pt x="2430" y="751"/>
                  </a:lnTo>
                  <a:lnTo>
                    <a:pt x="180" y="137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rot="2700000">
              <a:off x="3040989" y="5126999"/>
              <a:ext cx="62137" cy="40810"/>
            </a:xfrm>
            <a:custGeom>
              <a:avLst/>
              <a:gdLst/>
              <a:ahLst/>
              <a:cxnLst/>
              <a:rect l="l" t="t" r="r" b="b"/>
              <a:pathLst>
                <a:path w="1180" h="775" extrusionOk="0">
                  <a:moveTo>
                    <a:pt x="239" y="1"/>
                  </a:moveTo>
                  <a:lnTo>
                    <a:pt x="239" y="1"/>
                  </a:lnTo>
                  <a:cubicBezTo>
                    <a:pt x="203" y="25"/>
                    <a:pt x="168" y="72"/>
                    <a:pt x="120" y="96"/>
                  </a:cubicBezTo>
                  <a:lnTo>
                    <a:pt x="1" y="775"/>
                  </a:lnTo>
                  <a:lnTo>
                    <a:pt x="1" y="775"/>
                  </a:lnTo>
                  <a:lnTo>
                    <a:pt x="1180" y="560"/>
                  </a:lnTo>
                  <a:lnTo>
                    <a:pt x="1180" y="453"/>
                  </a:lnTo>
                  <a:lnTo>
                    <a:pt x="120" y="63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rot="2700000">
              <a:off x="2987380" y="5136809"/>
              <a:ext cx="92205" cy="55818"/>
            </a:xfrm>
            <a:custGeom>
              <a:avLst/>
              <a:gdLst/>
              <a:ahLst/>
              <a:cxnLst/>
              <a:rect l="l" t="t" r="r" b="b"/>
              <a:pathLst>
                <a:path w="1751" h="1060" extrusionOk="0">
                  <a:moveTo>
                    <a:pt x="143" y="0"/>
                  </a:moveTo>
                  <a:lnTo>
                    <a:pt x="36" y="107"/>
                  </a:lnTo>
                  <a:lnTo>
                    <a:pt x="0" y="1060"/>
                  </a:lnTo>
                  <a:lnTo>
                    <a:pt x="1739" y="714"/>
                  </a:lnTo>
                  <a:cubicBezTo>
                    <a:pt x="1739" y="679"/>
                    <a:pt x="1739" y="643"/>
                    <a:pt x="1751" y="607"/>
                  </a:cubicBezTo>
                  <a:lnTo>
                    <a:pt x="1751" y="607"/>
                  </a:lnTo>
                  <a:lnTo>
                    <a:pt x="96" y="94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rot="2700000">
              <a:off x="2673262" y="4608552"/>
              <a:ext cx="292201" cy="504097"/>
            </a:xfrm>
            <a:custGeom>
              <a:avLst/>
              <a:gdLst/>
              <a:ahLst/>
              <a:cxnLst/>
              <a:rect l="l" t="t" r="r" b="b"/>
              <a:pathLst>
                <a:path w="5549" h="9573" extrusionOk="0">
                  <a:moveTo>
                    <a:pt x="167" y="0"/>
                  </a:moveTo>
                  <a:cubicBezTo>
                    <a:pt x="167" y="0"/>
                    <a:pt x="0" y="393"/>
                    <a:pt x="250" y="1786"/>
                  </a:cubicBezTo>
                  <a:cubicBezTo>
                    <a:pt x="488" y="3203"/>
                    <a:pt x="1417" y="5489"/>
                    <a:pt x="2155" y="6703"/>
                  </a:cubicBezTo>
                  <a:cubicBezTo>
                    <a:pt x="2905" y="7918"/>
                    <a:pt x="4667" y="9573"/>
                    <a:pt x="4667" y="9573"/>
                  </a:cubicBezTo>
                  <a:cubicBezTo>
                    <a:pt x="5549" y="7430"/>
                    <a:pt x="4656" y="4870"/>
                    <a:pt x="3620" y="3155"/>
                  </a:cubicBezTo>
                  <a:cubicBezTo>
                    <a:pt x="2584" y="1441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rot="2700000">
              <a:off x="2593920" y="4575426"/>
              <a:ext cx="285934" cy="742376"/>
            </a:xfrm>
            <a:custGeom>
              <a:avLst/>
              <a:gdLst/>
              <a:ahLst/>
              <a:cxnLst/>
              <a:rect l="l" t="t" r="r" b="b"/>
              <a:pathLst>
                <a:path w="5430" h="14098" extrusionOk="0">
                  <a:moveTo>
                    <a:pt x="24" y="0"/>
                  </a:moveTo>
                  <a:cubicBezTo>
                    <a:pt x="24" y="0"/>
                    <a:pt x="12" y="48"/>
                    <a:pt x="0" y="179"/>
                  </a:cubicBezTo>
                  <a:cubicBezTo>
                    <a:pt x="739" y="1238"/>
                    <a:pt x="2096" y="3262"/>
                    <a:pt x="3096" y="5406"/>
                  </a:cubicBezTo>
                  <a:cubicBezTo>
                    <a:pt x="3167" y="5548"/>
                    <a:pt x="3227" y="5715"/>
                    <a:pt x="3298" y="5858"/>
                  </a:cubicBezTo>
                  <a:cubicBezTo>
                    <a:pt x="3310" y="5906"/>
                    <a:pt x="3346" y="5953"/>
                    <a:pt x="3358" y="6001"/>
                  </a:cubicBezTo>
                  <a:lnTo>
                    <a:pt x="3537" y="6441"/>
                  </a:lnTo>
                  <a:cubicBezTo>
                    <a:pt x="3548" y="6489"/>
                    <a:pt x="3584" y="6549"/>
                    <a:pt x="3596" y="6596"/>
                  </a:cubicBezTo>
                  <a:cubicBezTo>
                    <a:pt x="3656" y="6739"/>
                    <a:pt x="3703" y="6894"/>
                    <a:pt x="3763" y="7025"/>
                  </a:cubicBezTo>
                  <a:cubicBezTo>
                    <a:pt x="3775" y="7072"/>
                    <a:pt x="3810" y="7132"/>
                    <a:pt x="3822" y="7168"/>
                  </a:cubicBezTo>
                  <a:cubicBezTo>
                    <a:pt x="3882" y="7370"/>
                    <a:pt x="3953" y="7561"/>
                    <a:pt x="4001" y="7751"/>
                  </a:cubicBezTo>
                  <a:cubicBezTo>
                    <a:pt x="4049" y="7882"/>
                    <a:pt x="4072" y="8025"/>
                    <a:pt x="4120" y="8156"/>
                  </a:cubicBezTo>
                  <a:cubicBezTo>
                    <a:pt x="4132" y="8204"/>
                    <a:pt x="4132" y="8227"/>
                    <a:pt x="4144" y="8275"/>
                  </a:cubicBezTo>
                  <a:cubicBezTo>
                    <a:pt x="4191" y="8406"/>
                    <a:pt x="4227" y="8513"/>
                    <a:pt x="4239" y="8608"/>
                  </a:cubicBezTo>
                  <a:cubicBezTo>
                    <a:pt x="4251" y="8644"/>
                    <a:pt x="4251" y="8692"/>
                    <a:pt x="4263" y="8727"/>
                  </a:cubicBezTo>
                  <a:cubicBezTo>
                    <a:pt x="4299" y="8811"/>
                    <a:pt x="4310" y="8918"/>
                    <a:pt x="4346" y="9001"/>
                  </a:cubicBezTo>
                  <a:cubicBezTo>
                    <a:pt x="4358" y="9037"/>
                    <a:pt x="4358" y="9085"/>
                    <a:pt x="4370" y="9108"/>
                  </a:cubicBezTo>
                  <a:lnTo>
                    <a:pt x="4465" y="9466"/>
                  </a:lnTo>
                  <a:cubicBezTo>
                    <a:pt x="5156" y="12347"/>
                    <a:pt x="5215" y="14073"/>
                    <a:pt x="5215" y="14097"/>
                  </a:cubicBezTo>
                  <a:lnTo>
                    <a:pt x="5430" y="14097"/>
                  </a:lnTo>
                  <a:cubicBezTo>
                    <a:pt x="5430" y="14073"/>
                    <a:pt x="5370" y="12145"/>
                    <a:pt x="4549" y="8977"/>
                  </a:cubicBezTo>
                  <a:cubicBezTo>
                    <a:pt x="4549" y="8954"/>
                    <a:pt x="4549" y="8942"/>
                    <a:pt x="4537" y="8930"/>
                  </a:cubicBezTo>
                  <a:cubicBezTo>
                    <a:pt x="4501" y="8823"/>
                    <a:pt x="4477" y="8704"/>
                    <a:pt x="4441" y="8608"/>
                  </a:cubicBezTo>
                  <a:cubicBezTo>
                    <a:pt x="4441" y="8573"/>
                    <a:pt x="4430" y="8561"/>
                    <a:pt x="4430" y="8525"/>
                  </a:cubicBezTo>
                  <a:lnTo>
                    <a:pt x="4346" y="8215"/>
                  </a:lnTo>
                  <a:cubicBezTo>
                    <a:pt x="4322" y="8192"/>
                    <a:pt x="4322" y="8156"/>
                    <a:pt x="4310" y="8120"/>
                  </a:cubicBezTo>
                  <a:cubicBezTo>
                    <a:pt x="4287" y="7989"/>
                    <a:pt x="4239" y="7858"/>
                    <a:pt x="4191" y="7727"/>
                  </a:cubicBezTo>
                  <a:lnTo>
                    <a:pt x="4013" y="7144"/>
                  </a:lnTo>
                  <a:cubicBezTo>
                    <a:pt x="4001" y="7084"/>
                    <a:pt x="3965" y="7037"/>
                    <a:pt x="3953" y="6977"/>
                  </a:cubicBezTo>
                  <a:cubicBezTo>
                    <a:pt x="3906" y="6834"/>
                    <a:pt x="3846" y="6680"/>
                    <a:pt x="3787" y="6549"/>
                  </a:cubicBezTo>
                  <a:cubicBezTo>
                    <a:pt x="3775" y="6489"/>
                    <a:pt x="3751" y="6441"/>
                    <a:pt x="3727" y="6382"/>
                  </a:cubicBezTo>
                  <a:lnTo>
                    <a:pt x="3548" y="5941"/>
                  </a:lnTo>
                  <a:cubicBezTo>
                    <a:pt x="3537" y="5894"/>
                    <a:pt x="3513" y="5846"/>
                    <a:pt x="3489" y="5787"/>
                  </a:cubicBezTo>
                  <a:cubicBezTo>
                    <a:pt x="3429" y="5644"/>
                    <a:pt x="3358" y="5489"/>
                    <a:pt x="3287" y="5322"/>
                  </a:cubicBezTo>
                  <a:cubicBezTo>
                    <a:pt x="3275" y="5310"/>
                    <a:pt x="3275" y="5298"/>
                    <a:pt x="3251" y="5287"/>
                  </a:cubicBezTo>
                  <a:cubicBezTo>
                    <a:pt x="2251" y="3155"/>
                    <a:pt x="941" y="1155"/>
                    <a:pt x="191" y="107"/>
                  </a:cubicBezTo>
                  <a:cubicBezTo>
                    <a:pt x="84" y="48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rot="2700000">
              <a:off x="2793940" y="4718131"/>
              <a:ext cx="116006" cy="84095"/>
            </a:xfrm>
            <a:custGeom>
              <a:avLst/>
              <a:gdLst/>
              <a:ahLst/>
              <a:cxnLst/>
              <a:rect l="l" t="t" r="r" b="b"/>
              <a:pathLst>
                <a:path w="2203" h="1597" extrusionOk="0">
                  <a:moveTo>
                    <a:pt x="2120" y="1"/>
                  </a:moveTo>
                  <a:lnTo>
                    <a:pt x="1679" y="1489"/>
                  </a:lnTo>
                  <a:lnTo>
                    <a:pt x="0" y="1430"/>
                  </a:lnTo>
                  <a:lnTo>
                    <a:pt x="0" y="1430"/>
                  </a:lnTo>
                  <a:cubicBezTo>
                    <a:pt x="12" y="1465"/>
                    <a:pt x="24" y="1501"/>
                    <a:pt x="36" y="1537"/>
                  </a:cubicBezTo>
                  <a:lnTo>
                    <a:pt x="1762" y="1596"/>
                  </a:lnTo>
                  <a:lnTo>
                    <a:pt x="2203" y="96"/>
                  </a:lnTo>
                  <a:cubicBezTo>
                    <a:pt x="2167" y="60"/>
                    <a:pt x="2143" y="37"/>
                    <a:pt x="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rot="2700000">
              <a:off x="2821060" y="4662993"/>
              <a:ext cx="89730" cy="67139"/>
            </a:xfrm>
            <a:custGeom>
              <a:avLst/>
              <a:gdLst/>
              <a:ahLst/>
              <a:cxnLst/>
              <a:rect l="l" t="t" r="r" b="b"/>
              <a:pathLst>
                <a:path w="1704" h="1275" extrusionOk="0">
                  <a:moveTo>
                    <a:pt x="1620" y="1"/>
                  </a:moveTo>
                  <a:lnTo>
                    <a:pt x="1501" y="1156"/>
                  </a:lnTo>
                  <a:lnTo>
                    <a:pt x="1" y="798"/>
                  </a:lnTo>
                  <a:lnTo>
                    <a:pt x="1" y="798"/>
                  </a:lnTo>
                  <a:cubicBezTo>
                    <a:pt x="12" y="822"/>
                    <a:pt x="12" y="870"/>
                    <a:pt x="24" y="918"/>
                  </a:cubicBezTo>
                  <a:lnTo>
                    <a:pt x="1572" y="1275"/>
                  </a:lnTo>
                  <a:lnTo>
                    <a:pt x="1703" y="84"/>
                  </a:lnTo>
                  <a:cubicBezTo>
                    <a:pt x="1679" y="48"/>
                    <a:pt x="1644" y="25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rot="2700000">
              <a:off x="2850192" y="4620272"/>
              <a:ext cx="55818" cy="50183"/>
            </a:xfrm>
            <a:custGeom>
              <a:avLst/>
              <a:gdLst/>
              <a:ahLst/>
              <a:cxnLst/>
              <a:rect l="l" t="t" r="r" b="b"/>
              <a:pathLst>
                <a:path w="1060" h="953" extrusionOk="0">
                  <a:moveTo>
                    <a:pt x="953" y="0"/>
                  </a:moveTo>
                  <a:lnTo>
                    <a:pt x="953" y="798"/>
                  </a:lnTo>
                  <a:lnTo>
                    <a:pt x="0" y="453"/>
                  </a:lnTo>
                  <a:lnTo>
                    <a:pt x="0" y="453"/>
                  </a:lnTo>
                  <a:cubicBezTo>
                    <a:pt x="0" y="500"/>
                    <a:pt x="24" y="548"/>
                    <a:pt x="24" y="572"/>
                  </a:cubicBezTo>
                  <a:lnTo>
                    <a:pt x="1060" y="953"/>
                  </a:lnTo>
                  <a:lnTo>
                    <a:pt x="1060" y="72"/>
                  </a:lnTo>
                  <a:cubicBezTo>
                    <a:pt x="1036" y="36"/>
                    <a:pt x="988" y="24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rot="2700000">
              <a:off x="2768016" y="4780986"/>
              <a:ext cx="131066" cy="90941"/>
            </a:xfrm>
            <a:custGeom>
              <a:avLst/>
              <a:gdLst/>
              <a:ahLst/>
              <a:cxnLst/>
              <a:rect l="l" t="t" r="r" b="b"/>
              <a:pathLst>
                <a:path w="2489" h="1727" extrusionOk="0">
                  <a:moveTo>
                    <a:pt x="2429" y="0"/>
                  </a:moveTo>
                  <a:lnTo>
                    <a:pt x="1822" y="1608"/>
                  </a:lnTo>
                  <a:lnTo>
                    <a:pt x="0" y="1608"/>
                  </a:lnTo>
                  <a:cubicBezTo>
                    <a:pt x="12" y="1643"/>
                    <a:pt x="36" y="1679"/>
                    <a:pt x="48" y="1715"/>
                  </a:cubicBezTo>
                  <a:lnTo>
                    <a:pt x="1881" y="1715"/>
                  </a:lnTo>
                  <a:lnTo>
                    <a:pt x="1881" y="1727"/>
                  </a:lnTo>
                  <a:lnTo>
                    <a:pt x="2489" y="119"/>
                  </a:lnTo>
                  <a:cubicBezTo>
                    <a:pt x="2477" y="72"/>
                    <a:pt x="2441" y="48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rot="2700000">
              <a:off x="2719094" y="4959996"/>
              <a:ext cx="107897" cy="65875"/>
            </a:xfrm>
            <a:custGeom>
              <a:avLst/>
              <a:gdLst/>
              <a:ahLst/>
              <a:cxnLst/>
              <a:rect l="l" t="t" r="r" b="b"/>
              <a:pathLst>
                <a:path w="2049" h="1251" extrusionOk="0">
                  <a:moveTo>
                    <a:pt x="2024" y="0"/>
                  </a:moveTo>
                  <a:lnTo>
                    <a:pt x="1286" y="1155"/>
                  </a:lnTo>
                  <a:lnTo>
                    <a:pt x="0" y="1155"/>
                  </a:lnTo>
                  <a:cubicBezTo>
                    <a:pt x="24" y="1179"/>
                    <a:pt x="60" y="1227"/>
                    <a:pt x="84" y="1251"/>
                  </a:cubicBezTo>
                  <a:lnTo>
                    <a:pt x="1346" y="1251"/>
                  </a:lnTo>
                  <a:lnTo>
                    <a:pt x="2048" y="155"/>
                  </a:lnTo>
                  <a:cubicBezTo>
                    <a:pt x="2036" y="108"/>
                    <a:pt x="2036" y="48"/>
                    <a:pt x="20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rot="2700000">
              <a:off x="2738864" y="4861598"/>
              <a:ext cx="134858" cy="85359"/>
            </a:xfrm>
            <a:custGeom>
              <a:avLst/>
              <a:gdLst/>
              <a:ahLst/>
              <a:cxnLst/>
              <a:rect l="l" t="t" r="r" b="b"/>
              <a:pathLst>
                <a:path w="2561" h="1621" extrusionOk="0">
                  <a:moveTo>
                    <a:pt x="2512" y="1"/>
                  </a:moveTo>
                  <a:lnTo>
                    <a:pt x="1750" y="1441"/>
                  </a:lnTo>
                  <a:lnTo>
                    <a:pt x="0" y="1513"/>
                  </a:lnTo>
                  <a:cubicBezTo>
                    <a:pt x="12" y="1549"/>
                    <a:pt x="24" y="1584"/>
                    <a:pt x="60" y="1620"/>
                  </a:cubicBezTo>
                  <a:lnTo>
                    <a:pt x="1786" y="1561"/>
                  </a:lnTo>
                  <a:lnTo>
                    <a:pt x="1810" y="1549"/>
                  </a:lnTo>
                  <a:lnTo>
                    <a:pt x="2560" y="132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rot="2700000">
              <a:off x="1304837" y="4857279"/>
              <a:ext cx="375611" cy="712097"/>
            </a:xfrm>
            <a:custGeom>
              <a:avLst/>
              <a:gdLst/>
              <a:ahLst/>
              <a:cxnLst/>
              <a:rect l="l" t="t" r="r" b="b"/>
              <a:pathLst>
                <a:path w="7133" h="13523" extrusionOk="0">
                  <a:moveTo>
                    <a:pt x="6572" y="0"/>
                  </a:moveTo>
                  <a:cubicBezTo>
                    <a:pt x="6253" y="0"/>
                    <a:pt x="5686" y="519"/>
                    <a:pt x="4632" y="1545"/>
                  </a:cubicBezTo>
                  <a:cubicBezTo>
                    <a:pt x="3358" y="2759"/>
                    <a:pt x="1310" y="5915"/>
                    <a:pt x="655" y="8629"/>
                  </a:cubicBezTo>
                  <a:cubicBezTo>
                    <a:pt x="0" y="11332"/>
                    <a:pt x="477" y="13451"/>
                    <a:pt x="477" y="13451"/>
                  </a:cubicBezTo>
                  <a:cubicBezTo>
                    <a:pt x="493" y="13500"/>
                    <a:pt x="533" y="13522"/>
                    <a:pt x="592" y="13522"/>
                  </a:cubicBezTo>
                  <a:cubicBezTo>
                    <a:pt x="1139" y="13522"/>
                    <a:pt x="3362" y="11578"/>
                    <a:pt x="4168" y="10439"/>
                  </a:cubicBezTo>
                  <a:cubicBezTo>
                    <a:pt x="5061" y="9177"/>
                    <a:pt x="6477" y="6343"/>
                    <a:pt x="6799" y="4343"/>
                  </a:cubicBezTo>
                  <a:cubicBezTo>
                    <a:pt x="7132" y="2343"/>
                    <a:pt x="7049" y="545"/>
                    <a:pt x="6799" y="140"/>
                  </a:cubicBezTo>
                  <a:cubicBezTo>
                    <a:pt x="6741" y="47"/>
                    <a:pt x="6668" y="0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rot="2700000">
              <a:off x="1384293" y="4722970"/>
              <a:ext cx="384405" cy="892768"/>
            </a:xfrm>
            <a:custGeom>
              <a:avLst/>
              <a:gdLst/>
              <a:ahLst/>
              <a:cxnLst/>
              <a:rect l="l" t="t" r="r" b="b"/>
              <a:pathLst>
                <a:path w="7300" h="16954" extrusionOk="0">
                  <a:moveTo>
                    <a:pt x="7121" y="0"/>
                  </a:moveTo>
                  <a:cubicBezTo>
                    <a:pt x="6907" y="1048"/>
                    <a:pt x="6549" y="2250"/>
                    <a:pt x="6168" y="3441"/>
                  </a:cubicBezTo>
                  <a:cubicBezTo>
                    <a:pt x="6049" y="3786"/>
                    <a:pt x="5930" y="4143"/>
                    <a:pt x="5799" y="4477"/>
                  </a:cubicBezTo>
                  <a:lnTo>
                    <a:pt x="5799" y="4501"/>
                  </a:lnTo>
                  <a:cubicBezTo>
                    <a:pt x="5740" y="4655"/>
                    <a:pt x="5680" y="4834"/>
                    <a:pt x="5597" y="5001"/>
                  </a:cubicBezTo>
                  <a:cubicBezTo>
                    <a:pt x="5585" y="5036"/>
                    <a:pt x="5573" y="5072"/>
                    <a:pt x="5561" y="5108"/>
                  </a:cubicBezTo>
                  <a:cubicBezTo>
                    <a:pt x="5502" y="5239"/>
                    <a:pt x="5454" y="5394"/>
                    <a:pt x="5394" y="5525"/>
                  </a:cubicBezTo>
                  <a:cubicBezTo>
                    <a:pt x="5383" y="5584"/>
                    <a:pt x="5347" y="5632"/>
                    <a:pt x="5335" y="5691"/>
                  </a:cubicBezTo>
                  <a:cubicBezTo>
                    <a:pt x="5287" y="5810"/>
                    <a:pt x="5240" y="5929"/>
                    <a:pt x="5180" y="6048"/>
                  </a:cubicBezTo>
                  <a:cubicBezTo>
                    <a:pt x="5156" y="6120"/>
                    <a:pt x="5121" y="6179"/>
                    <a:pt x="5097" y="6251"/>
                  </a:cubicBezTo>
                  <a:lnTo>
                    <a:pt x="4966" y="6560"/>
                  </a:lnTo>
                  <a:lnTo>
                    <a:pt x="4871" y="6787"/>
                  </a:lnTo>
                  <a:cubicBezTo>
                    <a:pt x="4823" y="6894"/>
                    <a:pt x="4799" y="6977"/>
                    <a:pt x="4751" y="7084"/>
                  </a:cubicBezTo>
                  <a:cubicBezTo>
                    <a:pt x="4728" y="7156"/>
                    <a:pt x="4692" y="7251"/>
                    <a:pt x="4644" y="7322"/>
                  </a:cubicBezTo>
                  <a:cubicBezTo>
                    <a:pt x="4609" y="7418"/>
                    <a:pt x="4573" y="7513"/>
                    <a:pt x="4525" y="7608"/>
                  </a:cubicBezTo>
                  <a:cubicBezTo>
                    <a:pt x="4501" y="7692"/>
                    <a:pt x="4454" y="7775"/>
                    <a:pt x="4430" y="7858"/>
                  </a:cubicBezTo>
                  <a:cubicBezTo>
                    <a:pt x="2656" y="11978"/>
                    <a:pt x="620" y="15752"/>
                    <a:pt x="1" y="16883"/>
                  </a:cubicBezTo>
                  <a:cubicBezTo>
                    <a:pt x="26" y="16933"/>
                    <a:pt x="62" y="16954"/>
                    <a:pt x="122" y="16954"/>
                  </a:cubicBezTo>
                  <a:cubicBezTo>
                    <a:pt x="149" y="16954"/>
                    <a:pt x="179" y="16950"/>
                    <a:pt x="215" y="16943"/>
                  </a:cubicBezTo>
                  <a:cubicBezTo>
                    <a:pt x="858" y="15776"/>
                    <a:pt x="2823" y="12133"/>
                    <a:pt x="4549" y="8108"/>
                  </a:cubicBezTo>
                  <a:cubicBezTo>
                    <a:pt x="4585" y="8025"/>
                    <a:pt x="4632" y="7918"/>
                    <a:pt x="4668" y="7834"/>
                  </a:cubicBezTo>
                  <a:cubicBezTo>
                    <a:pt x="4680" y="7787"/>
                    <a:pt x="4692" y="7751"/>
                    <a:pt x="4704" y="7715"/>
                  </a:cubicBezTo>
                  <a:cubicBezTo>
                    <a:pt x="4799" y="7572"/>
                    <a:pt x="4847" y="7442"/>
                    <a:pt x="4906" y="7311"/>
                  </a:cubicBezTo>
                  <a:cubicBezTo>
                    <a:pt x="4918" y="7263"/>
                    <a:pt x="4930" y="7239"/>
                    <a:pt x="4954" y="7191"/>
                  </a:cubicBezTo>
                  <a:cubicBezTo>
                    <a:pt x="5013" y="7061"/>
                    <a:pt x="5073" y="6906"/>
                    <a:pt x="5132" y="6775"/>
                  </a:cubicBezTo>
                  <a:cubicBezTo>
                    <a:pt x="5144" y="6739"/>
                    <a:pt x="5156" y="6703"/>
                    <a:pt x="5168" y="6668"/>
                  </a:cubicBezTo>
                  <a:cubicBezTo>
                    <a:pt x="5228" y="6537"/>
                    <a:pt x="5287" y="6382"/>
                    <a:pt x="5335" y="6251"/>
                  </a:cubicBezTo>
                  <a:cubicBezTo>
                    <a:pt x="5347" y="6227"/>
                    <a:pt x="5371" y="6191"/>
                    <a:pt x="5383" y="6144"/>
                  </a:cubicBezTo>
                  <a:cubicBezTo>
                    <a:pt x="5442" y="6001"/>
                    <a:pt x="5502" y="5870"/>
                    <a:pt x="5537" y="5715"/>
                  </a:cubicBezTo>
                  <a:lnTo>
                    <a:pt x="5585" y="5632"/>
                  </a:lnTo>
                  <a:cubicBezTo>
                    <a:pt x="5644" y="5477"/>
                    <a:pt x="5692" y="5346"/>
                    <a:pt x="5752" y="5191"/>
                  </a:cubicBezTo>
                  <a:cubicBezTo>
                    <a:pt x="5764" y="5167"/>
                    <a:pt x="5775" y="5132"/>
                    <a:pt x="5775" y="5108"/>
                  </a:cubicBezTo>
                  <a:cubicBezTo>
                    <a:pt x="5835" y="4953"/>
                    <a:pt x="5883" y="4810"/>
                    <a:pt x="5942" y="4679"/>
                  </a:cubicBezTo>
                  <a:cubicBezTo>
                    <a:pt x="5954" y="4644"/>
                    <a:pt x="5954" y="4620"/>
                    <a:pt x="5978" y="4584"/>
                  </a:cubicBezTo>
                  <a:cubicBezTo>
                    <a:pt x="6037" y="4441"/>
                    <a:pt x="6073" y="4286"/>
                    <a:pt x="6133" y="4155"/>
                  </a:cubicBezTo>
                  <a:cubicBezTo>
                    <a:pt x="6156" y="4120"/>
                    <a:pt x="6156" y="4096"/>
                    <a:pt x="6168" y="4084"/>
                  </a:cubicBezTo>
                  <a:cubicBezTo>
                    <a:pt x="6216" y="3929"/>
                    <a:pt x="6275" y="3786"/>
                    <a:pt x="6311" y="3632"/>
                  </a:cubicBezTo>
                  <a:cubicBezTo>
                    <a:pt x="6311" y="3620"/>
                    <a:pt x="6335" y="3584"/>
                    <a:pt x="6335" y="3572"/>
                  </a:cubicBezTo>
                  <a:cubicBezTo>
                    <a:pt x="6752" y="2358"/>
                    <a:pt x="7073" y="1072"/>
                    <a:pt x="7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rot="2700000">
              <a:off x="1203480" y="5251727"/>
              <a:ext cx="152393" cy="88413"/>
            </a:xfrm>
            <a:custGeom>
              <a:avLst/>
              <a:gdLst/>
              <a:ahLst/>
              <a:cxnLst/>
              <a:rect l="l" t="t" r="r" b="b"/>
              <a:pathLst>
                <a:path w="2894" h="1679" extrusionOk="0">
                  <a:moveTo>
                    <a:pt x="2096" y="0"/>
                  </a:moveTo>
                  <a:lnTo>
                    <a:pt x="12" y="310"/>
                  </a:lnTo>
                  <a:cubicBezTo>
                    <a:pt x="12" y="345"/>
                    <a:pt x="1" y="381"/>
                    <a:pt x="1" y="417"/>
                  </a:cubicBezTo>
                  <a:lnTo>
                    <a:pt x="2037" y="119"/>
                  </a:lnTo>
                  <a:lnTo>
                    <a:pt x="2810" y="1679"/>
                  </a:lnTo>
                  <a:lnTo>
                    <a:pt x="2894" y="1608"/>
                  </a:lnTo>
                  <a:lnTo>
                    <a:pt x="2120" y="24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rot="2700000">
              <a:off x="1231581" y="5231295"/>
              <a:ext cx="176879" cy="99155"/>
            </a:xfrm>
            <a:custGeom>
              <a:avLst/>
              <a:gdLst/>
              <a:ahLst/>
              <a:cxnLst/>
              <a:rect l="l" t="t" r="r" b="b"/>
              <a:pathLst>
                <a:path w="3359" h="1883" extrusionOk="0">
                  <a:moveTo>
                    <a:pt x="2406" y="1"/>
                  </a:moveTo>
                  <a:lnTo>
                    <a:pt x="13" y="358"/>
                  </a:lnTo>
                  <a:cubicBezTo>
                    <a:pt x="13" y="382"/>
                    <a:pt x="1" y="429"/>
                    <a:pt x="1" y="453"/>
                  </a:cubicBezTo>
                  <a:lnTo>
                    <a:pt x="2346" y="120"/>
                  </a:lnTo>
                  <a:lnTo>
                    <a:pt x="3287" y="1882"/>
                  </a:lnTo>
                  <a:cubicBezTo>
                    <a:pt x="3323" y="1858"/>
                    <a:pt x="3334" y="1822"/>
                    <a:pt x="3358" y="1799"/>
                  </a:cubicBezTo>
                  <a:lnTo>
                    <a:pt x="2430" y="37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rot="2700000">
              <a:off x="1264090" y="5214483"/>
              <a:ext cx="195678" cy="102210"/>
            </a:xfrm>
            <a:custGeom>
              <a:avLst/>
              <a:gdLst/>
              <a:ahLst/>
              <a:cxnLst/>
              <a:rect l="l" t="t" r="r" b="b"/>
              <a:pathLst>
                <a:path w="3716" h="1941" extrusionOk="0">
                  <a:moveTo>
                    <a:pt x="2620" y="0"/>
                  </a:moveTo>
                  <a:lnTo>
                    <a:pt x="24" y="262"/>
                  </a:lnTo>
                  <a:cubicBezTo>
                    <a:pt x="12" y="286"/>
                    <a:pt x="12" y="333"/>
                    <a:pt x="0" y="357"/>
                  </a:cubicBezTo>
                  <a:lnTo>
                    <a:pt x="2560" y="107"/>
                  </a:lnTo>
                  <a:lnTo>
                    <a:pt x="3656" y="1941"/>
                  </a:lnTo>
                  <a:cubicBezTo>
                    <a:pt x="3679" y="1905"/>
                    <a:pt x="3703" y="1881"/>
                    <a:pt x="3715" y="1846"/>
                  </a:cubicBezTo>
                  <a:lnTo>
                    <a:pt x="2632" y="3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rot="2700000">
              <a:off x="1147684" y="5304971"/>
              <a:ext cx="64032" cy="53343"/>
            </a:xfrm>
            <a:custGeom>
              <a:avLst/>
              <a:gdLst/>
              <a:ahLst/>
              <a:cxnLst/>
              <a:rect l="l" t="t" r="r" b="b"/>
              <a:pathLst>
                <a:path w="1216" h="1013" extrusionOk="0">
                  <a:moveTo>
                    <a:pt x="1013" y="0"/>
                  </a:moveTo>
                  <a:lnTo>
                    <a:pt x="1" y="334"/>
                  </a:lnTo>
                  <a:cubicBezTo>
                    <a:pt x="1" y="357"/>
                    <a:pt x="1" y="405"/>
                    <a:pt x="13" y="429"/>
                  </a:cubicBezTo>
                  <a:lnTo>
                    <a:pt x="929" y="131"/>
                  </a:lnTo>
                  <a:lnTo>
                    <a:pt x="1132" y="1012"/>
                  </a:lnTo>
                  <a:cubicBezTo>
                    <a:pt x="1156" y="1000"/>
                    <a:pt x="1191" y="965"/>
                    <a:pt x="1215" y="941"/>
                  </a:cubicBezTo>
                  <a:lnTo>
                    <a:pt x="1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rot="2700000">
              <a:off x="1183683" y="5265194"/>
              <a:ext cx="125485" cy="82779"/>
            </a:xfrm>
            <a:custGeom>
              <a:avLst/>
              <a:gdLst/>
              <a:ahLst/>
              <a:cxnLst/>
              <a:rect l="l" t="t" r="r" b="b"/>
              <a:pathLst>
                <a:path w="2383" h="1572" extrusionOk="0">
                  <a:moveTo>
                    <a:pt x="1834" y="0"/>
                  </a:moveTo>
                  <a:lnTo>
                    <a:pt x="1" y="333"/>
                  </a:lnTo>
                  <a:lnTo>
                    <a:pt x="1" y="441"/>
                  </a:lnTo>
                  <a:lnTo>
                    <a:pt x="1763" y="95"/>
                  </a:lnTo>
                  <a:lnTo>
                    <a:pt x="2299" y="1572"/>
                  </a:lnTo>
                  <a:cubicBezTo>
                    <a:pt x="2323" y="1548"/>
                    <a:pt x="2358" y="1524"/>
                    <a:pt x="2382" y="1500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rot="2700000">
              <a:off x="1301277" y="5195088"/>
              <a:ext cx="208211" cy="107265"/>
            </a:xfrm>
            <a:custGeom>
              <a:avLst/>
              <a:gdLst/>
              <a:ahLst/>
              <a:cxnLst/>
              <a:rect l="l" t="t" r="r" b="b"/>
              <a:pathLst>
                <a:path w="3954" h="2037" extrusionOk="0">
                  <a:moveTo>
                    <a:pt x="2786" y="1"/>
                  </a:moveTo>
                  <a:lnTo>
                    <a:pt x="24" y="287"/>
                  </a:lnTo>
                  <a:cubicBezTo>
                    <a:pt x="12" y="310"/>
                    <a:pt x="0" y="358"/>
                    <a:pt x="0" y="382"/>
                  </a:cubicBezTo>
                  <a:lnTo>
                    <a:pt x="2739" y="108"/>
                  </a:lnTo>
                  <a:lnTo>
                    <a:pt x="3894" y="2037"/>
                  </a:lnTo>
                  <a:cubicBezTo>
                    <a:pt x="3918" y="2013"/>
                    <a:pt x="3941" y="1965"/>
                    <a:pt x="3953" y="1930"/>
                  </a:cubicBezTo>
                  <a:lnTo>
                    <a:pt x="2810" y="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rot="2700000">
              <a:off x="1164105" y="5284101"/>
              <a:ext cx="95943" cy="70246"/>
            </a:xfrm>
            <a:custGeom>
              <a:avLst/>
              <a:gdLst/>
              <a:ahLst/>
              <a:cxnLst/>
              <a:rect l="l" t="t" r="r" b="b"/>
              <a:pathLst>
                <a:path w="1822" h="1334" extrusionOk="0">
                  <a:moveTo>
                    <a:pt x="1441" y="0"/>
                  </a:moveTo>
                  <a:lnTo>
                    <a:pt x="0" y="274"/>
                  </a:lnTo>
                  <a:lnTo>
                    <a:pt x="0" y="381"/>
                  </a:lnTo>
                  <a:lnTo>
                    <a:pt x="1369" y="119"/>
                  </a:lnTo>
                  <a:lnTo>
                    <a:pt x="1726" y="1334"/>
                  </a:lnTo>
                  <a:cubicBezTo>
                    <a:pt x="1762" y="1298"/>
                    <a:pt x="1786" y="1286"/>
                    <a:pt x="1822" y="1250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rot="2700000">
              <a:off x="1345508" y="5183819"/>
              <a:ext cx="216373" cy="97892"/>
            </a:xfrm>
            <a:custGeom>
              <a:avLst/>
              <a:gdLst/>
              <a:ahLst/>
              <a:cxnLst/>
              <a:rect l="l" t="t" r="r" b="b"/>
              <a:pathLst>
                <a:path w="4109" h="1859" extrusionOk="0">
                  <a:moveTo>
                    <a:pt x="2799" y="1"/>
                  </a:moveTo>
                  <a:lnTo>
                    <a:pt x="48" y="120"/>
                  </a:lnTo>
                  <a:cubicBezTo>
                    <a:pt x="24" y="144"/>
                    <a:pt x="13" y="191"/>
                    <a:pt x="1" y="215"/>
                  </a:cubicBezTo>
                  <a:lnTo>
                    <a:pt x="2751" y="108"/>
                  </a:lnTo>
                  <a:lnTo>
                    <a:pt x="4061" y="1858"/>
                  </a:lnTo>
                  <a:cubicBezTo>
                    <a:pt x="4073" y="1823"/>
                    <a:pt x="4096" y="1787"/>
                    <a:pt x="4108" y="1751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rot="2700000">
              <a:off x="1679379" y="5094767"/>
              <a:ext cx="134226" cy="47708"/>
            </a:xfrm>
            <a:custGeom>
              <a:avLst/>
              <a:gdLst/>
              <a:ahLst/>
              <a:cxnLst/>
              <a:rect l="l" t="t" r="r" b="b"/>
              <a:pathLst>
                <a:path w="2549" h="906" extrusionOk="0">
                  <a:moveTo>
                    <a:pt x="96" y="0"/>
                  </a:moveTo>
                  <a:lnTo>
                    <a:pt x="1" y="96"/>
                  </a:lnTo>
                  <a:lnTo>
                    <a:pt x="1596" y="310"/>
                  </a:lnTo>
                  <a:lnTo>
                    <a:pt x="2549" y="905"/>
                  </a:lnTo>
                  <a:lnTo>
                    <a:pt x="2549" y="786"/>
                  </a:lnTo>
                  <a:lnTo>
                    <a:pt x="1632" y="22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rot="2700000">
              <a:off x="1603248" y="5111553"/>
              <a:ext cx="171245" cy="64664"/>
            </a:xfrm>
            <a:custGeom>
              <a:avLst/>
              <a:gdLst/>
              <a:ahLst/>
              <a:cxnLst/>
              <a:rect l="l" t="t" r="r" b="b"/>
              <a:pathLst>
                <a:path w="3252" h="1228" extrusionOk="0">
                  <a:moveTo>
                    <a:pt x="72" y="1"/>
                  </a:moveTo>
                  <a:cubicBezTo>
                    <a:pt x="48" y="36"/>
                    <a:pt x="36" y="60"/>
                    <a:pt x="1" y="84"/>
                  </a:cubicBezTo>
                  <a:lnTo>
                    <a:pt x="2013" y="346"/>
                  </a:lnTo>
                  <a:lnTo>
                    <a:pt x="3227" y="1227"/>
                  </a:lnTo>
                  <a:cubicBezTo>
                    <a:pt x="3227" y="1179"/>
                    <a:pt x="3251" y="1144"/>
                    <a:pt x="3251" y="1108"/>
                  </a:cubicBezTo>
                  <a:lnTo>
                    <a:pt x="2061" y="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rot="2700000">
              <a:off x="1785477" y="5077894"/>
              <a:ext cx="69667" cy="25118"/>
            </a:xfrm>
            <a:custGeom>
              <a:avLst/>
              <a:gdLst/>
              <a:ahLst/>
              <a:cxnLst/>
              <a:rect l="l" t="t" r="r" b="b"/>
              <a:pathLst>
                <a:path w="1323" h="477" extrusionOk="0">
                  <a:moveTo>
                    <a:pt x="108" y="0"/>
                  </a:moveTo>
                  <a:cubicBezTo>
                    <a:pt x="72" y="24"/>
                    <a:pt x="25" y="60"/>
                    <a:pt x="1" y="84"/>
                  </a:cubicBezTo>
                  <a:lnTo>
                    <a:pt x="858" y="155"/>
                  </a:lnTo>
                  <a:lnTo>
                    <a:pt x="1323" y="477"/>
                  </a:lnTo>
                  <a:cubicBezTo>
                    <a:pt x="1323" y="429"/>
                    <a:pt x="1311" y="381"/>
                    <a:pt x="1311" y="334"/>
                  </a:cubicBezTo>
                  <a:lnTo>
                    <a:pt x="906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rot="2700000">
              <a:off x="1393273" y="5173281"/>
              <a:ext cx="220111" cy="85306"/>
            </a:xfrm>
            <a:custGeom>
              <a:avLst/>
              <a:gdLst/>
              <a:ahLst/>
              <a:cxnLst/>
              <a:rect l="l" t="t" r="r" b="b"/>
              <a:pathLst>
                <a:path w="4180" h="1620" extrusionOk="0">
                  <a:moveTo>
                    <a:pt x="36" y="0"/>
                  </a:moveTo>
                  <a:cubicBezTo>
                    <a:pt x="24" y="24"/>
                    <a:pt x="12" y="72"/>
                    <a:pt x="0" y="95"/>
                  </a:cubicBezTo>
                  <a:lnTo>
                    <a:pt x="2656" y="202"/>
                  </a:lnTo>
                  <a:lnTo>
                    <a:pt x="4132" y="1619"/>
                  </a:lnTo>
                  <a:cubicBezTo>
                    <a:pt x="4144" y="1584"/>
                    <a:pt x="4168" y="1548"/>
                    <a:pt x="4180" y="1512"/>
                  </a:cubicBezTo>
                  <a:lnTo>
                    <a:pt x="2691" y="9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rot="2700000">
              <a:off x="1524979" y="5134631"/>
              <a:ext cx="201892" cy="69035"/>
            </a:xfrm>
            <a:custGeom>
              <a:avLst/>
              <a:gdLst/>
              <a:ahLst/>
              <a:cxnLst/>
              <a:rect l="l" t="t" r="r" b="b"/>
              <a:pathLst>
                <a:path w="3834" h="1311" extrusionOk="0">
                  <a:moveTo>
                    <a:pt x="60" y="1"/>
                  </a:moveTo>
                  <a:cubicBezTo>
                    <a:pt x="36" y="36"/>
                    <a:pt x="12" y="60"/>
                    <a:pt x="0" y="108"/>
                  </a:cubicBezTo>
                  <a:lnTo>
                    <a:pt x="2381" y="239"/>
                  </a:lnTo>
                  <a:lnTo>
                    <a:pt x="3810" y="1310"/>
                  </a:lnTo>
                  <a:cubicBezTo>
                    <a:pt x="3822" y="1287"/>
                    <a:pt x="3822" y="1239"/>
                    <a:pt x="3834" y="1215"/>
                  </a:cubicBezTo>
                  <a:lnTo>
                    <a:pt x="2405" y="132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rot="2700000">
              <a:off x="1462403" y="5147425"/>
              <a:ext cx="211318" cy="89098"/>
            </a:xfrm>
            <a:custGeom>
              <a:avLst/>
              <a:gdLst/>
              <a:ahLst/>
              <a:cxnLst/>
              <a:rect l="l" t="t" r="r" b="b"/>
              <a:pathLst>
                <a:path w="4013" h="1692" extrusionOk="0">
                  <a:moveTo>
                    <a:pt x="60" y="1"/>
                  </a:moveTo>
                  <a:cubicBezTo>
                    <a:pt x="48" y="36"/>
                    <a:pt x="24" y="60"/>
                    <a:pt x="0" y="108"/>
                  </a:cubicBezTo>
                  <a:lnTo>
                    <a:pt x="2489" y="382"/>
                  </a:lnTo>
                  <a:lnTo>
                    <a:pt x="3965" y="1691"/>
                  </a:lnTo>
                  <a:cubicBezTo>
                    <a:pt x="3977" y="1656"/>
                    <a:pt x="3989" y="1608"/>
                    <a:pt x="4013" y="1584"/>
                  </a:cubicBezTo>
                  <a:lnTo>
                    <a:pt x="2536" y="275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rot="2700000">
              <a:off x="1024175" y="4619539"/>
              <a:ext cx="687348" cy="322795"/>
            </a:xfrm>
            <a:custGeom>
              <a:avLst/>
              <a:gdLst/>
              <a:ahLst/>
              <a:cxnLst/>
              <a:rect l="l" t="t" r="r" b="b"/>
              <a:pathLst>
                <a:path w="13053" h="6130" extrusionOk="0">
                  <a:moveTo>
                    <a:pt x="11745" y="1"/>
                  </a:moveTo>
                  <a:cubicBezTo>
                    <a:pt x="11426" y="1"/>
                    <a:pt x="11042" y="11"/>
                    <a:pt x="10585" y="26"/>
                  </a:cubicBezTo>
                  <a:cubicBezTo>
                    <a:pt x="8942" y="86"/>
                    <a:pt x="5501" y="967"/>
                    <a:pt x="3311" y="2455"/>
                  </a:cubicBezTo>
                  <a:cubicBezTo>
                    <a:pt x="1144" y="3943"/>
                    <a:pt x="132" y="5706"/>
                    <a:pt x="132" y="5706"/>
                  </a:cubicBezTo>
                  <a:cubicBezTo>
                    <a:pt x="1" y="5982"/>
                    <a:pt x="1160" y="6129"/>
                    <a:pt x="2403" y="6129"/>
                  </a:cubicBezTo>
                  <a:cubicBezTo>
                    <a:pt x="3197" y="6129"/>
                    <a:pt x="4025" y="6069"/>
                    <a:pt x="4573" y="5944"/>
                  </a:cubicBezTo>
                  <a:cubicBezTo>
                    <a:pt x="6025" y="5634"/>
                    <a:pt x="8799" y="4551"/>
                    <a:pt x="10311" y="3360"/>
                  </a:cubicBezTo>
                  <a:cubicBezTo>
                    <a:pt x="11812" y="2169"/>
                    <a:pt x="12907" y="872"/>
                    <a:pt x="12990" y="431"/>
                  </a:cubicBezTo>
                  <a:cubicBezTo>
                    <a:pt x="13053" y="93"/>
                    <a:pt x="12689" y="1"/>
                    <a:pt x="1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rot="2700000">
              <a:off x="1049980" y="4582084"/>
              <a:ext cx="916043" cy="453335"/>
            </a:xfrm>
            <a:custGeom>
              <a:avLst/>
              <a:gdLst/>
              <a:ahLst/>
              <a:cxnLst/>
              <a:rect l="l" t="t" r="r" b="b"/>
              <a:pathLst>
                <a:path w="17396" h="8609" extrusionOk="0">
                  <a:moveTo>
                    <a:pt x="17121" y="0"/>
                  </a:moveTo>
                  <a:cubicBezTo>
                    <a:pt x="16335" y="715"/>
                    <a:pt x="13895" y="2369"/>
                    <a:pt x="12871" y="2953"/>
                  </a:cubicBezTo>
                  <a:cubicBezTo>
                    <a:pt x="12573" y="3120"/>
                    <a:pt x="12263" y="3274"/>
                    <a:pt x="11942" y="3441"/>
                  </a:cubicBezTo>
                  <a:lnTo>
                    <a:pt x="11930" y="3441"/>
                  </a:lnTo>
                  <a:cubicBezTo>
                    <a:pt x="11787" y="3512"/>
                    <a:pt x="11632" y="3608"/>
                    <a:pt x="11466" y="3679"/>
                  </a:cubicBezTo>
                  <a:lnTo>
                    <a:pt x="11382" y="3727"/>
                  </a:lnTo>
                  <a:cubicBezTo>
                    <a:pt x="11263" y="3786"/>
                    <a:pt x="11132" y="3858"/>
                    <a:pt x="11013" y="3917"/>
                  </a:cubicBezTo>
                  <a:cubicBezTo>
                    <a:pt x="10966" y="3953"/>
                    <a:pt x="10906" y="3965"/>
                    <a:pt x="10859" y="3989"/>
                  </a:cubicBezTo>
                  <a:cubicBezTo>
                    <a:pt x="10751" y="4048"/>
                    <a:pt x="10632" y="4096"/>
                    <a:pt x="10537" y="4155"/>
                  </a:cubicBezTo>
                  <a:cubicBezTo>
                    <a:pt x="10478" y="4191"/>
                    <a:pt x="10394" y="4215"/>
                    <a:pt x="10335" y="4251"/>
                  </a:cubicBezTo>
                  <a:cubicBezTo>
                    <a:pt x="10251" y="4286"/>
                    <a:pt x="10144" y="4334"/>
                    <a:pt x="10061" y="4382"/>
                  </a:cubicBezTo>
                  <a:cubicBezTo>
                    <a:pt x="9977" y="4405"/>
                    <a:pt x="9918" y="4441"/>
                    <a:pt x="9846" y="4489"/>
                  </a:cubicBezTo>
                  <a:lnTo>
                    <a:pt x="9585" y="4620"/>
                  </a:lnTo>
                  <a:cubicBezTo>
                    <a:pt x="9501" y="4644"/>
                    <a:pt x="9430" y="4691"/>
                    <a:pt x="9358" y="4727"/>
                  </a:cubicBezTo>
                  <a:cubicBezTo>
                    <a:pt x="9263" y="4763"/>
                    <a:pt x="9180" y="4798"/>
                    <a:pt x="9084" y="4846"/>
                  </a:cubicBezTo>
                  <a:cubicBezTo>
                    <a:pt x="9013" y="4870"/>
                    <a:pt x="8930" y="4917"/>
                    <a:pt x="8846" y="4941"/>
                  </a:cubicBezTo>
                  <a:cubicBezTo>
                    <a:pt x="5001" y="6691"/>
                    <a:pt x="1167" y="8037"/>
                    <a:pt x="24" y="8430"/>
                  </a:cubicBezTo>
                  <a:cubicBezTo>
                    <a:pt x="0" y="8489"/>
                    <a:pt x="36" y="8549"/>
                    <a:pt x="131" y="8608"/>
                  </a:cubicBezTo>
                  <a:cubicBezTo>
                    <a:pt x="1322" y="8204"/>
                    <a:pt x="5013" y="6894"/>
                    <a:pt x="8775" y="5215"/>
                  </a:cubicBezTo>
                  <a:cubicBezTo>
                    <a:pt x="8870" y="5167"/>
                    <a:pt x="8954" y="5120"/>
                    <a:pt x="9049" y="5096"/>
                  </a:cubicBezTo>
                  <a:cubicBezTo>
                    <a:pt x="9084" y="5084"/>
                    <a:pt x="9120" y="5060"/>
                    <a:pt x="9168" y="5048"/>
                  </a:cubicBezTo>
                  <a:cubicBezTo>
                    <a:pt x="9287" y="4989"/>
                    <a:pt x="9418" y="4929"/>
                    <a:pt x="9537" y="4870"/>
                  </a:cubicBezTo>
                  <a:cubicBezTo>
                    <a:pt x="9573" y="4858"/>
                    <a:pt x="9608" y="4846"/>
                    <a:pt x="9644" y="4822"/>
                  </a:cubicBezTo>
                  <a:cubicBezTo>
                    <a:pt x="9775" y="4763"/>
                    <a:pt x="9894" y="4703"/>
                    <a:pt x="10025" y="4644"/>
                  </a:cubicBezTo>
                  <a:lnTo>
                    <a:pt x="10120" y="4608"/>
                  </a:lnTo>
                  <a:cubicBezTo>
                    <a:pt x="10251" y="4548"/>
                    <a:pt x="10370" y="4489"/>
                    <a:pt x="10501" y="4405"/>
                  </a:cubicBezTo>
                  <a:lnTo>
                    <a:pt x="10597" y="4370"/>
                  </a:lnTo>
                  <a:cubicBezTo>
                    <a:pt x="10728" y="4310"/>
                    <a:pt x="10847" y="4227"/>
                    <a:pt x="10978" y="4167"/>
                  </a:cubicBezTo>
                  <a:lnTo>
                    <a:pt x="11073" y="4132"/>
                  </a:lnTo>
                  <a:cubicBezTo>
                    <a:pt x="11204" y="4072"/>
                    <a:pt x="11335" y="3989"/>
                    <a:pt x="11454" y="3929"/>
                  </a:cubicBezTo>
                  <a:cubicBezTo>
                    <a:pt x="11490" y="3917"/>
                    <a:pt x="11513" y="3905"/>
                    <a:pt x="11525" y="3893"/>
                  </a:cubicBezTo>
                  <a:cubicBezTo>
                    <a:pt x="11668" y="3834"/>
                    <a:pt x="11799" y="3751"/>
                    <a:pt x="11918" y="3679"/>
                  </a:cubicBezTo>
                  <a:cubicBezTo>
                    <a:pt x="11942" y="3667"/>
                    <a:pt x="11966" y="3655"/>
                    <a:pt x="11990" y="3632"/>
                  </a:cubicBezTo>
                  <a:cubicBezTo>
                    <a:pt x="12121" y="3560"/>
                    <a:pt x="12240" y="3501"/>
                    <a:pt x="12383" y="3429"/>
                  </a:cubicBezTo>
                  <a:cubicBezTo>
                    <a:pt x="12406" y="3417"/>
                    <a:pt x="12418" y="3393"/>
                    <a:pt x="12454" y="3382"/>
                  </a:cubicBezTo>
                  <a:cubicBezTo>
                    <a:pt x="12585" y="3310"/>
                    <a:pt x="12704" y="3251"/>
                    <a:pt x="12835" y="3179"/>
                  </a:cubicBezTo>
                  <a:cubicBezTo>
                    <a:pt x="12859" y="3155"/>
                    <a:pt x="12871" y="3155"/>
                    <a:pt x="12894" y="3143"/>
                  </a:cubicBezTo>
                  <a:cubicBezTo>
                    <a:pt x="14204" y="2500"/>
                    <a:pt x="16562" y="822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rot="2700000">
              <a:off x="1125592" y="4636689"/>
              <a:ext cx="90941" cy="143652"/>
            </a:xfrm>
            <a:custGeom>
              <a:avLst/>
              <a:gdLst/>
              <a:ahLst/>
              <a:cxnLst/>
              <a:rect l="l" t="t" r="r" b="b"/>
              <a:pathLst>
                <a:path w="1727" h="2728" extrusionOk="0">
                  <a:moveTo>
                    <a:pt x="72" y="1"/>
                  </a:moveTo>
                  <a:cubicBezTo>
                    <a:pt x="48" y="13"/>
                    <a:pt x="24" y="49"/>
                    <a:pt x="1" y="60"/>
                  </a:cubicBezTo>
                  <a:lnTo>
                    <a:pt x="1608" y="1144"/>
                  </a:lnTo>
                  <a:lnTo>
                    <a:pt x="1144" y="2727"/>
                  </a:lnTo>
                  <a:lnTo>
                    <a:pt x="1251" y="2727"/>
                  </a:lnTo>
                  <a:lnTo>
                    <a:pt x="1715" y="1144"/>
                  </a:lnTo>
                  <a:lnTo>
                    <a:pt x="1727" y="112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rot="2700000">
              <a:off x="1156106" y="4641822"/>
              <a:ext cx="103526" cy="166189"/>
            </a:xfrm>
            <a:custGeom>
              <a:avLst/>
              <a:gdLst/>
              <a:ahLst/>
              <a:cxnLst/>
              <a:rect l="l" t="t" r="r" b="b"/>
              <a:pathLst>
                <a:path w="1966" h="3156" extrusionOk="0">
                  <a:moveTo>
                    <a:pt x="72" y="1"/>
                  </a:moveTo>
                  <a:cubicBezTo>
                    <a:pt x="48" y="13"/>
                    <a:pt x="13" y="37"/>
                    <a:pt x="1" y="60"/>
                  </a:cubicBezTo>
                  <a:lnTo>
                    <a:pt x="1858" y="1322"/>
                  </a:lnTo>
                  <a:lnTo>
                    <a:pt x="1394" y="3156"/>
                  </a:lnTo>
                  <a:cubicBezTo>
                    <a:pt x="1430" y="3156"/>
                    <a:pt x="1477" y="3132"/>
                    <a:pt x="1501" y="3132"/>
                  </a:cubicBezTo>
                  <a:lnTo>
                    <a:pt x="1965" y="1310"/>
                  </a:lnTo>
                  <a:lnTo>
                    <a:pt x="1965" y="127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 rot="2700000">
              <a:off x="1192161" y="4647680"/>
              <a:ext cx="108529" cy="183777"/>
            </a:xfrm>
            <a:custGeom>
              <a:avLst/>
              <a:gdLst/>
              <a:ahLst/>
              <a:cxnLst/>
              <a:rect l="l" t="t" r="r" b="b"/>
              <a:pathLst>
                <a:path w="2061" h="3490" extrusionOk="0">
                  <a:moveTo>
                    <a:pt x="96" y="1"/>
                  </a:moveTo>
                  <a:cubicBezTo>
                    <a:pt x="60" y="13"/>
                    <a:pt x="24" y="24"/>
                    <a:pt x="1" y="60"/>
                  </a:cubicBezTo>
                  <a:lnTo>
                    <a:pt x="1953" y="1513"/>
                  </a:lnTo>
                  <a:lnTo>
                    <a:pt x="1548" y="3489"/>
                  </a:lnTo>
                  <a:cubicBezTo>
                    <a:pt x="1584" y="3477"/>
                    <a:pt x="1620" y="3477"/>
                    <a:pt x="1656" y="3465"/>
                  </a:cubicBezTo>
                  <a:lnTo>
                    <a:pt x="2060" y="1501"/>
                  </a:lnTo>
                  <a:lnTo>
                    <a:pt x="2060" y="1465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rot="2700000">
              <a:off x="1052995" y="4638284"/>
              <a:ext cx="50815" cy="63348"/>
            </a:xfrm>
            <a:custGeom>
              <a:avLst/>
              <a:gdLst/>
              <a:ahLst/>
              <a:cxnLst/>
              <a:rect l="l" t="t" r="r" b="b"/>
              <a:pathLst>
                <a:path w="965" h="1203" extrusionOk="0">
                  <a:moveTo>
                    <a:pt x="60" y="0"/>
                  </a:moveTo>
                  <a:cubicBezTo>
                    <a:pt x="36" y="36"/>
                    <a:pt x="12" y="60"/>
                    <a:pt x="0" y="72"/>
                  </a:cubicBezTo>
                  <a:lnTo>
                    <a:pt x="834" y="465"/>
                  </a:lnTo>
                  <a:lnTo>
                    <a:pt x="393" y="1191"/>
                  </a:lnTo>
                  <a:cubicBezTo>
                    <a:pt x="429" y="1191"/>
                    <a:pt x="465" y="1191"/>
                    <a:pt x="500" y="1203"/>
                  </a:cubicBezTo>
                  <a:lnTo>
                    <a:pt x="965" y="4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rot="2700000">
              <a:off x="1101169" y="4635400"/>
              <a:ext cx="82147" cy="122325"/>
            </a:xfrm>
            <a:custGeom>
              <a:avLst/>
              <a:gdLst/>
              <a:ahLst/>
              <a:cxnLst/>
              <a:rect l="l" t="t" r="r" b="b"/>
              <a:pathLst>
                <a:path w="1560" h="2323" extrusionOk="0">
                  <a:moveTo>
                    <a:pt x="72" y="1"/>
                  </a:moveTo>
                  <a:lnTo>
                    <a:pt x="0" y="84"/>
                  </a:lnTo>
                  <a:lnTo>
                    <a:pt x="1441" y="953"/>
                  </a:lnTo>
                  <a:lnTo>
                    <a:pt x="893" y="2322"/>
                  </a:lnTo>
                  <a:lnTo>
                    <a:pt x="1000" y="2322"/>
                  </a:lnTo>
                  <a:lnTo>
                    <a:pt x="1560" y="91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rot="2700000">
              <a:off x="1230360" y="4658764"/>
              <a:ext cx="115427" cy="194414"/>
            </a:xfrm>
            <a:custGeom>
              <a:avLst/>
              <a:gdLst/>
              <a:ahLst/>
              <a:cxnLst/>
              <a:rect l="l" t="t" r="r" b="b"/>
              <a:pathLst>
                <a:path w="2192" h="3692" extrusionOk="0">
                  <a:moveTo>
                    <a:pt x="96" y="0"/>
                  </a:moveTo>
                  <a:cubicBezTo>
                    <a:pt x="61" y="24"/>
                    <a:pt x="37" y="36"/>
                    <a:pt x="1" y="60"/>
                  </a:cubicBezTo>
                  <a:lnTo>
                    <a:pt x="2085" y="1607"/>
                  </a:lnTo>
                  <a:lnTo>
                    <a:pt x="1656" y="3691"/>
                  </a:lnTo>
                  <a:cubicBezTo>
                    <a:pt x="1680" y="3679"/>
                    <a:pt x="1727" y="3667"/>
                    <a:pt x="1763" y="3667"/>
                  </a:cubicBezTo>
                  <a:lnTo>
                    <a:pt x="2180" y="1596"/>
                  </a:lnTo>
                  <a:lnTo>
                    <a:pt x="2192" y="157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rot="2700000">
              <a:off x="1079032" y="4634937"/>
              <a:ext cx="65244" cy="96628"/>
            </a:xfrm>
            <a:custGeom>
              <a:avLst/>
              <a:gdLst/>
              <a:ahLst/>
              <a:cxnLst/>
              <a:rect l="l" t="t" r="r" b="b"/>
              <a:pathLst>
                <a:path w="1239" h="1835" extrusionOk="0">
                  <a:moveTo>
                    <a:pt x="60" y="1"/>
                  </a:moveTo>
                  <a:cubicBezTo>
                    <a:pt x="24" y="37"/>
                    <a:pt x="12" y="48"/>
                    <a:pt x="1" y="84"/>
                  </a:cubicBezTo>
                  <a:lnTo>
                    <a:pt x="1108" y="763"/>
                  </a:lnTo>
                  <a:lnTo>
                    <a:pt x="596" y="1834"/>
                  </a:lnTo>
                  <a:lnTo>
                    <a:pt x="691" y="1834"/>
                  </a:lnTo>
                  <a:lnTo>
                    <a:pt x="1239" y="7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rot="2700000">
              <a:off x="1276359" y="4671956"/>
              <a:ext cx="110372" cy="198153"/>
            </a:xfrm>
            <a:custGeom>
              <a:avLst/>
              <a:gdLst/>
              <a:ahLst/>
              <a:cxnLst/>
              <a:rect l="l" t="t" r="r" b="b"/>
              <a:pathLst>
                <a:path w="2096" h="3763" extrusionOk="0">
                  <a:moveTo>
                    <a:pt x="108" y="0"/>
                  </a:moveTo>
                  <a:cubicBezTo>
                    <a:pt x="72" y="24"/>
                    <a:pt x="48" y="36"/>
                    <a:pt x="0" y="48"/>
                  </a:cubicBezTo>
                  <a:lnTo>
                    <a:pt x="2001" y="1715"/>
                  </a:lnTo>
                  <a:lnTo>
                    <a:pt x="1786" y="3763"/>
                  </a:lnTo>
                  <a:cubicBezTo>
                    <a:pt x="1822" y="3751"/>
                    <a:pt x="1858" y="3739"/>
                    <a:pt x="1894" y="3727"/>
                  </a:cubicBezTo>
                  <a:lnTo>
                    <a:pt x="2096" y="166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rot="2700000">
              <a:off x="1571868" y="4818106"/>
              <a:ext cx="70878" cy="116006"/>
            </a:xfrm>
            <a:custGeom>
              <a:avLst/>
              <a:gdLst/>
              <a:ahLst/>
              <a:cxnLst/>
              <a:rect l="l" t="t" r="r" b="b"/>
              <a:pathLst>
                <a:path w="1346" h="2203" extrusionOk="0">
                  <a:moveTo>
                    <a:pt x="0" y="0"/>
                  </a:moveTo>
                  <a:lnTo>
                    <a:pt x="977" y="1179"/>
                  </a:lnTo>
                  <a:lnTo>
                    <a:pt x="1274" y="2203"/>
                  </a:lnTo>
                  <a:lnTo>
                    <a:pt x="1346" y="2132"/>
                  </a:lnTo>
                  <a:lnTo>
                    <a:pt x="1060" y="114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rot="2700000">
              <a:off x="1509361" y="4780791"/>
              <a:ext cx="85938" cy="149865"/>
            </a:xfrm>
            <a:custGeom>
              <a:avLst/>
              <a:gdLst/>
              <a:ahLst/>
              <a:cxnLst/>
              <a:rect l="l" t="t" r="r" b="b"/>
              <a:pathLst>
                <a:path w="1632" h="2846" extrusionOk="0">
                  <a:moveTo>
                    <a:pt x="107" y="0"/>
                  </a:moveTo>
                  <a:cubicBezTo>
                    <a:pt x="72" y="0"/>
                    <a:pt x="24" y="12"/>
                    <a:pt x="0" y="12"/>
                  </a:cubicBezTo>
                  <a:lnTo>
                    <a:pt x="1250" y="1465"/>
                  </a:lnTo>
                  <a:lnTo>
                    <a:pt x="1548" y="2846"/>
                  </a:lnTo>
                  <a:cubicBezTo>
                    <a:pt x="1572" y="2810"/>
                    <a:pt x="1608" y="2798"/>
                    <a:pt x="1631" y="2774"/>
                  </a:cubicBezTo>
                  <a:lnTo>
                    <a:pt x="1334" y="14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rot="2700000">
              <a:off x="1657442" y="4873207"/>
              <a:ext cx="38914" cy="58977"/>
            </a:xfrm>
            <a:custGeom>
              <a:avLst/>
              <a:gdLst/>
              <a:ahLst/>
              <a:cxnLst/>
              <a:rect l="l" t="t" r="r" b="b"/>
              <a:pathLst>
                <a:path w="739" h="1120" extrusionOk="0">
                  <a:moveTo>
                    <a:pt x="1" y="1"/>
                  </a:moveTo>
                  <a:lnTo>
                    <a:pt x="548" y="596"/>
                  </a:lnTo>
                  <a:lnTo>
                    <a:pt x="667" y="1120"/>
                  </a:lnTo>
                  <a:cubicBezTo>
                    <a:pt x="703" y="1096"/>
                    <a:pt x="715" y="1048"/>
                    <a:pt x="739" y="1013"/>
                  </a:cubicBezTo>
                  <a:lnTo>
                    <a:pt x="644" y="572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rot="2700000">
              <a:off x="1322649" y="4688319"/>
              <a:ext cx="106001" cy="196889"/>
            </a:xfrm>
            <a:custGeom>
              <a:avLst/>
              <a:gdLst/>
              <a:ahLst/>
              <a:cxnLst/>
              <a:rect l="l" t="t" r="r" b="b"/>
              <a:pathLst>
                <a:path w="2013" h="3739" extrusionOk="0">
                  <a:moveTo>
                    <a:pt x="108" y="0"/>
                  </a:moveTo>
                  <a:cubicBezTo>
                    <a:pt x="84" y="12"/>
                    <a:pt x="48" y="36"/>
                    <a:pt x="1" y="48"/>
                  </a:cubicBezTo>
                  <a:lnTo>
                    <a:pt x="1787" y="1822"/>
                  </a:lnTo>
                  <a:lnTo>
                    <a:pt x="1930" y="3739"/>
                  </a:lnTo>
                  <a:lnTo>
                    <a:pt x="2013" y="3691"/>
                  </a:lnTo>
                  <a:lnTo>
                    <a:pt x="1882" y="1786"/>
                  </a:lnTo>
                  <a:lnTo>
                    <a:pt x="1894" y="176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rot="2700000">
              <a:off x="1439528" y="4746086"/>
              <a:ext cx="104105" cy="173140"/>
            </a:xfrm>
            <a:custGeom>
              <a:avLst/>
              <a:gdLst/>
              <a:ahLst/>
              <a:cxnLst/>
              <a:rect l="l" t="t" r="r" b="b"/>
              <a:pathLst>
                <a:path w="1977" h="3288" extrusionOk="0">
                  <a:moveTo>
                    <a:pt x="108" y="1"/>
                  </a:moveTo>
                  <a:cubicBezTo>
                    <a:pt x="72" y="13"/>
                    <a:pt x="36" y="13"/>
                    <a:pt x="1" y="37"/>
                  </a:cubicBezTo>
                  <a:lnTo>
                    <a:pt x="1572" y="1644"/>
                  </a:lnTo>
                  <a:lnTo>
                    <a:pt x="1894" y="3287"/>
                  </a:lnTo>
                  <a:cubicBezTo>
                    <a:pt x="1917" y="3275"/>
                    <a:pt x="1953" y="3251"/>
                    <a:pt x="1977" y="3228"/>
                  </a:cubicBezTo>
                  <a:lnTo>
                    <a:pt x="1667" y="1596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rot="2700000">
              <a:off x="1388216" y="4716531"/>
              <a:ext cx="97260" cy="191887"/>
            </a:xfrm>
            <a:custGeom>
              <a:avLst/>
              <a:gdLst/>
              <a:ahLst/>
              <a:cxnLst/>
              <a:rect l="l" t="t" r="r" b="b"/>
              <a:pathLst>
                <a:path w="1847" h="3644" extrusionOk="0">
                  <a:moveTo>
                    <a:pt x="108" y="1"/>
                  </a:moveTo>
                  <a:cubicBezTo>
                    <a:pt x="84" y="13"/>
                    <a:pt x="37" y="13"/>
                    <a:pt x="1" y="24"/>
                  </a:cubicBezTo>
                  <a:lnTo>
                    <a:pt x="1573" y="1799"/>
                  </a:lnTo>
                  <a:lnTo>
                    <a:pt x="1763" y="3644"/>
                  </a:lnTo>
                  <a:lnTo>
                    <a:pt x="1846" y="3596"/>
                  </a:lnTo>
                  <a:lnTo>
                    <a:pt x="1656" y="175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rot="2700000">
              <a:off x="2198706" y="4180284"/>
              <a:ext cx="545539" cy="458653"/>
            </a:xfrm>
            <a:custGeom>
              <a:avLst/>
              <a:gdLst/>
              <a:ahLst/>
              <a:cxnLst/>
              <a:rect l="l" t="t" r="r" b="b"/>
              <a:pathLst>
                <a:path w="10360" h="8710" extrusionOk="0">
                  <a:moveTo>
                    <a:pt x="465" y="1"/>
                  </a:moveTo>
                  <a:cubicBezTo>
                    <a:pt x="1" y="1"/>
                    <a:pt x="1191" y="2751"/>
                    <a:pt x="2025" y="3823"/>
                  </a:cubicBezTo>
                  <a:cubicBezTo>
                    <a:pt x="2858" y="4918"/>
                    <a:pt x="4858" y="6823"/>
                    <a:pt x="6454" y="7609"/>
                  </a:cubicBezTo>
                  <a:cubicBezTo>
                    <a:pt x="7869" y="8311"/>
                    <a:pt x="9237" y="8709"/>
                    <a:pt x="9801" y="8709"/>
                  </a:cubicBezTo>
                  <a:cubicBezTo>
                    <a:pt x="9868" y="8709"/>
                    <a:pt x="9923" y="8704"/>
                    <a:pt x="9966" y="8692"/>
                  </a:cubicBezTo>
                  <a:cubicBezTo>
                    <a:pt x="10359" y="8585"/>
                    <a:pt x="10109" y="8014"/>
                    <a:pt x="9347" y="6525"/>
                  </a:cubicBezTo>
                  <a:cubicBezTo>
                    <a:pt x="8656" y="5168"/>
                    <a:pt x="6549" y="2632"/>
                    <a:pt x="4454" y="1382"/>
                  </a:cubicBezTo>
                  <a:cubicBezTo>
                    <a:pt x="2358" y="155"/>
                    <a:pt x="46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rot="2700000">
              <a:off x="2138626" y="4242645"/>
              <a:ext cx="735478" cy="591299"/>
            </a:xfrm>
            <a:custGeom>
              <a:avLst/>
              <a:gdLst/>
              <a:ahLst/>
              <a:cxnLst/>
              <a:rect l="l" t="t" r="r" b="b"/>
              <a:pathLst>
                <a:path w="13967" h="11229" extrusionOk="0">
                  <a:moveTo>
                    <a:pt x="96" y="1"/>
                  </a:moveTo>
                  <a:cubicBezTo>
                    <a:pt x="36" y="1"/>
                    <a:pt x="1" y="60"/>
                    <a:pt x="1" y="155"/>
                  </a:cubicBezTo>
                  <a:cubicBezTo>
                    <a:pt x="798" y="989"/>
                    <a:pt x="3346" y="3561"/>
                    <a:pt x="6251" y="6049"/>
                  </a:cubicBezTo>
                  <a:cubicBezTo>
                    <a:pt x="6323" y="6109"/>
                    <a:pt x="6382" y="6168"/>
                    <a:pt x="6454" y="6228"/>
                  </a:cubicBezTo>
                  <a:cubicBezTo>
                    <a:pt x="6489" y="6251"/>
                    <a:pt x="6513" y="6263"/>
                    <a:pt x="6549" y="6299"/>
                  </a:cubicBezTo>
                  <a:cubicBezTo>
                    <a:pt x="6609" y="6370"/>
                    <a:pt x="6716" y="6466"/>
                    <a:pt x="6811" y="6537"/>
                  </a:cubicBezTo>
                  <a:cubicBezTo>
                    <a:pt x="6847" y="6561"/>
                    <a:pt x="6870" y="6585"/>
                    <a:pt x="6906" y="6609"/>
                  </a:cubicBezTo>
                  <a:cubicBezTo>
                    <a:pt x="7013" y="6704"/>
                    <a:pt x="7109" y="6775"/>
                    <a:pt x="7204" y="6859"/>
                  </a:cubicBezTo>
                  <a:cubicBezTo>
                    <a:pt x="7228" y="6882"/>
                    <a:pt x="7240" y="6906"/>
                    <a:pt x="7275" y="6918"/>
                  </a:cubicBezTo>
                  <a:cubicBezTo>
                    <a:pt x="7382" y="7013"/>
                    <a:pt x="7490" y="7085"/>
                    <a:pt x="7585" y="7180"/>
                  </a:cubicBezTo>
                  <a:cubicBezTo>
                    <a:pt x="7621" y="7192"/>
                    <a:pt x="7632" y="7216"/>
                    <a:pt x="7656" y="7228"/>
                  </a:cubicBezTo>
                  <a:cubicBezTo>
                    <a:pt x="7763" y="7323"/>
                    <a:pt x="7871" y="7394"/>
                    <a:pt x="7978" y="7490"/>
                  </a:cubicBezTo>
                  <a:cubicBezTo>
                    <a:pt x="8002" y="7502"/>
                    <a:pt x="8013" y="7525"/>
                    <a:pt x="8049" y="7549"/>
                  </a:cubicBezTo>
                  <a:cubicBezTo>
                    <a:pt x="8156" y="7633"/>
                    <a:pt x="8252" y="7704"/>
                    <a:pt x="8359" y="7799"/>
                  </a:cubicBezTo>
                  <a:cubicBezTo>
                    <a:pt x="8371" y="7811"/>
                    <a:pt x="8406" y="7823"/>
                    <a:pt x="8418" y="7847"/>
                  </a:cubicBezTo>
                  <a:cubicBezTo>
                    <a:pt x="8525" y="7930"/>
                    <a:pt x="8633" y="8002"/>
                    <a:pt x="8752" y="8097"/>
                  </a:cubicBezTo>
                  <a:cubicBezTo>
                    <a:pt x="8764" y="8109"/>
                    <a:pt x="8787" y="8121"/>
                    <a:pt x="8811" y="8145"/>
                  </a:cubicBezTo>
                  <a:cubicBezTo>
                    <a:pt x="8906" y="8228"/>
                    <a:pt x="9025" y="8299"/>
                    <a:pt x="9133" y="8383"/>
                  </a:cubicBezTo>
                  <a:cubicBezTo>
                    <a:pt x="9145" y="8395"/>
                    <a:pt x="9180" y="8406"/>
                    <a:pt x="9192" y="8418"/>
                  </a:cubicBezTo>
                  <a:cubicBezTo>
                    <a:pt x="9299" y="8502"/>
                    <a:pt x="9418" y="8585"/>
                    <a:pt x="9526" y="8668"/>
                  </a:cubicBezTo>
                  <a:cubicBezTo>
                    <a:pt x="9537" y="8680"/>
                    <a:pt x="9549" y="8680"/>
                    <a:pt x="9573" y="8692"/>
                  </a:cubicBezTo>
                  <a:cubicBezTo>
                    <a:pt x="10621" y="9538"/>
                    <a:pt x="12966" y="10847"/>
                    <a:pt x="13967" y="11228"/>
                  </a:cubicBezTo>
                  <a:lnTo>
                    <a:pt x="13871" y="11002"/>
                  </a:lnTo>
                  <a:cubicBezTo>
                    <a:pt x="12966" y="10633"/>
                    <a:pt x="10609" y="9228"/>
                    <a:pt x="9728" y="8585"/>
                  </a:cubicBezTo>
                  <a:cubicBezTo>
                    <a:pt x="9478" y="8406"/>
                    <a:pt x="9204" y="8216"/>
                    <a:pt x="8954" y="8014"/>
                  </a:cubicBezTo>
                  <a:lnTo>
                    <a:pt x="8942" y="8014"/>
                  </a:lnTo>
                  <a:cubicBezTo>
                    <a:pt x="8823" y="7918"/>
                    <a:pt x="8692" y="7811"/>
                    <a:pt x="8573" y="7728"/>
                  </a:cubicBezTo>
                  <a:cubicBezTo>
                    <a:pt x="8537" y="7716"/>
                    <a:pt x="8525" y="7680"/>
                    <a:pt x="8502" y="7668"/>
                  </a:cubicBezTo>
                  <a:cubicBezTo>
                    <a:pt x="8394" y="7597"/>
                    <a:pt x="8287" y="7502"/>
                    <a:pt x="8180" y="7430"/>
                  </a:cubicBezTo>
                  <a:cubicBezTo>
                    <a:pt x="8144" y="7394"/>
                    <a:pt x="8109" y="7371"/>
                    <a:pt x="8061" y="7335"/>
                  </a:cubicBezTo>
                  <a:cubicBezTo>
                    <a:pt x="7978" y="7263"/>
                    <a:pt x="7882" y="7204"/>
                    <a:pt x="7799" y="7132"/>
                  </a:cubicBezTo>
                  <a:cubicBezTo>
                    <a:pt x="7752" y="7085"/>
                    <a:pt x="7692" y="7037"/>
                    <a:pt x="7644" y="7013"/>
                  </a:cubicBezTo>
                  <a:cubicBezTo>
                    <a:pt x="7573" y="6954"/>
                    <a:pt x="7501" y="6894"/>
                    <a:pt x="7430" y="6823"/>
                  </a:cubicBezTo>
                  <a:cubicBezTo>
                    <a:pt x="7371" y="6775"/>
                    <a:pt x="7323" y="6728"/>
                    <a:pt x="7263" y="6680"/>
                  </a:cubicBezTo>
                  <a:cubicBezTo>
                    <a:pt x="7192" y="6621"/>
                    <a:pt x="7109" y="6561"/>
                    <a:pt x="7049" y="6501"/>
                  </a:cubicBezTo>
                  <a:cubicBezTo>
                    <a:pt x="6990" y="6466"/>
                    <a:pt x="6930" y="6418"/>
                    <a:pt x="6870" y="6359"/>
                  </a:cubicBezTo>
                  <a:cubicBezTo>
                    <a:pt x="6799" y="6299"/>
                    <a:pt x="6739" y="6240"/>
                    <a:pt x="6668" y="6180"/>
                  </a:cubicBezTo>
                  <a:cubicBezTo>
                    <a:pt x="6609" y="6120"/>
                    <a:pt x="6549" y="6073"/>
                    <a:pt x="6489" y="6013"/>
                  </a:cubicBezTo>
                  <a:cubicBezTo>
                    <a:pt x="3513" y="3465"/>
                    <a:pt x="870" y="810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rot="2700000">
              <a:off x="2410250" y="4150053"/>
              <a:ext cx="97839" cy="111056"/>
            </a:xfrm>
            <a:custGeom>
              <a:avLst/>
              <a:gdLst/>
              <a:ahLst/>
              <a:cxnLst/>
              <a:rect l="l" t="t" r="r" b="b"/>
              <a:pathLst>
                <a:path w="1858" h="2109" extrusionOk="0">
                  <a:moveTo>
                    <a:pt x="1774" y="1"/>
                  </a:moveTo>
                  <a:lnTo>
                    <a:pt x="1500" y="1775"/>
                  </a:lnTo>
                  <a:lnTo>
                    <a:pt x="0" y="2013"/>
                  </a:lnTo>
                  <a:lnTo>
                    <a:pt x="48" y="2108"/>
                  </a:lnTo>
                  <a:lnTo>
                    <a:pt x="1548" y="1846"/>
                  </a:lnTo>
                  <a:lnTo>
                    <a:pt x="1572" y="1846"/>
                  </a:lnTo>
                  <a:lnTo>
                    <a:pt x="1857" y="37"/>
                  </a:lnTo>
                  <a:cubicBezTo>
                    <a:pt x="1834" y="25"/>
                    <a:pt x="1798" y="1"/>
                    <a:pt x="17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rot="2700000">
              <a:off x="2404358" y="4176698"/>
              <a:ext cx="112267" cy="130487"/>
            </a:xfrm>
            <a:custGeom>
              <a:avLst/>
              <a:gdLst/>
              <a:ahLst/>
              <a:cxnLst/>
              <a:rect l="l" t="t" r="r" b="b"/>
              <a:pathLst>
                <a:path w="2132" h="2478" extrusionOk="0">
                  <a:moveTo>
                    <a:pt x="2036" y="1"/>
                  </a:moveTo>
                  <a:lnTo>
                    <a:pt x="1715" y="2060"/>
                  </a:lnTo>
                  <a:lnTo>
                    <a:pt x="0" y="2382"/>
                  </a:lnTo>
                  <a:lnTo>
                    <a:pt x="48" y="2477"/>
                  </a:lnTo>
                  <a:lnTo>
                    <a:pt x="1762" y="2144"/>
                  </a:lnTo>
                  <a:lnTo>
                    <a:pt x="1798" y="2132"/>
                  </a:lnTo>
                  <a:lnTo>
                    <a:pt x="2131" y="48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rot="2700000">
              <a:off x="2402484" y="4210665"/>
              <a:ext cx="123536" cy="143652"/>
            </a:xfrm>
            <a:custGeom>
              <a:avLst/>
              <a:gdLst/>
              <a:ahLst/>
              <a:cxnLst/>
              <a:rect l="l" t="t" r="r" b="b"/>
              <a:pathLst>
                <a:path w="2346" h="2728" extrusionOk="0">
                  <a:moveTo>
                    <a:pt x="2262" y="1"/>
                  </a:moveTo>
                  <a:lnTo>
                    <a:pt x="1822" y="2203"/>
                  </a:lnTo>
                  <a:lnTo>
                    <a:pt x="0" y="2656"/>
                  </a:lnTo>
                  <a:cubicBezTo>
                    <a:pt x="24" y="2680"/>
                    <a:pt x="48" y="2703"/>
                    <a:pt x="60" y="2727"/>
                  </a:cubicBezTo>
                  <a:lnTo>
                    <a:pt x="1846" y="2287"/>
                  </a:lnTo>
                  <a:lnTo>
                    <a:pt x="1881" y="2287"/>
                  </a:lnTo>
                  <a:lnTo>
                    <a:pt x="2346" y="48"/>
                  </a:lnTo>
                  <a:cubicBezTo>
                    <a:pt x="2310" y="36"/>
                    <a:pt x="2286" y="25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rot="2700000">
              <a:off x="2415604" y="4129049"/>
              <a:ext cx="85306" cy="90993"/>
            </a:xfrm>
            <a:custGeom>
              <a:avLst/>
              <a:gdLst/>
              <a:ahLst/>
              <a:cxnLst/>
              <a:rect l="l" t="t" r="r" b="b"/>
              <a:pathLst>
                <a:path w="1620" h="1728" extrusionOk="0">
                  <a:moveTo>
                    <a:pt x="1524" y="1"/>
                  </a:moveTo>
                  <a:lnTo>
                    <a:pt x="1370" y="1560"/>
                  </a:lnTo>
                  <a:lnTo>
                    <a:pt x="0" y="1632"/>
                  </a:lnTo>
                  <a:lnTo>
                    <a:pt x="36" y="1727"/>
                  </a:lnTo>
                  <a:lnTo>
                    <a:pt x="1441" y="1644"/>
                  </a:lnTo>
                  <a:lnTo>
                    <a:pt x="1620" y="24"/>
                  </a:lnTo>
                  <a:cubicBezTo>
                    <a:pt x="1584" y="13"/>
                    <a:pt x="1560" y="13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rot="2700000">
              <a:off x="2401566" y="4245744"/>
              <a:ext cx="129803" cy="152393"/>
            </a:xfrm>
            <a:custGeom>
              <a:avLst/>
              <a:gdLst/>
              <a:ahLst/>
              <a:cxnLst/>
              <a:rect l="l" t="t" r="r" b="b"/>
              <a:pathLst>
                <a:path w="2465" h="2894" extrusionOk="0">
                  <a:moveTo>
                    <a:pt x="2394" y="0"/>
                  </a:moveTo>
                  <a:lnTo>
                    <a:pt x="1917" y="2358"/>
                  </a:lnTo>
                  <a:lnTo>
                    <a:pt x="0" y="2822"/>
                  </a:lnTo>
                  <a:lnTo>
                    <a:pt x="72" y="2894"/>
                  </a:lnTo>
                  <a:lnTo>
                    <a:pt x="1965" y="2429"/>
                  </a:lnTo>
                  <a:lnTo>
                    <a:pt x="1989" y="2429"/>
                  </a:lnTo>
                  <a:lnTo>
                    <a:pt x="2465" y="60"/>
                  </a:lnTo>
                  <a:cubicBezTo>
                    <a:pt x="2441" y="48"/>
                    <a:pt x="2405" y="24"/>
                    <a:pt x="2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rot="2700000">
              <a:off x="2422996" y="4109020"/>
              <a:ext cx="69667" cy="68982"/>
            </a:xfrm>
            <a:custGeom>
              <a:avLst/>
              <a:gdLst/>
              <a:ahLst/>
              <a:cxnLst/>
              <a:rect l="l" t="t" r="r" b="b"/>
              <a:pathLst>
                <a:path w="1323" h="1310" extrusionOk="0">
                  <a:moveTo>
                    <a:pt x="1239" y="0"/>
                  </a:moveTo>
                  <a:lnTo>
                    <a:pt x="1108" y="1215"/>
                  </a:lnTo>
                  <a:lnTo>
                    <a:pt x="1" y="1191"/>
                  </a:lnTo>
                  <a:lnTo>
                    <a:pt x="48" y="1286"/>
                  </a:lnTo>
                  <a:lnTo>
                    <a:pt x="1179" y="1310"/>
                  </a:lnTo>
                  <a:lnTo>
                    <a:pt x="1322" y="36"/>
                  </a:lnTo>
                  <a:cubicBezTo>
                    <a:pt x="1298" y="24"/>
                    <a:pt x="1263" y="24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rot="2700000">
              <a:off x="2402703" y="4290776"/>
              <a:ext cx="131066" cy="159923"/>
            </a:xfrm>
            <a:custGeom>
              <a:avLst/>
              <a:gdLst/>
              <a:ahLst/>
              <a:cxnLst/>
              <a:rect l="l" t="t" r="r" b="b"/>
              <a:pathLst>
                <a:path w="2489" h="3037" extrusionOk="0">
                  <a:moveTo>
                    <a:pt x="2405" y="0"/>
                  </a:moveTo>
                  <a:lnTo>
                    <a:pt x="1798" y="2322"/>
                  </a:lnTo>
                  <a:lnTo>
                    <a:pt x="0" y="2953"/>
                  </a:lnTo>
                  <a:lnTo>
                    <a:pt x="72" y="3036"/>
                  </a:lnTo>
                  <a:lnTo>
                    <a:pt x="1869" y="2381"/>
                  </a:lnTo>
                  <a:lnTo>
                    <a:pt x="2489" y="60"/>
                  </a:lnTo>
                  <a:cubicBezTo>
                    <a:pt x="2453" y="36"/>
                    <a:pt x="2441" y="12"/>
                    <a:pt x="2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rot="2700000">
              <a:off x="2452162" y="4594792"/>
              <a:ext cx="73406" cy="102894"/>
            </a:xfrm>
            <a:custGeom>
              <a:avLst/>
              <a:gdLst/>
              <a:ahLst/>
              <a:cxnLst/>
              <a:rect l="l" t="t" r="r" b="b"/>
              <a:pathLst>
                <a:path w="1394" h="1954" extrusionOk="0">
                  <a:moveTo>
                    <a:pt x="1334" y="1"/>
                  </a:moveTo>
                  <a:lnTo>
                    <a:pt x="739" y="1287"/>
                  </a:lnTo>
                  <a:lnTo>
                    <a:pt x="0" y="1930"/>
                  </a:lnTo>
                  <a:cubicBezTo>
                    <a:pt x="24" y="1942"/>
                    <a:pt x="60" y="1953"/>
                    <a:pt x="108" y="1953"/>
                  </a:cubicBezTo>
                  <a:lnTo>
                    <a:pt x="810" y="1334"/>
                  </a:lnTo>
                  <a:lnTo>
                    <a:pt x="1394" y="96"/>
                  </a:lnTo>
                  <a:cubicBezTo>
                    <a:pt x="1382" y="60"/>
                    <a:pt x="1370" y="37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 rot="2700000">
              <a:off x="2435003" y="4526471"/>
              <a:ext cx="96628" cy="129171"/>
            </a:xfrm>
            <a:custGeom>
              <a:avLst/>
              <a:gdLst/>
              <a:ahLst/>
              <a:cxnLst/>
              <a:rect l="l" t="t" r="r" b="b"/>
              <a:pathLst>
                <a:path w="1835" h="2453" extrusionOk="0">
                  <a:moveTo>
                    <a:pt x="1775" y="0"/>
                  </a:moveTo>
                  <a:lnTo>
                    <a:pt x="1048" y="1607"/>
                  </a:lnTo>
                  <a:lnTo>
                    <a:pt x="1" y="2405"/>
                  </a:lnTo>
                  <a:lnTo>
                    <a:pt x="96" y="2453"/>
                  </a:lnTo>
                  <a:lnTo>
                    <a:pt x="1120" y="1679"/>
                  </a:lnTo>
                  <a:lnTo>
                    <a:pt x="1834" y="83"/>
                  </a:lnTo>
                  <a:cubicBezTo>
                    <a:pt x="1822" y="60"/>
                    <a:pt x="1798" y="24"/>
                    <a:pt x="1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 rot="2700000">
              <a:off x="2475095" y="4687560"/>
              <a:ext cx="37703" cy="55238"/>
            </a:xfrm>
            <a:custGeom>
              <a:avLst/>
              <a:gdLst/>
              <a:ahLst/>
              <a:cxnLst/>
              <a:rect l="l" t="t" r="r" b="b"/>
              <a:pathLst>
                <a:path w="716" h="1049" extrusionOk="0">
                  <a:moveTo>
                    <a:pt x="680" y="1"/>
                  </a:moveTo>
                  <a:lnTo>
                    <a:pt x="394" y="703"/>
                  </a:lnTo>
                  <a:lnTo>
                    <a:pt x="1" y="1013"/>
                  </a:lnTo>
                  <a:cubicBezTo>
                    <a:pt x="49" y="1036"/>
                    <a:pt x="84" y="1036"/>
                    <a:pt x="120" y="1048"/>
                  </a:cubicBezTo>
                  <a:lnTo>
                    <a:pt x="453" y="763"/>
                  </a:lnTo>
                  <a:lnTo>
                    <a:pt x="715" y="120"/>
                  </a:lnTo>
                  <a:cubicBezTo>
                    <a:pt x="703" y="84"/>
                    <a:pt x="692" y="48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rot="2700000">
              <a:off x="2408575" y="4336299"/>
              <a:ext cx="127328" cy="163714"/>
            </a:xfrm>
            <a:custGeom>
              <a:avLst/>
              <a:gdLst/>
              <a:ahLst/>
              <a:cxnLst/>
              <a:rect l="l" t="t" r="r" b="b"/>
              <a:pathLst>
                <a:path w="2418" h="3109" extrusionOk="0">
                  <a:moveTo>
                    <a:pt x="2334" y="1"/>
                  </a:moveTo>
                  <a:lnTo>
                    <a:pt x="1560" y="2192"/>
                  </a:lnTo>
                  <a:lnTo>
                    <a:pt x="0" y="3049"/>
                  </a:lnTo>
                  <a:cubicBezTo>
                    <a:pt x="36" y="3061"/>
                    <a:pt x="48" y="3096"/>
                    <a:pt x="72" y="3108"/>
                  </a:cubicBezTo>
                  <a:lnTo>
                    <a:pt x="1620" y="2239"/>
                  </a:lnTo>
                  <a:lnTo>
                    <a:pt x="1643" y="2263"/>
                  </a:lnTo>
                  <a:lnTo>
                    <a:pt x="2417" y="72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rot="2700000">
              <a:off x="2424424" y="4455788"/>
              <a:ext cx="108476" cy="153025"/>
            </a:xfrm>
            <a:custGeom>
              <a:avLst/>
              <a:gdLst/>
              <a:ahLst/>
              <a:cxnLst/>
              <a:rect l="l" t="t" r="r" b="b"/>
              <a:pathLst>
                <a:path w="2060" h="2906" extrusionOk="0">
                  <a:moveTo>
                    <a:pt x="2000" y="1"/>
                  </a:moveTo>
                  <a:lnTo>
                    <a:pt x="1262" y="1953"/>
                  </a:lnTo>
                  <a:lnTo>
                    <a:pt x="0" y="2858"/>
                  </a:lnTo>
                  <a:lnTo>
                    <a:pt x="95" y="2906"/>
                  </a:lnTo>
                  <a:lnTo>
                    <a:pt x="1346" y="2013"/>
                  </a:lnTo>
                  <a:lnTo>
                    <a:pt x="2060" y="72"/>
                  </a:lnTo>
                  <a:cubicBezTo>
                    <a:pt x="2048" y="48"/>
                    <a:pt x="2012" y="12"/>
                    <a:pt x="2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rot="2700000">
              <a:off x="2410996" y="4400913"/>
              <a:ext cx="127328" cy="155500"/>
            </a:xfrm>
            <a:custGeom>
              <a:avLst/>
              <a:gdLst/>
              <a:ahLst/>
              <a:cxnLst/>
              <a:rect l="l" t="t" r="r" b="b"/>
              <a:pathLst>
                <a:path w="2418" h="2953" extrusionOk="0">
                  <a:moveTo>
                    <a:pt x="2346" y="0"/>
                  </a:moveTo>
                  <a:lnTo>
                    <a:pt x="1477" y="2000"/>
                  </a:lnTo>
                  <a:lnTo>
                    <a:pt x="1" y="2893"/>
                  </a:lnTo>
                  <a:cubicBezTo>
                    <a:pt x="36" y="2905"/>
                    <a:pt x="48" y="2941"/>
                    <a:pt x="84" y="2953"/>
                  </a:cubicBezTo>
                  <a:lnTo>
                    <a:pt x="1549" y="2072"/>
                  </a:lnTo>
                  <a:lnTo>
                    <a:pt x="2418" y="83"/>
                  </a:lnTo>
                  <a:cubicBezTo>
                    <a:pt x="2406" y="48"/>
                    <a:pt x="2370" y="36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rot="2700000">
              <a:off x="1275256" y="4432991"/>
              <a:ext cx="630740" cy="237752"/>
            </a:xfrm>
            <a:custGeom>
              <a:avLst/>
              <a:gdLst/>
              <a:ahLst/>
              <a:cxnLst/>
              <a:rect l="l" t="t" r="r" b="b"/>
              <a:pathLst>
                <a:path w="11978" h="4515" extrusionOk="0">
                  <a:moveTo>
                    <a:pt x="8713" y="0"/>
                  </a:moveTo>
                  <a:cubicBezTo>
                    <a:pt x="7242" y="0"/>
                    <a:pt x="5009" y="220"/>
                    <a:pt x="2929" y="1441"/>
                  </a:cubicBezTo>
                  <a:cubicBezTo>
                    <a:pt x="417" y="2929"/>
                    <a:pt x="0" y="3917"/>
                    <a:pt x="0" y="3917"/>
                  </a:cubicBezTo>
                  <a:cubicBezTo>
                    <a:pt x="0" y="3917"/>
                    <a:pt x="1196" y="4515"/>
                    <a:pt x="3011" y="4515"/>
                  </a:cubicBezTo>
                  <a:cubicBezTo>
                    <a:pt x="3078" y="4515"/>
                    <a:pt x="3146" y="4514"/>
                    <a:pt x="3215" y="4512"/>
                  </a:cubicBezTo>
                  <a:cubicBezTo>
                    <a:pt x="5144" y="4477"/>
                    <a:pt x="8585" y="3298"/>
                    <a:pt x="9942" y="2381"/>
                  </a:cubicBezTo>
                  <a:cubicBezTo>
                    <a:pt x="11287" y="1464"/>
                    <a:pt x="11978" y="845"/>
                    <a:pt x="11978" y="845"/>
                  </a:cubicBezTo>
                  <a:cubicBezTo>
                    <a:pt x="11799" y="702"/>
                    <a:pt x="10882" y="107"/>
                    <a:pt x="9561" y="24"/>
                  </a:cubicBezTo>
                  <a:cubicBezTo>
                    <a:pt x="9321" y="11"/>
                    <a:pt x="9035" y="0"/>
                    <a:pt x="8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rot="2700000">
              <a:off x="1228538" y="4578926"/>
              <a:ext cx="926101" cy="165084"/>
            </a:xfrm>
            <a:custGeom>
              <a:avLst/>
              <a:gdLst/>
              <a:ahLst/>
              <a:cxnLst/>
              <a:rect l="l" t="t" r="r" b="b"/>
              <a:pathLst>
                <a:path w="17587" h="3135" extrusionOk="0">
                  <a:moveTo>
                    <a:pt x="12026" y="0"/>
                  </a:moveTo>
                  <a:cubicBezTo>
                    <a:pt x="11895" y="0"/>
                    <a:pt x="11764" y="1"/>
                    <a:pt x="11633" y="4"/>
                  </a:cubicBezTo>
                  <a:lnTo>
                    <a:pt x="11348" y="4"/>
                  </a:lnTo>
                  <a:cubicBezTo>
                    <a:pt x="11264" y="4"/>
                    <a:pt x="11169" y="4"/>
                    <a:pt x="11098" y="15"/>
                  </a:cubicBezTo>
                  <a:cubicBezTo>
                    <a:pt x="10990" y="15"/>
                    <a:pt x="10907" y="27"/>
                    <a:pt x="10812" y="27"/>
                  </a:cubicBezTo>
                  <a:cubicBezTo>
                    <a:pt x="10740" y="27"/>
                    <a:pt x="10669" y="27"/>
                    <a:pt x="10574" y="39"/>
                  </a:cubicBezTo>
                  <a:cubicBezTo>
                    <a:pt x="10407" y="63"/>
                    <a:pt x="10252" y="63"/>
                    <a:pt x="10086" y="75"/>
                  </a:cubicBezTo>
                  <a:cubicBezTo>
                    <a:pt x="10038" y="75"/>
                    <a:pt x="9990" y="87"/>
                    <a:pt x="9955" y="87"/>
                  </a:cubicBezTo>
                  <a:cubicBezTo>
                    <a:pt x="9812" y="99"/>
                    <a:pt x="9693" y="123"/>
                    <a:pt x="9574" y="135"/>
                  </a:cubicBezTo>
                  <a:cubicBezTo>
                    <a:pt x="9514" y="135"/>
                    <a:pt x="9454" y="146"/>
                    <a:pt x="9395" y="146"/>
                  </a:cubicBezTo>
                  <a:cubicBezTo>
                    <a:pt x="9276" y="158"/>
                    <a:pt x="9181" y="182"/>
                    <a:pt x="9062" y="194"/>
                  </a:cubicBezTo>
                  <a:cubicBezTo>
                    <a:pt x="9014" y="194"/>
                    <a:pt x="8954" y="206"/>
                    <a:pt x="8907" y="218"/>
                  </a:cubicBezTo>
                  <a:cubicBezTo>
                    <a:pt x="8740" y="254"/>
                    <a:pt x="8597" y="265"/>
                    <a:pt x="8431" y="301"/>
                  </a:cubicBezTo>
                  <a:lnTo>
                    <a:pt x="8204" y="337"/>
                  </a:lnTo>
                  <a:cubicBezTo>
                    <a:pt x="8192" y="337"/>
                    <a:pt x="8169" y="361"/>
                    <a:pt x="8145" y="361"/>
                  </a:cubicBezTo>
                  <a:lnTo>
                    <a:pt x="7966" y="396"/>
                  </a:lnTo>
                  <a:cubicBezTo>
                    <a:pt x="7954" y="396"/>
                    <a:pt x="7919" y="420"/>
                    <a:pt x="7907" y="420"/>
                  </a:cubicBezTo>
                  <a:cubicBezTo>
                    <a:pt x="7835" y="432"/>
                    <a:pt x="7776" y="444"/>
                    <a:pt x="7704" y="456"/>
                  </a:cubicBezTo>
                  <a:cubicBezTo>
                    <a:pt x="7680" y="456"/>
                    <a:pt x="7669" y="480"/>
                    <a:pt x="7657" y="480"/>
                  </a:cubicBezTo>
                  <a:cubicBezTo>
                    <a:pt x="7585" y="492"/>
                    <a:pt x="7490" y="516"/>
                    <a:pt x="7407" y="539"/>
                  </a:cubicBezTo>
                  <a:lnTo>
                    <a:pt x="7383" y="539"/>
                  </a:lnTo>
                  <a:cubicBezTo>
                    <a:pt x="5061" y="1147"/>
                    <a:pt x="1453" y="2409"/>
                    <a:pt x="144" y="2885"/>
                  </a:cubicBezTo>
                  <a:cubicBezTo>
                    <a:pt x="37" y="3040"/>
                    <a:pt x="1" y="3111"/>
                    <a:pt x="1" y="3111"/>
                  </a:cubicBezTo>
                  <a:cubicBezTo>
                    <a:pt x="1" y="3111"/>
                    <a:pt x="25" y="3123"/>
                    <a:pt x="60" y="3135"/>
                  </a:cubicBezTo>
                  <a:cubicBezTo>
                    <a:pt x="1239" y="2718"/>
                    <a:pt x="5049" y="1349"/>
                    <a:pt x="7466" y="730"/>
                  </a:cubicBezTo>
                  <a:cubicBezTo>
                    <a:pt x="7549" y="694"/>
                    <a:pt x="7645" y="682"/>
                    <a:pt x="7716" y="670"/>
                  </a:cubicBezTo>
                  <a:lnTo>
                    <a:pt x="7740" y="670"/>
                  </a:lnTo>
                  <a:cubicBezTo>
                    <a:pt x="7823" y="658"/>
                    <a:pt x="7895" y="623"/>
                    <a:pt x="7966" y="611"/>
                  </a:cubicBezTo>
                  <a:cubicBezTo>
                    <a:pt x="7978" y="611"/>
                    <a:pt x="8002" y="611"/>
                    <a:pt x="8014" y="599"/>
                  </a:cubicBezTo>
                  <a:cubicBezTo>
                    <a:pt x="8085" y="575"/>
                    <a:pt x="8145" y="563"/>
                    <a:pt x="8216" y="551"/>
                  </a:cubicBezTo>
                  <a:cubicBezTo>
                    <a:pt x="8240" y="551"/>
                    <a:pt x="8252" y="551"/>
                    <a:pt x="8264" y="539"/>
                  </a:cubicBezTo>
                  <a:lnTo>
                    <a:pt x="8490" y="492"/>
                  </a:lnTo>
                  <a:cubicBezTo>
                    <a:pt x="8633" y="456"/>
                    <a:pt x="8800" y="432"/>
                    <a:pt x="8954" y="420"/>
                  </a:cubicBezTo>
                  <a:cubicBezTo>
                    <a:pt x="8990" y="396"/>
                    <a:pt x="9050" y="396"/>
                    <a:pt x="9097" y="396"/>
                  </a:cubicBezTo>
                  <a:cubicBezTo>
                    <a:pt x="9216" y="385"/>
                    <a:pt x="9335" y="373"/>
                    <a:pt x="9443" y="361"/>
                  </a:cubicBezTo>
                  <a:cubicBezTo>
                    <a:pt x="9502" y="361"/>
                    <a:pt x="9550" y="337"/>
                    <a:pt x="9609" y="337"/>
                  </a:cubicBezTo>
                  <a:cubicBezTo>
                    <a:pt x="9764" y="325"/>
                    <a:pt x="9919" y="313"/>
                    <a:pt x="10086" y="301"/>
                  </a:cubicBezTo>
                  <a:cubicBezTo>
                    <a:pt x="10121" y="301"/>
                    <a:pt x="10181" y="301"/>
                    <a:pt x="10228" y="277"/>
                  </a:cubicBezTo>
                  <a:cubicBezTo>
                    <a:pt x="10347" y="265"/>
                    <a:pt x="10467" y="265"/>
                    <a:pt x="10586" y="254"/>
                  </a:cubicBezTo>
                  <a:cubicBezTo>
                    <a:pt x="10657" y="254"/>
                    <a:pt x="10740" y="242"/>
                    <a:pt x="10812" y="242"/>
                  </a:cubicBezTo>
                  <a:cubicBezTo>
                    <a:pt x="10895" y="242"/>
                    <a:pt x="11002" y="218"/>
                    <a:pt x="11098" y="218"/>
                  </a:cubicBezTo>
                  <a:cubicBezTo>
                    <a:pt x="11169" y="218"/>
                    <a:pt x="11252" y="218"/>
                    <a:pt x="11336" y="206"/>
                  </a:cubicBezTo>
                  <a:lnTo>
                    <a:pt x="11788" y="206"/>
                  </a:lnTo>
                  <a:cubicBezTo>
                    <a:pt x="11834" y="206"/>
                    <a:pt x="11880" y="206"/>
                    <a:pt x="11926" y="206"/>
                  </a:cubicBezTo>
                  <a:cubicBezTo>
                    <a:pt x="13896" y="206"/>
                    <a:pt x="15956" y="455"/>
                    <a:pt x="17527" y="932"/>
                  </a:cubicBezTo>
                  <a:lnTo>
                    <a:pt x="17586" y="742"/>
                  </a:lnTo>
                  <a:cubicBezTo>
                    <a:pt x="16024" y="251"/>
                    <a:pt x="13991" y="0"/>
                    <a:pt x="12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rot="2700000">
              <a:off x="1427826" y="4403811"/>
              <a:ext cx="72142" cy="156816"/>
            </a:xfrm>
            <a:custGeom>
              <a:avLst/>
              <a:gdLst/>
              <a:ahLst/>
              <a:cxnLst/>
              <a:rect l="l" t="t" r="r" b="b"/>
              <a:pathLst>
                <a:path w="1370" h="2978" extrusionOk="0">
                  <a:moveTo>
                    <a:pt x="107" y="1"/>
                  </a:moveTo>
                  <a:cubicBezTo>
                    <a:pt x="72" y="13"/>
                    <a:pt x="48" y="37"/>
                    <a:pt x="0" y="60"/>
                  </a:cubicBezTo>
                  <a:lnTo>
                    <a:pt x="1250" y="846"/>
                  </a:lnTo>
                  <a:lnTo>
                    <a:pt x="893" y="2977"/>
                  </a:lnTo>
                  <a:cubicBezTo>
                    <a:pt x="917" y="2977"/>
                    <a:pt x="965" y="2977"/>
                    <a:pt x="1000" y="2954"/>
                  </a:cubicBezTo>
                  <a:lnTo>
                    <a:pt x="1369" y="79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rot="2700000">
              <a:off x="1342252" y="4386045"/>
              <a:ext cx="43338" cy="78408"/>
            </a:xfrm>
            <a:custGeom>
              <a:avLst/>
              <a:gdLst/>
              <a:ahLst/>
              <a:cxnLst/>
              <a:rect l="l" t="t" r="r" b="b"/>
              <a:pathLst>
                <a:path w="823" h="1489" extrusionOk="0">
                  <a:moveTo>
                    <a:pt x="96" y="0"/>
                  </a:moveTo>
                  <a:cubicBezTo>
                    <a:pt x="60" y="36"/>
                    <a:pt x="36" y="48"/>
                    <a:pt x="1" y="72"/>
                  </a:cubicBezTo>
                  <a:lnTo>
                    <a:pt x="691" y="441"/>
                  </a:lnTo>
                  <a:lnTo>
                    <a:pt x="453" y="1477"/>
                  </a:lnTo>
                  <a:cubicBezTo>
                    <a:pt x="489" y="1477"/>
                    <a:pt x="524" y="1489"/>
                    <a:pt x="572" y="1489"/>
                  </a:cubicBezTo>
                  <a:lnTo>
                    <a:pt x="822" y="39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rot="2700000">
              <a:off x="1741634" y="4595080"/>
              <a:ext cx="70931" cy="116059"/>
            </a:xfrm>
            <a:custGeom>
              <a:avLst/>
              <a:gdLst/>
              <a:ahLst/>
              <a:cxnLst/>
              <a:rect l="l" t="t" r="r" b="b"/>
              <a:pathLst>
                <a:path w="1347" h="2204" extrusionOk="0">
                  <a:moveTo>
                    <a:pt x="1" y="1"/>
                  </a:moveTo>
                  <a:lnTo>
                    <a:pt x="1239" y="953"/>
                  </a:lnTo>
                  <a:lnTo>
                    <a:pt x="1013" y="2203"/>
                  </a:lnTo>
                  <a:cubicBezTo>
                    <a:pt x="1060" y="2180"/>
                    <a:pt x="1096" y="2144"/>
                    <a:pt x="1132" y="2120"/>
                  </a:cubicBezTo>
                  <a:lnTo>
                    <a:pt x="1346" y="8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rot="2700000">
              <a:off x="1378114" y="4390965"/>
              <a:ext cx="52711" cy="116006"/>
            </a:xfrm>
            <a:custGeom>
              <a:avLst/>
              <a:gdLst/>
              <a:ahLst/>
              <a:cxnLst/>
              <a:rect l="l" t="t" r="r" b="b"/>
              <a:pathLst>
                <a:path w="1001" h="2203" extrusionOk="0">
                  <a:moveTo>
                    <a:pt x="96" y="0"/>
                  </a:moveTo>
                  <a:cubicBezTo>
                    <a:pt x="60" y="24"/>
                    <a:pt x="36" y="48"/>
                    <a:pt x="0" y="60"/>
                  </a:cubicBezTo>
                  <a:lnTo>
                    <a:pt x="870" y="595"/>
                  </a:lnTo>
                  <a:lnTo>
                    <a:pt x="512" y="2191"/>
                  </a:lnTo>
                  <a:cubicBezTo>
                    <a:pt x="536" y="2191"/>
                    <a:pt x="584" y="2203"/>
                    <a:pt x="608" y="2203"/>
                  </a:cubicBezTo>
                  <a:lnTo>
                    <a:pt x="989" y="595"/>
                  </a:lnTo>
                  <a:lnTo>
                    <a:pt x="1001" y="57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rot="2700000">
              <a:off x="1650692" y="4522007"/>
              <a:ext cx="80304" cy="162451"/>
            </a:xfrm>
            <a:custGeom>
              <a:avLst/>
              <a:gdLst/>
              <a:ahLst/>
              <a:cxnLst/>
              <a:rect l="l" t="t" r="r" b="b"/>
              <a:pathLst>
                <a:path w="1525" h="3085" extrusionOk="0">
                  <a:moveTo>
                    <a:pt x="168" y="0"/>
                  </a:moveTo>
                  <a:cubicBezTo>
                    <a:pt x="120" y="0"/>
                    <a:pt x="60" y="12"/>
                    <a:pt x="1" y="12"/>
                  </a:cubicBezTo>
                  <a:lnTo>
                    <a:pt x="1418" y="1001"/>
                  </a:lnTo>
                  <a:lnTo>
                    <a:pt x="1203" y="3084"/>
                  </a:lnTo>
                  <a:cubicBezTo>
                    <a:pt x="1251" y="3084"/>
                    <a:pt x="1287" y="3072"/>
                    <a:pt x="1323" y="3048"/>
                  </a:cubicBezTo>
                  <a:lnTo>
                    <a:pt x="1525" y="989"/>
                  </a:lnTo>
                  <a:lnTo>
                    <a:pt x="1525" y="95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rot="2700000">
              <a:off x="1570383" y="4472132"/>
              <a:ext cx="91573" cy="179354"/>
            </a:xfrm>
            <a:custGeom>
              <a:avLst/>
              <a:gdLst/>
              <a:ahLst/>
              <a:cxnLst/>
              <a:rect l="l" t="t" r="r" b="b"/>
              <a:pathLst>
                <a:path w="1739" h="3406" extrusionOk="0">
                  <a:moveTo>
                    <a:pt x="131" y="0"/>
                  </a:moveTo>
                  <a:cubicBezTo>
                    <a:pt x="95" y="12"/>
                    <a:pt x="48" y="24"/>
                    <a:pt x="0" y="24"/>
                  </a:cubicBezTo>
                  <a:lnTo>
                    <a:pt x="1643" y="1036"/>
                  </a:lnTo>
                  <a:lnTo>
                    <a:pt x="1322" y="3405"/>
                  </a:lnTo>
                  <a:cubicBezTo>
                    <a:pt x="1345" y="3393"/>
                    <a:pt x="1381" y="3382"/>
                    <a:pt x="1417" y="3382"/>
                  </a:cubicBezTo>
                  <a:lnTo>
                    <a:pt x="1738" y="100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rot="2700000">
              <a:off x="1496198" y="4430632"/>
              <a:ext cx="85938" cy="179617"/>
            </a:xfrm>
            <a:custGeom>
              <a:avLst/>
              <a:gdLst/>
              <a:ahLst/>
              <a:cxnLst/>
              <a:rect l="l" t="t" r="r" b="b"/>
              <a:pathLst>
                <a:path w="1632" h="3411" extrusionOk="0">
                  <a:moveTo>
                    <a:pt x="119" y="0"/>
                  </a:moveTo>
                  <a:cubicBezTo>
                    <a:pt x="83" y="12"/>
                    <a:pt x="48" y="24"/>
                    <a:pt x="0" y="36"/>
                  </a:cubicBezTo>
                  <a:lnTo>
                    <a:pt x="1524" y="1024"/>
                  </a:lnTo>
                  <a:lnTo>
                    <a:pt x="1096" y="3406"/>
                  </a:lnTo>
                  <a:cubicBezTo>
                    <a:pt x="1106" y="3409"/>
                    <a:pt x="1116" y="3411"/>
                    <a:pt x="1127" y="3411"/>
                  </a:cubicBezTo>
                  <a:cubicBezTo>
                    <a:pt x="1151" y="3411"/>
                    <a:pt x="1174" y="3402"/>
                    <a:pt x="1191" y="3394"/>
                  </a:cubicBezTo>
                  <a:lnTo>
                    <a:pt x="1631" y="97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rot="2700000">
              <a:off x="1404784" y="4609459"/>
              <a:ext cx="1670477" cy="612573"/>
            </a:xfrm>
            <a:custGeom>
              <a:avLst/>
              <a:gdLst/>
              <a:ahLst/>
              <a:cxnLst/>
              <a:rect l="l" t="t" r="r" b="b"/>
              <a:pathLst>
                <a:path w="31723" h="11633" extrusionOk="0">
                  <a:moveTo>
                    <a:pt x="5137" y="1"/>
                  </a:moveTo>
                  <a:cubicBezTo>
                    <a:pt x="4985" y="1"/>
                    <a:pt x="4885" y="37"/>
                    <a:pt x="4827" y="106"/>
                  </a:cubicBezTo>
                  <a:cubicBezTo>
                    <a:pt x="4577" y="404"/>
                    <a:pt x="4660" y="642"/>
                    <a:pt x="5255" y="975"/>
                  </a:cubicBezTo>
                  <a:cubicBezTo>
                    <a:pt x="5851" y="1321"/>
                    <a:pt x="9018" y="2976"/>
                    <a:pt x="9423" y="3095"/>
                  </a:cubicBezTo>
                  <a:cubicBezTo>
                    <a:pt x="9827" y="3214"/>
                    <a:pt x="9553" y="3357"/>
                    <a:pt x="8899" y="3523"/>
                  </a:cubicBezTo>
                  <a:cubicBezTo>
                    <a:pt x="8415" y="3646"/>
                    <a:pt x="6142" y="3964"/>
                    <a:pt x="4118" y="3964"/>
                  </a:cubicBezTo>
                  <a:cubicBezTo>
                    <a:pt x="3399" y="3964"/>
                    <a:pt x="2712" y="3924"/>
                    <a:pt x="2148" y="3821"/>
                  </a:cubicBezTo>
                  <a:cubicBezTo>
                    <a:pt x="1521" y="3713"/>
                    <a:pt x="1075" y="3671"/>
                    <a:pt x="761" y="3671"/>
                  </a:cubicBezTo>
                  <a:cubicBezTo>
                    <a:pt x="0" y="3671"/>
                    <a:pt x="14" y="3916"/>
                    <a:pt x="124" y="4059"/>
                  </a:cubicBezTo>
                  <a:cubicBezTo>
                    <a:pt x="267" y="4285"/>
                    <a:pt x="862" y="4726"/>
                    <a:pt x="4600" y="4774"/>
                  </a:cubicBezTo>
                  <a:cubicBezTo>
                    <a:pt x="4714" y="4775"/>
                    <a:pt x="4826" y="4776"/>
                    <a:pt x="4936" y="4776"/>
                  </a:cubicBezTo>
                  <a:cubicBezTo>
                    <a:pt x="8464" y="4776"/>
                    <a:pt x="10435" y="4059"/>
                    <a:pt x="10435" y="4059"/>
                  </a:cubicBezTo>
                  <a:cubicBezTo>
                    <a:pt x="13125" y="4571"/>
                    <a:pt x="18364" y="6917"/>
                    <a:pt x="18364" y="6917"/>
                  </a:cubicBezTo>
                  <a:cubicBezTo>
                    <a:pt x="18364" y="6917"/>
                    <a:pt x="15983" y="8203"/>
                    <a:pt x="14221" y="8738"/>
                  </a:cubicBezTo>
                  <a:cubicBezTo>
                    <a:pt x="12447" y="9274"/>
                    <a:pt x="11792" y="9548"/>
                    <a:pt x="12137" y="9941"/>
                  </a:cubicBezTo>
                  <a:cubicBezTo>
                    <a:pt x="12257" y="10078"/>
                    <a:pt x="12424" y="10134"/>
                    <a:pt x="12656" y="10134"/>
                  </a:cubicBezTo>
                  <a:cubicBezTo>
                    <a:pt x="13067" y="10134"/>
                    <a:pt x="13681" y="9960"/>
                    <a:pt x="14602" y="9762"/>
                  </a:cubicBezTo>
                  <a:cubicBezTo>
                    <a:pt x="16042" y="9453"/>
                    <a:pt x="19412" y="7631"/>
                    <a:pt x="19412" y="7631"/>
                  </a:cubicBezTo>
                  <a:cubicBezTo>
                    <a:pt x="19412" y="7631"/>
                    <a:pt x="21507" y="8572"/>
                    <a:pt x="22496" y="8917"/>
                  </a:cubicBezTo>
                  <a:cubicBezTo>
                    <a:pt x="23472" y="9250"/>
                    <a:pt x="29246" y="11334"/>
                    <a:pt x="29246" y="11334"/>
                  </a:cubicBezTo>
                  <a:cubicBezTo>
                    <a:pt x="29845" y="11549"/>
                    <a:pt x="30282" y="11632"/>
                    <a:pt x="30605" y="11632"/>
                  </a:cubicBezTo>
                  <a:cubicBezTo>
                    <a:pt x="31175" y="11632"/>
                    <a:pt x="31391" y="11375"/>
                    <a:pt x="31521" y="11131"/>
                  </a:cubicBezTo>
                  <a:cubicBezTo>
                    <a:pt x="31723" y="10739"/>
                    <a:pt x="31568" y="10012"/>
                    <a:pt x="30687" y="9655"/>
                  </a:cubicBezTo>
                  <a:cubicBezTo>
                    <a:pt x="29806" y="9298"/>
                    <a:pt x="29092" y="9000"/>
                    <a:pt x="27389" y="7762"/>
                  </a:cubicBezTo>
                  <a:cubicBezTo>
                    <a:pt x="25675" y="6524"/>
                    <a:pt x="23627" y="3678"/>
                    <a:pt x="22650" y="2464"/>
                  </a:cubicBezTo>
                  <a:cubicBezTo>
                    <a:pt x="22055" y="1714"/>
                    <a:pt x="21627" y="1409"/>
                    <a:pt x="21308" y="1409"/>
                  </a:cubicBezTo>
                  <a:cubicBezTo>
                    <a:pt x="21111" y="1409"/>
                    <a:pt x="20956" y="1525"/>
                    <a:pt x="20829" y="1726"/>
                  </a:cubicBezTo>
                  <a:cubicBezTo>
                    <a:pt x="20483" y="2249"/>
                    <a:pt x="21126" y="3261"/>
                    <a:pt x="21924" y="4333"/>
                  </a:cubicBezTo>
                  <a:cubicBezTo>
                    <a:pt x="22734" y="5405"/>
                    <a:pt x="26437" y="8738"/>
                    <a:pt x="26437" y="8738"/>
                  </a:cubicBezTo>
                  <a:cubicBezTo>
                    <a:pt x="26437" y="8738"/>
                    <a:pt x="21853" y="7381"/>
                    <a:pt x="20614" y="6774"/>
                  </a:cubicBezTo>
                  <a:cubicBezTo>
                    <a:pt x="19376" y="6155"/>
                    <a:pt x="11161" y="2321"/>
                    <a:pt x="8625" y="1214"/>
                  </a:cubicBezTo>
                  <a:cubicBezTo>
                    <a:pt x="6682" y="384"/>
                    <a:pt x="5634" y="1"/>
                    <a:pt x="5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rot="2700000">
              <a:off x="1964537" y="4750829"/>
              <a:ext cx="579978" cy="216899"/>
            </a:xfrm>
            <a:custGeom>
              <a:avLst/>
              <a:gdLst/>
              <a:ahLst/>
              <a:cxnLst/>
              <a:rect l="l" t="t" r="r" b="b"/>
              <a:pathLst>
                <a:path w="11014" h="4119" extrusionOk="0">
                  <a:moveTo>
                    <a:pt x="4710" y="0"/>
                  </a:moveTo>
                  <a:cubicBezTo>
                    <a:pt x="4534" y="0"/>
                    <a:pt x="4361" y="6"/>
                    <a:pt x="4192" y="17"/>
                  </a:cubicBezTo>
                  <a:cubicBezTo>
                    <a:pt x="2025" y="172"/>
                    <a:pt x="1" y="1839"/>
                    <a:pt x="1" y="1839"/>
                  </a:cubicBezTo>
                  <a:lnTo>
                    <a:pt x="858" y="2446"/>
                  </a:lnTo>
                  <a:cubicBezTo>
                    <a:pt x="1703" y="3053"/>
                    <a:pt x="4013" y="3803"/>
                    <a:pt x="4013" y="3803"/>
                  </a:cubicBezTo>
                  <a:cubicBezTo>
                    <a:pt x="4266" y="3887"/>
                    <a:pt x="4882" y="4119"/>
                    <a:pt x="5827" y="4119"/>
                  </a:cubicBezTo>
                  <a:cubicBezTo>
                    <a:pt x="6353" y="4119"/>
                    <a:pt x="6981" y="4047"/>
                    <a:pt x="7704" y="3839"/>
                  </a:cubicBezTo>
                  <a:cubicBezTo>
                    <a:pt x="9728" y="3267"/>
                    <a:pt x="11014" y="2148"/>
                    <a:pt x="11014" y="2148"/>
                  </a:cubicBezTo>
                  <a:cubicBezTo>
                    <a:pt x="9280" y="766"/>
                    <a:pt x="6779" y="0"/>
                    <a:pt x="4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rot="2700000">
              <a:off x="1951454" y="4875933"/>
              <a:ext cx="675289" cy="35913"/>
            </a:xfrm>
            <a:custGeom>
              <a:avLst/>
              <a:gdLst/>
              <a:ahLst/>
              <a:cxnLst/>
              <a:rect l="l" t="t" r="r" b="b"/>
              <a:pathLst>
                <a:path w="12824" h="682" extrusionOk="0">
                  <a:moveTo>
                    <a:pt x="155" y="1"/>
                  </a:moveTo>
                  <a:cubicBezTo>
                    <a:pt x="60" y="72"/>
                    <a:pt x="0" y="120"/>
                    <a:pt x="0" y="120"/>
                  </a:cubicBezTo>
                  <a:lnTo>
                    <a:pt x="96" y="191"/>
                  </a:lnTo>
                  <a:cubicBezTo>
                    <a:pt x="1489" y="361"/>
                    <a:pt x="4413" y="682"/>
                    <a:pt x="7462" y="682"/>
                  </a:cubicBezTo>
                  <a:cubicBezTo>
                    <a:pt x="7618" y="682"/>
                    <a:pt x="7774" y="681"/>
                    <a:pt x="7930" y="679"/>
                  </a:cubicBezTo>
                  <a:cubicBezTo>
                    <a:pt x="8287" y="679"/>
                    <a:pt x="8644" y="667"/>
                    <a:pt x="8990" y="655"/>
                  </a:cubicBezTo>
                  <a:cubicBezTo>
                    <a:pt x="9621" y="643"/>
                    <a:pt x="10252" y="596"/>
                    <a:pt x="10871" y="536"/>
                  </a:cubicBezTo>
                  <a:cubicBezTo>
                    <a:pt x="11549" y="465"/>
                    <a:pt x="12216" y="370"/>
                    <a:pt x="12823" y="251"/>
                  </a:cubicBezTo>
                  <a:lnTo>
                    <a:pt x="12776" y="48"/>
                  </a:lnTo>
                  <a:cubicBezTo>
                    <a:pt x="12145" y="179"/>
                    <a:pt x="11466" y="262"/>
                    <a:pt x="10776" y="322"/>
                  </a:cubicBezTo>
                  <a:cubicBezTo>
                    <a:pt x="10680" y="346"/>
                    <a:pt x="10597" y="346"/>
                    <a:pt x="10514" y="358"/>
                  </a:cubicBezTo>
                  <a:lnTo>
                    <a:pt x="10025" y="405"/>
                  </a:lnTo>
                  <a:cubicBezTo>
                    <a:pt x="9942" y="405"/>
                    <a:pt x="9847" y="417"/>
                    <a:pt x="9764" y="417"/>
                  </a:cubicBezTo>
                  <a:cubicBezTo>
                    <a:pt x="9597" y="429"/>
                    <a:pt x="9418" y="429"/>
                    <a:pt x="9252" y="441"/>
                  </a:cubicBezTo>
                  <a:cubicBezTo>
                    <a:pt x="9168" y="441"/>
                    <a:pt x="9073" y="465"/>
                    <a:pt x="9002" y="465"/>
                  </a:cubicBezTo>
                  <a:cubicBezTo>
                    <a:pt x="8823" y="465"/>
                    <a:pt x="8656" y="477"/>
                    <a:pt x="8478" y="477"/>
                  </a:cubicBezTo>
                  <a:lnTo>
                    <a:pt x="6930" y="477"/>
                  </a:lnTo>
                  <a:cubicBezTo>
                    <a:pt x="4108" y="441"/>
                    <a:pt x="1465" y="167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rot="2700000">
              <a:off x="2115779" y="4686692"/>
              <a:ext cx="116638" cy="139860"/>
            </a:xfrm>
            <a:custGeom>
              <a:avLst/>
              <a:gdLst/>
              <a:ahLst/>
              <a:cxnLst/>
              <a:rect l="l" t="t" r="r" b="b"/>
              <a:pathLst>
                <a:path w="2215" h="2656" extrusionOk="0">
                  <a:moveTo>
                    <a:pt x="524" y="1"/>
                  </a:moveTo>
                  <a:cubicBezTo>
                    <a:pt x="488" y="24"/>
                    <a:pt x="441" y="36"/>
                    <a:pt x="417" y="48"/>
                  </a:cubicBezTo>
                  <a:lnTo>
                    <a:pt x="2036" y="1727"/>
                  </a:lnTo>
                  <a:lnTo>
                    <a:pt x="0" y="2596"/>
                  </a:lnTo>
                  <a:cubicBezTo>
                    <a:pt x="48" y="2608"/>
                    <a:pt x="84" y="2644"/>
                    <a:pt x="131" y="2656"/>
                  </a:cubicBezTo>
                  <a:lnTo>
                    <a:pt x="2143" y="1810"/>
                  </a:lnTo>
                  <a:lnTo>
                    <a:pt x="2215" y="1775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rot="2700000">
              <a:off x="2147897" y="4710749"/>
              <a:ext cx="131751" cy="175563"/>
            </a:xfrm>
            <a:custGeom>
              <a:avLst/>
              <a:gdLst/>
              <a:ahLst/>
              <a:cxnLst/>
              <a:rect l="l" t="t" r="r" b="b"/>
              <a:pathLst>
                <a:path w="2502" h="3334" extrusionOk="0">
                  <a:moveTo>
                    <a:pt x="679" y="0"/>
                  </a:moveTo>
                  <a:cubicBezTo>
                    <a:pt x="644" y="12"/>
                    <a:pt x="608" y="12"/>
                    <a:pt x="560" y="36"/>
                  </a:cubicBezTo>
                  <a:lnTo>
                    <a:pt x="2334" y="2131"/>
                  </a:lnTo>
                  <a:lnTo>
                    <a:pt x="1" y="3286"/>
                  </a:lnTo>
                  <a:lnTo>
                    <a:pt x="132" y="3334"/>
                  </a:lnTo>
                  <a:lnTo>
                    <a:pt x="2442" y="2191"/>
                  </a:lnTo>
                  <a:lnTo>
                    <a:pt x="2501" y="215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rot="2700000">
              <a:off x="2085787" y="4670533"/>
              <a:ext cx="100367" cy="95996"/>
            </a:xfrm>
            <a:custGeom>
              <a:avLst/>
              <a:gdLst/>
              <a:ahLst/>
              <a:cxnLst/>
              <a:rect l="l" t="t" r="r" b="b"/>
              <a:pathLst>
                <a:path w="1906" h="1823" extrusionOk="0">
                  <a:moveTo>
                    <a:pt x="500" y="0"/>
                  </a:moveTo>
                  <a:cubicBezTo>
                    <a:pt x="465" y="24"/>
                    <a:pt x="441" y="36"/>
                    <a:pt x="393" y="48"/>
                  </a:cubicBezTo>
                  <a:lnTo>
                    <a:pt x="1703" y="1239"/>
                  </a:lnTo>
                  <a:cubicBezTo>
                    <a:pt x="1167" y="1405"/>
                    <a:pt x="500" y="1608"/>
                    <a:pt x="0" y="1751"/>
                  </a:cubicBezTo>
                  <a:cubicBezTo>
                    <a:pt x="48" y="1774"/>
                    <a:pt x="95" y="1786"/>
                    <a:pt x="143" y="1822"/>
                  </a:cubicBezTo>
                  <a:cubicBezTo>
                    <a:pt x="512" y="1715"/>
                    <a:pt x="1060" y="1548"/>
                    <a:pt x="1834" y="1310"/>
                  </a:cubicBezTo>
                  <a:lnTo>
                    <a:pt x="1905" y="1286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rot="2700000">
              <a:off x="2191016" y="4746545"/>
              <a:ext cx="120429" cy="206368"/>
            </a:xfrm>
            <a:custGeom>
              <a:avLst/>
              <a:gdLst/>
              <a:ahLst/>
              <a:cxnLst/>
              <a:rect l="l" t="t" r="r" b="b"/>
              <a:pathLst>
                <a:path w="2287" h="3919" extrusionOk="0">
                  <a:moveTo>
                    <a:pt x="1" y="1"/>
                  </a:moveTo>
                  <a:lnTo>
                    <a:pt x="2144" y="2263"/>
                  </a:lnTo>
                  <a:lnTo>
                    <a:pt x="155" y="3894"/>
                  </a:lnTo>
                  <a:cubicBezTo>
                    <a:pt x="203" y="3906"/>
                    <a:pt x="239" y="3918"/>
                    <a:pt x="274" y="3918"/>
                  </a:cubicBezTo>
                  <a:lnTo>
                    <a:pt x="2287" y="228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rot="2700000">
              <a:off x="2332339" y="4893073"/>
              <a:ext cx="72774" cy="162451"/>
            </a:xfrm>
            <a:custGeom>
              <a:avLst/>
              <a:gdLst/>
              <a:ahLst/>
              <a:cxnLst/>
              <a:rect l="l" t="t" r="r" b="b"/>
              <a:pathLst>
                <a:path w="1382" h="3085" extrusionOk="0">
                  <a:moveTo>
                    <a:pt x="0" y="1"/>
                  </a:moveTo>
                  <a:lnTo>
                    <a:pt x="1263" y="1739"/>
                  </a:lnTo>
                  <a:lnTo>
                    <a:pt x="524" y="3085"/>
                  </a:lnTo>
                  <a:cubicBezTo>
                    <a:pt x="560" y="3061"/>
                    <a:pt x="620" y="3037"/>
                    <a:pt x="667" y="3025"/>
                  </a:cubicBezTo>
                  <a:lnTo>
                    <a:pt x="1382" y="1739"/>
                  </a:lnTo>
                  <a:lnTo>
                    <a:pt x="167" y="60"/>
                  </a:lnTo>
                  <a:cubicBezTo>
                    <a:pt x="96" y="49"/>
                    <a:pt x="60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rot="2700000">
              <a:off x="2385338" y="4960309"/>
              <a:ext cx="51447" cy="102894"/>
            </a:xfrm>
            <a:custGeom>
              <a:avLst/>
              <a:gdLst/>
              <a:ahLst/>
              <a:cxnLst/>
              <a:rect l="l" t="t" r="r" b="b"/>
              <a:pathLst>
                <a:path w="977" h="1954" extrusionOk="0">
                  <a:moveTo>
                    <a:pt x="0" y="1"/>
                  </a:moveTo>
                  <a:lnTo>
                    <a:pt x="858" y="1192"/>
                  </a:lnTo>
                  <a:lnTo>
                    <a:pt x="620" y="1954"/>
                  </a:lnTo>
                  <a:cubicBezTo>
                    <a:pt x="655" y="1942"/>
                    <a:pt x="703" y="1906"/>
                    <a:pt x="751" y="1882"/>
                  </a:cubicBezTo>
                  <a:lnTo>
                    <a:pt x="977" y="1180"/>
                  </a:lnTo>
                  <a:lnTo>
                    <a:pt x="203" y="96"/>
                  </a:lnTo>
                  <a:cubicBezTo>
                    <a:pt x="131" y="61"/>
                    <a:pt x="60" y="3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 rot="2700000">
              <a:off x="2273825" y="4831976"/>
              <a:ext cx="102894" cy="201312"/>
            </a:xfrm>
            <a:custGeom>
              <a:avLst/>
              <a:gdLst/>
              <a:ahLst/>
              <a:cxnLst/>
              <a:rect l="l" t="t" r="r" b="b"/>
              <a:pathLst>
                <a:path w="1954" h="3823" extrusionOk="0">
                  <a:moveTo>
                    <a:pt x="1" y="1"/>
                  </a:moveTo>
                  <a:lnTo>
                    <a:pt x="1810" y="2132"/>
                  </a:lnTo>
                  <a:lnTo>
                    <a:pt x="560" y="3823"/>
                  </a:lnTo>
                  <a:cubicBezTo>
                    <a:pt x="608" y="3823"/>
                    <a:pt x="667" y="3811"/>
                    <a:pt x="715" y="3799"/>
                  </a:cubicBezTo>
                  <a:lnTo>
                    <a:pt x="1918" y="2156"/>
                  </a:lnTo>
                  <a:lnTo>
                    <a:pt x="1953" y="2132"/>
                  </a:lnTo>
                  <a:lnTo>
                    <a:pt x="167" y="36"/>
                  </a:lnTo>
                  <a:cubicBezTo>
                    <a:pt x="108" y="13"/>
                    <a:pt x="60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 rot="2700000">
              <a:off x="2230032" y="4783709"/>
              <a:ext cx="109792" cy="214477"/>
            </a:xfrm>
            <a:custGeom>
              <a:avLst/>
              <a:gdLst/>
              <a:ahLst/>
              <a:cxnLst/>
              <a:rect l="l" t="t" r="r" b="b"/>
              <a:pathLst>
                <a:path w="2085" h="4073" extrusionOk="0">
                  <a:moveTo>
                    <a:pt x="1" y="1"/>
                  </a:moveTo>
                  <a:lnTo>
                    <a:pt x="1942" y="2203"/>
                  </a:lnTo>
                  <a:lnTo>
                    <a:pt x="84" y="4061"/>
                  </a:lnTo>
                  <a:cubicBezTo>
                    <a:pt x="120" y="4061"/>
                    <a:pt x="168" y="4061"/>
                    <a:pt x="215" y="4073"/>
                  </a:cubicBezTo>
                  <a:lnTo>
                    <a:pt x="2061" y="2239"/>
                  </a:lnTo>
                  <a:lnTo>
                    <a:pt x="2084" y="2215"/>
                  </a:lnTo>
                  <a:lnTo>
                    <a:pt x="156" y="13"/>
                  </a:lnTo>
                  <a:cubicBezTo>
                    <a:pt x="108" y="13"/>
                    <a:pt x="60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3"/>
          <p:cNvGrpSpPr/>
          <p:nvPr/>
        </p:nvGrpSpPr>
        <p:grpSpPr>
          <a:xfrm rot="10390557">
            <a:off x="-90176" y="-1036725"/>
            <a:ext cx="1557907" cy="2262658"/>
            <a:chOff x="1952025" y="2524800"/>
            <a:chExt cx="536400" cy="779025"/>
          </a:xfrm>
        </p:grpSpPr>
        <p:sp>
          <p:nvSpPr>
            <p:cNvPr id="380" name="Google Shape;380;p3"/>
            <p:cNvSpPr/>
            <p:nvPr/>
          </p:nvSpPr>
          <p:spPr>
            <a:xfrm>
              <a:off x="1952025" y="2782100"/>
              <a:ext cx="373575" cy="343625"/>
            </a:xfrm>
            <a:custGeom>
              <a:avLst/>
              <a:gdLst/>
              <a:ahLst/>
              <a:cxnLst/>
              <a:rect l="l" t="t" r="r" b="b"/>
              <a:pathLst>
                <a:path w="14943" h="13745" extrusionOk="0">
                  <a:moveTo>
                    <a:pt x="3727" y="0"/>
                  </a:moveTo>
                  <a:cubicBezTo>
                    <a:pt x="3082" y="0"/>
                    <a:pt x="2543" y="205"/>
                    <a:pt x="2155" y="640"/>
                  </a:cubicBezTo>
                  <a:cubicBezTo>
                    <a:pt x="0" y="3057"/>
                    <a:pt x="3001" y="7832"/>
                    <a:pt x="4263" y="9141"/>
                  </a:cubicBezTo>
                  <a:cubicBezTo>
                    <a:pt x="5288" y="10205"/>
                    <a:pt x="8743" y="13744"/>
                    <a:pt x="11604" y="13744"/>
                  </a:cubicBezTo>
                  <a:cubicBezTo>
                    <a:pt x="12298" y="13744"/>
                    <a:pt x="12957" y="13536"/>
                    <a:pt x="13538" y="13035"/>
                  </a:cubicBezTo>
                  <a:cubicBezTo>
                    <a:pt x="13538" y="13035"/>
                    <a:pt x="14943" y="8891"/>
                    <a:pt x="11323" y="4891"/>
                  </a:cubicBezTo>
                  <a:cubicBezTo>
                    <a:pt x="8604" y="1868"/>
                    <a:pt x="5677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2005900" y="2790350"/>
              <a:ext cx="423275" cy="510200"/>
            </a:xfrm>
            <a:custGeom>
              <a:avLst/>
              <a:gdLst/>
              <a:ahLst/>
              <a:cxnLst/>
              <a:rect l="l" t="t" r="r" b="b"/>
              <a:pathLst>
                <a:path w="16931" h="20408" extrusionOk="0">
                  <a:moveTo>
                    <a:pt x="346" y="1"/>
                  </a:moveTo>
                  <a:cubicBezTo>
                    <a:pt x="226" y="96"/>
                    <a:pt x="95" y="179"/>
                    <a:pt x="0" y="298"/>
                  </a:cubicBezTo>
                  <a:cubicBezTo>
                    <a:pt x="1512" y="1977"/>
                    <a:pt x="4584" y="5370"/>
                    <a:pt x="7704" y="9026"/>
                  </a:cubicBezTo>
                  <a:cubicBezTo>
                    <a:pt x="7799" y="9157"/>
                    <a:pt x="7906" y="9264"/>
                    <a:pt x="7989" y="9383"/>
                  </a:cubicBezTo>
                  <a:cubicBezTo>
                    <a:pt x="8156" y="9561"/>
                    <a:pt x="8299" y="9752"/>
                    <a:pt x="8466" y="9942"/>
                  </a:cubicBezTo>
                  <a:cubicBezTo>
                    <a:pt x="8561" y="10050"/>
                    <a:pt x="8656" y="10169"/>
                    <a:pt x="8751" y="10276"/>
                  </a:cubicBezTo>
                  <a:cubicBezTo>
                    <a:pt x="8930" y="10478"/>
                    <a:pt x="9085" y="10669"/>
                    <a:pt x="9275" y="10883"/>
                  </a:cubicBezTo>
                  <a:cubicBezTo>
                    <a:pt x="9347" y="10966"/>
                    <a:pt x="9418" y="11062"/>
                    <a:pt x="9513" y="11145"/>
                  </a:cubicBezTo>
                  <a:cubicBezTo>
                    <a:pt x="9751" y="11443"/>
                    <a:pt x="10001" y="11728"/>
                    <a:pt x="10240" y="12014"/>
                  </a:cubicBezTo>
                  <a:cubicBezTo>
                    <a:pt x="10311" y="12097"/>
                    <a:pt x="10371" y="12169"/>
                    <a:pt x="10442" y="12264"/>
                  </a:cubicBezTo>
                  <a:cubicBezTo>
                    <a:pt x="10609" y="12466"/>
                    <a:pt x="10787" y="12681"/>
                    <a:pt x="10954" y="12871"/>
                  </a:cubicBezTo>
                  <a:cubicBezTo>
                    <a:pt x="13359" y="15812"/>
                    <a:pt x="15502" y="18562"/>
                    <a:pt x="16621" y="20408"/>
                  </a:cubicBezTo>
                  <a:lnTo>
                    <a:pt x="16931" y="20063"/>
                  </a:lnTo>
                  <a:cubicBezTo>
                    <a:pt x="15788" y="18205"/>
                    <a:pt x="13716" y="15526"/>
                    <a:pt x="11395" y="12693"/>
                  </a:cubicBezTo>
                  <a:cubicBezTo>
                    <a:pt x="11359" y="12657"/>
                    <a:pt x="11323" y="12597"/>
                    <a:pt x="11275" y="12550"/>
                  </a:cubicBezTo>
                  <a:lnTo>
                    <a:pt x="10835" y="12014"/>
                  </a:lnTo>
                  <a:cubicBezTo>
                    <a:pt x="10740" y="11895"/>
                    <a:pt x="10644" y="11788"/>
                    <a:pt x="10549" y="11669"/>
                  </a:cubicBezTo>
                  <a:cubicBezTo>
                    <a:pt x="10359" y="11443"/>
                    <a:pt x="10168" y="11204"/>
                    <a:pt x="9966" y="10990"/>
                  </a:cubicBezTo>
                  <a:cubicBezTo>
                    <a:pt x="9906" y="10907"/>
                    <a:pt x="9847" y="10847"/>
                    <a:pt x="9787" y="10776"/>
                  </a:cubicBezTo>
                  <a:cubicBezTo>
                    <a:pt x="9549" y="10490"/>
                    <a:pt x="9311" y="10216"/>
                    <a:pt x="9073" y="9942"/>
                  </a:cubicBezTo>
                  <a:cubicBezTo>
                    <a:pt x="8978" y="9823"/>
                    <a:pt x="8870" y="9704"/>
                    <a:pt x="8775" y="9585"/>
                  </a:cubicBezTo>
                  <a:cubicBezTo>
                    <a:pt x="8632" y="9407"/>
                    <a:pt x="8477" y="9240"/>
                    <a:pt x="8335" y="9061"/>
                  </a:cubicBezTo>
                  <a:cubicBezTo>
                    <a:pt x="8227" y="8930"/>
                    <a:pt x="8108" y="8811"/>
                    <a:pt x="8001" y="8680"/>
                  </a:cubicBezTo>
                  <a:cubicBezTo>
                    <a:pt x="7930" y="8585"/>
                    <a:pt x="7835" y="8490"/>
                    <a:pt x="7763" y="8395"/>
                  </a:cubicBezTo>
                  <a:cubicBezTo>
                    <a:pt x="4727" y="4870"/>
                    <a:pt x="1834" y="1620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249675" y="2524800"/>
              <a:ext cx="238750" cy="501950"/>
            </a:xfrm>
            <a:custGeom>
              <a:avLst/>
              <a:gdLst/>
              <a:ahLst/>
              <a:cxnLst/>
              <a:rect l="l" t="t" r="r" b="b"/>
              <a:pathLst>
                <a:path w="9550" h="20078" extrusionOk="0">
                  <a:moveTo>
                    <a:pt x="3727" y="0"/>
                  </a:moveTo>
                  <a:cubicBezTo>
                    <a:pt x="2149" y="0"/>
                    <a:pt x="1482" y="1884"/>
                    <a:pt x="798" y="4312"/>
                  </a:cubicBezTo>
                  <a:cubicBezTo>
                    <a:pt x="0" y="7229"/>
                    <a:pt x="191" y="12885"/>
                    <a:pt x="1572" y="15921"/>
                  </a:cubicBezTo>
                  <a:cubicBezTo>
                    <a:pt x="2796" y="18612"/>
                    <a:pt x="4105" y="20078"/>
                    <a:pt x="5555" y="20078"/>
                  </a:cubicBezTo>
                  <a:cubicBezTo>
                    <a:pt x="5741" y="20078"/>
                    <a:pt x="5929" y="20053"/>
                    <a:pt x="6120" y="20005"/>
                  </a:cubicBezTo>
                  <a:cubicBezTo>
                    <a:pt x="6120" y="20005"/>
                    <a:pt x="9549" y="18659"/>
                    <a:pt x="9013" y="10861"/>
                  </a:cubicBezTo>
                  <a:cubicBezTo>
                    <a:pt x="8597" y="4789"/>
                    <a:pt x="7180" y="1205"/>
                    <a:pt x="4799" y="240"/>
                  </a:cubicBezTo>
                  <a:cubicBezTo>
                    <a:pt x="4400" y="77"/>
                    <a:pt x="4045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330050" y="2525150"/>
              <a:ext cx="87525" cy="778675"/>
            </a:xfrm>
            <a:custGeom>
              <a:avLst/>
              <a:gdLst/>
              <a:ahLst/>
              <a:cxnLst/>
              <a:rect l="l" t="t" r="r" b="b"/>
              <a:pathLst>
                <a:path w="3501" h="31147" extrusionOk="0">
                  <a:moveTo>
                    <a:pt x="441" y="0"/>
                  </a:moveTo>
                  <a:cubicBezTo>
                    <a:pt x="274" y="0"/>
                    <a:pt x="131" y="24"/>
                    <a:pt x="0" y="72"/>
                  </a:cubicBezTo>
                  <a:lnTo>
                    <a:pt x="1512" y="15490"/>
                  </a:lnTo>
                  <a:lnTo>
                    <a:pt x="3060" y="31147"/>
                  </a:lnTo>
                  <a:lnTo>
                    <a:pt x="3501" y="31099"/>
                  </a:lnTo>
                  <a:lnTo>
                    <a:pt x="1905" y="1484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"/>
          <p:cNvSpPr txBox="1">
            <a:spLocks noGrp="1"/>
          </p:cNvSpPr>
          <p:nvPr>
            <p:ph type="body" idx="1"/>
          </p:nvPr>
        </p:nvSpPr>
        <p:spPr>
          <a:xfrm>
            <a:off x="713225" y="1715675"/>
            <a:ext cx="77175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387" name="Google Shape;387;p4"/>
          <p:cNvGrpSpPr/>
          <p:nvPr/>
        </p:nvGrpSpPr>
        <p:grpSpPr>
          <a:xfrm>
            <a:off x="-635614" y="-665965"/>
            <a:ext cx="2368385" cy="1940862"/>
            <a:chOff x="3586211" y="-724540"/>
            <a:chExt cx="2368385" cy="1940862"/>
          </a:xfrm>
        </p:grpSpPr>
        <p:grpSp>
          <p:nvGrpSpPr>
            <p:cNvPr id="388" name="Google Shape;388;p4"/>
            <p:cNvGrpSpPr/>
            <p:nvPr/>
          </p:nvGrpSpPr>
          <p:grpSpPr>
            <a:xfrm>
              <a:off x="3586211" y="-484535"/>
              <a:ext cx="1949365" cy="1700857"/>
              <a:chOff x="2216761" y="-454735"/>
              <a:chExt cx="1949365" cy="1700857"/>
            </a:xfrm>
          </p:grpSpPr>
          <p:sp>
            <p:nvSpPr>
              <p:cNvPr id="389" name="Google Shape;389;p4"/>
              <p:cNvSpPr/>
              <p:nvPr/>
            </p:nvSpPr>
            <p:spPr>
              <a:xfrm rot="7543098">
                <a:off x="2809980" y="-530512"/>
                <a:ext cx="762927" cy="1852411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30819" extrusionOk="0">
                    <a:moveTo>
                      <a:pt x="10452" y="0"/>
                    </a:moveTo>
                    <a:cubicBezTo>
                      <a:pt x="10449" y="0"/>
                      <a:pt x="10445" y="1"/>
                      <a:pt x="10442" y="1"/>
                    </a:cubicBezTo>
                    <a:cubicBezTo>
                      <a:pt x="9573" y="60"/>
                      <a:pt x="7144" y="3132"/>
                      <a:pt x="4537" y="7764"/>
                    </a:cubicBezTo>
                    <a:cubicBezTo>
                      <a:pt x="1929" y="12383"/>
                      <a:pt x="1263" y="17860"/>
                      <a:pt x="1263" y="17860"/>
                    </a:cubicBezTo>
                    <a:cubicBezTo>
                      <a:pt x="1" y="24516"/>
                      <a:pt x="715" y="29862"/>
                      <a:pt x="2822" y="30624"/>
                    </a:cubicBezTo>
                    <a:cubicBezTo>
                      <a:pt x="3187" y="30753"/>
                      <a:pt x="3609" y="30819"/>
                      <a:pt x="4065" y="30819"/>
                    </a:cubicBezTo>
                    <a:cubicBezTo>
                      <a:pt x="6258" y="30819"/>
                      <a:pt x="9240" y="29295"/>
                      <a:pt x="10502" y="25944"/>
                    </a:cubicBezTo>
                    <a:cubicBezTo>
                      <a:pt x="12038" y="21908"/>
                      <a:pt x="12693" y="16015"/>
                      <a:pt x="12574" y="12169"/>
                    </a:cubicBezTo>
                    <a:cubicBezTo>
                      <a:pt x="12455" y="8325"/>
                      <a:pt x="11331" y="0"/>
                      <a:pt x="10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 rot="7543098">
                <a:off x="2823344" y="-516959"/>
                <a:ext cx="717848" cy="1850007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30779" extrusionOk="0">
                    <a:moveTo>
                      <a:pt x="9776" y="1"/>
                    </a:moveTo>
                    <a:cubicBezTo>
                      <a:pt x="9692" y="1"/>
                      <a:pt x="9621" y="24"/>
                      <a:pt x="9549" y="72"/>
                    </a:cubicBezTo>
                    <a:cubicBezTo>
                      <a:pt x="9395" y="667"/>
                      <a:pt x="9204" y="1489"/>
                      <a:pt x="8954" y="2465"/>
                    </a:cubicBezTo>
                    <a:lnTo>
                      <a:pt x="8418" y="1025"/>
                    </a:lnTo>
                    <a:cubicBezTo>
                      <a:pt x="8371" y="1084"/>
                      <a:pt x="8311" y="1144"/>
                      <a:pt x="8263" y="1203"/>
                    </a:cubicBezTo>
                    <a:lnTo>
                      <a:pt x="8883" y="2822"/>
                    </a:lnTo>
                    <a:cubicBezTo>
                      <a:pt x="8680" y="3632"/>
                      <a:pt x="8466" y="4537"/>
                      <a:pt x="8228" y="5537"/>
                    </a:cubicBezTo>
                    <a:lnTo>
                      <a:pt x="6751" y="3168"/>
                    </a:lnTo>
                    <a:lnTo>
                      <a:pt x="6609" y="3346"/>
                    </a:lnTo>
                    <a:lnTo>
                      <a:pt x="8144" y="5811"/>
                    </a:lnTo>
                    <a:cubicBezTo>
                      <a:pt x="7942" y="6644"/>
                      <a:pt x="7728" y="7525"/>
                      <a:pt x="7501" y="8454"/>
                    </a:cubicBezTo>
                    <a:lnTo>
                      <a:pt x="5346" y="5275"/>
                    </a:lnTo>
                    <a:cubicBezTo>
                      <a:pt x="5299" y="5335"/>
                      <a:pt x="5275" y="5418"/>
                      <a:pt x="5227" y="5477"/>
                    </a:cubicBezTo>
                    <a:lnTo>
                      <a:pt x="7442" y="8728"/>
                    </a:lnTo>
                    <a:cubicBezTo>
                      <a:pt x="7228" y="9645"/>
                      <a:pt x="7001" y="10573"/>
                      <a:pt x="6775" y="11550"/>
                    </a:cubicBezTo>
                    <a:lnTo>
                      <a:pt x="3572" y="8359"/>
                    </a:lnTo>
                    <a:cubicBezTo>
                      <a:pt x="3549" y="8418"/>
                      <a:pt x="3513" y="8490"/>
                      <a:pt x="3477" y="8549"/>
                    </a:cubicBezTo>
                    <a:lnTo>
                      <a:pt x="6716" y="11788"/>
                    </a:lnTo>
                    <a:cubicBezTo>
                      <a:pt x="6537" y="12502"/>
                      <a:pt x="6370" y="13228"/>
                      <a:pt x="6192" y="13967"/>
                    </a:cubicBezTo>
                    <a:lnTo>
                      <a:pt x="2656" y="10335"/>
                    </a:lnTo>
                    <a:cubicBezTo>
                      <a:pt x="2620" y="10419"/>
                      <a:pt x="2596" y="10478"/>
                      <a:pt x="2560" y="10550"/>
                    </a:cubicBezTo>
                    <a:lnTo>
                      <a:pt x="6144" y="14205"/>
                    </a:lnTo>
                    <a:cubicBezTo>
                      <a:pt x="5954" y="14943"/>
                      <a:pt x="5799" y="15681"/>
                      <a:pt x="5620" y="16431"/>
                    </a:cubicBezTo>
                    <a:lnTo>
                      <a:pt x="1763" y="12800"/>
                    </a:lnTo>
                    <a:cubicBezTo>
                      <a:pt x="1727" y="12871"/>
                      <a:pt x="1715" y="12943"/>
                      <a:pt x="1691" y="13014"/>
                    </a:cubicBezTo>
                    <a:lnTo>
                      <a:pt x="5561" y="16669"/>
                    </a:lnTo>
                    <a:cubicBezTo>
                      <a:pt x="5358" y="17455"/>
                      <a:pt x="5180" y="18253"/>
                      <a:pt x="5001" y="19051"/>
                    </a:cubicBezTo>
                    <a:lnTo>
                      <a:pt x="1013" y="15622"/>
                    </a:lnTo>
                    <a:lnTo>
                      <a:pt x="977" y="15848"/>
                    </a:lnTo>
                    <a:lnTo>
                      <a:pt x="4965" y="19265"/>
                    </a:lnTo>
                    <a:cubicBezTo>
                      <a:pt x="4751" y="20194"/>
                      <a:pt x="4549" y="21098"/>
                      <a:pt x="4334" y="21980"/>
                    </a:cubicBezTo>
                    <a:lnTo>
                      <a:pt x="441" y="18824"/>
                    </a:lnTo>
                    <a:cubicBezTo>
                      <a:pt x="417" y="18896"/>
                      <a:pt x="405" y="18991"/>
                      <a:pt x="393" y="19062"/>
                    </a:cubicBezTo>
                    <a:lnTo>
                      <a:pt x="4275" y="22218"/>
                    </a:lnTo>
                    <a:cubicBezTo>
                      <a:pt x="4132" y="22837"/>
                      <a:pt x="3989" y="23468"/>
                      <a:pt x="3858" y="24075"/>
                    </a:cubicBezTo>
                    <a:lnTo>
                      <a:pt x="143" y="21098"/>
                    </a:lnTo>
                    <a:cubicBezTo>
                      <a:pt x="120" y="21194"/>
                      <a:pt x="120" y="21265"/>
                      <a:pt x="108" y="21337"/>
                    </a:cubicBezTo>
                    <a:lnTo>
                      <a:pt x="3811" y="24301"/>
                    </a:lnTo>
                    <a:cubicBezTo>
                      <a:pt x="3572" y="25385"/>
                      <a:pt x="3358" y="26432"/>
                      <a:pt x="3144" y="27397"/>
                    </a:cubicBezTo>
                    <a:lnTo>
                      <a:pt x="1" y="25004"/>
                    </a:lnTo>
                    <a:lnTo>
                      <a:pt x="1" y="25004"/>
                    </a:lnTo>
                    <a:cubicBezTo>
                      <a:pt x="1" y="25087"/>
                      <a:pt x="24" y="25182"/>
                      <a:pt x="24" y="25266"/>
                    </a:cubicBezTo>
                    <a:lnTo>
                      <a:pt x="3096" y="27623"/>
                    </a:lnTo>
                    <a:cubicBezTo>
                      <a:pt x="2858" y="28778"/>
                      <a:pt x="2644" y="29826"/>
                      <a:pt x="2477" y="30731"/>
                    </a:cubicBezTo>
                    <a:cubicBezTo>
                      <a:pt x="2537" y="30742"/>
                      <a:pt x="2608" y="30754"/>
                      <a:pt x="2679" y="30778"/>
                    </a:cubicBezTo>
                    <a:cubicBezTo>
                      <a:pt x="2799" y="30183"/>
                      <a:pt x="2918" y="29528"/>
                      <a:pt x="3072" y="28826"/>
                    </a:cubicBezTo>
                    <a:lnTo>
                      <a:pt x="8335" y="28492"/>
                    </a:lnTo>
                    <a:cubicBezTo>
                      <a:pt x="8406" y="28421"/>
                      <a:pt x="8478" y="28349"/>
                      <a:pt x="8537" y="28278"/>
                    </a:cubicBezTo>
                    <a:lnTo>
                      <a:pt x="8537" y="28278"/>
                    </a:lnTo>
                    <a:lnTo>
                      <a:pt x="3120" y="28611"/>
                    </a:lnTo>
                    <a:cubicBezTo>
                      <a:pt x="3275" y="27802"/>
                      <a:pt x="3477" y="26921"/>
                      <a:pt x="3668" y="25992"/>
                    </a:cubicBezTo>
                    <a:lnTo>
                      <a:pt x="10168" y="25135"/>
                    </a:lnTo>
                    <a:cubicBezTo>
                      <a:pt x="10204" y="25063"/>
                      <a:pt x="10216" y="24980"/>
                      <a:pt x="10240" y="24908"/>
                    </a:cubicBezTo>
                    <a:lnTo>
                      <a:pt x="10240" y="24908"/>
                    </a:lnTo>
                    <a:lnTo>
                      <a:pt x="3727" y="25766"/>
                    </a:lnTo>
                    <a:cubicBezTo>
                      <a:pt x="3906" y="24980"/>
                      <a:pt x="4084" y="24170"/>
                      <a:pt x="4263" y="23337"/>
                    </a:cubicBezTo>
                    <a:lnTo>
                      <a:pt x="11050" y="21789"/>
                    </a:lnTo>
                    <a:lnTo>
                      <a:pt x="11097" y="21563"/>
                    </a:lnTo>
                    <a:lnTo>
                      <a:pt x="4323" y="23075"/>
                    </a:lnTo>
                    <a:cubicBezTo>
                      <a:pt x="4501" y="22325"/>
                      <a:pt x="4680" y="21527"/>
                      <a:pt x="4858" y="20729"/>
                    </a:cubicBezTo>
                    <a:lnTo>
                      <a:pt x="11538" y="18955"/>
                    </a:lnTo>
                    <a:cubicBezTo>
                      <a:pt x="11562" y="18884"/>
                      <a:pt x="11562" y="18812"/>
                      <a:pt x="11573" y="18729"/>
                    </a:cubicBezTo>
                    <a:lnTo>
                      <a:pt x="11573" y="18729"/>
                    </a:lnTo>
                    <a:lnTo>
                      <a:pt x="4906" y="20491"/>
                    </a:lnTo>
                    <a:cubicBezTo>
                      <a:pt x="5096" y="19622"/>
                      <a:pt x="5311" y="18729"/>
                      <a:pt x="5513" y="17836"/>
                    </a:cubicBezTo>
                    <a:lnTo>
                      <a:pt x="11823" y="16253"/>
                    </a:lnTo>
                    <a:cubicBezTo>
                      <a:pt x="11823" y="16169"/>
                      <a:pt x="11835" y="16098"/>
                      <a:pt x="11835" y="16026"/>
                    </a:cubicBezTo>
                    <a:lnTo>
                      <a:pt x="11835" y="16026"/>
                    </a:lnTo>
                    <a:lnTo>
                      <a:pt x="5561" y="17622"/>
                    </a:lnTo>
                    <a:cubicBezTo>
                      <a:pt x="5716" y="16907"/>
                      <a:pt x="5906" y="16169"/>
                      <a:pt x="6061" y="15455"/>
                    </a:cubicBezTo>
                    <a:lnTo>
                      <a:pt x="11943" y="13609"/>
                    </a:lnTo>
                    <a:lnTo>
                      <a:pt x="11943" y="13395"/>
                    </a:lnTo>
                    <a:lnTo>
                      <a:pt x="6108" y="15217"/>
                    </a:lnTo>
                    <a:cubicBezTo>
                      <a:pt x="6323" y="14371"/>
                      <a:pt x="6513" y="13514"/>
                      <a:pt x="6704" y="12681"/>
                    </a:cubicBezTo>
                    <a:lnTo>
                      <a:pt x="11883" y="11383"/>
                    </a:lnTo>
                    <a:cubicBezTo>
                      <a:pt x="11883" y="11312"/>
                      <a:pt x="11871" y="11252"/>
                      <a:pt x="11871" y="11169"/>
                    </a:cubicBezTo>
                    <a:lnTo>
                      <a:pt x="6751" y="12455"/>
                    </a:lnTo>
                    <a:cubicBezTo>
                      <a:pt x="6918" y="11752"/>
                      <a:pt x="7073" y="11050"/>
                      <a:pt x="7240" y="10371"/>
                    </a:cubicBezTo>
                    <a:lnTo>
                      <a:pt x="11681" y="8895"/>
                    </a:lnTo>
                    <a:cubicBezTo>
                      <a:pt x="11681" y="8823"/>
                      <a:pt x="11657" y="8764"/>
                      <a:pt x="11657" y="8692"/>
                    </a:cubicBezTo>
                    <a:lnTo>
                      <a:pt x="7299" y="10145"/>
                    </a:lnTo>
                    <a:cubicBezTo>
                      <a:pt x="7537" y="9180"/>
                      <a:pt x="7763" y="8240"/>
                      <a:pt x="7966" y="7335"/>
                    </a:cubicBezTo>
                    <a:lnTo>
                      <a:pt x="11347" y="6132"/>
                    </a:lnTo>
                    <a:cubicBezTo>
                      <a:pt x="11335" y="6049"/>
                      <a:pt x="11335" y="5989"/>
                      <a:pt x="11323" y="5918"/>
                    </a:cubicBezTo>
                    <a:lnTo>
                      <a:pt x="8025" y="7097"/>
                    </a:lnTo>
                    <a:cubicBezTo>
                      <a:pt x="8228" y="6287"/>
                      <a:pt x="8406" y="5537"/>
                      <a:pt x="8585" y="4835"/>
                    </a:cubicBezTo>
                    <a:lnTo>
                      <a:pt x="11002" y="3906"/>
                    </a:lnTo>
                    <a:cubicBezTo>
                      <a:pt x="10990" y="3834"/>
                      <a:pt x="10978" y="3775"/>
                      <a:pt x="10978" y="3703"/>
                    </a:cubicBezTo>
                    <a:lnTo>
                      <a:pt x="8644" y="4596"/>
                    </a:lnTo>
                    <a:cubicBezTo>
                      <a:pt x="8918" y="3430"/>
                      <a:pt x="9180" y="2406"/>
                      <a:pt x="9383" y="1548"/>
                    </a:cubicBezTo>
                    <a:lnTo>
                      <a:pt x="10383" y="1084"/>
                    </a:lnTo>
                    <a:cubicBezTo>
                      <a:pt x="10371" y="1013"/>
                      <a:pt x="10335" y="953"/>
                      <a:pt x="10323" y="894"/>
                    </a:cubicBezTo>
                    <a:lnTo>
                      <a:pt x="9442" y="1286"/>
                    </a:lnTo>
                    <a:cubicBezTo>
                      <a:pt x="9561" y="786"/>
                      <a:pt x="9680" y="358"/>
                      <a:pt x="9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4"/>
            <p:cNvSpPr/>
            <p:nvPr/>
          </p:nvSpPr>
          <p:spPr>
            <a:xfrm rot="7543098">
              <a:off x="4755907" y="-846286"/>
              <a:ext cx="606892" cy="1768924"/>
            </a:xfrm>
            <a:custGeom>
              <a:avLst/>
              <a:gdLst/>
              <a:ahLst/>
              <a:cxnLst/>
              <a:rect l="l" t="t" r="r" b="b"/>
              <a:pathLst>
                <a:path w="10097" h="29430" extrusionOk="0">
                  <a:moveTo>
                    <a:pt x="2565" y="0"/>
                  </a:moveTo>
                  <a:cubicBezTo>
                    <a:pt x="1598" y="0"/>
                    <a:pt x="884" y="1702"/>
                    <a:pt x="596" y="5323"/>
                  </a:cubicBezTo>
                  <a:cubicBezTo>
                    <a:pt x="0" y="12931"/>
                    <a:pt x="4918" y="27611"/>
                    <a:pt x="4918" y="27611"/>
                  </a:cubicBezTo>
                  <a:cubicBezTo>
                    <a:pt x="5312" y="28848"/>
                    <a:pt x="6189" y="29429"/>
                    <a:pt x="7103" y="29429"/>
                  </a:cubicBezTo>
                  <a:cubicBezTo>
                    <a:pt x="8451" y="29429"/>
                    <a:pt x="9881" y="28165"/>
                    <a:pt x="9966" y="25873"/>
                  </a:cubicBezTo>
                  <a:cubicBezTo>
                    <a:pt x="10097" y="22039"/>
                    <a:pt x="9228" y="13288"/>
                    <a:pt x="6466" y="5930"/>
                  </a:cubicBezTo>
                  <a:cubicBezTo>
                    <a:pt x="5010" y="2075"/>
                    <a:pt x="3633" y="0"/>
                    <a:pt x="2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4"/>
          <p:cNvGrpSpPr/>
          <p:nvPr/>
        </p:nvGrpSpPr>
        <p:grpSpPr>
          <a:xfrm rot="-409443">
            <a:off x="7651824" y="3078100"/>
            <a:ext cx="1557907" cy="2262658"/>
            <a:chOff x="1952025" y="2524800"/>
            <a:chExt cx="536400" cy="779025"/>
          </a:xfrm>
        </p:grpSpPr>
        <p:sp>
          <p:nvSpPr>
            <p:cNvPr id="393" name="Google Shape;393;p4"/>
            <p:cNvSpPr/>
            <p:nvPr/>
          </p:nvSpPr>
          <p:spPr>
            <a:xfrm>
              <a:off x="1952025" y="2782100"/>
              <a:ext cx="373575" cy="343625"/>
            </a:xfrm>
            <a:custGeom>
              <a:avLst/>
              <a:gdLst/>
              <a:ahLst/>
              <a:cxnLst/>
              <a:rect l="l" t="t" r="r" b="b"/>
              <a:pathLst>
                <a:path w="14943" h="13745" extrusionOk="0">
                  <a:moveTo>
                    <a:pt x="3727" y="0"/>
                  </a:moveTo>
                  <a:cubicBezTo>
                    <a:pt x="3082" y="0"/>
                    <a:pt x="2543" y="205"/>
                    <a:pt x="2155" y="640"/>
                  </a:cubicBezTo>
                  <a:cubicBezTo>
                    <a:pt x="0" y="3057"/>
                    <a:pt x="3001" y="7832"/>
                    <a:pt x="4263" y="9141"/>
                  </a:cubicBezTo>
                  <a:cubicBezTo>
                    <a:pt x="5288" y="10205"/>
                    <a:pt x="8743" y="13744"/>
                    <a:pt x="11604" y="13744"/>
                  </a:cubicBezTo>
                  <a:cubicBezTo>
                    <a:pt x="12298" y="13744"/>
                    <a:pt x="12957" y="13536"/>
                    <a:pt x="13538" y="13035"/>
                  </a:cubicBezTo>
                  <a:cubicBezTo>
                    <a:pt x="13538" y="13035"/>
                    <a:pt x="14943" y="8891"/>
                    <a:pt x="11323" y="4891"/>
                  </a:cubicBezTo>
                  <a:cubicBezTo>
                    <a:pt x="8604" y="1868"/>
                    <a:pt x="5677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2005900" y="2790350"/>
              <a:ext cx="423275" cy="510200"/>
            </a:xfrm>
            <a:custGeom>
              <a:avLst/>
              <a:gdLst/>
              <a:ahLst/>
              <a:cxnLst/>
              <a:rect l="l" t="t" r="r" b="b"/>
              <a:pathLst>
                <a:path w="16931" h="20408" extrusionOk="0">
                  <a:moveTo>
                    <a:pt x="346" y="1"/>
                  </a:moveTo>
                  <a:cubicBezTo>
                    <a:pt x="226" y="96"/>
                    <a:pt x="95" y="179"/>
                    <a:pt x="0" y="298"/>
                  </a:cubicBezTo>
                  <a:cubicBezTo>
                    <a:pt x="1512" y="1977"/>
                    <a:pt x="4584" y="5370"/>
                    <a:pt x="7704" y="9026"/>
                  </a:cubicBezTo>
                  <a:cubicBezTo>
                    <a:pt x="7799" y="9157"/>
                    <a:pt x="7906" y="9264"/>
                    <a:pt x="7989" y="9383"/>
                  </a:cubicBezTo>
                  <a:cubicBezTo>
                    <a:pt x="8156" y="9561"/>
                    <a:pt x="8299" y="9752"/>
                    <a:pt x="8466" y="9942"/>
                  </a:cubicBezTo>
                  <a:cubicBezTo>
                    <a:pt x="8561" y="10050"/>
                    <a:pt x="8656" y="10169"/>
                    <a:pt x="8751" y="10276"/>
                  </a:cubicBezTo>
                  <a:cubicBezTo>
                    <a:pt x="8930" y="10478"/>
                    <a:pt x="9085" y="10669"/>
                    <a:pt x="9275" y="10883"/>
                  </a:cubicBezTo>
                  <a:cubicBezTo>
                    <a:pt x="9347" y="10966"/>
                    <a:pt x="9418" y="11062"/>
                    <a:pt x="9513" y="11145"/>
                  </a:cubicBezTo>
                  <a:cubicBezTo>
                    <a:pt x="9751" y="11443"/>
                    <a:pt x="10001" y="11728"/>
                    <a:pt x="10240" y="12014"/>
                  </a:cubicBezTo>
                  <a:cubicBezTo>
                    <a:pt x="10311" y="12097"/>
                    <a:pt x="10371" y="12169"/>
                    <a:pt x="10442" y="12264"/>
                  </a:cubicBezTo>
                  <a:cubicBezTo>
                    <a:pt x="10609" y="12466"/>
                    <a:pt x="10787" y="12681"/>
                    <a:pt x="10954" y="12871"/>
                  </a:cubicBezTo>
                  <a:cubicBezTo>
                    <a:pt x="13359" y="15812"/>
                    <a:pt x="15502" y="18562"/>
                    <a:pt x="16621" y="20408"/>
                  </a:cubicBezTo>
                  <a:lnTo>
                    <a:pt x="16931" y="20063"/>
                  </a:lnTo>
                  <a:cubicBezTo>
                    <a:pt x="15788" y="18205"/>
                    <a:pt x="13716" y="15526"/>
                    <a:pt x="11395" y="12693"/>
                  </a:cubicBezTo>
                  <a:cubicBezTo>
                    <a:pt x="11359" y="12657"/>
                    <a:pt x="11323" y="12597"/>
                    <a:pt x="11275" y="12550"/>
                  </a:cubicBezTo>
                  <a:lnTo>
                    <a:pt x="10835" y="12014"/>
                  </a:lnTo>
                  <a:cubicBezTo>
                    <a:pt x="10740" y="11895"/>
                    <a:pt x="10644" y="11788"/>
                    <a:pt x="10549" y="11669"/>
                  </a:cubicBezTo>
                  <a:cubicBezTo>
                    <a:pt x="10359" y="11443"/>
                    <a:pt x="10168" y="11204"/>
                    <a:pt x="9966" y="10990"/>
                  </a:cubicBezTo>
                  <a:cubicBezTo>
                    <a:pt x="9906" y="10907"/>
                    <a:pt x="9847" y="10847"/>
                    <a:pt x="9787" y="10776"/>
                  </a:cubicBezTo>
                  <a:cubicBezTo>
                    <a:pt x="9549" y="10490"/>
                    <a:pt x="9311" y="10216"/>
                    <a:pt x="9073" y="9942"/>
                  </a:cubicBezTo>
                  <a:cubicBezTo>
                    <a:pt x="8978" y="9823"/>
                    <a:pt x="8870" y="9704"/>
                    <a:pt x="8775" y="9585"/>
                  </a:cubicBezTo>
                  <a:cubicBezTo>
                    <a:pt x="8632" y="9407"/>
                    <a:pt x="8477" y="9240"/>
                    <a:pt x="8335" y="9061"/>
                  </a:cubicBezTo>
                  <a:cubicBezTo>
                    <a:pt x="8227" y="8930"/>
                    <a:pt x="8108" y="8811"/>
                    <a:pt x="8001" y="8680"/>
                  </a:cubicBezTo>
                  <a:cubicBezTo>
                    <a:pt x="7930" y="8585"/>
                    <a:pt x="7835" y="8490"/>
                    <a:pt x="7763" y="8395"/>
                  </a:cubicBezTo>
                  <a:cubicBezTo>
                    <a:pt x="4727" y="4870"/>
                    <a:pt x="1834" y="1620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249675" y="2524800"/>
              <a:ext cx="238750" cy="501950"/>
            </a:xfrm>
            <a:custGeom>
              <a:avLst/>
              <a:gdLst/>
              <a:ahLst/>
              <a:cxnLst/>
              <a:rect l="l" t="t" r="r" b="b"/>
              <a:pathLst>
                <a:path w="9550" h="20078" extrusionOk="0">
                  <a:moveTo>
                    <a:pt x="3727" y="0"/>
                  </a:moveTo>
                  <a:cubicBezTo>
                    <a:pt x="2149" y="0"/>
                    <a:pt x="1482" y="1884"/>
                    <a:pt x="798" y="4312"/>
                  </a:cubicBezTo>
                  <a:cubicBezTo>
                    <a:pt x="0" y="7229"/>
                    <a:pt x="191" y="12885"/>
                    <a:pt x="1572" y="15921"/>
                  </a:cubicBezTo>
                  <a:cubicBezTo>
                    <a:pt x="2796" y="18612"/>
                    <a:pt x="4105" y="20078"/>
                    <a:pt x="5555" y="20078"/>
                  </a:cubicBezTo>
                  <a:cubicBezTo>
                    <a:pt x="5741" y="20078"/>
                    <a:pt x="5929" y="20053"/>
                    <a:pt x="6120" y="20005"/>
                  </a:cubicBezTo>
                  <a:cubicBezTo>
                    <a:pt x="6120" y="20005"/>
                    <a:pt x="9549" y="18659"/>
                    <a:pt x="9013" y="10861"/>
                  </a:cubicBezTo>
                  <a:cubicBezTo>
                    <a:pt x="8597" y="4789"/>
                    <a:pt x="7180" y="1205"/>
                    <a:pt x="4799" y="240"/>
                  </a:cubicBezTo>
                  <a:cubicBezTo>
                    <a:pt x="4400" y="77"/>
                    <a:pt x="4045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330050" y="2525150"/>
              <a:ext cx="87525" cy="778675"/>
            </a:xfrm>
            <a:custGeom>
              <a:avLst/>
              <a:gdLst/>
              <a:ahLst/>
              <a:cxnLst/>
              <a:rect l="l" t="t" r="r" b="b"/>
              <a:pathLst>
                <a:path w="3501" h="31147" extrusionOk="0">
                  <a:moveTo>
                    <a:pt x="441" y="0"/>
                  </a:moveTo>
                  <a:cubicBezTo>
                    <a:pt x="274" y="0"/>
                    <a:pt x="131" y="24"/>
                    <a:pt x="0" y="72"/>
                  </a:cubicBezTo>
                  <a:lnTo>
                    <a:pt x="1512" y="15490"/>
                  </a:lnTo>
                  <a:lnTo>
                    <a:pt x="3060" y="31147"/>
                  </a:lnTo>
                  <a:lnTo>
                    <a:pt x="3501" y="31099"/>
                  </a:lnTo>
                  <a:lnTo>
                    <a:pt x="1905" y="1484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"/>
          <p:cNvSpPr txBox="1">
            <a:spLocks noGrp="1"/>
          </p:cNvSpPr>
          <p:nvPr>
            <p:ph type="title"/>
          </p:nvPr>
        </p:nvSpPr>
        <p:spPr>
          <a:xfrm>
            <a:off x="710875" y="442225"/>
            <a:ext cx="772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0" name="Google Shape;40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>
            <a:off x="5129858" y="4310362"/>
            <a:ext cx="912972" cy="665190"/>
            <a:chOff x="3880914" y="3359134"/>
            <a:chExt cx="968363" cy="705622"/>
          </a:xfrm>
        </p:grpSpPr>
        <p:sp>
          <p:nvSpPr>
            <p:cNvPr id="402" name="Google Shape;402;p5"/>
            <p:cNvSpPr/>
            <p:nvPr/>
          </p:nvSpPr>
          <p:spPr>
            <a:xfrm>
              <a:off x="4364814" y="3503505"/>
              <a:ext cx="97917" cy="225333"/>
            </a:xfrm>
            <a:custGeom>
              <a:avLst/>
              <a:gdLst/>
              <a:ahLst/>
              <a:cxnLst/>
              <a:rect l="l" t="t" r="r" b="b"/>
              <a:pathLst>
                <a:path w="3303" h="10408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668"/>
                    <a:pt x="167" y="1368"/>
                    <a:pt x="267" y="2069"/>
                  </a:cubicBezTo>
                  <a:cubicBezTo>
                    <a:pt x="768" y="5071"/>
                    <a:pt x="1768" y="7906"/>
                    <a:pt x="3303" y="10408"/>
                  </a:cubicBezTo>
                  <a:cubicBezTo>
                    <a:pt x="2802" y="6572"/>
                    <a:pt x="1668" y="30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880914" y="3458214"/>
              <a:ext cx="483916" cy="45855"/>
            </a:xfrm>
            <a:custGeom>
              <a:avLst/>
              <a:gdLst/>
              <a:ahLst/>
              <a:cxnLst/>
              <a:rect l="l" t="t" r="r" b="b"/>
              <a:pathLst>
                <a:path w="29222" h="2769" extrusionOk="0">
                  <a:moveTo>
                    <a:pt x="14644" y="0"/>
                  </a:moveTo>
                  <a:cubicBezTo>
                    <a:pt x="9207" y="0"/>
                    <a:pt x="4170" y="1001"/>
                    <a:pt x="1" y="2769"/>
                  </a:cubicBezTo>
                  <a:lnTo>
                    <a:pt x="29221" y="2769"/>
                  </a:lnTo>
                  <a:cubicBezTo>
                    <a:pt x="25052" y="1001"/>
                    <a:pt x="20048" y="0"/>
                    <a:pt x="146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364814" y="3457651"/>
              <a:ext cx="483353" cy="45871"/>
            </a:xfrm>
            <a:custGeom>
              <a:avLst/>
              <a:gdLst/>
              <a:ahLst/>
              <a:cxnLst/>
              <a:rect l="l" t="t" r="r" b="b"/>
              <a:pathLst>
                <a:path w="29188" h="2770" extrusionOk="0">
                  <a:moveTo>
                    <a:pt x="14611" y="1"/>
                  </a:moveTo>
                  <a:cubicBezTo>
                    <a:pt x="9240" y="1"/>
                    <a:pt x="4170" y="1035"/>
                    <a:pt x="0" y="2769"/>
                  </a:cubicBezTo>
                  <a:lnTo>
                    <a:pt x="29188" y="2769"/>
                  </a:lnTo>
                  <a:cubicBezTo>
                    <a:pt x="25018" y="1001"/>
                    <a:pt x="20015" y="1"/>
                    <a:pt x="146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881460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1" y="0"/>
                  </a:moveTo>
                  <a:cubicBezTo>
                    <a:pt x="4171" y="1735"/>
                    <a:pt x="9174" y="2736"/>
                    <a:pt x="14611" y="2736"/>
                  </a:cubicBezTo>
                  <a:cubicBezTo>
                    <a:pt x="16646" y="2736"/>
                    <a:pt x="18648" y="2602"/>
                    <a:pt x="20616" y="2269"/>
                  </a:cubicBezTo>
                  <a:cubicBezTo>
                    <a:pt x="23284" y="1001"/>
                    <a:pt x="26186" y="234"/>
                    <a:pt x="2922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364814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0" y="0"/>
                  </a:moveTo>
                  <a:cubicBezTo>
                    <a:pt x="3069" y="234"/>
                    <a:pt x="5971" y="1034"/>
                    <a:pt x="8640" y="2335"/>
                  </a:cubicBezTo>
                  <a:cubicBezTo>
                    <a:pt x="10541" y="2602"/>
                    <a:pt x="12543" y="2736"/>
                    <a:pt x="14644" y="2736"/>
                  </a:cubicBezTo>
                  <a:cubicBezTo>
                    <a:pt x="20015" y="2736"/>
                    <a:pt x="25052" y="1702"/>
                    <a:pt x="292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365923" y="3410703"/>
              <a:ext cx="483353" cy="93365"/>
            </a:xfrm>
            <a:custGeom>
              <a:avLst/>
              <a:gdLst/>
              <a:ahLst/>
              <a:cxnLst/>
              <a:rect l="l" t="t" r="r" b="b"/>
              <a:pathLst>
                <a:path w="29188" h="5638" extrusionOk="0">
                  <a:moveTo>
                    <a:pt x="14577" y="0"/>
                  </a:moveTo>
                  <a:cubicBezTo>
                    <a:pt x="10674" y="0"/>
                    <a:pt x="7005" y="1101"/>
                    <a:pt x="3669" y="3002"/>
                  </a:cubicBezTo>
                  <a:cubicBezTo>
                    <a:pt x="2368" y="3770"/>
                    <a:pt x="1101" y="4637"/>
                    <a:pt x="0" y="5638"/>
                  </a:cubicBezTo>
                  <a:cubicBezTo>
                    <a:pt x="4170" y="3870"/>
                    <a:pt x="9173" y="2869"/>
                    <a:pt x="14577" y="2869"/>
                  </a:cubicBezTo>
                  <a:cubicBezTo>
                    <a:pt x="19948" y="2869"/>
                    <a:pt x="25018" y="3936"/>
                    <a:pt x="29188" y="5638"/>
                  </a:cubicBezTo>
                  <a:cubicBezTo>
                    <a:pt x="25018" y="2068"/>
                    <a:pt x="20014" y="0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508438" y="3503505"/>
              <a:ext cx="340838" cy="92819"/>
            </a:xfrm>
            <a:custGeom>
              <a:avLst/>
              <a:gdLst/>
              <a:ahLst/>
              <a:cxnLst/>
              <a:rect l="l" t="t" r="r" b="b"/>
              <a:pathLst>
                <a:path w="20582" h="5605" extrusionOk="0">
                  <a:moveTo>
                    <a:pt x="20582" y="0"/>
                  </a:moveTo>
                  <a:cubicBezTo>
                    <a:pt x="16412" y="1735"/>
                    <a:pt x="11408" y="2736"/>
                    <a:pt x="5971" y="2736"/>
                  </a:cubicBezTo>
                  <a:cubicBezTo>
                    <a:pt x="3903" y="2736"/>
                    <a:pt x="1902" y="2602"/>
                    <a:pt x="0" y="2335"/>
                  </a:cubicBezTo>
                  <a:lnTo>
                    <a:pt x="0" y="2335"/>
                  </a:lnTo>
                  <a:cubicBezTo>
                    <a:pt x="1768" y="3169"/>
                    <a:pt x="3403" y="4237"/>
                    <a:pt x="4837" y="5571"/>
                  </a:cubicBezTo>
                  <a:cubicBezTo>
                    <a:pt x="5237" y="5604"/>
                    <a:pt x="5604" y="5604"/>
                    <a:pt x="5971" y="5604"/>
                  </a:cubicBezTo>
                  <a:cubicBezTo>
                    <a:pt x="11342" y="5604"/>
                    <a:pt x="16412" y="3536"/>
                    <a:pt x="2058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lnTo>
                    <a:pt x="20682" y="20682"/>
                  </a:lnTo>
                  <a:cubicBezTo>
                    <a:pt x="20248" y="15211"/>
                    <a:pt x="18147" y="10208"/>
                    <a:pt x="14311" y="6372"/>
                  </a:cubicBezTo>
                  <a:cubicBezTo>
                    <a:pt x="14010" y="6071"/>
                    <a:pt x="13777" y="5838"/>
                    <a:pt x="13477" y="5571"/>
                  </a:cubicBezTo>
                  <a:cubicBezTo>
                    <a:pt x="8506" y="5271"/>
                    <a:pt x="3903" y="326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cubicBezTo>
                    <a:pt x="3303" y="3870"/>
                    <a:pt x="5304" y="8506"/>
                    <a:pt x="5604" y="13443"/>
                  </a:cubicBezTo>
                  <a:cubicBezTo>
                    <a:pt x="5838" y="13744"/>
                    <a:pt x="6138" y="14044"/>
                    <a:pt x="6405" y="14277"/>
                  </a:cubicBezTo>
                  <a:cubicBezTo>
                    <a:pt x="10241" y="18113"/>
                    <a:pt x="15245" y="20215"/>
                    <a:pt x="20682" y="206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364814" y="3506519"/>
              <a:ext cx="232141" cy="96006"/>
            </a:xfrm>
            <a:custGeom>
              <a:avLst/>
              <a:gdLst/>
              <a:ahLst/>
              <a:cxnLst/>
              <a:rect l="l" t="t" r="r" b="b"/>
              <a:pathLst>
                <a:path w="13477" h="5572" extrusionOk="0">
                  <a:moveTo>
                    <a:pt x="0" y="0"/>
                  </a:moveTo>
                  <a:lnTo>
                    <a:pt x="0" y="0"/>
                  </a:lnTo>
                  <a:cubicBezTo>
                    <a:pt x="3903" y="3269"/>
                    <a:pt x="8506" y="5338"/>
                    <a:pt x="13477" y="5571"/>
                  </a:cubicBezTo>
                  <a:cubicBezTo>
                    <a:pt x="12009" y="4270"/>
                    <a:pt x="10408" y="3203"/>
                    <a:pt x="8640" y="2335"/>
                  </a:cubicBezTo>
                  <a:cubicBezTo>
                    <a:pt x="5504" y="1868"/>
                    <a:pt x="2602" y="106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400169" y="3360062"/>
              <a:ext cx="66853" cy="37989"/>
            </a:xfrm>
            <a:custGeom>
              <a:avLst/>
              <a:gdLst/>
              <a:ahLst/>
              <a:cxnLst/>
              <a:rect l="l" t="t" r="r" b="b"/>
              <a:pathLst>
                <a:path w="4037" h="2294" extrusionOk="0">
                  <a:moveTo>
                    <a:pt x="3051" y="0"/>
                  </a:moveTo>
                  <a:cubicBezTo>
                    <a:pt x="1348" y="0"/>
                    <a:pt x="402" y="1300"/>
                    <a:pt x="0" y="2227"/>
                  </a:cubicBezTo>
                  <a:cubicBezTo>
                    <a:pt x="34" y="2227"/>
                    <a:pt x="100" y="2260"/>
                    <a:pt x="134" y="2294"/>
                  </a:cubicBezTo>
                  <a:cubicBezTo>
                    <a:pt x="968" y="1341"/>
                    <a:pt x="2312" y="1205"/>
                    <a:pt x="3012" y="1205"/>
                  </a:cubicBezTo>
                  <a:cubicBezTo>
                    <a:pt x="3292" y="1205"/>
                    <a:pt x="3469" y="1226"/>
                    <a:pt x="3469" y="1226"/>
                  </a:cubicBezTo>
                  <a:cubicBezTo>
                    <a:pt x="3770" y="1193"/>
                    <a:pt x="3970" y="959"/>
                    <a:pt x="4003" y="659"/>
                  </a:cubicBezTo>
                  <a:cubicBezTo>
                    <a:pt x="4036" y="359"/>
                    <a:pt x="3803" y="59"/>
                    <a:pt x="3469" y="25"/>
                  </a:cubicBezTo>
                  <a:cubicBezTo>
                    <a:pt x="3325" y="8"/>
                    <a:pt x="3185" y="0"/>
                    <a:pt x="3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402935" y="3378941"/>
              <a:ext cx="55244" cy="31216"/>
            </a:xfrm>
            <a:custGeom>
              <a:avLst/>
              <a:gdLst/>
              <a:ahLst/>
              <a:cxnLst/>
              <a:rect l="l" t="t" r="r" b="b"/>
              <a:pathLst>
                <a:path w="3336" h="1885" extrusionOk="0">
                  <a:moveTo>
                    <a:pt x="2940" y="1"/>
                  </a:moveTo>
                  <a:cubicBezTo>
                    <a:pt x="2260" y="1"/>
                    <a:pt x="859" y="127"/>
                    <a:pt x="0" y="1084"/>
                  </a:cubicBezTo>
                  <a:cubicBezTo>
                    <a:pt x="300" y="1285"/>
                    <a:pt x="600" y="1585"/>
                    <a:pt x="801" y="1885"/>
                  </a:cubicBezTo>
                  <a:lnTo>
                    <a:pt x="934" y="1618"/>
                  </a:lnTo>
                  <a:cubicBezTo>
                    <a:pt x="966" y="1555"/>
                    <a:pt x="1444" y="1"/>
                    <a:pt x="2935" y="1"/>
                  </a:cubicBezTo>
                  <a:cubicBezTo>
                    <a:pt x="3020" y="1"/>
                    <a:pt x="3110" y="6"/>
                    <a:pt x="3202" y="17"/>
                  </a:cubicBezTo>
                  <a:lnTo>
                    <a:pt x="3336" y="17"/>
                  </a:lnTo>
                  <a:cubicBezTo>
                    <a:pt x="3336" y="17"/>
                    <a:pt x="3184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364814" y="3675299"/>
              <a:ext cx="93365" cy="311560"/>
            </a:xfrm>
            <a:custGeom>
              <a:avLst/>
              <a:gdLst/>
              <a:ahLst/>
              <a:cxnLst/>
              <a:rect l="l" t="t" r="r" b="b"/>
              <a:pathLst>
                <a:path w="5638" h="18814" extrusionOk="0">
                  <a:moveTo>
                    <a:pt x="3303" y="0"/>
                  </a:moveTo>
                  <a:cubicBezTo>
                    <a:pt x="3470" y="1368"/>
                    <a:pt x="3570" y="2802"/>
                    <a:pt x="3570" y="4203"/>
                  </a:cubicBezTo>
                  <a:cubicBezTo>
                    <a:pt x="3570" y="9574"/>
                    <a:pt x="2269" y="14644"/>
                    <a:pt x="0" y="18814"/>
                  </a:cubicBezTo>
                  <a:cubicBezTo>
                    <a:pt x="3570" y="14644"/>
                    <a:pt x="5638" y="9641"/>
                    <a:pt x="5638" y="4203"/>
                  </a:cubicBezTo>
                  <a:cubicBezTo>
                    <a:pt x="5638" y="3837"/>
                    <a:pt x="5638" y="3470"/>
                    <a:pt x="5604" y="3069"/>
                  </a:cubicBezTo>
                  <a:cubicBezTo>
                    <a:pt x="4737" y="2135"/>
                    <a:pt x="3970" y="1135"/>
                    <a:pt x="330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300726" y="3384737"/>
              <a:ext cx="125972" cy="119331"/>
            </a:xfrm>
            <a:custGeom>
              <a:avLst/>
              <a:gdLst/>
              <a:ahLst/>
              <a:cxnLst/>
              <a:rect l="l" t="t" r="r" b="b"/>
              <a:pathLst>
                <a:path w="7607" h="7206" extrusionOk="0">
                  <a:moveTo>
                    <a:pt x="3970" y="1"/>
                  </a:moveTo>
                  <a:cubicBezTo>
                    <a:pt x="5371" y="67"/>
                    <a:pt x="6506" y="1268"/>
                    <a:pt x="6506" y="2769"/>
                  </a:cubicBezTo>
                  <a:cubicBezTo>
                    <a:pt x="6506" y="3069"/>
                    <a:pt x="6472" y="3370"/>
                    <a:pt x="6372" y="3603"/>
                  </a:cubicBezTo>
                  <a:cubicBezTo>
                    <a:pt x="6039" y="4737"/>
                    <a:pt x="5038" y="5571"/>
                    <a:pt x="3837" y="5571"/>
                  </a:cubicBezTo>
                  <a:cubicBezTo>
                    <a:pt x="2636" y="5571"/>
                    <a:pt x="1602" y="4704"/>
                    <a:pt x="1269" y="3536"/>
                  </a:cubicBezTo>
                  <a:cubicBezTo>
                    <a:pt x="1202" y="3336"/>
                    <a:pt x="1168" y="3036"/>
                    <a:pt x="1168" y="2769"/>
                  </a:cubicBezTo>
                  <a:cubicBezTo>
                    <a:pt x="1168" y="1268"/>
                    <a:pt x="2303" y="67"/>
                    <a:pt x="3704" y="1"/>
                  </a:cubicBezTo>
                  <a:lnTo>
                    <a:pt x="3704" y="1"/>
                  </a:lnTo>
                  <a:cubicBezTo>
                    <a:pt x="3003" y="34"/>
                    <a:pt x="2336" y="267"/>
                    <a:pt x="1769" y="668"/>
                  </a:cubicBezTo>
                  <a:cubicBezTo>
                    <a:pt x="1435" y="901"/>
                    <a:pt x="1102" y="1201"/>
                    <a:pt x="768" y="1535"/>
                  </a:cubicBezTo>
                  <a:cubicBezTo>
                    <a:pt x="301" y="2169"/>
                    <a:pt x="1" y="2936"/>
                    <a:pt x="1" y="3770"/>
                  </a:cubicBezTo>
                  <a:cubicBezTo>
                    <a:pt x="1" y="4070"/>
                    <a:pt x="34" y="4337"/>
                    <a:pt x="101" y="4570"/>
                  </a:cubicBezTo>
                  <a:cubicBezTo>
                    <a:pt x="1369" y="5338"/>
                    <a:pt x="2636" y="6205"/>
                    <a:pt x="3804" y="7206"/>
                  </a:cubicBezTo>
                  <a:cubicBezTo>
                    <a:pt x="4971" y="6205"/>
                    <a:pt x="6205" y="5338"/>
                    <a:pt x="7506" y="4570"/>
                  </a:cubicBezTo>
                  <a:cubicBezTo>
                    <a:pt x="7540" y="4337"/>
                    <a:pt x="7606" y="4037"/>
                    <a:pt x="7606" y="3770"/>
                  </a:cubicBezTo>
                  <a:cubicBezTo>
                    <a:pt x="7606" y="2936"/>
                    <a:pt x="7306" y="2169"/>
                    <a:pt x="6839" y="1535"/>
                  </a:cubicBezTo>
                  <a:cubicBezTo>
                    <a:pt x="6606" y="1235"/>
                    <a:pt x="6339" y="935"/>
                    <a:pt x="6039" y="734"/>
                  </a:cubicBezTo>
                  <a:cubicBezTo>
                    <a:pt x="6005" y="734"/>
                    <a:pt x="5972" y="701"/>
                    <a:pt x="5939" y="668"/>
                  </a:cubicBezTo>
                  <a:cubicBezTo>
                    <a:pt x="5371" y="234"/>
                    <a:pt x="4704" y="34"/>
                    <a:pt x="3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364814" y="3537751"/>
              <a:ext cx="59119" cy="449670"/>
            </a:xfrm>
            <a:custGeom>
              <a:avLst/>
              <a:gdLst/>
              <a:ahLst/>
              <a:cxnLst/>
              <a:rect l="l" t="t" r="r" b="b"/>
              <a:pathLst>
                <a:path w="3570" h="27154" extrusionOk="0">
                  <a:moveTo>
                    <a:pt x="267" y="1"/>
                  </a:moveTo>
                  <a:cubicBezTo>
                    <a:pt x="634" y="3737"/>
                    <a:pt x="901" y="8006"/>
                    <a:pt x="901" y="12543"/>
                  </a:cubicBezTo>
                  <a:cubicBezTo>
                    <a:pt x="901" y="17913"/>
                    <a:pt x="567" y="22984"/>
                    <a:pt x="0" y="27153"/>
                  </a:cubicBezTo>
                  <a:cubicBezTo>
                    <a:pt x="2235" y="22984"/>
                    <a:pt x="3570" y="17980"/>
                    <a:pt x="3570" y="12543"/>
                  </a:cubicBezTo>
                  <a:cubicBezTo>
                    <a:pt x="3570" y="11142"/>
                    <a:pt x="3470" y="9707"/>
                    <a:pt x="3303" y="8340"/>
                  </a:cubicBezTo>
                  <a:cubicBezTo>
                    <a:pt x="1768" y="5838"/>
                    <a:pt x="768" y="3003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321724" y="3384191"/>
              <a:ext cx="88397" cy="92819"/>
            </a:xfrm>
            <a:custGeom>
              <a:avLst/>
              <a:gdLst/>
              <a:ahLst/>
              <a:cxnLst/>
              <a:rect l="l" t="t" r="r" b="b"/>
              <a:pathLst>
                <a:path w="5338" h="5605" extrusionOk="0">
                  <a:moveTo>
                    <a:pt x="2536" y="0"/>
                  </a:moveTo>
                  <a:cubicBezTo>
                    <a:pt x="1101" y="100"/>
                    <a:pt x="1" y="1301"/>
                    <a:pt x="1" y="2802"/>
                  </a:cubicBezTo>
                  <a:cubicBezTo>
                    <a:pt x="1" y="3069"/>
                    <a:pt x="1" y="3303"/>
                    <a:pt x="67" y="3569"/>
                  </a:cubicBezTo>
                  <a:cubicBezTo>
                    <a:pt x="401" y="4770"/>
                    <a:pt x="1435" y="5604"/>
                    <a:pt x="2636" y="5604"/>
                  </a:cubicBezTo>
                  <a:cubicBezTo>
                    <a:pt x="3837" y="5604"/>
                    <a:pt x="4871" y="4770"/>
                    <a:pt x="5204" y="3636"/>
                  </a:cubicBezTo>
                  <a:cubicBezTo>
                    <a:pt x="5271" y="3403"/>
                    <a:pt x="5338" y="3102"/>
                    <a:pt x="5338" y="2802"/>
                  </a:cubicBezTo>
                  <a:cubicBezTo>
                    <a:pt x="5338" y="1301"/>
                    <a:pt x="4204" y="100"/>
                    <a:pt x="2903" y="0"/>
                  </a:cubicBezTo>
                  <a:lnTo>
                    <a:pt x="2736" y="0"/>
                  </a:lnTo>
                  <a:cubicBezTo>
                    <a:pt x="3703" y="0"/>
                    <a:pt x="4437" y="801"/>
                    <a:pt x="4437" y="1801"/>
                  </a:cubicBezTo>
                  <a:cubicBezTo>
                    <a:pt x="4437" y="1968"/>
                    <a:pt x="4404" y="2168"/>
                    <a:pt x="4370" y="2335"/>
                  </a:cubicBezTo>
                  <a:cubicBezTo>
                    <a:pt x="4137" y="3069"/>
                    <a:pt x="3470" y="3603"/>
                    <a:pt x="2736" y="3603"/>
                  </a:cubicBezTo>
                  <a:cubicBezTo>
                    <a:pt x="1935" y="3603"/>
                    <a:pt x="1268" y="3069"/>
                    <a:pt x="1068" y="2302"/>
                  </a:cubicBezTo>
                  <a:cubicBezTo>
                    <a:pt x="1035" y="2135"/>
                    <a:pt x="968" y="1968"/>
                    <a:pt x="968" y="1801"/>
                  </a:cubicBezTo>
                  <a:cubicBezTo>
                    <a:pt x="968" y="801"/>
                    <a:pt x="1735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336082" y="3385234"/>
              <a:ext cx="57463" cy="59185"/>
            </a:xfrm>
            <a:custGeom>
              <a:avLst/>
              <a:gdLst/>
              <a:ahLst/>
              <a:cxnLst/>
              <a:rect l="l" t="t" r="r" b="b"/>
              <a:pathLst>
                <a:path w="3470" h="3574" extrusionOk="0">
                  <a:moveTo>
                    <a:pt x="1814" y="0"/>
                  </a:moveTo>
                  <a:cubicBezTo>
                    <a:pt x="1777" y="0"/>
                    <a:pt x="1740" y="1"/>
                    <a:pt x="1702" y="4"/>
                  </a:cubicBezTo>
                  <a:cubicBezTo>
                    <a:pt x="735" y="4"/>
                    <a:pt x="1" y="771"/>
                    <a:pt x="1" y="1805"/>
                  </a:cubicBezTo>
                  <a:cubicBezTo>
                    <a:pt x="1" y="1972"/>
                    <a:pt x="34" y="2139"/>
                    <a:pt x="68" y="2306"/>
                  </a:cubicBezTo>
                  <a:cubicBezTo>
                    <a:pt x="301" y="3039"/>
                    <a:pt x="968" y="3573"/>
                    <a:pt x="1735" y="3573"/>
                  </a:cubicBezTo>
                  <a:cubicBezTo>
                    <a:pt x="2503" y="3573"/>
                    <a:pt x="3170" y="3073"/>
                    <a:pt x="3370" y="2339"/>
                  </a:cubicBezTo>
                  <a:cubicBezTo>
                    <a:pt x="3403" y="2172"/>
                    <a:pt x="3470" y="2005"/>
                    <a:pt x="3470" y="1805"/>
                  </a:cubicBezTo>
                  <a:cubicBezTo>
                    <a:pt x="3470" y="810"/>
                    <a:pt x="2759" y="0"/>
                    <a:pt x="18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022320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20682" y="0"/>
                  </a:lnTo>
                  <a:cubicBezTo>
                    <a:pt x="16813" y="3269"/>
                    <a:pt x="12176" y="5338"/>
                    <a:pt x="7239" y="5571"/>
                  </a:cubicBezTo>
                  <a:cubicBezTo>
                    <a:pt x="6939" y="5838"/>
                    <a:pt x="6639" y="6105"/>
                    <a:pt x="6406" y="6372"/>
                  </a:cubicBezTo>
                  <a:cubicBezTo>
                    <a:pt x="2569" y="10208"/>
                    <a:pt x="468" y="15211"/>
                    <a:pt x="1" y="20682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4023429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1" y="20682"/>
                  </a:lnTo>
                  <a:cubicBezTo>
                    <a:pt x="5405" y="20215"/>
                    <a:pt x="10441" y="18113"/>
                    <a:pt x="14278" y="14277"/>
                  </a:cubicBezTo>
                  <a:cubicBezTo>
                    <a:pt x="14578" y="14010"/>
                    <a:pt x="14845" y="13744"/>
                    <a:pt x="15078" y="13443"/>
                  </a:cubicBezTo>
                  <a:cubicBezTo>
                    <a:pt x="15378" y="8506"/>
                    <a:pt x="17380" y="3870"/>
                    <a:pt x="206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4305711" y="3537205"/>
              <a:ext cx="59119" cy="450217"/>
            </a:xfrm>
            <a:custGeom>
              <a:avLst/>
              <a:gdLst/>
              <a:ahLst/>
              <a:cxnLst/>
              <a:rect l="l" t="t" r="r" b="b"/>
              <a:pathLst>
                <a:path w="3570" h="27187" extrusionOk="0">
                  <a:moveTo>
                    <a:pt x="3336" y="0"/>
                  </a:moveTo>
                  <a:cubicBezTo>
                    <a:pt x="2869" y="3002"/>
                    <a:pt x="1835" y="5838"/>
                    <a:pt x="234" y="8373"/>
                  </a:cubicBezTo>
                  <a:cubicBezTo>
                    <a:pt x="67" y="9740"/>
                    <a:pt x="0" y="11175"/>
                    <a:pt x="0" y="12576"/>
                  </a:cubicBezTo>
                  <a:cubicBezTo>
                    <a:pt x="0" y="17980"/>
                    <a:pt x="1334" y="23017"/>
                    <a:pt x="3569" y="27186"/>
                  </a:cubicBezTo>
                  <a:cubicBezTo>
                    <a:pt x="3036" y="23017"/>
                    <a:pt x="2702" y="18013"/>
                    <a:pt x="2702" y="12576"/>
                  </a:cubicBezTo>
                  <a:cubicBezTo>
                    <a:pt x="2702" y="8006"/>
                    <a:pt x="2902" y="3736"/>
                    <a:pt x="333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276433" y="3378163"/>
              <a:ext cx="53588" cy="31994"/>
            </a:xfrm>
            <a:custGeom>
              <a:avLst/>
              <a:gdLst/>
              <a:ahLst/>
              <a:cxnLst/>
              <a:rect l="l" t="t" r="r" b="b"/>
              <a:pathLst>
                <a:path w="3236" h="1932" extrusionOk="0">
                  <a:moveTo>
                    <a:pt x="703" y="1"/>
                  </a:moveTo>
                  <a:cubicBezTo>
                    <a:pt x="352" y="1"/>
                    <a:pt x="89" y="42"/>
                    <a:pt x="0" y="64"/>
                  </a:cubicBezTo>
                  <a:cubicBezTo>
                    <a:pt x="49" y="61"/>
                    <a:pt x="96" y="60"/>
                    <a:pt x="143" y="60"/>
                  </a:cubicBezTo>
                  <a:cubicBezTo>
                    <a:pt x="1664" y="60"/>
                    <a:pt x="2136" y="1600"/>
                    <a:pt x="2168" y="1665"/>
                  </a:cubicBezTo>
                  <a:cubicBezTo>
                    <a:pt x="2168" y="1765"/>
                    <a:pt x="2235" y="1832"/>
                    <a:pt x="2302" y="1932"/>
                  </a:cubicBezTo>
                  <a:cubicBezTo>
                    <a:pt x="2569" y="1598"/>
                    <a:pt x="2902" y="1298"/>
                    <a:pt x="3236" y="1065"/>
                  </a:cubicBezTo>
                  <a:cubicBezTo>
                    <a:pt x="3169" y="998"/>
                    <a:pt x="3169" y="998"/>
                    <a:pt x="3169" y="965"/>
                  </a:cubicBezTo>
                  <a:cubicBezTo>
                    <a:pt x="2458" y="164"/>
                    <a:pt x="1405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272558" y="3675845"/>
              <a:ext cx="93382" cy="311576"/>
            </a:xfrm>
            <a:custGeom>
              <a:avLst/>
              <a:gdLst/>
              <a:ahLst/>
              <a:cxnLst/>
              <a:rect l="l" t="t" r="r" b="b"/>
              <a:pathLst>
                <a:path w="5639" h="18815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669" y="1102"/>
                    <a:pt x="901" y="2136"/>
                    <a:pt x="34" y="3103"/>
                  </a:cubicBezTo>
                  <a:cubicBezTo>
                    <a:pt x="1" y="3470"/>
                    <a:pt x="1" y="3837"/>
                    <a:pt x="1" y="4204"/>
                  </a:cubicBezTo>
                  <a:cubicBezTo>
                    <a:pt x="1" y="9608"/>
                    <a:pt x="2069" y="14645"/>
                    <a:pt x="5638" y="18814"/>
                  </a:cubicBezTo>
                  <a:cubicBezTo>
                    <a:pt x="3370" y="14645"/>
                    <a:pt x="2036" y="9641"/>
                    <a:pt x="2036" y="4204"/>
                  </a:cubicBezTo>
                  <a:cubicBezTo>
                    <a:pt x="2036" y="2803"/>
                    <a:pt x="2136" y="1368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881460" y="3410703"/>
              <a:ext cx="483370" cy="93365"/>
            </a:xfrm>
            <a:custGeom>
              <a:avLst/>
              <a:gdLst/>
              <a:ahLst/>
              <a:cxnLst/>
              <a:rect l="l" t="t" r="r" b="b"/>
              <a:pathLst>
                <a:path w="29189" h="5638" extrusionOk="0">
                  <a:moveTo>
                    <a:pt x="14611" y="0"/>
                  </a:moveTo>
                  <a:cubicBezTo>
                    <a:pt x="9241" y="0"/>
                    <a:pt x="4171" y="2068"/>
                    <a:pt x="1" y="5638"/>
                  </a:cubicBezTo>
                  <a:cubicBezTo>
                    <a:pt x="4171" y="3870"/>
                    <a:pt x="9174" y="2869"/>
                    <a:pt x="14611" y="2869"/>
                  </a:cubicBezTo>
                  <a:cubicBezTo>
                    <a:pt x="19982" y="2869"/>
                    <a:pt x="25019" y="3936"/>
                    <a:pt x="29188" y="5638"/>
                  </a:cubicBezTo>
                  <a:cubicBezTo>
                    <a:pt x="28021" y="4637"/>
                    <a:pt x="26787" y="3736"/>
                    <a:pt x="25486" y="3002"/>
                  </a:cubicBezTo>
                  <a:cubicBezTo>
                    <a:pt x="22183" y="1101"/>
                    <a:pt x="18481" y="0"/>
                    <a:pt x="1461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4262622" y="3359134"/>
              <a:ext cx="66306" cy="35604"/>
            </a:xfrm>
            <a:custGeom>
              <a:avLst/>
              <a:gdLst/>
              <a:ahLst/>
              <a:cxnLst/>
              <a:rect l="l" t="t" r="r" b="b"/>
              <a:pathLst>
                <a:path w="4004" h="2150" extrusionOk="0">
                  <a:moveTo>
                    <a:pt x="921" y="1"/>
                  </a:moveTo>
                  <a:cubicBezTo>
                    <a:pt x="817" y="1"/>
                    <a:pt x="710" y="5"/>
                    <a:pt x="601" y="15"/>
                  </a:cubicBezTo>
                  <a:cubicBezTo>
                    <a:pt x="267" y="81"/>
                    <a:pt x="0" y="348"/>
                    <a:pt x="34" y="682"/>
                  </a:cubicBezTo>
                  <a:cubicBezTo>
                    <a:pt x="97" y="997"/>
                    <a:pt x="338" y="1252"/>
                    <a:pt x="673" y="1252"/>
                  </a:cubicBezTo>
                  <a:cubicBezTo>
                    <a:pt x="693" y="1252"/>
                    <a:pt x="713" y="1251"/>
                    <a:pt x="734" y="1249"/>
                  </a:cubicBezTo>
                  <a:lnTo>
                    <a:pt x="834" y="1249"/>
                  </a:lnTo>
                  <a:cubicBezTo>
                    <a:pt x="923" y="1227"/>
                    <a:pt x="1186" y="1186"/>
                    <a:pt x="1537" y="1186"/>
                  </a:cubicBezTo>
                  <a:cubicBezTo>
                    <a:pt x="2239" y="1186"/>
                    <a:pt x="3292" y="1349"/>
                    <a:pt x="4003" y="2150"/>
                  </a:cubicBezTo>
                  <a:cubicBezTo>
                    <a:pt x="3626" y="1238"/>
                    <a:pt x="2627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4142197" y="3506519"/>
              <a:ext cx="222633" cy="92272"/>
            </a:xfrm>
            <a:custGeom>
              <a:avLst/>
              <a:gdLst/>
              <a:ahLst/>
              <a:cxnLst/>
              <a:rect l="l" t="t" r="r" b="b"/>
              <a:pathLst>
                <a:path w="13444" h="5572" extrusionOk="0">
                  <a:moveTo>
                    <a:pt x="13443" y="1"/>
                  </a:moveTo>
                  <a:lnTo>
                    <a:pt x="13443" y="1"/>
                  </a:lnTo>
                  <a:cubicBezTo>
                    <a:pt x="10875" y="1035"/>
                    <a:pt x="7939" y="1835"/>
                    <a:pt x="4837" y="2302"/>
                  </a:cubicBezTo>
                  <a:cubicBezTo>
                    <a:pt x="3069" y="3136"/>
                    <a:pt x="1435" y="4204"/>
                    <a:pt x="0" y="5571"/>
                  </a:cubicBezTo>
                  <a:cubicBezTo>
                    <a:pt x="4937" y="5305"/>
                    <a:pt x="9574" y="3303"/>
                    <a:pt x="134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3881460" y="3503505"/>
              <a:ext cx="340854" cy="92819"/>
            </a:xfrm>
            <a:custGeom>
              <a:avLst/>
              <a:gdLst/>
              <a:ahLst/>
              <a:cxnLst/>
              <a:rect l="l" t="t" r="r" b="b"/>
              <a:pathLst>
                <a:path w="20583" h="5605" extrusionOk="0">
                  <a:moveTo>
                    <a:pt x="1" y="0"/>
                  </a:moveTo>
                  <a:cubicBezTo>
                    <a:pt x="4171" y="3536"/>
                    <a:pt x="9174" y="5604"/>
                    <a:pt x="14611" y="5604"/>
                  </a:cubicBezTo>
                  <a:cubicBezTo>
                    <a:pt x="14978" y="5604"/>
                    <a:pt x="15345" y="5604"/>
                    <a:pt x="15745" y="5571"/>
                  </a:cubicBezTo>
                  <a:cubicBezTo>
                    <a:pt x="17180" y="4270"/>
                    <a:pt x="18814" y="3203"/>
                    <a:pt x="20582" y="2335"/>
                  </a:cubicBezTo>
                  <a:lnTo>
                    <a:pt x="20582" y="2335"/>
                  </a:lnTo>
                  <a:cubicBezTo>
                    <a:pt x="18648" y="2602"/>
                    <a:pt x="16646" y="2736"/>
                    <a:pt x="14611" y="2736"/>
                  </a:cubicBezTo>
                  <a:cubicBezTo>
                    <a:pt x="9241" y="2736"/>
                    <a:pt x="4171" y="170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4361502" y="4001763"/>
              <a:ext cx="7750" cy="62994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4322271" y="3992373"/>
              <a:ext cx="28202" cy="58010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292993" y="3973511"/>
              <a:ext cx="43106" cy="49812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4270355" y="3952530"/>
              <a:ext cx="52495" cy="40406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252669" y="3929859"/>
              <a:ext cx="56370" cy="34908"/>
            </a:xfrm>
            <a:custGeom>
              <a:avLst/>
              <a:gdLst/>
              <a:ahLst/>
              <a:cxnLst/>
              <a:rect l="l" t="t" r="r" b="b"/>
              <a:pathLst>
                <a:path w="3404" h="2108" extrusionOk="0">
                  <a:moveTo>
                    <a:pt x="3387" y="1"/>
                  </a:moveTo>
                  <a:cubicBezTo>
                    <a:pt x="3325" y="1"/>
                    <a:pt x="3128" y="120"/>
                    <a:pt x="2770" y="240"/>
                  </a:cubicBezTo>
                  <a:cubicBezTo>
                    <a:pt x="2436" y="440"/>
                    <a:pt x="2036" y="673"/>
                    <a:pt x="1569" y="873"/>
                  </a:cubicBezTo>
                  <a:cubicBezTo>
                    <a:pt x="1335" y="1007"/>
                    <a:pt x="1102" y="1074"/>
                    <a:pt x="902" y="1207"/>
                  </a:cubicBezTo>
                  <a:cubicBezTo>
                    <a:pt x="701" y="1340"/>
                    <a:pt x="535" y="1474"/>
                    <a:pt x="401" y="1607"/>
                  </a:cubicBezTo>
                  <a:cubicBezTo>
                    <a:pt x="168" y="1841"/>
                    <a:pt x="1" y="2041"/>
                    <a:pt x="1" y="2041"/>
                  </a:cubicBezTo>
                  <a:lnTo>
                    <a:pt x="34" y="2108"/>
                  </a:lnTo>
                  <a:cubicBezTo>
                    <a:pt x="34" y="2108"/>
                    <a:pt x="334" y="2041"/>
                    <a:pt x="668" y="1874"/>
                  </a:cubicBezTo>
                  <a:cubicBezTo>
                    <a:pt x="835" y="1807"/>
                    <a:pt x="1035" y="1707"/>
                    <a:pt x="1235" y="1607"/>
                  </a:cubicBezTo>
                  <a:cubicBezTo>
                    <a:pt x="1435" y="1474"/>
                    <a:pt x="1602" y="1307"/>
                    <a:pt x="1836" y="1174"/>
                  </a:cubicBezTo>
                  <a:cubicBezTo>
                    <a:pt x="2202" y="873"/>
                    <a:pt x="2603" y="607"/>
                    <a:pt x="2903" y="373"/>
                  </a:cubicBezTo>
                  <a:cubicBezTo>
                    <a:pt x="3203" y="173"/>
                    <a:pt x="3403" y="6"/>
                    <a:pt x="3403" y="6"/>
                  </a:cubicBezTo>
                  <a:cubicBezTo>
                    <a:pt x="3400" y="3"/>
                    <a:pt x="3394" y="1"/>
                    <a:pt x="3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236656" y="3906957"/>
              <a:ext cx="59119" cy="28533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4219533" y="3882448"/>
              <a:ext cx="62431" cy="21362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203519" y="3854826"/>
              <a:ext cx="65743" cy="13828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207378" y="3822236"/>
              <a:ext cx="53605" cy="7750"/>
            </a:xfrm>
            <a:custGeom>
              <a:avLst/>
              <a:gdLst/>
              <a:ahLst/>
              <a:cxnLst/>
              <a:rect l="l" t="t" r="r" b="b"/>
              <a:pathLst>
                <a:path w="3237" h="468" extrusionOk="0">
                  <a:moveTo>
                    <a:pt x="1001" y="0"/>
                  </a:moveTo>
                  <a:cubicBezTo>
                    <a:pt x="835" y="0"/>
                    <a:pt x="668" y="34"/>
                    <a:pt x="501" y="67"/>
                  </a:cubicBezTo>
                  <a:cubicBezTo>
                    <a:pt x="234" y="167"/>
                    <a:pt x="1" y="301"/>
                    <a:pt x="1" y="301"/>
                  </a:cubicBezTo>
                  <a:lnTo>
                    <a:pt x="1" y="334"/>
                  </a:lnTo>
                  <a:cubicBezTo>
                    <a:pt x="1" y="334"/>
                    <a:pt x="234" y="434"/>
                    <a:pt x="501" y="467"/>
                  </a:cubicBezTo>
                  <a:lnTo>
                    <a:pt x="1001" y="467"/>
                  </a:lnTo>
                  <a:cubicBezTo>
                    <a:pt x="1235" y="401"/>
                    <a:pt x="1402" y="367"/>
                    <a:pt x="1602" y="334"/>
                  </a:cubicBezTo>
                  <a:cubicBezTo>
                    <a:pt x="2402" y="201"/>
                    <a:pt x="3170" y="34"/>
                    <a:pt x="3170" y="34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22339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668" y="0"/>
                  </a:moveTo>
                  <a:cubicBezTo>
                    <a:pt x="535" y="0"/>
                    <a:pt x="435" y="0"/>
                    <a:pt x="335" y="33"/>
                  </a:cubicBezTo>
                  <a:cubicBezTo>
                    <a:pt x="134" y="133"/>
                    <a:pt x="1" y="200"/>
                    <a:pt x="1" y="200"/>
                  </a:cubicBezTo>
                  <a:lnTo>
                    <a:pt x="1" y="267"/>
                  </a:lnTo>
                  <a:cubicBezTo>
                    <a:pt x="1" y="267"/>
                    <a:pt x="134" y="367"/>
                    <a:pt x="335" y="434"/>
                  </a:cubicBezTo>
                  <a:cubicBezTo>
                    <a:pt x="468" y="434"/>
                    <a:pt x="535" y="467"/>
                    <a:pt x="668" y="467"/>
                  </a:cubicBezTo>
                  <a:cubicBezTo>
                    <a:pt x="802" y="467"/>
                    <a:pt x="935" y="434"/>
                    <a:pt x="1035" y="434"/>
                  </a:cubicBezTo>
                  <a:lnTo>
                    <a:pt x="2036" y="267"/>
                  </a:lnTo>
                  <a:lnTo>
                    <a:pt x="2036" y="200"/>
                  </a:lnTo>
                  <a:cubicBezTo>
                    <a:pt x="2036" y="200"/>
                    <a:pt x="1535" y="100"/>
                    <a:pt x="1035" y="33"/>
                  </a:cubicBezTo>
                  <a:cubicBezTo>
                    <a:pt x="935" y="33"/>
                    <a:pt x="802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376406" y="3991264"/>
              <a:ext cx="28748" cy="58026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391326" y="3973031"/>
              <a:ext cx="42559" cy="49746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4404591" y="3952050"/>
              <a:ext cx="50823" cy="40887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4418402" y="3929395"/>
              <a:ext cx="55807" cy="35372"/>
            </a:xfrm>
            <a:custGeom>
              <a:avLst/>
              <a:gdLst/>
              <a:ahLst/>
              <a:cxnLst/>
              <a:rect l="l" t="t" r="r" b="b"/>
              <a:pathLst>
                <a:path w="3370" h="2136" extrusionOk="0">
                  <a:moveTo>
                    <a:pt x="33" y="1"/>
                  </a:moveTo>
                  <a:cubicBezTo>
                    <a:pt x="0" y="34"/>
                    <a:pt x="200" y="201"/>
                    <a:pt x="434" y="401"/>
                  </a:cubicBezTo>
                  <a:cubicBezTo>
                    <a:pt x="734" y="635"/>
                    <a:pt x="1101" y="901"/>
                    <a:pt x="1534" y="1202"/>
                  </a:cubicBezTo>
                  <a:cubicBezTo>
                    <a:pt x="1735" y="1335"/>
                    <a:pt x="1901" y="1502"/>
                    <a:pt x="2102" y="1635"/>
                  </a:cubicBezTo>
                  <a:cubicBezTo>
                    <a:pt x="2335" y="1735"/>
                    <a:pt x="2535" y="1835"/>
                    <a:pt x="2702" y="1902"/>
                  </a:cubicBezTo>
                  <a:cubicBezTo>
                    <a:pt x="3069" y="2069"/>
                    <a:pt x="3336" y="2136"/>
                    <a:pt x="3336" y="2136"/>
                  </a:cubicBezTo>
                  <a:lnTo>
                    <a:pt x="3369" y="2069"/>
                  </a:lnTo>
                  <a:cubicBezTo>
                    <a:pt x="3369" y="2069"/>
                    <a:pt x="3236" y="1869"/>
                    <a:pt x="2935" y="1635"/>
                  </a:cubicBezTo>
                  <a:cubicBezTo>
                    <a:pt x="2835" y="1502"/>
                    <a:pt x="2669" y="1368"/>
                    <a:pt x="2435" y="1235"/>
                  </a:cubicBezTo>
                  <a:cubicBezTo>
                    <a:pt x="2235" y="1102"/>
                    <a:pt x="2001" y="1035"/>
                    <a:pt x="1768" y="901"/>
                  </a:cubicBezTo>
                  <a:cubicBezTo>
                    <a:pt x="1368" y="701"/>
                    <a:pt x="901" y="468"/>
                    <a:pt x="567" y="268"/>
                  </a:cubicBezTo>
                  <a:cubicBezTo>
                    <a:pt x="234" y="134"/>
                    <a:pt x="33" y="1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431103" y="3906195"/>
              <a:ext cx="59666" cy="29295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444914" y="3881901"/>
              <a:ext cx="62978" cy="20998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458162" y="3853716"/>
              <a:ext cx="65760" cy="13828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4467005" y="3821987"/>
              <a:ext cx="53042" cy="8247"/>
            </a:xfrm>
            <a:custGeom>
              <a:avLst/>
              <a:gdLst/>
              <a:ahLst/>
              <a:cxnLst/>
              <a:rect l="l" t="t" r="r" b="b"/>
              <a:pathLst>
                <a:path w="3203" h="498" extrusionOk="0">
                  <a:moveTo>
                    <a:pt x="841" y="1"/>
                  </a:moveTo>
                  <a:cubicBezTo>
                    <a:pt x="356" y="1"/>
                    <a:pt x="0" y="15"/>
                    <a:pt x="0" y="15"/>
                  </a:cubicBezTo>
                  <a:lnTo>
                    <a:pt x="67" y="49"/>
                  </a:lnTo>
                  <a:cubicBezTo>
                    <a:pt x="67" y="49"/>
                    <a:pt x="834" y="216"/>
                    <a:pt x="1635" y="349"/>
                  </a:cubicBezTo>
                  <a:cubicBezTo>
                    <a:pt x="1835" y="382"/>
                    <a:pt x="2002" y="482"/>
                    <a:pt x="2202" y="482"/>
                  </a:cubicBezTo>
                  <a:cubicBezTo>
                    <a:pt x="2258" y="494"/>
                    <a:pt x="2317" y="497"/>
                    <a:pt x="2376" y="497"/>
                  </a:cubicBezTo>
                  <a:cubicBezTo>
                    <a:pt x="2495" y="497"/>
                    <a:pt x="2613" y="482"/>
                    <a:pt x="2702" y="482"/>
                  </a:cubicBezTo>
                  <a:cubicBezTo>
                    <a:pt x="3003" y="416"/>
                    <a:pt x="3203" y="349"/>
                    <a:pt x="3203" y="349"/>
                  </a:cubicBezTo>
                  <a:lnTo>
                    <a:pt x="3203" y="316"/>
                  </a:lnTo>
                  <a:cubicBezTo>
                    <a:pt x="3203" y="316"/>
                    <a:pt x="3003" y="182"/>
                    <a:pt x="2702" y="82"/>
                  </a:cubicBezTo>
                  <a:cubicBezTo>
                    <a:pt x="2602" y="49"/>
                    <a:pt x="2436" y="15"/>
                    <a:pt x="2202" y="15"/>
                  </a:cubicBezTo>
                  <a:lnTo>
                    <a:pt x="1635" y="15"/>
                  </a:lnTo>
                  <a:cubicBezTo>
                    <a:pt x="1357" y="4"/>
                    <a:pt x="1083" y="1"/>
                    <a:pt x="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446977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1368" y="0"/>
                  </a:moveTo>
                  <a:cubicBezTo>
                    <a:pt x="1268" y="0"/>
                    <a:pt x="1134" y="33"/>
                    <a:pt x="1001" y="33"/>
                  </a:cubicBezTo>
                  <a:cubicBezTo>
                    <a:pt x="501" y="100"/>
                    <a:pt x="0" y="200"/>
                    <a:pt x="0" y="200"/>
                  </a:cubicBezTo>
                  <a:lnTo>
                    <a:pt x="0" y="267"/>
                  </a:lnTo>
                  <a:cubicBezTo>
                    <a:pt x="0" y="267"/>
                    <a:pt x="501" y="367"/>
                    <a:pt x="1001" y="434"/>
                  </a:cubicBezTo>
                  <a:cubicBezTo>
                    <a:pt x="1134" y="434"/>
                    <a:pt x="1268" y="467"/>
                    <a:pt x="1368" y="467"/>
                  </a:cubicBezTo>
                  <a:cubicBezTo>
                    <a:pt x="1501" y="467"/>
                    <a:pt x="1635" y="467"/>
                    <a:pt x="1701" y="434"/>
                  </a:cubicBezTo>
                  <a:cubicBezTo>
                    <a:pt x="1935" y="334"/>
                    <a:pt x="2035" y="267"/>
                    <a:pt x="2035" y="267"/>
                  </a:cubicBezTo>
                  <a:lnTo>
                    <a:pt x="2035" y="200"/>
                  </a:lnTo>
                  <a:cubicBezTo>
                    <a:pt x="2035" y="200"/>
                    <a:pt x="1935" y="100"/>
                    <a:pt x="1701" y="33"/>
                  </a:cubicBezTo>
                  <a:cubicBezTo>
                    <a:pt x="1601" y="33"/>
                    <a:pt x="1501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128137" y="3503505"/>
              <a:ext cx="236693" cy="101231"/>
            </a:xfrm>
            <a:custGeom>
              <a:avLst/>
              <a:gdLst/>
              <a:ahLst/>
              <a:cxnLst/>
              <a:rect l="l" t="t" r="r" b="b"/>
              <a:pathLst>
                <a:path w="8607" h="2269" extrusionOk="0">
                  <a:moveTo>
                    <a:pt x="8606" y="0"/>
                  </a:moveTo>
                  <a:cubicBezTo>
                    <a:pt x="5571" y="234"/>
                    <a:pt x="2669" y="1034"/>
                    <a:pt x="0" y="2269"/>
                  </a:cubicBezTo>
                  <a:cubicBezTo>
                    <a:pt x="3102" y="1868"/>
                    <a:pt x="6038" y="1068"/>
                    <a:pt x="86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4367579" y="3503505"/>
              <a:ext cx="226714" cy="92275"/>
            </a:xfrm>
            <a:custGeom>
              <a:avLst/>
              <a:gdLst/>
              <a:ahLst/>
              <a:cxnLst/>
              <a:rect l="l" t="t" r="r" b="b"/>
              <a:pathLst>
                <a:path w="8640" h="2269" extrusionOk="0">
                  <a:moveTo>
                    <a:pt x="0" y="0"/>
                  </a:moveTo>
                  <a:lnTo>
                    <a:pt x="0" y="0"/>
                  </a:lnTo>
                  <a:cubicBezTo>
                    <a:pt x="2602" y="1068"/>
                    <a:pt x="5504" y="1868"/>
                    <a:pt x="8640" y="2269"/>
                  </a:cubicBezTo>
                  <a:cubicBezTo>
                    <a:pt x="5971" y="1001"/>
                    <a:pt x="3069" y="2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273468" y="3523499"/>
              <a:ext cx="82154" cy="182159"/>
            </a:xfrm>
            <a:custGeom>
              <a:avLst/>
              <a:gdLst/>
              <a:ahLst/>
              <a:cxnLst/>
              <a:rect l="l" t="t" r="r" b="b"/>
              <a:pathLst>
                <a:path w="3303" h="10375" extrusionOk="0">
                  <a:moveTo>
                    <a:pt x="3302" y="0"/>
                  </a:moveTo>
                  <a:lnTo>
                    <a:pt x="3302" y="0"/>
                  </a:lnTo>
                  <a:cubicBezTo>
                    <a:pt x="1635" y="3069"/>
                    <a:pt x="534" y="6605"/>
                    <a:pt x="0" y="10374"/>
                  </a:cubicBezTo>
                  <a:cubicBezTo>
                    <a:pt x="1568" y="7839"/>
                    <a:pt x="2569" y="5004"/>
                    <a:pt x="3069" y="2002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350456" y="3504052"/>
              <a:ext cx="29295" cy="483370"/>
            </a:xfrm>
            <a:custGeom>
              <a:avLst/>
              <a:gdLst/>
              <a:ahLst/>
              <a:cxnLst/>
              <a:rect l="l" t="t" r="r" b="b"/>
              <a:pathLst>
                <a:path w="1769" h="29189" extrusionOk="0">
                  <a:moveTo>
                    <a:pt x="867" y="1"/>
                  </a:moveTo>
                  <a:cubicBezTo>
                    <a:pt x="834" y="668"/>
                    <a:pt x="767" y="1335"/>
                    <a:pt x="634" y="2002"/>
                  </a:cubicBezTo>
                  <a:cubicBezTo>
                    <a:pt x="267" y="5738"/>
                    <a:pt x="0" y="10041"/>
                    <a:pt x="0" y="14578"/>
                  </a:cubicBezTo>
                  <a:cubicBezTo>
                    <a:pt x="0" y="19982"/>
                    <a:pt x="300" y="25019"/>
                    <a:pt x="867" y="29188"/>
                  </a:cubicBezTo>
                  <a:cubicBezTo>
                    <a:pt x="1434" y="25019"/>
                    <a:pt x="1768" y="20015"/>
                    <a:pt x="1768" y="14578"/>
                  </a:cubicBezTo>
                  <a:cubicBezTo>
                    <a:pt x="1768" y="10041"/>
                    <a:pt x="1535" y="5738"/>
                    <a:pt x="1134" y="2036"/>
                  </a:cubicBezTo>
                  <a:cubicBezTo>
                    <a:pt x="1034" y="1368"/>
                    <a:pt x="934" y="668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5"/>
          <p:cNvGrpSpPr/>
          <p:nvPr/>
        </p:nvGrpSpPr>
        <p:grpSpPr>
          <a:xfrm rot="4614829">
            <a:off x="100272" y="1721033"/>
            <a:ext cx="1004606" cy="1003763"/>
            <a:chOff x="7308373" y="335298"/>
            <a:chExt cx="867172" cy="866444"/>
          </a:xfrm>
        </p:grpSpPr>
        <p:grpSp>
          <p:nvGrpSpPr>
            <p:cNvPr id="452" name="Google Shape;452;p5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453" name="Google Shape;453;p5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5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5"/>
          <p:cNvGrpSpPr/>
          <p:nvPr/>
        </p:nvGrpSpPr>
        <p:grpSpPr>
          <a:xfrm rot="215889">
            <a:off x="8106142" y="116295"/>
            <a:ext cx="668063" cy="624522"/>
            <a:chOff x="5770756" y="873899"/>
            <a:chExt cx="755434" cy="706199"/>
          </a:xfrm>
        </p:grpSpPr>
        <p:sp>
          <p:nvSpPr>
            <p:cNvPr id="499" name="Google Shape;499;p5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5"/>
          <p:cNvGrpSpPr/>
          <p:nvPr/>
        </p:nvGrpSpPr>
        <p:grpSpPr>
          <a:xfrm rot="937872" flipH="1">
            <a:off x="-148731" y="3243772"/>
            <a:ext cx="1066758" cy="2324230"/>
            <a:chOff x="1367425" y="2480116"/>
            <a:chExt cx="398381" cy="867984"/>
          </a:xfrm>
        </p:grpSpPr>
        <p:sp>
          <p:nvSpPr>
            <p:cNvPr id="551" name="Google Shape;551;p5"/>
            <p:cNvSpPr/>
            <p:nvPr/>
          </p:nvSpPr>
          <p:spPr>
            <a:xfrm>
              <a:off x="1547006" y="2480116"/>
              <a:ext cx="218800" cy="740700"/>
            </a:xfrm>
            <a:custGeom>
              <a:avLst/>
              <a:gdLst/>
              <a:ahLst/>
              <a:cxnLst/>
              <a:rect l="l" t="t" r="r" b="b"/>
              <a:pathLst>
                <a:path w="8752" h="29628" extrusionOk="0">
                  <a:moveTo>
                    <a:pt x="5880" y="1"/>
                  </a:moveTo>
                  <a:cubicBezTo>
                    <a:pt x="4991" y="1"/>
                    <a:pt x="3909" y="1464"/>
                    <a:pt x="2715" y="4587"/>
                  </a:cubicBezTo>
                  <a:cubicBezTo>
                    <a:pt x="1" y="11707"/>
                    <a:pt x="596" y="27185"/>
                    <a:pt x="596" y="27185"/>
                  </a:cubicBezTo>
                  <a:cubicBezTo>
                    <a:pt x="643" y="28780"/>
                    <a:pt x="1667" y="29628"/>
                    <a:pt x="2831" y="29628"/>
                  </a:cubicBezTo>
                  <a:cubicBezTo>
                    <a:pt x="4005" y="29628"/>
                    <a:pt x="5320" y="28765"/>
                    <a:pt x="5918" y="26935"/>
                  </a:cubicBezTo>
                  <a:cubicBezTo>
                    <a:pt x="7144" y="23292"/>
                    <a:pt x="8752" y="14648"/>
                    <a:pt x="8168" y="6814"/>
                  </a:cubicBezTo>
                  <a:cubicBezTo>
                    <a:pt x="7840" y="2410"/>
                    <a:pt x="7020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1367425" y="2606725"/>
              <a:ext cx="350375" cy="741375"/>
            </a:xfrm>
            <a:custGeom>
              <a:avLst/>
              <a:gdLst/>
              <a:ahLst/>
              <a:cxnLst/>
              <a:rect l="l" t="t" r="r" b="b"/>
              <a:pathLst>
                <a:path w="14015" h="29655" extrusionOk="0">
                  <a:moveTo>
                    <a:pt x="1860" y="1"/>
                  </a:moveTo>
                  <a:cubicBezTo>
                    <a:pt x="1590" y="1"/>
                    <a:pt x="1361" y="103"/>
                    <a:pt x="1179" y="309"/>
                  </a:cubicBezTo>
                  <a:cubicBezTo>
                    <a:pt x="0" y="1631"/>
                    <a:pt x="1620" y="7393"/>
                    <a:pt x="2989" y="11549"/>
                  </a:cubicBezTo>
                  <a:cubicBezTo>
                    <a:pt x="4358" y="15692"/>
                    <a:pt x="10764" y="27384"/>
                    <a:pt x="10764" y="27384"/>
                  </a:cubicBezTo>
                  <a:cubicBezTo>
                    <a:pt x="11652" y="29055"/>
                    <a:pt x="12313" y="29654"/>
                    <a:pt x="12792" y="29654"/>
                  </a:cubicBezTo>
                  <a:cubicBezTo>
                    <a:pt x="13821" y="29654"/>
                    <a:pt x="14014" y="26891"/>
                    <a:pt x="13835" y="26062"/>
                  </a:cubicBezTo>
                  <a:cubicBezTo>
                    <a:pt x="13597" y="24860"/>
                    <a:pt x="11442" y="15882"/>
                    <a:pt x="8466" y="8905"/>
                  </a:cubicBezTo>
                  <a:cubicBezTo>
                    <a:pt x="5952" y="3014"/>
                    <a:pt x="3320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1401950" y="2607600"/>
              <a:ext cx="303925" cy="729275"/>
            </a:xfrm>
            <a:custGeom>
              <a:avLst/>
              <a:gdLst/>
              <a:ahLst/>
              <a:cxnLst/>
              <a:rect l="l" t="t" r="r" b="b"/>
              <a:pathLst>
                <a:path w="12157" h="29171" extrusionOk="0">
                  <a:moveTo>
                    <a:pt x="191" y="0"/>
                  </a:moveTo>
                  <a:cubicBezTo>
                    <a:pt x="120" y="36"/>
                    <a:pt x="60" y="60"/>
                    <a:pt x="0" y="95"/>
                  </a:cubicBezTo>
                  <a:cubicBezTo>
                    <a:pt x="1763" y="3310"/>
                    <a:pt x="7597" y="14514"/>
                    <a:pt x="12026" y="29170"/>
                  </a:cubicBezTo>
                  <a:cubicBezTo>
                    <a:pt x="12073" y="29099"/>
                    <a:pt x="12121" y="29016"/>
                    <a:pt x="12157" y="28909"/>
                  </a:cubicBezTo>
                  <a:cubicBezTo>
                    <a:pt x="7740" y="14347"/>
                    <a:pt x="1953" y="323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5"/>
          <p:cNvGrpSpPr/>
          <p:nvPr/>
        </p:nvGrpSpPr>
        <p:grpSpPr>
          <a:xfrm rot="-10390557" flipH="1">
            <a:off x="7853724" y="571225"/>
            <a:ext cx="1557907" cy="2262658"/>
            <a:chOff x="1952025" y="2524800"/>
            <a:chExt cx="536400" cy="779025"/>
          </a:xfrm>
        </p:grpSpPr>
        <p:sp>
          <p:nvSpPr>
            <p:cNvPr id="555" name="Google Shape;555;p5"/>
            <p:cNvSpPr/>
            <p:nvPr/>
          </p:nvSpPr>
          <p:spPr>
            <a:xfrm>
              <a:off x="1952025" y="2782100"/>
              <a:ext cx="373575" cy="343625"/>
            </a:xfrm>
            <a:custGeom>
              <a:avLst/>
              <a:gdLst/>
              <a:ahLst/>
              <a:cxnLst/>
              <a:rect l="l" t="t" r="r" b="b"/>
              <a:pathLst>
                <a:path w="14943" h="13745" extrusionOk="0">
                  <a:moveTo>
                    <a:pt x="3727" y="0"/>
                  </a:moveTo>
                  <a:cubicBezTo>
                    <a:pt x="3082" y="0"/>
                    <a:pt x="2543" y="205"/>
                    <a:pt x="2155" y="640"/>
                  </a:cubicBezTo>
                  <a:cubicBezTo>
                    <a:pt x="0" y="3057"/>
                    <a:pt x="3001" y="7832"/>
                    <a:pt x="4263" y="9141"/>
                  </a:cubicBezTo>
                  <a:cubicBezTo>
                    <a:pt x="5288" y="10205"/>
                    <a:pt x="8743" y="13744"/>
                    <a:pt x="11604" y="13744"/>
                  </a:cubicBezTo>
                  <a:cubicBezTo>
                    <a:pt x="12298" y="13744"/>
                    <a:pt x="12957" y="13536"/>
                    <a:pt x="13538" y="13035"/>
                  </a:cubicBezTo>
                  <a:cubicBezTo>
                    <a:pt x="13538" y="13035"/>
                    <a:pt x="14943" y="8891"/>
                    <a:pt x="11323" y="4891"/>
                  </a:cubicBezTo>
                  <a:cubicBezTo>
                    <a:pt x="8604" y="1868"/>
                    <a:pt x="5677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005900" y="2790350"/>
              <a:ext cx="423275" cy="510200"/>
            </a:xfrm>
            <a:custGeom>
              <a:avLst/>
              <a:gdLst/>
              <a:ahLst/>
              <a:cxnLst/>
              <a:rect l="l" t="t" r="r" b="b"/>
              <a:pathLst>
                <a:path w="16931" h="20408" extrusionOk="0">
                  <a:moveTo>
                    <a:pt x="346" y="1"/>
                  </a:moveTo>
                  <a:cubicBezTo>
                    <a:pt x="226" y="96"/>
                    <a:pt x="95" y="179"/>
                    <a:pt x="0" y="298"/>
                  </a:cubicBezTo>
                  <a:cubicBezTo>
                    <a:pt x="1512" y="1977"/>
                    <a:pt x="4584" y="5370"/>
                    <a:pt x="7704" y="9026"/>
                  </a:cubicBezTo>
                  <a:cubicBezTo>
                    <a:pt x="7799" y="9157"/>
                    <a:pt x="7906" y="9264"/>
                    <a:pt x="7989" y="9383"/>
                  </a:cubicBezTo>
                  <a:cubicBezTo>
                    <a:pt x="8156" y="9561"/>
                    <a:pt x="8299" y="9752"/>
                    <a:pt x="8466" y="9942"/>
                  </a:cubicBezTo>
                  <a:cubicBezTo>
                    <a:pt x="8561" y="10050"/>
                    <a:pt x="8656" y="10169"/>
                    <a:pt x="8751" y="10276"/>
                  </a:cubicBezTo>
                  <a:cubicBezTo>
                    <a:pt x="8930" y="10478"/>
                    <a:pt x="9085" y="10669"/>
                    <a:pt x="9275" y="10883"/>
                  </a:cubicBezTo>
                  <a:cubicBezTo>
                    <a:pt x="9347" y="10966"/>
                    <a:pt x="9418" y="11062"/>
                    <a:pt x="9513" y="11145"/>
                  </a:cubicBezTo>
                  <a:cubicBezTo>
                    <a:pt x="9751" y="11443"/>
                    <a:pt x="10001" y="11728"/>
                    <a:pt x="10240" y="12014"/>
                  </a:cubicBezTo>
                  <a:cubicBezTo>
                    <a:pt x="10311" y="12097"/>
                    <a:pt x="10371" y="12169"/>
                    <a:pt x="10442" y="12264"/>
                  </a:cubicBezTo>
                  <a:cubicBezTo>
                    <a:pt x="10609" y="12466"/>
                    <a:pt x="10787" y="12681"/>
                    <a:pt x="10954" y="12871"/>
                  </a:cubicBezTo>
                  <a:cubicBezTo>
                    <a:pt x="13359" y="15812"/>
                    <a:pt x="15502" y="18562"/>
                    <a:pt x="16621" y="20408"/>
                  </a:cubicBezTo>
                  <a:lnTo>
                    <a:pt x="16931" y="20063"/>
                  </a:lnTo>
                  <a:cubicBezTo>
                    <a:pt x="15788" y="18205"/>
                    <a:pt x="13716" y="15526"/>
                    <a:pt x="11395" y="12693"/>
                  </a:cubicBezTo>
                  <a:cubicBezTo>
                    <a:pt x="11359" y="12657"/>
                    <a:pt x="11323" y="12597"/>
                    <a:pt x="11275" y="12550"/>
                  </a:cubicBezTo>
                  <a:lnTo>
                    <a:pt x="10835" y="12014"/>
                  </a:lnTo>
                  <a:cubicBezTo>
                    <a:pt x="10740" y="11895"/>
                    <a:pt x="10644" y="11788"/>
                    <a:pt x="10549" y="11669"/>
                  </a:cubicBezTo>
                  <a:cubicBezTo>
                    <a:pt x="10359" y="11443"/>
                    <a:pt x="10168" y="11204"/>
                    <a:pt x="9966" y="10990"/>
                  </a:cubicBezTo>
                  <a:cubicBezTo>
                    <a:pt x="9906" y="10907"/>
                    <a:pt x="9847" y="10847"/>
                    <a:pt x="9787" y="10776"/>
                  </a:cubicBezTo>
                  <a:cubicBezTo>
                    <a:pt x="9549" y="10490"/>
                    <a:pt x="9311" y="10216"/>
                    <a:pt x="9073" y="9942"/>
                  </a:cubicBezTo>
                  <a:cubicBezTo>
                    <a:pt x="8978" y="9823"/>
                    <a:pt x="8870" y="9704"/>
                    <a:pt x="8775" y="9585"/>
                  </a:cubicBezTo>
                  <a:cubicBezTo>
                    <a:pt x="8632" y="9407"/>
                    <a:pt x="8477" y="9240"/>
                    <a:pt x="8335" y="9061"/>
                  </a:cubicBezTo>
                  <a:cubicBezTo>
                    <a:pt x="8227" y="8930"/>
                    <a:pt x="8108" y="8811"/>
                    <a:pt x="8001" y="8680"/>
                  </a:cubicBezTo>
                  <a:cubicBezTo>
                    <a:pt x="7930" y="8585"/>
                    <a:pt x="7835" y="8490"/>
                    <a:pt x="7763" y="8395"/>
                  </a:cubicBezTo>
                  <a:cubicBezTo>
                    <a:pt x="4727" y="4870"/>
                    <a:pt x="1834" y="1620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249675" y="2524800"/>
              <a:ext cx="238750" cy="501950"/>
            </a:xfrm>
            <a:custGeom>
              <a:avLst/>
              <a:gdLst/>
              <a:ahLst/>
              <a:cxnLst/>
              <a:rect l="l" t="t" r="r" b="b"/>
              <a:pathLst>
                <a:path w="9550" h="20078" extrusionOk="0">
                  <a:moveTo>
                    <a:pt x="3727" y="0"/>
                  </a:moveTo>
                  <a:cubicBezTo>
                    <a:pt x="2149" y="0"/>
                    <a:pt x="1482" y="1884"/>
                    <a:pt x="798" y="4312"/>
                  </a:cubicBezTo>
                  <a:cubicBezTo>
                    <a:pt x="0" y="7229"/>
                    <a:pt x="191" y="12885"/>
                    <a:pt x="1572" y="15921"/>
                  </a:cubicBezTo>
                  <a:cubicBezTo>
                    <a:pt x="2796" y="18612"/>
                    <a:pt x="4105" y="20078"/>
                    <a:pt x="5555" y="20078"/>
                  </a:cubicBezTo>
                  <a:cubicBezTo>
                    <a:pt x="5741" y="20078"/>
                    <a:pt x="5929" y="20053"/>
                    <a:pt x="6120" y="20005"/>
                  </a:cubicBezTo>
                  <a:cubicBezTo>
                    <a:pt x="6120" y="20005"/>
                    <a:pt x="9549" y="18659"/>
                    <a:pt x="9013" y="10861"/>
                  </a:cubicBezTo>
                  <a:cubicBezTo>
                    <a:pt x="8597" y="4789"/>
                    <a:pt x="7180" y="1205"/>
                    <a:pt x="4799" y="240"/>
                  </a:cubicBezTo>
                  <a:cubicBezTo>
                    <a:pt x="4400" y="77"/>
                    <a:pt x="4045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330050" y="2525150"/>
              <a:ext cx="87525" cy="778675"/>
            </a:xfrm>
            <a:custGeom>
              <a:avLst/>
              <a:gdLst/>
              <a:ahLst/>
              <a:cxnLst/>
              <a:rect l="l" t="t" r="r" b="b"/>
              <a:pathLst>
                <a:path w="3501" h="31147" extrusionOk="0">
                  <a:moveTo>
                    <a:pt x="441" y="0"/>
                  </a:moveTo>
                  <a:cubicBezTo>
                    <a:pt x="274" y="0"/>
                    <a:pt x="131" y="24"/>
                    <a:pt x="0" y="72"/>
                  </a:cubicBezTo>
                  <a:lnTo>
                    <a:pt x="1512" y="15490"/>
                  </a:lnTo>
                  <a:lnTo>
                    <a:pt x="3060" y="31147"/>
                  </a:lnTo>
                  <a:lnTo>
                    <a:pt x="3501" y="31099"/>
                  </a:lnTo>
                  <a:lnTo>
                    <a:pt x="1905" y="1484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3" name="Google Shape;56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64" name="Google Shape;564;p7"/>
          <p:cNvGrpSpPr/>
          <p:nvPr/>
        </p:nvGrpSpPr>
        <p:grpSpPr>
          <a:xfrm rot="215889">
            <a:off x="8256542" y="1379345"/>
            <a:ext cx="668063" cy="624522"/>
            <a:chOff x="5770756" y="873899"/>
            <a:chExt cx="755434" cy="706199"/>
          </a:xfrm>
        </p:grpSpPr>
        <p:sp>
          <p:nvSpPr>
            <p:cNvPr id="565" name="Google Shape;565;p7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rgbClr val="2D4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rgbClr val="2D4E56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7"/>
          <p:cNvGrpSpPr/>
          <p:nvPr/>
        </p:nvGrpSpPr>
        <p:grpSpPr>
          <a:xfrm rot="246608">
            <a:off x="406294" y="3798341"/>
            <a:ext cx="866278" cy="865465"/>
            <a:chOff x="7308373" y="335298"/>
            <a:chExt cx="867172" cy="866444"/>
          </a:xfrm>
        </p:grpSpPr>
        <p:grpSp>
          <p:nvGrpSpPr>
            <p:cNvPr id="617" name="Google Shape;617;p7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618" name="Google Shape;618;p7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2" name="Google Shape;622;p7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7"/>
          <p:cNvGrpSpPr/>
          <p:nvPr/>
        </p:nvGrpSpPr>
        <p:grpSpPr>
          <a:xfrm rot="-1846289">
            <a:off x="7859705" y="4128739"/>
            <a:ext cx="920447" cy="670708"/>
            <a:chOff x="3880914" y="3359134"/>
            <a:chExt cx="968363" cy="705622"/>
          </a:xfrm>
        </p:grpSpPr>
        <p:sp>
          <p:nvSpPr>
            <p:cNvPr id="664" name="Google Shape;664;p7"/>
            <p:cNvSpPr/>
            <p:nvPr/>
          </p:nvSpPr>
          <p:spPr>
            <a:xfrm>
              <a:off x="4364814" y="3503505"/>
              <a:ext cx="97917" cy="225333"/>
            </a:xfrm>
            <a:custGeom>
              <a:avLst/>
              <a:gdLst/>
              <a:ahLst/>
              <a:cxnLst/>
              <a:rect l="l" t="t" r="r" b="b"/>
              <a:pathLst>
                <a:path w="3303" h="10408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668"/>
                    <a:pt x="167" y="1368"/>
                    <a:pt x="267" y="2069"/>
                  </a:cubicBezTo>
                  <a:cubicBezTo>
                    <a:pt x="768" y="5071"/>
                    <a:pt x="1768" y="7906"/>
                    <a:pt x="3303" y="10408"/>
                  </a:cubicBezTo>
                  <a:cubicBezTo>
                    <a:pt x="2802" y="6572"/>
                    <a:pt x="1668" y="30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880914" y="3458214"/>
              <a:ext cx="483916" cy="45855"/>
            </a:xfrm>
            <a:custGeom>
              <a:avLst/>
              <a:gdLst/>
              <a:ahLst/>
              <a:cxnLst/>
              <a:rect l="l" t="t" r="r" b="b"/>
              <a:pathLst>
                <a:path w="29222" h="2769" extrusionOk="0">
                  <a:moveTo>
                    <a:pt x="14644" y="0"/>
                  </a:moveTo>
                  <a:cubicBezTo>
                    <a:pt x="9207" y="0"/>
                    <a:pt x="4170" y="1001"/>
                    <a:pt x="1" y="2769"/>
                  </a:cubicBezTo>
                  <a:lnTo>
                    <a:pt x="29221" y="2769"/>
                  </a:lnTo>
                  <a:cubicBezTo>
                    <a:pt x="25052" y="1001"/>
                    <a:pt x="20048" y="0"/>
                    <a:pt x="146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4364814" y="3457651"/>
              <a:ext cx="483353" cy="45871"/>
            </a:xfrm>
            <a:custGeom>
              <a:avLst/>
              <a:gdLst/>
              <a:ahLst/>
              <a:cxnLst/>
              <a:rect l="l" t="t" r="r" b="b"/>
              <a:pathLst>
                <a:path w="29188" h="2770" extrusionOk="0">
                  <a:moveTo>
                    <a:pt x="14611" y="1"/>
                  </a:moveTo>
                  <a:cubicBezTo>
                    <a:pt x="9240" y="1"/>
                    <a:pt x="4170" y="1035"/>
                    <a:pt x="0" y="2769"/>
                  </a:cubicBezTo>
                  <a:lnTo>
                    <a:pt x="29188" y="2769"/>
                  </a:lnTo>
                  <a:cubicBezTo>
                    <a:pt x="25018" y="1001"/>
                    <a:pt x="20015" y="1"/>
                    <a:pt x="146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81460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1" y="0"/>
                  </a:moveTo>
                  <a:cubicBezTo>
                    <a:pt x="4171" y="1735"/>
                    <a:pt x="9174" y="2736"/>
                    <a:pt x="14611" y="2736"/>
                  </a:cubicBezTo>
                  <a:cubicBezTo>
                    <a:pt x="16646" y="2736"/>
                    <a:pt x="18648" y="2602"/>
                    <a:pt x="20616" y="2269"/>
                  </a:cubicBezTo>
                  <a:cubicBezTo>
                    <a:pt x="23284" y="1001"/>
                    <a:pt x="26186" y="234"/>
                    <a:pt x="2922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4364814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0" y="0"/>
                  </a:moveTo>
                  <a:cubicBezTo>
                    <a:pt x="3069" y="234"/>
                    <a:pt x="5971" y="1034"/>
                    <a:pt x="8640" y="2335"/>
                  </a:cubicBezTo>
                  <a:cubicBezTo>
                    <a:pt x="10541" y="2602"/>
                    <a:pt x="12543" y="2736"/>
                    <a:pt x="14644" y="2736"/>
                  </a:cubicBezTo>
                  <a:cubicBezTo>
                    <a:pt x="20015" y="2736"/>
                    <a:pt x="25052" y="1702"/>
                    <a:pt x="292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365923" y="3410703"/>
              <a:ext cx="483353" cy="93365"/>
            </a:xfrm>
            <a:custGeom>
              <a:avLst/>
              <a:gdLst/>
              <a:ahLst/>
              <a:cxnLst/>
              <a:rect l="l" t="t" r="r" b="b"/>
              <a:pathLst>
                <a:path w="29188" h="5638" extrusionOk="0">
                  <a:moveTo>
                    <a:pt x="14577" y="0"/>
                  </a:moveTo>
                  <a:cubicBezTo>
                    <a:pt x="10674" y="0"/>
                    <a:pt x="7005" y="1101"/>
                    <a:pt x="3669" y="3002"/>
                  </a:cubicBezTo>
                  <a:cubicBezTo>
                    <a:pt x="2368" y="3770"/>
                    <a:pt x="1101" y="4637"/>
                    <a:pt x="0" y="5638"/>
                  </a:cubicBezTo>
                  <a:cubicBezTo>
                    <a:pt x="4170" y="3870"/>
                    <a:pt x="9173" y="2869"/>
                    <a:pt x="14577" y="2869"/>
                  </a:cubicBezTo>
                  <a:cubicBezTo>
                    <a:pt x="19948" y="2869"/>
                    <a:pt x="25018" y="3936"/>
                    <a:pt x="29188" y="5638"/>
                  </a:cubicBezTo>
                  <a:cubicBezTo>
                    <a:pt x="25018" y="2068"/>
                    <a:pt x="20014" y="0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508438" y="3503505"/>
              <a:ext cx="340838" cy="92819"/>
            </a:xfrm>
            <a:custGeom>
              <a:avLst/>
              <a:gdLst/>
              <a:ahLst/>
              <a:cxnLst/>
              <a:rect l="l" t="t" r="r" b="b"/>
              <a:pathLst>
                <a:path w="20582" h="5605" extrusionOk="0">
                  <a:moveTo>
                    <a:pt x="20582" y="0"/>
                  </a:moveTo>
                  <a:cubicBezTo>
                    <a:pt x="16412" y="1735"/>
                    <a:pt x="11408" y="2736"/>
                    <a:pt x="5971" y="2736"/>
                  </a:cubicBezTo>
                  <a:cubicBezTo>
                    <a:pt x="3903" y="2736"/>
                    <a:pt x="1902" y="2602"/>
                    <a:pt x="0" y="2335"/>
                  </a:cubicBezTo>
                  <a:lnTo>
                    <a:pt x="0" y="2335"/>
                  </a:lnTo>
                  <a:cubicBezTo>
                    <a:pt x="1768" y="3169"/>
                    <a:pt x="3403" y="4237"/>
                    <a:pt x="4837" y="5571"/>
                  </a:cubicBezTo>
                  <a:cubicBezTo>
                    <a:pt x="5237" y="5604"/>
                    <a:pt x="5604" y="5604"/>
                    <a:pt x="5971" y="5604"/>
                  </a:cubicBezTo>
                  <a:cubicBezTo>
                    <a:pt x="11342" y="5604"/>
                    <a:pt x="16412" y="3536"/>
                    <a:pt x="2058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lnTo>
                    <a:pt x="20682" y="20682"/>
                  </a:lnTo>
                  <a:cubicBezTo>
                    <a:pt x="20248" y="15211"/>
                    <a:pt x="18147" y="10208"/>
                    <a:pt x="14311" y="6372"/>
                  </a:cubicBezTo>
                  <a:cubicBezTo>
                    <a:pt x="14010" y="6071"/>
                    <a:pt x="13777" y="5838"/>
                    <a:pt x="13477" y="5571"/>
                  </a:cubicBezTo>
                  <a:cubicBezTo>
                    <a:pt x="8506" y="5271"/>
                    <a:pt x="3903" y="326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cubicBezTo>
                    <a:pt x="3303" y="3870"/>
                    <a:pt x="5304" y="8506"/>
                    <a:pt x="5604" y="13443"/>
                  </a:cubicBezTo>
                  <a:cubicBezTo>
                    <a:pt x="5838" y="13744"/>
                    <a:pt x="6138" y="14044"/>
                    <a:pt x="6405" y="14277"/>
                  </a:cubicBezTo>
                  <a:cubicBezTo>
                    <a:pt x="10241" y="18113"/>
                    <a:pt x="15245" y="20215"/>
                    <a:pt x="20682" y="206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364814" y="3506519"/>
              <a:ext cx="232141" cy="96006"/>
            </a:xfrm>
            <a:custGeom>
              <a:avLst/>
              <a:gdLst/>
              <a:ahLst/>
              <a:cxnLst/>
              <a:rect l="l" t="t" r="r" b="b"/>
              <a:pathLst>
                <a:path w="13477" h="5572" extrusionOk="0">
                  <a:moveTo>
                    <a:pt x="0" y="0"/>
                  </a:moveTo>
                  <a:lnTo>
                    <a:pt x="0" y="0"/>
                  </a:lnTo>
                  <a:cubicBezTo>
                    <a:pt x="3903" y="3269"/>
                    <a:pt x="8506" y="5338"/>
                    <a:pt x="13477" y="5571"/>
                  </a:cubicBezTo>
                  <a:cubicBezTo>
                    <a:pt x="12009" y="4270"/>
                    <a:pt x="10408" y="3203"/>
                    <a:pt x="8640" y="2335"/>
                  </a:cubicBezTo>
                  <a:cubicBezTo>
                    <a:pt x="5504" y="1868"/>
                    <a:pt x="2602" y="106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400169" y="3360062"/>
              <a:ext cx="66853" cy="37989"/>
            </a:xfrm>
            <a:custGeom>
              <a:avLst/>
              <a:gdLst/>
              <a:ahLst/>
              <a:cxnLst/>
              <a:rect l="l" t="t" r="r" b="b"/>
              <a:pathLst>
                <a:path w="4037" h="2294" extrusionOk="0">
                  <a:moveTo>
                    <a:pt x="3051" y="0"/>
                  </a:moveTo>
                  <a:cubicBezTo>
                    <a:pt x="1348" y="0"/>
                    <a:pt x="402" y="1300"/>
                    <a:pt x="0" y="2227"/>
                  </a:cubicBezTo>
                  <a:cubicBezTo>
                    <a:pt x="34" y="2227"/>
                    <a:pt x="100" y="2260"/>
                    <a:pt x="134" y="2294"/>
                  </a:cubicBezTo>
                  <a:cubicBezTo>
                    <a:pt x="968" y="1341"/>
                    <a:pt x="2312" y="1205"/>
                    <a:pt x="3012" y="1205"/>
                  </a:cubicBezTo>
                  <a:cubicBezTo>
                    <a:pt x="3292" y="1205"/>
                    <a:pt x="3469" y="1226"/>
                    <a:pt x="3469" y="1226"/>
                  </a:cubicBezTo>
                  <a:cubicBezTo>
                    <a:pt x="3770" y="1193"/>
                    <a:pt x="3970" y="959"/>
                    <a:pt x="4003" y="659"/>
                  </a:cubicBezTo>
                  <a:cubicBezTo>
                    <a:pt x="4036" y="359"/>
                    <a:pt x="3803" y="59"/>
                    <a:pt x="3469" y="25"/>
                  </a:cubicBezTo>
                  <a:cubicBezTo>
                    <a:pt x="3325" y="8"/>
                    <a:pt x="3185" y="0"/>
                    <a:pt x="3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4402935" y="3378941"/>
              <a:ext cx="55244" cy="31216"/>
            </a:xfrm>
            <a:custGeom>
              <a:avLst/>
              <a:gdLst/>
              <a:ahLst/>
              <a:cxnLst/>
              <a:rect l="l" t="t" r="r" b="b"/>
              <a:pathLst>
                <a:path w="3336" h="1885" extrusionOk="0">
                  <a:moveTo>
                    <a:pt x="2940" y="1"/>
                  </a:moveTo>
                  <a:cubicBezTo>
                    <a:pt x="2260" y="1"/>
                    <a:pt x="859" y="127"/>
                    <a:pt x="0" y="1084"/>
                  </a:cubicBezTo>
                  <a:cubicBezTo>
                    <a:pt x="300" y="1285"/>
                    <a:pt x="600" y="1585"/>
                    <a:pt x="801" y="1885"/>
                  </a:cubicBezTo>
                  <a:lnTo>
                    <a:pt x="934" y="1618"/>
                  </a:lnTo>
                  <a:cubicBezTo>
                    <a:pt x="966" y="1555"/>
                    <a:pt x="1444" y="1"/>
                    <a:pt x="2935" y="1"/>
                  </a:cubicBezTo>
                  <a:cubicBezTo>
                    <a:pt x="3020" y="1"/>
                    <a:pt x="3110" y="6"/>
                    <a:pt x="3202" y="17"/>
                  </a:cubicBezTo>
                  <a:lnTo>
                    <a:pt x="3336" y="17"/>
                  </a:lnTo>
                  <a:cubicBezTo>
                    <a:pt x="3336" y="17"/>
                    <a:pt x="3184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364814" y="3675299"/>
              <a:ext cx="93365" cy="311560"/>
            </a:xfrm>
            <a:custGeom>
              <a:avLst/>
              <a:gdLst/>
              <a:ahLst/>
              <a:cxnLst/>
              <a:rect l="l" t="t" r="r" b="b"/>
              <a:pathLst>
                <a:path w="5638" h="18814" extrusionOk="0">
                  <a:moveTo>
                    <a:pt x="3303" y="0"/>
                  </a:moveTo>
                  <a:cubicBezTo>
                    <a:pt x="3470" y="1368"/>
                    <a:pt x="3570" y="2802"/>
                    <a:pt x="3570" y="4203"/>
                  </a:cubicBezTo>
                  <a:cubicBezTo>
                    <a:pt x="3570" y="9574"/>
                    <a:pt x="2269" y="14644"/>
                    <a:pt x="0" y="18814"/>
                  </a:cubicBezTo>
                  <a:cubicBezTo>
                    <a:pt x="3570" y="14644"/>
                    <a:pt x="5638" y="9641"/>
                    <a:pt x="5638" y="4203"/>
                  </a:cubicBezTo>
                  <a:cubicBezTo>
                    <a:pt x="5638" y="3837"/>
                    <a:pt x="5638" y="3470"/>
                    <a:pt x="5604" y="3069"/>
                  </a:cubicBezTo>
                  <a:cubicBezTo>
                    <a:pt x="4737" y="2135"/>
                    <a:pt x="3970" y="1135"/>
                    <a:pt x="330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300726" y="3384737"/>
              <a:ext cx="125972" cy="119331"/>
            </a:xfrm>
            <a:custGeom>
              <a:avLst/>
              <a:gdLst/>
              <a:ahLst/>
              <a:cxnLst/>
              <a:rect l="l" t="t" r="r" b="b"/>
              <a:pathLst>
                <a:path w="7607" h="7206" extrusionOk="0">
                  <a:moveTo>
                    <a:pt x="3970" y="1"/>
                  </a:moveTo>
                  <a:cubicBezTo>
                    <a:pt x="5371" y="67"/>
                    <a:pt x="6506" y="1268"/>
                    <a:pt x="6506" y="2769"/>
                  </a:cubicBezTo>
                  <a:cubicBezTo>
                    <a:pt x="6506" y="3069"/>
                    <a:pt x="6472" y="3370"/>
                    <a:pt x="6372" y="3603"/>
                  </a:cubicBezTo>
                  <a:cubicBezTo>
                    <a:pt x="6039" y="4737"/>
                    <a:pt x="5038" y="5571"/>
                    <a:pt x="3837" y="5571"/>
                  </a:cubicBezTo>
                  <a:cubicBezTo>
                    <a:pt x="2636" y="5571"/>
                    <a:pt x="1602" y="4704"/>
                    <a:pt x="1269" y="3536"/>
                  </a:cubicBezTo>
                  <a:cubicBezTo>
                    <a:pt x="1202" y="3336"/>
                    <a:pt x="1168" y="3036"/>
                    <a:pt x="1168" y="2769"/>
                  </a:cubicBezTo>
                  <a:cubicBezTo>
                    <a:pt x="1168" y="1268"/>
                    <a:pt x="2303" y="67"/>
                    <a:pt x="3704" y="1"/>
                  </a:cubicBezTo>
                  <a:lnTo>
                    <a:pt x="3704" y="1"/>
                  </a:lnTo>
                  <a:cubicBezTo>
                    <a:pt x="3003" y="34"/>
                    <a:pt x="2336" y="267"/>
                    <a:pt x="1769" y="668"/>
                  </a:cubicBezTo>
                  <a:cubicBezTo>
                    <a:pt x="1435" y="901"/>
                    <a:pt x="1102" y="1201"/>
                    <a:pt x="768" y="1535"/>
                  </a:cubicBezTo>
                  <a:cubicBezTo>
                    <a:pt x="301" y="2169"/>
                    <a:pt x="1" y="2936"/>
                    <a:pt x="1" y="3770"/>
                  </a:cubicBezTo>
                  <a:cubicBezTo>
                    <a:pt x="1" y="4070"/>
                    <a:pt x="34" y="4337"/>
                    <a:pt x="101" y="4570"/>
                  </a:cubicBezTo>
                  <a:cubicBezTo>
                    <a:pt x="1369" y="5338"/>
                    <a:pt x="2636" y="6205"/>
                    <a:pt x="3804" y="7206"/>
                  </a:cubicBezTo>
                  <a:cubicBezTo>
                    <a:pt x="4971" y="6205"/>
                    <a:pt x="6205" y="5338"/>
                    <a:pt x="7506" y="4570"/>
                  </a:cubicBezTo>
                  <a:cubicBezTo>
                    <a:pt x="7540" y="4337"/>
                    <a:pt x="7606" y="4037"/>
                    <a:pt x="7606" y="3770"/>
                  </a:cubicBezTo>
                  <a:cubicBezTo>
                    <a:pt x="7606" y="2936"/>
                    <a:pt x="7306" y="2169"/>
                    <a:pt x="6839" y="1535"/>
                  </a:cubicBezTo>
                  <a:cubicBezTo>
                    <a:pt x="6606" y="1235"/>
                    <a:pt x="6339" y="935"/>
                    <a:pt x="6039" y="734"/>
                  </a:cubicBezTo>
                  <a:cubicBezTo>
                    <a:pt x="6005" y="734"/>
                    <a:pt x="5972" y="701"/>
                    <a:pt x="5939" y="668"/>
                  </a:cubicBezTo>
                  <a:cubicBezTo>
                    <a:pt x="5371" y="234"/>
                    <a:pt x="4704" y="34"/>
                    <a:pt x="3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364814" y="3537751"/>
              <a:ext cx="59119" cy="449670"/>
            </a:xfrm>
            <a:custGeom>
              <a:avLst/>
              <a:gdLst/>
              <a:ahLst/>
              <a:cxnLst/>
              <a:rect l="l" t="t" r="r" b="b"/>
              <a:pathLst>
                <a:path w="3570" h="27154" extrusionOk="0">
                  <a:moveTo>
                    <a:pt x="267" y="1"/>
                  </a:moveTo>
                  <a:cubicBezTo>
                    <a:pt x="634" y="3737"/>
                    <a:pt x="901" y="8006"/>
                    <a:pt x="901" y="12543"/>
                  </a:cubicBezTo>
                  <a:cubicBezTo>
                    <a:pt x="901" y="17913"/>
                    <a:pt x="567" y="22984"/>
                    <a:pt x="0" y="27153"/>
                  </a:cubicBezTo>
                  <a:cubicBezTo>
                    <a:pt x="2235" y="22984"/>
                    <a:pt x="3570" y="17980"/>
                    <a:pt x="3570" y="12543"/>
                  </a:cubicBezTo>
                  <a:cubicBezTo>
                    <a:pt x="3570" y="11142"/>
                    <a:pt x="3470" y="9707"/>
                    <a:pt x="3303" y="8340"/>
                  </a:cubicBezTo>
                  <a:cubicBezTo>
                    <a:pt x="1768" y="5838"/>
                    <a:pt x="768" y="3003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321724" y="3384191"/>
              <a:ext cx="88397" cy="92819"/>
            </a:xfrm>
            <a:custGeom>
              <a:avLst/>
              <a:gdLst/>
              <a:ahLst/>
              <a:cxnLst/>
              <a:rect l="l" t="t" r="r" b="b"/>
              <a:pathLst>
                <a:path w="5338" h="5605" extrusionOk="0">
                  <a:moveTo>
                    <a:pt x="2536" y="0"/>
                  </a:moveTo>
                  <a:cubicBezTo>
                    <a:pt x="1101" y="100"/>
                    <a:pt x="1" y="1301"/>
                    <a:pt x="1" y="2802"/>
                  </a:cubicBezTo>
                  <a:cubicBezTo>
                    <a:pt x="1" y="3069"/>
                    <a:pt x="1" y="3303"/>
                    <a:pt x="67" y="3569"/>
                  </a:cubicBezTo>
                  <a:cubicBezTo>
                    <a:pt x="401" y="4770"/>
                    <a:pt x="1435" y="5604"/>
                    <a:pt x="2636" y="5604"/>
                  </a:cubicBezTo>
                  <a:cubicBezTo>
                    <a:pt x="3837" y="5604"/>
                    <a:pt x="4871" y="4770"/>
                    <a:pt x="5204" y="3636"/>
                  </a:cubicBezTo>
                  <a:cubicBezTo>
                    <a:pt x="5271" y="3403"/>
                    <a:pt x="5338" y="3102"/>
                    <a:pt x="5338" y="2802"/>
                  </a:cubicBezTo>
                  <a:cubicBezTo>
                    <a:pt x="5338" y="1301"/>
                    <a:pt x="4204" y="100"/>
                    <a:pt x="2903" y="0"/>
                  </a:cubicBezTo>
                  <a:lnTo>
                    <a:pt x="2736" y="0"/>
                  </a:lnTo>
                  <a:cubicBezTo>
                    <a:pt x="3703" y="0"/>
                    <a:pt x="4437" y="801"/>
                    <a:pt x="4437" y="1801"/>
                  </a:cubicBezTo>
                  <a:cubicBezTo>
                    <a:pt x="4437" y="1968"/>
                    <a:pt x="4404" y="2168"/>
                    <a:pt x="4370" y="2335"/>
                  </a:cubicBezTo>
                  <a:cubicBezTo>
                    <a:pt x="4137" y="3069"/>
                    <a:pt x="3470" y="3603"/>
                    <a:pt x="2736" y="3603"/>
                  </a:cubicBezTo>
                  <a:cubicBezTo>
                    <a:pt x="1935" y="3603"/>
                    <a:pt x="1268" y="3069"/>
                    <a:pt x="1068" y="2302"/>
                  </a:cubicBezTo>
                  <a:cubicBezTo>
                    <a:pt x="1035" y="2135"/>
                    <a:pt x="968" y="1968"/>
                    <a:pt x="968" y="1801"/>
                  </a:cubicBezTo>
                  <a:cubicBezTo>
                    <a:pt x="968" y="801"/>
                    <a:pt x="1735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336082" y="3385234"/>
              <a:ext cx="57463" cy="59185"/>
            </a:xfrm>
            <a:custGeom>
              <a:avLst/>
              <a:gdLst/>
              <a:ahLst/>
              <a:cxnLst/>
              <a:rect l="l" t="t" r="r" b="b"/>
              <a:pathLst>
                <a:path w="3470" h="3574" extrusionOk="0">
                  <a:moveTo>
                    <a:pt x="1814" y="0"/>
                  </a:moveTo>
                  <a:cubicBezTo>
                    <a:pt x="1777" y="0"/>
                    <a:pt x="1740" y="1"/>
                    <a:pt x="1702" y="4"/>
                  </a:cubicBezTo>
                  <a:cubicBezTo>
                    <a:pt x="735" y="4"/>
                    <a:pt x="1" y="771"/>
                    <a:pt x="1" y="1805"/>
                  </a:cubicBezTo>
                  <a:cubicBezTo>
                    <a:pt x="1" y="1972"/>
                    <a:pt x="34" y="2139"/>
                    <a:pt x="68" y="2306"/>
                  </a:cubicBezTo>
                  <a:cubicBezTo>
                    <a:pt x="301" y="3039"/>
                    <a:pt x="968" y="3573"/>
                    <a:pt x="1735" y="3573"/>
                  </a:cubicBezTo>
                  <a:cubicBezTo>
                    <a:pt x="2503" y="3573"/>
                    <a:pt x="3170" y="3073"/>
                    <a:pt x="3370" y="2339"/>
                  </a:cubicBezTo>
                  <a:cubicBezTo>
                    <a:pt x="3403" y="2172"/>
                    <a:pt x="3470" y="2005"/>
                    <a:pt x="3470" y="1805"/>
                  </a:cubicBezTo>
                  <a:cubicBezTo>
                    <a:pt x="3470" y="810"/>
                    <a:pt x="2759" y="0"/>
                    <a:pt x="18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022320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20682" y="0"/>
                  </a:lnTo>
                  <a:cubicBezTo>
                    <a:pt x="16813" y="3269"/>
                    <a:pt x="12176" y="5338"/>
                    <a:pt x="7239" y="5571"/>
                  </a:cubicBezTo>
                  <a:cubicBezTo>
                    <a:pt x="6939" y="5838"/>
                    <a:pt x="6639" y="6105"/>
                    <a:pt x="6406" y="6372"/>
                  </a:cubicBezTo>
                  <a:cubicBezTo>
                    <a:pt x="2569" y="10208"/>
                    <a:pt x="468" y="15211"/>
                    <a:pt x="1" y="20682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023429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1" y="20682"/>
                  </a:lnTo>
                  <a:cubicBezTo>
                    <a:pt x="5405" y="20215"/>
                    <a:pt x="10441" y="18113"/>
                    <a:pt x="14278" y="14277"/>
                  </a:cubicBezTo>
                  <a:cubicBezTo>
                    <a:pt x="14578" y="14010"/>
                    <a:pt x="14845" y="13744"/>
                    <a:pt x="15078" y="13443"/>
                  </a:cubicBezTo>
                  <a:cubicBezTo>
                    <a:pt x="15378" y="8506"/>
                    <a:pt x="17380" y="3870"/>
                    <a:pt x="206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305711" y="3537205"/>
              <a:ext cx="59119" cy="450217"/>
            </a:xfrm>
            <a:custGeom>
              <a:avLst/>
              <a:gdLst/>
              <a:ahLst/>
              <a:cxnLst/>
              <a:rect l="l" t="t" r="r" b="b"/>
              <a:pathLst>
                <a:path w="3570" h="27187" extrusionOk="0">
                  <a:moveTo>
                    <a:pt x="3336" y="0"/>
                  </a:moveTo>
                  <a:cubicBezTo>
                    <a:pt x="2869" y="3002"/>
                    <a:pt x="1835" y="5838"/>
                    <a:pt x="234" y="8373"/>
                  </a:cubicBezTo>
                  <a:cubicBezTo>
                    <a:pt x="67" y="9740"/>
                    <a:pt x="0" y="11175"/>
                    <a:pt x="0" y="12576"/>
                  </a:cubicBezTo>
                  <a:cubicBezTo>
                    <a:pt x="0" y="17980"/>
                    <a:pt x="1334" y="23017"/>
                    <a:pt x="3569" y="27186"/>
                  </a:cubicBezTo>
                  <a:cubicBezTo>
                    <a:pt x="3036" y="23017"/>
                    <a:pt x="2702" y="18013"/>
                    <a:pt x="2702" y="12576"/>
                  </a:cubicBezTo>
                  <a:cubicBezTo>
                    <a:pt x="2702" y="8006"/>
                    <a:pt x="2902" y="3736"/>
                    <a:pt x="333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276433" y="3378163"/>
              <a:ext cx="53588" cy="31994"/>
            </a:xfrm>
            <a:custGeom>
              <a:avLst/>
              <a:gdLst/>
              <a:ahLst/>
              <a:cxnLst/>
              <a:rect l="l" t="t" r="r" b="b"/>
              <a:pathLst>
                <a:path w="3236" h="1932" extrusionOk="0">
                  <a:moveTo>
                    <a:pt x="703" y="1"/>
                  </a:moveTo>
                  <a:cubicBezTo>
                    <a:pt x="352" y="1"/>
                    <a:pt x="89" y="42"/>
                    <a:pt x="0" y="64"/>
                  </a:cubicBezTo>
                  <a:cubicBezTo>
                    <a:pt x="49" y="61"/>
                    <a:pt x="96" y="60"/>
                    <a:pt x="143" y="60"/>
                  </a:cubicBezTo>
                  <a:cubicBezTo>
                    <a:pt x="1664" y="60"/>
                    <a:pt x="2136" y="1600"/>
                    <a:pt x="2168" y="1665"/>
                  </a:cubicBezTo>
                  <a:cubicBezTo>
                    <a:pt x="2168" y="1765"/>
                    <a:pt x="2235" y="1832"/>
                    <a:pt x="2302" y="1932"/>
                  </a:cubicBezTo>
                  <a:cubicBezTo>
                    <a:pt x="2569" y="1598"/>
                    <a:pt x="2902" y="1298"/>
                    <a:pt x="3236" y="1065"/>
                  </a:cubicBezTo>
                  <a:cubicBezTo>
                    <a:pt x="3169" y="998"/>
                    <a:pt x="3169" y="998"/>
                    <a:pt x="3169" y="965"/>
                  </a:cubicBezTo>
                  <a:cubicBezTo>
                    <a:pt x="2458" y="164"/>
                    <a:pt x="1405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4272558" y="3675845"/>
              <a:ext cx="93382" cy="311576"/>
            </a:xfrm>
            <a:custGeom>
              <a:avLst/>
              <a:gdLst/>
              <a:ahLst/>
              <a:cxnLst/>
              <a:rect l="l" t="t" r="r" b="b"/>
              <a:pathLst>
                <a:path w="5639" h="18815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669" y="1102"/>
                    <a:pt x="901" y="2136"/>
                    <a:pt x="34" y="3103"/>
                  </a:cubicBezTo>
                  <a:cubicBezTo>
                    <a:pt x="1" y="3470"/>
                    <a:pt x="1" y="3837"/>
                    <a:pt x="1" y="4204"/>
                  </a:cubicBezTo>
                  <a:cubicBezTo>
                    <a:pt x="1" y="9608"/>
                    <a:pt x="2069" y="14645"/>
                    <a:pt x="5638" y="18814"/>
                  </a:cubicBezTo>
                  <a:cubicBezTo>
                    <a:pt x="3370" y="14645"/>
                    <a:pt x="2036" y="9641"/>
                    <a:pt x="2036" y="4204"/>
                  </a:cubicBezTo>
                  <a:cubicBezTo>
                    <a:pt x="2036" y="2803"/>
                    <a:pt x="2136" y="1368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881460" y="3410703"/>
              <a:ext cx="483370" cy="93365"/>
            </a:xfrm>
            <a:custGeom>
              <a:avLst/>
              <a:gdLst/>
              <a:ahLst/>
              <a:cxnLst/>
              <a:rect l="l" t="t" r="r" b="b"/>
              <a:pathLst>
                <a:path w="29189" h="5638" extrusionOk="0">
                  <a:moveTo>
                    <a:pt x="14611" y="0"/>
                  </a:moveTo>
                  <a:cubicBezTo>
                    <a:pt x="9241" y="0"/>
                    <a:pt x="4171" y="2068"/>
                    <a:pt x="1" y="5638"/>
                  </a:cubicBezTo>
                  <a:cubicBezTo>
                    <a:pt x="4171" y="3870"/>
                    <a:pt x="9174" y="2869"/>
                    <a:pt x="14611" y="2869"/>
                  </a:cubicBezTo>
                  <a:cubicBezTo>
                    <a:pt x="19982" y="2869"/>
                    <a:pt x="25019" y="3936"/>
                    <a:pt x="29188" y="5638"/>
                  </a:cubicBezTo>
                  <a:cubicBezTo>
                    <a:pt x="28021" y="4637"/>
                    <a:pt x="26787" y="3736"/>
                    <a:pt x="25486" y="3002"/>
                  </a:cubicBezTo>
                  <a:cubicBezTo>
                    <a:pt x="22183" y="1101"/>
                    <a:pt x="18481" y="0"/>
                    <a:pt x="1461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4262622" y="3359134"/>
              <a:ext cx="66306" cy="35604"/>
            </a:xfrm>
            <a:custGeom>
              <a:avLst/>
              <a:gdLst/>
              <a:ahLst/>
              <a:cxnLst/>
              <a:rect l="l" t="t" r="r" b="b"/>
              <a:pathLst>
                <a:path w="4004" h="2150" extrusionOk="0">
                  <a:moveTo>
                    <a:pt x="921" y="1"/>
                  </a:moveTo>
                  <a:cubicBezTo>
                    <a:pt x="817" y="1"/>
                    <a:pt x="710" y="5"/>
                    <a:pt x="601" y="15"/>
                  </a:cubicBezTo>
                  <a:cubicBezTo>
                    <a:pt x="267" y="81"/>
                    <a:pt x="0" y="348"/>
                    <a:pt x="34" y="682"/>
                  </a:cubicBezTo>
                  <a:cubicBezTo>
                    <a:pt x="97" y="997"/>
                    <a:pt x="338" y="1252"/>
                    <a:pt x="673" y="1252"/>
                  </a:cubicBezTo>
                  <a:cubicBezTo>
                    <a:pt x="693" y="1252"/>
                    <a:pt x="713" y="1251"/>
                    <a:pt x="734" y="1249"/>
                  </a:cubicBezTo>
                  <a:lnTo>
                    <a:pt x="834" y="1249"/>
                  </a:lnTo>
                  <a:cubicBezTo>
                    <a:pt x="923" y="1227"/>
                    <a:pt x="1186" y="1186"/>
                    <a:pt x="1537" y="1186"/>
                  </a:cubicBezTo>
                  <a:cubicBezTo>
                    <a:pt x="2239" y="1186"/>
                    <a:pt x="3292" y="1349"/>
                    <a:pt x="4003" y="2150"/>
                  </a:cubicBezTo>
                  <a:cubicBezTo>
                    <a:pt x="3626" y="1238"/>
                    <a:pt x="2627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4142197" y="3506519"/>
              <a:ext cx="222633" cy="92272"/>
            </a:xfrm>
            <a:custGeom>
              <a:avLst/>
              <a:gdLst/>
              <a:ahLst/>
              <a:cxnLst/>
              <a:rect l="l" t="t" r="r" b="b"/>
              <a:pathLst>
                <a:path w="13444" h="5572" extrusionOk="0">
                  <a:moveTo>
                    <a:pt x="13443" y="1"/>
                  </a:moveTo>
                  <a:lnTo>
                    <a:pt x="13443" y="1"/>
                  </a:lnTo>
                  <a:cubicBezTo>
                    <a:pt x="10875" y="1035"/>
                    <a:pt x="7939" y="1835"/>
                    <a:pt x="4837" y="2302"/>
                  </a:cubicBezTo>
                  <a:cubicBezTo>
                    <a:pt x="3069" y="3136"/>
                    <a:pt x="1435" y="4204"/>
                    <a:pt x="0" y="5571"/>
                  </a:cubicBezTo>
                  <a:cubicBezTo>
                    <a:pt x="4937" y="5305"/>
                    <a:pt x="9574" y="3303"/>
                    <a:pt x="134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881460" y="3503505"/>
              <a:ext cx="340854" cy="92819"/>
            </a:xfrm>
            <a:custGeom>
              <a:avLst/>
              <a:gdLst/>
              <a:ahLst/>
              <a:cxnLst/>
              <a:rect l="l" t="t" r="r" b="b"/>
              <a:pathLst>
                <a:path w="20583" h="5605" extrusionOk="0">
                  <a:moveTo>
                    <a:pt x="1" y="0"/>
                  </a:moveTo>
                  <a:cubicBezTo>
                    <a:pt x="4171" y="3536"/>
                    <a:pt x="9174" y="5604"/>
                    <a:pt x="14611" y="5604"/>
                  </a:cubicBezTo>
                  <a:cubicBezTo>
                    <a:pt x="14978" y="5604"/>
                    <a:pt x="15345" y="5604"/>
                    <a:pt x="15745" y="5571"/>
                  </a:cubicBezTo>
                  <a:cubicBezTo>
                    <a:pt x="17180" y="4270"/>
                    <a:pt x="18814" y="3203"/>
                    <a:pt x="20582" y="2335"/>
                  </a:cubicBezTo>
                  <a:lnTo>
                    <a:pt x="20582" y="2335"/>
                  </a:lnTo>
                  <a:cubicBezTo>
                    <a:pt x="18648" y="2602"/>
                    <a:pt x="16646" y="2736"/>
                    <a:pt x="14611" y="2736"/>
                  </a:cubicBezTo>
                  <a:cubicBezTo>
                    <a:pt x="9241" y="2736"/>
                    <a:pt x="4171" y="170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4361502" y="4001763"/>
              <a:ext cx="7750" cy="62994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4322271" y="3992373"/>
              <a:ext cx="28202" cy="58010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4292993" y="3973511"/>
              <a:ext cx="43106" cy="49812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4270355" y="3952530"/>
              <a:ext cx="52495" cy="40406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252669" y="3929859"/>
              <a:ext cx="56370" cy="34908"/>
            </a:xfrm>
            <a:custGeom>
              <a:avLst/>
              <a:gdLst/>
              <a:ahLst/>
              <a:cxnLst/>
              <a:rect l="l" t="t" r="r" b="b"/>
              <a:pathLst>
                <a:path w="3404" h="2108" extrusionOk="0">
                  <a:moveTo>
                    <a:pt x="3387" y="1"/>
                  </a:moveTo>
                  <a:cubicBezTo>
                    <a:pt x="3325" y="1"/>
                    <a:pt x="3128" y="120"/>
                    <a:pt x="2770" y="240"/>
                  </a:cubicBezTo>
                  <a:cubicBezTo>
                    <a:pt x="2436" y="440"/>
                    <a:pt x="2036" y="673"/>
                    <a:pt x="1569" y="873"/>
                  </a:cubicBezTo>
                  <a:cubicBezTo>
                    <a:pt x="1335" y="1007"/>
                    <a:pt x="1102" y="1074"/>
                    <a:pt x="902" y="1207"/>
                  </a:cubicBezTo>
                  <a:cubicBezTo>
                    <a:pt x="701" y="1340"/>
                    <a:pt x="535" y="1474"/>
                    <a:pt x="401" y="1607"/>
                  </a:cubicBezTo>
                  <a:cubicBezTo>
                    <a:pt x="168" y="1841"/>
                    <a:pt x="1" y="2041"/>
                    <a:pt x="1" y="2041"/>
                  </a:cubicBezTo>
                  <a:lnTo>
                    <a:pt x="34" y="2108"/>
                  </a:lnTo>
                  <a:cubicBezTo>
                    <a:pt x="34" y="2108"/>
                    <a:pt x="334" y="2041"/>
                    <a:pt x="668" y="1874"/>
                  </a:cubicBezTo>
                  <a:cubicBezTo>
                    <a:pt x="835" y="1807"/>
                    <a:pt x="1035" y="1707"/>
                    <a:pt x="1235" y="1607"/>
                  </a:cubicBezTo>
                  <a:cubicBezTo>
                    <a:pt x="1435" y="1474"/>
                    <a:pt x="1602" y="1307"/>
                    <a:pt x="1836" y="1174"/>
                  </a:cubicBezTo>
                  <a:cubicBezTo>
                    <a:pt x="2202" y="873"/>
                    <a:pt x="2603" y="607"/>
                    <a:pt x="2903" y="373"/>
                  </a:cubicBezTo>
                  <a:cubicBezTo>
                    <a:pt x="3203" y="173"/>
                    <a:pt x="3403" y="6"/>
                    <a:pt x="3403" y="6"/>
                  </a:cubicBezTo>
                  <a:cubicBezTo>
                    <a:pt x="3400" y="3"/>
                    <a:pt x="3394" y="1"/>
                    <a:pt x="3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236656" y="3906957"/>
              <a:ext cx="59119" cy="28533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219533" y="3882448"/>
              <a:ext cx="62431" cy="21362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203519" y="3854826"/>
              <a:ext cx="65743" cy="13828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207378" y="3822236"/>
              <a:ext cx="53605" cy="7750"/>
            </a:xfrm>
            <a:custGeom>
              <a:avLst/>
              <a:gdLst/>
              <a:ahLst/>
              <a:cxnLst/>
              <a:rect l="l" t="t" r="r" b="b"/>
              <a:pathLst>
                <a:path w="3237" h="468" extrusionOk="0">
                  <a:moveTo>
                    <a:pt x="1001" y="0"/>
                  </a:moveTo>
                  <a:cubicBezTo>
                    <a:pt x="835" y="0"/>
                    <a:pt x="668" y="34"/>
                    <a:pt x="501" y="67"/>
                  </a:cubicBezTo>
                  <a:cubicBezTo>
                    <a:pt x="234" y="167"/>
                    <a:pt x="1" y="301"/>
                    <a:pt x="1" y="301"/>
                  </a:cubicBezTo>
                  <a:lnTo>
                    <a:pt x="1" y="334"/>
                  </a:lnTo>
                  <a:cubicBezTo>
                    <a:pt x="1" y="334"/>
                    <a:pt x="234" y="434"/>
                    <a:pt x="501" y="467"/>
                  </a:cubicBezTo>
                  <a:lnTo>
                    <a:pt x="1001" y="467"/>
                  </a:lnTo>
                  <a:cubicBezTo>
                    <a:pt x="1235" y="401"/>
                    <a:pt x="1402" y="367"/>
                    <a:pt x="1602" y="334"/>
                  </a:cubicBezTo>
                  <a:cubicBezTo>
                    <a:pt x="2402" y="201"/>
                    <a:pt x="3170" y="34"/>
                    <a:pt x="3170" y="34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22339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668" y="0"/>
                  </a:moveTo>
                  <a:cubicBezTo>
                    <a:pt x="535" y="0"/>
                    <a:pt x="435" y="0"/>
                    <a:pt x="335" y="33"/>
                  </a:cubicBezTo>
                  <a:cubicBezTo>
                    <a:pt x="134" y="133"/>
                    <a:pt x="1" y="200"/>
                    <a:pt x="1" y="200"/>
                  </a:cubicBezTo>
                  <a:lnTo>
                    <a:pt x="1" y="267"/>
                  </a:lnTo>
                  <a:cubicBezTo>
                    <a:pt x="1" y="267"/>
                    <a:pt x="134" y="367"/>
                    <a:pt x="335" y="434"/>
                  </a:cubicBezTo>
                  <a:cubicBezTo>
                    <a:pt x="468" y="434"/>
                    <a:pt x="535" y="467"/>
                    <a:pt x="668" y="467"/>
                  </a:cubicBezTo>
                  <a:cubicBezTo>
                    <a:pt x="802" y="467"/>
                    <a:pt x="935" y="434"/>
                    <a:pt x="1035" y="434"/>
                  </a:cubicBezTo>
                  <a:lnTo>
                    <a:pt x="2036" y="267"/>
                  </a:lnTo>
                  <a:lnTo>
                    <a:pt x="2036" y="200"/>
                  </a:lnTo>
                  <a:cubicBezTo>
                    <a:pt x="2036" y="200"/>
                    <a:pt x="1535" y="100"/>
                    <a:pt x="1035" y="33"/>
                  </a:cubicBezTo>
                  <a:cubicBezTo>
                    <a:pt x="935" y="33"/>
                    <a:pt x="802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4376406" y="3991264"/>
              <a:ext cx="28748" cy="58026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4391326" y="3973031"/>
              <a:ext cx="42559" cy="49746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4404591" y="3952050"/>
              <a:ext cx="50823" cy="40887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4418402" y="3929395"/>
              <a:ext cx="55807" cy="35372"/>
            </a:xfrm>
            <a:custGeom>
              <a:avLst/>
              <a:gdLst/>
              <a:ahLst/>
              <a:cxnLst/>
              <a:rect l="l" t="t" r="r" b="b"/>
              <a:pathLst>
                <a:path w="3370" h="2136" extrusionOk="0">
                  <a:moveTo>
                    <a:pt x="33" y="1"/>
                  </a:moveTo>
                  <a:cubicBezTo>
                    <a:pt x="0" y="34"/>
                    <a:pt x="200" y="201"/>
                    <a:pt x="434" y="401"/>
                  </a:cubicBezTo>
                  <a:cubicBezTo>
                    <a:pt x="734" y="635"/>
                    <a:pt x="1101" y="901"/>
                    <a:pt x="1534" y="1202"/>
                  </a:cubicBezTo>
                  <a:cubicBezTo>
                    <a:pt x="1735" y="1335"/>
                    <a:pt x="1901" y="1502"/>
                    <a:pt x="2102" y="1635"/>
                  </a:cubicBezTo>
                  <a:cubicBezTo>
                    <a:pt x="2335" y="1735"/>
                    <a:pt x="2535" y="1835"/>
                    <a:pt x="2702" y="1902"/>
                  </a:cubicBezTo>
                  <a:cubicBezTo>
                    <a:pt x="3069" y="2069"/>
                    <a:pt x="3336" y="2136"/>
                    <a:pt x="3336" y="2136"/>
                  </a:cubicBezTo>
                  <a:lnTo>
                    <a:pt x="3369" y="2069"/>
                  </a:lnTo>
                  <a:cubicBezTo>
                    <a:pt x="3369" y="2069"/>
                    <a:pt x="3236" y="1869"/>
                    <a:pt x="2935" y="1635"/>
                  </a:cubicBezTo>
                  <a:cubicBezTo>
                    <a:pt x="2835" y="1502"/>
                    <a:pt x="2669" y="1368"/>
                    <a:pt x="2435" y="1235"/>
                  </a:cubicBezTo>
                  <a:cubicBezTo>
                    <a:pt x="2235" y="1102"/>
                    <a:pt x="2001" y="1035"/>
                    <a:pt x="1768" y="901"/>
                  </a:cubicBezTo>
                  <a:cubicBezTo>
                    <a:pt x="1368" y="701"/>
                    <a:pt x="901" y="468"/>
                    <a:pt x="567" y="268"/>
                  </a:cubicBezTo>
                  <a:cubicBezTo>
                    <a:pt x="234" y="134"/>
                    <a:pt x="33" y="1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4431103" y="3906195"/>
              <a:ext cx="59666" cy="29295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4444914" y="3881901"/>
              <a:ext cx="62978" cy="20998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4458162" y="3853716"/>
              <a:ext cx="65760" cy="13828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4467005" y="3821987"/>
              <a:ext cx="53042" cy="8247"/>
            </a:xfrm>
            <a:custGeom>
              <a:avLst/>
              <a:gdLst/>
              <a:ahLst/>
              <a:cxnLst/>
              <a:rect l="l" t="t" r="r" b="b"/>
              <a:pathLst>
                <a:path w="3203" h="498" extrusionOk="0">
                  <a:moveTo>
                    <a:pt x="841" y="1"/>
                  </a:moveTo>
                  <a:cubicBezTo>
                    <a:pt x="356" y="1"/>
                    <a:pt x="0" y="15"/>
                    <a:pt x="0" y="15"/>
                  </a:cubicBezTo>
                  <a:lnTo>
                    <a:pt x="67" y="49"/>
                  </a:lnTo>
                  <a:cubicBezTo>
                    <a:pt x="67" y="49"/>
                    <a:pt x="834" y="216"/>
                    <a:pt x="1635" y="349"/>
                  </a:cubicBezTo>
                  <a:cubicBezTo>
                    <a:pt x="1835" y="382"/>
                    <a:pt x="2002" y="482"/>
                    <a:pt x="2202" y="482"/>
                  </a:cubicBezTo>
                  <a:cubicBezTo>
                    <a:pt x="2258" y="494"/>
                    <a:pt x="2317" y="497"/>
                    <a:pt x="2376" y="497"/>
                  </a:cubicBezTo>
                  <a:cubicBezTo>
                    <a:pt x="2495" y="497"/>
                    <a:pt x="2613" y="482"/>
                    <a:pt x="2702" y="482"/>
                  </a:cubicBezTo>
                  <a:cubicBezTo>
                    <a:pt x="3003" y="416"/>
                    <a:pt x="3203" y="349"/>
                    <a:pt x="3203" y="349"/>
                  </a:cubicBezTo>
                  <a:lnTo>
                    <a:pt x="3203" y="316"/>
                  </a:lnTo>
                  <a:cubicBezTo>
                    <a:pt x="3203" y="316"/>
                    <a:pt x="3003" y="182"/>
                    <a:pt x="2702" y="82"/>
                  </a:cubicBezTo>
                  <a:cubicBezTo>
                    <a:pt x="2602" y="49"/>
                    <a:pt x="2436" y="15"/>
                    <a:pt x="2202" y="15"/>
                  </a:cubicBezTo>
                  <a:lnTo>
                    <a:pt x="1635" y="15"/>
                  </a:lnTo>
                  <a:cubicBezTo>
                    <a:pt x="1357" y="4"/>
                    <a:pt x="1083" y="1"/>
                    <a:pt x="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446977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1368" y="0"/>
                  </a:moveTo>
                  <a:cubicBezTo>
                    <a:pt x="1268" y="0"/>
                    <a:pt x="1134" y="33"/>
                    <a:pt x="1001" y="33"/>
                  </a:cubicBezTo>
                  <a:cubicBezTo>
                    <a:pt x="501" y="100"/>
                    <a:pt x="0" y="200"/>
                    <a:pt x="0" y="200"/>
                  </a:cubicBezTo>
                  <a:lnTo>
                    <a:pt x="0" y="267"/>
                  </a:lnTo>
                  <a:cubicBezTo>
                    <a:pt x="0" y="267"/>
                    <a:pt x="501" y="367"/>
                    <a:pt x="1001" y="434"/>
                  </a:cubicBezTo>
                  <a:cubicBezTo>
                    <a:pt x="1134" y="434"/>
                    <a:pt x="1268" y="467"/>
                    <a:pt x="1368" y="467"/>
                  </a:cubicBezTo>
                  <a:cubicBezTo>
                    <a:pt x="1501" y="467"/>
                    <a:pt x="1635" y="467"/>
                    <a:pt x="1701" y="434"/>
                  </a:cubicBezTo>
                  <a:cubicBezTo>
                    <a:pt x="1935" y="334"/>
                    <a:pt x="2035" y="267"/>
                    <a:pt x="2035" y="267"/>
                  </a:cubicBezTo>
                  <a:lnTo>
                    <a:pt x="2035" y="200"/>
                  </a:lnTo>
                  <a:cubicBezTo>
                    <a:pt x="2035" y="200"/>
                    <a:pt x="1935" y="100"/>
                    <a:pt x="1701" y="33"/>
                  </a:cubicBezTo>
                  <a:cubicBezTo>
                    <a:pt x="1601" y="33"/>
                    <a:pt x="1501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4128137" y="3503505"/>
              <a:ext cx="236693" cy="101231"/>
            </a:xfrm>
            <a:custGeom>
              <a:avLst/>
              <a:gdLst/>
              <a:ahLst/>
              <a:cxnLst/>
              <a:rect l="l" t="t" r="r" b="b"/>
              <a:pathLst>
                <a:path w="8607" h="2269" extrusionOk="0">
                  <a:moveTo>
                    <a:pt x="8606" y="0"/>
                  </a:moveTo>
                  <a:cubicBezTo>
                    <a:pt x="5571" y="234"/>
                    <a:pt x="2669" y="1034"/>
                    <a:pt x="0" y="2269"/>
                  </a:cubicBezTo>
                  <a:cubicBezTo>
                    <a:pt x="3102" y="1868"/>
                    <a:pt x="6038" y="1068"/>
                    <a:pt x="86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4367579" y="3503505"/>
              <a:ext cx="226714" cy="92275"/>
            </a:xfrm>
            <a:custGeom>
              <a:avLst/>
              <a:gdLst/>
              <a:ahLst/>
              <a:cxnLst/>
              <a:rect l="l" t="t" r="r" b="b"/>
              <a:pathLst>
                <a:path w="8640" h="2269" extrusionOk="0">
                  <a:moveTo>
                    <a:pt x="0" y="0"/>
                  </a:moveTo>
                  <a:lnTo>
                    <a:pt x="0" y="0"/>
                  </a:lnTo>
                  <a:cubicBezTo>
                    <a:pt x="2602" y="1068"/>
                    <a:pt x="5504" y="1868"/>
                    <a:pt x="8640" y="2269"/>
                  </a:cubicBezTo>
                  <a:cubicBezTo>
                    <a:pt x="5971" y="1001"/>
                    <a:pt x="3069" y="2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4273468" y="3523499"/>
              <a:ext cx="82154" cy="182159"/>
            </a:xfrm>
            <a:custGeom>
              <a:avLst/>
              <a:gdLst/>
              <a:ahLst/>
              <a:cxnLst/>
              <a:rect l="l" t="t" r="r" b="b"/>
              <a:pathLst>
                <a:path w="3303" h="10375" extrusionOk="0">
                  <a:moveTo>
                    <a:pt x="3302" y="0"/>
                  </a:moveTo>
                  <a:lnTo>
                    <a:pt x="3302" y="0"/>
                  </a:lnTo>
                  <a:cubicBezTo>
                    <a:pt x="1635" y="3069"/>
                    <a:pt x="534" y="6605"/>
                    <a:pt x="0" y="10374"/>
                  </a:cubicBezTo>
                  <a:cubicBezTo>
                    <a:pt x="1568" y="7839"/>
                    <a:pt x="2569" y="5004"/>
                    <a:pt x="3069" y="2002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4350456" y="3504052"/>
              <a:ext cx="29295" cy="483370"/>
            </a:xfrm>
            <a:custGeom>
              <a:avLst/>
              <a:gdLst/>
              <a:ahLst/>
              <a:cxnLst/>
              <a:rect l="l" t="t" r="r" b="b"/>
              <a:pathLst>
                <a:path w="1769" h="29189" extrusionOk="0">
                  <a:moveTo>
                    <a:pt x="867" y="1"/>
                  </a:moveTo>
                  <a:cubicBezTo>
                    <a:pt x="834" y="668"/>
                    <a:pt x="767" y="1335"/>
                    <a:pt x="634" y="2002"/>
                  </a:cubicBezTo>
                  <a:cubicBezTo>
                    <a:pt x="267" y="5738"/>
                    <a:pt x="0" y="10041"/>
                    <a:pt x="0" y="14578"/>
                  </a:cubicBezTo>
                  <a:cubicBezTo>
                    <a:pt x="0" y="19982"/>
                    <a:pt x="300" y="25019"/>
                    <a:pt x="867" y="29188"/>
                  </a:cubicBezTo>
                  <a:cubicBezTo>
                    <a:pt x="1434" y="25019"/>
                    <a:pt x="1768" y="20015"/>
                    <a:pt x="1768" y="14578"/>
                  </a:cubicBezTo>
                  <a:cubicBezTo>
                    <a:pt x="1768" y="10041"/>
                    <a:pt x="1535" y="5738"/>
                    <a:pt x="1134" y="2036"/>
                  </a:cubicBezTo>
                  <a:cubicBezTo>
                    <a:pt x="1034" y="1368"/>
                    <a:pt x="934" y="668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7"/>
          <p:cNvGrpSpPr/>
          <p:nvPr/>
        </p:nvGrpSpPr>
        <p:grpSpPr>
          <a:xfrm rot="6036525">
            <a:off x="7406386" y="-715263"/>
            <a:ext cx="2368368" cy="1940847"/>
            <a:chOff x="3586211" y="-724540"/>
            <a:chExt cx="2368385" cy="1940862"/>
          </a:xfrm>
        </p:grpSpPr>
        <p:grpSp>
          <p:nvGrpSpPr>
            <p:cNvPr id="714" name="Google Shape;714;p7"/>
            <p:cNvGrpSpPr/>
            <p:nvPr/>
          </p:nvGrpSpPr>
          <p:grpSpPr>
            <a:xfrm>
              <a:off x="3586211" y="-484535"/>
              <a:ext cx="1949365" cy="1700857"/>
              <a:chOff x="2216761" y="-454735"/>
              <a:chExt cx="1949365" cy="1700857"/>
            </a:xfrm>
          </p:grpSpPr>
          <p:sp>
            <p:nvSpPr>
              <p:cNvPr id="715" name="Google Shape;715;p7"/>
              <p:cNvSpPr/>
              <p:nvPr/>
            </p:nvSpPr>
            <p:spPr>
              <a:xfrm rot="7543098">
                <a:off x="2809980" y="-530512"/>
                <a:ext cx="762927" cy="1852411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30819" extrusionOk="0">
                    <a:moveTo>
                      <a:pt x="10452" y="0"/>
                    </a:moveTo>
                    <a:cubicBezTo>
                      <a:pt x="10449" y="0"/>
                      <a:pt x="10445" y="1"/>
                      <a:pt x="10442" y="1"/>
                    </a:cubicBezTo>
                    <a:cubicBezTo>
                      <a:pt x="9573" y="60"/>
                      <a:pt x="7144" y="3132"/>
                      <a:pt x="4537" y="7764"/>
                    </a:cubicBezTo>
                    <a:cubicBezTo>
                      <a:pt x="1929" y="12383"/>
                      <a:pt x="1263" y="17860"/>
                      <a:pt x="1263" y="17860"/>
                    </a:cubicBezTo>
                    <a:cubicBezTo>
                      <a:pt x="1" y="24516"/>
                      <a:pt x="715" y="29862"/>
                      <a:pt x="2822" y="30624"/>
                    </a:cubicBezTo>
                    <a:cubicBezTo>
                      <a:pt x="3187" y="30753"/>
                      <a:pt x="3609" y="30819"/>
                      <a:pt x="4065" y="30819"/>
                    </a:cubicBezTo>
                    <a:cubicBezTo>
                      <a:pt x="6258" y="30819"/>
                      <a:pt x="9240" y="29295"/>
                      <a:pt x="10502" y="25944"/>
                    </a:cubicBezTo>
                    <a:cubicBezTo>
                      <a:pt x="12038" y="21908"/>
                      <a:pt x="12693" y="16015"/>
                      <a:pt x="12574" y="12169"/>
                    </a:cubicBezTo>
                    <a:cubicBezTo>
                      <a:pt x="12455" y="8325"/>
                      <a:pt x="11331" y="0"/>
                      <a:pt x="10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 rot="7543098">
                <a:off x="2823344" y="-516959"/>
                <a:ext cx="717848" cy="1850007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30779" extrusionOk="0">
                    <a:moveTo>
                      <a:pt x="9776" y="1"/>
                    </a:moveTo>
                    <a:cubicBezTo>
                      <a:pt x="9692" y="1"/>
                      <a:pt x="9621" y="24"/>
                      <a:pt x="9549" y="72"/>
                    </a:cubicBezTo>
                    <a:cubicBezTo>
                      <a:pt x="9395" y="667"/>
                      <a:pt x="9204" y="1489"/>
                      <a:pt x="8954" y="2465"/>
                    </a:cubicBezTo>
                    <a:lnTo>
                      <a:pt x="8418" y="1025"/>
                    </a:lnTo>
                    <a:cubicBezTo>
                      <a:pt x="8371" y="1084"/>
                      <a:pt x="8311" y="1144"/>
                      <a:pt x="8263" y="1203"/>
                    </a:cubicBezTo>
                    <a:lnTo>
                      <a:pt x="8883" y="2822"/>
                    </a:lnTo>
                    <a:cubicBezTo>
                      <a:pt x="8680" y="3632"/>
                      <a:pt x="8466" y="4537"/>
                      <a:pt x="8228" y="5537"/>
                    </a:cubicBezTo>
                    <a:lnTo>
                      <a:pt x="6751" y="3168"/>
                    </a:lnTo>
                    <a:lnTo>
                      <a:pt x="6609" y="3346"/>
                    </a:lnTo>
                    <a:lnTo>
                      <a:pt x="8144" y="5811"/>
                    </a:lnTo>
                    <a:cubicBezTo>
                      <a:pt x="7942" y="6644"/>
                      <a:pt x="7728" y="7525"/>
                      <a:pt x="7501" y="8454"/>
                    </a:cubicBezTo>
                    <a:lnTo>
                      <a:pt x="5346" y="5275"/>
                    </a:lnTo>
                    <a:cubicBezTo>
                      <a:pt x="5299" y="5335"/>
                      <a:pt x="5275" y="5418"/>
                      <a:pt x="5227" y="5477"/>
                    </a:cubicBezTo>
                    <a:lnTo>
                      <a:pt x="7442" y="8728"/>
                    </a:lnTo>
                    <a:cubicBezTo>
                      <a:pt x="7228" y="9645"/>
                      <a:pt x="7001" y="10573"/>
                      <a:pt x="6775" y="11550"/>
                    </a:cubicBezTo>
                    <a:lnTo>
                      <a:pt x="3572" y="8359"/>
                    </a:lnTo>
                    <a:cubicBezTo>
                      <a:pt x="3549" y="8418"/>
                      <a:pt x="3513" y="8490"/>
                      <a:pt x="3477" y="8549"/>
                    </a:cubicBezTo>
                    <a:lnTo>
                      <a:pt x="6716" y="11788"/>
                    </a:lnTo>
                    <a:cubicBezTo>
                      <a:pt x="6537" y="12502"/>
                      <a:pt x="6370" y="13228"/>
                      <a:pt x="6192" y="13967"/>
                    </a:cubicBezTo>
                    <a:lnTo>
                      <a:pt x="2656" y="10335"/>
                    </a:lnTo>
                    <a:cubicBezTo>
                      <a:pt x="2620" y="10419"/>
                      <a:pt x="2596" y="10478"/>
                      <a:pt x="2560" y="10550"/>
                    </a:cubicBezTo>
                    <a:lnTo>
                      <a:pt x="6144" y="14205"/>
                    </a:lnTo>
                    <a:cubicBezTo>
                      <a:pt x="5954" y="14943"/>
                      <a:pt x="5799" y="15681"/>
                      <a:pt x="5620" y="16431"/>
                    </a:cubicBezTo>
                    <a:lnTo>
                      <a:pt x="1763" y="12800"/>
                    </a:lnTo>
                    <a:cubicBezTo>
                      <a:pt x="1727" y="12871"/>
                      <a:pt x="1715" y="12943"/>
                      <a:pt x="1691" y="13014"/>
                    </a:cubicBezTo>
                    <a:lnTo>
                      <a:pt x="5561" y="16669"/>
                    </a:lnTo>
                    <a:cubicBezTo>
                      <a:pt x="5358" y="17455"/>
                      <a:pt x="5180" y="18253"/>
                      <a:pt x="5001" y="19051"/>
                    </a:cubicBezTo>
                    <a:lnTo>
                      <a:pt x="1013" y="15622"/>
                    </a:lnTo>
                    <a:lnTo>
                      <a:pt x="977" y="15848"/>
                    </a:lnTo>
                    <a:lnTo>
                      <a:pt x="4965" y="19265"/>
                    </a:lnTo>
                    <a:cubicBezTo>
                      <a:pt x="4751" y="20194"/>
                      <a:pt x="4549" y="21098"/>
                      <a:pt x="4334" y="21980"/>
                    </a:cubicBezTo>
                    <a:lnTo>
                      <a:pt x="441" y="18824"/>
                    </a:lnTo>
                    <a:cubicBezTo>
                      <a:pt x="417" y="18896"/>
                      <a:pt x="405" y="18991"/>
                      <a:pt x="393" y="19062"/>
                    </a:cubicBezTo>
                    <a:lnTo>
                      <a:pt x="4275" y="22218"/>
                    </a:lnTo>
                    <a:cubicBezTo>
                      <a:pt x="4132" y="22837"/>
                      <a:pt x="3989" y="23468"/>
                      <a:pt x="3858" y="24075"/>
                    </a:cubicBezTo>
                    <a:lnTo>
                      <a:pt x="143" y="21098"/>
                    </a:lnTo>
                    <a:cubicBezTo>
                      <a:pt x="120" y="21194"/>
                      <a:pt x="120" y="21265"/>
                      <a:pt x="108" y="21337"/>
                    </a:cubicBezTo>
                    <a:lnTo>
                      <a:pt x="3811" y="24301"/>
                    </a:lnTo>
                    <a:cubicBezTo>
                      <a:pt x="3572" y="25385"/>
                      <a:pt x="3358" y="26432"/>
                      <a:pt x="3144" y="27397"/>
                    </a:cubicBezTo>
                    <a:lnTo>
                      <a:pt x="1" y="25004"/>
                    </a:lnTo>
                    <a:lnTo>
                      <a:pt x="1" y="25004"/>
                    </a:lnTo>
                    <a:cubicBezTo>
                      <a:pt x="1" y="25087"/>
                      <a:pt x="24" y="25182"/>
                      <a:pt x="24" y="25266"/>
                    </a:cubicBezTo>
                    <a:lnTo>
                      <a:pt x="3096" y="27623"/>
                    </a:lnTo>
                    <a:cubicBezTo>
                      <a:pt x="2858" y="28778"/>
                      <a:pt x="2644" y="29826"/>
                      <a:pt x="2477" y="30731"/>
                    </a:cubicBezTo>
                    <a:cubicBezTo>
                      <a:pt x="2537" y="30742"/>
                      <a:pt x="2608" y="30754"/>
                      <a:pt x="2679" y="30778"/>
                    </a:cubicBezTo>
                    <a:cubicBezTo>
                      <a:pt x="2799" y="30183"/>
                      <a:pt x="2918" y="29528"/>
                      <a:pt x="3072" y="28826"/>
                    </a:cubicBezTo>
                    <a:lnTo>
                      <a:pt x="8335" y="28492"/>
                    </a:lnTo>
                    <a:cubicBezTo>
                      <a:pt x="8406" y="28421"/>
                      <a:pt x="8478" y="28349"/>
                      <a:pt x="8537" y="28278"/>
                    </a:cubicBezTo>
                    <a:lnTo>
                      <a:pt x="8537" y="28278"/>
                    </a:lnTo>
                    <a:lnTo>
                      <a:pt x="3120" y="28611"/>
                    </a:lnTo>
                    <a:cubicBezTo>
                      <a:pt x="3275" y="27802"/>
                      <a:pt x="3477" y="26921"/>
                      <a:pt x="3668" y="25992"/>
                    </a:cubicBezTo>
                    <a:lnTo>
                      <a:pt x="10168" y="25135"/>
                    </a:lnTo>
                    <a:cubicBezTo>
                      <a:pt x="10204" y="25063"/>
                      <a:pt x="10216" y="24980"/>
                      <a:pt x="10240" y="24908"/>
                    </a:cubicBezTo>
                    <a:lnTo>
                      <a:pt x="10240" y="24908"/>
                    </a:lnTo>
                    <a:lnTo>
                      <a:pt x="3727" y="25766"/>
                    </a:lnTo>
                    <a:cubicBezTo>
                      <a:pt x="3906" y="24980"/>
                      <a:pt x="4084" y="24170"/>
                      <a:pt x="4263" y="23337"/>
                    </a:cubicBezTo>
                    <a:lnTo>
                      <a:pt x="11050" y="21789"/>
                    </a:lnTo>
                    <a:lnTo>
                      <a:pt x="11097" y="21563"/>
                    </a:lnTo>
                    <a:lnTo>
                      <a:pt x="4323" y="23075"/>
                    </a:lnTo>
                    <a:cubicBezTo>
                      <a:pt x="4501" y="22325"/>
                      <a:pt x="4680" y="21527"/>
                      <a:pt x="4858" y="20729"/>
                    </a:cubicBezTo>
                    <a:lnTo>
                      <a:pt x="11538" y="18955"/>
                    </a:lnTo>
                    <a:cubicBezTo>
                      <a:pt x="11562" y="18884"/>
                      <a:pt x="11562" y="18812"/>
                      <a:pt x="11573" y="18729"/>
                    </a:cubicBezTo>
                    <a:lnTo>
                      <a:pt x="11573" y="18729"/>
                    </a:lnTo>
                    <a:lnTo>
                      <a:pt x="4906" y="20491"/>
                    </a:lnTo>
                    <a:cubicBezTo>
                      <a:pt x="5096" y="19622"/>
                      <a:pt x="5311" y="18729"/>
                      <a:pt x="5513" y="17836"/>
                    </a:cubicBezTo>
                    <a:lnTo>
                      <a:pt x="11823" y="16253"/>
                    </a:lnTo>
                    <a:cubicBezTo>
                      <a:pt x="11823" y="16169"/>
                      <a:pt x="11835" y="16098"/>
                      <a:pt x="11835" y="16026"/>
                    </a:cubicBezTo>
                    <a:lnTo>
                      <a:pt x="11835" y="16026"/>
                    </a:lnTo>
                    <a:lnTo>
                      <a:pt x="5561" y="17622"/>
                    </a:lnTo>
                    <a:cubicBezTo>
                      <a:pt x="5716" y="16907"/>
                      <a:pt x="5906" y="16169"/>
                      <a:pt x="6061" y="15455"/>
                    </a:cubicBezTo>
                    <a:lnTo>
                      <a:pt x="11943" y="13609"/>
                    </a:lnTo>
                    <a:lnTo>
                      <a:pt x="11943" y="13395"/>
                    </a:lnTo>
                    <a:lnTo>
                      <a:pt x="6108" y="15217"/>
                    </a:lnTo>
                    <a:cubicBezTo>
                      <a:pt x="6323" y="14371"/>
                      <a:pt x="6513" y="13514"/>
                      <a:pt x="6704" y="12681"/>
                    </a:cubicBezTo>
                    <a:lnTo>
                      <a:pt x="11883" y="11383"/>
                    </a:lnTo>
                    <a:cubicBezTo>
                      <a:pt x="11883" y="11312"/>
                      <a:pt x="11871" y="11252"/>
                      <a:pt x="11871" y="11169"/>
                    </a:cubicBezTo>
                    <a:lnTo>
                      <a:pt x="6751" y="12455"/>
                    </a:lnTo>
                    <a:cubicBezTo>
                      <a:pt x="6918" y="11752"/>
                      <a:pt x="7073" y="11050"/>
                      <a:pt x="7240" y="10371"/>
                    </a:cubicBezTo>
                    <a:lnTo>
                      <a:pt x="11681" y="8895"/>
                    </a:lnTo>
                    <a:cubicBezTo>
                      <a:pt x="11681" y="8823"/>
                      <a:pt x="11657" y="8764"/>
                      <a:pt x="11657" y="8692"/>
                    </a:cubicBezTo>
                    <a:lnTo>
                      <a:pt x="7299" y="10145"/>
                    </a:lnTo>
                    <a:cubicBezTo>
                      <a:pt x="7537" y="9180"/>
                      <a:pt x="7763" y="8240"/>
                      <a:pt x="7966" y="7335"/>
                    </a:cubicBezTo>
                    <a:lnTo>
                      <a:pt x="11347" y="6132"/>
                    </a:lnTo>
                    <a:cubicBezTo>
                      <a:pt x="11335" y="6049"/>
                      <a:pt x="11335" y="5989"/>
                      <a:pt x="11323" y="5918"/>
                    </a:cubicBezTo>
                    <a:lnTo>
                      <a:pt x="8025" y="7097"/>
                    </a:lnTo>
                    <a:cubicBezTo>
                      <a:pt x="8228" y="6287"/>
                      <a:pt x="8406" y="5537"/>
                      <a:pt x="8585" y="4835"/>
                    </a:cubicBezTo>
                    <a:lnTo>
                      <a:pt x="11002" y="3906"/>
                    </a:lnTo>
                    <a:cubicBezTo>
                      <a:pt x="10990" y="3834"/>
                      <a:pt x="10978" y="3775"/>
                      <a:pt x="10978" y="3703"/>
                    </a:cubicBezTo>
                    <a:lnTo>
                      <a:pt x="8644" y="4596"/>
                    </a:lnTo>
                    <a:cubicBezTo>
                      <a:pt x="8918" y="3430"/>
                      <a:pt x="9180" y="2406"/>
                      <a:pt x="9383" y="1548"/>
                    </a:cubicBezTo>
                    <a:lnTo>
                      <a:pt x="10383" y="1084"/>
                    </a:lnTo>
                    <a:cubicBezTo>
                      <a:pt x="10371" y="1013"/>
                      <a:pt x="10335" y="953"/>
                      <a:pt x="10323" y="894"/>
                    </a:cubicBezTo>
                    <a:lnTo>
                      <a:pt x="9442" y="1286"/>
                    </a:lnTo>
                    <a:cubicBezTo>
                      <a:pt x="9561" y="786"/>
                      <a:pt x="9680" y="358"/>
                      <a:pt x="9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7"/>
            <p:cNvSpPr/>
            <p:nvPr/>
          </p:nvSpPr>
          <p:spPr>
            <a:xfrm rot="7543098">
              <a:off x="4755907" y="-846286"/>
              <a:ext cx="606892" cy="1768924"/>
            </a:xfrm>
            <a:custGeom>
              <a:avLst/>
              <a:gdLst/>
              <a:ahLst/>
              <a:cxnLst/>
              <a:rect l="l" t="t" r="r" b="b"/>
              <a:pathLst>
                <a:path w="10097" h="29430" extrusionOk="0">
                  <a:moveTo>
                    <a:pt x="2565" y="0"/>
                  </a:moveTo>
                  <a:cubicBezTo>
                    <a:pt x="1598" y="0"/>
                    <a:pt x="884" y="1702"/>
                    <a:pt x="596" y="5323"/>
                  </a:cubicBezTo>
                  <a:cubicBezTo>
                    <a:pt x="0" y="12931"/>
                    <a:pt x="4918" y="27611"/>
                    <a:pt x="4918" y="27611"/>
                  </a:cubicBezTo>
                  <a:cubicBezTo>
                    <a:pt x="5312" y="28848"/>
                    <a:pt x="6189" y="29429"/>
                    <a:pt x="7103" y="29429"/>
                  </a:cubicBezTo>
                  <a:cubicBezTo>
                    <a:pt x="8451" y="29429"/>
                    <a:pt x="9881" y="28165"/>
                    <a:pt x="9966" y="25873"/>
                  </a:cubicBezTo>
                  <a:cubicBezTo>
                    <a:pt x="10097" y="22039"/>
                    <a:pt x="9228" y="13288"/>
                    <a:pt x="6466" y="5930"/>
                  </a:cubicBezTo>
                  <a:cubicBezTo>
                    <a:pt x="5010" y="2075"/>
                    <a:pt x="3633" y="0"/>
                    <a:pt x="2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7"/>
          <p:cNvGrpSpPr/>
          <p:nvPr/>
        </p:nvGrpSpPr>
        <p:grpSpPr>
          <a:xfrm rot="768046" flipH="1">
            <a:off x="-512328" y="2168700"/>
            <a:ext cx="1557912" cy="2262664"/>
            <a:chOff x="1952025" y="2524800"/>
            <a:chExt cx="536400" cy="779025"/>
          </a:xfrm>
        </p:grpSpPr>
        <p:sp>
          <p:nvSpPr>
            <p:cNvPr id="719" name="Google Shape;719;p7"/>
            <p:cNvSpPr/>
            <p:nvPr/>
          </p:nvSpPr>
          <p:spPr>
            <a:xfrm>
              <a:off x="1952025" y="2782100"/>
              <a:ext cx="373575" cy="343625"/>
            </a:xfrm>
            <a:custGeom>
              <a:avLst/>
              <a:gdLst/>
              <a:ahLst/>
              <a:cxnLst/>
              <a:rect l="l" t="t" r="r" b="b"/>
              <a:pathLst>
                <a:path w="14943" h="13745" extrusionOk="0">
                  <a:moveTo>
                    <a:pt x="3727" y="0"/>
                  </a:moveTo>
                  <a:cubicBezTo>
                    <a:pt x="3082" y="0"/>
                    <a:pt x="2543" y="205"/>
                    <a:pt x="2155" y="640"/>
                  </a:cubicBezTo>
                  <a:cubicBezTo>
                    <a:pt x="0" y="3057"/>
                    <a:pt x="3001" y="7832"/>
                    <a:pt x="4263" y="9141"/>
                  </a:cubicBezTo>
                  <a:cubicBezTo>
                    <a:pt x="5288" y="10205"/>
                    <a:pt x="8743" y="13744"/>
                    <a:pt x="11604" y="13744"/>
                  </a:cubicBezTo>
                  <a:cubicBezTo>
                    <a:pt x="12298" y="13744"/>
                    <a:pt x="12957" y="13536"/>
                    <a:pt x="13538" y="13035"/>
                  </a:cubicBezTo>
                  <a:cubicBezTo>
                    <a:pt x="13538" y="13035"/>
                    <a:pt x="14943" y="8891"/>
                    <a:pt x="11323" y="4891"/>
                  </a:cubicBezTo>
                  <a:cubicBezTo>
                    <a:pt x="8604" y="1868"/>
                    <a:pt x="5677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005900" y="2790350"/>
              <a:ext cx="423275" cy="510200"/>
            </a:xfrm>
            <a:custGeom>
              <a:avLst/>
              <a:gdLst/>
              <a:ahLst/>
              <a:cxnLst/>
              <a:rect l="l" t="t" r="r" b="b"/>
              <a:pathLst>
                <a:path w="16931" h="20408" extrusionOk="0">
                  <a:moveTo>
                    <a:pt x="346" y="1"/>
                  </a:moveTo>
                  <a:cubicBezTo>
                    <a:pt x="226" y="96"/>
                    <a:pt x="95" y="179"/>
                    <a:pt x="0" y="298"/>
                  </a:cubicBezTo>
                  <a:cubicBezTo>
                    <a:pt x="1512" y="1977"/>
                    <a:pt x="4584" y="5370"/>
                    <a:pt x="7704" y="9026"/>
                  </a:cubicBezTo>
                  <a:cubicBezTo>
                    <a:pt x="7799" y="9157"/>
                    <a:pt x="7906" y="9264"/>
                    <a:pt x="7989" y="9383"/>
                  </a:cubicBezTo>
                  <a:cubicBezTo>
                    <a:pt x="8156" y="9561"/>
                    <a:pt x="8299" y="9752"/>
                    <a:pt x="8466" y="9942"/>
                  </a:cubicBezTo>
                  <a:cubicBezTo>
                    <a:pt x="8561" y="10050"/>
                    <a:pt x="8656" y="10169"/>
                    <a:pt x="8751" y="10276"/>
                  </a:cubicBezTo>
                  <a:cubicBezTo>
                    <a:pt x="8930" y="10478"/>
                    <a:pt x="9085" y="10669"/>
                    <a:pt x="9275" y="10883"/>
                  </a:cubicBezTo>
                  <a:cubicBezTo>
                    <a:pt x="9347" y="10966"/>
                    <a:pt x="9418" y="11062"/>
                    <a:pt x="9513" y="11145"/>
                  </a:cubicBezTo>
                  <a:cubicBezTo>
                    <a:pt x="9751" y="11443"/>
                    <a:pt x="10001" y="11728"/>
                    <a:pt x="10240" y="12014"/>
                  </a:cubicBezTo>
                  <a:cubicBezTo>
                    <a:pt x="10311" y="12097"/>
                    <a:pt x="10371" y="12169"/>
                    <a:pt x="10442" y="12264"/>
                  </a:cubicBezTo>
                  <a:cubicBezTo>
                    <a:pt x="10609" y="12466"/>
                    <a:pt x="10787" y="12681"/>
                    <a:pt x="10954" y="12871"/>
                  </a:cubicBezTo>
                  <a:cubicBezTo>
                    <a:pt x="13359" y="15812"/>
                    <a:pt x="15502" y="18562"/>
                    <a:pt x="16621" y="20408"/>
                  </a:cubicBezTo>
                  <a:lnTo>
                    <a:pt x="16931" y="20063"/>
                  </a:lnTo>
                  <a:cubicBezTo>
                    <a:pt x="15788" y="18205"/>
                    <a:pt x="13716" y="15526"/>
                    <a:pt x="11395" y="12693"/>
                  </a:cubicBezTo>
                  <a:cubicBezTo>
                    <a:pt x="11359" y="12657"/>
                    <a:pt x="11323" y="12597"/>
                    <a:pt x="11275" y="12550"/>
                  </a:cubicBezTo>
                  <a:lnTo>
                    <a:pt x="10835" y="12014"/>
                  </a:lnTo>
                  <a:cubicBezTo>
                    <a:pt x="10740" y="11895"/>
                    <a:pt x="10644" y="11788"/>
                    <a:pt x="10549" y="11669"/>
                  </a:cubicBezTo>
                  <a:cubicBezTo>
                    <a:pt x="10359" y="11443"/>
                    <a:pt x="10168" y="11204"/>
                    <a:pt x="9966" y="10990"/>
                  </a:cubicBezTo>
                  <a:cubicBezTo>
                    <a:pt x="9906" y="10907"/>
                    <a:pt x="9847" y="10847"/>
                    <a:pt x="9787" y="10776"/>
                  </a:cubicBezTo>
                  <a:cubicBezTo>
                    <a:pt x="9549" y="10490"/>
                    <a:pt x="9311" y="10216"/>
                    <a:pt x="9073" y="9942"/>
                  </a:cubicBezTo>
                  <a:cubicBezTo>
                    <a:pt x="8978" y="9823"/>
                    <a:pt x="8870" y="9704"/>
                    <a:pt x="8775" y="9585"/>
                  </a:cubicBezTo>
                  <a:cubicBezTo>
                    <a:pt x="8632" y="9407"/>
                    <a:pt x="8477" y="9240"/>
                    <a:pt x="8335" y="9061"/>
                  </a:cubicBezTo>
                  <a:cubicBezTo>
                    <a:pt x="8227" y="8930"/>
                    <a:pt x="8108" y="8811"/>
                    <a:pt x="8001" y="8680"/>
                  </a:cubicBezTo>
                  <a:cubicBezTo>
                    <a:pt x="7930" y="8585"/>
                    <a:pt x="7835" y="8490"/>
                    <a:pt x="7763" y="8395"/>
                  </a:cubicBezTo>
                  <a:cubicBezTo>
                    <a:pt x="4727" y="4870"/>
                    <a:pt x="1834" y="1620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249675" y="2524800"/>
              <a:ext cx="238750" cy="501950"/>
            </a:xfrm>
            <a:custGeom>
              <a:avLst/>
              <a:gdLst/>
              <a:ahLst/>
              <a:cxnLst/>
              <a:rect l="l" t="t" r="r" b="b"/>
              <a:pathLst>
                <a:path w="9550" h="20078" extrusionOk="0">
                  <a:moveTo>
                    <a:pt x="3727" y="0"/>
                  </a:moveTo>
                  <a:cubicBezTo>
                    <a:pt x="2149" y="0"/>
                    <a:pt x="1482" y="1884"/>
                    <a:pt x="798" y="4312"/>
                  </a:cubicBezTo>
                  <a:cubicBezTo>
                    <a:pt x="0" y="7229"/>
                    <a:pt x="191" y="12885"/>
                    <a:pt x="1572" y="15921"/>
                  </a:cubicBezTo>
                  <a:cubicBezTo>
                    <a:pt x="2796" y="18612"/>
                    <a:pt x="4105" y="20078"/>
                    <a:pt x="5555" y="20078"/>
                  </a:cubicBezTo>
                  <a:cubicBezTo>
                    <a:pt x="5741" y="20078"/>
                    <a:pt x="5929" y="20053"/>
                    <a:pt x="6120" y="20005"/>
                  </a:cubicBezTo>
                  <a:cubicBezTo>
                    <a:pt x="6120" y="20005"/>
                    <a:pt x="9549" y="18659"/>
                    <a:pt x="9013" y="10861"/>
                  </a:cubicBezTo>
                  <a:cubicBezTo>
                    <a:pt x="8597" y="4789"/>
                    <a:pt x="7180" y="1205"/>
                    <a:pt x="4799" y="240"/>
                  </a:cubicBezTo>
                  <a:cubicBezTo>
                    <a:pt x="4400" y="77"/>
                    <a:pt x="4045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330050" y="2525150"/>
              <a:ext cx="87525" cy="778675"/>
            </a:xfrm>
            <a:custGeom>
              <a:avLst/>
              <a:gdLst/>
              <a:ahLst/>
              <a:cxnLst/>
              <a:rect l="l" t="t" r="r" b="b"/>
              <a:pathLst>
                <a:path w="3501" h="31147" extrusionOk="0">
                  <a:moveTo>
                    <a:pt x="441" y="0"/>
                  </a:moveTo>
                  <a:cubicBezTo>
                    <a:pt x="274" y="0"/>
                    <a:pt x="131" y="24"/>
                    <a:pt x="0" y="72"/>
                  </a:cubicBezTo>
                  <a:lnTo>
                    <a:pt x="1512" y="15490"/>
                  </a:lnTo>
                  <a:lnTo>
                    <a:pt x="3060" y="31147"/>
                  </a:lnTo>
                  <a:lnTo>
                    <a:pt x="3501" y="31099"/>
                  </a:lnTo>
                  <a:lnTo>
                    <a:pt x="1905" y="1484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25" name="Google Shape;725;p8"/>
          <p:cNvGrpSpPr/>
          <p:nvPr/>
        </p:nvGrpSpPr>
        <p:grpSpPr>
          <a:xfrm>
            <a:off x="7974296" y="2869237"/>
            <a:ext cx="912972" cy="665190"/>
            <a:chOff x="3880914" y="3359134"/>
            <a:chExt cx="968363" cy="705622"/>
          </a:xfrm>
        </p:grpSpPr>
        <p:sp>
          <p:nvSpPr>
            <p:cNvPr id="726" name="Google Shape;726;p8"/>
            <p:cNvSpPr/>
            <p:nvPr/>
          </p:nvSpPr>
          <p:spPr>
            <a:xfrm>
              <a:off x="4364814" y="3503505"/>
              <a:ext cx="97917" cy="225333"/>
            </a:xfrm>
            <a:custGeom>
              <a:avLst/>
              <a:gdLst/>
              <a:ahLst/>
              <a:cxnLst/>
              <a:rect l="l" t="t" r="r" b="b"/>
              <a:pathLst>
                <a:path w="3303" h="10408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668"/>
                    <a:pt x="167" y="1368"/>
                    <a:pt x="267" y="2069"/>
                  </a:cubicBezTo>
                  <a:cubicBezTo>
                    <a:pt x="768" y="5071"/>
                    <a:pt x="1768" y="7906"/>
                    <a:pt x="3303" y="10408"/>
                  </a:cubicBezTo>
                  <a:cubicBezTo>
                    <a:pt x="2802" y="6572"/>
                    <a:pt x="1668" y="30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3880914" y="3458214"/>
              <a:ext cx="483916" cy="45855"/>
            </a:xfrm>
            <a:custGeom>
              <a:avLst/>
              <a:gdLst/>
              <a:ahLst/>
              <a:cxnLst/>
              <a:rect l="l" t="t" r="r" b="b"/>
              <a:pathLst>
                <a:path w="29222" h="2769" extrusionOk="0">
                  <a:moveTo>
                    <a:pt x="14644" y="0"/>
                  </a:moveTo>
                  <a:cubicBezTo>
                    <a:pt x="9207" y="0"/>
                    <a:pt x="4170" y="1001"/>
                    <a:pt x="1" y="2769"/>
                  </a:cubicBezTo>
                  <a:lnTo>
                    <a:pt x="29221" y="2769"/>
                  </a:lnTo>
                  <a:cubicBezTo>
                    <a:pt x="25052" y="1001"/>
                    <a:pt x="20048" y="0"/>
                    <a:pt x="146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4364814" y="3457651"/>
              <a:ext cx="483353" cy="45871"/>
            </a:xfrm>
            <a:custGeom>
              <a:avLst/>
              <a:gdLst/>
              <a:ahLst/>
              <a:cxnLst/>
              <a:rect l="l" t="t" r="r" b="b"/>
              <a:pathLst>
                <a:path w="29188" h="2770" extrusionOk="0">
                  <a:moveTo>
                    <a:pt x="14611" y="1"/>
                  </a:moveTo>
                  <a:cubicBezTo>
                    <a:pt x="9240" y="1"/>
                    <a:pt x="4170" y="1035"/>
                    <a:pt x="0" y="2769"/>
                  </a:cubicBezTo>
                  <a:lnTo>
                    <a:pt x="29188" y="2769"/>
                  </a:lnTo>
                  <a:cubicBezTo>
                    <a:pt x="25018" y="1001"/>
                    <a:pt x="20015" y="1"/>
                    <a:pt x="146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3881460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1" y="0"/>
                  </a:moveTo>
                  <a:cubicBezTo>
                    <a:pt x="4171" y="1735"/>
                    <a:pt x="9174" y="2736"/>
                    <a:pt x="14611" y="2736"/>
                  </a:cubicBezTo>
                  <a:cubicBezTo>
                    <a:pt x="16646" y="2736"/>
                    <a:pt x="18648" y="2602"/>
                    <a:pt x="20616" y="2269"/>
                  </a:cubicBezTo>
                  <a:cubicBezTo>
                    <a:pt x="23284" y="1001"/>
                    <a:pt x="26186" y="234"/>
                    <a:pt x="2922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4364814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0" y="0"/>
                  </a:moveTo>
                  <a:cubicBezTo>
                    <a:pt x="3069" y="234"/>
                    <a:pt x="5971" y="1034"/>
                    <a:pt x="8640" y="2335"/>
                  </a:cubicBezTo>
                  <a:cubicBezTo>
                    <a:pt x="10541" y="2602"/>
                    <a:pt x="12543" y="2736"/>
                    <a:pt x="14644" y="2736"/>
                  </a:cubicBezTo>
                  <a:cubicBezTo>
                    <a:pt x="20015" y="2736"/>
                    <a:pt x="25052" y="1702"/>
                    <a:pt x="292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4365923" y="3410703"/>
              <a:ext cx="483353" cy="93365"/>
            </a:xfrm>
            <a:custGeom>
              <a:avLst/>
              <a:gdLst/>
              <a:ahLst/>
              <a:cxnLst/>
              <a:rect l="l" t="t" r="r" b="b"/>
              <a:pathLst>
                <a:path w="29188" h="5638" extrusionOk="0">
                  <a:moveTo>
                    <a:pt x="14577" y="0"/>
                  </a:moveTo>
                  <a:cubicBezTo>
                    <a:pt x="10674" y="0"/>
                    <a:pt x="7005" y="1101"/>
                    <a:pt x="3669" y="3002"/>
                  </a:cubicBezTo>
                  <a:cubicBezTo>
                    <a:pt x="2368" y="3770"/>
                    <a:pt x="1101" y="4637"/>
                    <a:pt x="0" y="5638"/>
                  </a:cubicBezTo>
                  <a:cubicBezTo>
                    <a:pt x="4170" y="3870"/>
                    <a:pt x="9173" y="2869"/>
                    <a:pt x="14577" y="2869"/>
                  </a:cubicBezTo>
                  <a:cubicBezTo>
                    <a:pt x="19948" y="2869"/>
                    <a:pt x="25018" y="3936"/>
                    <a:pt x="29188" y="5638"/>
                  </a:cubicBezTo>
                  <a:cubicBezTo>
                    <a:pt x="25018" y="2068"/>
                    <a:pt x="20014" y="0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4508438" y="3503505"/>
              <a:ext cx="340838" cy="92819"/>
            </a:xfrm>
            <a:custGeom>
              <a:avLst/>
              <a:gdLst/>
              <a:ahLst/>
              <a:cxnLst/>
              <a:rect l="l" t="t" r="r" b="b"/>
              <a:pathLst>
                <a:path w="20582" h="5605" extrusionOk="0">
                  <a:moveTo>
                    <a:pt x="20582" y="0"/>
                  </a:moveTo>
                  <a:cubicBezTo>
                    <a:pt x="16412" y="1735"/>
                    <a:pt x="11408" y="2736"/>
                    <a:pt x="5971" y="2736"/>
                  </a:cubicBezTo>
                  <a:cubicBezTo>
                    <a:pt x="3903" y="2736"/>
                    <a:pt x="1902" y="2602"/>
                    <a:pt x="0" y="2335"/>
                  </a:cubicBezTo>
                  <a:lnTo>
                    <a:pt x="0" y="2335"/>
                  </a:lnTo>
                  <a:cubicBezTo>
                    <a:pt x="1768" y="3169"/>
                    <a:pt x="3403" y="4237"/>
                    <a:pt x="4837" y="5571"/>
                  </a:cubicBezTo>
                  <a:cubicBezTo>
                    <a:pt x="5237" y="5604"/>
                    <a:pt x="5604" y="5604"/>
                    <a:pt x="5971" y="5604"/>
                  </a:cubicBezTo>
                  <a:cubicBezTo>
                    <a:pt x="11342" y="5604"/>
                    <a:pt x="16412" y="3536"/>
                    <a:pt x="2058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lnTo>
                    <a:pt x="20682" y="20682"/>
                  </a:lnTo>
                  <a:cubicBezTo>
                    <a:pt x="20248" y="15211"/>
                    <a:pt x="18147" y="10208"/>
                    <a:pt x="14311" y="6372"/>
                  </a:cubicBezTo>
                  <a:cubicBezTo>
                    <a:pt x="14010" y="6071"/>
                    <a:pt x="13777" y="5838"/>
                    <a:pt x="13477" y="5571"/>
                  </a:cubicBezTo>
                  <a:cubicBezTo>
                    <a:pt x="8506" y="5271"/>
                    <a:pt x="3903" y="326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cubicBezTo>
                    <a:pt x="3303" y="3870"/>
                    <a:pt x="5304" y="8506"/>
                    <a:pt x="5604" y="13443"/>
                  </a:cubicBezTo>
                  <a:cubicBezTo>
                    <a:pt x="5838" y="13744"/>
                    <a:pt x="6138" y="14044"/>
                    <a:pt x="6405" y="14277"/>
                  </a:cubicBezTo>
                  <a:cubicBezTo>
                    <a:pt x="10241" y="18113"/>
                    <a:pt x="15245" y="20215"/>
                    <a:pt x="20682" y="206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4364814" y="3506519"/>
              <a:ext cx="232141" cy="96006"/>
            </a:xfrm>
            <a:custGeom>
              <a:avLst/>
              <a:gdLst/>
              <a:ahLst/>
              <a:cxnLst/>
              <a:rect l="l" t="t" r="r" b="b"/>
              <a:pathLst>
                <a:path w="13477" h="5572" extrusionOk="0">
                  <a:moveTo>
                    <a:pt x="0" y="0"/>
                  </a:moveTo>
                  <a:lnTo>
                    <a:pt x="0" y="0"/>
                  </a:lnTo>
                  <a:cubicBezTo>
                    <a:pt x="3903" y="3269"/>
                    <a:pt x="8506" y="5338"/>
                    <a:pt x="13477" y="5571"/>
                  </a:cubicBezTo>
                  <a:cubicBezTo>
                    <a:pt x="12009" y="4270"/>
                    <a:pt x="10408" y="3203"/>
                    <a:pt x="8640" y="2335"/>
                  </a:cubicBezTo>
                  <a:cubicBezTo>
                    <a:pt x="5504" y="1868"/>
                    <a:pt x="2602" y="106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4400169" y="3360062"/>
              <a:ext cx="66853" cy="37989"/>
            </a:xfrm>
            <a:custGeom>
              <a:avLst/>
              <a:gdLst/>
              <a:ahLst/>
              <a:cxnLst/>
              <a:rect l="l" t="t" r="r" b="b"/>
              <a:pathLst>
                <a:path w="4037" h="2294" extrusionOk="0">
                  <a:moveTo>
                    <a:pt x="3051" y="0"/>
                  </a:moveTo>
                  <a:cubicBezTo>
                    <a:pt x="1348" y="0"/>
                    <a:pt x="402" y="1300"/>
                    <a:pt x="0" y="2227"/>
                  </a:cubicBezTo>
                  <a:cubicBezTo>
                    <a:pt x="34" y="2227"/>
                    <a:pt x="100" y="2260"/>
                    <a:pt x="134" y="2294"/>
                  </a:cubicBezTo>
                  <a:cubicBezTo>
                    <a:pt x="968" y="1341"/>
                    <a:pt x="2312" y="1205"/>
                    <a:pt x="3012" y="1205"/>
                  </a:cubicBezTo>
                  <a:cubicBezTo>
                    <a:pt x="3292" y="1205"/>
                    <a:pt x="3469" y="1226"/>
                    <a:pt x="3469" y="1226"/>
                  </a:cubicBezTo>
                  <a:cubicBezTo>
                    <a:pt x="3770" y="1193"/>
                    <a:pt x="3970" y="959"/>
                    <a:pt x="4003" y="659"/>
                  </a:cubicBezTo>
                  <a:cubicBezTo>
                    <a:pt x="4036" y="359"/>
                    <a:pt x="3803" y="59"/>
                    <a:pt x="3469" y="25"/>
                  </a:cubicBezTo>
                  <a:cubicBezTo>
                    <a:pt x="3325" y="8"/>
                    <a:pt x="3185" y="0"/>
                    <a:pt x="3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4402935" y="3378941"/>
              <a:ext cx="55244" cy="31216"/>
            </a:xfrm>
            <a:custGeom>
              <a:avLst/>
              <a:gdLst/>
              <a:ahLst/>
              <a:cxnLst/>
              <a:rect l="l" t="t" r="r" b="b"/>
              <a:pathLst>
                <a:path w="3336" h="1885" extrusionOk="0">
                  <a:moveTo>
                    <a:pt x="2940" y="1"/>
                  </a:moveTo>
                  <a:cubicBezTo>
                    <a:pt x="2260" y="1"/>
                    <a:pt x="859" y="127"/>
                    <a:pt x="0" y="1084"/>
                  </a:cubicBezTo>
                  <a:cubicBezTo>
                    <a:pt x="300" y="1285"/>
                    <a:pt x="600" y="1585"/>
                    <a:pt x="801" y="1885"/>
                  </a:cubicBezTo>
                  <a:lnTo>
                    <a:pt x="934" y="1618"/>
                  </a:lnTo>
                  <a:cubicBezTo>
                    <a:pt x="966" y="1555"/>
                    <a:pt x="1444" y="1"/>
                    <a:pt x="2935" y="1"/>
                  </a:cubicBezTo>
                  <a:cubicBezTo>
                    <a:pt x="3020" y="1"/>
                    <a:pt x="3110" y="6"/>
                    <a:pt x="3202" y="17"/>
                  </a:cubicBezTo>
                  <a:lnTo>
                    <a:pt x="3336" y="17"/>
                  </a:lnTo>
                  <a:cubicBezTo>
                    <a:pt x="3336" y="17"/>
                    <a:pt x="3184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4364814" y="3675299"/>
              <a:ext cx="93365" cy="311560"/>
            </a:xfrm>
            <a:custGeom>
              <a:avLst/>
              <a:gdLst/>
              <a:ahLst/>
              <a:cxnLst/>
              <a:rect l="l" t="t" r="r" b="b"/>
              <a:pathLst>
                <a:path w="5638" h="18814" extrusionOk="0">
                  <a:moveTo>
                    <a:pt x="3303" y="0"/>
                  </a:moveTo>
                  <a:cubicBezTo>
                    <a:pt x="3470" y="1368"/>
                    <a:pt x="3570" y="2802"/>
                    <a:pt x="3570" y="4203"/>
                  </a:cubicBezTo>
                  <a:cubicBezTo>
                    <a:pt x="3570" y="9574"/>
                    <a:pt x="2269" y="14644"/>
                    <a:pt x="0" y="18814"/>
                  </a:cubicBezTo>
                  <a:cubicBezTo>
                    <a:pt x="3570" y="14644"/>
                    <a:pt x="5638" y="9641"/>
                    <a:pt x="5638" y="4203"/>
                  </a:cubicBezTo>
                  <a:cubicBezTo>
                    <a:pt x="5638" y="3837"/>
                    <a:pt x="5638" y="3470"/>
                    <a:pt x="5604" y="3069"/>
                  </a:cubicBezTo>
                  <a:cubicBezTo>
                    <a:pt x="4737" y="2135"/>
                    <a:pt x="3970" y="1135"/>
                    <a:pt x="330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4300726" y="3384737"/>
              <a:ext cx="125972" cy="119331"/>
            </a:xfrm>
            <a:custGeom>
              <a:avLst/>
              <a:gdLst/>
              <a:ahLst/>
              <a:cxnLst/>
              <a:rect l="l" t="t" r="r" b="b"/>
              <a:pathLst>
                <a:path w="7607" h="7206" extrusionOk="0">
                  <a:moveTo>
                    <a:pt x="3970" y="1"/>
                  </a:moveTo>
                  <a:cubicBezTo>
                    <a:pt x="5371" y="67"/>
                    <a:pt x="6506" y="1268"/>
                    <a:pt x="6506" y="2769"/>
                  </a:cubicBezTo>
                  <a:cubicBezTo>
                    <a:pt x="6506" y="3069"/>
                    <a:pt x="6472" y="3370"/>
                    <a:pt x="6372" y="3603"/>
                  </a:cubicBezTo>
                  <a:cubicBezTo>
                    <a:pt x="6039" y="4737"/>
                    <a:pt x="5038" y="5571"/>
                    <a:pt x="3837" y="5571"/>
                  </a:cubicBezTo>
                  <a:cubicBezTo>
                    <a:pt x="2636" y="5571"/>
                    <a:pt x="1602" y="4704"/>
                    <a:pt x="1269" y="3536"/>
                  </a:cubicBezTo>
                  <a:cubicBezTo>
                    <a:pt x="1202" y="3336"/>
                    <a:pt x="1168" y="3036"/>
                    <a:pt x="1168" y="2769"/>
                  </a:cubicBezTo>
                  <a:cubicBezTo>
                    <a:pt x="1168" y="1268"/>
                    <a:pt x="2303" y="67"/>
                    <a:pt x="3704" y="1"/>
                  </a:cubicBezTo>
                  <a:lnTo>
                    <a:pt x="3704" y="1"/>
                  </a:lnTo>
                  <a:cubicBezTo>
                    <a:pt x="3003" y="34"/>
                    <a:pt x="2336" y="267"/>
                    <a:pt x="1769" y="668"/>
                  </a:cubicBezTo>
                  <a:cubicBezTo>
                    <a:pt x="1435" y="901"/>
                    <a:pt x="1102" y="1201"/>
                    <a:pt x="768" y="1535"/>
                  </a:cubicBezTo>
                  <a:cubicBezTo>
                    <a:pt x="301" y="2169"/>
                    <a:pt x="1" y="2936"/>
                    <a:pt x="1" y="3770"/>
                  </a:cubicBezTo>
                  <a:cubicBezTo>
                    <a:pt x="1" y="4070"/>
                    <a:pt x="34" y="4337"/>
                    <a:pt x="101" y="4570"/>
                  </a:cubicBezTo>
                  <a:cubicBezTo>
                    <a:pt x="1369" y="5338"/>
                    <a:pt x="2636" y="6205"/>
                    <a:pt x="3804" y="7206"/>
                  </a:cubicBezTo>
                  <a:cubicBezTo>
                    <a:pt x="4971" y="6205"/>
                    <a:pt x="6205" y="5338"/>
                    <a:pt x="7506" y="4570"/>
                  </a:cubicBezTo>
                  <a:cubicBezTo>
                    <a:pt x="7540" y="4337"/>
                    <a:pt x="7606" y="4037"/>
                    <a:pt x="7606" y="3770"/>
                  </a:cubicBezTo>
                  <a:cubicBezTo>
                    <a:pt x="7606" y="2936"/>
                    <a:pt x="7306" y="2169"/>
                    <a:pt x="6839" y="1535"/>
                  </a:cubicBezTo>
                  <a:cubicBezTo>
                    <a:pt x="6606" y="1235"/>
                    <a:pt x="6339" y="935"/>
                    <a:pt x="6039" y="734"/>
                  </a:cubicBezTo>
                  <a:cubicBezTo>
                    <a:pt x="6005" y="734"/>
                    <a:pt x="5972" y="701"/>
                    <a:pt x="5939" y="668"/>
                  </a:cubicBezTo>
                  <a:cubicBezTo>
                    <a:pt x="5371" y="234"/>
                    <a:pt x="4704" y="34"/>
                    <a:pt x="3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4364814" y="3537751"/>
              <a:ext cx="59119" cy="449670"/>
            </a:xfrm>
            <a:custGeom>
              <a:avLst/>
              <a:gdLst/>
              <a:ahLst/>
              <a:cxnLst/>
              <a:rect l="l" t="t" r="r" b="b"/>
              <a:pathLst>
                <a:path w="3570" h="27154" extrusionOk="0">
                  <a:moveTo>
                    <a:pt x="267" y="1"/>
                  </a:moveTo>
                  <a:cubicBezTo>
                    <a:pt x="634" y="3737"/>
                    <a:pt x="901" y="8006"/>
                    <a:pt x="901" y="12543"/>
                  </a:cubicBezTo>
                  <a:cubicBezTo>
                    <a:pt x="901" y="17913"/>
                    <a:pt x="567" y="22984"/>
                    <a:pt x="0" y="27153"/>
                  </a:cubicBezTo>
                  <a:cubicBezTo>
                    <a:pt x="2235" y="22984"/>
                    <a:pt x="3570" y="17980"/>
                    <a:pt x="3570" y="12543"/>
                  </a:cubicBezTo>
                  <a:cubicBezTo>
                    <a:pt x="3570" y="11142"/>
                    <a:pt x="3470" y="9707"/>
                    <a:pt x="3303" y="8340"/>
                  </a:cubicBezTo>
                  <a:cubicBezTo>
                    <a:pt x="1768" y="5838"/>
                    <a:pt x="768" y="3003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4321724" y="3384191"/>
              <a:ext cx="88397" cy="92819"/>
            </a:xfrm>
            <a:custGeom>
              <a:avLst/>
              <a:gdLst/>
              <a:ahLst/>
              <a:cxnLst/>
              <a:rect l="l" t="t" r="r" b="b"/>
              <a:pathLst>
                <a:path w="5338" h="5605" extrusionOk="0">
                  <a:moveTo>
                    <a:pt x="2536" y="0"/>
                  </a:moveTo>
                  <a:cubicBezTo>
                    <a:pt x="1101" y="100"/>
                    <a:pt x="1" y="1301"/>
                    <a:pt x="1" y="2802"/>
                  </a:cubicBezTo>
                  <a:cubicBezTo>
                    <a:pt x="1" y="3069"/>
                    <a:pt x="1" y="3303"/>
                    <a:pt x="67" y="3569"/>
                  </a:cubicBezTo>
                  <a:cubicBezTo>
                    <a:pt x="401" y="4770"/>
                    <a:pt x="1435" y="5604"/>
                    <a:pt x="2636" y="5604"/>
                  </a:cubicBezTo>
                  <a:cubicBezTo>
                    <a:pt x="3837" y="5604"/>
                    <a:pt x="4871" y="4770"/>
                    <a:pt x="5204" y="3636"/>
                  </a:cubicBezTo>
                  <a:cubicBezTo>
                    <a:pt x="5271" y="3403"/>
                    <a:pt x="5338" y="3102"/>
                    <a:pt x="5338" y="2802"/>
                  </a:cubicBezTo>
                  <a:cubicBezTo>
                    <a:pt x="5338" y="1301"/>
                    <a:pt x="4204" y="100"/>
                    <a:pt x="2903" y="0"/>
                  </a:cubicBezTo>
                  <a:lnTo>
                    <a:pt x="2736" y="0"/>
                  </a:lnTo>
                  <a:cubicBezTo>
                    <a:pt x="3703" y="0"/>
                    <a:pt x="4437" y="801"/>
                    <a:pt x="4437" y="1801"/>
                  </a:cubicBezTo>
                  <a:cubicBezTo>
                    <a:pt x="4437" y="1968"/>
                    <a:pt x="4404" y="2168"/>
                    <a:pt x="4370" y="2335"/>
                  </a:cubicBezTo>
                  <a:cubicBezTo>
                    <a:pt x="4137" y="3069"/>
                    <a:pt x="3470" y="3603"/>
                    <a:pt x="2736" y="3603"/>
                  </a:cubicBezTo>
                  <a:cubicBezTo>
                    <a:pt x="1935" y="3603"/>
                    <a:pt x="1268" y="3069"/>
                    <a:pt x="1068" y="2302"/>
                  </a:cubicBezTo>
                  <a:cubicBezTo>
                    <a:pt x="1035" y="2135"/>
                    <a:pt x="968" y="1968"/>
                    <a:pt x="968" y="1801"/>
                  </a:cubicBezTo>
                  <a:cubicBezTo>
                    <a:pt x="968" y="801"/>
                    <a:pt x="1735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4336082" y="3385234"/>
              <a:ext cx="57463" cy="59185"/>
            </a:xfrm>
            <a:custGeom>
              <a:avLst/>
              <a:gdLst/>
              <a:ahLst/>
              <a:cxnLst/>
              <a:rect l="l" t="t" r="r" b="b"/>
              <a:pathLst>
                <a:path w="3470" h="3574" extrusionOk="0">
                  <a:moveTo>
                    <a:pt x="1814" y="0"/>
                  </a:moveTo>
                  <a:cubicBezTo>
                    <a:pt x="1777" y="0"/>
                    <a:pt x="1740" y="1"/>
                    <a:pt x="1702" y="4"/>
                  </a:cubicBezTo>
                  <a:cubicBezTo>
                    <a:pt x="735" y="4"/>
                    <a:pt x="1" y="771"/>
                    <a:pt x="1" y="1805"/>
                  </a:cubicBezTo>
                  <a:cubicBezTo>
                    <a:pt x="1" y="1972"/>
                    <a:pt x="34" y="2139"/>
                    <a:pt x="68" y="2306"/>
                  </a:cubicBezTo>
                  <a:cubicBezTo>
                    <a:pt x="301" y="3039"/>
                    <a:pt x="968" y="3573"/>
                    <a:pt x="1735" y="3573"/>
                  </a:cubicBezTo>
                  <a:cubicBezTo>
                    <a:pt x="2503" y="3573"/>
                    <a:pt x="3170" y="3073"/>
                    <a:pt x="3370" y="2339"/>
                  </a:cubicBezTo>
                  <a:cubicBezTo>
                    <a:pt x="3403" y="2172"/>
                    <a:pt x="3470" y="2005"/>
                    <a:pt x="3470" y="1805"/>
                  </a:cubicBezTo>
                  <a:cubicBezTo>
                    <a:pt x="3470" y="810"/>
                    <a:pt x="2759" y="0"/>
                    <a:pt x="18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4022320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20682" y="0"/>
                  </a:lnTo>
                  <a:cubicBezTo>
                    <a:pt x="16813" y="3269"/>
                    <a:pt x="12176" y="5338"/>
                    <a:pt x="7239" y="5571"/>
                  </a:cubicBezTo>
                  <a:cubicBezTo>
                    <a:pt x="6939" y="5838"/>
                    <a:pt x="6639" y="6105"/>
                    <a:pt x="6406" y="6372"/>
                  </a:cubicBezTo>
                  <a:cubicBezTo>
                    <a:pt x="2569" y="10208"/>
                    <a:pt x="468" y="15211"/>
                    <a:pt x="1" y="20682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4023429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1" y="20682"/>
                  </a:lnTo>
                  <a:cubicBezTo>
                    <a:pt x="5405" y="20215"/>
                    <a:pt x="10441" y="18113"/>
                    <a:pt x="14278" y="14277"/>
                  </a:cubicBezTo>
                  <a:cubicBezTo>
                    <a:pt x="14578" y="14010"/>
                    <a:pt x="14845" y="13744"/>
                    <a:pt x="15078" y="13443"/>
                  </a:cubicBezTo>
                  <a:cubicBezTo>
                    <a:pt x="15378" y="8506"/>
                    <a:pt x="17380" y="3870"/>
                    <a:pt x="206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4305711" y="3537205"/>
              <a:ext cx="59119" cy="450217"/>
            </a:xfrm>
            <a:custGeom>
              <a:avLst/>
              <a:gdLst/>
              <a:ahLst/>
              <a:cxnLst/>
              <a:rect l="l" t="t" r="r" b="b"/>
              <a:pathLst>
                <a:path w="3570" h="27187" extrusionOk="0">
                  <a:moveTo>
                    <a:pt x="3336" y="0"/>
                  </a:moveTo>
                  <a:cubicBezTo>
                    <a:pt x="2869" y="3002"/>
                    <a:pt x="1835" y="5838"/>
                    <a:pt x="234" y="8373"/>
                  </a:cubicBezTo>
                  <a:cubicBezTo>
                    <a:pt x="67" y="9740"/>
                    <a:pt x="0" y="11175"/>
                    <a:pt x="0" y="12576"/>
                  </a:cubicBezTo>
                  <a:cubicBezTo>
                    <a:pt x="0" y="17980"/>
                    <a:pt x="1334" y="23017"/>
                    <a:pt x="3569" y="27186"/>
                  </a:cubicBezTo>
                  <a:cubicBezTo>
                    <a:pt x="3036" y="23017"/>
                    <a:pt x="2702" y="18013"/>
                    <a:pt x="2702" y="12576"/>
                  </a:cubicBezTo>
                  <a:cubicBezTo>
                    <a:pt x="2702" y="8006"/>
                    <a:pt x="2902" y="3736"/>
                    <a:pt x="333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4276433" y="3378163"/>
              <a:ext cx="53588" cy="31994"/>
            </a:xfrm>
            <a:custGeom>
              <a:avLst/>
              <a:gdLst/>
              <a:ahLst/>
              <a:cxnLst/>
              <a:rect l="l" t="t" r="r" b="b"/>
              <a:pathLst>
                <a:path w="3236" h="1932" extrusionOk="0">
                  <a:moveTo>
                    <a:pt x="703" y="1"/>
                  </a:moveTo>
                  <a:cubicBezTo>
                    <a:pt x="352" y="1"/>
                    <a:pt x="89" y="42"/>
                    <a:pt x="0" y="64"/>
                  </a:cubicBezTo>
                  <a:cubicBezTo>
                    <a:pt x="49" y="61"/>
                    <a:pt x="96" y="60"/>
                    <a:pt x="143" y="60"/>
                  </a:cubicBezTo>
                  <a:cubicBezTo>
                    <a:pt x="1664" y="60"/>
                    <a:pt x="2136" y="1600"/>
                    <a:pt x="2168" y="1665"/>
                  </a:cubicBezTo>
                  <a:cubicBezTo>
                    <a:pt x="2168" y="1765"/>
                    <a:pt x="2235" y="1832"/>
                    <a:pt x="2302" y="1932"/>
                  </a:cubicBezTo>
                  <a:cubicBezTo>
                    <a:pt x="2569" y="1598"/>
                    <a:pt x="2902" y="1298"/>
                    <a:pt x="3236" y="1065"/>
                  </a:cubicBezTo>
                  <a:cubicBezTo>
                    <a:pt x="3169" y="998"/>
                    <a:pt x="3169" y="998"/>
                    <a:pt x="3169" y="965"/>
                  </a:cubicBezTo>
                  <a:cubicBezTo>
                    <a:pt x="2458" y="164"/>
                    <a:pt x="1405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272558" y="3675845"/>
              <a:ext cx="93382" cy="311576"/>
            </a:xfrm>
            <a:custGeom>
              <a:avLst/>
              <a:gdLst/>
              <a:ahLst/>
              <a:cxnLst/>
              <a:rect l="l" t="t" r="r" b="b"/>
              <a:pathLst>
                <a:path w="5639" h="18815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669" y="1102"/>
                    <a:pt x="901" y="2136"/>
                    <a:pt x="34" y="3103"/>
                  </a:cubicBezTo>
                  <a:cubicBezTo>
                    <a:pt x="1" y="3470"/>
                    <a:pt x="1" y="3837"/>
                    <a:pt x="1" y="4204"/>
                  </a:cubicBezTo>
                  <a:cubicBezTo>
                    <a:pt x="1" y="9608"/>
                    <a:pt x="2069" y="14645"/>
                    <a:pt x="5638" y="18814"/>
                  </a:cubicBezTo>
                  <a:cubicBezTo>
                    <a:pt x="3370" y="14645"/>
                    <a:pt x="2036" y="9641"/>
                    <a:pt x="2036" y="4204"/>
                  </a:cubicBezTo>
                  <a:cubicBezTo>
                    <a:pt x="2036" y="2803"/>
                    <a:pt x="2136" y="1368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3881460" y="3410703"/>
              <a:ext cx="483370" cy="93365"/>
            </a:xfrm>
            <a:custGeom>
              <a:avLst/>
              <a:gdLst/>
              <a:ahLst/>
              <a:cxnLst/>
              <a:rect l="l" t="t" r="r" b="b"/>
              <a:pathLst>
                <a:path w="29189" h="5638" extrusionOk="0">
                  <a:moveTo>
                    <a:pt x="14611" y="0"/>
                  </a:moveTo>
                  <a:cubicBezTo>
                    <a:pt x="9241" y="0"/>
                    <a:pt x="4171" y="2068"/>
                    <a:pt x="1" y="5638"/>
                  </a:cubicBezTo>
                  <a:cubicBezTo>
                    <a:pt x="4171" y="3870"/>
                    <a:pt x="9174" y="2869"/>
                    <a:pt x="14611" y="2869"/>
                  </a:cubicBezTo>
                  <a:cubicBezTo>
                    <a:pt x="19982" y="2869"/>
                    <a:pt x="25019" y="3936"/>
                    <a:pt x="29188" y="5638"/>
                  </a:cubicBezTo>
                  <a:cubicBezTo>
                    <a:pt x="28021" y="4637"/>
                    <a:pt x="26787" y="3736"/>
                    <a:pt x="25486" y="3002"/>
                  </a:cubicBezTo>
                  <a:cubicBezTo>
                    <a:pt x="22183" y="1101"/>
                    <a:pt x="18481" y="0"/>
                    <a:pt x="1461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262622" y="3359134"/>
              <a:ext cx="66306" cy="35604"/>
            </a:xfrm>
            <a:custGeom>
              <a:avLst/>
              <a:gdLst/>
              <a:ahLst/>
              <a:cxnLst/>
              <a:rect l="l" t="t" r="r" b="b"/>
              <a:pathLst>
                <a:path w="4004" h="2150" extrusionOk="0">
                  <a:moveTo>
                    <a:pt x="921" y="1"/>
                  </a:moveTo>
                  <a:cubicBezTo>
                    <a:pt x="817" y="1"/>
                    <a:pt x="710" y="5"/>
                    <a:pt x="601" y="15"/>
                  </a:cubicBezTo>
                  <a:cubicBezTo>
                    <a:pt x="267" y="81"/>
                    <a:pt x="0" y="348"/>
                    <a:pt x="34" y="682"/>
                  </a:cubicBezTo>
                  <a:cubicBezTo>
                    <a:pt x="97" y="997"/>
                    <a:pt x="338" y="1252"/>
                    <a:pt x="673" y="1252"/>
                  </a:cubicBezTo>
                  <a:cubicBezTo>
                    <a:pt x="693" y="1252"/>
                    <a:pt x="713" y="1251"/>
                    <a:pt x="734" y="1249"/>
                  </a:cubicBezTo>
                  <a:lnTo>
                    <a:pt x="834" y="1249"/>
                  </a:lnTo>
                  <a:cubicBezTo>
                    <a:pt x="923" y="1227"/>
                    <a:pt x="1186" y="1186"/>
                    <a:pt x="1537" y="1186"/>
                  </a:cubicBezTo>
                  <a:cubicBezTo>
                    <a:pt x="2239" y="1186"/>
                    <a:pt x="3292" y="1349"/>
                    <a:pt x="4003" y="2150"/>
                  </a:cubicBezTo>
                  <a:cubicBezTo>
                    <a:pt x="3626" y="1238"/>
                    <a:pt x="2627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142197" y="3506519"/>
              <a:ext cx="222633" cy="92272"/>
            </a:xfrm>
            <a:custGeom>
              <a:avLst/>
              <a:gdLst/>
              <a:ahLst/>
              <a:cxnLst/>
              <a:rect l="l" t="t" r="r" b="b"/>
              <a:pathLst>
                <a:path w="13444" h="5572" extrusionOk="0">
                  <a:moveTo>
                    <a:pt x="13443" y="1"/>
                  </a:moveTo>
                  <a:lnTo>
                    <a:pt x="13443" y="1"/>
                  </a:lnTo>
                  <a:cubicBezTo>
                    <a:pt x="10875" y="1035"/>
                    <a:pt x="7939" y="1835"/>
                    <a:pt x="4837" y="2302"/>
                  </a:cubicBezTo>
                  <a:cubicBezTo>
                    <a:pt x="3069" y="3136"/>
                    <a:pt x="1435" y="4204"/>
                    <a:pt x="0" y="5571"/>
                  </a:cubicBezTo>
                  <a:cubicBezTo>
                    <a:pt x="4937" y="5305"/>
                    <a:pt x="9574" y="3303"/>
                    <a:pt x="134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3881460" y="3503505"/>
              <a:ext cx="340854" cy="92819"/>
            </a:xfrm>
            <a:custGeom>
              <a:avLst/>
              <a:gdLst/>
              <a:ahLst/>
              <a:cxnLst/>
              <a:rect l="l" t="t" r="r" b="b"/>
              <a:pathLst>
                <a:path w="20583" h="5605" extrusionOk="0">
                  <a:moveTo>
                    <a:pt x="1" y="0"/>
                  </a:moveTo>
                  <a:cubicBezTo>
                    <a:pt x="4171" y="3536"/>
                    <a:pt x="9174" y="5604"/>
                    <a:pt x="14611" y="5604"/>
                  </a:cubicBezTo>
                  <a:cubicBezTo>
                    <a:pt x="14978" y="5604"/>
                    <a:pt x="15345" y="5604"/>
                    <a:pt x="15745" y="5571"/>
                  </a:cubicBezTo>
                  <a:cubicBezTo>
                    <a:pt x="17180" y="4270"/>
                    <a:pt x="18814" y="3203"/>
                    <a:pt x="20582" y="2335"/>
                  </a:cubicBezTo>
                  <a:lnTo>
                    <a:pt x="20582" y="2335"/>
                  </a:lnTo>
                  <a:cubicBezTo>
                    <a:pt x="18648" y="2602"/>
                    <a:pt x="16646" y="2736"/>
                    <a:pt x="14611" y="2736"/>
                  </a:cubicBezTo>
                  <a:cubicBezTo>
                    <a:pt x="9241" y="2736"/>
                    <a:pt x="4171" y="170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4361502" y="4001763"/>
              <a:ext cx="7750" cy="62994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4322271" y="3992373"/>
              <a:ext cx="28202" cy="58010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4292993" y="3973511"/>
              <a:ext cx="43106" cy="49812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4270355" y="3952530"/>
              <a:ext cx="52495" cy="40406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4252669" y="3929859"/>
              <a:ext cx="56370" cy="34908"/>
            </a:xfrm>
            <a:custGeom>
              <a:avLst/>
              <a:gdLst/>
              <a:ahLst/>
              <a:cxnLst/>
              <a:rect l="l" t="t" r="r" b="b"/>
              <a:pathLst>
                <a:path w="3404" h="2108" extrusionOk="0">
                  <a:moveTo>
                    <a:pt x="3387" y="1"/>
                  </a:moveTo>
                  <a:cubicBezTo>
                    <a:pt x="3325" y="1"/>
                    <a:pt x="3128" y="120"/>
                    <a:pt x="2770" y="240"/>
                  </a:cubicBezTo>
                  <a:cubicBezTo>
                    <a:pt x="2436" y="440"/>
                    <a:pt x="2036" y="673"/>
                    <a:pt x="1569" y="873"/>
                  </a:cubicBezTo>
                  <a:cubicBezTo>
                    <a:pt x="1335" y="1007"/>
                    <a:pt x="1102" y="1074"/>
                    <a:pt x="902" y="1207"/>
                  </a:cubicBezTo>
                  <a:cubicBezTo>
                    <a:pt x="701" y="1340"/>
                    <a:pt x="535" y="1474"/>
                    <a:pt x="401" y="1607"/>
                  </a:cubicBezTo>
                  <a:cubicBezTo>
                    <a:pt x="168" y="1841"/>
                    <a:pt x="1" y="2041"/>
                    <a:pt x="1" y="2041"/>
                  </a:cubicBezTo>
                  <a:lnTo>
                    <a:pt x="34" y="2108"/>
                  </a:lnTo>
                  <a:cubicBezTo>
                    <a:pt x="34" y="2108"/>
                    <a:pt x="334" y="2041"/>
                    <a:pt x="668" y="1874"/>
                  </a:cubicBezTo>
                  <a:cubicBezTo>
                    <a:pt x="835" y="1807"/>
                    <a:pt x="1035" y="1707"/>
                    <a:pt x="1235" y="1607"/>
                  </a:cubicBezTo>
                  <a:cubicBezTo>
                    <a:pt x="1435" y="1474"/>
                    <a:pt x="1602" y="1307"/>
                    <a:pt x="1836" y="1174"/>
                  </a:cubicBezTo>
                  <a:cubicBezTo>
                    <a:pt x="2202" y="873"/>
                    <a:pt x="2603" y="607"/>
                    <a:pt x="2903" y="373"/>
                  </a:cubicBezTo>
                  <a:cubicBezTo>
                    <a:pt x="3203" y="173"/>
                    <a:pt x="3403" y="6"/>
                    <a:pt x="3403" y="6"/>
                  </a:cubicBezTo>
                  <a:cubicBezTo>
                    <a:pt x="3400" y="3"/>
                    <a:pt x="3394" y="1"/>
                    <a:pt x="3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4236656" y="3906957"/>
              <a:ext cx="59119" cy="28533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4219533" y="3882448"/>
              <a:ext cx="62431" cy="21362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4203519" y="3854826"/>
              <a:ext cx="65743" cy="13828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4207378" y="3822236"/>
              <a:ext cx="53605" cy="7750"/>
            </a:xfrm>
            <a:custGeom>
              <a:avLst/>
              <a:gdLst/>
              <a:ahLst/>
              <a:cxnLst/>
              <a:rect l="l" t="t" r="r" b="b"/>
              <a:pathLst>
                <a:path w="3237" h="468" extrusionOk="0">
                  <a:moveTo>
                    <a:pt x="1001" y="0"/>
                  </a:moveTo>
                  <a:cubicBezTo>
                    <a:pt x="835" y="0"/>
                    <a:pt x="668" y="34"/>
                    <a:pt x="501" y="67"/>
                  </a:cubicBezTo>
                  <a:cubicBezTo>
                    <a:pt x="234" y="167"/>
                    <a:pt x="1" y="301"/>
                    <a:pt x="1" y="301"/>
                  </a:cubicBezTo>
                  <a:lnTo>
                    <a:pt x="1" y="334"/>
                  </a:lnTo>
                  <a:cubicBezTo>
                    <a:pt x="1" y="334"/>
                    <a:pt x="234" y="434"/>
                    <a:pt x="501" y="467"/>
                  </a:cubicBezTo>
                  <a:lnTo>
                    <a:pt x="1001" y="467"/>
                  </a:lnTo>
                  <a:cubicBezTo>
                    <a:pt x="1235" y="401"/>
                    <a:pt x="1402" y="367"/>
                    <a:pt x="1602" y="334"/>
                  </a:cubicBezTo>
                  <a:cubicBezTo>
                    <a:pt x="2402" y="201"/>
                    <a:pt x="3170" y="34"/>
                    <a:pt x="3170" y="34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422339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668" y="0"/>
                  </a:moveTo>
                  <a:cubicBezTo>
                    <a:pt x="535" y="0"/>
                    <a:pt x="435" y="0"/>
                    <a:pt x="335" y="33"/>
                  </a:cubicBezTo>
                  <a:cubicBezTo>
                    <a:pt x="134" y="133"/>
                    <a:pt x="1" y="200"/>
                    <a:pt x="1" y="200"/>
                  </a:cubicBezTo>
                  <a:lnTo>
                    <a:pt x="1" y="267"/>
                  </a:lnTo>
                  <a:cubicBezTo>
                    <a:pt x="1" y="267"/>
                    <a:pt x="134" y="367"/>
                    <a:pt x="335" y="434"/>
                  </a:cubicBezTo>
                  <a:cubicBezTo>
                    <a:pt x="468" y="434"/>
                    <a:pt x="535" y="467"/>
                    <a:pt x="668" y="467"/>
                  </a:cubicBezTo>
                  <a:cubicBezTo>
                    <a:pt x="802" y="467"/>
                    <a:pt x="935" y="434"/>
                    <a:pt x="1035" y="434"/>
                  </a:cubicBezTo>
                  <a:lnTo>
                    <a:pt x="2036" y="267"/>
                  </a:lnTo>
                  <a:lnTo>
                    <a:pt x="2036" y="200"/>
                  </a:lnTo>
                  <a:cubicBezTo>
                    <a:pt x="2036" y="200"/>
                    <a:pt x="1535" y="100"/>
                    <a:pt x="1035" y="33"/>
                  </a:cubicBezTo>
                  <a:cubicBezTo>
                    <a:pt x="935" y="33"/>
                    <a:pt x="802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4376406" y="3991264"/>
              <a:ext cx="28748" cy="58026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4391326" y="3973031"/>
              <a:ext cx="42559" cy="49746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4404591" y="3952050"/>
              <a:ext cx="50823" cy="40887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4418402" y="3929395"/>
              <a:ext cx="55807" cy="35372"/>
            </a:xfrm>
            <a:custGeom>
              <a:avLst/>
              <a:gdLst/>
              <a:ahLst/>
              <a:cxnLst/>
              <a:rect l="l" t="t" r="r" b="b"/>
              <a:pathLst>
                <a:path w="3370" h="2136" extrusionOk="0">
                  <a:moveTo>
                    <a:pt x="33" y="1"/>
                  </a:moveTo>
                  <a:cubicBezTo>
                    <a:pt x="0" y="34"/>
                    <a:pt x="200" y="201"/>
                    <a:pt x="434" y="401"/>
                  </a:cubicBezTo>
                  <a:cubicBezTo>
                    <a:pt x="734" y="635"/>
                    <a:pt x="1101" y="901"/>
                    <a:pt x="1534" y="1202"/>
                  </a:cubicBezTo>
                  <a:cubicBezTo>
                    <a:pt x="1735" y="1335"/>
                    <a:pt x="1901" y="1502"/>
                    <a:pt x="2102" y="1635"/>
                  </a:cubicBezTo>
                  <a:cubicBezTo>
                    <a:pt x="2335" y="1735"/>
                    <a:pt x="2535" y="1835"/>
                    <a:pt x="2702" y="1902"/>
                  </a:cubicBezTo>
                  <a:cubicBezTo>
                    <a:pt x="3069" y="2069"/>
                    <a:pt x="3336" y="2136"/>
                    <a:pt x="3336" y="2136"/>
                  </a:cubicBezTo>
                  <a:lnTo>
                    <a:pt x="3369" y="2069"/>
                  </a:lnTo>
                  <a:cubicBezTo>
                    <a:pt x="3369" y="2069"/>
                    <a:pt x="3236" y="1869"/>
                    <a:pt x="2935" y="1635"/>
                  </a:cubicBezTo>
                  <a:cubicBezTo>
                    <a:pt x="2835" y="1502"/>
                    <a:pt x="2669" y="1368"/>
                    <a:pt x="2435" y="1235"/>
                  </a:cubicBezTo>
                  <a:cubicBezTo>
                    <a:pt x="2235" y="1102"/>
                    <a:pt x="2001" y="1035"/>
                    <a:pt x="1768" y="901"/>
                  </a:cubicBezTo>
                  <a:cubicBezTo>
                    <a:pt x="1368" y="701"/>
                    <a:pt x="901" y="468"/>
                    <a:pt x="567" y="268"/>
                  </a:cubicBezTo>
                  <a:cubicBezTo>
                    <a:pt x="234" y="134"/>
                    <a:pt x="33" y="1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4431103" y="3906195"/>
              <a:ext cx="59666" cy="29295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4444914" y="3881901"/>
              <a:ext cx="62978" cy="20998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4458162" y="3853716"/>
              <a:ext cx="65760" cy="13828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4467005" y="3821987"/>
              <a:ext cx="53042" cy="8247"/>
            </a:xfrm>
            <a:custGeom>
              <a:avLst/>
              <a:gdLst/>
              <a:ahLst/>
              <a:cxnLst/>
              <a:rect l="l" t="t" r="r" b="b"/>
              <a:pathLst>
                <a:path w="3203" h="498" extrusionOk="0">
                  <a:moveTo>
                    <a:pt x="841" y="1"/>
                  </a:moveTo>
                  <a:cubicBezTo>
                    <a:pt x="356" y="1"/>
                    <a:pt x="0" y="15"/>
                    <a:pt x="0" y="15"/>
                  </a:cubicBezTo>
                  <a:lnTo>
                    <a:pt x="67" y="49"/>
                  </a:lnTo>
                  <a:cubicBezTo>
                    <a:pt x="67" y="49"/>
                    <a:pt x="834" y="216"/>
                    <a:pt x="1635" y="349"/>
                  </a:cubicBezTo>
                  <a:cubicBezTo>
                    <a:pt x="1835" y="382"/>
                    <a:pt x="2002" y="482"/>
                    <a:pt x="2202" y="482"/>
                  </a:cubicBezTo>
                  <a:cubicBezTo>
                    <a:pt x="2258" y="494"/>
                    <a:pt x="2317" y="497"/>
                    <a:pt x="2376" y="497"/>
                  </a:cubicBezTo>
                  <a:cubicBezTo>
                    <a:pt x="2495" y="497"/>
                    <a:pt x="2613" y="482"/>
                    <a:pt x="2702" y="482"/>
                  </a:cubicBezTo>
                  <a:cubicBezTo>
                    <a:pt x="3003" y="416"/>
                    <a:pt x="3203" y="349"/>
                    <a:pt x="3203" y="349"/>
                  </a:cubicBezTo>
                  <a:lnTo>
                    <a:pt x="3203" y="316"/>
                  </a:lnTo>
                  <a:cubicBezTo>
                    <a:pt x="3203" y="316"/>
                    <a:pt x="3003" y="182"/>
                    <a:pt x="2702" y="82"/>
                  </a:cubicBezTo>
                  <a:cubicBezTo>
                    <a:pt x="2602" y="49"/>
                    <a:pt x="2436" y="15"/>
                    <a:pt x="2202" y="15"/>
                  </a:cubicBezTo>
                  <a:lnTo>
                    <a:pt x="1635" y="15"/>
                  </a:lnTo>
                  <a:cubicBezTo>
                    <a:pt x="1357" y="4"/>
                    <a:pt x="1083" y="1"/>
                    <a:pt x="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446977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1368" y="0"/>
                  </a:moveTo>
                  <a:cubicBezTo>
                    <a:pt x="1268" y="0"/>
                    <a:pt x="1134" y="33"/>
                    <a:pt x="1001" y="33"/>
                  </a:cubicBezTo>
                  <a:cubicBezTo>
                    <a:pt x="501" y="100"/>
                    <a:pt x="0" y="200"/>
                    <a:pt x="0" y="200"/>
                  </a:cubicBezTo>
                  <a:lnTo>
                    <a:pt x="0" y="267"/>
                  </a:lnTo>
                  <a:cubicBezTo>
                    <a:pt x="0" y="267"/>
                    <a:pt x="501" y="367"/>
                    <a:pt x="1001" y="434"/>
                  </a:cubicBezTo>
                  <a:cubicBezTo>
                    <a:pt x="1134" y="434"/>
                    <a:pt x="1268" y="467"/>
                    <a:pt x="1368" y="467"/>
                  </a:cubicBezTo>
                  <a:cubicBezTo>
                    <a:pt x="1501" y="467"/>
                    <a:pt x="1635" y="467"/>
                    <a:pt x="1701" y="434"/>
                  </a:cubicBezTo>
                  <a:cubicBezTo>
                    <a:pt x="1935" y="334"/>
                    <a:pt x="2035" y="267"/>
                    <a:pt x="2035" y="267"/>
                  </a:cubicBezTo>
                  <a:lnTo>
                    <a:pt x="2035" y="200"/>
                  </a:lnTo>
                  <a:cubicBezTo>
                    <a:pt x="2035" y="200"/>
                    <a:pt x="1935" y="100"/>
                    <a:pt x="1701" y="33"/>
                  </a:cubicBezTo>
                  <a:cubicBezTo>
                    <a:pt x="1601" y="33"/>
                    <a:pt x="1501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4128137" y="3503505"/>
              <a:ext cx="236693" cy="101231"/>
            </a:xfrm>
            <a:custGeom>
              <a:avLst/>
              <a:gdLst/>
              <a:ahLst/>
              <a:cxnLst/>
              <a:rect l="l" t="t" r="r" b="b"/>
              <a:pathLst>
                <a:path w="8607" h="2269" extrusionOk="0">
                  <a:moveTo>
                    <a:pt x="8606" y="0"/>
                  </a:moveTo>
                  <a:cubicBezTo>
                    <a:pt x="5571" y="234"/>
                    <a:pt x="2669" y="1034"/>
                    <a:pt x="0" y="2269"/>
                  </a:cubicBezTo>
                  <a:cubicBezTo>
                    <a:pt x="3102" y="1868"/>
                    <a:pt x="6038" y="1068"/>
                    <a:pt x="86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4367579" y="3503505"/>
              <a:ext cx="226714" cy="92275"/>
            </a:xfrm>
            <a:custGeom>
              <a:avLst/>
              <a:gdLst/>
              <a:ahLst/>
              <a:cxnLst/>
              <a:rect l="l" t="t" r="r" b="b"/>
              <a:pathLst>
                <a:path w="8640" h="2269" extrusionOk="0">
                  <a:moveTo>
                    <a:pt x="0" y="0"/>
                  </a:moveTo>
                  <a:lnTo>
                    <a:pt x="0" y="0"/>
                  </a:lnTo>
                  <a:cubicBezTo>
                    <a:pt x="2602" y="1068"/>
                    <a:pt x="5504" y="1868"/>
                    <a:pt x="8640" y="2269"/>
                  </a:cubicBezTo>
                  <a:cubicBezTo>
                    <a:pt x="5971" y="1001"/>
                    <a:pt x="3069" y="2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4273468" y="3523499"/>
              <a:ext cx="82154" cy="182159"/>
            </a:xfrm>
            <a:custGeom>
              <a:avLst/>
              <a:gdLst/>
              <a:ahLst/>
              <a:cxnLst/>
              <a:rect l="l" t="t" r="r" b="b"/>
              <a:pathLst>
                <a:path w="3303" h="10375" extrusionOk="0">
                  <a:moveTo>
                    <a:pt x="3302" y="0"/>
                  </a:moveTo>
                  <a:lnTo>
                    <a:pt x="3302" y="0"/>
                  </a:lnTo>
                  <a:cubicBezTo>
                    <a:pt x="1635" y="3069"/>
                    <a:pt x="534" y="6605"/>
                    <a:pt x="0" y="10374"/>
                  </a:cubicBezTo>
                  <a:cubicBezTo>
                    <a:pt x="1568" y="7839"/>
                    <a:pt x="2569" y="5004"/>
                    <a:pt x="3069" y="2002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4350456" y="3504052"/>
              <a:ext cx="29295" cy="483370"/>
            </a:xfrm>
            <a:custGeom>
              <a:avLst/>
              <a:gdLst/>
              <a:ahLst/>
              <a:cxnLst/>
              <a:rect l="l" t="t" r="r" b="b"/>
              <a:pathLst>
                <a:path w="1769" h="29189" extrusionOk="0">
                  <a:moveTo>
                    <a:pt x="867" y="1"/>
                  </a:moveTo>
                  <a:cubicBezTo>
                    <a:pt x="834" y="668"/>
                    <a:pt x="767" y="1335"/>
                    <a:pt x="634" y="2002"/>
                  </a:cubicBezTo>
                  <a:cubicBezTo>
                    <a:pt x="267" y="5738"/>
                    <a:pt x="0" y="10041"/>
                    <a:pt x="0" y="14578"/>
                  </a:cubicBezTo>
                  <a:cubicBezTo>
                    <a:pt x="0" y="19982"/>
                    <a:pt x="300" y="25019"/>
                    <a:pt x="867" y="29188"/>
                  </a:cubicBezTo>
                  <a:cubicBezTo>
                    <a:pt x="1434" y="25019"/>
                    <a:pt x="1768" y="20015"/>
                    <a:pt x="1768" y="14578"/>
                  </a:cubicBezTo>
                  <a:cubicBezTo>
                    <a:pt x="1768" y="10041"/>
                    <a:pt x="1535" y="5738"/>
                    <a:pt x="1134" y="2036"/>
                  </a:cubicBezTo>
                  <a:cubicBezTo>
                    <a:pt x="1034" y="1368"/>
                    <a:pt x="934" y="668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8"/>
          <p:cNvGrpSpPr/>
          <p:nvPr/>
        </p:nvGrpSpPr>
        <p:grpSpPr>
          <a:xfrm rot="4614829">
            <a:off x="186772" y="203696"/>
            <a:ext cx="1004606" cy="1003763"/>
            <a:chOff x="7308373" y="335298"/>
            <a:chExt cx="867172" cy="866444"/>
          </a:xfrm>
        </p:grpSpPr>
        <p:grpSp>
          <p:nvGrpSpPr>
            <p:cNvPr id="776" name="Google Shape;776;p8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777" name="Google Shape;777;p8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8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8"/>
          <p:cNvGrpSpPr/>
          <p:nvPr/>
        </p:nvGrpSpPr>
        <p:grpSpPr>
          <a:xfrm rot="215889">
            <a:off x="7815117" y="334570"/>
            <a:ext cx="668063" cy="624522"/>
            <a:chOff x="5770756" y="873899"/>
            <a:chExt cx="755434" cy="706199"/>
          </a:xfrm>
        </p:grpSpPr>
        <p:sp>
          <p:nvSpPr>
            <p:cNvPr id="823" name="Google Shape;823;p8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8"/>
          <p:cNvGrpSpPr/>
          <p:nvPr/>
        </p:nvGrpSpPr>
        <p:grpSpPr>
          <a:xfrm rot="-4763475">
            <a:off x="-680514" y="4002812"/>
            <a:ext cx="2368368" cy="1940847"/>
            <a:chOff x="3586211" y="-724540"/>
            <a:chExt cx="2368385" cy="1940862"/>
          </a:xfrm>
        </p:grpSpPr>
        <p:grpSp>
          <p:nvGrpSpPr>
            <p:cNvPr id="875" name="Google Shape;875;p8"/>
            <p:cNvGrpSpPr/>
            <p:nvPr/>
          </p:nvGrpSpPr>
          <p:grpSpPr>
            <a:xfrm>
              <a:off x="3586211" y="-484535"/>
              <a:ext cx="1949365" cy="1700857"/>
              <a:chOff x="2216761" y="-454735"/>
              <a:chExt cx="1949365" cy="1700857"/>
            </a:xfrm>
          </p:grpSpPr>
          <p:sp>
            <p:nvSpPr>
              <p:cNvPr id="876" name="Google Shape;876;p8"/>
              <p:cNvSpPr/>
              <p:nvPr/>
            </p:nvSpPr>
            <p:spPr>
              <a:xfrm rot="7543098">
                <a:off x="2809980" y="-530512"/>
                <a:ext cx="762927" cy="1852411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30819" extrusionOk="0">
                    <a:moveTo>
                      <a:pt x="10452" y="0"/>
                    </a:moveTo>
                    <a:cubicBezTo>
                      <a:pt x="10449" y="0"/>
                      <a:pt x="10445" y="1"/>
                      <a:pt x="10442" y="1"/>
                    </a:cubicBezTo>
                    <a:cubicBezTo>
                      <a:pt x="9573" y="60"/>
                      <a:pt x="7144" y="3132"/>
                      <a:pt x="4537" y="7764"/>
                    </a:cubicBezTo>
                    <a:cubicBezTo>
                      <a:pt x="1929" y="12383"/>
                      <a:pt x="1263" y="17860"/>
                      <a:pt x="1263" y="17860"/>
                    </a:cubicBezTo>
                    <a:cubicBezTo>
                      <a:pt x="1" y="24516"/>
                      <a:pt x="715" y="29862"/>
                      <a:pt x="2822" y="30624"/>
                    </a:cubicBezTo>
                    <a:cubicBezTo>
                      <a:pt x="3187" y="30753"/>
                      <a:pt x="3609" y="30819"/>
                      <a:pt x="4065" y="30819"/>
                    </a:cubicBezTo>
                    <a:cubicBezTo>
                      <a:pt x="6258" y="30819"/>
                      <a:pt x="9240" y="29295"/>
                      <a:pt x="10502" y="25944"/>
                    </a:cubicBezTo>
                    <a:cubicBezTo>
                      <a:pt x="12038" y="21908"/>
                      <a:pt x="12693" y="16015"/>
                      <a:pt x="12574" y="12169"/>
                    </a:cubicBezTo>
                    <a:cubicBezTo>
                      <a:pt x="12455" y="8325"/>
                      <a:pt x="11331" y="0"/>
                      <a:pt x="10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rot="7543098">
                <a:off x="2823344" y="-516959"/>
                <a:ext cx="717848" cy="1850007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30779" extrusionOk="0">
                    <a:moveTo>
                      <a:pt x="9776" y="1"/>
                    </a:moveTo>
                    <a:cubicBezTo>
                      <a:pt x="9692" y="1"/>
                      <a:pt x="9621" y="24"/>
                      <a:pt x="9549" y="72"/>
                    </a:cubicBezTo>
                    <a:cubicBezTo>
                      <a:pt x="9395" y="667"/>
                      <a:pt x="9204" y="1489"/>
                      <a:pt x="8954" y="2465"/>
                    </a:cubicBezTo>
                    <a:lnTo>
                      <a:pt x="8418" y="1025"/>
                    </a:lnTo>
                    <a:cubicBezTo>
                      <a:pt x="8371" y="1084"/>
                      <a:pt x="8311" y="1144"/>
                      <a:pt x="8263" y="1203"/>
                    </a:cubicBezTo>
                    <a:lnTo>
                      <a:pt x="8883" y="2822"/>
                    </a:lnTo>
                    <a:cubicBezTo>
                      <a:pt x="8680" y="3632"/>
                      <a:pt x="8466" y="4537"/>
                      <a:pt x="8228" y="5537"/>
                    </a:cubicBezTo>
                    <a:lnTo>
                      <a:pt x="6751" y="3168"/>
                    </a:lnTo>
                    <a:lnTo>
                      <a:pt x="6609" y="3346"/>
                    </a:lnTo>
                    <a:lnTo>
                      <a:pt x="8144" y="5811"/>
                    </a:lnTo>
                    <a:cubicBezTo>
                      <a:pt x="7942" y="6644"/>
                      <a:pt x="7728" y="7525"/>
                      <a:pt x="7501" y="8454"/>
                    </a:cubicBezTo>
                    <a:lnTo>
                      <a:pt x="5346" y="5275"/>
                    </a:lnTo>
                    <a:cubicBezTo>
                      <a:pt x="5299" y="5335"/>
                      <a:pt x="5275" y="5418"/>
                      <a:pt x="5227" y="5477"/>
                    </a:cubicBezTo>
                    <a:lnTo>
                      <a:pt x="7442" y="8728"/>
                    </a:lnTo>
                    <a:cubicBezTo>
                      <a:pt x="7228" y="9645"/>
                      <a:pt x="7001" y="10573"/>
                      <a:pt x="6775" y="11550"/>
                    </a:cubicBezTo>
                    <a:lnTo>
                      <a:pt x="3572" y="8359"/>
                    </a:lnTo>
                    <a:cubicBezTo>
                      <a:pt x="3549" y="8418"/>
                      <a:pt x="3513" y="8490"/>
                      <a:pt x="3477" y="8549"/>
                    </a:cubicBezTo>
                    <a:lnTo>
                      <a:pt x="6716" y="11788"/>
                    </a:lnTo>
                    <a:cubicBezTo>
                      <a:pt x="6537" y="12502"/>
                      <a:pt x="6370" y="13228"/>
                      <a:pt x="6192" y="13967"/>
                    </a:cubicBezTo>
                    <a:lnTo>
                      <a:pt x="2656" y="10335"/>
                    </a:lnTo>
                    <a:cubicBezTo>
                      <a:pt x="2620" y="10419"/>
                      <a:pt x="2596" y="10478"/>
                      <a:pt x="2560" y="10550"/>
                    </a:cubicBezTo>
                    <a:lnTo>
                      <a:pt x="6144" y="14205"/>
                    </a:lnTo>
                    <a:cubicBezTo>
                      <a:pt x="5954" y="14943"/>
                      <a:pt x="5799" y="15681"/>
                      <a:pt x="5620" y="16431"/>
                    </a:cubicBezTo>
                    <a:lnTo>
                      <a:pt x="1763" y="12800"/>
                    </a:lnTo>
                    <a:cubicBezTo>
                      <a:pt x="1727" y="12871"/>
                      <a:pt x="1715" y="12943"/>
                      <a:pt x="1691" y="13014"/>
                    </a:cubicBezTo>
                    <a:lnTo>
                      <a:pt x="5561" y="16669"/>
                    </a:lnTo>
                    <a:cubicBezTo>
                      <a:pt x="5358" y="17455"/>
                      <a:pt x="5180" y="18253"/>
                      <a:pt x="5001" y="19051"/>
                    </a:cubicBezTo>
                    <a:lnTo>
                      <a:pt x="1013" y="15622"/>
                    </a:lnTo>
                    <a:lnTo>
                      <a:pt x="977" y="15848"/>
                    </a:lnTo>
                    <a:lnTo>
                      <a:pt x="4965" y="19265"/>
                    </a:lnTo>
                    <a:cubicBezTo>
                      <a:pt x="4751" y="20194"/>
                      <a:pt x="4549" y="21098"/>
                      <a:pt x="4334" y="21980"/>
                    </a:cubicBezTo>
                    <a:lnTo>
                      <a:pt x="441" y="18824"/>
                    </a:lnTo>
                    <a:cubicBezTo>
                      <a:pt x="417" y="18896"/>
                      <a:pt x="405" y="18991"/>
                      <a:pt x="393" y="19062"/>
                    </a:cubicBezTo>
                    <a:lnTo>
                      <a:pt x="4275" y="22218"/>
                    </a:lnTo>
                    <a:cubicBezTo>
                      <a:pt x="4132" y="22837"/>
                      <a:pt x="3989" y="23468"/>
                      <a:pt x="3858" y="24075"/>
                    </a:cubicBezTo>
                    <a:lnTo>
                      <a:pt x="143" y="21098"/>
                    </a:lnTo>
                    <a:cubicBezTo>
                      <a:pt x="120" y="21194"/>
                      <a:pt x="120" y="21265"/>
                      <a:pt x="108" y="21337"/>
                    </a:cubicBezTo>
                    <a:lnTo>
                      <a:pt x="3811" y="24301"/>
                    </a:lnTo>
                    <a:cubicBezTo>
                      <a:pt x="3572" y="25385"/>
                      <a:pt x="3358" y="26432"/>
                      <a:pt x="3144" y="27397"/>
                    </a:cubicBezTo>
                    <a:lnTo>
                      <a:pt x="1" y="25004"/>
                    </a:lnTo>
                    <a:lnTo>
                      <a:pt x="1" y="25004"/>
                    </a:lnTo>
                    <a:cubicBezTo>
                      <a:pt x="1" y="25087"/>
                      <a:pt x="24" y="25182"/>
                      <a:pt x="24" y="25266"/>
                    </a:cubicBezTo>
                    <a:lnTo>
                      <a:pt x="3096" y="27623"/>
                    </a:lnTo>
                    <a:cubicBezTo>
                      <a:pt x="2858" y="28778"/>
                      <a:pt x="2644" y="29826"/>
                      <a:pt x="2477" y="30731"/>
                    </a:cubicBezTo>
                    <a:cubicBezTo>
                      <a:pt x="2537" y="30742"/>
                      <a:pt x="2608" y="30754"/>
                      <a:pt x="2679" y="30778"/>
                    </a:cubicBezTo>
                    <a:cubicBezTo>
                      <a:pt x="2799" y="30183"/>
                      <a:pt x="2918" y="29528"/>
                      <a:pt x="3072" y="28826"/>
                    </a:cubicBezTo>
                    <a:lnTo>
                      <a:pt x="8335" y="28492"/>
                    </a:lnTo>
                    <a:cubicBezTo>
                      <a:pt x="8406" y="28421"/>
                      <a:pt x="8478" y="28349"/>
                      <a:pt x="8537" y="28278"/>
                    </a:cubicBezTo>
                    <a:lnTo>
                      <a:pt x="8537" y="28278"/>
                    </a:lnTo>
                    <a:lnTo>
                      <a:pt x="3120" y="28611"/>
                    </a:lnTo>
                    <a:cubicBezTo>
                      <a:pt x="3275" y="27802"/>
                      <a:pt x="3477" y="26921"/>
                      <a:pt x="3668" y="25992"/>
                    </a:cubicBezTo>
                    <a:lnTo>
                      <a:pt x="10168" y="25135"/>
                    </a:lnTo>
                    <a:cubicBezTo>
                      <a:pt x="10204" y="25063"/>
                      <a:pt x="10216" y="24980"/>
                      <a:pt x="10240" y="24908"/>
                    </a:cubicBezTo>
                    <a:lnTo>
                      <a:pt x="10240" y="24908"/>
                    </a:lnTo>
                    <a:lnTo>
                      <a:pt x="3727" y="25766"/>
                    </a:lnTo>
                    <a:cubicBezTo>
                      <a:pt x="3906" y="24980"/>
                      <a:pt x="4084" y="24170"/>
                      <a:pt x="4263" y="23337"/>
                    </a:cubicBezTo>
                    <a:lnTo>
                      <a:pt x="11050" y="21789"/>
                    </a:lnTo>
                    <a:lnTo>
                      <a:pt x="11097" y="21563"/>
                    </a:lnTo>
                    <a:lnTo>
                      <a:pt x="4323" y="23075"/>
                    </a:lnTo>
                    <a:cubicBezTo>
                      <a:pt x="4501" y="22325"/>
                      <a:pt x="4680" y="21527"/>
                      <a:pt x="4858" y="20729"/>
                    </a:cubicBezTo>
                    <a:lnTo>
                      <a:pt x="11538" y="18955"/>
                    </a:lnTo>
                    <a:cubicBezTo>
                      <a:pt x="11562" y="18884"/>
                      <a:pt x="11562" y="18812"/>
                      <a:pt x="11573" y="18729"/>
                    </a:cubicBezTo>
                    <a:lnTo>
                      <a:pt x="11573" y="18729"/>
                    </a:lnTo>
                    <a:lnTo>
                      <a:pt x="4906" y="20491"/>
                    </a:lnTo>
                    <a:cubicBezTo>
                      <a:pt x="5096" y="19622"/>
                      <a:pt x="5311" y="18729"/>
                      <a:pt x="5513" y="17836"/>
                    </a:cubicBezTo>
                    <a:lnTo>
                      <a:pt x="11823" y="16253"/>
                    </a:lnTo>
                    <a:cubicBezTo>
                      <a:pt x="11823" y="16169"/>
                      <a:pt x="11835" y="16098"/>
                      <a:pt x="11835" y="16026"/>
                    </a:cubicBezTo>
                    <a:lnTo>
                      <a:pt x="11835" y="16026"/>
                    </a:lnTo>
                    <a:lnTo>
                      <a:pt x="5561" y="17622"/>
                    </a:lnTo>
                    <a:cubicBezTo>
                      <a:pt x="5716" y="16907"/>
                      <a:pt x="5906" y="16169"/>
                      <a:pt x="6061" y="15455"/>
                    </a:cubicBezTo>
                    <a:lnTo>
                      <a:pt x="11943" y="13609"/>
                    </a:lnTo>
                    <a:lnTo>
                      <a:pt x="11943" y="13395"/>
                    </a:lnTo>
                    <a:lnTo>
                      <a:pt x="6108" y="15217"/>
                    </a:lnTo>
                    <a:cubicBezTo>
                      <a:pt x="6323" y="14371"/>
                      <a:pt x="6513" y="13514"/>
                      <a:pt x="6704" y="12681"/>
                    </a:cubicBezTo>
                    <a:lnTo>
                      <a:pt x="11883" y="11383"/>
                    </a:lnTo>
                    <a:cubicBezTo>
                      <a:pt x="11883" y="11312"/>
                      <a:pt x="11871" y="11252"/>
                      <a:pt x="11871" y="11169"/>
                    </a:cubicBezTo>
                    <a:lnTo>
                      <a:pt x="6751" y="12455"/>
                    </a:lnTo>
                    <a:cubicBezTo>
                      <a:pt x="6918" y="11752"/>
                      <a:pt x="7073" y="11050"/>
                      <a:pt x="7240" y="10371"/>
                    </a:cubicBezTo>
                    <a:lnTo>
                      <a:pt x="11681" y="8895"/>
                    </a:lnTo>
                    <a:cubicBezTo>
                      <a:pt x="11681" y="8823"/>
                      <a:pt x="11657" y="8764"/>
                      <a:pt x="11657" y="8692"/>
                    </a:cubicBezTo>
                    <a:lnTo>
                      <a:pt x="7299" y="10145"/>
                    </a:lnTo>
                    <a:cubicBezTo>
                      <a:pt x="7537" y="9180"/>
                      <a:pt x="7763" y="8240"/>
                      <a:pt x="7966" y="7335"/>
                    </a:cubicBezTo>
                    <a:lnTo>
                      <a:pt x="11347" y="6132"/>
                    </a:lnTo>
                    <a:cubicBezTo>
                      <a:pt x="11335" y="6049"/>
                      <a:pt x="11335" y="5989"/>
                      <a:pt x="11323" y="5918"/>
                    </a:cubicBezTo>
                    <a:lnTo>
                      <a:pt x="8025" y="7097"/>
                    </a:lnTo>
                    <a:cubicBezTo>
                      <a:pt x="8228" y="6287"/>
                      <a:pt x="8406" y="5537"/>
                      <a:pt x="8585" y="4835"/>
                    </a:cubicBezTo>
                    <a:lnTo>
                      <a:pt x="11002" y="3906"/>
                    </a:lnTo>
                    <a:cubicBezTo>
                      <a:pt x="10990" y="3834"/>
                      <a:pt x="10978" y="3775"/>
                      <a:pt x="10978" y="3703"/>
                    </a:cubicBezTo>
                    <a:lnTo>
                      <a:pt x="8644" y="4596"/>
                    </a:lnTo>
                    <a:cubicBezTo>
                      <a:pt x="8918" y="3430"/>
                      <a:pt x="9180" y="2406"/>
                      <a:pt x="9383" y="1548"/>
                    </a:cubicBezTo>
                    <a:lnTo>
                      <a:pt x="10383" y="1084"/>
                    </a:lnTo>
                    <a:cubicBezTo>
                      <a:pt x="10371" y="1013"/>
                      <a:pt x="10335" y="953"/>
                      <a:pt x="10323" y="894"/>
                    </a:cubicBezTo>
                    <a:lnTo>
                      <a:pt x="9442" y="1286"/>
                    </a:lnTo>
                    <a:cubicBezTo>
                      <a:pt x="9561" y="786"/>
                      <a:pt x="9680" y="358"/>
                      <a:pt x="9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8"/>
            <p:cNvSpPr/>
            <p:nvPr/>
          </p:nvSpPr>
          <p:spPr>
            <a:xfrm rot="7543098">
              <a:off x="4755907" y="-846286"/>
              <a:ext cx="606892" cy="1768924"/>
            </a:xfrm>
            <a:custGeom>
              <a:avLst/>
              <a:gdLst/>
              <a:ahLst/>
              <a:cxnLst/>
              <a:rect l="l" t="t" r="r" b="b"/>
              <a:pathLst>
                <a:path w="10097" h="29430" extrusionOk="0">
                  <a:moveTo>
                    <a:pt x="2565" y="0"/>
                  </a:moveTo>
                  <a:cubicBezTo>
                    <a:pt x="1598" y="0"/>
                    <a:pt x="884" y="1702"/>
                    <a:pt x="596" y="5323"/>
                  </a:cubicBezTo>
                  <a:cubicBezTo>
                    <a:pt x="0" y="12931"/>
                    <a:pt x="4918" y="27611"/>
                    <a:pt x="4918" y="27611"/>
                  </a:cubicBezTo>
                  <a:cubicBezTo>
                    <a:pt x="5312" y="28848"/>
                    <a:pt x="6189" y="29429"/>
                    <a:pt x="7103" y="29429"/>
                  </a:cubicBezTo>
                  <a:cubicBezTo>
                    <a:pt x="8451" y="29429"/>
                    <a:pt x="9881" y="28165"/>
                    <a:pt x="9966" y="25873"/>
                  </a:cubicBezTo>
                  <a:cubicBezTo>
                    <a:pt x="10097" y="22039"/>
                    <a:pt x="9228" y="13288"/>
                    <a:pt x="6466" y="5930"/>
                  </a:cubicBezTo>
                  <a:cubicBezTo>
                    <a:pt x="5010" y="2075"/>
                    <a:pt x="3633" y="0"/>
                    <a:pt x="2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8"/>
          <p:cNvGrpSpPr/>
          <p:nvPr/>
        </p:nvGrpSpPr>
        <p:grpSpPr>
          <a:xfrm rot="-8955892" flipH="1">
            <a:off x="8449491" y="37504"/>
            <a:ext cx="1066750" cy="2324213"/>
            <a:chOff x="1367425" y="2480116"/>
            <a:chExt cx="398381" cy="867984"/>
          </a:xfrm>
        </p:grpSpPr>
        <p:sp>
          <p:nvSpPr>
            <p:cNvPr id="880" name="Google Shape;880;p8"/>
            <p:cNvSpPr/>
            <p:nvPr/>
          </p:nvSpPr>
          <p:spPr>
            <a:xfrm>
              <a:off x="1547006" y="2480116"/>
              <a:ext cx="218800" cy="740700"/>
            </a:xfrm>
            <a:custGeom>
              <a:avLst/>
              <a:gdLst/>
              <a:ahLst/>
              <a:cxnLst/>
              <a:rect l="l" t="t" r="r" b="b"/>
              <a:pathLst>
                <a:path w="8752" h="29628" extrusionOk="0">
                  <a:moveTo>
                    <a:pt x="5880" y="1"/>
                  </a:moveTo>
                  <a:cubicBezTo>
                    <a:pt x="4991" y="1"/>
                    <a:pt x="3909" y="1464"/>
                    <a:pt x="2715" y="4587"/>
                  </a:cubicBezTo>
                  <a:cubicBezTo>
                    <a:pt x="1" y="11707"/>
                    <a:pt x="596" y="27185"/>
                    <a:pt x="596" y="27185"/>
                  </a:cubicBezTo>
                  <a:cubicBezTo>
                    <a:pt x="643" y="28780"/>
                    <a:pt x="1667" y="29628"/>
                    <a:pt x="2831" y="29628"/>
                  </a:cubicBezTo>
                  <a:cubicBezTo>
                    <a:pt x="4005" y="29628"/>
                    <a:pt x="5320" y="28765"/>
                    <a:pt x="5918" y="26935"/>
                  </a:cubicBezTo>
                  <a:cubicBezTo>
                    <a:pt x="7144" y="23292"/>
                    <a:pt x="8752" y="14648"/>
                    <a:pt x="8168" y="6814"/>
                  </a:cubicBezTo>
                  <a:cubicBezTo>
                    <a:pt x="7840" y="2410"/>
                    <a:pt x="7020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1367425" y="2606725"/>
              <a:ext cx="350375" cy="741375"/>
            </a:xfrm>
            <a:custGeom>
              <a:avLst/>
              <a:gdLst/>
              <a:ahLst/>
              <a:cxnLst/>
              <a:rect l="l" t="t" r="r" b="b"/>
              <a:pathLst>
                <a:path w="14015" h="29655" extrusionOk="0">
                  <a:moveTo>
                    <a:pt x="1860" y="1"/>
                  </a:moveTo>
                  <a:cubicBezTo>
                    <a:pt x="1590" y="1"/>
                    <a:pt x="1361" y="103"/>
                    <a:pt x="1179" y="309"/>
                  </a:cubicBezTo>
                  <a:cubicBezTo>
                    <a:pt x="0" y="1631"/>
                    <a:pt x="1620" y="7393"/>
                    <a:pt x="2989" y="11549"/>
                  </a:cubicBezTo>
                  <a:cubicBezTo>
                    <a:pt x="4358" y="15692"/>
                    <a:pt x="10764" y="27384"/>
                    <a:pt x="10764" y="27384"/>
                  </a:cubicBezTo>
                  <a:cubicBezTo>
                    <a:pt x="11652" y="29055"/>
                    <a:pt x="12313" y="29654"/>
                    <a:pt x="12792" y="29654"/>
                  </a:cubicBezTo>
                  <a:cubicBezTo>
                    <a:pt x="13821" y="29654"/>
                    <a:pt x="14014" y="26891"/>
                    <a:pt x="13835" y="26062"/>
                  </a:cubicBezTo>
                  <a:cubicBezTo>
                    <a:pt x="13597" y="24860"/>
                    <a:pt x="11442" y="15882"/>
                    <a:pt x="8466" y="8905"/>
                  </a:cubicBezTo>
                  <a:cubicBezTo>
                    <a:pt x="5952" y="3014"/>
                    <a:pt x="3320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1401950" y="2607600"/>
              <a:ext cx="303925" cy="729275"/>
            </a:xfrm>
            <a:custGeom>
              <a:avLst/>
              <a:gdLst/>
              <a:ahLst/>
              <a:cxnLst/>
              <a:rect l="l" t="t" r="r" b="b"/>
              <a:pathLst>
                <a:path w="12157" h="29171" extrusionOk="0">
                  <a:moveTo>
                    <a:pt x="191" y="0"/>
                  </a:moveTo>
                  <a:cubicBezTo>
                    <a:pt x="120" y="36"/>
                    <a:pt x="60" y="60"/>
                    <a:pt x="0" y="95"/>
                  </a:cubicBezTo>
                  <a:cubicBezTo>
                    <a:pt x="1763" y="3310"/>
                    <a:pt x="7597" y="14514"/>
                    <a:pt x="12026" y="29170"/>
                  </a:cubicBezTo>
                  <a:cubicBezTo>
                    <a:pt x="12073" y="29099"/>
                    <a:pt x="12121" y="29016"/>
                    <a:pt x="12157" y="28909"/>
                  </a:cubicBezTo>
                  <a:cubicBezTo>
                    <a:pt x="7740" y="14347"/>
                    <a:pt x="1953" y="323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5" name="Google Shape;88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86" name="Google Shape;886;p9"/>
          <p:cNvGrpSpPr/>
          <p:nvPr/>
        </p:nvGrpSpPr>
        <p:grpSpPr>
          <a:xfrm rot="-1744661">
            <a:off x="8262392" y="1719139"/>
            <a:ext cx="700376" cy="510382"/>
            <a:chOff x="3880914" y="3359134"/>
            <a:chExt cx="968363" cy="705622"/>
          </a:xfrm>
        </p:grpSpPr>
        <p:sp>
          <p:nvSpPr>
            <p:cNvPr id="887" name="Google Shape;887;p9"/>
            <p:cNvSpPr/>
            <p:nvPr/>
          </p:nvSpPr>
          <p:spPr>
            <a:xfrm>
              <a:off x="4364814" y="3503505"/>
              <a:ext cx="97917" cy="225333"/>
            </a:xfrm>
            <a:custGeom>
              <a:avLst/>
              <a:gdLst/>
              <a:ahLst/>
              <a:cxnLst/>
              <a:rect l="l" t="t" r="r" b="b"/>
              <a:pathLst>
                <a:path w="3303" h="10408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668"/>
                    <a:pt x="167" y="1368"/>
                    <a:pt x="267" y="2069"/>
                  </a:cubicBezTo>
                  <a:cubicBezTo>
                    <a:pt x="768" y="5071"/>
                    <a:pt x="1768" y="7906"/>
                    <a:pt x="3303" y="10408"/>
                  </a:cubicBezTo>
                  <a:cubicBezTo>
                    <a:pt x="2802" y="6572"/>
                    <a:pt x="1668" y="30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3880914" y="3458214"/>
              <a:ext cx="483916" cy="45855"/>
            </a:xfrm>
            <a:custGeom>
              <a:avLst/>
              <a:gdLst/>
              <a:ahLst/>
              <a:cxnLst/>
              <a:rect l="l" t="t" r="r" b="b"/>
              <a:pathLst>
                <a:path w="29222" h="2769" extrusionOk="0">
                  <a:moveTo>
                    <a:pt x="14644" y="0"/>
                  </a:moveTo>
                  <a:cubicBezTo>
                    <a:pt x="9207" y="0"/>
                    <a:pt x="4170" y="1001"/>
                    <a:pt x="1" y="2769"/>
                  </a:cubicBezTo>
                  <a:lnTo>
                    <a:pt x="29221" y="2769"/>
                  </a:lnTo>
                  <a:cubicBezTo>
                    <a:pt x="25052" y="1001"/>
                    <a:pt x="20048" y="0"/>
                    <a:pt x="146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4364814" y="3457651"/>
              <a:ext cx="483353" cy="45871"/>
            </a:xfrm>
            <a:custGeom>
              <a:avLst/>
              <a:gdLst/>
              <a:ahLst/>
              <a:cxnLst/>
              <a:rect l="l" t="t" r="r" b="b"/>
              <a:pathLst>
                <a:path w="29188" h="2770" extrusionOk="0">
                  <a:moveTo>
                    <a:pt x="14611" y="1"/>
                  </a:moveTo>
                  <a:cubicBezTo>
                    <a:pt x="9240" y="1"/>
                    <a:pt x="4170" y="1035"/>
                    <a:pt x="0" y="2769"/>
                  </a:cubicBezTo>
                  <a:lnTo>
                    <a:pt x="29188" y="2769"/>
                  </a:lnTo>
                  <a:cubicBezTo>
                    <a:pt x="25018" y="1001"/>
                    <a:pt x="20015" y="1"/>
                    <a:pt x="146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3881460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1" y="0"/>
                  </a:moveTo>
                  <a:cubicBezTo>
                    <a:pt x="4171" y="1735"/>
                    <a:pt x="9174" y="2736"/>
                    <a:pt x="14611" y="2736"/>
                  </a:cubicBezTo>
                  <a:cubicBezTo>
                    <a:pt x="16646" y="2736"/>
                    <a:pt x="18648" y="2602"/>
                    <a:pt x="20616" y="2269"/>
                  </a:cubicBezTo>
                  <a:cubicBezTo>
                    <a:pt x="23284" y="1001"/>
                    <a:pt x="26186" y="234"/>
                    <a:pt x="2922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4364814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0" y="0"/>
                  </a:moveTo>
                  <a:cubicBezTo>
                    <a:pt x="3069" y="234"/>
                    <a:pt x="5971" y="1034"/>
                    <a:pt x="8640" y="2335"/>
                  </a:cubicBezTo>
                  <a:cubicBezTo>
                    <a:pt x="10541" y="2602"/>
                    <a:pt x="12543" y="2736"/>
                    <a:pt x="14644" y="2736"/>
                  </a:cubicBezTo>
                  <a:cubicBezTo>
                    <a:pt x="20015" y="2736"/>
                    <a:pt x="25052" y="1702"/>
                    <a:pt x="292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4365923" y="3410703"/>
              <a:ext cx="483353" cy="93365"/>
            </a:xfrm>
            <a:custGeom>
              <a:avLst/>
              <a:gdLst/>
              <a:ahLst/>
              <a:cxnLst/>
              <a:rect l="l" t="t" r="r" b="b"/>
              <a:pathLst>
                <a:path w="29188" h="5638" extrusionOk="0">
                  <a:moveTo>
                    <a:pt x="14577" y="0"/>
                  </a:moveTo>
                  <a:cubicBezTo>
                    <a:pt x="10674" y="0"/>
                    <a:pt x="7005" y="1101"/>
                    <a:pt x="3669" y="3002"/>
                  </a:cubicBezTo>
                  <a:cubicBezTo>
                    <a:pt x="2368" y="3770"/>
                    <a:pt x="1101" y="4637"/>
                    <a:pt x="0" y="5638"/>
                  </a:cubicBezTo>
                  <a:cubicBezTo>
                    <a:pt x="4170" y="3870"/>
                    <a:pt x="9173" y="2869"/>
                    <a:pt x="14577" y="2869"/>
                  </a:cubicBezTo>
                  <a:cubicBezTo>
                    <a:pt x="19948" y="2869"/>
                    <a:pt x="25018" y="3936"/>
                    <a:pt x="29188" y="5638"/>
                  </a:cubicBezTo>
                  <a:cubicBezTo>
                    <a:pt x="25018" y="2068"/>
                    <a:pt x="20014" y="0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4508438" y="3503505"/>
              <a:ext cx="340838" cy="92819"/>
            </a:xfrm>
            <a:custGeom>
              <a:avLst/>
              <a:gdLst/>
              <a:ahLst/>
              <a:cxnLst/>
              <a:rect l="l" t="t" r="r" b="b"/>
              <a:pathLst>
                <a:path w="20582" h="5605" extrusionOk="0">
                  <a:moveTo>
                    <a:pt x="20582" y="0"/>
                  </a:moveTo>
                  <a:cubicBezTo>
                    <a:pt x="16412" y="1735"/>
                    <a:pt x="11408" y="2736"/>
                    <a:pt x="5971" y="2736"/>
                  </a:cubicBezTo>
                  <a:cubicBezTo>
                    <a:pt x="3903" y="2736"/>
                    <a:pt x="1902" y="2602"/>
                    <a:pt x="0" y="2335"/>
                  </a:cubicBezTo>
                  <a:lnTo>
                    <a:pt x="0" y="2335"/>
                  </a:lnTo>
                  <a:cubicBezTo>
                    <a:pt x="1768" y="3169"/>
                    <a:pt x="3403" y="4237"/>
                    <a:pt x="4837" y="5571"/>
                  </a:cubicBezTo>
                  <a:cubicBezTo>
                    <a:pt x="5237" y="5604"/>
                    <a:pt x="5604" y="5604"/>
                    <a:pt x="5971" y="5604"/>
                  </a:cubicBezTo>
                  <a:cubicBezTo>
                    <a:pt x="11342" y="5604"/>
                    <a:pt x="16412" y="3536"/>
                    <a:pt x="2058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lnTo>
                    <a:pt x="20682" y="20682"/>
                  </a:lnTo>
                  <a:cubicBezTo>
                    <a:pt x="20248" y="15211"/>
                    <a:pt x="18147" y="10208"/>
                    <a:pt x="14311" y="6372"/>
                  </a:cubicBezTo>
                  <a:cubicBezTo>
                    <a:pt x="14010" y="6071"/>
                    <a:pt x="13777" y="5838"/>
                    <a:pt x="13477" y="5571"/>
                  </a:cubicBezTo>
                  <a:cubicBezTo>
                    <a:pt x="8506" y="5271"/>
                    <a:pt x="3903" y="326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cubicBezTo>
                    <a:pt x="3303" y="3870"/>
                    <a:pt x="5304" y="8506"/>
                    <a:pt x="5604" y="13443"/>
                  </a:cubicBezTo>
                  <a:cubicBezTo>
                    <a:pt x="5838" y="13744"/>
                    <a:pt x="6138" y="14044"/>
                    <a:pt x="6405" y="14277"/>
                  </a:cubicBezTo>
                  <a:cubicBezTo>
                    <a:pt x="10241" y="18113"/>
                    <a:pt x="15245" y="20215"/>
                    <a:pt x="20682" y="206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4364814" y="3506519"/>
              <a:ext cx="232141" cy="96006"/>
            </a:xfrm>
            <a:custGeom>
              <a:avLst/>
              <a:gdLst/>
              <a:ahLst/>
              <a:cxnLst/>
              <a:rect l="l" t="t" r="r" b="b"/>
              <a:pathLst>
                <a:path w="13477" h="5572" extrusionOk="0">
                  <a:moveTo>
                    <a:pt x="0" y="0"/>
                  </a:moveTo>
                  <a:lnTo>
                    <a:pt x="0" y="0"/>
                  </a:lnTo>
                  <a:cubicBezTo>
                    <a:pt x="3903" y="3269"/>
                    <a:pt x="8506" y="5338"/>
                    <a:pt x="13477" y="5571"/>
                  </a:cubicBezTo>
                  <a:cubicBezTo>
                    <a:pt x="12009" y="4270"/>
                    <a:pt x="10408" y="3203"/>
                    <a:pt x="8640" y="2335"/>
                  </a:cubicBezTo>
                  <a:cubicBezTo>
                    <a:pt x="5504" y="1868"/>
                    <a:pt x="2602" y="106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4400169" y="3360062"/>
              <a:ext cx="66853" cy="37989"/>
            </a:xfrm>
            <a:custGeom>
              <a:avLst/>
              <a:gdLst/>
              <a:ahLst/>
              <a:cxnLst/>
              <a:rect l="l" t="t" r="r" b="b"/>
              <a:pathLst>
                <a:path w="4037" h="2294" extrusionOk="0">
                  <a:moveTo>
                    <a:pt x="3051" y="0"/>
                  </a:moveTo>
                  <a:cubicBezTo>
                    <a:pt x="1348" y="0"/>
                    <a:pt x="402" y="1300"/>
                    <a:pt x="0" y="2227"/>
                  </a:cubicBezTo>
                  <a:cubicBezTo>
                    <a:pt x="34" y="2227"/>
                    <a:pt x="100" y="2260"/>
                    <a:pt x="134" y="2294"/>
                  </a:cubicBezTo>
                  <a:cubicBezTo>
                    <a:pt x="968" y="1341"/>
                    <a:pt x="2312" y="1205"/>
                    <a:pt x="3012" y="1205"/>
                  </a:cubicBezTo>
                  <a:cubicBezTo>
                    <a:pt x="3292" y="1205"/>
                    <a:pt x="3469" y="1226"/>
                    <a:pt x="3469" y="1226"/>
                  </a:cubicBezTo>
                  <a:cubicBezTo>
                    <a:pt x="3770" y="1193"/>
                    <a:pt x="3970" y="959"/>
                    <a:pt x="4003" y="659"/>
                  </a:cubicBezTo>
                  <a:cubicBezTo>
                    <a:pt x="4036" y="359"/>
                    <a:pt x="3803" y="59"/>
                    <a:pt x="3469" y="25"/>
                  </a:cubicBezTo>
                  <a:cubicBezTo>
                    <a:pt x="3325" y="8"/>
                    <a:pt x="3185" y="0"/>
                    <a:pt x="3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4402935" y="3378941"/>
              <a:ext cx="55244" cy="31216"/>
            </a:xfrm>
            <a:custGeom>
              <a:avLst/>
              <a:gdLst/>
              <a:ahLst/>
              <a:cxnLst/>
              <a:rect l="l" t="t" r="r" b="b"/>
              <a:pathLst>
                <a:path w="3336" h="1885" extrusionOk="0">
                  <a:moveTo>
                    <a:pt x="2940" y="1"/>
                  </a:moveTo>
                  <a:cubicBezTo>
                    <a:pt x="2260" y="1"/>
                    <a:pt x="859" y="127"/>
                    <a:pt x="0" y="1084"/>
                  </a:cubicBezTo>
                  <a:cubicBezTo>
                    <a:pt x="300" y="1285"/>
                    <a:pt x="600" y="1585"/>
                    <a:pt x="801" y="1885"/>
                  </a:cubicBezTo>
                  <a:lnTo>
                    <a:pt x="934" y="1618"/>
                  </a:lnTo>
                  <a:cubicBezTo>
                    <a:pt x="966" y="1555"/>
                    <a:pt x="1444" y="1"/>
                    <a:pt x="2935" y="1"/>
                  </a:cubicBezTo>
                  <a:cubicBezTo>
                    <a:pt x="3020" y="1"/>
                    <a:pt x="3110" y="6"/>
                    <a:pt x="3202" y="17"/>
                  </a:cubicBezTo>
                  <a:lnTo>
                    <a:pt x="3336" y="17"/>
                  </a:lnTo>
                  <a:cubicBezTo>
                    <a:pt x="3336" y="17"/>
                    <a:pt x="3184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4364814" y="3675299"/>
              <a:ext cx="93365" cy="311560"/>
            </a:xfrm>
            <a:custGeom>
              <a:avLst/>
              <a:gdLst/>
              <a:ahLst/>
              <a:cxnLst/>
              <a:rect l="l" t="t" r="r" b="b"/>
              <a:pathLst>
                <a:path w="5638" h="18814" extrusionOk="0">
                  <a:moveTo>
                    <a:pt x="3303" y="0"/>
                  </a:moveTo>
                  <a:cubicBezTo>
                    <a:pt x="3470" y="1368"/>
                    <a:pt x="3570" y="2802"/>
                    <a:pt x="3570" y="4203"/>
                  </a:cubicBezTo>
                  <a:cubicBezTo>
                    <a:pt x="3570" y="9574"/>
                    <a:pt x="2269" y="14644"/>
                    <a:pt x="0" y="18814"/>
                  </a:cubicBezTo>
                  <a:cubicBezTo>
                    <a:pt x="3570" y="14644"/>
                    <a:pt x="5638" y="9641"/>
                    <a:pt x="5638" y="4203"/>
                  </a:cubicBezTo>
                  <a:cubicBezTo>
                    <a:pt x="5638" y="3837"/>
                    <a:pt x="5638" y="3470"/>
                    <a:pt x="5604" y="3069"/>
                  </a:cubicBezTo>
                  <a:cubicBezTo>
                    <a:pt x="4737" y="2135"/>
                    <a:pt x="3970" y="1135"/>
                    <a:pt x="330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4300726" y="3384737"/>
              <a:ext cx="125972" cy="119331"/>
            </a:xfrm>
            <a:custGeom>
              <a:avLst/>
              <a:gdLst/>
              <a:ahLst/>
              <a:cxnLst/>
              <a:rect l="l" t="t" r="r" b="b"/>
              <a:pathLst>
                <a:path w="7607" h="7206" extrusionOk="0">
                  <a:moveTo>
                    <a:pt x="3970" y="1"/>
                  </a:moveTo>
                  <a:cubicBezTo>
                    <a:pt x="5371" y="67"/>
                    <a:pt x="6506" y="1268"/>
                    <a:pt x="6506" y="2769"/>
                  </a:cubicBezTo>
                  <a:cubicBezTo>
                    <a:pt x="6506" y="3069"/>
                    <a:pt x="6472" y="3370"/>
                    <a:pt x="6372" y="3603"/>
                  </a:cubicBezTo>
                  <a:cubicBezTo>
                    <a:pt x="6039" y="4737"/>
                    <a:pt x="5038" y="5571"/>
                    <a:pt x="3837" y="5571"/>
                  </a:cubicBezTo>
                  <a:cubicBezTo>
                    <a:pt x="2636" y="5571"/>
                    <a:pt x="1602" y="4704"/>
                    <a:pt x="1269" y="3536"/>
                  </a:cubicBezTo>
                  <a:cubicBezTo>
                    <a:pt x="1202" y="3336"/>
                    <a:pt x="1168" y="3036"/>
                    <a:pt x="1168" y="2769"/>
                  </a:cubicBezTo>
                  <a:cubicBezTo>
                    <a:pt x="1168" y="1268"/>
                    <a:pt x="2303" y="67"/>
                    <a:pt x="3704" y="1"/>
                  </a:cubicBezTo>
                  <a:lnTo>
                    <a:pt x="3704" y="1"/>
                  </a:lnTo>
                  <a:cubicBezTo>
                    <a:pt x="3003" y="34"/>
                    <a:pt x="2336" y="267"/>
                    <a:pt x="1769" y="668"/>
                  </a:cubicBezTo>
                  <a:cubicBezTo>
                    <a:pt x="1435" y="901"/>
                    <a:pt x="1102" y="1201"/>
                    <a:pt x="768" y="1535"/>
                  </a:cubicBezTo>
                  <a:cubicBezTo>
                    <a:pt x="301" y="2169"/>
                    <a:pt x="1" y="2936"/>
                    <a:pt x="1" y="3770"/>
                  </a:cubicBezTo>
                  <a:cubicBezTo>
                    <a:pt x="1" y="4070"/>
                    <a:pt x="34" y="4337"/>
                    <a:pt x="101" y="4570"/>
                  </a:cubicBezTo>
                  <a:cubicBezTo>
                    <a:pt x="1369" y="5338"/>
                    <a:pt x="2636" y="6205"/>
                    <a:pt x="3804" y="7206"/>
                  </a:cubicBezTo>
                  <a:cubicBezTo>
                    <a:pt x="4971" y="6205"/>
                    <a:pt x="6205" y="5338"/>
                    <a:pt x="7506" y="4570"/>
                  </a:cubicBezTo>
                  <a:cubicBezTo>
                    <a:pt x="7540" y="4337"/>
                    <a:pt x="7606" y="4037"/>
                    <a:pt x="7606" y="3770"/>
                  </a:cubicBezTo>
                  <a:cubicBezTo>
                    <a:pt x="7606" y="2936"/>
                    <a:pt x="7306" y="2169"/>
                    <a:pt x="6839" y="1535"/>
                  </a:cubicBezTo>
                  <a:cubicBezTo>
                    <a:pt x="6606" y="1235"/>
                    <a:pt x="6339" y="935"/>
                    <a:pt x="6039" y="734"/>
                  </a:cubicBezTo>
                  <a:cubicBezTo>
                    <a:pt x="6005" y="734"/>
                    <a:pt x="5972" y="701"/>
                    <a:pt x="5939" y="668"/>
                  </a:cubicBezTo>
                  <a:cubicBezTo>
                    <a:pt x="5371" y="234"/>
                    <a:pt x="4704" y="34"/>
                    <a:pt x="3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4364814" y="3537751"/>
              <a:ext cx="59119" cy="449670"/>
            </a:xfrm>
            <a:custGeom>
              <a:avLst/>
              <a:gdLst/>
              <a:ahLst/>
              <a:cxnLst/>
              <a:rect l="l" t="t" r="r" b="b"/>
              <a:pathLst>
                <a:path w="3570" h="27154" extrusionOk="0">
                  <a:moveTo>
                    <a:pt x="267" y="1"/>
                  </a:moveTo>
                  <a:cubicBezTo>
                    <a:pt x="634" y="3737"/>
                    <a:pt x="901" y="8006"/>
                    <a:pt x="901" y="12543"/>
                  </a:cubicBezTo>
                  <a:cubicBezTo>
                    <a:pt x="901" y="17913"/>
                    <a:pt x="567" y="22984"/>
                    <a:pt x="0" y="27153"/>
                  </a:cubicBezTo>
                  <a:cubicBezTo>
                    <a:pt x="2235" y="22984"/>
                    <a:pt x="3570" y="17980"/>
                    <a:pt x="3570" y="12543"/>
                  </a:cubicBezTo>
                  <a:cubicBezTo>
                    <a:pt x="3570" y="11142"/>
                    <a:pt x="3470" y="9707"/>
                    <a:pt x="3303" y="8340"/>
                  </a:cubicBezTo>
                  <a:cubicBezTo>
                    <a:pt x="1768" y="5838"/>
                    <a:pt x="768" y="3003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4321724" y="3384191"/>
              <a:ext cx="88397" cy="92819"/>
            </a:xfrm>
            <a:custGeom>
              <a:avLst/>
              <a:gdLst/>
              <a:ahLst/>
              <a:cxnLst/>
              <a:rect l="l" t="t" r="r" b="b"/>
              <a:pathLst>
                <a:path w="5338" h="5605" extrusionOk="0">
                  <a:moveTo>
                    <a:pt x="2536" y="0"/>
                  </a:moveTo>
                  <a:cubicBezTo>
                    <a:pt x="1101" y="100"/>
                    <a:pt x="1" y="1301"/>
                    <a:pt x="1" y="2802"/>
                  </a:cubicBezTo>
                  <a:cubicBezTo>
                    <a:pt x="1" y="3069"/>
                    <a:pt x="1" y="3303"/>
                    <a:pt x="67" y="3569"/>
                  </a:cubicBezTo>
                  <a:cubicBezTo>
                    <a:pt x="401" y="4770"/>
                    <a:pt x="1435" y="5604"/>
                    <a:pt x="2636" y="5604"/>
                  </a:cubicBezTo>
                  <a:cubicBezTo>
                    <a:pt x="3837" y="5604"/>
                    <a:pt x="4871" y="4770"/>
                    <a:pt x="5204" y="3636"/>
                  </a:cubicBezTo>
                  <a:cubicBezTo>
                    <a:pt x="5271" y="3403"/>
                    <a:pt x="5338" y="3102"/>
                    <a:pt x="5338" y="2802"/>
                  </a:cubicBezTo>
                  <a:cubicBezTo>
                    <a:pt x="5338" y="1301"/>
                    <a:pt x="4204" y="100"/>
                    <a:pt x="2903" y="0"/>
                  </a:cubicBezTo>
                  <a:lnTo>
                    <a:pt x="2736" y="0"/>
                  </a:lnTo>
                  <a:cubicBezTo>
                    <a:pt x="3703" y="0"/>
                    <a:pt x="4437" y="801"/>
                    <a:pt x="4437" y="1801"/>
                  </a:cubicBezTo>
                  <a:cubicBezTo>
                    <a:pt x="4437" y="1968"/>
                    <a:pt x="4404" y="2168"/>
                    <a:pt x="4370" y="2335"/>
                  </a:cubicBezTo>
                  <a:cubicBezTo>
                    <a:pt x="4137" y="3069"/>
                    <a:pt x="3470" y="3603"/>
                    <a:pt x="2736" y="3603"/>
                  </a:cubicBezTo>
                  <a:cubicBezTo>
                    <a:pt x="1935" y="3603"/>
                    <a:pt x="1268" y="3069"/>
                    <a:pt x="1068" y="2302"/>
                  </a:cubicBezTo>
                  <a:cubicBezTo>
                    <a:pt x="1035" y="2135"/>
                    <a:pt x="968" y="1968"/>
                    <a:pt x="968" y="1801"/>
                  </a:cubicBezTo>
                  <a:cubicBezTo>
                    <a:pt x="968" y="801"/>
                    <a:pt x="1735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4336082" y="3385234"/>
              <a:ext cx="57463" cy="59185"/>
            </a:xfrm>
            <a:custGeom>
              <a:avLst/>
              <a:gdLst/>
              <a:ahLst/>
              <a:cxnLst/>
              <a:rect l="l" t="t" r="r" b="b"/>
              <a:pathLst>
                <a:path w="3470" h="3574" extrusionOk="0">
                  <a:moveTo>
                    <a:pt x="1814" y="0"/>
                  </a:moveTo>
                  <a:cubicBezTo>
                    <a:pt x="1777" y="0"/>
                    <a:pt x="1740" y="1"/>
                    <a:pt x="1702" y="4"/>
                  </a:cubicBezTo>
                  <a:cubicBezTo>
                    <a:pt x="735" y="4"/>
                    <a:pt x="1" y="771"/>
                    <a:pt x="1" y="1805"/>
                  </a:cubicBezTo>
                  <a:cubicBezTo>
                    <a:pt x="1" y="1972"/>
                    <a:pt x="34" y="2139"/>
                    <a:pt x="68" y="2306"/>
                  </a:cubicBezTo>
                  <a:cubicBezTo>
                    <a:pt x="301" y="3039"/>
                    <a:pt x="968" y="3573"/>
                    <a:pt x="1735" y="3573"/>
                  </a:cubicBezTo>
                  <a:cubicBezTo>
                    <a:pt x="2503" y="3573"/>
                    <a:pt x="3170" y="3073"/>
                    <a:pt x="3370" y="2339"/>
                  </a:cubicBezTo>
                  <a:cubicBezTo>
                    <a:pt x="3403" y="2172"/>
                    <a:pt x="3470" y="2005"/>
                    <a:pt x="3470" y="1805"/>
                  </a:cubicBezTo>
                  <a:cubicBezTo>
                    <a:pt x="3470" y="810"/>
                    <a:pt x="2759" y="0"/>
                    <a:pt x="18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4022320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20682" y="0"/>
                  </a:lnTo>
                  <a:cubicBezTo>
                    <a:pt x="16813" y="3269"/>
                    <a:pt x="12176" y="5338"/>
                    <a:pt x="7239" y="5571"/>
                  </a:cubicBezTo>
                  <a:cubicBezTo>
                    <a:pt x="6939" y="5838"/>
                    <a:pt x="6639" y="6105"/>
                    <a:pt x="6406" y="6372"/>
                  </a:cubicBezTo>
                  <a:cubicBezTo>
                    <a:pt x="2569" y="10208"/>
                    <a:pt x="468" y="15211"/>
                    <a:pt x="1" y="20682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4023429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1" y="20682"/>
                  </a:lnTo>
                  <a:cubicBezTo>
                    <a:pt x="5405" y="20215"/>
                    <a:pt x="10441" y="18113"/>
                    <a:pt x="14278" y="14277"/>
                  </a:cubicBezTo>
                  <a:cubicBezTo>
                    <a:pt x="14578" y="14010"/>
                    <a:pt x="14845" y="13744"/>
                    <a:pt x="15078" y="13443"/>
                  </a:cubicBezTo>
                  <a:cubicBezTo>
                    <a:pt x="15378" y="8506"/>
                    <a:pt x="17380" y="3870"/>
                    <a:pt x="206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4305711" y="3537205"/>
              <a:ext cx="59119" cy="450217"/>
            </a:xfrm>
            <a:custGeom>
              <a:avLst/>
              <a:gdLst/>
              <a:ahLst/>
              <a:cxnLst/>
              <a:rect l="l" t="t" r="r" b="b"/>
              <a:pathLst>
                <a:path w="3570" h="27187" extrusionOk="0">
                  <a:moveTo>
                    <a:pt x="3336" y="0"/>
                  </a:moveTo>
                  <a:cubicBezTo>
                    <a:pt x="2869" y="3002"/>
                    <a:pt x="1835" y="5838"/>
                    <a:pt x="234" y="8373"/>
                  </a:cubicBezTo>
                  <a:cubicBezTo>
                    <a:pt x="67" y="9740"/>
                    <a:pt x="0" y="11175"/>
                    <a:pt x="0" y="12576"/>
                  </a:cubicBezTo>
                  <a:cubicBezTo>
                    <a:pt x="0" y="17980"/>
                    <a:pt x="1334" y="23017"/>
                    <a:pt x="3569" y="27186"/>
                  </a:cubicBezTo>
                  <a:cubicBezTo>
                    <a:pt x="3036" y="23017"/>
                    <a:pt x="2702" y="18013"/>
                    <a:pt x="2702" y="12576"/>
                  </a:cubicBezTo>
                  <a:cubicBezTo>
                    <a:pt x="2702" y="8006"/>
                    <a:pt x="2902" y="3736"/>
                    <a:pt x="333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4276433" y="3378163"/>
              <a:ext cx="53588" cy="31994"/>
            </a:xfrm>
            <a:custGeom>
              <a:avLst/>
              <a:gdLst/>
              <a:ahLst/>
              <a:cxnLst/>
              <a:rect l="l" t="t" r="r" b="b"/>
              <a:pathLst>
                <a:path w="3236" h="1932" extrusionOk="0">
                  <a:moveTo>
                    <a:pt x="703" y="1"/>
                  </a:moveTo>
                  <a:cubicBezTo>
                    <a:pt x="352" y="1"/>
                    <a:pt x="89" y="42"/>
                    <a:pt x="0" y="64"/>
                  </a:cubicBezTo>
                  <a:cubicBezTo>
                    <a:pt x="49" y="61"/>
                    <a:pt x="96" y="60"/>
                    <a:pt x="143" y="60"/>
                  </a:cubicBezTo>
                  <a:cubicBezTo>
                    <a:pt x="1664" y="60"/>
                    <a:pt x="2136" y="1600"/>
                    <a:pt x="2168" y="1665"/>
                  </a:cubicBezTo>
                  <a:cubicBezTo>
                    <a:pt x="2168" y="1765"/>
                    <a:pt x="2235" y="1832"/>
                    <a:pt x="2302" y="1932"/>
                  </a:cubicBezTo>
                  <a:cubicBezTo>
                    <a:pt x="2569" y="1598"/>
                    <a:pt x="2902" y="1298"/>
                    <a:pt x="3236" y="1065"/>
                  </a:cubicBezTo>
                  <a:cubicBezTo>
                    <a:pt x="3169" y="998"/>
                    <a:pt x="3169" y="998"/>
                    <a:pt x="3169" y="965"/>
                  </a:cubicBezTo>
                  <a:cubicBezTo>
                    <a:pt x="2458" y="164"/>
                    <a:pt x="1405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4272558" y="3675845"/>
              <a:ext cx="93382" cy="311576"/>
            </a:xfrm>
            <a:custGeom>
              <a:avLst/>
              <a:gdLst/>
              <a:ahLst/>
              <a:cxnLst/>
              <a:rect l="l" t="t" r="r" b="b"/>
              <a:pathLst>
                <a:path w="5639" h="18815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669" y="1102"/>
                    <a:pt x="901" y="2136"/>
                    <a:pt x="34" y="3103"/>
                  </a:cubicBezTo>
                  <a:cubicBezTo>
                    <a:pt x="1" y="3470"/>
                    <a:pt x="1" y="3837"/>
                    <a:pt x="1" y="4204"/>
                  </a:cubicBezTo>
                  <a:cubicBezTo>
                    <a:pt x="1" y="9608"/>
                    <a:pt x="2069" y="14645"/>
                    <a:pt x="5638" y="18814"/>
                  </a:cubicBezTo>
                  <a:cubicBezTo>
                    <a:pt x="3370" y="14645"/>
                    <a:pt x="2036" y="9641"/>
                    <a:pt x="2036" y="4204"/>
                  </a:cubicBezTo>
                  <a:cubicBezTo>
                    <a:pt x="2036" y="2803"/>
                    <a:pt x="2136" y="1368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3881460" y="3410703"/>
              <a:ext cx="483370" cy="93365"/>
            </a:xfrm>
            <a:custGeom>
              <a:avLst/>
              <a:gdLst/>
              <a:ahLst/>
              <a:cxnLst/>
              <a:rect l="l" t="t" r="r" b="b"/>
              <a:pathLst>
                <a:path w="29189" h="5638" extrusionOk="0">
                  <a:moveTo>
                    <a:pt x="14611" y="0"/>
                  </a:moveTo>
                  <a:cubicBezTo>
                    <a:pt x="9241" y="0"/>
                    <a:pt x="4171" y="2068"/>
                    <a:pt x="1" y="5638"/>
                  </a:cubicBezTo>
                  <a:cubicBezTo>
                    <a:pt x="4171" y="3870"/>
                    <a:pt x="9174" y="2869"/>
                    <a:pt x="14611" y="2869"/>
                  </a:cubicBezTo>
                  <a:cubicBezTo>
                    <a:pt x="19982" y="2869"/>
                    <a:pt x="25019" y="3936"/>
                    <a:pt x="29188" y="5638"/>
                  </a:cubicBezTo>
                  <a:cubicBezTo>
                    <a:pt x="28021" y="4637"/>
                    <a:pt x="26787" y="3736"/>
                    <a:pt x="25486" y="3002"/>
                  </a:cubicBezTo>
                  <a:cubicBezTo>
                    <a:pt x="22183" y="1101"/>
                    <a:pt x="18481" y="0"/>
                    <a:pt x="1461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4262622" y="3359134"/>
              <a:ext cx="66306" cy="35604"/>
            </a:xfrm>
            <a:custGeom>
              <a:avLst/>
              <a:gdLst/>
              <a:ahLst/>
              <a:cxnLst/>
              <a:rect l="l" t="t" r="r" b="b"/>
              <a:pathLst>
                <a:path w="4004" h="2150" extrusionOk="0">
                  <a:moveTo>
                    <a:pt x="921" y="1"/>
                  </a:moveTo>
                  <a:cubicBezTo>
                    <a:pt x="817" y="1"/>
                    <a:pt x="710" y="5"/>
                    <a:pt x="601" y="15"/>
                  </a:cubicBezTo>
                  <a:cubicBezTo>
                    <a:pt x="267" y="81"/>
                    <a:pt x="0" y="348"/>
                    <a:pt x="34" y="682"/>
                  </a:cubicBezTo>
                  <a:cubicBezTo>
                    <a:pt x="97" y="997"/>
                    <a:pt x="338" y="1252"/>
                    <a:pt x="673" y="1252"/>
                  </a:cubicBezTo>
                  <a:cubicBezTo>
                    <a:pt x="693" y="1252"/>
                    <a:pt x="713" y="1251"/>
                    <a:pt x="734" y="1249"/>
                  </a:cubicBezTo>
                  <a:lnTo>
                    <a:pt x="834" y="1249"/>
                  </a:lnTo>
                  <a:cubicBezTo>
                    <a:pt x="923" y="1227"/>
                    <a:pt x="1186" y="1186"/>
                    <a:pt x="1537" y="1186"/>
                  </a:cubicBezTo>
                  <a:cubicBezTo>
                    <a:pt x="2239" y="1186"/>
                    <a:pt x="3292" y="1349"/>
                    <a:pt x="4003" y="2150"/>
                  </a:cubicBezTo>
                  <a:cubicBezTo>
                    <a:pt x="3626" y="1238"/>
                    <a:pt x="2627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4142197" y="3506519"/>
              <a:ext cx="222633" cy="92272"/>
            </a:xfrm>
            <a:custGeom>
              <a:avLst/>
              <a:gdLst/>
              <a:ahLst/>
              <a:cxnLst/>
              <a:rect l="l" t="t" r="r" b="b"/>
              <a:pathLst>
                <a:path w="13444" h="5572" extrusionOk="0">
                  <a:moveTo>
                    <a:pt x="13443" y="1"/>
                  </a:moveTo>
                  <a:lnTo>
                    <a:pt x="13443" y="1"/>
                  </a:lnTo>
                  <a:cubicBezTo>
                    <a:pt x="10875" y="1035"/>
                    <a:pt x="7939" y="1835"/>
                    <a:pt x="4837" y="2302"/>
                  </a:cubicBezTo>
                  <a:cubicBezTo>
                    <a:pt x="3069" y="3136"/>
                    <a:pt x="1435" y="4204"/>
                    <a:pt x="0" y="5571"/>
                  </a:cubicBezTo>
                  <a:cubicBezTo>
                    <a:pt x="4937" y="5305"/>
                    <a:pt x="9574" y="3303"/>
                    <a:pt x="134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3881460" y="3503505"/>
              <a:ext cx="340854" cy="92819"/>
            </a:xfrm>
            <a:custGeom>
              <a:avLst/>
              <a:gdLst/>
              <a:ahLst/>
              <a:cxnLst/>
              <a:rect l="l" t="t" r="r" b="b"/>
              <a:pathLst>
                <a:path w="20583" h="5605" extrusionOk="0">
                  <a:moveTo>
                    <a:pt x="1" y="0"/>
                  </a:moveTo>
                  <a:cubicBezTo>
                    <a:pt x="4171" y="3536"/>
                    <a:pt x="9174" y="5604"/>
                    <a:pt x="14611" y="5604"/>
                  </a:cubicBezTo>
                  <a:cubicBezTo>
                    <a:pt x="14978" y="5604"/>
                    <a:pt x="15345" y="5604"/>
                    <a:pt x="15745" y="5571"/>
                  </a:cubicBezTo>
                  <a:cubicBezTo>
                    <a:pt x="17180" y="4270"/>
                    <a:pt x="18814" y="3203"/>
                    <a:pt x="20582" y="2335"/>
                  </a:cubicBezTo>
                  <a:lnTo>
                    <a:pt x="20582" y="2335"/>
                  </a:lnTo>
                  <a:cubicBezTo>
                    <a:pt x="18648" y="2602"/>
                    <a:pt x="16646" y="2736"/>
                    <a:pt x="14611" y="2736"/>
                  </a:cubicBezTo>
                  <a:cubicBezTo>
                    <a:pt x="9241" y="2736"/>
                    <a:pt x="4171" y="170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4361502" y="4001763"/>
              <a:ext cx="7750" cy="62994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4322271" y="3992373"/>
              <a:ext cx="28202" cy="58010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4292993" y="3973511"/>
              <a:ext cx="43106" cy="49812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4270355" y="3952530"/>
              <a:ext cx="52495" cy="40406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4252669" y="3929859"/>
              <a:ext cx="56370" cy="34908"/>
            </a:xfrm>
            <a:custGeom>
              <a:avLst/>
              <a:gdLst/>
              <a:ahLst/>
              <a:cxnLst/>
              <a:rect l="l" t="t" r="r" b="b"/>
              <a:pathLst>
                <a:path w="3404" h="2108" extrusionOk="0">
                  <a:moveTo>
                    <a:pt x="3387" y="1"/>
                  </a:moveTo>
                  <a:cubicBezTo>
                    <a:pt x="3325" y="1"/>
                    <a:pt x="3128" y="120"/>
                    <a:pt x="2770" y="240"/>
                  </a:cubicBezTo>
                  <a:cubicBezTo>
                    <a:pt x="2436" y="440"/>
                    <a:pt x="2036" y="673"/>
                    <a:pt x="1569" y="873"/>
                  </a:cubicBezTo>
                  <a:cubicBezTo>
                    <a:pt x="1335" y="1007"/>
                    <a:pt x="1102" y="1074"/>
                    <a:pt x="902" y="1207"/>
                  </a:cubicBezTo>
                  <a:cubicBezTo>
                    <a:pt x="701" y="1340"/>
                    <a:pt x="535" y="1474"/>
                    <a:pt x="401" y="1607"/>
                  </a:cubicBezTo>
                  <a:cubicBezTo>
                    <a:pt x="168" y="1841"/>
                    <a:pt x="1" y="2041"/>
                    <a:pt x="1" y="2041"/>
                  </a:cubicBezTo>
                  <a:lnTo>
                    <a:pt x="34" y="2108"/>
                  </a:lnTo>
                  <a:cubicBezTo>
                    <a:pt x="34" y="2108"/>
                    <a:pt x="334" y="2041"/>
                    <a:pt x="668" y="1874"/>
                  </a:cubicBezTo>
                  <a:cubicBezTo>
                    <a:pt x="835" y="1807"/>
                    <a:pt x="1035" y="1707"/>
                    <a:pt x="1235" y="1607"/>
                  </a:cubicBezTo>
                  <a:cubicBezTo>
                    <a:pt x="1435" y="1474"/>
                    <a:pt x="1602" y="1307"/>
                    <a:pt x="1836" y="1174"/>
                  </a:cubicBezTo>
                  <a:cubicBezTo>
                    <a:pt x="2202" y="873"/>
                    <a:pt x="2603" y="607"/>
                    <a:pt x="2903" y="373"/>
                  </a:cubicBezTo>
                  <a:cubicBezTo>
                    <a:pt x="3203" y="173"/>
                    <a:pt x="3403" y="6"/>
                    <a:pt x="3403" y="6"/>
                  </a:cubicBezTo>
                  <a:cubicBezTo>
                    <a:pt x="3400" y="3"/>
                    <a:pt x="3394" y="1"/>
                    <a:pt x="3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4236656" y="3906957"/>
              <a:ext cx="59119" cy="28533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4219533" y="3882448"/>
              <a:ext cx="62431" cy="21362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4203519" y="3854826"/>
              <a:ext cx="65743" cy="13828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4207378" y="3822236"/>
              <a:ext cx="53605" cy="7750"/>
            </a:xfrm>
            <a:custGeom>
              <a:avLst/>
              <a:gdLst/>
              <a:ahLst/>
              <a:cxnLst/>
              <a:rect l="l" t="t" r="r" b="b"/>
              <a:pathLst>
                <a:path w="3237" h="468" extrusionOk="0">
                  <a:moveTo>
                    <a:pt x="1001" y="0"/>
                  </a:moveTo>
                  <a:cubicBezTo>
                    <a:pt x="835" y="0"/>
                    <a:pt x="668" y="34"/>
                    <a:pt x="501" y="67"/>
                  </a:cubicBezTo>
                  <a:cubicBezTo>
                    <a:pt x="234" y="167"/>
                    <a:pt x="1" y="301"/>
                    <a:pt x="1" y="301"/>
                  </a:cubicBezTo>
                  <a:lnTo>
                    <a:pt x="1" y="334"/>
                  </a:lnTo>
                  <a:cubicBezTo>
                    <a:pt x="1" y="334"/>
                    <a:pt x="234" y="434"/>
                    <a:pt x="501" y="467"/>
                  </a:cubicBezTo>
                  <a:lnTo>
                    <a:pt x="1001" y="467"/>
                  </a:lnTo>
                  <a:cubicBezTo>
                    <a:pt x="1235" y="401"/>
                    <a:pt x="1402" y="367"/>
                    <a:pt x="1602" y="334"/>
                  </a:cubicBezTo>
                  <a:cubicBezTo>
                    <a:pt x="2402" y="201"/>
                    <a:pt x="3170" y="34"/>
                    <a:pt x="3170" y="34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422339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668" y="0"/>
                  </a:moveTo>
                  <a:cubicBezTo>
                    <a:pt x="535" y="0"/>
                    <a:pt x="435" y="0"/>
                    <a:pt x="335" y="33"/>
                  </a:cubicBezTo>
                  <a:cubicBezTo>
                    <a:pt x="134" y="133"/>
                    <a:pt x="1" y="200"/>
                    <a:pt x="1" y="200"/>
                  </a:cubicBezTo>
                  <a:lnTo>
                    <a:pt x="1" y="267"/>
                  </a:lnTo>
                  <a:cubicBezTo>
                    <a:pt x="1" y="267"/>
                    <a:pt x="134" y="367"/>
                    <a:pt x="335" y="434"/>
                  </a:cubicBezTo>
                  <a:cubicBezTo>
                    <a:pt x="468" y="434"/>
                    <a:pt x="535" y="467"/>
                    <a:pt x="668" y="467"/>
                  </a:cubicBezTo>
                  <a:cubicBezTo>
                    <a:pt x="802" y="467"/>
                    <a:pt x="935" y="434"/>
                    <a:pt x="1035" y="434"/>
                  </a:cubicBezTo>
                  <a:lnTo>
                    <a:pt x="2036" y="267"/>
                  </a:lnTo>
                  <a:lnTo>
                    <a:pt x="2036" y="200"/>
                  </a:lnTo>
                  <a:cubicBezTo>
                    <a:pt x="2036" y="200"/>
                    <a:pt x="1535" y="100"/>
                    <a:pt x="1035" y="33"/>
                  </a:cubicBezTo>
                  <a:cubicBezTo>
                    <a:pt x="935" y="33"/>
                    <a:pt x="802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4376406" y="3991264"/>
              <a:ext cx="28748" cy="58026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391326" y="3973031"/>
              <a:ext cx="42559" cy="49746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404591" y="3952050"/>
              <a:ext cx="50823" cy="40887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418402" y="3929395"/>
              <a:ext cx="55807" cy="35372"/>
            </a:xfrm>
            <a:custGeom>
              <a:avLst/>
              <a:gdLst/>
              <a:ahLst/>
              <a:cxnLst/>
              <a:rect l="l" t="t" r="r" b="b"/>
              <a:pathLst>
                <a:path w="3370" h="2136" extrusionOk="0">
                  <a:moveTo>
                    <a:pt x="33" y="1"/>
                  </a:moveTo>
                  <a:cubicBezTo>
                    <a:pt x="0" y="34"/>
                    <a:pt x="200" y="201"/>
                    <a:pt x="434" y="401"/>
                  </a:cubicBezTo>
                  <a:cubicBezTo>
                    <a:pt x="734" y="635"/>
                    <a:pt x="1101" y="901"/>
                    <a:pt x="1534" y="1202"/>
                  </a:cubicBezTo>
                  <a:cubicBezTo>
                    <a:pt x="1735" y="1335"/>
                    <a:pt x="1901" y="1502"/>
                    <a:pt x="2102" y="1635"/>
                  </a:cubicBezTo>
                  <a:cubicBezTo>
                    <a:pt x="2335" y="1735"/>
                    <a:pt x="2535" y="1835"/>
                    <a:pt x="2702" y="1902"/>
                  </a:cubicBezTo>
                  <a:cubicBezTo>
                    <a:pt x="3069" y="2069"/>
                    <a:pt x="3336" y="2136"/>
                    <a:pt x="3336" y="2136"/>
                  </a:cubicBezTo>
                  <a:lnTo>
                    <a:pt x="3369" y="2069"/>
                  </a:lnTo>
                  <a:cubicBezTo>
                    <a:pt x="3369" y="2069"/>
                    <a:pt x="3236" y="1869"/>
                    <a:pt x="2935" y="1635"/>
                  </a:cubicBezTo>
                  <a:cubicBezTo>
                    <a:pt x="2835" y="1502"/>
                    <a:pt x="2669" y="1368"/>
                    <a:pt x="2435" y="1235"/>
                  </a:cubicBezTo>
                  <a:cubicBezTo>
                    <a:pt x="2235" y="1102"/>
                    <a:pt x="2001" y="1035"/>
                    <a:pt x="1768" y="901"/>
                  </a:cubicBezTo>
                  <a:cubicBezTo>
                    <a:pt x="1368" y="701"/>
                    <a:pt x="901" y="468"/>
                    <a:pt x="567" y="268"/>
                  </a:cubicBezTo>
                  <a:cubicBezTo>
                    <a:pt x="234" y="134"/>
                    <a:pt x="33" y="1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431103" y="3906195"/>
              <a:ext cx="59666" cy="29295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444914" y="3881901"/>
              <a:ext cx="62978" cy="20998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4458162" y="3853716"/>
              <a:ext cx="65760" cy="13828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4467005" y="3821987"/>
              <a:ext cx="53042" cy="8247"/>
            </a:xfrm>
            <a:custGeom>
              <a:avLst/>
              <a:gdLst/>
              <a:ahLst/>
              <a:cxnLst/>
              <a:rect l="l" t="t" r="r" b="b"/>
              <a:pathLst>
                <a:path w="3203" h="498" extrusionOk="0">
                  <a:moveTo>
                    <a:pt x="841" y="1"/>
                  </a:moveTo>
                  <a:cubicBezTo>
                    <a:pt x="356" y="1"/>
                    <a:pt x="0" y="15"/>
                    <a:pt x="0" y="15"/>
                  </a:cubicBezTo>
                  <a:lnTo>
                    <a:pt x="67" y="49"/>
                  </a:lnTo>
                  <a:cubicBezTo>
                    <a:pt x="67" y="49"/>
                    <a:pt x="834" y="216"/>
                    <a:pt x="1635" y="349"/>
                  </a:cubicBezTo>
                  <a:cubicBezTo>
                    <a:pt x="1835" y="382"/>
                    <a:pt x="2002" y="482"/>
                    <a:pt x="2202" y="482"/>
                  </a:cubicBezTo>
                  <a:cubicBezTo>
                    <a:pt x="2258" y="494"/>
                    <a:pt x="2317" y="497"/>
                    <a:pt x="2376" y="497"/>
                  </a:cubicBezTo>
                  <a:cubicBezTo>
                    <a:pt x="2495" y="497"/>
                    <a:pt x="2613" y="482"/>
                    <a:pt x="2702" y="482"/>
                  </a:cubicBezTo>
                  <a:cubicBezTo>
                    <a:pt x="3003" y="416"/>
                    <a:pt x="3203" y="349"/>
                    <a:pt x="3203" y="349"/>
                  </a:cubicBezTo>
                  <a:lnTo>
                    <a:pt x="3203" y="316"/>
                  </a:lnTo>
                  <a:cubicBezTo>
                    <a:pt x="3203" y="316"/>
                    <a:pt x="3003" y="182"/>
                    <a:pt x="2702" y="82"/>
                  </a:cubicBezTo>
                  <a:cubicBezTo>
                    <a:pt x="2602" y="49"/>
                    <a:pt x="2436" y="15"/>
                    <a:pt x="2202" y="15"/>
                  </a:cubicBezTo>
                  <a:lnTo>
                    <a:pt x="1635" y="15"/>
                  </a:lnTo>
                  <a:cubicBezTo>
                    <a:pt x="1357" y="4"/>
                    <a:pt x="1083" y="1"/>
                    <a:pt x="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446977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1368" y="0"/>
                  </a:moveTo>
                  <a:cubicBezTo>
                    <a:pt x="1268" y="0"/>
                    <a:pt x="1134" y="33"/>
                    <a:pt x="1001" y="33"/>
                  </a:cubicBezTo>
                  <a:cubicBezTo>
                    <a:pt x="501" y="100"/>
                    <a:pt x="0" y="200"/>
                    <a:pt x="0" y="200"/>
                  </a:cubicBezTo>
                  <a:lnTo>
                    <a:pt x="0" y="267"/>
                  </a:lnTo>
                  <a:cubicBezTo>
                    <a:pt x="0" y="267"/>
                    <a:pt x="501" y="367"/>
                    <a:pt x="1001" y="434"/>
                  </a:cubicBezTo>
                  <a:cubicBezTo>
                    <a:pt x="1134" y="434"/>
                    <a:pt x="1268" y="467"/>
                    <a:pt x="1368" y="467"/>
                  </a:cubicBezTo>
                  <a:cubicBezTo>
                    <a:pt x="1501" y="467"/>
                    <a:pt x="1635" y="467"/>
                    <a:pt x="1701" y="434"/>
                  </a:cubicBezTo>
                  <a:cubicBezTo>
                    <a:pt x="1935" y="334"/>
                    <a:pt x="2035" y="267"/>
                    <a:pt x="2035" y="267"/>
                  </a:cubicBezTo>
                  <a:lnTo>
                    <a:pt x="2035" y="200"/>
                  </a:lnTo>
                  <a:cubicBezTo>
                    <a:pt x="2035" y="200"/>
                    <a:pt x="1935" y="100"/>
                    <a:pt x="1701" y="33"/>
                  </a:cubicBezTo>
                  <a:cubicBezTo>
                    <a:pt x="1601" y="33"/>
                    <a:pt x="1501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4128137" y="3503505"/>
              <a:ext cx="236693" cy="101231"/>
            </a:xfrm>
            <a:custGeom>
              <a:avLst/>
              <a:gdLst/>
              <a:ahLst/>
              <a:cxnLst/>
              <a:rect l="l" t="t" r="r" b="b"/>
              <a:pathLst>
                <a:path w="8607" h="2269" extrusionOk="0">
                  <a:moveTo>
                    <a:pt x="8606" y="0"/>
                  </a:moveTo>
                  <a:cubicBezTo>
                    <a:pt x="5571" y="234"/>
                    <a:pt x="2669" y="1034"/>
                    <a:pt x="0" y="2269"/>
                  </a:cubicBezTo>
                  <a:cubicBezTo>
                    <a:pt x="3102" y="1868"/>
                    <a:pt x="6038" y="1068"/>
                    <a:pt x="86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4367579" y="3503505"/>
              <a:ext cx="226714" cy="92275"/>
            </a:xfrm>
            <a:custGeom>
              <a:avLst/>
              <a:gdLst/>
              <a:ahLst/>
              <a:cxnLst/>
              <a:rect l="l" t="t" r="r" b="b"/>
              <a:pathLst>
                <a:path w="8640" h="2269" extrusionOk="0">
                  <a:moveTo>
                    <a:pt x="0" y="0"/>
                  </a:moveTo>
                  <a:lnTo>
                    <a:pt x="0" y="0"/>
                  </a:lnTo>
                  <a:cubicBezTo>
                    <a:pt x="2602" y="1068"/>
                    <a:pt x="5504" y="1868"/>
                    <a:pt x="8640" y="2269"/>
                  </a:cubicBezTo>
                  <a:cubicBezTo>
                    <a:pt x="5971" y="1001"/>
                    <a:pt x="3069" y="2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4273468" y="3523499"/>
              <a:ext cx="82154" cy="182159"/>
            </a:xfrm>
            <a:custGeom>
              <a:avLst/>
              <a:gdLst/>
              <a:ahLst/>
              <a:cxnLst/>
              <a:rect l="l" t="t" r="r" b="b"/>
              <a:pathLst>
                <a:path w="3303" h="10375" extrusionOk="0">
                  <a:moveTo>
                    <a:pt x="3302" y="0"/>
                  </a:moveTo>
                  <a:lnTo>
                    <a:pt x="3302" y="0"/>
                  </a:lnTo>
                  <a:cubicBezTo>
                    <a:pt x="1635" y="3069"/>
                    <a:pt x="534" y="6605"/>
                    <a:pt x="0" y="10374"/>
                  </a:cubicBezTo>
                  <a:cubicBezTo>
                    <a:pt x="1568" y="7839"/>
                    <a:pt x="2569" y="5004"/>
                    <a:pt x="3069" y="2002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4350456" y="3504052"/>
              <a:ext cx="29295" cy="483370"/>
            </a:xfrm>
            <a:custGeom>
              <a:avLst/>
              <a:gdLst/>
              <a:ahLst/>
              <a:cxnLst/>
              <a:rect l="l" t="t" r="r" b="b"/>
              <a:pathLst>
                <a:path w="1769" h="29189" extrusionOk="0">
                  <a:moveTo>
                    <a:pt x="867" y="1"/>
                  </a:moveTo>
                  <a:cubicBezTo>
                    <a:pt x="834" y="668"/>
                    <a:pt x="767" y="1335"/>
                    <a:pt x="634" y="2002"/>
                  </a:cubicBezTo>
                  <a:cubicBezTo>
                    <a:pt x="267" y="5738"/>
                    <a:pt x="0" y="10041"/>
                    <a:pt x="0" y="14578"/>
                  </a:cubicBezTo>
                  <a:cubicBezTo>
                    <a:pt x="0" y="19982"/>
                    <a:pt x="300" y="25019"/>
                    <a:pt x="867" y="29188"/>
                  </a:cubicBezTo>
                  <a:cubicBezTo>
                    <a:pt x="1434" y="25019"/>
                    <a:pt x="1768" y="20015"/>
                    <a:pt x="1768" y="14578"/>
                  </a:cubicBezTo>
                  <a:cubicBezTo>
                    <a:pt x="1768" y="10041"/>
                    <a:pt x="1535" y="5738"/>
                    <a:pt x="1134" y="2036"/>
                  </a:cubicBezTo>
                  <a:cubicBezTo>
                    <a:pt x="1034" y="1368"/>
                    <a:pt x="934" y="668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9"/>
          <p:cNvGrpSpPr/>
          <p:nvPr/>
        </p:nvGrpSpPr>
        <p:grpSpPr>
          <a:xfrm rot="5885960">
            <a:off x="776979" y="3607211"/>
            <a:ext cx="730596" cy="729995"/>
            <a:chOff x="7308373" y="335298"/>
            <a:chExt cx="867172" cy="866444"/>
          </a:xfrm>
        </p:grpSpPr>
        <p:grpSp>
          <p:nvGrpSpPr>
            <p:cNvPr id="937" name="Google Shape;937;p9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938" name="Google Shape;938;p9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9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9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9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9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9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9"/>
          <p:cNvGrpSpPr/>
          <p:nvPr/>
        </p:nvGrpSpPr>
        <p:grpSpPr>
          <a:xfrm rot="-3775675" flipH="1">
            <a:off x="410946" y="520241"/>
            <a:ext cx="668105" cy="624562"/>
            <a:chOff x="5770756" y="873899"/>
            <a:chExt cx="755434" cy="706199"/>
          </a:xfrm>
        </p:grpSpPr>
        <p:sp>
          <p:nvSpPr>
            <p:cNvPr id="984" name="Google Shape;984;p9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 rot="-7013424" flipH="1">
            <a:off x="8462998" y="-639548"/>
            <a:ext cx="1066758" cy="2324231"/>
            <a:chOff x="1367425" y="2480116"/>
            <a:chExt cx="398381" cy="867984"/>
          </a:xfrm>
        </p:grpSpPr>
        <p:sp>
          <p:nvSpPr>
            <p:cNvPr id="1036" name="Google Shape;1036;p9"/>
            <p:cNvSpPr/>
            <p:nvPr/>
          </p:nvSpPr>
          <p:spPr>
            <a:xfrm>
              <a:off x="1547006" y="2480116"/>
              <a:ext cx="218800" cy="740700"/>
            </a:xfrm>
            <a:custGeom>
              <a:avLst/>
              <a:gdLst/>
              <a:ahLst/>
              <a:cxnLst/>
              <a:rect l="l" t="t" r="r" b="b"/>
              <a:pathLst>
                <a:path w="8752" h="29628" extrusionOk="0">
                  <a:moveTo>
                    <a:pt x="5880" y="1"/>
                  </a:moveTo>
                  <a:cubicBezTo>
                    <a:pt x="4991" y="1"/>
                    <a:pt x="3909" y="1464"/>
                    <a:pt x="2715" y="4587"/>
                  </a:cubicBezTo>
                  <a:cubicBezTo>
                    <a:pt x="1" y="11707"/>
                    <a:pt x="596" y="27185"/>
                    <a:pt x="596" y="27185"/>
                  </a:cubicBezTo>
                  <a:cubicBezTo>
                    <a:pt x="643" y="28780"/>
                    <a:pt x="1667" y="29628"/>
                    <a:pt x="2831" y="29628"/>
                  </a:cubicBezTo>
                  <a:cubicBezTo>
                    <a:pt x="4005" y="29628"/>
                    <a:pt x="5320" y="28765"/>
                    <a:pt x="5918" y="26935"/>
                  </a:cubicBezTo>
                  <a:cubicBezTo>
                    <a:pt x="7144" y="23292"/>
                    <a:pt x="8752" y="14648"/>
                    <a:pt x="8168" y="6814"/>
                  </a:cubicBezTo>
                  <a:cubicBezTo>
                    <a:pt x="7840" y="2410"/>
                    <a:pt x="7020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1367425" y="2606725"/>
              <a:ext cx="350375" cy="741375"/>
            </a:xfrm>
            <a:custGeom>
              <a:avLst/>
              <a:gdLst/>
              <a:ahLst/>
              <a:cxnLst/>
              <a:rect l="l" t="t" r="r" b="b"/>
              <a:pathLst>
                <a:path w="14015" h="29655" extrusionOk="0">
                  <a:moveTo>
                    <a:pt x="1860" y="1"/>
                  </a:moveTo>
                  <a:cubicBezTo>
                    <a:pt x="1590" y="1"/>
                    <a:pt x="1361" y="103"/>
                    <a:pt x="1179" y="309"/>
                  </a:cubicBezTo>
                  <a:cubicBezTo>
                    <a:pt x="0" y="1631"/>
                    <a:pt x="1620" y="7393"/>
                    <a:pt x="2989" y="11549"/>
                  </a:cubicBezTo>
                  <a:cubicBezTo>
                    <a:pt x="4358" y="15692"/>
                    <a:pt x="10764" y="27384"/>
                    <a:pt x="10764" y="27384"/>
                  </a:cubicBezTo>
                  <a:cubicBezTo>
                    <a:pt x="11652" y="29055"/>
                    <a:pt x="12313" y="29654"/>
                    <a:pt x="12792" y="29654"/>
                  </a:cubicBezTo>
                  <a:cubicBezTo>
                    <a:pt x="13821" y="29654"/>
                    <a:pt x="14014" y="26891"/>
                    <a:pt x="13835" y="26062"/>
                  </a:cubicBezTo>
                  <a:cubicBezTo>
                    <a:pt x="13597" y="24860"/>
                    <a:pt x="11442" y="15882"/>
                    <a:pt x="8466" y="8905"/>
                  </a:cubicBezTo>
                  <a:cubicBezTo>
                    <a:pt x="5952" y="3014"/>
                    <a:pt x="3320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1401950" y="2607600"/>
              <a:ext cx="303925" cy="729275"/>
            </a:xfrm>
            <a:custGeom>
              <a:avLst/>
              <a:gdLst/>
              <a:ahLst/>
              <a:cxnLst/>
              <a:rect l="l" t="t" r="r" b="b"/>
              <a:pathLst>
                <a:path w="12157" h="29171" extrusionOk="0">
                  <a:moveTo>
                    <a:pt x="191" y="0"/>
                  </a:moveTo>
                  <a:cubicBezTo>
                    <a:pt x="120" y="36"/>
                    <a:pt x="60" y="60"/>
                    <a:pt x="0" y="95"/>
                  </a:cubicBezTo>
                  <a:cubicBezTo>
                    <a:pt x="1763" y="3310"/>
                    <a:pt x="7597" y="14514"/>
                    <a:pt x="12026" y="29170"/>
                  </a:cubicBezTo>
                  <a:cubicBezTo>
                    <a:pt x="12073" y="29099"/>
                    <a:pt x="12121" y="29016"/>
                    <a:pt x="12157" y="28909"/>
                  </a:cubicBezTo>
                  <a:cubicBezTo>
                    <a:pt x="7740" y="14347"/>
                    <a:pt x="1953" y="323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9"/>
          <p:cNvGrpSpPr/>
          <p:nvPr/>
        </p:nvGrpSpPr>
        <p:grpSpPr>
          <a:xfrm rot="409443" flipH="1">
            <a:off x="-297251" y="3687000"/>
            <a:ext cx="1557907" cy="2262658"/>
            <a:chOff x="1952025" y="2524800"/>
            <a:chExt cx="536400" cy="779025"/>
          </a:xfrm>
        </p:grpSpPr>
        <p:sp>
          <p:nvSpPr>
            <p:cNvPr id="1040" name="Google Shape;1040;p9"/>
            <p:cNvSpPr/>
            <p:nvPr/>
          </p:nvSpPr>
          <p:spPr>
            <a:xfrm>
              <a:off x="1952025" y="2782100"/>
              <a:ext cx="373575" cy="343625"/>
            </a:xfrm>
            <a:custGeom>
              <a:avLst/>
              <a:gdLst/>
              <a:ahLst/>
              <a:cxnLst/>
              <a:rect l="l" t="t" r="r" b="b"/>
              <a:pathLst>
                <a:path w="14943" h="13745" extrusionOk="0">
                  <a:moveTo>
                    <a:pt x="3727" y="0"/>
                  </a:moveTo>
                  <a:cubicBezTo>
                    <a:pt x="3082" y="0"/>
                    <a:pt x="2543" y="205"/>
                    <a:pt x="2155" y="640"/>
                  </a:cubicBezTo>
                  <a:cubicBezTo>
                    <a:pt x="0" y="3057"/>
                    <a:pt x="3001" y="7832"/>
                    <a:pt x="4263" y="9141"/>
                  </a:cubicBezTo>
                  <a:cubicBezTo>
                    <a:pt x="5288" y="10205"/>
                    <a:pt x="8743" y="13744"/>
                    <a:pt x="11604" y="13744"/>
                  </a:cubicBezTo>
                  <a:cubicBezTo>
                    <a:pt x="12298" y="13744"/>
                    <a:pt x="12957" y="13536"/>
                    <a:pt x="13538" y="13035"/>
                  </a:cubicBezTo>
                  <a:cubicBezTo>
                    <a:pt x="13538" y="13035"/>
                    <a:pt x="14943" y="8891"/>
                    <a:pt x="11323" y="4891"/>
                  </a:cubicBezTo>
                  <a:cubicBezTo>
                    <a:pt x="8604" y="1868"/>
                    <a:pt x="5677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2005900" y="2790350"/>
              <a:ext cx="423275" cy="510200"/>
            </a:xfrm>
            <a:custGeom>
              <a:avLst/>
              <a:gdLst/>
              <a:ahLst/>
              <a:cxnLst/>
              <a:rect l="l" t="t" r="r" b="b"/>
              <a:pathLst>
                <a:path w="16931" h="20408" extrusionOk="0">
                  <a:moveTo>
                    <a:pt x="346" y="1"/>
                  </a:moveTo>
                  <a:cubicBezTo>
                    <a:pt x="226" y="96"/>
                    <a:pt x="95" y="179"/>
                    <a:pt x="0" y="298"/>
                  </a:cubicBezTo>
                  <a:cubicBezTo>
                    <a:pt x="1512" y="1977"/>
                    <a:pt x="4584" y="5370"/>
                    <a:pt x="7704" y="9026"/>
                  </a:cubicBezTo>
                  <a:cubicBezTo>
                    <a:pt x="7799" y="9157"/>
                    <a:pt x="7906" y="9264"/>
                    <a:pt x="7989" y="9383"/>
                  </a:cubicBezTo>
                  <a:cubicBezTo>
                    <a:pt x="8156" y="9561"/>
                    <a:pt x="8299" y="9752"/>
                    <a:pt x="8466" y="9942"/>
                  </a:cubicBezTo>
                  <a:cubicBezTo>
                    <a:pt x="8561" y="10050"/>
                    <a:pt x="8656" y="10169"/>
                    <a:pt x="8751" y="10276"/>
                  </a:cubicBezTo>
                  <a:cubicBezTo>
                    <a:pt x="8930" y="10478"/>
                    <a:pt x="9085" y="10669"/>
                    <a:pt x="9275" y="10883"/>
                  </a:cubicBezTo>
                  <a:cubicBezTo>
                    <a:pt x="9347" y="10966"/>
                    <a:pt x="9418" y="11062"/>
                    <a:pt x="9513" y="11145"/>
                  </a:cubicBezTo>
                  <a:cubicBezTo>
                    <a:pt x="9751" y="11443"/>
                    <a:pt x="10001" y="11728"/>
                    <a:pt x="10240" y="12014"/>
                  </a:cubicBezTo>
                  <a:cubicBezTo>
                    <a:pt x="10311" y="12097"/>
                    <a:pt x="10371" y="12169"/>
                    <a:pt x="10442" y="12264"/>
                  </a:cubicBezTo>
                  <a:cubicBezTo>
                    <a:pt x="10609" y="12466"/>
                    <a:pt x="10787" y="12681"/>
                    <a:pt x="10954" y="12871"/>
                  </a:cubicBezTo>
                  <a:cubicBezTo>
                    <a:pt x="13359" y="15812"/>
                    <a:pt x="15502" y="18562"/>
                    <a:pt x="16621" y="20408"/>
                  </a:cubicBezTo>
                  <a:lnTo>
                    <a:pt x="16931" y="20063"/>
                  </a:lnTo>
                  <a:cubicBezTo>
                    <a:pt x="15788" y="18205"/>
                    <a:pt x="13716" y="15526"/>
                    <a:pt x="11395" y="12693"/>
                  </a:cubicBezTo>
                  <a:cubicBezTo>
                    <a:pt x="11359" y="12657"/>
                    <a:pt x="11323" y="12597"/>
                    <a:pt x="11275" y="12550"/>
                  </a:cubicBezTo>
                  <a:lnTo>
                    <a:pt x="10835" y="12014"/>
                  </a:lnTo>
                  <a:cubicBezTo>
                    <a:pt x="10740" y="11895"/>
                    <a:pt x="10644" y="11788"/>
                    <a:pt x="10549" y="11669"/>
                  </a:cubicBezTo>
                  <a:cubicBezTo>
                    <a:pt x="10359" y="11443"/>
                    <a:pt x="10168" y="11204"/>
                    <a:pt x="9966" y="10990"/>
                  </a:cubicBezTo>
                  <a:cubicBezTo>
                    <a:pt x="9906" y="10907"/>
                    <a:pt x="9847" y="10847"/>
                    <a:pt x="9787" y="10776"/>
                  </a:cubicBezTo>
                  <a:cubicBezTo>
                    <a:pt x="9549" y="10490"/>
                    <a:pt x="9311" y="10216"/>
                    <a:pt x="9073" y="9942"/>
                  </a:cubicBezTo>
                  <a:cubicBezTo>
                    <a:pt x="8978" y="9823"/>
                    <a:pt x="8870" y="9704"/>
                    <a:pt x="8775" y="9585"/>
                  </a:cubicBezTo>
                  <a:cubicBezTo>
                    <a:pt x="8632" y="9407"/>
                    <a:pt x="8477" y="9240"/>
                    <a:pt x="8335" y="9061"/>
                  </a:cubicBezTo>
                  <a:cubicBezTo>
                    <a:pt x="8227" y="8930"/>
                    <a:pt x="8108" y="8811"/>
                    <a:pt x="8001" y="8680"/>
                  </a:cubicBezTo>
                  <a:cubicBezTo>
                    <a:pt x="7930" y="8585"/>
                    <a:pt x="7835" y="8490"/>
                    <a:pt x="7763" y="8395"/>
                  </a:cubicBezTo>
                  <a:cubicBezTo>
                    <a:pt x="4727" y="4870"/>
                    <a:pt x="1834" y="1620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2249675" y="2524800"/>
              <a:ext cx="238750" cy="501950"/>
            </a:xfrm>
            <a:custGeom>
              <a:avLst/>
              <a:gdLst/>
              <a:ahLst/>
              <a:cxnLst/>
              <a:rect l="l" t="t" r="r" b="b"/>
              <a:pathLst>
                <a:path w="9550" h="20078" extrusionOk="0">
                  <a:moveTo>
                    <a:pt x="3727" y="0"/>
                  </a:moveTo>
                  <a:cubicBezTo>
                    <a:pt x="2149" y="0"/>
                    <a:pt x="1482" y="1884"/>
                    <a:pt x="798" y="4312"/>
                  </a:cubicBezTo>
                  <a:cubicBezTo>
                    <a:pt x="0" y="7229"/>
                    <a:pt x="191" y="12885"/>
                    <a:pt x="1572" y="15921"/>
                  </a:cubicBezTo>
                  <a:cubicBezTo>
                    <a:pt x="2796" y="18612"/>
                    <a:pt x="4105" y="20078"/>
                    <a:pt x="5555" y="20078"/>
                  </a:cubicBezTo>
                  <a:cubicBezTo>
                    <a:pt x="5741" y="20078"/>
                    <a:pt x="5929" y="20053"/>
                    <a:pt x="6120" y="20005"/>
                  </a:cubicBezTo>
                  <a:cubicBezTo>
                    <a:pt x="6120" y="20005"/>
                    <a:pt x="9549" y="18659"/>
                    <a:pt x="9013" y="10861"/>
                  </a:cubicBezTo>
                  <a:cubicBezTo>
                    <a:pt x="8597" y="4789"/>
                    <a:pt x="7180" y="1205"/>
                    <a:pt x="4799" y="240"/>
                  </a:cubicBezTo>
                  <a:cubicBezTo>
                    <a:pt x="4400" y="77"/>
                    <a:pt x="4045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2330050" y="2525150"/>
              <a:ext cx="87525" cy="778675"/>
            </a:xfrm>
            <a:custGeom>
              <a:avLst/>
              <a:gdLst/>
              <a:ahLst/>
              <a:cxnLst/>
              <a:rect l="l" t="t" r="r" b="b"/>
              <a:pathLst>
                <a:path w="3501" h="31147" extrusionOk="0">
                  <a:moveTo>
                    <a:pt x="441" y="0"/>
                  </a:moveTo>
                  <a:cubicBezTo>
                    <a:pt x="274" y="0"/>
                    <a:pt x="131" y="24"/>
                    <a:pt x="0" y="72"/>
                  </a:cubicBezTo>
                  <a:lnTo>
                    <a:pt x="1512" y="15490"/>
                  </a:lnTo>
                  <a:lnTo>
                    <a:pt x="3060" y="31147"/>
                  </a:lnTo>
                  <a:lnTo>
                    <a:pt x="3501" y="31099"/>
                  </a:lnTo>
                  <a:lnTo>
                    <a:pt x="1905" y="1484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6" name="Google Shape;128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87" name="Google Shape;1287;p11"/>
          <p:cNvGrpSpPr/>
          <p:nvPr/>
        </p:nvGrpSpPr>
        <p:grpSpPr>
          <a:xfrm rot="10390557">
            <a:off x="-347626" y="26700"/>
            <a:ext cx="1557907" cy="2262658"/>
            <a:chOff x="1952025" y="2524800"/>
            <a:chExt cx="536400" cy="779025"/>
          </a:xfrm>
        </p:grpSpPr>
        <p:sp>
          <p:nvSpPr>
            <p:cNvPr id="1288" name="Google Shape;1288;p11"/>
            <p:cNvSpPr/>
            <p:nvPr/>
          </p:nvSpPr>
          <p:spPr>
            <a:xfrm>
              <a:off x="1952025" y="2782100"/>
              <a:ext cx="373575" cy="343625"/>
            </a:xfrm>
            <a:custGeom>
              <a:avLst/>
              <a:gdLst/>
              <a:ahLst/>
              <a:cxnLst/>
              <a:rect l="l" t="t" r="r" b="b"/>
              <a:pathLst>
                <a:path w="14943" h="13745" extrusionOk="0">
                  <a:moveTo>
                    <a:pt x="3727" y="0"/>
                  </a:moveTo>
                  <a:cubicBezTo>
                    <a:pt x="3082" y="0"/>
                    <a:pt x="2543" y="205"/>
                    <a:pt x="2155" y="640"/>
                  </a:cubicBezTo>
                  <a:cubicBezTo>
                    <a:pt x="0" y="3057"/>
                    <a:pt x="3001" y="7832"/>
                    <a:pt x="4263" y="9141"/>
                  </a:cubicBezTo>
                  <a:cubicBezTo>
                    <a:pt x="5288" y="10205"/>
                    <a:pt x="8743" y="13744"/>
                    <a:pt x="11604" y="13744"/>
                  </a:cubicBezTo>
                  <a:cubicBezTo>
                    <a:pt x="12298" y="13744"/>
                    <a:pt x="12957" y="13536"/>
                    <a:pt x="13538" y="13035"/>
                  </a:cubicBezTo>
                  <a:cubicBezTo>
                    <a:pt x="13538" y="13035"/>
                    <a:pt x="14943" y="8891"/>
                    <a:pt x="11323" y="4891"/>
                  </a:cubicBezTo>
                  <a:cubicBezTo>
                    <a:pt x="8604" y="1868"/>
                    <a:pt x="5677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2005900" y="2790350"/>
              <a:ext cx="423275" cy="510200"/>
            </a:xfrm>
            <a:custGeom>
              <a:avLst/>
              <a:gdLst/>
              <a:ahLst/>
              <a:cxnLst/>
              <a:rect l="l" t="t" r="r" b="b"/>
              <a:pathLst>
                <a:path w="16931" h="20408" extrusionOk="0">
                  <a:moveTo>
                    <a:pt x="346" y="1"/>
                  </a:moveTo>
                  <a:cubicBezTo>
                    <a:pt x="226" y="96"/>
                    <a:pt x="95" y="179"/>
                    <a:pt x="0" y="298"/>
                  </a:cubicBezTo>
                  <a:cubicBezTo>
                    <a:pt x="1512" y="1977"/>
                    <a:pt x="4584" y="5370"/>
                    <a:pt x="7704" y="9026"/>
                  </a:cubicBezTo>
                  <a:cubicBezTo>
                    <a:pt x="7799" y="9157"/>
                    <a:pt x="7906" y="9264"/>
                    <a:pt x="7989" y="9383"/>
                  </a:cubicBezTo>
                  <a:cubicBezTo>
                    <a:pt x="8156" y="9561"/>
                    <a:pt x="8299" y="9752"/>
                    <a:pt x="8466" y="9942"/>
                  </a:cubicBezTo>
                  <a:cubicBezTo>
                    <a:pt x="8561" y="10050"/>
                    <a:pt x="8656" y="10169"/>
                    <a:pt x="8751" y="10276"/>
                  </a:cubicBezTo>
                  <a:cubicBezTo>
                    <a:pt x="8930" y="10478"/>
                    <a:pt x="9085" y="10669"/>
                    <a:pt x="9275" y="10883"/>
                  </a:cubicBezTo>
                  <a:cubicBezTo>
                    <a:pt x="9347" y="10966"/>
                    <a:pt x="9418" y="11062"/>
                    <a:pt x="9513" y="11145"/>
                  </a:cubicBezTo>
                  <a:cubicBezTo>
                    <a:pt x="9751" y="11443"/>
                    <a:pt x="10001" y="11728"/>
                    <a:pt x="10240" y="12014"/>
                  </a:cubicBezTo>
                  <a:cubicBezTo>
                    <a:pt x="10311" y="12097"/>
                    <a:pt x="10371" y="12169"/>
                    <a:pt x="10442" y="12264"/>
                  </a:cubicBezTo>
                  <a:cubicBezTo>
                    <a:pt x="10609" y="12466"/>
                    <a:pt x="10787" y="12681"/>
                    <a:pt x="10954" y="12871"/>
                  </a:cubicBezTo>
                  <a:cubicBezTo>
                    <a:pt x="13359" y="15812"/>
                    <a:pt x="15502" y="18562"/>
                    <a:pt x="16621" y="20408"/>
                  </a:cubicBezTo>
                  <a:lnTo>
                    <a:pt x="16931" y="20063"/>
                  </a:lnTo>
                  <a:cubicBezTo>
                    <a:pt x="15788" y="18205"/>
                    <a:pt x="13716" y="15526"/>
                    <a:pt x="11395" y="12693"/>
                  </a:cubicBezTo>
                  <a:cubicBezTo>
                    <a:pt x="11359" y="12657"/>
                    <a:pt x="11323" y="12597"/>
                    <a:pt x="11275" y="12550"/>
                  </a:cubicBezTo>
                  <a:lnTo>
                    <a:pt x="10835" y="12014"/>
                  </a:lnTo>
                  <a:cubicBezTo>
                    <a:pt x="10740" y="11895"/>
                    <a:pt x="10644" y="11788"/>
                    <a:pt x="10549" y="11669"/>
                  </a:cubicBezTo>
                  <a:cubicBezTo>
                    <a:pt x="10359" y="11443"/>
                    <a:pt x="10168" y="11204"/>
                    <a:pt x="9966" y="10990"/>
                  </a:cubicBezTo>
                  <a:cubicBezTo>
                    <a:pt x="9906" y="10907"/>
                    <a:pt x="9847" y="10847"/>
                    <a:pt x="9787" y="10776"/>
                  </a:cubicBezTo>
                  <a:cubicBezTo>
                    <a:pt x="9549" y="10490"/>
                    <a:pt x="9311" y="10216"/>
                    <a:pt x="9073" y="9942"/>
                  </a:cubicBezTo>
                  <a:cubicBezTo>
                    <a:pt x="8978" y="9823"/>
                    <a:pt x="8870" y="9704"/>
                    <a:pt x="8775" y="9585"/>
                  </a:cubicBezTo>
                  <a:cubicBezTo>
                    <a:pt x="8632" y="9407"/>
                    <a:pt x="8477" y="9240"/>
                    <a:pt x="8335" y="9061"/>
                  </a:cubicBezTo>
                  <a:cubicBezTo>
                    <a:pt x="8227" y="8930"/>
                    <a:pt x="8108" y="8811"/>
                    <a:pt x="8001" y="8680"/>
                  </a:cubicBezTo>
                  <a:cubicBezTo>
                    <a:pt x="7930" y="8585"/>
                    <a:pt x="7835" y="8490"/>
                    <a:pt x="7763" y="8395"/>
                  </a:cubicBezTo>
                  <a:cubicBezTo>
                    <a:pt x="4727" y="4870"/>
                    <a:pt x="1834" y="1620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2249675" y="2524800"/>
              <a:ext cx="238750" cy="501950"/>
            </a:xfrm>
            <a:custGeom>
              <a:avLst/>
              <a:gdLst/>
              <a:ahLst/>
              <a:cxnLst/>
              <a:rect l="l" t="t" r="r" b="b"/>
              <a:pathLst>
                <a:path w="9550" h="20078" extrusionOk="0">
                  <a:moveTo>
                    <a:pt x="3727" y="0"/>
                  </a:moveTo>
                  <a:cubicBezTo>
                    <a:pt x="2149" y="0"/>
                    <a:pt x="1482" y="1884"/>
                    <a:pt x="798" y="4312"/>
                  </a:cubicBezTo>
                  <a:cubicBezTo>
                    <a:pt x="0" y="7229"/>
                    <a:pt x="191" y="12885"/>
                    <a:pt x="1572" y="15921"/>
                  </a:cubicBezTo>
                  <a:cubicBezTo>
                    <a:pt x="2796" y="18612"/>
                    <a:pt x="4105" y="20078"/>
                    <a:pt x="5555" y="20078"/>
                  </a:cubicBezTo>
                  <a:cubicBezTo>
                    <a:pt x="5741" y="20078"/>
                    <a:pt x="5929" y="20053"/>
                    <a:pt x="6120" y="20005"/>
                  </a:cubicBezTo>
                  <a:cubicBezTo>
                    <a:pt x="6120" y="20005"/>
                    <a:pt x="9549" y="18659"/>
                    <a:pt x="9013" y="10861"/>
                  </a:cubicBezTo>
                  <a:cubicBezTo>
                    <a:pt x="8597" y="4789"/>
                    <a:pt x="7180" y="1205"/>
                    <a:pt x="4799" y="240"/>
                  </a:cubicBezTo>
                  <a:cubicBezTo>
                    <a:pt x="4400" y="77"/>
                    <a:pt x="4045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2330050" y="2525150"/>
              <a:ext cx="87525" cy="778675"/>
            </a:xfrm>
            <a:custGeom>
              <a:avLst/>
              <a:gdLst/>
              <a:ahLst/>
              <a:cxnLst/>
              <a:rect l="l" t="t" r="r" b="b"/>
              <a:pathLst>
                <a:path w="3501" h="31147" extrusionOk="0">
                  <a:moveTo>
                    <a:pt x="441" y="0"/>
                  </a:moveTo>
                  <a:cubicBezTo>
                    <a:pt x="274" y="0"/>
                    <a:pt x="131" y="24"/>
                    <a:pt x="0" y="72"/>
                  </a:cubicBezTo>
                  <a:lnTo>
                    <a:pt x="1512" y="15490"/>
                  </a:lnTo>
                  <a:lnTo>
                    <a:pt x="3060" y="31147"/>
                  </a:lnTo>
                  <a:lnTo>
                    <a:pt x="3501" y="31099"/>
                  </a:lnTo>
                  <a:lnTo>
                    <a:pt x="1905" y="1484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1"/>
          <p:cNvGrpSpPr/>
          <p:nvPr/>
        </p:nvGrpSpPr>
        <p:grpSpPr>
          <a:xfrm rot="-1844108">
            <a:off x="8057716" y="2751979"/>
            <a:ext cx="1066750" cy="2324213"/>
            <a:chOff x="1367425" y="2480116"/>
            <a:chExt cx="398381" cy="867984"/>
          </a:xfrm>
        </p:grpSpPr>
        <p:sp>
          <p:nvSpPr>
            <p:cNvPr id="1293" name="Google Shape;1293;p11"/>
            <p:cNvSpPr/>
            <p:nvPr/>
          </p:nvSpPr>
          <p:spPr>
            <a:xfrm>
              <a:off x="1547006" y="2480116"/>
              <a:ext cx="218800" cy="740700"/>
            </a:xfrm>
            <a:custGeom>
              <a:avLst/>
              <a:gdLst/>
              <a:ahLst/>
              <a:cxnLst/>
              <a:rect l="l" t="t" r="r" b="b"/>
              <a:pathLst>
                <a:path w="8752" h="29628" extrusionOk="0">
                  <a:moveTo>
                    <a:pt x="5880" y="1"/>
                  </a:moveTo>
                  <a:cubicBezTo>
                    <a:pt x="4991" y="1"/>
                    <a:pt x="3909" y="1464"/>
                    <a:pt x="2715" y="4587"/>
                  </a:cubicBezTo>
                  <a:cubicBezTo>
                    <a:pt x="1" y="11707"/>
                    <a:pt x="596" y="27185"/>
                    <a:pt x="596" y="27185"/>
                  </a:cubicBezTo>
                  <a:cubicBezTo>
                    <a:pt x="643" y="28780"/>
                    <a:pt x="1667" y="29628"/>
                    <a:pt x="2831" y="29628"/>
                  </a:cubicBezTo>
                  <a:cubicBezTo>
                    <a:pt x="4005" y="29628"/>
                    <a:pt x="5320" y="28765"/>
                    <a:pt x="5918" y="26935"/>
                  </a:cubicBezTo>
                  <a:cubicBezTo>
                    <a:pt x="7144" y="23292"/>
                    <a:pt x="8752" y="14648"/>
                    <a:pt x="8168" y="6814"/>
                  </a:cubicBezTo>
                  <a:cubicBezTo>
                    <a:pt x="7840" y="2410"/>
                    <a:pt x="7020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1367425" y="2606725"/>
              <a:ext cx="350375" cy="741375"/>
            </a:xfrm>
            <a:custGeom>
              <a:avLst/>
              <a:gdLst/>
              <a:ahLst/>
              <a:cxnLst/>
              <a:rect l="l" t="t" r="r" b="b"/>
              <a:pathLst>
                <a:path w="14015" h="29655" extrusionOk="0">
                  <a:moveTo>
                    <a:pt x="1860" y="1"/>
                  </a:moveTo>
                  <a:cubicBezTo>
                    <a:pt x="1590" y="1"/>
                    <a:pt x="1361" y="103"/>
                    <a:pt x="1179" y="309"/>
                  </a:cubicBezTo>
                  <a:cubicBezTo>
                    <a:pt x="0" y="1631"/>
                    <a:pt x="1620" y="7393"/>
                    <a:pt x="2989" y="11549"/>
                  </a:cubicBezTo>
                  <a:cubicBezTo>
                    <a:pt x="4358" y="15692"/>
                    <a:pt x="10764" y="27384"/>
                    <a:pt x="10764" y="27384"/>
                  </a:cubicBezTo>
                  <a:cubicBezTo>
                    <a:pt x="11652" y="29055"/>
                    <a:pt x="12313" y="29654"/>
                    <a:pt x="12792" y="29654"/>
                  </a:cubicBezTo>
                  <a:cubicBezTo>
                    <a:pt x="13821" y="29654"/>
                    <a:pt x="14014" y="26891"/>
                    <a:pt x="13835" y="26062"/>
                  </a:cubicBezTo>
                  <a:cubicBezTo>
                    <a:pt x="13597" y="24860"/>
                    <a:pt x="11442" y="15882"/>
                    <a:pt x="8466" y="8905"/>
                  </a:cubicBezTo>
                  <a:cubicBezTo>
                    <a:pt x="5952" y="3014"/>
                    <a:pt x="3320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1401950" y="2607600"/>
              <a:ext cx="303925" cy="729275"/>
            </a:xfrm>
            <a:custGeom>
              <a:avLst/>
              <a:gdLst/>
              <a:ahLst/>
              <a:cxnLst/>
              <a:rect l="l" t="t" r="r" b="b"/>
              <a:pathLst>
                <a:path w="12157" h="29171" extrusionOk="0">
                  <a:moveTo>
                    <a:pt x="191" y="0"/>
                  </a:moveTo>
                  <a:cubicBezTo>
                    <a:pt x="120" y="36"/>
                    <a:pt x="60" y="60"/>
                    <a:pt x="0" y="95"/>
                  </a:cubicBezTo>
                  <a:cubicBezTo>
                    <a:pt x="1763" y="3310"/>
                    <a:pt x="7597" y="14514"/>
                    <a:pt x="12026" y="29170"/>
                  </a:cubicBezTo>
                  <a:cubicBezTo>
                    <a:pt x="12073" y="29099"/>
                    <a:pt x="12121" y="29016"/>
                    <a:pt x="12157" y="28909"/>
                  </a:cubicBezTo>
                  <a:cubicBezTo>
                    <a:pt x="7740" y="14347"/>
                    <a:pt x="1953" y="323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1"/>
          <p:cNvGrpSpPr/>
          <p:nvPr/>
        </p:nvGrpSpPr>
        <p:grpSpPr>
          <a:xfrm rot="215889">
            <a:off x="527267" y="1592045"/>
            <a:ext cx="668063" cy="624522"/>
            <a:chOff x="5770756" y="873899"/>
            <a:chExt cx="755434" cy="706199"/>
          </a:xfrm>
        </p:grpSpPr>
        <p:sp>
          <p:nvSpPr>
            <p:cNvPr id="1297" name="Google Shape;1297;p11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rgbClr val="2D4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rgbClr val="2D4E56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11"/>
          <p:cNvGrpSpPr/>
          <p:nvPr/>
        </p:nvGrpSpPr>
        <p:grpSpPr>
          <a:xfrm rot="246608">
            <a:off x="204794" y="3999816"/>
            <a:ext cx="866278" cy="865465"/>
            <a:chOff x="7308373" y="335298"/>
            <a:chExt cx="867172" cy="866444"/>
          </a:xfrm>
        </p:grpSpPr>
        <p:grpSp>
          <p:nvGrpSpPr>
            <p:cNvPr id="1349" name="Google Shape;1349;p11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1350" name="Google Shape;1350;p11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1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1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1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4" name="Google Shape;1354;p11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1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1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1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1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1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1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1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1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11"/>
          <p:cNvGrpSpPr/>
          <p:nvPr/>
        </p:nvGrpSpPr>
        <p:grpSpPr>
          <a:xfrm rot="-1846289">
            <a:off x="8161930" y="1945964"/>
            <a:ext cx="920447" cy="670708"/>
            <a:chOff x="3880914" y="3359134"/>
            <a:chExt cx="968363" cy="705622"/>
          </a:xfrm>
        </p:grpSpPr>
        <p:sp>
          <p:nvSpPr>
            <p:cNvPr id="1396" name="Google Shape;1396;p11"/>
            <p:cNvSpPr/>
            <p:nvPr/>
          </p:nvSpPr>
          <p:spPr>
            <a:xfrm>
              <a:off x="4364814" y="3503505"/>
              <a:ext cx="97917" cy="225333"/>
            </a:xfrm>
            <a:custGeom>
              <a:avLst/>
              <a:gdLst/>
              <a:ahLst/>
              <a:cxnLst/>
              <a:rect l="l" t="t" r="r" b="b"/>
              <a:pathLst>
                <a:path w="3303" h="10408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668"/>
                    <a:pt x="167" y="1368"/>
                    <a:pt x="267" y="2069"/>
                  </a:cubicBezTo>
                  <a:cubicBezTo>
                    <a:pt x="768" y="5071"/>
                    <a:pt x="1768" y="7906"/>
                    <a:pt x="3303" y="10408"/>
                  </a:cubicBezTo>
                  <a:cubicBezTo>
                    <a:pt x="2802" y="6572"/>
                    <a:pt x="1668" y="30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880914" y="3458214"/>
              <a:ext cx="483916" cy="45855"/>
            </a:xfrm>
            <a:custGeom>
              <a:avLst/>
              <a:gdLst/>
              <a:ahLst/>
              <a:cxnLst/>
              <a:rect l="l" t="t" r="r" b="b"/>
              <a:pathLst>
                <a:path w="29222" h="2769" extrusionOk="0">
                  <a:moveTo>
                    <a:pt x="14644" y="0"/>
                  </a:moveTo>
                  <a:cubicBezTo>
                    <a:pt x="9207" y="0"/>
                    <a:pt x="4170" y="1001"/>
                    <a:pt x="1" y="2769"/>
                  </a:cubicBezTo>
                  <a:lnTo>
                    <a:pt x="29221" y="2769"/>
                  </a:lnTo>
                  <a:cubicBezTo>
                    <a:pt x="25052" y="1001"/>
                    <a:pt x="20048" y="0"/>
                    <a:pt x="146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4364814" y="3457651"/>
              <a:ext cx="483353" cy="45871"/>
            </a:xfrm>
            <a:custGeom>
              <a:avLst/>
              <a:gdLst/>
              <a:ahLst/>
              <a:cxnLst/>
              <a:rect l="l" t="t" r="r" b="b"/>
              <a:pathLst>
                <a:path w="29188" h="2770" extrusionOk="0">
                  <a:moveTo>
                    <a:pt x="14611" y="1"/>
                  </a:moveTo>
                  <a:cubicBezTo>
                    <a:pt x="9240" y="1"/>
                    <a:pt x="4170" y="1035"/>
                    <a:pt x="0" y="2769"/>
                  </a:cubicBezTo>
                  <a:lnTo>
                    <a:pt x="29188" y="2769"/>
                  </a:lnTo>
                  <a:cubicBezTo>
                    <a:pt x="25018" y="1001"/>
                    <a:pt x="20015" y="1"/>
                    <a:pt x="146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3881460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1" y="0"/>
                  </a:moveTo>
                  <a:cubicBezTo>
                    <a:pt x="4171" y="1735"/>
                    <a:pt x="9174" y="2736"/>
                    <a:pt x="14611" y="2736"/>
                  </a:cubicBezTo>
                  <a:cubicBezTo>
                    <a:pt x="16646" y="2736"/>
                    <a:pt x="18648" y="2602"/>
                    <a:pt x="20616" y="2269"/>
                  </a:cubicBezTo>
                  <a:cubicBezTo>
                    <a:pt x="23284" y="1001"/>
                    <a:pt x="26186" y="234"/>
                    <a:pt x="2922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4364814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0" y="0"/>
                  </a:moveTo>
                  <a:cubicBezTo>
                    <a:pt x="3069" y="234"/>
                    <a:pt x="5971" y="1034"/>
                    <a:pt x="8640" y="2335"/>
                  </a:cubicBezTo>
                  <a:cubicBezTo>
                    <a:pt x="10541" y="2602"/>
                    <a:pt x="12543" y="2736"/>
                    <a:pt x="14644" y="2736"/>
                  </a:cubicBezTo>
                  <a:cubicBezTo>
                    <a:pt x="20015" y="2736"/>
                    <a:pt x="25052" y="1702"/>
                    <a:pt x="292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4365923" y="3410703"/>
              <a:ext cx="483353" cy="93365"/>
            </a:xfrm>
            <a:custGeom>
              <a:avLst/>
              <a:gdLst/>
              <a:ahLst/>
              <a:cxnLst/>
              <a:rect l="l" t="t" r="r" b="b"/>
              <a:pathLst>
                <a:path w="29188" h="5638" extrusionOk="0">
                  <a:moveTo>
                    <a:pt x="14577" y="0"/>
                  </a:moveTo>
                  <a:cubicBezTo>
                    <a:pt x="10674" y="0"/>
                    <a:pt x="7005" y="1101"/>
                    <a:pt x="3669" y="3002"/>
                  </a:cubicBezTo>
                  <a:cubicBezTo>
                    <a:pt x="2368" y="3770"/>
                    <a:pt x="1101" y="4637"/>
                    <a:pt x="0" y="5638"/>
                  </a:cubicBezTo>
                  <a:cubicBezTo>
                    <a:pt x="4170" y="3870"/>
                    <a:pt x="9173" y="2869"/>
                    <a:pt x="14577" y="2869"/>
                  </a:cubicBezTo>
                  <a:cubicBezTo>
                    <a:pt x="19948" y="2869"/>
                    <a:pt x="25018" y="3936"/>
                    <a:pt x="29188" y="5638"/>
                  </a:cubicBezTo>
                  <a:cubicBezTo>
                    <a:pt x="25018" y="2068"/>
                    <a:pt x="20014" y="0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4508438" y="3503505"/>
              <a:ext cx="340838" cy="92819"/>
            </a:xfrm>
            <a:custGeom>
              <a:avLst/>
              <a:gdLst/>
              <a:ahLst/>
              <a:cxnLst/>
              <a:rect l="l" t="t" r="r" b="b"/>
              <a:pathLst>
                <a:path w="20582" h="5605" extrusionOk="0">
                  <a:moveTo>
                    <a:pt x="20582" y="0"/>
                  </a:moveTo>
                  <a:cubicBezTo>
                    <a:pt x="16412" y="1735"/>
                    <a:pt x="11408" y="2736"/>
                    <a:pt x="5971" y="2736"/>
                  </a:cubicBezTo>
                  <a:cubicBezTo>
                    <a:pt x="3903" y="2736"/>
                    <a:pt x="1902" y="2602"/>
                    <a:pt x="0" y="2335"/>
                  </a:cubicBezTo>
                  <a:lnTo>
                    <a:pt x="0" y="2335"/>
                  </a:lnTo>
                  <a:cubicBezTo>
                    <a:pt x="1768" y="3169"/>
                    <a:pt x="3403" y="4237"/>
                    <a:pt x="4837" y="5571"/>
                  </a:cubicBezTo>
                  <a:cubicBezTo>
                    <a:pt x="5237" y="5604"/>
                    <a:pt x="5604" y="5604"/>
                    <a:pt x="5971" y="5604"/>
                  </a:cubicBezTo>
                  <a:cubicBezTo>
                    <a:pt x="11342" y="5604"/>
                    <a:pt x="16412" y="3536"/>
                    <a:pt x="2058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lnTo>
                    <a:pt x="20682" y="20682"/>
                  </a:lnTo>
                  <a:cubicBezTo>
                    <a:pt x="20248" y="15211"/>
                    <a:pt x="18147" y="10208"/>
                    <a:pt x="14311" y="6372"/>
                  </a:cubicBezTo>
                  <a:cubicBezTo>
                    <a:pt x="14010" y="6071"/>
                    <a:pt x="13777" y="5838"/>
                    <a:pt x="13477" y="5571"/>
                  </a:cubicBezTo>
                  <a:cubicBezTo>
                    <a:pt x="8506" y="5271"/>
                    <a:pt x="3903" y="326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cubicBezTo>
                    <a:pt x="3303" y="3870"/>
                    <a:pt x="5304" y="8506"/>
                    <a:pt x="5604" y="13443"/>
                  </a:cubicBezTo>
                  <a:cubicBezTo>
                    <a:pt x="5838" y="13744"/>
                    <a:pt x="6138" y="14044"/>
                    <a:pt x="6405" y="14277"/>
                  </a:cubicBezTo>
                  <a:cubicBezTo>
                    <a:pt x="10241" y="18113"/>
                    <a:pt x="15245" y="20215"/>
                    <a:pt x="20682" y="206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4364814" y="3506519"/>
              <a:ext cx="232141" cy="96006"/>
            </a:xfrm>
            <a:custGeom>
              <a:avLst/>
              <a:gdLst/>
              <a:ahLst/>
              <a:cxnLst/>
              <a:rect l="l" t="t" r="r" b="b"/>
              <a:pathLst>
                <a:path w="13477" h="5572" extrusionOk="0">
                  <a:moveTo>
                    <a:pt x="0" y="0"/>
                  </a:moveTo>
                  <a:lnTo>
                    <a:pt x="0" y="0"/>
                  </a:lnTo>
                  <a:cubicBezTo>
                    <a:pt x="3903" y="3269"/>
                    <a:pt x="8506" y="5338"/>
                    <a:pt x="13477" y="5571"/>
                  </a:cubicBezTo>
                  <a:cubicBezTo>
                    <a:pt x="12009" y="4270"/>
                    <a:pt x="10408" y="3203"/>
                    <a:pt x="8640" y="2335"/>
                  </a:cubicBezTo>
                  <a:cubicBezTo>
                    <a:pt x="5504" y="1868"/>
                    <a:pt x="2602" y="106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4400169" y="3360062"/>
              <a:ext cx="66853" cy="37989"/>
            </a:xfrm>
            <a:custGeom>
              <a:avLst/>
              <a:gdLst/>
              <a:ahLst/>
              <a:cxnLst/>
              <a:rect l="l" t="t" r="r" b="b"/>
              <a:pathLst>
                <a:path w="4037" h="2294" extrusionOk="0">
                  <a:moveTo>
                    <a:pt x="3051" y="0"/>
                  </a:moveTo>
                  <a:cubicBezTo>
                    <a:pt x="1348" y="0"/>
                    <a:pt x="402" y="1300"/>
                    <a:pt x="0" y="2227"/>
                  </a:cubicBezTo>
                  <a:cubicBezTo>
                    <a:pt x="34" y="2227"/>
                    <a:pt x="100" y="2260"/>
                    <a:pt x="134" y="2294"/>
                  </a:cubicBezTo>
                  <a:cubicBezTo>
                    <a:pt x="968" y="1341"/>
                    <a:pt x="2312" y="1205"/>
                    <a:pt x="3012" y="1205"/>
                  </a:cubicBezTo>
                  <a:cubicBezTo>
                    <a:pt x="3292" y="1205"/>
                    <a:pt x="3469" y="1226"/>
                    <a:pt x="3469" y="1226"/>
                  </a:cubicBezTo>
                  <a:cubicBezTo>
                    <a:pt x="3770" y="1193"/>
                    <a:pt x="3970" y="959"/>
                    <a:pt x="4003" y="659"/>
                  </a:cubicBezTo>
                  <a:cubicBezTo>
                    <a:pt x="4036" y="359"/>
                    <a:pt x="3803" y="59"/>
                    <a:pt x="3469" y="25"/>
                  </a:cubicBezTo>
                  <a:cubicBezTo>
                    <a:pt x="3325" y="8"/>
                    <a:pt x="3185" y="0"/>
                    <a:pt x="3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4402935" y="3378941"/>
              <a:ext cx="55244" cy="31216"/>
            </a:xfrm>
            <a:custGeom>
              <a:avLst/>
              <a:gdLst/>
              <a:ahLst/>
              <a:cxnLst/>
              <a:rect l="l" t="t" r="r" b="b"/>
              <a:pathLst>
                <a:path w="3336" h="1885" extrusionOk="0">
                  <a:moveTo>
                    <a:pt x="2940" y="1"/>
                  </a:moveTo>
                  <a:cubicBezTo>
                    <a:pt x="2260" y="1"/>
                    <a:pt x="859" y="127"/>
                    <a:pt x="0" y="1084"/>
                  </a:cubicBezTo>
                  <a:cubicBezTo>
                    <a:pt x="300" y="1285"/>
                    <a:pt x="600" y="1585"/>
                    <a:pt x="801" y="1885"/>
                  </a:cubicBezTo>
                  <a:lnTo>
                    <a:pt x="934" y="1618"/>
                  </a:lnTo>
                  <a:cubicBezTo>
                    <a:pt x="966" y="1555"/>
                    <a:pt x="1444" y="1"/>
                    <a:pt x="2935" y="1"/>
                  </a:cubicBezTo>
                  <a:cubicBezTo>
                    <a:pt x="3020" y="1"/>
                    <a:pt x="3110" y="6"/>
                    <a:pt x="3202" y="17"/>
                  </a:cubicBezTo>
                  <a:lnTo>
                    <a:pt x="3336" y="17"/>
                  </a:lnTo>
                  <a:cubicBezTo>
                    <a:pt x="3336" y="17"/>
                    <a:pt x="3184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4364814" y="3675299"/>
              <a:ext cx="93365" cy="311560"/>
            </a:xfrm>
            <a:custGeom>
              <a:avLst/>
              <a:gdLst/>
              <a:ahLst/>
              <a:cxnLst/>
              <a:rect l="l" t="t" r="r" b="b"/>
              <a:pathLst>
                <a:path w="5638" h="18814" extrusionOk="0">
                  <a:moveTo>
                    <a:pt x="3303" y="0"/>
                  </a:moveTo>
                  <a:cubicBezTo>
                    <a:pt x="3470" y="1368"/>
                    <a:pt x="3570" y="2802"/>
                    <a:pt x="3570" y="4203"/>
                  </a:cubicBezTo>
                  <a:cubicBezTo>
                    <a:pt x="3570" y="9574"/>
                    <a:pt x="2269" y="14644"/>
                    <a:pt x="0" y="18814"/>
                  </a:cubicBezTo>
                  <a:cubicBezTo>
                    <a:pt x="3570" y="14644"/>
                    <a:pt x="5638" y="9641"/>
                    <a:pt x="5638" y="4203"/>
                  </a:cubicBezTo>
                  <a:cubicBezTo>
                    <a:pt x="5638" y="3837"/>
                    <a:pt x="5638" y="3470"/>
                    <a:pt x="5604" y="3069"/>
                  </a:cubicBezTo>
                  <a:cubicBezTo>
                    <a:pt x="4737" y="2135"/>
                    <a:pt x="3970" y="1135"/>
                    <a:pt x="330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4300726" y="3384737"/>
              <a:ext cx="125972" cy="119331"/>
            </a:xfrm>
            <a:custGeom>
              <a:avLst/>
              <a:gdLst/>
              <a:ahLst/>
              <a:cxnLst/>
              <a:rect l="l" t="t" r="r" b="b"/>
              <a:pathLst>
                <a:path w="7607" h="7206" extrusionOk="0">
                  <a:moveTo>
                    <a:pt x="3970" y="1"/>
                  </a:moveTo>
                  <a:cubicBezTo>
                    <a:pt x="5371" y="67"/>
                    <a:pt x="6506" y="1268"/>
                    <a:pt x="6506" y="2769"/>
                  </a:cubicBezTo>
                  <a:cubicBezTo>
                    <a:pt x="6506" y="3069"/>
                    <a:pt x="6472" y="3370"/>
                    <a:pt x="6372" y="3603"/>
                  </a:cubicBezTo>
                  <a:cubicBezTo>
                    <a:pt x="6039" y="4737"/>
                    <a:pt x="5038" y="5571"/>
                    <a:pt x="3837" y="5571"/>
                  </a:cubicBezTo>
                  <a:cubicBezTo>
                    <a:pt x="2636" y="5571"/>
                    <a:pt x="1602" y="4704"/>
                    <a:pt x="1269" y="3536"/>
                  </a:cubicBezTo>
                  <a:cubicBezTo>
                    <a:pt x="1202" y="3336"/>
                    <a:pt x="1168" y="3036"/>
                    <a:pt x="1168" y="2769"/>
                  </a:cubicBezTo>
                  <a:cubicBezTo>
                    <a:pt x="1168" y="1268"/>
                    <a:pt x="2303" y="67"/>
                    <a:pt x="3704" y="1"/>
                  </a:cubicBezTo>
                  <a:lnTo>
                    <a:pt x="3704" y="1"/>
                  </a:lnTo>
                  <a:cubicBezTo>
                    <a:pt x="3003" y="34"/>
                    <a:pt x="2336" y="267"/>
                    <a:pt x="1769" y="668"/>
                  </a:cubicBezTo>
                  <a:cubicBezTo>
                    <a:pt x="1435" y="901"/>
                    <a:pt x="1102" y="1201"/>
                    <a:pt x="768" y="1535"/>
                  </a:cubicBezTo>
                  <a:cubicBezTo>
                    <a:pt x="301" y="2169"/>
                    <a:pt x="1" y="2936"/>
                    <a:pt x="1" y="3770"/>
                  </a:cubicBezTo>
                  <a:cubicBezTo>
                    <a:pt x="1" y="4070"/>
                    <a:pt x="34" y="4337"/>
                    <a:pt x="101" y="4570"/>
                  </a:cubicBezTo>
                  <a:cubicBezTo>
                    <a:pt x="1369" y="5338"/>
                    <a:pt x="2636" y="6205"/>
                    <a:pt x="3804" y="7206"/>
                  </a:cubicBezTo>
                  <a:cubicBezTo>
                    <a:pt x="4971" y="6205"/>
                    <a:pt x="6205" y="5338"/>
                    <a:pt x="7506" y="4570"/>
                  </a:cubicBezTo>
                  <a:cubicBezTo>
                    <a:pt x="7540" y="4337"/>
                    <a:pt x="7606" y="4037"/>
                    <a:pt x="7606" y="3770"/>
                  </a:cubicBezTo>
                  <a:cubicBezTo>
                    <a:pt x="7606" y="2936"/>
                    <a:pt x="7306" y="2169"/>
                    <a:pt x="6839" y="1535"/>
                  </a:cubicBezTo>
                  <a:cubicBezTo>
                    <a:pt x="6606" y="1235"/>
                    <a:pt x="6339" y="935"/>
                    <a:pt x="6039" y="734"/>
                  </a:cubicBezTo>
                  <a:cubicBezTo>
                    <a:pt x="6005" y="734"/>
                    <a:pt x="5972" y="701"/>
                    <a:pt x="5939" y="668"/>
                  </a:cubicBezTo>
                  <a:cubicBezTo>
                    <a:pt x="5371" y="234"/>
                    <a:pt x="4704" y="34"/>
                    <a:pt x="3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4364814" y="3537751"/>
              <a:ext cx="59119" cy="449670"/>
            </a:xfrm>
            <a:custGeom>
              <a:avLst/>
              <a:gdLst/>
              <a:ahLst/>
              <a:cxnLst/>
              <a:rect l="l" t="t" r="r" b="b"/>
              <a:pathLst>
                <a:path w="3570" h="27154" extrusionOk="0">
                  <a:moveTo>
                    <a:pt x="267" y="1"/>
                  </a:moveTo>
                  <a:cubicBezTo>
                    <a:pt x="634" y="3737"/>
                    <a:pt x="901" y="8006"/>
                    <a:pt x="901" y="12543"/>
                  </a:cubicBezTo>
                  <a:cubicBezTo>
                    <a:pt x="901" y="17913"/>
                    <a:pt x="567" y="22984"/>
                    <a:pt x="0" y="27153"/>
                  </a:cubicBezTo>
                  <a:cubicBezTo>
                    <a:pt x="2235" y="22984"/>
                    <a:pt x="3570" y="17980"/>
                    <a:pt x="3570" y="12543"/>
                  </a:cubicBezTo>
                  <a:cubicBezTo>
                    <a:pt x="3570" y="11142"/>
                    <a:pt x="3470" y="9707"/>
                    <a:pt x="3303" y="8340"/>
                  </a:cubicBezTo>
                  <a:cubicBezTo>
                    <a:pt x="1768" y="5838"/>
                    <a:pt x="768" y="3003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4321724" y="3384191"/>
              <a:ext cx="88397" cy="92819"/>
            </a:xfrm>
            <a:custGeom>
              <a:avLst/>
              <a:gdLst/>
              <a:ahLst/>
              <a:cxnLst/>
              <a:rect l="l" t="t" r="r" b="b"/>
              <a:pathLst>
                <a:path w="5338" h="5605" extrusionOk="0">
                  <a:moveTo>
                    <a:pt x="2536" y="0"/>
                  </a:moveTo>
                  <a:cubicBezTo>
                    <a:pt x="1101" y="100"/>
                    <a:pt x="1" y="1301"/>
                    <a:pt x="1" y="2802"/>
                  </a:cubicBezTo>
                  <a:cubicBezTo>
                    <a:pt x="1" y="3069"/>
                    <a:pt x="1" y="3303"/>
                    <a:pt x="67" y="3569"/>
                  </a:cubicBezTo>
                  <a:cubicBezTo>
                    <a:pt x="401" y="4770"/>
                    <a:pt x="1435" y="5604"/>
                    <a:pt x="2636" y="5604"/>
                  </a:cubicBezTo>
                  <a:cubicBezTo>
                    <a:pt x="3837" y="5604"/>
                    <a:pt x="4871" y="4770"/>
                    <a:pt x="5204" y="3636"/>
                  </a:cubicBezTo>
                  <a:cubicBezTo>
                    <a:pt x="5271" y="3403"/>
                    <a:pt x="5338" y="3102"/>
                    <a:pt x="5338" y="2802"/>
                  </a:cubicBezTo>
                  <a:cubicBezTo>
                    <a:pt x="5338" y="1301"/>
                    <a:pt x="4204" y="100"/>
                    <a:pt x="2903" y="0"/>
                  </a:cubicBezTo>
                  <a:lnTo>
                    <a:pt x="2736" y="0"/>
                  </a:lnTo>
                  <a:cubicBezTo>
                    <a:pt x="3703" y="0"/>
                    <a:pt x="4437" y="801"/>
                    <a:pt x="4437" y="1801"/>
                  </a:cubicBezTo>
                  <a:cubicBezTo>
                    <a:pt x="4437" y="1968"/>
                    <a:pt x="4404" y="2168"/>
                    <a:pt x="4370" y="2335"/>
                  </a:cubicBezTo>
                  <a:cubicBezTo>
                    <a:pt x="4137" y="3069"/>
                    <a:pt x="3470" y="3603"/>
                    <a:pt x="2736" y="3603"/>
                  </a:cubicBezTo>
                  <a:cubicBezTo>
                    <a:pt x="1935" y="3603"/>
                    <a:pt x="1268" y="3069"/>
                    <a:pt x="1068" y="2302"/>
                  </a:cubicBezTo>
                  <a:cubicBezTo>
                    <a:pt x="1035" y="2135"/>
                    <a:pt x="968" y="1968"/>
                    <a:pt x="968" y="1801"/>
                  </a:cubicBezTo>
                  <a:cubicBezTo>
                    <a:pt x="968" y="801"/>
                    <a:pt x="1735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4336082" y="3385234"/>
              <a:ext cx="57463" cy="59185"/>
            </a:xfrm>
            <a:custGeom>
              <a:avLst/>
              <a:gdLst/>
              <a:ahLst/>
              <a:cxnLst/>
              <a:rect l="l" t="t" r="r" b="b"/>
              <a:pathLst>
                <a:path w="3470" h="3574" extrusionOk="0">
                  <a:moveTo>
                    <a:pt x="1814" y="0"/>
                  </a:moveTo>
                  <a:cubicBezTo>
                    <a:pt x="1777" y="0"/>
                    <a:pt x="1740" y="1"/>
                    <a:pt x="1702" y="4"/>
                  </a:cubicBezTo>
                  <a:cubicBezTo>
                    <a:pt x="735" y="4"/>
                    <a:pt x="1" y="771"/>
                    <a:pt x="1" y="1805"/>
                  </a:cubicBezTo>
                  <a:cubicBezTo>
                    <a:pt x="1" y="1972"/>
                    <a:pt x="34" y="2139"/>
                    <a:pt x="68" y="2306"/>
                  </a:cubicBezTo>
                  <a:cubicBezTo>
                    <a:pt x="301" y="3039"/>
                    <a:pt x="968" y="3573"/>
                    <a:pt x="1735" y="3573"/>
                  </a:cubicBezTo>
                  <a:cubicBezTo>
                    <a:pt x="2503" y="3573"/>
                    <a:pt x="3170" y="3073"/>
                    <a:pt x="3370" y="2339"/>
                  </a:cubicBezTo>
                  <a:cubicBezTo>
                    <a:pt x="3403" y="2172"/>
                    <a:pt x="3470" y="2005"/>
                    <a:pt x="3470" y="1805"/>
                  </a:cubicBezTo>
                  <a:cubicBezTo>
                    <a:pt x="3470" y="810"/>
                    <a:pt x="2759" y="0"/>
                    <a:pt x="18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4022320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20682" y="0"/>
                  </a:lnTo>
                  <a:cubicBezTo>
                    <a:pt x="16813" y="3269"/>
                    <a:pt x="12176" y="5338"/>
                    <a:pt x="7239" y="5571"/>
                  </a:cubicBezTo>
                  <a:cubicBezTo>
                    <a:pt x="6939" y="5838"/>
                    <a:pt x="6639" y="6105"/>
                    <a:pt x="6406" y="6372"/>
                  </a:cubicBezTo>
                  <a:cubicBezTo>
                    <a:pt x="2569" y="10208"/>
                    <a:pt x="468" y="15211"/>
                    <a:pt x="1" y="20682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4023429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1" y="20682"/>
                  </a:lnTo>
                  <a:cubicBezTo>
                    <a:pt x="5405" y="20215"/>
                    <a:pt x="10441" y="18113"/>
                    <a:pt x="14278" y="14277"/>
                  </a:cubicBezTo>
                  <a:cubicBezTo>
                    <a:pt x="14578" y="14010"/>
                    <a:pt x="14845" y="13744"/>
                    <a:pt x="15078" y="13443"/>
                  </a:cubicBezTo>
                  <a:cubicBezTo>
                    <a:pt x="15378" y="8506"/>
                    <a:pt x="17380" y="3870"/>
                    <a:pt x="206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1"/>
            <p:cNvSpPr/>
            <p:nvPr/>
          </p:nvSpPr>
          <p:spPr>
            <a:xfrm>
              <a:off x="4305711" y="3537205"/>
              <a:ext cx="59119" cy="450217"/>
            </a:xfrm>
            <a:custGeom>
              <a:avLst/>
              <a:gdLst/>
              <a:ahLst/>
              <a:cxnLst/>
              <a:rect l="l" t="t" r="r" b="b"/>
              <a:pathLst>
                <a:path w="3570" h="27187" extrusionOk="0">
                  <a:moveTo>
                    <a:pt x="3336" y="0"/>
                  </a:moveTo>
                  <a:cubicBezTo>
                    <a:pt x="2869" y="3002"/>
                    <a:pt x="1835" y="5838"/>
                    <a:pt x="234" y="8373"/>
                  </a:cubicBezTo>
                  <a:cubicBezTo>
                    <a:pt x="67" y="9740"/>
                    <a:pt x="0" y="11175"/>
                    <a:pt x="0" y="12576"/>
                  </a:cubicBezTo>
                  <a:cubicBezTo>
                    <a:pt x="0" y="17980"/>
                    <a:pt x="1334" y="23017"/>
                    <a:pt x="3569" y="27186"/>
                  </a:cubicBezTo>
                  <a:cubicBezTo>
                    <a:pt x="3036" y="23017"/>
                    <a:pt x="2702" y="18013"/>
                    <a:pt x="2702" y="12576"/>
                  </a:cubicBezTo>
                  <a:cubicBezTo>
                    <a:pt x="2702" y="8006"/>
                    <a:pt x="2902" y="3736"/>
                    <a:pt x="333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1"/>
            <p:cNvSpPr/>
            <p:nvPr/>
          </p:nvSpPr>
          <p:spPr>
            <a:xfrm>
              <a:off x="4276433" y="3378163"/>
              <a:ext cx="53588" cy="31994"/>
            </a:xfrm>
            <a:custGeom>
              <a:avLst/>
              <a:gdLst/>
              <a:ahLst/>
              <a:cxnLst/>
              <a:rect l="l" t="t" r="r" b="b"/>
              <a:pathLst>
                <a:path w="3236" h="1932" extrusionOk="0">
                  <a:moveTo>
                    <a:pt x="703" y="1"/>
                  </a:moveTo>
                  <a:cubicBezTo>
                    <a:pt x="352" y="1"/>
                    <a:pt x="89" y="42"/>
                    <a:pt x="0" y="64"/>
                  </a:cubicBezTo>
                  <a:cubicBezTo>
                    <a:pt x="49" y="61"/>
                    <a:pt x="96" y="60"/>
                    <a:pt x="143" y="60"/>
                  </a:cubicBezTo>
                  <a:cubicBezTo>
                    <a:pt x="1664" y="60"/>
                    <a:pt x="2136" y="1600"/>
                    <a:pt x="2168" y="1665"/>
                  </a:cubicBezTo>
                  <a:cubicBezTo>
                    <a:pt x="2168" y="1765"/>
                    <a:pt x="2235" y="1832"/>
                    <a:pt x="2302" y="1932"/>
                  </a:cubicBezTo>
                  <a:cubicBezTo>
                    <a:pt x="2569" y="1598"/>
                    <a:pt x="2902" y="1298"/>
                    <a:pt x="3236" y="1065"/>
                  </a:cubicBezTo>
                  <a:cubicBezTo>
                    <a:pt x="3169" y="998"/>
                    <a:pt x="3169" y="998"/>
                    <a:pt x="3169" y="965"/>
                  </a:cubicBezTo>
                  <a:cubicBezTo>
                    <a:pt x="2458" y="164"/>
                    <a:pt x="1405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4272558" y="3675845"/>
              <a:ext cx="93382" cy="311576"/>
            </a:xfrm>
            <a:custGeom>
              <a:avLst/>
              <a:gdLst/>
              <a:ahLst/>
              <a:cxnLst/>
              <a:rect l="l" t="t" r="r" b="b"/>
              <a:pathLst>
                <a:path w="5639" h="18815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669" y="1102"/>
                    <a:pt x="901" y="2136"/>
                    <a:pt x="34" y="3103"/>
                  </a:cubicBezTo>
                  <a:cubicBezTo>
                    <a:pt x="1" y="3470"/>
                    <a:pt x="1" y="3837"/>
                    <a:pt x="1" y="4204"/>
                  </a:cubicBezTo>
                  <a:cubicBezTo>
                    <a:pt x="1" y="9608"/>
                    <a:pt x="2069" y="14645"/>
                    <a:pt x="5638" y="18814"/>
                  </a:cubicBezTo>
                  <a:cubicBezTo>
                    <a:pt x="3370" y="14645"/>
                    <a:pt x="2036" y="9641"/>
                    <a:pt x="2036" y="4204"/>
                  </a:cubicBezTo>
                  <a:cubicBezTo>
                    <a:pt x="2036" y="2803"/>
                    <a:pt x="2136" y="1368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3881460" y="3410703"/>
              <a:ext cx="483370" cy="93365"/>
            </a:xfrm>
            <a:custGeom>
              <a:avLst/>
              <a:gdLst/>
              <a:ahLst/>
              <a:cxnLst/>
              <a:rect l="l" t="t" r="r" b="b"/>
              <a:pathLst>
                <a:path w="29189" h="5638" extrusionOk="0">
                  <a:moveTo>
                    <a:pt x="14611" y="0"/>
                  </a:moveTo>
                  <a:cubicBezTo>
                    <a:pt x="9241" y="0"/>
                    <a:pt x="4171" y="2068"/>
                    <a:pt x="1" y="5638"/>
                  </a:cubicBezTo>
                  <a:cubicBezTo>
                    <a:pt x="4171" y="3870"/>
                    <a:pt x="9174" y="2869"/>
                    <a:pt x="14611" y="2869"/>
                  </a:cubicBezTo>
                  <a:cubicBezTo>
                    <a:pt x="19982" y="2869"/>
                    <a:pt x="25019" y="3936"/>
                    <a:pt x="29188" y="5638"/>
                  </a:cubicBezTo>
                  <a:cubicBezTo>
                    <a:pt x="28021" y="4637"/>
                    <a:pt x="26787" y="3736"/>
                    <a:pt x="25486" y="3002"/>
                  </a:cubicBezTo>
                  <a:cubicBezTo>
                    <a:pt x="22183" y="1101"/>
                    <a:pt x="18481" y="0"/>
                    <a:pt x="1461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4262622" y="3359134"/>
              <a:ext cx="66306" cy="35604"/>
            </a:xfrm>
            <a:custGeom>
              <a:avLst/>
              <a:gdLst/>
              <a:ahLst/>
              <a:cxnLst/>
              <a:rect l="l" t="t" r="r" b="b"/>
              <a:pathLst>
                <a:path w="4004" h="2150" extrusionOk="0">
                  <a:moveTo>
                    <a:pt x="921" y="1"/>
                  </a:moveTo>
                  <a:cubicBezTo>
                    <a:pt x="817" y="1"/>
                    <a:pt x="710" y="5"/>
                    <a:pt x="601" y="15"/>
                  </a:cubicBezTo>
                  <a:cubicBezTo>
                    <a:pt x="267" y="81"/>
                    <a:pt x="0" y="348"/>
                    <a:pt x="34" y="682"/>
                  </a:cubicBezTo>
                  <a:cubicBezTo>
                    <a:pt x="97" y="997"/>
                    <a:pt x="338" y="1252"/>
                    <a:pt x="673" y="1252"/>
                  </a:cubicBezTo>
                  <a:cubicBezTo>
                    <a:pt x="693" y="1252"/>
                    <a:pt x="713" y="1251"/>
                    <a:pt x="734" y="1249"/>
                  </a:cubicBezTo>
                  <a:lnTo>
                    <a:pt x="834" y="1249"/>
                  </a:lnTo>
                  <a:cubicBezTo>
                    <a:pt x="923" y="1227"/>
                    <a:pt x="1186" y="1186"/>
                    <a:pt x="1537" y="1186"/>
                  </a:cubicBezTo>
                  <a:cubicBezTo>
                    <a:pt x="2239" y="1186"/>
                    <a:pt x="3292" y="1349"/>
                    <a:pt x="4003" y="2150"/>
                  </a:cubicBezTo>
                  <a:cubicBezTo>
                    <a:pt x="3626" y="1238"/>
                    <a:pt x="2627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4142197" y="3506519"/>
              <a:ext cx="222633" cy="92272"/>
            </a:xfrm>
            <a:custGeom>
              <a:avLst/>
              <a:gdLst/>
              <a:ahLst/>
              <a:cxnLst/>
              <a:rect l="l" t="t" r="r" b="b"/>
              <a:pathLst>
                <a:path w="13444" h="5572" extrusionOk="0">
                  <a:moveTo>
                    <a:pt x="13443" y="1"/>
                  </a:moveTo>
                  <a:lnTo>
                    <a:pt x="13443" y="1"/>
                  </a:lnTo>
                  <a:cubicBezTo>
                    <a:pt x="10875" y="1035"/>
                    <a:pt x="7939" y="1835"/>
                    <a:pt x="4837" y="2302"/>
                  </a:cubicBezTo>
                  <a:cubicBezTo>
                    <a:pt x="3069" y="3136"/>
                    <a:pt x="1435" y="4204"/>
                    <a:pt x="0" y="5571"/>
                  </a:cubicBezTo>
                  <a:cubicBezTo>
                    <a:pt x="4937" y="5305"/>
                    <a:pt x="9574" y="3303"/>
                    <a:pt x="134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1"/>
            <p:cNvSpPr/>
            <p:nvPr/>
          </p:nvSpPr>
          <p:spPr>
            <a:xfrm>
              <a:off x="3881460" y="3503505"/>
              <a:ext cx="340854" cy="92819"/>
            </a:xfrm>
            <a:custGeom>
              <a:avLst/>
              <a:gdLst/>
              <a:ahLst/>
              <a:cxnLst/>
              <a:rect l="l" t="t" r="r" b="b"/>
              <a:pathLst>
                <a:path w="20583" h="5605" extrusionOk="0">
                  <a:moveTo>
                    <a:pt x="1" y="0"/>
                  </a:moveTo>
                  <a:cubicBezTo>
                    <a:pt x="4171" y="3536"/>
                    <a:pt x="9174" y="5604"/>
                    <a:pt x="14611" y="5604"/>
                  </a:cubicBezTo>
                  <a:cubicBezTo>
                    <a:pt x="14978" y="5604"/>
                    <a:pt x="15345" y="5604"/>
                    <a:pt x="15745" y="5571"/>
                  </a:cubicBezTo>
                  <a:cubicBezTo>
                    <a:pt x="17180" y="4270"/>
                    <a:pt x="18814" y="3203"/>
                    <a:pt x="20582" y="2335"/>
                  </a:cubicBezTo>
                  <a:lnTo>
                    <a:pt x="20582" y="2335"/>
                  </a:lnTo>
                  <a:cubicBezTo>
                    <a:pt x="18648" y="2602"/>
                    <a:pt x="16646" y="2736"/>
                    <a:pt x="14611" y="2736"/>
                  </a:cubicBezTo>
                  <a:cubicBezTo>
                    <a:pt x="9241" y="2736"/>
                    <a:pt x="4171" y="170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1"/>
            <p:cNvSpPr/>
            <p:nvPr/>
          </p:nvSpPr>
          <p:spPr>
            <a:xfrm>
              <a:off x="4361502" y="4001763"/>
              <a:ext cx="7750" cy="62994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1"/>
            <p:cNvSpPr/>
            <p:nvPr/>
          </p:nvSpPr>
          <p:spPr>
            <a:xfrm>
              <a:off x="4322271" y="3992373"/>
              <a:ext cx="28202" cy="58010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1"/>
            <p:cNvSpPr/>
            <p:nvPr/>
          </p:nvSpPr>
          <p:spPr>
            <a:xfrm>
              <a:off x="4292993" y="3973511"/>
              <a:ext cx="43106" cy="49812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1"/>
            <p:cNvSpPr/>
            <p:nvPr/>
          </p:nvSpPr>
          <p:spPr>
            <a:xfrm>
              <a:off x="4270355" y="3952530"/>
              <a:ext cx="52495" cy="40406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1"/>
            <p:cNvSpPr/>
            <p:nvPr/>
          </p:nvSpPr>
          <p:spPr>
            <a:xfrm>
              <a:off x="4252669" y="3929859"/>
              <a:ext cx="56370" cy="34908"/>
            </a:xfrm>
            <a:custGeom>
              <a:avLst/>
              <a:gdLst/>
              <a:ahLst/>
              <a:cxnLst/>
              <a:rect l="l" t="t" r="r" b="b"/>
              <a:pathLst>
                <a:path w="3404" h="2108" extrusionOk="0">
                  <a:moveTo>
                    <a:pt x="3387" y="1"/>
                  </a:moveTo>
                  <a:cubicBezTo>
                    <a:pt x="3325" y="1"/>
                    <a:pt x="3128" y="120"/>
                    <a:pt x="2770" y="240"/>
                  </a:cubicBezTo>
                  <a:cubicBezTo>
                    <a:pt x="2436" y="440"/>
                    <a:pt x="2036" y="673"/>
                    <a:pt x="1569" y="873"/>
                  </a:cubicBezTo>
                  <a:cubicBezTo>
                    <a:pt x="1335" y="1007"/>
                    <a:pt x="1102" y="1074"/>
                    <a:pt x="902" y="1207"/>
                  </a:cubicBezTo>
                  <a:cubicBezTo>
                    <a:pt x="701" y="1340"/>
                    <a:pt x="535" y="1474"/>
                    <a:pt x="401" y="1607"/>
                  </a:cubicBezTo>
                  <a:cubicBezTo>
                    <a:pt x="168" y="1841"/>
                    <a:pt x="1" y="2041"/>
                    <a:pt x="1" y="2041"/>
                  </a:cubicBezTo>
                  <a:lnTo>
                    <a:pt x="34" y="2108"/>
                  </a:lnTo>
                  <a:cubicBezTo>
                    <a:pt x="34" y="2108"/>
                    <a:pt x="334" y="2041"/>
                    <a:pt x="668" y="1874"/>
                  </a:cubicBezTo>
                  <a:cubicBezTo>
                    <a:pt x="835" y="1807"/>
                    <a:pt x="1035" y="1707"/>
                    <a:pt x="1235" y="1607"/>
                  </a:cubicBezTo>
                  <a:cubicBezTo>
                    <a:pt x="1435" y="1474"/>
                    <a:pt x="1602" y="1307"/>
                    <a:pt x="1836" y="1174"/>
                  </a:cubicBezTo>
                  <a:cubicBezTo>
                    <a:pt x="2202" y="873"/>
                    <a:pt x="2603" y="607"/>
                    <a:pt x="2903" y="373"/>
                  </a:cubicBezTo>
                  <a:cubicBezTo>
                    <a:pt x="3203" y="173"/>
                    <a:pt x="3403" y="6"/>
                    <a:pt x="3403" y="6"/>
                  </a:cubicBezTo>
                  <a:cubicBezTo>
                    <a:pt x="3400" y="3"/>
                    <a:pt x="3394" y="1"/>
                    <a:pt x="3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1"/>
            <p:cNvSpPr/>
            <p:nvPr/>
          </p:nvSpPr>
          <p:spPr>
            <a:xfrm>
              <a:off x="4236656" y="3906957"/>
              <a:ext cx="59119" cy="28533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1"/>
            <p:cNvSpPr/>
            <p:nvPr/>
          </p:nvSpPr>
          <p:spPr>
            <a:xfrm>
              <a:off x="4219533" y="3882448"/>
              <a:ext cx="62431" cy="21362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1"/>
            <p:cNvSpPr/>
            <p:nvPr/>
          </p:nvSpPr>
          <p:spPr>
            <a:xfrm>
              <a:off x="4203519" y="3854826"/>
              <a:ext cx="65743" cy="13828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1"/>
            <p:cNvSpPr/>
            <p:nvPr/>
          </p:nvSpPr>
          <p:spPr>
            <a:xfrm>
              <a:off x="4207378" y="3822236"/>
              <a:ext cx="53605" cy="7750"/>
            </a:xfrm>
            <a:custGeom>
              <a:avLst/>
              <a:gdLst/>
              <a:ahLst/>
              <a:cxnLst/>
              <a:rect l="l" t="t" r="r" b="b"/>
              <a:pathLst>
                <a:path w="3237" h="468" extrusionOk="0">
                  <a:moveTo>
                    <a:pt x="1001" y="0"/>
                  </a:moveTo>
                  <a:cubicBezTo>
                    <a:pt x="835" y="0"/>
                    <a:pt x="668" y="34"/>
                    <a:pt x="501" y="67"/>
                  </a:cubicBezTo>
                  <a:cubicBezTo>
                    <a:pt x="234" y="167"/>
                    <a:pt x="1" y="301"/>
                    <a:pt x="1" y="301"/>
                  </a:cubicBezTo>
                  <a:lnTo>
                    <a:pt x="1" y="334"/>
                  </a:lnTo>
                  <a:cubicBezTo>
                    <a:pt x="1" y="334"/>
                    <a:pt x="234" y="434"/>
                    <a:pt x="501" y="467"/>
                  </a:cubicBezTo>
                  <a:lnTo>
                    <a:pt x="1001" y="467"/>
                  </a:lnTo>
                  <a:cubicBezTo>
                    <a:pt x="1235" y="401"/>
                    <a:pt x="1402" y="367"/>
                    <a:pt x="1602" y="334"/>
                  </a:cubicBezTo>
                  <a:cubicBezTo>
                    <a:pt x="2402" y="201"/>
                    <a:pt x="3170" y="34"/>
                    <a:pt x="3170" y="34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1"/>
            <p:cNvSpPr/>
            <p:nvPr/>
          </p:nvSpPr>
          <p:spPr>
            <a:xfrm>
              <a:off x="422339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668" y="0"/>
                  </a:moveTo>
                  <a:cubicBezTo>
                    <a:pt x="535" y="0"/>
                    <a:pt x="435" y="0"/>
                    <a:pt x="335" y="33"/>
                  </a:cubicBezTo>
                  <a:cubicBezTo>
                    <a:pt x="134" y="133"/>
                    <a:pt x="1" y="200"/>
                    <a:pt x="1" y="200"/>
                  </a:cubicBezTo>
                  <a:lnTo>
                    <a:pt x="1" y="267"/>
                  </a:lnTo>
                  <a:cubicBezTo>
                    <a:pt x="1" y="267"/>
                    <a:pt x="134" y="367"/>
                    <a:pt x="335" y="434"/>
                  </a:cubicBezTo>
                  <a:cubicBezTo>
                    <a:pt x="468" y="434"/>
                    <a:pt x="535" y="467"/>
                    <a:pt x="668" y="467"/>
                  </a:cubicBezTo>
                  <a:cubicBezTo>
                    <a:pt x="802" y="467"/>
                    <a:pt x="935" y="434"/>
                    <a:pt x="1035" y="434"/>
                  </a:cubicBezTo>
                  <a:lnTo>
                    <a:pt x="2036" y="267"/>
                  </a:lnTo>
                  <a:lnTo>
                    <a:pt x="2036" y="200"/>
                  </a:lnTo>
                  <a:cubicBezTo>
                    <a:pt x="2036" y="200"/>
                    <a:pt x="1535" y="100"/>
                    <a:pt x="1035" y="33"/>
                  </a:cubicBezTo>
                  <a:cubicBezTo>
                    <a:pt x="935" y="33"/>
                    <a:pt x="802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1"/>
            <p:cNvSpPr/>
            <p:nvPr/>
          </p:nvSpPr>
          <p:spPr>
            <a:xfrm>
              <a:off x="4376406" y="3991264"/>
              <a:ext cx="28748" cy="58026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1"/>
            <p:cNvSpPr/>
            <p:nvPr/>
          </p:nvSpPr>
          <p:spPr>
            <a:xfrm>
              <a:off x="4391326" y="3973031"/>
              <a:ext cx="42559" cy="49746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1"/>
            <p:cNvSpPr/>
            <p:nvPr/>
          </p:nvSpPr>
          <p:spPr>
            <a:xfrm>
              <a:off x="4404591" y="3952050"/>
              <a:ext cx="50823" cy="40887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1"/>
            <p:cNvSpPr/>
            <p:nvPr/>
          </p:nvSpPr>
          <p:spPr>
            <a:xfrm>
              <a:off x="4418402" y="3929395"/>
              <a:ext cx="55807" cy="35372"/>
            </a:xfrm>
            <a:custGeom>
              <a:avLst/>
              <a:gdLst/>
              <a:ahLst/>
              <a:cxnLst/>
              <a:rect l="l" t="t" r="r" b="b"/>
              <a:pathLst>
                <a:path w="3370" h="2136" extrusionOk="0">
                  <a:moveTo>
                    <a:pt x="33" y="1"/>
                  </a:moveTo>
                  <a:cubicBezTo>
                    <a:pt x="0" y="34"/>
                    <a:pt x="200" y="201"/>
                    <a:pt x="434" y="401"/>
                  </a:cubicBezTo>
                  <a:cubicBezTo>
                    <a:pt x="734" y="635"/>
                    <a:pt x="1101" y="901"/>
                    <a:pt x="1534" y="1202"/>
                  </a:cubicBezTo>
                  <a:cubicBezTo>
                    <a:pt x="1735" y="1335"/>
                    <a:pt x="1901" y="1502"/>
                    <a:pt x="2102" y="1635"/>
                  </a:cubicBezTo>
                  <a:cubicBezTo>
                    <a:pt x="2335" y="1735"/>
                    <a:pt x="2535" y="1835"/>
                    <a:pt x="2702" y="1902"/>
                  </a:cubicBezTo>
                  <a:cubicBezTo>
                    <a:pt x="3069" y="2069"/>
                    <a:pt x="3336" y="2136"/>
                    <a:pt x="3336" y="2136"/>
                  </a:cubicBezTo>
                  <a:lnTo>
                    <a:pt x="3369" y="2069"/>
                  </a:lnTo>
                  <a:cubicBezTo>
                    <a:pt x="3369" y="2069"/>
                    <a:pt x="3236" y="1869"/>
                    <a:pt x="2935" y="1635"/>
                  </a:cubicBezTo>
                  <a:cubicBezTo>
                    <a:pt x="2835" y="1502"/>
                    <a:pt x="2669" y="1368"/>
                    <a:pt x="2435" y="1235"/>
                  </a:cubicBezTo>
                  <a:cubicBezTo>
                    <a:pt x="2235" y="1102"/>
                    <a:pt x="2001" y="1035"/>
                    <a:pt x="1768" y="901"/>
                  </a:cubicBezTo>
                  <a:cubicBezTo>
                    <a:pt x="1368" y="701"/>
                    <a:pt x="901" y="468"/>
                    <a:pt x="567" y="268"/>
                  </a:cubicBezTo>
                  <a:cubicBezTo>
                    <a:pt x="234" y="134"/>
                    <a:pt x="33" y="1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1"/>
            <p:cNvSpPr/>
            <p:nvPr/>
          </p:nvSpPr>
          <p:spPr>
            <a:xfrm>
              <a:off x="4431103" y="3906195"/>
              <a:ext cx="59666" cy="29295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1"/>
            <p:cNvSpPr/>
            <p:nvPr/>
          </p:nvSpPr>
          <p:spPr>
            <a:xfrm>
              <a:off x="4444914" y="3881901"/>
              <a:ext cx="62978" cy="20998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1"/>
            <p:cNvSpPr/>
            <p:nvPr/>
          </p:nvSpPr>
          <p:spPr>
            <a:xfrm>
              <a:off x="4458162" y="3853716"/>
              <a:ext cx="65760" cy="13828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1"/>
            <p:cNvSpPr/>
            <p:nvPr/>
          </p:nvSpPr>
          <p:spPr>
            <a:xfrm>
              <a:off x="4467005" y="3821987"/>
              <a:ext cx="53042" cy="8247"/>
            </a:xfrm>
            <a:custGeom>
              <a:avLst/>
              <a:gdLst/>
              <a:ahLst/>
              <a:cxnLst/>
              <a:rect l="l" t="t" r="r" b="b"/>
              <a:pathLst>
                <a:path w="3203" h="498" extrusionOk="0">
                  <a:moveTo>
                    <a:pt x="841" y="1"/>
                  </a:moveTo>
                  <a:cubicBezTo>
                    <a:pt x="356" y="1"/>
                    <a:pt x="0" y="15"/>
                    <a:pt x="0" y="15"/>
                  </a:cubicBezTo>
                  <a:lnTo>
                    <a:pt x="67" y="49"/>
                  </a:lnTo>
                  <a:cubicBezTo>
                    <a:pt x="67" y="49"/>
                    <a:pt x="834" y="216"/>
                    <a:pt x="1635" y="349"/>
                  </a:cubicBezTo>
                  <a:cubicBezTo>
                    <a:pt x="1835" y="382"/>
                    <a:pt x="2002" y="482"/>
                    <a:pt x="2202" y="482"/>
                  </a:cubicBezTo>
                  <a:cubicBezTo>
                    <a:pt x="2258" y="494"/>
                    <a:pt x="2317" y="497"/>
                    <a:pt x="2376" y="497"/>
                  </a:cubicBezTo>
                  <a:cubicBezTo>
                    <a:pt x="2495" y="497"/>
                    <a:pt x="2613" y="482"/>
                    <a:pt x="2702" y="482"/>
                  </a:cubicBezTo>
                  <a:cubicBezTo>
                    <a:pt x="3003" y="416"/>
                    <a:pt x="3203" y="349"/>
                    <a:pt x="3203" y="349"/>
                  </a:cubicBezTo>
                  <a:lnTo>
                    <a:pt x="3203" y="316"/>
                  </a:lnTo>
                  <a:cubicBezTo>
                    <a:pt x="3203" y="316"/>
                    <a:pt x="3003" y="182"/>
                    <a:pt x="2702" y="82"/>
                  </a:cubicBezTo>
                  <a:cubicBezTo>
                    <a:pt x="2602" y="49"/>
                    <a:pt x="2436" y="15"/>
                    <a:pt x="2202" y="15"/>
                  </a:cubicBezTo>
                  <a:lnTo>
                    <a:pt x="1635" y="15"/>
                  </a:lnTo>
                  <a:cubicBezTo>
                    <a:pt x="1357" y="4"/>
                    <a:pt x="1083" y="1"/>
                    <a:pt x="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1"/>
            <p:cNvSpPr/>
            <p:nvPr/>
          </p:nvSpPr>
          <p:spPr>
            <a:xfrm>
              <a:off x="446977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1368" y="0"/>
                  </a:moveTo>
                  <a:cubicBezTo>
                    <a:pt x="1268" y="0"/>
                    <a:pt x="1134" y="33"/>
                    <a:pt x="1001" y="33"/>
                  </a:cubicBezTo>
                  <a:cubicBezTo>
                    <a:pt x="501" y="100"/>
                    <a:pt x="0" y="200"/>
                    <a:pt x="0" y="200"/>
                  </a:cubicBezTo>
                  <a:lnTo>
                    <a:pt x="0" y="267"/>
                  </a:lnTo>
                  <a:cubicBezTo>
                    <a:pt x="0" y="267"/>
                    <a:pt x="501" y="367"/>
                    <a:pt x="1001" y="434"/>
                  </a:cubicBezTo>
                  <a:cubicBezTo>
                    <a:pt x="1134" y="434"/>
                    <a:pt x="1268" y="467"/>
                    <a:pt x="1368" y="467"/>
                  </a:cubicBezTo>
                  <a:cubicBezTo>
                    <a:pt x="1501" y="467"/>
                    <a:pt x="1635" y="467"/>
                    <a:pt x="1701" y="434"/>
                  </a:cubicBezTo>
                  <a:cubicBezTo>
                    <a:pt x="1935" y="334"/>
                    <a:pt x="2035" y="267"/>
                    <a:pt x="2035" y="267"/>
                  </a:cubicBezTo>
                  <a:lnTo>
                    <a:pt x="2035" y="200"/>
                  </a:lnTo>
                  <a:cubicBezTo>
                    <a:pt x="2035" y="200"/>
                    <a:pt x="1935" y="100"/>
                    <a:pt x="1701" y="33"/>
                  </a:cubicBezTo>
                  <a:cubicBezTo>
                    <a:pt x="1601" y="33"/>
                    <a:pt x="1501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1"/>
            <p:cNvSpPr/>
            <p:nvPr/>
          </p:nvSpPr>
          <p:spPr>
            <a:xfrm>
              <a:off x="4128137" y="3503505"/>
              <a:ext cx="236693" cy="101231"/>
            </a:xfrm>
            <a:custGeom>
              <a:avLst/>
              <a:gdLst/>
              <a:ahLst/>
              <a:cxnLst/>
              <a:rect l="l" t="t" r="r" b="b"/>
              <a:pathLst>
                <a:path w="8607" h="2269" extrusionOk="0">
                  <a:moveTo>
                    <a:pt x="8606" y="0"/>
                  </a:moveTo>
                  <a:cubicBezTo>
                    <a:pt x="5571" y="234"/>
                    <a:pt x="2669" y="1034"/>
                    <a:pt x="0" y="2269"/>
                  </a:cubicBezTo>
                  <a:cubicBezTo>
                    <a:pt x="3102" y="1868"/>
                    <a:pt x="6038" y="1068"/>
                    <a:pt x="86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1"/>
            <p:cNvSpPr/>
            <p:nvPr/>
          </p:nvSpPr>
          <p:spPr>
            <a:xfrm>
              <a:off x="4367579" y="3503505"/>
              <a:ext cx="226714" cy="92275"/>
            </a:xfrm>
            <a:custGeom>
              <a:avLst/>
              <a:gdLst/>
              <a:ahLst/>
              <a:cxnLst/>
              <a:rect l="l" t="t" r="r" b="b"/>
              <a:pathLst>
                <a:path w="8640" h="2269" extrusionOk="0">
                  <a:moveTo>
                    <a:pt x="0" y="0"/>
                  </a:moveTo>
                  <a:lnTo>
                    <a:pt x="0" y="0"/>
                  </a:lnTo>
                  <a:cubicBezTo>
                    <a:pt x="2602" y="1068"/>
                    <a:pt x="5504" y="1868"/>
                    <a:pt x="8640" y="2269"/>
                  </a:cubicBezTo>
                  <a:cubicBezTo>
                    <a:pt x="5971" y="1001"/>
                    <a:pt x="3069" y="2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1"/>
            <p:cNvSpPr/>
            <p:nvPr/>
          </p:nvSpPr>
          <p:spPr>
            <a:xfrm>
              <a:off x="4273468" y="3523499"/>
              <a:ext cx="82154" cy="182159"/>
            </a:xfrm>
            <a:custGeom>
              <a:avLst/>
              <a:gdLst/>
              <a:ahLst/>
              <a:cxnLst/>
              <a:rect l="l" t="t" r="r" b="b"/>
              <a:pathLst>
                <a:path w="3303" h="10375" extrusionOk="0">
                  <a:moveTo>
                    <a:pt x="3302" y="0"/>
                  </a:moveTo>
                  <a:lnTo>
                    <a:pt x="3302" y="0"/>
                  </a:lnTo>
                  <a:cubicBezTo>
                    <a:pt x="1635" y="3069"/>
                    <a:pt x="534" y="6605"/>
                    <a:pt x="0" y="10374"/>
                  </a:cubicBezTo>
                  <a:cubicBezTo>
                    <a:pt x="1568" y="7839"/>
                    <a:pt x="2569" y="5004"/>
                    <a:pt x="3069" y="2002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1"/>
            <p:cNvSpPr/>
            <p:nvPr/>
          </p:nvSpPr>
          <p:spPr>
            <a:xfrm>
              <a:off x="4350456" y="3504052"/>
              <a:ext cx="29295" cy="483370"/>
            </a:xfrm>
            <a:custGeom>
              <a:avLst/>
              <a:gdLst/>
              <a:ahLst/>
              <a:cxnLst/>
              <a:rect l="l" t="t" r="r" b="b"/>
              <a:pathLst>
                <a:path w="1769" h="29189" extrusionOk="0">
                  <a:moveTo>
                    <a:pt x="867" y="1"/>
                  </a:moveTo>
                  <a:cubicBezTo>
                    <a:pt x="834" y="668"/>
                    <a:pt x="767" y="1335"/>
                    <a:pt x="634" y="2002"/>
                  </a:cubicBezTo>
                  <a:cubicBezTo>
                    <a:pt x="267" y="5738"/>
                    <a:pt x="0" y="10041"/>
                    <a:pt x="0" y="14578"/>
                  </a:cubicBezTo>
                  <a:cubicBezTo>
                    <a:pt x="0" y="19982"/>
                    <a:pt x="300" y="25019"/>
                    <a:pt x="867" y="29188"/>
                  </a:cubicBezTo>
                  <a:cubicBezTo>
                    <a:pt x="1434" y="25019"/>
                    <a:pt x="1768" y="20015"/>
                    <a:pt x="1768" y="14578"/>
                  </a:cubicBezTo>
                  <a:cubicBezTo>
                    <a:pt x="1768" y="10041"/>
                    <a:pt x="1535" y="5738"/>
                    <a:pt x="1134" y="2036"/>
                  </a:cubicBezTo>
                  <a:cubicBezTo>
                    <a:pt x="1034" y="1368"/>
                    <a:pt x="934" y="668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875" y="442225"/>
            <a:ext cx="772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Kumbh Sans Black"/>
              <a:buNone/>
              <a:defRPr sz="33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Kumbh Sans Black"/>
              <a:buNone/>
              <a:defRPr sz="33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Kumbh Sans Black"/>
              <a:buNone/>
              <a:defRPr sz="33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Kumbh Sans Black"/>
              <a:buNone/>
              <a:defRPr sz="33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Kumbh Sans Black"/>
              <a:buNone/>
              <a:defRPr sz="33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Kumbh Sans Black"/>
              <a:buNone/>
              <a:defRPr sz="33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Kumbh Sans Black"/>
              <a:buNone/>
              <a:defRPr sz="33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Kumbh Sans Black"/>
              <a:buNone/>
              <a:defRPr sz="33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Kumbh Sans Black"/>
              <a:buNone/>
              <a:defRPr sz="33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875" y="1152475"/>
            <a:ext cx="772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ogethertosaveahum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" name="Google Shape;1454;p15"/>
          <p:cNvGrpSpPr/>
          <p:nvPr/>
        </p:nvGrpSpPr>
        <p:grpSpPr>
          <a:xfrm>
            <a:off x="5287836" y="1091964"/>
            <a:ext cx="3160472" cy="3191188"/>
            <a:chOff x="5287836" y="1091964"/>
            <a:chExt cx="3160472" cy="3191188"/>
          </a:xfrm>
        </p:grpSpPr>
        <p:sp>
          <p:nvSpPr>
            <p:cNvPr id="1455" name="Google Shape;1455;p15"/>
            <p:cNvSpPr/>
            <p:nvPr/>
          </p:nvSpPr>
          <p:spPr>
            <a:xfrm>
              <a:off x="5372142" y="1091964"/>
              <a:ext cx="3040337" cy="3040301"/>
            </a:xfrm>
            <a:custGeom>
              <a:avLst/>
              <a:gdLst/>
              <a:ahLst/>
              <a:cxnLst/>
              <a:rect l="l" t="t" r="r" b="b"/>
              <a:pathLst>
                <a:path w="84536" h="84535" extrusionOk="0">
                  <a:moveTo>
                    <a:pt x="42268" y="1"/>
                  </a:moveTo>
                  <a:cubicBezTo>
                    <a:pt x="18920" y="1"/>
                    <a:pt x="1" y="18932"/>
                    <a:pt x="1" y="42268"/>
                  </a:cubicBezTo>
                  <a:cubicBezTo>
                    <a:pt x="1" y="65616"/>
                    <a:pt x="18920" y="84535"/>
                    <a:pt x="42268" y="84535"/>
                  </a:cubicBezTo>
                  <a:cubicBezTo>
                    <a:pt x="65604" y="84535"/>
                    <a:pt x="84535" y="65616"/>
                    <a:pt x="84535" y="42268"/>
                  </a:cubicBezTo>
                  <a:cubicBezTo>
                    <a:pt x="84535" y="18932"/>
                    <a:pt x="65604" y="1"/>
                    <a:pt x="42268" y="1"/>
                  </a:cubicBezTo>
                  <a:close/>
                </a:path>
              </a:pathLst>
            </a:custGeom>
            <a:solidFill>
              <a:srgbClr val="000000">
                <a:alpha val="144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6" name="Google Shape;1456;p15"/>
            <p:cNvGrpSpPr/>
            <p:nvPr/>
          </p:nvGrpSpPr>
          <p:grpSpPr>
            <a:xfrm rot="1806796">
              <a:off x="6160776" y="1906230"/>
              <a:ext cx="1059388" cy="1331041"/>
              <a:chOff x="2591807" y="1798294"/>
              <a:chExt cx="1007595" cy="1265968"/>
            </a:xfrm>
          </p:grpSpPr>
          <p:sp>
            <p:nvSpPr>
              <p:cNvPr id="1457" name="Google Shape;1457;p15"/>
              <p:cNvSpPr/>
              <p:nvPr/>
            </p:nvSpPr>
            <p:spPr>
              <a:xfrm>
                <a:off x="2869708" y="2016422"/>
                <a:ext cx="729694" cy="1047840"/>
              </a:xfrm>
              <a:custGeom>
                <a:avLst/>
                <a:gdLst/>
                <a:ahLst/>
                <a:cxnLst/>
                <a:rect l="l" t="t" r="r" b="b"/>
                <a:pathLst>
                  <a:path w="20289" h="29135" extrusionOk="0">
                    <a:moveTo>
                      <a:pt x="10240" y="0"/>
                    </a:moveTo>
                    <a:lnTo>
                      <a:pt x="9907" y="36"/>
                    </a:lnTo>
                    <a:cubicBezTo>
                      <a:pt x="9931" y="167"/>
                      <a:pt x="11324" y="13216"/>
                      <a:pt x="11264" y="16490"/>
                    </a:cubicBezTo>
                    <a:cubicBezTo>
                      <a:pt x="8085" y="12740"/>
                      <a:pt x="5620" y="10359"/>
                      <a:pt x="5585" y="10311"/>
                    </a:cubicBezTo>
                    <a:lnTo>
                      <a:pt x="5359" y="10549"/>
                    </a:lnTo>
                    <a:cubicBezTo>
                      <a:pt x="5382" y="10585"/>
                      <a:pt x="6752" y="11918"/>
                      <a:pt x="8764" y="14145"/>
                    </a:cubicBezTo>
                    <a:cubicBezTo>
                      <a:pt x="7347" y="13752"/>
                      <a:pt x="3465" y="12799"/>
                      <a:pt x="13" y="12787"/>
                    </a:cubicBezTo>
                    <a:lnTo>
                      <a:pt x="1" y="13097"/>
                    </a:lnTo>
                    <a:cubicBezTo>
                      <a:pt x="4001" y="13121"/>
                      <a:pt x="8609" y="14419"/>
                      <a:pt x="9157" y="14585"/>
                    </a:cubicBezTo>
                    <a:cubicBezTo>
                      <a:pt x="12217" y="18014"/>
                      <a:pt x="16562" y="23301"/>
                      <a:pt x="20003" y="29135"/>
                    </a:cubicBezTo>
                    <a:lnTo>
                      <a:pt x="20289" y="28968"/>
                    </a:lnTo>
                    <a:cubicBezTo>
                      <a:pt x="17586" y="24384"/>
                      <a:pt x="14336" y="20146"/>
                      <a:pt x="11574" y="16871"/>
                    </a:cubicBezTo>
                    <a:cubicBezTo>
                      <a:pt x="11776" y="14276"/>
                      <a:pt x="10300" y="596"/>
                      <a:pt x="10240" y="0"/>
                    </a:cubicBezTo>
                    <a:close/>
                  </a:path>
                </a:pathLst>
              </a:custGeom>
              <a:solidFill>
                <a:srgbClr val="2D4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5"/>
              <p:cNvSpPr/>
              <p:nvPr/>
            </p:nvSpPr>
            <p:spPr>
              <a:xfrm>
                <a:off x="3050001" y="1798294"/>
                <a:ext cx="352601" cy="347602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9665" extrusionOk="0">
                    <a:moveTo>
                      <a:pt x="4748" y="0"/>
                    </a:moveTo>
                    <a:cubicBezTo>
                      <a:pt x="4208" y="0"/>
                      <a:pt x="3663" y="269"/>
                      <a:pt x="3370" y="874"/>
                    </a:cubicBezTo>
                    <a:cubicBezTo>
                      <a:pt x="2798" y="2017"/>
                      <a:pt x="3584" y="3470"/>
                      <a:pt x="3584" y="3470"/>
                    </a:cubicBezTo>
                    <a:cubicBezTo>
                      <a:pt x="2832" y="3048"/>
                      <a:pt x="2000" y="2779"/>
                      <a:pt x="1333" y="2779"/>
                    </a:cubicBezTo>
                    <a:cubicBezTo>
                      <a:pt x="606" y="2779"/>
                      <a:pt x="73" y="3098"/>
                      <a:pt x="48" y="3886"/>
                    </a:cubicBezTo>
                    <a:cubicBezTo>
                      <a:pt x="0" y="5387"/>
                      <a:pt x="2417" y="5815"/>
                      <a:pt x="2417" y="5815"/>
                    </a:cubicBezTo>
                    <a:cubicBezTo>
                      <a:pt x="2417" y="5815"/>
                      <a:pt x="1000" y="6922"/>
                      <a:pt x="834" y="7780"/>
                    </a:cubicBezTo>
                    <a:cubicBezTo>
                      <a:pt x="683" y="8565"/>
                      <a:pt x="1350" y="9244"/>
                      <a:pt x="2394" y="9244"/>
                    </a:cubicBezTo>
                    <a:cubicBezTo>
                      <a:pt x="2505" y="9244"/>
                      <a:pt x="2620" y="9236"/>
                      <a:pt x="2739" y="9220"/>
                    </a:cubicBezTo>
                    <a:cubicBezTo>
                      <a:pt x="3977" y="9066"/>
                      <a:pt x="4715" y="7232"/>
                      <a:pt x="4715" y="7232"/>
                    </a:cubicBezTo>
                    <a:cubicBezTo>
                      <a:pt x="4715" y="7232"/>
                      <a:pt x="4882" y="7494"/>
                      <a:pt x="5418" y="8732"/>
                    </a:cubicBezTo>
                    <a:cubicBezTo>
                      <a:pt x="5682" y="9343"/>
                      <a:pt x="6218" y="9664"/>
                      <a:pt x="6739" y="9664"/>
                    </a:cubicBezTo>
                    <a:cubicBezTo>
                      <a:pt x="7273" y="9664"/>
                      <a:pt x="7790" y="9325"/>
                      <a:pt x="7977" y="8613"/>
                    </a:cubicBezTo>
                    <a:cubicBezTo>
                      <a:pt x="8347" y="7220"/>
                      <a:pt x="6894" y="6172"/>
                      <a:pt x="6894" y="6172"/>
                    </a:cubicBezTo>
                    <a:lnTo>
                      <a:pt x="6894" y="6172"/>
                    </a:lnTo>
                    <a:cubicBezTo>
                      <a:pt x="6963" y="6178"/>
                      <a:pt x="7031" y="6181"/>
                      <a:pt x="7099" y="6181"/>
                    </a:cubicBezTo>
                    <a:cubicBezTo>
                      <a:pt x="8612" y="6181"/>
                      <a:pt x="9803" y="4816"/>
                      <a:pt x="9097" y="3767"/>
                    </a:cubicBezTo>
                    <a:cubicBezTo>
                      <a:pt x="8827" y="3376"/>
                      <a:pt x="8346" y="3249"/>
                      <a:pt x="7837" y="3249"/>
                    </a:cubicBezTo>
                    <a:cubicBezTo>
                      <a:pt x="6907" y="3249"/>
                      <a:pt x="5882" y="3672"/>
                      <a:pt x="5882" y="3672"/>
                    </a:cubicBezTo>
                    <a:cubicBezTo>
                      <a:pt x="5882" y="3672"/>
                      <a:pt x="6620" y="1422"/>
                      <a:pt x="6013" y="612"/>
                    </a:cubicBezTo>
                    <a:cubicBezTo>
                      <a:pt x="5724" y="221"/>
                      <a:pt x="5238" y="0"/>
                      <a:pt x="4748" y="0"/>
                    </a:cubicBezTo>
                    <a:close/>
                  </a:path>
                </a:pathLst>
              </a:custGeom>
              <a:solidFill>
                <a:srgbClr val="2D4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5"/>
              <p:cNvSpPr/>
              <p:nvPr/>
            </p:nvSpPr>
            <p:spPr>
              <a:xfrm>
                <a:off x="3231552" y="1938989"/>
                <a:ext cx="19313" cy="1722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79" extrusionOk="0">
                    <a:moveTo>
                      <a:pt x="254" y="1"/>
                    </a:moveTo>
                    <a:cubicBezTo>
                      <a:pt x="233" y="1"/>
                      <a:pt x="212" y="4"/>
                      <a:pt x="191" y="10"/>
                    </a:cubicBezTo>
                    <a:cubicBezTo>
                      <a:pt x="72" y="58"/>
                      <a:pt x="1" y="189"/>
                      <a:pt x="48" y="308"/>
                    </a:cubicBezTo>
                    <a:cubicBezTo>
                      <a:pt x="76" y="418"/>
                      <a:pt x="167" y="479"/>
                      <a:pt x="262" y="479"/>
                    </a:cubicBezTo>
                    <a:cubicBezTo>
                      <a:pt x="290" y="479"/>
                      <a:pt x="319" y="473"/>
                      <a:pt x="346" y="463"/>
                    </a:cubicBezTo>
                    <a:cubicBezTo>
                      <a:pt x="465" y="415"/>
                      <a:pt x="536" y="284"/>
                      <a:pt x="489" y="165"/>
                    </a:cubicBezTo>
                    <a:cubicBezTo>
                      <a:pt x="449" y="67"/>
                      <a:pt x="353" y="1"/>
                      <a:pt x="254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5"/>
              <p:cNvSpPr/>
              <p:nvPr/>
            </p:nvSpPr>
            <p:spPr>
              <a:xfrm>
                <a:off x="3223424" y="1957044"/>
                <a:ext cx="12012" cy="108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02" extrusionOk="0">
                    <a:moveTo>
                      <a:pt x="164" y="1"/>
                    </a:moveTo>
                    <a:cubicBezTo>
                      <a:pt x="149" y="1"/>
                      <a:pt x="134" y="3"/>
                      <a:pt x="119" y="8"/>
                    </a:cubicBezTo>
                    <a:cubicBezTo>
                      <a:pt x="36" y="32"/>
                      <a:pt x="0" y="127"/>
                      <a:pt x="24" y="199"/>
                    </a:cubicBezTo>
                    <a:cubicBezTo>
                      <a:pt x="43" y="265"/>
                      <a:pt x="100" y="301"/>
                      <a:pt x="164" y="301"/>
                    </a:cubicBezTo>
                    <a:cubicBezTo>
                      <a:pt x="181" y="301"/>
                      <a:pt x="198" y="299"/>
                      <a:pt x="215" y="294"/>
                    </a:cubicBezTo>
                    <a:cubicBezTo>
                      <a:pt x="286" y="270"/>
                      <a:pt x="334" y="175"/>
                      <a:pt x="310" y="103"/>
                    </a:cubicBezTo>
                    <a:cubicBezTo>
                      <a:pt x="281" y="37"/>
                      <a:pt x="223" y="1"/>
                      <a:pt x="164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5"/>
              <p:cNvSpPr/>
              <p:nvPr/>
            </p:nvSpPr>
            <p:spPr>
              <a:xfrm>
                <a:off x="3196019" y="1949671"/>
                <a:ext cx="18018" cy="1618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50" extrusionOk="0">
                    <a:moveTo>
                      <a:pt x="249" y="0"/>
                    </a:moveTo>
                    <a:cubicBezTo>
                      <a:pt x="226" y="0"/>
                      <a:pt x="202" y="4"/>
                      <a:pt x="179" y="11"/>
                    </a:cubicBezTo>
                    <a:cubicBezTo>
                      <a:pt x="72" y="46"/>
                      <a:pt x="0" y="177"/>
                      <a:pt x="36" y="296"/>
                    </a:cubicBezTo>
                    <a:cubicBezTo>
                      <a:pt x="74" y="392"/>
                      <a:pt x="159" y="450"/>
                      <a:pt x="253" y="450"/>
                    </a:cubicBezTo>
                    <a:cubicBezTo>
                      <a:pt x="275" y="450"/>
                      <a:pt x="299" y="446"/>
                      <a:pt x="322" y="439"/>
                    </a:cubicBezTo>
                    <a:cubicBezTo>
                      <a:pt x="441" y="404"/>
                      <a:pt x="500" y="273"/>
                      <a:pt x="465" y="154"/>
                    </a:cubicBezTo>
                    <a:cubicBezTo>
                      <a:pt x="436" y="58"/>
                      <a:pt x="345" y="0"/>
                      <a:pt x="249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5"/>
              <p:cNvSpPr/>
              <p:nvPr/>
            </p:nvSpPr>
            <p:spPr>
              <a:xfrm>
                <a:off x="3201162" y="1970746"/>
                <a:ext cx="12875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09" extrusionOk="0">
                    <a:moveTo>
                      <a:pt x="182" y="1"/>
                    </a:moveTo>
                    <a:cubicBezTo>
                      <a:pt x="165" y="1"/>
                      <a:pt x="148" y="3"/>
                      <a:pt x="131" y="8"/>
                    </a:cubicBezTo>
                    <a:cubicBezTo>
                      <a:pt x="36" y="20"/>
                      <a:pt x="0" y="115"/>
                      <a:pt x="24" y="199"/>
                    </a:cubicBezTo>
                    <a:cubicBezTo>
                      <a:pt x="54" y="279"/>
                      <a:pt x="110" y="309"/>
                      <a:pt x="177" y="309"/>
                    </a:cubicBezTo>
                    <a:cubicBezTo>
                      <a:pt x="189" y="309"/>
                      <a:pt x="202" y="308"/>
                      <a:pt x="214" y="306"/>
                    </a:cubicBezTo>
                    <a:cubicBezTo>
                      <a:pt x="310" y="294"/>
                      <a:pt x="357" y="199"/>
                      <a:pt x="322" y="115"/>
                    </a:cubicBezTo>
                    <a:cubicBezTo>
                      <a:pt x="312" y="39"/>
                      <a:pt x="249" y="1"/>
                      <a:pt x="182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5"/>
              <p:cNvSpPr/>
              <p:nvPr/>
            </p:nvSpPr>
            <p:spPr>
              <a:xfrm>
                <a:off x="3179295" y="1974774"/>
                <a:ext cx="21903" cy="19457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41" extrusionOk="0">
                    <a:moveTo>
                      <a:pt x="305" y="1"/>
                    </a:moveTo>
                    <a:cubicBezTo>
                      <a:pt x="275" y="1"/>
                      <a:pt x="245" y="5"/>
                      <a:pt x="215" y="15"/>
                    </a:cubicBezTo>
                    <a:cubicBezTo>
                      <a:pt x="84" y="63"/>
                      <a:pt x="1" y="218"/>
                      <a:pt x="49" y="360"/>
                    </a:cubicBezTo>
                    <a:cubicBezTo>
                      <a:pt x="87" y="466"/>
                      <a:pt x="195" y="541"/>
                      <a:pt x="310" y="541"/>
                    </a:cubicBezTo>
                    <a:cubicBezTo>
                      <a:pt x="338" y="541"/>
                      <a:pt x="366" y="536"/>
                      <a:pt x="394" y="527"/>
                    </a:cubicBezTo>
                    <a:cubicBezTo>
                      <a:pt x="537" y="480"/>
                      <a:pt x="608" y="325"/>
                      <a:pt x="561" y="182"/>
                    </a:cubicBezTo>
                    <a:cubicBezTo>
                      <a:pt x="523" y="69"/>
                      <a:pt x="418" y="1"/>
                      <a:pt x="305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5"/>
              <p:cNvSpPr/>
              <p:nvPr/>
            </p:nvSpPr>
            <p:spPr>
              <a:xfrm>
                <a:off x="3182747" y="1999698"/>
                <a:ext cx="11581" cy="1204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cubicBezTo>
                      <a:pt x="250" y="334"/>
                      <a:pt x="322" y="263"/>
                      <a:pt x="322" y="168"/>
                    </a:cubicBezTo>
                    <a:cubicBezTo>
                      <a:pt x="322" y="84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5"/>
              <p:cNvSpPr/>
              <p:nvPr/>
            </p:nvSpPr>
            <p:spPr>
              <a:xfrm>
                <a:off x="3199867" y="1988189"/>
                <a:ext cx="18018" cy="1600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45" extrusionOk="0">
                    <a:moveTo>
                      <a:pt x="248" y="1"/>
                    </a:moveTo>
                    <a:cubicBezTo>
                      <a:pt x="225" y="1"/>
                      <a:pt x="202" y="4"/>
                      <a:pt x="179" y="11"/>
                    </a:cubicBezTo>
                    <a:cubicBezTo>
                      <a:pt x="60" y="59"/>
                      <a:pt x="0" y="178"/>
                      <a:pt x="48" y="297"/>
                    </a:cubicBezTo>
                    <a:cubicBezTo>
                      <a:pt x="66" y="388"/>
                      <a:pt x="154" y="444"/>
                      <a:pt x="243" y="444"/>
                    </a:cubicBezTo>
                    <a:cubicBezTo>
                      <a:pt x="270" y="444"/>
                      <a:pt x="297" y="439"/>
                      <a:pt x="322" y="428"/>
                    </a:cubicBezTo>
                    <a:cubicBezTo>
                      <a:pt x="441" y="392"/>
                      <a:pt x="501" y="273"/>
                      <a:pt x="465" y="154"/>
                    </a:cubicBezTo>
                    <a:cubicBezTo>
                      <a:pt x="426" y="58"/>
                      <a:pt x="342" y="1"/>
                      <a:pt x="248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5"/>
              <p:cNvSpPr/>
              <p:nvPr/>
            </p:nvSpPr>
            <p:spPr>
              <a:xfrm>
                <a:off x="3196019" y="2012717"/>
                <a:ext cx="24420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9" extrusionOk="0">
                    <a:moveTo>
                      <a:pt x="341" y="1"/>
                    </a:moveTo>
                    <a:cubicBezTo>
                      <a:pt x="307" y="1"/>
                      <a:pt x="273" y="7"/>
                      <a:pt x="238" y="20"/>
                    </a:cubicBezTo>
                    <a:cubicBezTo>
                      <a:pt x="96" y="79"/>
                      <a:pt x="0" y="246"/>
                      <a:pt x="60" y="389"/>
                    </a:cubicBezTo>
                    <a:cubicBezTo>
                      <a:pt x="105" y="516"/>
                      <a:pt x="214" y="588"/>
                      <a:pt x="331" y="588"/>
                    </a:cubicBezTo>
                    <a:cubicBezTo>
                      <a:pt x="367" y="588"/>
                      <a:pt x="404" y="582"/>
                      <a:pt x="441" y="568"/>
                    </a:cubicBezTo>
                    <a:cubicBezTo>
                      <a:pt x="584" y="508"/>
                      <a:pt x="679" y="341"/>
                      <a:pt x="619" y="198"/>
                    </a:cubicBezTo>
                    <a:cubicBezTo>
                      <a:pt x="573" y="78"/>
                      <a:pt x="461" y="1"/>
                      <a:pt x="341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5"/>
              <p:cNvSpPr/>
              <p:nvPr/>
            </p:nvSpPr>
            <p:spPr>
              <a:xfrm>
                <a:off x="3216555" y="1999986"/>
                <a:ext cx="17191" cy="1510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20" extrusionOk="0">
                    <a:moveTo>
                      <a:pt x="245" y="0"/>
                    </a:moveTo>
                    <a:cubicBezTo>
                      <a:pt x="219" y="0"/>
                      <a:pt x="193" y="5"/>
                      <a:pt x="167" y="17"/>
                    </a:cubicBezTo>
                    <a:cubicBezTo>
                      <a:pt x="60" y="52"/>
                      <a:pt x="1" y="171"/>
                      <a:pt x="37" y="279"/>
                    </a:cubicBezTo>
                    <a:cubicBezTo>
                      <a:pt x="75" y="365"/>
                      <a:pt x="159" y="420"/>
                      <a:pt x="246" y="420"/>
                    </a:cubicBezTo>
                    <a:cubicBezTo>
                      <a:pt x="268" y="420"/>
                      <a:pt x="289" y="417"/>
                      <a:pt x="310" y="410"/>
                    </a:cubicBezTo>
                    <a:cubicBezTo>
                      <a:pt x="418" y="362"/>
                      <a:pt x="477" y="243"/>
                      <a:pt x="429" y="136"/>
                    </a:cubicBezTo>
                    <a:cubicBezTo>
                      <a:pt x="402" y="54"/>
                      <a:pt x="327" y="0"/>
                      <a:pt x="245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5"/>
              <p:cNvSpPr/>
              <p:nvPr/>
            </p:nvSpPr>
            <p:spPr>
              <a:xfrm>
                <a:off x="3216555" y="1976608"/>
                <a:ext cx="15465" cy="1413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93" extrusionOk="0">
                    <a:moveTo>
                      <a:pt x="214" y="0"/>
                    </a:moveTo>
                    <a:cubicBezTo>
                      <a:pt x="191" y="0"/>
                      <a:pt x="167" y="4"/>
                      <a:pt x="144" y="12"/>
                    </a:cubicBezTo>
                    <a:cubicBezTo>
                      <a:pt x="48" y="59"/>
                      <a:pt x="1" y="155"/>
                      <a:pt x="25" y="262"/>
                    </a:cubicBezTo>
                    <a:cubicBezTo>
                      <a:pt x="52" y="345"/>
                      <a:pt x="131" y="393"/>
                      <a:pt x="209" y="393"/>
                    </a:cubicBezTo>
                    <a:cubicBezTo>
                      <a:pt x="231" y="393"/>
                      <a:pt x="254" y="389"/>
                      <a:pt x="275" y="381"/>
                    </a:cubicBezTo>
                    <a:cubicBezTo>
                      <a:pt x="382" y="333"/>
                      <a:pt x="429" y="238"/>
                      <a:pt x="406" y="131"/>
                    </a:cubicBezTo>
                    <a:cubicBezTo>
                      <a:pt x="369" y="47"/>
                      <a:pt x="295" y="0"/>
                      <a:pt x="214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5"/>
              <p:cNvSpPr/>
              <p:nvPr/>
            </p:nvSpPr>
            <p:spPr>
              <a:xfrm>
                <a:off x="3237127" y="1971933"/>
                <a:ext cx="15429" cy="14098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92" extrusionOk="0">
                    <a:moveTo>
                      <a:pt x="214" y="0"/>
                    </a:moveTo>
                    <a:cubicBezTo>
                      <a:pt x="194" y="0"/>
                      <a:pt x="174" y="4"/>
                      <a:pt x="155" y="11"/>
                    </a:cubicBezTo>
                    <a:cubicBezTo>
                      <a:pt x="48" y="47"/>
                      <a:pt x="0" y="166"/>
                      <a:pt x="36" y="261"/>
                    </a:cubicBezTo>
                    <a:cubicBezTo>
                      <a:pt x="64" y="344"/>
                      <a:pt x="135" y="392"/>
                      <a:pt x="216" y="392"/>
                    </a:cubicBezTo>
                    <a:cubicBezTo>
                      <a:pt x="239" y="392"/>
                      <a:pt x="262" y="388"/>
                      <a:pt x="286" y="380"/>
                    </a:cubicBezTo>
                    <a:cubicBezTo>
                      <a:pt x="381" y="344"/>
                      <a:pt x="429" y="237"/>
                      <a:pt x="405" y="130"/>
                    </a:cubicBezTo>
                    <a:cubicBezTo>
                      <a:pt x="377" y="54"/>
                      <a:pt x="295" y="0"/>
                      <a:pt x="214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5"/>
              <p:cNvSpPr/>
              <p:nvPr/>
            </p:nvSpPr>
            <p:spPr>
              <a:xfrm>
                <a:off x="3237558" y="1989016"/>
                <a:ext cx="13307" cy="1165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24" extrusionOk="0">
                    <a:moveTo>
                      <a:pt x="189" y="0"/>
                    </a:moveTo>
                    <a:cubicBezTo>
                      <a:pt x="170" y="0"/>
                      <a:pt x="150" y="4"/>
                      <a:pt x="131" y="12"/>
                    </a:cubicBezTo>
                    <a:cubicBezTo>
                      <a:pt x="36" y="36"/>
                      <a:pt x="0" y="131"/>
                      <a:pt x="24" y="215"/>
                    </a:cubicBezTo>
                    <a:cubicBezTo>
                      <a:pt x="56" y="279"/>
                      <a:pt x="126" y="323"/>
                      <a:pt x="209" y="323"/>
                    </a:cubicBezTo>
                    <a:cubicBezTo>
                      <a:pt x="219" y="323"/>
                      <a:pt x="228" y="323"/>
                      <a:pt x="238" y="322"/>
                    </a:cubicBezTo>
                    <a:cubicBezTo>
                      <a:pt x="322" y="286"/>
                      <a:pt x="369" y="203"/>
                      <a:pt x="334" y="107"/>
                    </a:cubicBezTo>
                    <a:cubicBezTo>
                      <a:pt x="315" y="43"/>
                      <a:pt x="254" y="0"/>
                      <a:pt x="189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5"/>
              <p:cNvSpPr/>
              <p:nvPr/>
            </p:nvSpPr>
            <p:spPr>
              <a:xfrm>
                <a:off x="3238421" y="2010272"/>
                <a:ext cx="6006" cy="546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52" extrusionOk="0">
                    <a:moveTo>
                      <a:pt x="90" y="0"/>
                    </a:moveTo>
                    <a:cubicBezTo>
                      <a:pt x="81" y="0"/>
                      <a:pt x="71" y="2"/>
                      <a:pt x="60" y="5"/>
                    </a:cubicBezTo>
                    <a:cubicBezTo>
                      <a:pt x="12" y="28"/>
                      <a:pt x="0" y="52"/>
                      <a:pt x="12" y="100"/>
                    </a:cubicBezTo>
                    <a:cubicBezTo>
                      <a:pt x="30" y="136"/>
                      <a:pt x="48" y="152"/>
                      <a:pt x="77" y="152"/>
                    </a:cubicBezTo>
                    <a:cubicBezTo>
                      <a:pt x="86" y="152"/>
                      <a:pt x="96" y="150"/>
                      <a:pt x="107" y="147"/>
                    </a:cubicBezTo>
                    <a:cubicBezTo>
                      <a:pt x="155" y="135"/>
                      <a:pt x="167" y="100"/>
                      <a:pt x="155" y="52"/>
                    </a:cubicBezTo>
                    <a:cubicBezTo>
                      <a:pt x="137" y="16"/>
                      <a:pt x="118" y="0"/>
                      <a:pt x="90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5"/>
              <p:cNvSpPr/>
              <p:nvPr/>
            </p:nvSpPr>
            <p:spPr>
              <a:xfrm>
                <a:off x="3223424" y="2023111"/>
                <a:ext cx="18450" cy="1596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44" extrusionOk="0">
                    <a:moveTo>
                      <a:pt x="262" y="0"/>
                    </a:moveTo>
                    <a:cubicBezTo>
                      <a:pt x="235" y="0"/>
                      <a:pt x="207" y="5"/>
                      <a:pt x="179" y="17"/>
                    </a:cubicBezTo>
                    <a:cubicBezTo>
                      <a:pt x="60" y="52"/>
                      <a:pt x="0" y="171"/>
                      <a:pt x="48" y="290"/>
                    </a:cubicBezTo>
                    <a:cubicBezTo>
                      <a:pt x="77" y="386"/>
                      <a:pt x="167" y="444"/>
                      <a:pt x="264" y="444"/>
                    </a:cubicBezTo>
                    <a:cubicBezTo>
                      <a:pt x="287" y="444"/>
                      <a:pt x="310" y="440"/>
                      <a:pt x="334" y="433"/>
                    </a:cubicBezTo>
                    <a:cubicBezTo>
                      <a:pt x="441" y="386"/>
                      <a:pt x="512" y="267"/>
                      <a:pt x="465" y="148"/>
                    </a:cubicBezTo>
                    <a:cubicBezTo>
                      <a:pt x="428" y="56"/>
                      <a:pt x="350" y="0"/>
                      <a:pt x="262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5"/>
              <p:cNvSpPr/>
              <p:nvPr/>
            </p:nvSpPr>
            <p:spPr>
              <a:xfrm>
                <a:off x="3272660" y="2000130"/>
                <a:ext cx="13307" cy="12048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35" extrusionOk="0">
                    <a:moveTo>
                      <a:pt x="194" y="1"/>
                    </a:moveTo>
                    <a:cubicBezTo>
                      <a:pt x="174" y="1"/>
                      <a:pt x="153" y="5"/>
                      <a:pt x="131" y="13"/>
                    </a:cubicBezTo>
                    <a:cubicBezTo>
                      <a:pt x="48" y="36"/>
                      <a:pt x="1" y="132"/>
                      <a:pt x="36" y="215"/>
                    </a:cubicBezTo>
                    <a:cubicBezTo>
                      <a:pt x="55" y="289"/>
                      <a:pt x="116" y="334"/>
                      <a:pt x="181" y="334"/>
                    </a:cubicBezTo>
                    <a:cubicBezTo>
                      <a:pt x="200" y="334"/>
                      <a:pt x="220" y="330"/>
                      <a:pt x="239" y="322"/>
                    </a:cubicBezTo>
                    <a:cubicBezTo>
                      <a:pt x="322" y="298"/>
                      <a:pt x="370" y="203"/>
                      <a:pt x="346" y="120"/>
                    </a:cubicBezTo>
                    <a:cubicBezTo>
                      <a:pt x="318" y="46"/>
                      <a:pt x="262" y="1"/>
                      <a:pt x="194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5"/>
              <p:cNvSpPr/>
              <p:nvPr/>
            </p:nvSpPr>
            <p:spPr>
              <a:xfrm>
                <a:off x="3260252" y="1983334"/>
                <a:ext cx="10286" cy="9027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51" extrusionOk="0">
                    <a:moveTo>
                      <a:pt x="126" y="0"/>
                    </a:moveTo>
                    <a:cubicBezTo>
                      <a:pt x="116" y="0"/>
                      <a:pt x="105" y="1"/>
                      <a:pt x="95" y="3"/>
                    </a:cubicBezTo>
                    <a:cubicBezTo>
                      <a:pt x="36" y="27"/>
                      <a:pt x="0" y="111"/>
                      <a:pt x="24" y="170"/>
                    </a:cubicBezTo>
                    <a:cubicBezTo>
                      <a:pt x="42" y="224"/>
                      <a:pt x="80" y="250"/>
                      <a:pt x="128" y="250"/>
                    </a:cubicBezTo>
                    <a:cubicBezTo>
                      <a:pt x="144" y="250"/>
                      <a:pt x="161" y="247"/>
                      <a:pt x="179" y="242"/>
                    </a:cubicBezTo>
                    <a:cubicBezTo>
                      <a:pt x="238" y="206"/>
                      <a:pt x="286" y="134"/>
                      <a:pt x="262" y="75"/>
                    </a:cubicBezTo>
                    <a:cubicBezTo>
                      <a:pt x="232" y="25"/>
                      <a:pt x="178" y="0"/>
                      <a:pt x="126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5"/>
              <p:cNvSpPr/>
              <p:nvPr/>
            </p:nvSpPr>
            <p:spPr>
              <a:xfrm>
                <a:off x="3257231" y="1958122"/>
                <a:ext cx="21471" cy="1956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44" extrusionOk="0">
                    <a:moveTo>
                      <a:pt x="291" y="0"/>
                    </a:moveTo>
                    <a:cubicBezTo>
                      <a:pt x="263" y="0"/>
                      <a:pt x="233" y="5"/>
                      <a:pt x="203" y="14"/>
                    </a:cubicBezTo>
                    <a:cubicBezTo>
                      <a:pt x="72" y="61"/>
                      <a:pt x="1" y="216"/>
                      <a:pt x="37" y="359"/>
                    </a:cubicBezTo>
                    <a:cubicBezTo>
                      <a:pt x="74" y="463"/>
                      <a:pt x="186" y="544"/>
                      <a:pt x="296" y="544"/>
                    </a:cubicBezTo>
                    <a:cubicBezTo>
                      <a:pt x="326" y="544"/>
                      <a:pt x="354" y="538"/>
                      <a:pt x="382" y="526"/>
                    </a:cubicBezTo>
                    <a:cubicBezTo>
                      <a:pt x="525" y="478"/>
                      <a:pt x="596" y="335"/>
                      <a:pt x="549" y="181"/>
                    </a:cubicBezTo>
                    <a:cubicBezTo>
                      <a:pt x="510" y="75"/>
                      <a:pt x="410" y="0"/>
                      <a:pt x="291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5"/>
              <p:cNvSpPr/>
              <p:nvPr/>
            </p:nvSpPr>
            <p:spPr>
              <a:xfrm>
                <a:off x="3248671" y="1996713"/>
                <a:ext cx="17155" cy="1715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77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5"/>
              <p:cNvSpPr/>
              <p:nvPr/>
            </p:nvSpPr>
            <p:spPr>
              <a:xfrm>
                <a:off x="3251692" y="2019407"/>
                <a:ext cx="14997" cy="1355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77" extrusionOk="0">
                    <a:moveTo>
                      <a:pt x="224" y="1"/>
                    </a:moveTo>
                    <a:cubicBezTo>
                      <a:pt x="202" y="1"/>
                      <a:pt x="179" y="5"/>
                      <a:pt x="155" y="12"/>
                    </a:cubicBezTo>
                    <a:cubicBezTo>
                      <a:pt x="48" y="36"/>
                      <a:pt x="0" y="143"/>
                      <a:pt x="36" y="251"/>
                    </a:cubicBezTo>
                    <a:cubicBezTo>
                      <a:pt x="74" y="337"/>
                      <a:pt x="143" y="377"/>
                      <a:pt x="218" y="377"/>
                    </a:cubicBezTo>
                    <a:cubicBezTo>
                      <a:pt x="237" y="377"/>
                      <a:pt x="255" y="374"/>
                      <a:pt x="274" y="370"/>
                    </a:cubicBezTo>
                    <a:cubicBezTo>
                      <a:pt x="381" y="334"/>
                      <a:pt x="417" y="239"/>
                      <a:pt x="393" y="132"/>
                    </a:cubicBezTo>
                    <a:cubicBezTo>
                      <a:pt x="365" y="48"/>
                      <a:pt x="301" y="1"/>
                      <a:pt x="224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5"/>
              <p:cNvSpPr/>
              <p:nvPr/>
            </p:nvSpPr>
            <p:spPr>
              <a:xfrm>
                <a:off x="2887259" y="2165748"/>
                <a:ext cx="302610" cy="299157"/>
              </a:xfrm>
              <a:custGeom>
                <a:avLst/>
                <a:gdLst/>
                <a:ahLst/>
                <a:cxnLst/>
                <a:rect l="l" t="t" r="r" b="b"/>
                <a:pathLst>
                  <a:path w="8414" h="8318" extrusionOk="0">
                    <a:moveTo>
                      <a:pt x="4064" y="1"/>
                    </a:moveTo>
                    <a:cubicBezTo>
                      <a:pt x="3598" y="1"/>
                      <a:pt x="3131" y="231"/>
                      <a:pt x="2882" y="754"/>
                    </a:cubicBezTo>
                    <a:cubicBezTo>
                      <a:pt x="2418" y="1742"/>
                      <a:pt x="3085" y="2980"/>
                      <a:pt x="3085" y="2980"/>
                    </a:cubicBezTo>
                    <a:cubicBezTo>
                      <a:pt x="2436" y="2616"/>
                      <a:pt x="1724" y="2385"/>
                      <a:pt x="1153" y="2385"/>
                    </a:cubicBezTo>
                    <a:cubicBezTo>
                      <a:pt x="530" y="2385"/>
                      <a:pt x="73" y="2660"/>
                      <a:pt x="49" y="3337"/>
                    </a:cubicBezTo>
                    <a:cubicBezTo>
                      <a:pt x="1" y="4635"/>
                      <a:pt x="2073" y="5004"/>
                      <a:pt x="2073" y="5004"/>
                    </a:cubicBezTo>
                    <a:cubicBezTo>
                      <a:pt x="2073" y="5004"/>
                      <a:pt x="846" y="5957"/>
                      <a:pt x="715" y="6707"/>
                    </a:cubicBezTo>
                    <a:cubicBezTo>
                      <a:pt x="598" y="7370"/>
                      <a:pt x="1162" y="7956"/>
                      <a:pt x="2047" y="7956"/>
                    </a:cubicBezTo>
                    <a:cubicBezTo>
                      <a:pt x="2147" y="7956"/>
                      <a:pt x="2251" y="7949"/>
                      <a:pt x="2358" y="7933"/>
                    </a:cubicBezTo>
                    <a:cubicBezTo>
                      <a:pt x="3406" y="7802"/>
                      <a:pt x="4049" y="6230"/>
                      <a:pt x="4049" y="6230"/>
                    </a:cubicBezTo>
                    <a:cubicBezTo>
                      <a:pt x="4049" y="6230"/>
                      <a:pt x="4180" y="6469"/>
                      <a:pt x="4644" y="7516"/>
                    </a:cubicBezTo>
                    <a:cubicBezTo>
                      <a:pt x="4874" y="8041"/>
                      <a:pt x="5340" y="8317"/>
                      <a:pt x="5789" y="8317"/>
                    </a:cubicBezTo>
                    <a:cubicBezTo>
                      <a:pt x="6248" y="8317"/>
                      <a:pt x="6691" y="8029"/>
                      <a:pt x="6847" y="7421"/>
                    </a:cubicBezTo>
                    <a:cubicBezTo>
                      <a:pt x="7157" y="6207"/>
                      <a:pt x="5906" y="5314"/>
                      <a:pt x="5906" y="5314"/>
                    </a:cubicBezTo>
                    <a:lnTo>
                      <a:pt x="5906" y="5314"/>
                    </a:lnTo>
                    <a:cubicBezTo>
                      <a:pt x="5970" y="5319"/>
                      <a:pt x="6033" y="5322"/>
                      <a:pt x="6095" y="5322"/>
                    </a:cubicBezTo>
                    <a:cubicBezTo>
                      <a:pt x="7400" y="5322"/>
                      <a:pt x="8413" y="4162"/>
                      <a:pt x="7799" y="3230"/>
                    </a:cubicBezTo>
                    <a:cubicBezTo>
                      <a:pt x="7569" y="2904"/>
                      <a:pt x="7161" y="2798"/>
                      <a:pt x="6729" y="2798"/>
                    </a:cubicBezTo>
                    <a:cubicBezTo>
                      <a:pt x="5931" y="2798"/>
                      <a:pt x="5049" y="3159"/>
                      <a:pt x="5049" y="3159"/>
                    </a:cubicBezTo>
                    <a:cubicBezTo>
                      <a:pt x="5049" y="3159"/>
                      <a:pt x="5692" y="1230"/>
                      <a:pt x="5168" y="527"/>
                    </a:cubicBezTo>
                    <a:cubicBezTo>
                      <a:pt x="4913" y="192"/>
                      <a:pt x="4489" y="1"/>
                      <a:pt x="4064" y="1"/>
                    </a:cubicBezTo>
                    <a:close/>
                  </a:path>
                </a:pathLst>
              </a:custGeom>
              <a:solidFill>
                <a:srgbClr val="2D4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5"/>
              <p:cNvSpPr/>
              <p:nvPr/>
            </p:nvSpPr>
            <p:spPr>
              <a:xfrm>
                <a:off x="3043131" y="2287634"/>
                <a:ext cx="15465" cy="14242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96" extrusionOk="0">
                    <a:moveTo>
                      <a:pt x="207" y="1"/>
                    </a:moveTo>
                    <a:cubicBezTo>
                      <a:pt x="186" y="1"/>
                      <a:pt x="165" y="3"/>
                      <a:pt x="144" y="8"/>
                    </a:cubicBezTo>
                    <a:cubicBezTo>
                      <a:pt x="48" y="43"/>
                      <a:pt x="1" y="163"/>
                      <a:pt x="25" y="258"/>
                    </a:cubicBezTo>
                    <a:cubicBezTo>
                      <a:pt x="60" y="346"/>
                      <a:pt x="135" y="395"/>
                      <a:pt x="210" y="395"/>
                    </a:cubicBezTo>
                    <a:cubicBezTo>
                      <a:pt x="236" y="395"/>
                      <a:pt x="262" y="389"/>
                      <a:pt x="287" y="377"/>
                    </a:cubicBezTo>
                    <a:cubicBezTo>
                      <a:pt x="382" y="353"/>
                      <a:pt x="429" y="234"/>
                      <a:pt x="406" y="127"/>
                    </a:cubicBezTo>
                    <a:cubicBezTo>
                      <a:pt x="377" y="41"/>
                      <a:pt x="294" y="1"/>
                      <a:pt x="207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5"/>
              <p:cNvSpPr/>
              <p:nvPr/>
            </p:nvSpPr>
            <p:spPr>
              <a:xfrm>
                <a:off x="3035435" y="2302991"/>
                <a:ext cx="10754" cy="9423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62" extrusionOk="0">
                    <a:moveTo>
                      <a:pt x="158" y="0"/>
                    </a:moveTo>
                    <a:cubicBezTo>
                      <a:pt x="104" y="0"/>
                      <a:pt x="54" y="25"/>
                      <a:pt x="36" y="69"/>
                    </a:cubicBezTo>
                    <a:cubicBezTo>
                      <a:pt x="0" y="128"/>
                      <a:pt x="24" y="224"/>
                      <a:pt x="96" y="247"/>
                    </a:cubicBezTo>
                    <a:cubicBezTo>
                      <a:pt x="115" y="257"/>
                      <a:pt x="135" y="262"/>
                      <a:pt x="154" y="262"/>
                    </a:cubicBezTo>
                    <a:cubicBezTo>
                      <a:pt x="204" y="262"/>
                      <a:pt x="248" y="231"/>
                      <a:pt x="274" y="188"/>
                    </a:cubicBezTo>
                    <a:cubicBezTo>
                      <a:pt x="298" y="117"/>
                      <a:pt x="274" y="45"/>
                      <a:pt x="215" y="9"/>
                    </a:cubicBezTo>
                    <a:cubicBezTo>
                      <a:pt x="196" y="3"/>
                      <a:pt x="177" y="0"/>
                      <a:pt x="158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5"/>
              <p:cNvSpPr/>
              <p:nvPr/>
            </p:nvSpPr>
            <p:spPr>
              <a:xfrm>
                <a:off x="3013604" y="2296445"/>
                <a:ext cx="13739" cy="13739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4" y="1"/>
                      <a:pt x="0" y="84"/>
                      <a:pt x="0" y="191"/>
                    </a:cubicBezTo>
                    <a:cubicBezTo>
                      <a:pt x="0" y="299"/>
                      <a:pt x="84" y="382"/>
                      <a:pt x="191" y="382"/>
                    </a:cubicBezTo>
                    <a:cubicBezTo>
                      <a:pt x="298" y="382"/>
                      <a:pt x="381" y="299"/>
                      <a:pt x="381" y="191"/>
                    </a:cubicBezTo>
                    <a:cubicBezTo>
                      <a:pt x="381" y="84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5"/>
              <p:cNvSpPr/>
              <p:nvPr/>
            </p:nvSpPr>
            <p:spPr>
              <a:xfrm>
                <a:off x="3016158" y="2314428"/>
                <a:ext cx="12048" cy="999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8" extrusionOk="0">
                    <a:moveTo>
                      <a:pt x="176" y="1"/>
                    </a:moveTo>
                    <a:cubicBezTo>
                      <a:pt x="158" y="1"/>
                      <a:pt x="139" y="4"/>
                      <a:pt x="120" y="13"/>
                    </a:cubicBezTo>
                    <a:cubicBezTo>
                      <a:pt x="48" y="37"/>
                      <a:pt x="1" y="108"/>
                      <a:pt x="36" y="191"/>
                    </a:cubicBezTo>
                    <a:cubicBezTo>
                      <a:pt x="57" y="243"/>
                      <a:pt x="123" y="277"/>
                      <a:pt x="187" y="277"/>
                    </a:cubicBezTo>
                    <a:cubicBezTo>
                      <a:pt x="196" y="277"/>
                      <a:pt x="206" y="276"/>
                      <a:pt x="215" y="275"/>
                    </a:cubicBezTo>
                    <a:cubicBezTo>
                      <a:pt x="286" y="251"/>
                      <a:pt x="334" y="168"/>
                      <a:pt x="298" y="96"/>
                    </a:cubicBezTo>
                    <a:cubicBezTo>
                      <a:pt x="280" y="41"/>
                      <a:pt x="234" y="1"/>
                      <a:pt x="176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5"/>
              <p:cNvSpPr/>
              <p:nvPr/>
            </p:nvSpPr>
            <p:spPr>
              <a:xfrm>
                <a:off x="2998175" y="2318564"/>
                <a:ext cx="18018" cy="1596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44" extrusionOk="0">
                    <a:moveTo>
                      <a:pt x="264" y="0"/>
                    </a:moveTo>
                    <a:cubicBezTo>
                      <a:pt x="236" y="0"/>
                      <a:pt x="207" y="6"/>
                      <a:pt x="179" y="17"/>
                    </a:cubicBezTo>
                    <a:cubicBezTo>
                      <a:pt x="60" y="41"/>
                      <a:pt x="1" y="172"/>
                      <a:pt x="48" y="291"/>
                    </a:cubicBezTo>
                    <a:cubicBezTo>
                      <a:pt x="77" y="387"/>
                      <a:pt x="175" y="444"/>
                      <a:pt x="262" y="444"/>
                    </a:cubicBezTo>
                    <a:cubicBezTo>
                      <a:pt x="283" y="444"/>
                      <a:pt x="304" y="441"/>
                      <a:pt x="322" y="434"/>
                    </a:cubicBezTo>
                    <a:cubicBezTo>
                      <a:pt x="441" y="398"/>
                      <a:pt x="501" y="267"/>
                      <a:pt x="465" y="148"/>
                    </a:cubicBezTo>
                    <a:cubicBezTo>
                      <a:pt x="438" y="57"/>
                      <a:pt x="354" y="0"/>
                      <a:pt x="264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5"/>
              <p:cNvSpPr/>
              <p:nvPr/>
            </p:nvSpPr>
            <p:spPr>
              <a:xfrm>
                <a:off x="3001160" y="2339711"/>
                <a:ext cx="9890" cy="989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74"/>
                      <a:pt x="132" y="274"/>
                    </a:cubicBezTo>
                    <a:cubicBezTo>
                      <a:pt x="215" y="274"/>
                      <a:pt x="275" y="215"/>
                      <a:pt x="275" y="143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5"/>
              <p:cNvSpPr/>
              <p:nvPr/>
            </p:nvSpPr>
            <p:spPr>
              <a:xfrm>
                <a:off x="3015726" y="2329857"/>
                <a:ext cx="15033" cy="1391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87" extrusionOk="0">
                    <a:moveTo>
                      <a:pt x="220" y="1"/>
                    </a:moveTo>
                    <a:cubicBezTo>
                      <a:pt x="198" y="1"/>
                      <a:pt x="177" y="5"/>
                      <a:pt x="156" y="12"/>
                    </a:cubicBezTo>
                    <a:cubicBezTo>
                      <a:pt x="48" y="36"/>
                      <a:pt x="1" y="143"/>
                      <a:pt x="36" y="251"/>
                    </a:cubicBezTo>
                    <a:cubicBezTo>
                      <a:pt x="64" y="332"/>
                      <a:pt x="132" y="386"/>
                      <a:pt x="206" y="386"/>
                    </a:cubicBezTo>
                    <a:cubicBezTo>
                      <a:pt x="229" y="386"/>
                      <a:pt x="252" y="381"/>
                      <a:pt x="275" y="370"/>
                    </a:cubicBezTo>
                    <a:cubicBezTo>
                      <a:pt x="370" y="334"/>
                      <a:pt x="417" y="239"/>
                      <a:pt x="394" y="132"/>
                    </a:cubicBezTo>
                    <a:cubicBezTo>
                      <a:pt x="366" y="48"/>
                      <a:pt x="295" y="1"/>
                      <a:pt x="220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5"/>
              <p:cNvSpPr/>
              <p:nvPr/>
            </p:nvSpPr>
            <p:spPr>
              <a:xfrm>
                <a:off x="3013173" y="2351148"/>
                <a:ext cx="19709" cy="179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00" extrusionOk="0">
                    <a:moveTo>
                      <a:pt x="275" y="1"/>
                    </a:moveTo>
                    <a:cubicBezTo>
                      <a:pt x="247" y="1"/>
                      <a:pt x="219" y="6"/>
                      <a:pt x="191" y="16"/>
                    </a:cubicBezTo>
                    <a:cubicBezTo>
                      <a:pt x="72" y="63"/>
                      <a:pt x="0" y="194"/>
                      <a:pt x="48" y="325"/>
                    </a:cubicBezTo>
                    <a:cubicBezTo>
                      <a:pt x="76" y="427"/>
                      <a:pt x="168" y="500"/>
                      <a:pt x="269" y="500"/>
                    </a:cubicBezTo>
                    <a:cubicBezTo>
                      <a:pt x="298" y="500"/>
                      <a:pt x="328" y="494"/>
                      <a:pt x="358" y="480"/>
                    </a:cubicBezTo>
                    <a:cubicBezTo>
                      <a:pt x="477" y="432"/>
                      <a:pt x="548" y="302"/>
                      <a:pt x="500" y="159"/>
                    </a:cubicBezTo>
                    <a:cubicBezTo>
                      <a:pt x="472" y="65"/>
                      <a:pt x="378" y="1"/>
                      <a:pt x="275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5"/>
              <p:cNvSpPr/>
              <p:nvPr/>
            </p:nvSpPr>
            <p:spPr>
              <a:xfrm>
                <a:off x="3030723" y="2339711"/>
                <a:ext cx="1287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cubicBezTo>
                      <a:pt x="0" y="286"/>
                      <a:pt x="84" y="358"/>
                      <a:pt x="179" y="358"/>
                    </a:cubicBezTo>
                    <a:cubicBezTo>
                      <a:pt x="274" y="358"/>
                      <a:pt x="358" y="286"/>
                      <a:pt x="358" y="179"/>
                    </a:cubicBezTo>
                    <a:cubicBezTo>
                      <a:pt x="358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5"/>
              <p:cNvSpPr/>
              <p:nvPr/>
            </p:nvSpPr>
            <p:spPr>
              <a:xfrm>
                <a:off x="3030292" y="2319751"/>
                <a:ext cx="13307" cy="11868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30" extrusionOk="0">
                    <a:moveTo>
                      <a:pt x="187" y="1"/>
                    </a:moveTo>
                    <a:cubicBezTo>
                      <a:pt x="169" y="1"/>
                      <a:pt x="151" y="3"/>
                      <a:pt x="132" y="8"/>
                    </a:cubicBezTo>
                    <a:cubicBezTo>
                      <a:pt x="48" y="43"/>
                      <a:pt x="1" y="127"/>
                      <a:pt x="24" y="222"/>
                    </a:cubicBezTo>
                    <a:cubicBezTo>
                      <a:pt x="52" y="286"/>
                      <a:pt x="108" y="329"/>
                      <a:pt x="175" y="329"/>
                    </a:cubicBezTo>
                    <a:cubicBezTo>
                      <a:pt x="196" y="329"/>
                      <a:pt x="217" y="325"/>
                      <a:pt x="239" y="317"/>
                    </a:cubicBezTo>
                    <a:cubicBezTo>
                      <a:pt x="322" y="293"/>
                      <a:pt x="370" y="198"/>
                      <a:pt x="346" y="115"/>
                    </a:cubicBezTo>
                    <a:cubicBezTo>
                      <a:pt x="317" y="39"/>
                      <a:pt x="258" y="1"/>
                      <a:pt x="187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5"/>
              <p:cNvSpPr/>
              <p:nvPr/>
            </p:nvSpPr>
            <p:spPr>
              <a:xfrm>
                <a:off x="3047411" y="2315938"/>
                <a:ext cx="13307" cy="12048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35" extrusionOk="0">
                    <a:moveTo>
                      <a:pt x="176" y="0"/>
                    </a:moveTo>
                    <a:cubicBezTo>
                      <a:pt x="161" y="0"/>
                      <a:pt x="146" y="2"/>
                      <a:pt x="132" y="7"/>
                    </a:cubicBezTo>
                    <a:cubicBezTo>
                      <a:pt x="48" y="42"/>
                      <a:pt x="1" y="126"/>
                      <a:pt x="25" y="221"/>
                    </a:cubicBezTo>
                    <a:cubicBezTo>
                      <a:pt x="54" y="290"/>
                      <a:pt x="132" y="334"/>
                      <a:pt x="199" y="334"/>
                    </a:cubicBezTo>
                    <a:cubicBezTo>
                      <a:pt x="213" y="334"/>
                      <a:pt x="226" y="332"/>
                      <a:pt x="239" y="328"/>
                    </a:cubicBezTo>
                    <a:cubicBezTo>
                      <a:pt x="322" y="292"/>
                      <a:pt x="370" y="209"/>
                      <a:pt x="346" y="114"/>
                    </a:cubicBezTo>
                    <a:cubicBezTo>
                      <a:pt x="317" y="45"/>
                      <a:pt x="247" y="0"/>
                      <a:pt x="176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5"/>
              <p:cNvSpPr/>
              <p:nvPr/>
            </p:nvSpPr>
            <p:spPr>
              <a:xfrm>
                <a:off x="3047843" y="2329857"/>
                <a:ext cx="11617" cy="1032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87" extrusionOk="0">
                    <a:moveTo>
                      <a:pt x="171" y="0"/>
                    </a:moveTo>
                    <a:cubicBezTo>
                      <a:pt x="154" y="0"/>
                      <a:pt x="136" y="4"/>
                      <a:pt x="120" y="12"/>
                    </a:cubicBezTo>
                    <a:cubicBezTo>
                      <a:pt x="48" y="36"/>
                      <a:pt x="1" y="120"/>
                      <a:pt x="36" y="191"/>
                    </a:cubicBezTo>
                    <a:cubicBezTo>
                      <a:pt x="46" y="246"/>
                      <a:pt x="97" y="287"/>
                      <a:pt x="152" y="287"/>
                    </a:cubicBezTo>
                    <a:cubicBezTo>
                      <a:pt x="169" y="287"/>
                      <a:pt x="186" y="283"/>
                      <a:pt x="203" y="274"/>
                    </a:cubicBezTo>
                    <a:cubicBezTo>
                      <a:pt x="286" y="251"/>
                      <a:pt x="322" y="179"/>
                      <a:pt x="298" y="96"/>
                    </a:cubicBezTo>
                    <a:cubicBezTo>
                      <a:pt x="280" y="41"/>
                      <a:pt x="227" y="0"/>
                      <a:pt x="171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5"/>
              <p:cNvSpPr/>
              <p:nvPr/>
            </p:nvSpPr>
            <p:spPr>
              <a:xfrm>
                <a:off x="3048274" y="2349566"/>
                <a:ext cx="5611" cy="431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0" extrusionOk="0">
                    <a:moveTo>
                      <a:pt x="60" y="0"/>
                    </a:moveTo>
                    <a:cubicBezTo>
                      <a:pt x="24" y="0"/>
                      <a:pt x="1" y="48"/>
                      <a:pt x="24" y="72"/>
                    </a:cubicBezTo>
                    <a:cubicBezTo>
                      <a:pt x="36" y="107"/>
                      <a:pt x="48" y="119"/>
                      <a:pt x="96" y="119"/>
                    </a:cubicBezTo>
                    <a:cubicBezTo>
                      <a:pt x="144" y="119"/>
                      <a:pt x="155" y="72"/>
                      <a:pt x="144" y="48"/>
                    </a:cubicBezTo>
                    <a:cubicBezTo>
                      <a:pt x="144" y="0"/>
                      <a:pt x="108" y="0"/>
                      <a:pt x="60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5"/>
              <p:cNvSpPr/>
              <p:nvPr/>
            </p:nvSpPr>
            <p:spPr>
              <a:xfrm>
                <a:off x="3036730" y="2359420"/>
                <a:ext cx="13739" cy="14134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93" extrusionOk="0">
                    <a:moveTo>
                      <a:pt x="191" y="0"/>
                    </a:moveTo>
                    <a:cubicBezTo>
                      <a:pt x="84" y="0"/>
                      <a:pt x="0" y="95"/>
                      <a:pt x="0" y="202"/>
                    </a:cubicBezTo>
                    <a:cubicBezTo>
                      <a:pt x="0" y="310"/>
                      <a:pt x="84" y="393"/>
                      <a:pt x="191" y="393"/>
                    </a:cubicBezTo>
                    <a:cubicBezTo>
                      <a:pt x="298" y="393"/>
                      <a:pt x="381" y="310"/>
                      <a:pt x="381" y="202"/>
                    </a:cubicBezTo>
                    <a:cubicBezTo>
                      <a:pt x="381" y="95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5"/>
              <p:cNvSpPr/>
              <p:nvPr/>
            </p:nvSpPr>
            <p:spPr>
              <a:xfrm>
                <a:off x="3078269" y="2340143"/>
                <a:ext cx="12012" cy="999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78" extrusionOk="0">
                    <a:moveTo>
                      <a:pt x="175" y="0"/>
                    </a:moveTo>
                    <a:cubicBezTo>
                      <a:pt x="157" y="0"/>
                      <a:pt x="139" y="4"/>
                      <a:pt x="119" y="12"/>
                    </a:cubicBezTo>
                    <a:cubicBezTo>
                      <a:pt x="48" y="36"/>
                      <a:pt x="0" y="107"/>
                      <a:pt x="36" y="191"/>
                    </a:cubicBezTo>
                    <a:cubicBezTo>
                      <a:pt x="46" y="251"/>
                      <a:pt x="114" y="277"/>
                      <a:pt x="178" y="277"/>
                    </a:cubicBezTo>
                    <a:cubicBezTo>
                      <a:pt x="191" y="277"/>
                      <a:pt x="203" y="276"/>
                      <a:pt x="214" y="274"/>
                    </a:cubicBezTo>
                    <a:cubicBezTo>
                      <a:pt x="286" y="250"/>
                      <a:pt x="333" y="167"/>
                      <a:pt x="298" y="96"/>
                    </a:cubicBezTo>
                    <a:cubicBezTo>
                      <a:pt x="279" y="41"/>
                      <a:pt x="233" y="0"/>
                      <a:pt x="175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5"/>
              <p:cNvSpPr/>
              <p:nvPr/>
            </p:nvSpPr>
            <p:spPr>
              <a:xfrm>
                <a:off x="3067552" y="2325901"/>
                <a:ext cx="8164" cy="7517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09" extrusionOk="0">
                    <a:moveTo>
                      <a:pt x="114" y="0"/>
                    </a:moveTo>
                    <a:cubicBezTo>
                      <a:pt x="104" y="0"/>
                      <a:pt x="94" y="1"/>
                      <a:pt x="84" y="3"/>
                    </a:cubicBezTo>
                    <a:cubicBezTo>
                      <a:pt x="36" y="15"/>
                      <a:pt x="0" y="75"/>
                      <a:pt x="24" y="134"/>
                    </a:cubicBezTo>
                    <a:cubicBezTo>
                      <a:pt x="33" y="178"/>
                      <a:pt x="66" y="208"/>
                      <a:pt x="107" y="208"/>
                    </a:cubicBezTo>
                    <a:cubicBezTo>
                      <a:pt x="122" y="208"/>
                      <a:pt x="139" y="204"/>
                      <a:pt x="155" y="194"/>
                    </a:cubicBezTo>
                    <a:cubicBezTo>
                      <a:pt x="203" y="182"/>
                      <a:pt x="227" y="122"/>
                      <a:pt x="215" y="63"/>
                    </a:cubicBezTo>
                    <a:cubicBezTo>
                      <a:pt x="205" y="23"/>
                      <a:pt x="162" y="0"/>
                      <a:pt x="114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5"/>
              <p:cNvSpPr/>
              <p:nvPr/>
            </p:nvSpPr>
            <p:spPr>
              <a:xfrm>
                <a:off x="3065394" y="2303315"/>
                <a:ext cx="17191" cy="1715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7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8"/>
                    </a:cubicBezTo>
                    <a:cubicBezTo>
                      <a:pt x="1" y="369"/>
                      <a:pt x="108" y="477"/>
                      <a:pt x="239" y="477"/>
                    </a:cubicBezTo>
                    <a:cubicBezTo>
                      <a:pt x="370" y="477"/>
                      <a:pt x="477" y="369"/>
                      <a:pt x="477" y="238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5"/>
              <p:cNvSpPr/>
              <p:nvPr/>
            </p:nvSpPr>
            <p:spPr>
              <a:xfrm>
                <a:off x="3056402" y="2336546"/>
                <a:ext cx="17587" cy="1539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28" extrusionOk="0">
                    <a:moveTo>
                      <a:pt x="256" y="1"/>
                    </a:moveTo>
                    <a:cubicBezTo>
                      <a:pt x="230" y="1"/>
                      <a:pt x="205" y="6"/>
                      <a:pt x="179" y="17"/>
                    </a:cubicBezTo>
                    <a:cubicBezTo>
                      <a:pt x="60" y="65"/>
                      <a:pt x="1" y="184"/>
                      <a:pt x="48" y="291"/>
                    </a:cubicBezTo>
                    <a:cubicBezTo>
                      <a:pt x="69" y="372"/>
                      <a:pt x="158" y="427"/>
                      <a:pt x="257" y="427"/>
                    </a:cubicBezTo>
                    <a:cubicBezTo>
                      <a:pt x="275" y="427"/>
                      <a:pt x="293" y="425"/>
                      <a:pt x="310" y="422"/>
                    </a:cubicBezTo>
                    <a:cubicBezTo>
                      <a:pt x="429" y="374"/>
                      <a:pt x="489" y="255"/>
                      <a:pt x="453" y="148"/>
                    </a:cubicBezTo>
                    <a:cubicBezTo>
                      <a:pt x="417" y="57"/>
                      <a:pt x="338" y="1"/>
                      <a:pt x="256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5"/>
              <p:cNvSpPr/>
              <p:nvPr/>
            </p:nvSpPr>
            <p:spPr>
              <a:xfrm>
                <a:off x="3060287" y="2356615"/>
                <a:ext cx="13307" cy="11868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30" extrusionOk="0">
                    <a:moveTo>
                      <a:pt x="179" y="1"/>
                    </a:moveTo>
                    <a:cubicBezTo>
                      <a:pt x="164" y="1"/>
                      <a:pt x="148" y="2"/>
                      <a:pt x="131" y="7"/>
                    </a:cubicBezTo>
                    <a:cubicBezTo>
                      <a:pt x="48" y="42"/>
                      <a:pt x="0" y="126"/>
                      <a:pt x="24" y="221"/>
                    </a:cubicBezTo>
                    <a:cubicBezTo>
                      <a:pt x="56" y="285"/>
                      <a:pt x="126" y="330"/>
                      <a:pt x="209" y="330"/>
                    </a:cubicBezTo>
                    <a:cubicBezTo>
                      <a:pt x="219" y="330"/>
                      <a:pt x="228" y="329"/>
                      <a:pt x="238" y="328"/>
                    </a:cubicBezTo>
                    <a:cubicBezTo>
                      <a:pt x="321" y="292"/>
                      <a:pt x="369" y="209"/>
                      <a:pt x="345" y="114"/>
                    </a:cubicBezTo>
                    <a:cubicBezTo>
                      <a:pt x="316" y="45"/>
                      <a:pt x="254" y="1"/>
                      <a:pt x="179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5"/>
              <p:cNvSpPr/>
              <p:nvPr/>
            </p:nvSpPr>
            <p:spPr>
              <a:xfrm>
                <a:off x="2591807" y="2315183"/>
                <a:ext cx="330734" cy="325591"/>
              </a:xfrm>
              <a:custGeom>
                <a:avLst/>
                <a:gdLst/>
                <a:ahLst/>
                <a:cxnLst/>
                <a:rect l="l" t="t" r="r" b="b"/>
                <a:pathLst>
                  <a:path w="9196" h="9053" extrusionOk="0">
                    <a:moveTo>
                      <a:pt x="4448" y="1"/>
                    </a:moveTo>
                    <a:cubicBezTo>
                      <a:pt x="3941" y="1"/>
                      <a:pt x="3430" y="251"/>
                      <a:pt x="3156" y="825"/>
                    </a:cubicBezTo>
                    <a:cubicBezTo>
                      <a:pt x="2632" y="1909"/>
                      <a:pt x="3370" y="3242"/>
                      <a:pt x="3370" y="3242"/>
                    </a:cubicBezTo>
                    <a:cubicBezTo>
                      <a:pt x="2660" y="2844"/>
                      <a:pt x="1882" y="2593"/>
                      <a:pt x="1257" y="2593"/>
                    </a:cubicBezTo>
                    <a:cubicBezTo>
                      <a:pt x="573" y="2593"/>
                      <a:pt x="73" y="2895"/>
                      <a:pt x="48" y="3635"/>
                    </a:cubicBezTo>
                    <a:cubicBezTo>
                      <a:pt x="1" y="5052"/>
                      <a:pt x="2263" y="5445"/>
                      <a:pt x="2263" y="5445"/>
                    </a:cubicBezTo>
                    <a:cubicBezTo>
                      <a:pt x="2263" y="5445"/>
                      <a:pt x="941" y="6481"/>
                      <a:pt x="786" y="7290"/>
                    </a:cubicBezTo>
                    <a:cubicBezTo>
                      <a:pt x="657" y="8034"/>
                      <a:pt x="1278" y="8669"/>
                      <a:pt x="2253" y="8669"/>
                    </a:cubicBezTo>
                    <a:cubicBezTo>
                      <a:pt x="2355" y="8669"/>
                      <a:pt x="2462" y="8662"/>
                      <a:pt x="2572" y="8648"/>
                    </a:cubicBezTo>
                    <a:cubicBezTo>
                      <a:pt x="3739" y="8505"/>
                      <a:pt x="4442" y="6778"/>
                      <a:pt x="4442" y="6778"/>
                    </a:cubicBezTo>
                    <a:cubicBezTo>
                      <a:pt x="4442" y="6778"/>
                      <a:pt x="4584" y="7028"/>
                      <a:pt x="5096" y="8183"/>
                    </a:cubicBezTo>
                    <a:cubicBezTo>
                      <a:pt x="5342" y="8755"/>
                      <a:pt x="5842" y="9053"/>
                      <a:pt x="6328" y="9053"/>
                    </a:cubicBezTo>
                    <a:cubicBezTo>
                      <a:pt x="6834" y="9053"/>
                      <a:pt x="7326" y="8732"/>
                      <a:pt x="7502" y="8064"/>
                    </a:cubicBezTo>
                    <a:cubicBezTo>
                      <a:pt x="7847" y="6755"/>
                      <a:pt x="6478" y="5778"/>
                      <a:pt x="6478" y="5778"/>
                    </a:cubicBezTo>
                    <a:lnTo>
                      <a:pt x="6478" y="5778"/>
                    </a:lnTo>
                    <a:cubicBezTo>
                      <a:pt x="6545" y="5784"/>
                      <a:pt x="6613" y="5787"/>
                      <a:pt x="6680" y="5787"/>
                    </a:cubicBezTo>
                    <a:cubicBezTo>
                      <a:pt x="8087" y="5787"/>
                      <a:pt x="9196" y="4506"/>
                      <a:pt x="8514" y="3528"/>
                    </a:cubicBezTo>
                    <a:cubicBezTo>
                      <a:pt x="8266" y="3167"/>
                      <a:pt x="7820" y="3050"/>
                      <a:pt x="7347" y="3050"/>
                    </a:cubicBezTo>
                    <a:cubicBezTo>
                      <a:pt x="6477" y="3050"/>
                      <a:pt x="5513" y="3445"/>
                      <a:pt x="5513" y="3445"/>
                    </a:cubicBezTo>
                    <a:cubicBezTo>
                      <a:pt x="5513" y="3445"/>
                      <a:pt x="6228" y="1325"/>
                      <a:pt x="5644" y="563"/>
                    </a:cubicBezTo>
                    <a:cubicBezTo>
                      <a:pt x="5367" y="207"/>
                      <a:pt x="4909" y="1"/>
                      <a:pt x="4448" y="1"/>
                    </a:cubicBezTo>
                    <a:close/>
                  </a:path>
                </a:pathLst>
              </a:custGeom>
              <a:solidFill>
                <a:srgbClr val="2D4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5"/>
              <p:cNvSpPr/>
              <p:nvPr/>
            </p:nvSpPr>
            <p:spPr>
              <a:xfrm>
                <a:off x="2763108" y="2446743"/>
                <a:ext cx="16292" cy="1632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54" extrusionOk="0">
                    <a:moveTo>
                      <a:pt x="226" y="1"/>
                    </a:moveTo>
                    <a:cubicBezTo>
                      <a:pt x="95" y="1"/>
                      <a:pt x="0" y="108"/>
                      <a:pt x="0" y="227"/>
                    </a:cubicBezTo>
                    <a:cubicBezTo>
                      <a:pt x="0" y="346"/>
                      <a:pt x="95" y="453"/>
                      <a:pt x="226" y="453"/>
                    </a:cubicBezTo>
                    <a:cubicBezTo>
                      <a:pt x="345" y="453"/>
                      <a:pt x="453" y="346"/>
                      <a:pt x="453" y="227"/>
                    </a:cubicBezTo>
                    <a:cubicBezTo>
                      <a:pt x="453" y="108"/>
                      <a:pt x="345" y="1"/>
                      <a:pt x="226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5"/>
              <p:cNvSpPr/>
              <p:nvPr/>
            </p:nvSpPr>
            <p:spPr>
              <a:xfrm>
                <a:off x="2754944" y="2464042"/>
                <a:ext cx="10754" cy="956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66" extrusionOk="0">
                    <a:moveTo>
                      <a:pt x="152" y="1"/>
                    </a:moveTo>
                    <a:cubicBezTo>
                      <a:pt x="138" y="1"/>
                      <a:pt x="123" y="3"/>
                      <a:pt x="108" y="8"/>
                    </a:cubicBezTo>
                    <a:cubicBezTo>
                      <a:pt x="37" y="32"/>
                      <a:pt x="1" y="103"/>
                      <a:pt x="25" y="175"/>
                    </a:cubicBezTo>
                    <a:cubicBezTo>
                      <a:pt x="44" y="231"/>
                      <a:pt x="92" y="265"/>
                      <a:pt x="147" y="265"/>
                    </a:cubicBezTo>
                    <a:cubicBezTo>
                      <a:pt x="162" y="265"/>
                      <a:pt x="176" y="263"/>
                      <a:pt x="191" y="258"/>
                    </a:cubicBezTo>
                    <a:cubicBezTo>
                      <a:pt x="263" y="234"/>
                      <a:pt x="299" y="163"/>
                      <a:pt x="275" y="91"/>
                    </a:cubicBezTo>
                    <a:cubicBezTo>
                      <a:pt x="256" y="35"/>
                      <a:pt x="207" y="1"/>
                      <a:pt x="152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5"/>
              <p:cNvSpPr/>
              <p:nvPr/>
            </p:nvSpPr>
            <p:spPr>
              <a:xfrm>
                <a:off x="2728833" y="2457101"/>
                <a:ext cx="17587" cy="15321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26" extrusionOk="0">
                    <a:moveTo>
                      <a:pt x="242" y="0"/>
                    </a:moveTo>
                    <a:cubicBezTo>
                      <a:pt x="221" y="0"/>
                      <a:pt x="200" y="4"/>
                      <a:pt x="179" y="11"/>
                    </a:cubicBezTo>
                    <a:cubicBezTo>
                      <a:pt x="60" y="58"/>
                      <a:pt x="1" y="177"/>
                      <a:pt x="48" y="284"/>
                    </a:cubicBezTo>
                    <a:cubicBezTo>
                      <a:pt x="86" y="370"/>
                      <a:pt x="171" y="426"/>
                      <a:pt x="252" y="426"/>
                    </a:cubicBezTo>
                    <a:cubicBezTo>
                      <a:pt x="272" y="426"/>
                      <a:pt x="291" y="422"/>
                      <a:pt x="310" y="415"/>
                    </a:cubicBezTo>
                    <a:cubicBezTo>
                      <a:pt x="429" y="368"/>
                      <a:pt x="489" y="261"/>
                      <a:pt x="453" y="153"/>
                    </a:cubicBezTo>
                    <a:cubicBezTo>
                      <a:pt x="415" y="58"/>
                      <a:pt x="330" y="0"/>
                      <a:pt x="242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5"/>
              <p:cNvSpPr/>
              <p:nvPr/>
            </p:nvSpPr>
            <p:spPr>
              <a:xfrm>
                <a:off x="2733545" y="2476054"/>
                <a:ext cx="12444" cy="10861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02" extrusionOk="0">
                    <a:moveTo>
                      <a:pt x="170" y="0"/>
                    </a:moveTo>
                    <a:cubicBezTo>
                      <a:pt x="154" y="0"/>
                      <a:pt x="137" y="3"/>
                      <a:pt x="120" y="7"/>
                    </a:cubicBezTo>
                    <a:cubicBezTo>
                      <a:pt x="48" y="43"/>
                      <a:pt x="1" y="127"/>
                      <a:pt x="36" y="198"/>
                    </a:cubicBezTo>
                    <a:cubicBezTo>
                      <a:pt x="45" y="271"/>
                      <a:pt x="103" y="302"/>
                      <a:pt x="167" y="302"/>
                    </a:cubicBezTo>
                    <a:cubicBezTo>
                      <a:pt x="187" y="302"/>
                      <a:pt x="207" y="299"/>
                      <a:pt x="227" y="293"/>
                    </a:cubicBezTo>
                    <a:cubicBezTo>
                      <a:pt x="298" y="258"/>
                      <a:pt x="346" y="174"/>
                      <a:pt x="322" y="103"/>
                    </a:cubicBezTo>
                    <a:cubicBezTo>
                      <a:pt x="294" y="36"/>
                      <a:pt x="235" y="0"/>
                      <a:pt x="170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5"/>
              <p:cNvSpPr/>
              <p:nvPr/>
            </p:nvSpPr>
            <p:spPr>
              <a:xfrm>
                <a:off x="2714267" y="2480586"/>
                <a:ext cx="18450" cy="1801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51" y="1"/>
                    </a:moveTo>
                    <a:cubicBezTo>
                      <a:pt x="120" y="1"/>
                      <a:pt x="1" y="120"/>
                      <a:pt x="1" y="251"/>
                    </a:cubicBezTo>
                    <a:cubicBezTo>
                      <a:pt x="1" y="393"/>
                      <a:pt x="120" y="501"/>
                      <a:pt x="251" y="501"/>
                    </a:cubicBezTo>
                    <a:cubicBezTo>
                      <a:pt x="394" y="501"/>
                      <a:pt x="513" y="393"/>
                      <a:pt x="513" y="251"/>
                    </a:cubicBezTo>
                    <a:cubicBezTo>
                      <a:pt x="513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5"/>
              <p:cNvSpPr/>
              <p:nvPr/>
            </p:nvSpPr>
            <p:spPr>
              <a:xfrm>
                <a:off x="2715994" y="2503891"/>
                <a:ext cx="12444" cy="10861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02" extrusionOk="0">
                    <a:moveTo>
                      <a:pt x="165" y="0"/>
                    </a:moveTo>
                    <a:cubicBezTo>
                      <a:pt x="150" y="0"/>
                      <a:pt x="134" y="3"/>
                      <a:pt x="119" y="7"/>
                    </a:cubicBezTo>
                    <a:cubicBezTo>
                      <a:pt x="48" y="43"/>
                      <a:pt x="0" y="126"/>
                      <a:pt x="36" y="198"/>
                    </a:cubicBezTo>
                    <a:cubicBezTo>
                      <a:pt x="54" y="271"/>
                      <a:pt x="114" y="302"/>
                      <a:pt x="173" y="302"/>
                    </a:cubicBezTo>
                    <a:cubicBezTo>
                      <a:pt x="192" y="302"/>
                      <a:pt x="210" y="299"/>
                      <a:pt x="227" y="293"/>
                    </a:cubicBezTo>
                    <a:cubicBezTo>
                      <a:pt x="298" y="257"/>
                      <a:pt x="346" y="174"/>
                      <a:pt x="310" y="103"/>
                    </a:cubicBezTo>
                    <a:cubicBezTo>
                      <a:pt x="291" y="36"/>
                      <a:pt x="227" y="0"/>
                      <a:pt x="165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5"/>
              <p:cNvSpPr/>
              <p:nvPr/>
            </p:nvSpPr>
            <p:spPr>
              <a:xfrm>
                <a:off x="2732681" y="2492850"/>
                <a:ext cx="17587" cy="15429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29" extrusionOk="0">
                    <a:moveTo>
                      <a:pt x="255" y="0"/>
                    </a:moveTo>
                    <a:cubicBezTo>
                      <a:pt x="230" y="0"/>
                      <a:pt x="204" y="6"/>
                      <a:pt x="179" y="17"/>
                    </a:cubicBezTo>
                    <a:cubicBezTo>
                      <a:pt x="60" y="64"/>
                      <a:pt x="1" y="183"/>
                      <a:pt x="48" y="291"/>
                    </a:cubicBezTo>
                    <a:cubicBezTo>
                      <a:pt x="68" y="387"/>
                      <a:pt x="149" y="429"/>
                      <a:pt x="242" y="429"/>
                    </a:cubicBezTo>
                    <a:cubicBezTo>
                      <a:pt x="264" y="429"/>
                      <a:pt x="287" y="426"/>
                      <a:pt x="310" y="422"/>
                    </a:cubicBezTo>
                    <a:cubicBezTo>
                      <a:pt x="429" y="374"/>
                      <a:pt x="489" y="255"/>
                      <a:pt x="441" y="148"/>
                    </a:cubicBezTo>
                    <a:cubicBezTo>
                      <a:pt x="414" y="57"/>
                      <a:pt x="338" y="0"/>
                      <a:pt x="255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5"/>
              <p:cNvSpPr/>
              <p:nvPr/>
            </p:nvSpPr>
            <p:spPr>
              <a:xfrm>
                <a:off x="2730128" y="2516515"/>
                <a:ext cx="21435" cy="19601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45" extrusionOk="0">
                    <a:moveTo>
                      <a:pt x="291" y="0"/>
                    </a:moveTo>
                    <a:cubicBezTo>
                      <a:pt x="262" y="0"/>
                      <a:pt x="233" y="4"/>
                      <a:pt x="203" y="14"/>
                    </a:cubicBezTo>
                    <a:cubicBezTo>
                      <a:pt x="72" y="61"/>
                      <a:pt x="0" y="204"/>
                      <a:pt x="36" y="359"/>
                    </a:cubicBezTo>
                    <a:cubicBezTo>
                      <a:pt x="73" y="470"/>
                      <a:pt x="175" y="545"/>
                      <a:pt x="285" y="545"/>
                    </a:cubicBezTo>
                    <a:cubicBezTo>
                      <a:pt x="317" y="545"/>
                      <a:pt x="349" y="539"/>
                      <a:pt x="381" y="526"/>
                    </a:cubicBezTo>
                    <a:cubicBezTo>
                      <a:pt x="512" y="478"/>
                      <a:pt x="596" y="323"/>
                      <a:pt x="548" y="180"/>
                    </a:cubicBezTo>
                    <a:cubicBezTo>
                      <a:pt x="510" y="75"/>
                      <a:pt x="409" y="0"/>
                      <a:pt x="291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5"/>
              <p:cNvSpPr/>
              <p:nvPr/>
            </p:nvSpPr>
            <p:spPr>
              <a:xfrm>
                <a:off x="2749405" y="2504143"/>
                <a:ext cx="13739" cy="13739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81"/>
                      <a:pt x="191" y="381"/>
                    </a:cubicBezTo>
                    <a:cubicBezTo>
                      <a:pt x="298" y="381"/>
                      <a:pt x="381" y="298"/>
                      <a:pt x="381" y="191"/>
                    </a:cubicBezTo>
                    <a:cubicBezTo>
                      <a:pt x="381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5"/>
              <p:cNvSpPr/>
              <p:nvPr/>
            </p:nvSpPr>
            <p:spPr>
              <a:xfrm>
                <a:off x="2748110" y="2481881"/>
                <a:ext cx="15033" cy="13559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77" extrusionOk="0">
                    <a:moveTo>
                      <a:pt x="213" y="0"/>
                    </a:moveTo>
                    <a:cubicBezTo>
                      <a:pt x="193" y="0"/>
                      <a:pt x="174" y="4"/>
                      <a:pt x="155" y="12"/>
                    </a:cubicBezTo>
                    <a:cubicBezTo>
                      <a:pt x="48" y="60"/>
                      <a:pt x="0" y="155"/>
                      <a:pt x="36" y="250"/>
                    </a:cubicBezTo>
                    <a:cubicBezTo>
                      <a:pt x="55" y="336"/>
                      <a:pt x="128" y="376"/>
                      <a:pt x="212" y="376"/>
                    </a:cubicBezTo>
                    <a:cubicBezTo>
                      <a:pt x="232" y="376"/>
                      <a:pt x="253" y="374"/>
                      <a:pt x="274" y="369"/>
                    </a:cubicBezTo>
                    <a:cubicBezTo>
                      <a:pt x="369" y="322"/>
                      <a:pt x="417" y="215"/>
                      <a:pt x="393" y="131"/>
                    </a:cubicBezTo>
                    <a:cubicBezTo>
                      <a:pt x="356" y="48"/>
                      <a:pt x="283" y="0"/>
                      <a:pt x="213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5"/>
              <p:cNvSpPr/>
              <p:nvPr/>
            </p:nvSpPr>
            <p:spPr>
              <a:xfrm>
                <a:off x="2768215" y="2478033"/>
                <a:ext cx="13343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58" extrusionOk="0">
                    <a:moveTo>
                      <a:pt x="191" y="0"/>
                    </a:moveTo>
                    <a:cubicBezTo>
                      <a:pt x="84" y="0"/>
                      <a:pt x="1" y="72"/>
                      <a:pt x="1" y="179"/>
                    </a:cubicBezTo>
                    <a:cubicBezTo>
                      <a:pt x="1" y="274"/>
                      <a:pt x="84" y="357"/>
                      <a:pt x="191" y="357"/>
                    </a:cubicBezTo>
                    <a:cubicBezTo>
                      <a:pt x="287" y="357"/>
                      <a:pt x="370" y="274"/>
                      <a:pt x="370" y="179"/>
                    </a:cubicBezTo>
                    <a:cubicBezTo>
                      <a:pt x="370" y="72"/>
                      <a:pt x="287" y="0"/>
                      <a:pt x="191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5"/>
              <p:cNvSpPr/>
              <p:nvPr/>
            </p:nvSpPr>
            <p:spPr>
              <a:xfrm>
                <a:off x="2767388" y="2493641"/>
                <a:ext cx="12444" cy="1096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05" extrusionOk="0">
                    <a:moveTo>
                      <a:pt x="159" y="0"/>
                    </a:moveTo>
                    <a:cubicBezTo>
                      <a:pt x="145" y="0"/>
                      <a:pt x="132" y="2"/>
                      <a:pt x="119" y="7"/>
                    </a:cubicBezTo>
                    <a:cubicBezTo>
                      <a:pt x="48" y="42"/>
                      <a:pt x="0" y="126"/>
                      <a:pt x="36" y="209"/>
                    </a:cubicBezTo>
                    <a:cubicBezTo>
                      <a:pt x="54" y="264"/>
                      <a:pt x="114" y="305"/>
                      <a:pt x="174" y="305"/>
                    </a:cubicBezTo>
                    <a:cubicBezTo>
                      <a:pt x="192" y="305"/>
                      <a:pt x="210" y="301"/>
                      <a:pt x="226" y="292"/>
                    </a:cubicBezTo>
                    <a:cubicBezTo>
                      <a:pt x="298" y="269"/>
                      <a:pt x="345" y="173"/>
                      <a:pt x="310" y="102"/>
                    </a:cubicBezTo>
                    <a:cubicBezTo>
                      <a:pt x="290" y="43"/>
                      <a:pt x="222" y="0"/>
                      <a:pt x="159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5"/>
              <p:cNvSpPr/>
              <p:nvPr/>
            </p:nvSpPr>
            <p:spPr>
              <a:xfrm>
                <a:off x="2768646" y="2514069"/>
                <a:ext cx="5611" cy="510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42" extrusionOk="0">
                    <a:moveTo>
                      <a:pt x="84" y="1"/>
                    </a:moveTo>
                    <a:cubicBezTo>
                      <a:pt x="75" y="1"/>
                      <a:pt x="67" y="4"/>
                      <a:pt x="60" y="10"/>
                    </a:cubicBezTo>
                    <a:cubicBezTo>
                      <a:pt x="13" y="22"/>
                      <a:pt x="1" y="70"/>
                      <a:pt x="13" y="93"/>
                    </a:cubicBezTo>
                    <a:cubicBezTo>
                      <a:pt x="25" y="129"/>
                      <a:pt x="72" y="141"/>
                      <a:pt x="96" y="141"/>
                    </a:cubicBezTo>
                    <a:cubicBezTo>
                      <a:pt x="144" y="129"/>
                      <a:pt x="156" y="82"/>
                      <a:pt x="144" y="58"/>
                    </a:cubicBezTo>
                    <a:cubicBezTo>
                      <a:pt x="135" y="23"/>
                      <a:pt x="107" y="1"/>
                      <a:pt x="84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5"/>
              <p:cNvSpPr/>
              <p:nvPr/>
            </p:nvSpPr>
            <p:spPr>
              <a:xfrm>
                <a:off x="2755807" y="2525974"/>
                <a:ext cx="15033" cy="15033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3" y="1"/>
                    </a:moveTo>
                    <a:cubicBezTo>
                      <a:pt x="84" y="1"/>
                      <a:pt x="1" y="96"/>
                      <a:pt x="1" y="215"/>
                    </a:cubicBezTo>
                    <a:cubicBezTo>
                      <a:pt x="1" y="322"/>
                      <a:pt x="84" y="417"/>
                      <a:pt x="203" y="417"/>
                    </a:cubicBezTo>
                    <a:cubicBezTo>
                      <a:pt x="322" y="417"/>
                      <a:pt x="417" y="322"/>
                      <a:pt x="417" y="215"/>
                    </a:cubicBezTo>
                    <a:cubicBezTo>
                      <a:pt x="417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5"/>
              <p:cNvSpPr/>
              <p:nvPr/>
            </p:nvSpPr>
            <p:spPr>
              <a:xfrm>
                <a:off x="2801195" y="2504359"/>
                <a:ext cx="12444" cy="1096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05" extrusionOk="0">
                    <a:moveTo>
                      <a:pt x="159" y="0"/>
                    </a:moveTo>
                    <a:cubicBezTo>
                      <a:pt x="146" y="0"/>
                      <a:pt x="132" y="2"/>
                      <a:pt x="120" y="6"/>
                    </a:cubicBezTo>
                    <a:cubicBezTo>
                      <a:pt x="48" y="42"/>
                      <a:pt x="1" y="125"/>
                      <a:pt x="25" y="209"/>
                    </a:cubicBezTo>
                    <a:cubicBezTo>
                      <a:pt x="52" y="263"/>
                      <a:pt x="100" y="304"/>
                      <a:pt x="164" y="304"/>
                    </a:cubicBezTo>
                    <a:cubicBezTo>
                      <a:pt x="184" y="304"/>
                      <a:pt x="205" y="300"/>
                      <a:pt x="227" y="292"/>
                    </a:cubicBezTo>
                    <a:cubicBezTo>
                      <a:pt x="298" y="268"/>
                      <a:pt x="346" y="173"/>
                      <a:pt x="310" y="102"/>
                    </a:cubicBezTo>
                    <a:cubicBezTo>
                      <a:pt x="291" y="43"/>
                      <a:pt x="223" y="0"/>
                      <a:pt x="159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5"/>
              <p:cNvSpPr/>
              <p:nvPr/>
            </p:nvSpPr>
            <p:spPr>
              <a:xfrm>
                <a:off x="2789218" y="2488606"/>
                <a:ext cx="9459" cy="852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37" extrusionOk="0">
                    <a:moveTo>
                      <a:pt x="125" y="1"/>
                    </a:moveTo>
                    <a:cubicBezTo>
                      <a:pt x="115" y="1"/>
                      <a:pt x="106" y="2"/>
                      <a:pt x="96" y="4"/>
                    </a:cubicBezTo>
                    <a:cubicBezTo>
                      <a:pt x="36" y="28"/>
                      <a:pt x="0" y="87"/>
                      <a:pt x="24" y="147"/>
                    </a:cubicBezTo>
                    <a:cubicBezTo>
                      <a:pt x="34" y="195"/>
                      <a:pt x="84" y="236"/>
                      <a:pt x="134" y="236"/>
                    </a:cubicBezTo>
                    <a:cubicBezTo>
                      <a:pt x="145" y="236"/>
                      <a:pt x="156" y="234"/>
                      <a:pt x="167" y="230"/>
                    </a:cubicBezTo>
                    <a:cubicBezTo>
                      <a:pt x="227" y="194"/>
                      <a:pt x="262" y="135"/>
                      <a:pt x="238" y="75"/>
                    </a:cubicBezTo>
                    <a:cubicBezTo>
                      <a:pt x="219" y="26"/>
                      <a:pt x="174" y="1"/>
                      <a:pt x="125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5"/>
              <p:cNvSpPr/>
              <p:nvPr/>
            </p:nvSpPr>
            <p:spPr>
              <a:xfrm>
                <a:off x="2786233" y="2464654"/>
                <a:ext cx="21004" cy="1863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18" extrusionOk="0">
                    <a:moveTo>
                      <a:pt x="291" y="0"/>
                    </a:moveTo>
                    <a:cubicBezTo>
                      <a:pt x="262" y="0"/>
                      <a:pt x="232" y="5"/>
                      <a:pt x="202" y="15"/>
                    </a:cubicBezTo>
                    <a:cubicBezTo>
                      <a:pt x="71" y="63"/>
                      <a:pt x="0" y="205"/>
                      <a:pt x="48" y="336"/>
                    </a:cubicBezTo>
                    <a:cubicBezTo>
                      <a:pt x="76" y="449"/>
                      <a:pt x="179" y="518"/>
                      <a:pt x="285" y="518"/>
                    </a:cubicBezTo>
                    <a:cubicBezTo>
                      <a:pt x="313" y="518"/>
                      <a:pt x="342" y="513"/>
                      <a:pt x="369" y="503"/>
                    </a:cubicBezTo>
                    <a:cubicBezTo>
                      <a:pt x="500" y="455"/>
                      <a:pt x="583" y="313"/>
                      <a:pt x="536" y="182"/>
                    </a:cubicBezTo>
                    <a:cubicBezTo>
                      <a:pt x="498" y="69"/>
                      <a:pt x="401" y="0"/>
                      <a:pt x="291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5"/>
              <p:cNvSpPr/>
              <p:nvPr/>
            </p:nvSpPr>
            <p:spPr>
              <a:xfrm>
                <a:off x="2778501" y="2500726"/>
                <a:ext cx="16328" cy="16292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53" extrusionOk="0">
                    <a:moveTo>
                      <a:pt x="227" y="0"/>
                    </a:moveTo>
                    <a:cubicBezTo>
                      <a:pt x="108" y="0"/>
                      <a:pt x="1" y="107"/>
                      <a:pt x="1" y="226"/>
                    </a:cubicBezTo>
                    <a:cubicBezTo>
                      <a:pt x="1" y="357"/>
                      <a:pt x="108" y="453"/>
                      <a:pt x="227" y="453"/>
                    </a:cubicBezTo>
                    <a:cubicBezTo>
                      <a:pt x="346" y="453"/>
                      <a:pt x="453" y="357"/>
                      <a:pt x="453" y="226"/>
                    </a:cubicBezTo>
                    <a:cubicBezTo>
                      <a:pt x="453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5"/>
              <p:cNvSpPr/>
              <p:nvPr/>
            </p:nvSpPr>
            <p:spPr>
              <a:xfrm>
                <a:off x="2781522" y="2522557"/>
                <a:ext cx="13739" cy="12444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46" extrusionOk="0">
                    <a:moveTo>
                      <a:pt x="190" y="0"/>
                    </a:moveTo>
                    <a:cubicBezTo>
                      <a:pt x="170" y="0"/>
                      <a:pt x="150" y="4"/>
                      <a:pt x="131" y="12"/>
                    </a:cubicBezTo>
                    <a:cubicBezTo>
                      <a:pt x="36" y="36"/>
                      <a:pt x="0" y="143"/>
                      <a:pt x="24" y="238"/>
                    </a:cubicBezTo>
                    <a:cubicBezTo>
                      <a:pt x="51" y="303"/>
                      <a:pt x="114" y="346"/>
                      <a:pt x="185" y="346"/>
                    </a:cubicBezTo>
                    <a:cubicBezTo>
                      <a:pt x="206" y="346"/>
                      <a:pt x="228" y="342"/>
                      <a:pt x="250" y="334"/>
                    </a:cubicBezTo>
                    <a:cubicBezTo>
                      <a:pt x="333" y="310"/>
                      <a:pt x="381" y="203"/>
                      <a:pt x="357" y="119"/>
                    </a:cubicBezTo>
                    <a:cubicBezTo>
                      <a:pt x="330" y="46"/>
                      <a:pt x="259" y="0"/>
                      <a:pt x="190" y="0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15"/>
            <p:cNvGrpSpPr/>
            <p:nvPr/>
          </p:nvGrpSpPr>
          <p:grpSpPr>
            <a:xfrm rot="2131511">
              <a:off x="7530634" y="1755707"/>
              <a:ext cx="790318" cy="579423"/>
              <a:chOff x="2735150" y="1713425"/>
              <a:chExt cx="549375" cy="402775"/>
            </a:xfrm>
          </p:grpSpPr>
          <p:sp>
            <p:nvSpPr>
              <p:cNvPr id="1519" name="Google Shape;1519;p15"/>
              <p:cNvSpPr/>
              <p:nvPr/>
            </p:nvSpPr>
            <p:spPr>
              <a:xfrm>
                <a:off x="2735150" y="1795800"/>
                <a:ext cx="453950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18158" h="12814" extrusionOk="0">
                    <a:moveTo>
                      <a:pt x="5226" y="0"/>
                    </a:moveTo>
                    <a:cubicBezTo>
                      <a:pt x="3535" y="0"/>
                      <a:pt x="2017" y="616"/>
                      <a:pt x="1382" y="2433"/>
                    </a:cubicBezTo>
                    <a:cubicBezTo>
                      <a:pt x="1" y="6326"/>
                      <a:pt x="3572" y="10065"/>
                      <a:pt x="7156" y="11636"/>
                    </a:cubicBezTo>
                    <a:cubicBezTo>
                      <a:pt x="9372" y="12626"/>
                      <a:pt x="11725" y="12814"/>
                      <a:pt x="13193" y="12814"/>
                    </a:cubicBezTo>
                    <a:cubicBezTo>
                      <a:pt x="14091" y="12814"/>
                      <a:pt x="14657" y="12744"/>
                      <a:pt x="14657" y="12744"/>
                    </a:cubicBezTo>
                    <a:cubicBezTo>
                      <a:pt x="16788" y="12291"/>
                      <a:pt x="18158" y="8695"/>
                      <a:pt x="17146" y="7100"/>
                    </a:cubicBezTo>
                    <a:cubicBezTo>
                      <a:pt x="16122" y="5528"/>
                      <a:pt x="13157" y="2945"/>
                      <a:pt x="10680" y="1564"/>
                    </a:cubicBezTo>
                    <a:cubicBezTo>
                      <a:pt x="9365" y="823"/>
                      <a:pt x="7181" y="0"/>
                      <a:pt x="5226" y="0"/>
                    </a:cubicBezTo>
                    <a:close/>
                  </a:path>
                </a:pathLst>
              </a:custGeom>
              <a:solidFill>
                <a:srgbClr val="2D4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5"/>
              <p:cNvSpPr/>
              <p:nvPr/>
            </p:nvSpPr>
            <p:spPr>
              <a:xfrm>
                <a:off x="2765500" y="1796775"/>
                <a:ext cx="396525" cy="319425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2777" extrusionOk="0">
                    <a:moveTo>
                      <a:pt x="3299" y="1"/>
                    </a:moveTo>
                    <a:cubicBezTo>
                      <a:pt x="3216" y="24"/>
                      <a:pt x="3156" y="24"/>
                      <a:pt x="3085" y="36"/>
                    </a:cubicBezTo>
                    <a:lnTo>
                      <a:pt x="3918" y="4085"/>
                    </a:lnTo>
                    <a:lnTo>
                      <a:pt x="3918" y="4085"/>
                    </a:lnTo>
                    <a:lnTo>
                      <a:pt x="263" y="2168"/>
                    </a:lnTo>
                    <a:cubicBezTo>
                      <a:pt x="227" y="2227"/>
                      <a:pt x="203" y="2287"/>
                      <a:pt x="180" y="2358"/>
                    </a:cubicBezTo>
                    <a:lnTo>
                      <a:pt x="3787" y="4251"/>
                    </a:lnTo>
                    <a:lnTo>
                      <a:pt x="1" y="5335"/>
                    </a:lnTo>
                    <a:cubicBezTo>
                      <a:pt x="25" y="5406"/>
                      <a:pt x="37" y="5466"/>
                      <a:pt x="49" y="5525"/>
                    </a:cubicBezTo>
                    <a:lnTo>
                      <a:pt x="4037" y="4382"/>
                    </a:lnTo>
                    <a:lnTo>
                      <a:pt x="6371" y="5609"/>
                    </a:lnTo>
                    <a:lnTo>
                      <a:pt x="751" y="7180"/>
                    </a:lnTo>
                    <a:cubicBezTo>
                      <a:pt x="775" y="7240"/>
                      <a:pt x="823" y="7299"/>
                      <a:pt x="858" y="7359"/>
                    </a:cubicBezTo>
                    <a:lnTo>
                      <a:pt x="6645" y="5751"/>
                    </a:lnTo>
                    <a:lnTo>
                      <a:pt x="9395" y="7192"/>
                    </a:lnTo>
                    <a:lnTo>
                      <a:pt x="3537" y="10204"/>
                    </a:lnTo>
                    <a:cubicBezTo>
                      <a:pt x="3597" y="10252"/>
                      <a:pt x="3656" y="10288"/>
                      <a:pt x="3728" y="10335"/>
                    </a:cubicBezTo>
                    <a:lnTo>
                      <a:pt x="9621" y="7323"/>
                    </a:lnTo>
                    <a:lnTo>
                      <a:pt x="13074" y="9145"/>
                    </a:lnTo>
                    <a:lnTo>
                      <a:pt x="7657" y="12216"/>
                    </a:lnTo>
                    <a:cubicBezTo>
                      <a:pt x="7740" y="12240"/>
                      <a:pt x="7847" y="12252"/>
                      <a:pt x="7942" y="12288"/>
                    </a:cubicBezTo>
                    <a:lnTo>
                      <a:pt x="13300" y="9252"/>
                    </a:lnTo>
                    <a:lnTo>
                      <a:pt x="15265" y="10288"/>
                    </a:lnTo>
                    <a:lnTo>
                      <a:pt x="12229" y="12776"/>
                    </a:lnTo>
                    <a:cubicBezTo>
                      <a:pt x="12348" y="12776"/>
                      <a:pt x="12467" y="12776"/>
                      <a:pt x="12562" y="12764"/>
                    </a:cubicBezTo>
                    <a:lnTo>
                      <a:pt x="15467" y="10395"/>
                    </a:lnTo>
                    <a:lnTo>
                      <a:pt x="15765" y="10561"/>
                    </a:lnTo>
                    <a:cubicBezTo>
                      <a:pt x="15801" y="10502"/>
                      <a:pt x="15824" y="10442"/>
                      <a:pt x="15860" y="10371"/>
                    </a:cubicBezTo>
                    <a:lnTo>
                      <a:pt x="15562" y="10216"/>
                    </a:lnTo>
                    <a:lnTo>
                      <a:pt x="15562" y="6549"/>
                    </a:lnTo>
                    <a:cubicBezTo>
                      <a:pt x="15503" y="6466"/>
                      <a:pt x="15420" y="6394"/>
                      <a:pt x="15348" y="6299"/>
                    </a:cubicBezTo>
                    <a:lnTo>
                      <a:pt x="15348" y="10097"/>
                    </a:lnTo>
                    <a:lnTo>
                      <a:pt x="13396" y="9073"/>
                    </a:lnTo>
                    <a:lnTo>
                      <a:pt x="13265" y="4251"/>
                    </a:lnTo>
                    <a:cubicBezTo>
                      <a:pt x="13193" y="4192"/>
                      <a:pt x="13134" y="4132"/>
                      <a:pt x="13062" y="4073"/>
                    </a:cubicBezTo>
                    <a:lnTo>
                      <a:pt x="13062" y="4073"/>
                    </a:lnTo>
                    <a:lnTo>
                      <a:pt x="13193" y="8966"/>
                    </a:lnTo>
                    <a:lnTo>
                      <a:pt x="13193" y="8966"/>
                    </a:lnTo>
                    <a:lnTo>
                      <a:pt x="9728" y="7133"/>
                    </a:lnTo>
                    <a:lnTo>
                      <a:pt x="8931" y="1239"/>
                    </a:lnTo>
                    <a:cubicBezTo>
                      <a:pt x="8859" y="1215"/>
                      <a:pt x="8788" y="1167"/>
                      <a:pt x="8716" y="1132"/>
                    </a:cubicBezTo>
                    <a:lnTo>
                      <a:pt x="8716" y="1132"/>
                    </a:lnTo>
                    <a:lnTo>
                      <a:pt x="9502" y="7013"/>
                    </a:lnTo>
                    <a:lnTo>
                      <a:pt x="6764" y="5573"/>
                    </a:lnTo>
                    <a:lnTo>
                      <a:pt x="5859" y="167"/>
                    </a:lnTo>
                    <a:lnTo>
                      <a:pt x="5633" y="120"/>
                    </a:lnTo>
                    <a:lnTo>
                      <a:pt x="6526" y="5454"/>
                    </a:lnTo>
                    <a:lnTo>
                      <a:pt x="4156" y="4204"/>
                    </a:lnTo>
                    <a:lnTo>
                      <a:pt x="3299" y="1"/>
                    </a:lnTo>
                    <a:close/>
                  </a:path>
                </a:pathLst>
              </a:custGeom>
              <a:solidFill>
                <a:srgbClr val="9CBC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5"/>
              <p:cNvSpPr/>
              <p:nvPr/>
            </p:nvSpPr>
            <p:spPr>
              <a:xfrm>
                <a:off x="2937850" y="1713425"/>
                <a:ext cx="346675" cy="299350"/>
              </a:xfrm>
              <a:custGeom>
                <a:avLst/>
                <a:gdLst/>
                <a:ahLst/>
                <a:cxnLst/>
                <a:rect l="l" t="t" r="r" b="b"/>
                <a:pathLst>
                  <a:path w="13867" h="11974" extrusionOk="0">
                    <a:moveTo>
                      <a:pt x="3926" y="0"/>
                    </a:moveTo>
                    <a:cubicBezTo>
                      <a:pt x="3067" y="0"/>
                      <a:pt x="2291" y="323"/>
                      <a:pt x="1739" y="1156"/>
                    </a:cubicBezTo>
                    <a:cubicBezTo>
                      <a:pt x="1" y="3787"/>
                      <a:pt x="2191" y="7407"/>
                      <a:pt x="4739" y="9431"/>
                    </a:cubicBezTo>
                    <a:cubicBezTo>
                      <a:pt x="7275" y="11455"/>
                      <a:pt x="10454" y="11967"/>
                      <a:pt x="10454" y="11967"/>
                    </a:cubicBezTo>
                    <a:cubicBezTo>
                      <a:pt x="10508" y="11971"/>
                      <a:pt x="10562" y="11974"/>
                      <a:pt x="10615" y="11974"/>
                    </a:cubicBezTo>
                    <a:cubicBezTo>
                      <a:pt x="12295" y="11974"/>
                      <a:pt x="13867" y="9672"/>
                      <a:pt x="13348" y="8276"/>
                    </a:cubicBezTo>
                    <a:cubicBezTo>
                      <a:pt x="12812" y="6847"/>
                      <a:pt x="10931" y="4228"/>
                      <a:pt x="9216" y="2620"/>
                    </a:cubicBezTo>
                    <a:cubicBezTo>
                      <a:pt x="8042" y="1520"/>
                      <a:pt x="5791" y="0"/>
                      <a:pt x="3926" y="0"/>
                    </a:cubicBezTo>
                    <a:close/>
                  </a:path>
                </a:pathLst>
              </a:custGeom>
              <a:solidFill>
                <a:srgbClr val="2D4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5"/>
              <p:cNvSpPr/>
              <p:nvPr/>
            </p:nvSpPr>
            <p:spPr>
              <a:xfrm>
                <a:off x="2966125" y="1714325"/>
                <a:ext cx="299775" cy="294400"/>
              </a:xfrm>
              <a:custGeom>
                <a:avLst/>
                <a:gdLst/>
                <a:ahLst/>
                <a:cxnLst/>
                <a:rect l="l" t="t" r="r" b="b"/>
                <a:pathLst>
                  <a:path w="11991" h="11776" extrusionOk="0">
                    <a:moveTo>
                      <a:pt x="3311" y="1"/>
                    </a:moveTo>
                    <a:lnTo>
                      <a:pt x="3275" y="3251"/>
                    </a:lnTo>
                    <a:lnTo>
                      <a:pt x="727" y="953"/>
                    </a:lnTo>
                    <a:lnTo>
                      <a:pt x="644" y="1084"/>
                    </a:lnTo>
                    <a:lnTo>
                      <a:pt x="3156" y="3334"/>
                    </a:lnTo>
                    <a:lnTo>
                      <a:pt x="1" y="3311"/>
                    </a:lnTo>
                    <a:lnTo>
                      <a:pt x="1" y="3465"/>
                    </a:lnTo>
                    <a:lnTo>
                      <a:pt x="3335" y="3513"/>
                    </a:lnTo>
                    <a:lnTo>
                      <a:pt x="4954" y="4977"/>
                    </a:lnTo>
                    <a:lnTo>
                      <a:pt x="263" y="4882"/>
                    </a:lnTo>
                    <a:lnTo>
                      <a:pt x="263" y="4882"/>
                    </a:lnTo>
                    <a:cubicBezTo>
                      <a:pt x="287" y="4942"/>
                      <a:pt x="298" y="4989"/>
                      <a:pt x="322" y="5049"/>
                    </a:cubicBezTo>
                    <a:lnTo>
                      <a:pt x="5144" y="5156"/>
                    </a:lnTo>
                    <a:lnTo>
                      <a:pt x="7073" y="6859"/>
                    </a:lnTo>
                    <a:lnTo>
                      <a:pt x="1953" y="7787"/>
                    </a:lnTo>
                    <a:cubicBezTo>
                      <a:pt x="1989" y="7835"/>
                      <a:pt x="2037" y="7894"/>
                      <a:pt x="2072" y="7930"/>
                    </a:cubicBezTo>
                    <a:lnTo>
                      <a:pt x="7216" y="7002"/>
                    </a:lnTo>
                    <a:lnTo>
                      <a:pt x="9633" y="9157"/>
                    </a:lnTo>
                    <a:lnTo>
                      <a:pt x="4835" y="10240"/>
                    </a:lnTo>
                    <a:cubicBezTo>
                      <a:pt x="4906" y="10288"/>
                      <a:pt x="4990" y="10335"/>
                      <a:pt x="5049" y="10359"/>
                    </a:cubicBezTo>
                    <a:lnTo>
                      <a:pt x="9764" y="9288"/>
                    </a:lnTo>
                    <a:lnTo>
                      <a:pt x="11133" y="10526"/>
                    </a:lnTo>
                    <a:lnTo>
                      <a:pt x="8323" y="11704"/>
                    </a:lnTo>
                    <a:cubicBezTo>
                      <a:pt x="8407" y="11728"/>
                      <a:pt x="8502" y="11740"/>
                      <a:pt x="8585" y="11776"/>
                    </a:cubicBezTo>
                    <a:lnTo>
                      <a:pt x="11264" y="10645"/>
                    </a:lnTo>
                    <a:lnTo>
                      <a:pt x="11478" y="10835"/>
                    </a:lnTo>
                    <a:cubicBezTo>
                      <a:pt x="11502" y="10788"/>
                      <a:pt x="11538" y="10764"/>
                      <a:pt x="11574" y="10716"/>
                    </a:cubicBezTo>
                    <a:lnTo>
                      <a:pt x="11371" y="10538"/>
                    </a:lnTo>
                    <a:lnTo>
                      <a:pt x="11990" y="7764"/>
                    </a:lnTo>
                    <a:cubicBezTo>
                      <a:pt x="11955" y="7692"/>
                      <a:pt x="11919" y="7621"/>
                      <a:pt x="11871" y="7525"/>
                    </a:cubicBezTo>
                    <a:lnTo>
                      <a:pt x="11216" y="10407"/>
                    </a:lnTo>
                    <a:lnTo>
                      <a:pt x="9847" y="9180"/>
                    </a:lnTo>
                    <a:lnTo>
                      <a:pt x="10609" y="5513"/>
                    </a:lnTo>
                    <a:lnTo>
                      <a:pt x="10478" y="5335"/>
                    </a:lnTo>
                    <a:lnTo>
                      <a:pt x="9752" y="9061"/>
                    </a:lnTo>
                    <a:lnTo>
                      <a:pt x="7323" y="6894"/>
                    </a:lnTo>
                    <a:lnTo>
                      <a:pt x="7692" y="2263"/>
                    </a:lnTo>
                    <a:cubicBezTo>
                      <a:pt x="7657" y="2215"/>
                      <a:pt x="7597" y="2179"/>
                      <a:pt x="7537" y="2132"/>
                    </a:cubicBezTo>
                    <a:lnTo>
                      <a:pt x="7156" y="6763"/>
                    </a:lnTo>
                    <a:lnTo>
                      <a:pt x="5251" y="5037"/>
                    </a:lnTo>
                    <a:lnTo>
                      <a:pt x="5466" y="751"/>
                    </a:lnTo>
                    <a:cubicBezTo>
                      <a:pt x="5406" y="715"/>
                      <a:pt x="5359" y="691"/>
                      <a:pt x="5299" y="667"/>
                    </a:cubicBezTo>
                    <a:lnTo>
                      <a:pt x="5097" y="4894"/>
                    </a:lnTo>
                    <a:lnTo>
                      <a:pt x="3442" y="3406"/>
                    </a:lnTo>
                    <a:lnTo>
                      <a:pt x="3466" y="24"/>
                    </a:lnTo>
                    <a:cubicBezTo>
                      <a:pt x="3406" y="13"/>
                      <a:pt x="3370" y="13"/>
                      <a:pt x="3311" y="1"/>
                    </a:cubicBezTo>
                    <a:close/>
                  </a:path>
                </a:pathLst>
              </a:custGeom>
              <a:solidFill>
                <a:srgbClr val="9CBC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3" name="Google Shape;1523;p15"/>
            <p:cNvSpPr/>
            <p:nvPr/>
          </p:nvSpPr>
          <p:spPr>
            <a:xfrm rot="5400000" flipH="1">
              <a:off x="7356690" y="2244760"/>
              <a:ext cx="1138184" cy="653988"/>
            </a:xfrm>
            <a:custGeom>
              <a:avLst/>
              <a:gdLst/>
              <a:ahLst/>
              <a:cxnLst/>
              <a:rect l="l" t="t" r="r" b="b"/>
              <a:pathLst>
                <a:path w="31647" h="18184" extrusionOk="0">
                  <a:moveTo>
                    <a:pt x="25600" y="0"/>
                  </a:moveTo>
                  <a:cubicBezTo>
                    <a:pt x="21679" y="0"/>
                    <a:pt x="16491" y="3348"/>
                    <a:pt x="12704" y="5756"/>
                  </a:cubicBezTo>
                  <a:cubicBezTo>
                    <a:pt x="8192" y="8626"/>
                    <a:pt x="274" y="17662"/>
                    <a:pt x="274" y="17662"/>
                  </a:cubicBezTo>
                  <a:cubicBezTo>
                    <a:pt x="0" y="18030"/>
                    <a:pt x="22" y="18184"/>
                    <a:pt x="272" y="18184"/>
                  </a:cubicBezTo>
                  <a:cubicBezTo>
                    <a:pt x="1258" y="18184"/>
                    <a:pt x="5802" y="15774"/>
                    <a:pt x="9632" y="14662"/>
                  </a:cubicBezTo>
                  <a:cubicBezTo>
                    <a:pt x="14419" y="13245"/>
                    <a:pt x="25741" y="8745"/>
                    <a:pt x="27194" y="7042"/>
                  </a:cubicBezTo>
                  <a:cubicBezTo>
                    <a:pt x="28658" y="5328"/>
                    <a:pt x="31647" y="2101"/>
                    <a:pt x="27694" y="398"/>
                  </a:cubicBezTo>
                  <a:cubicBezTo>
                    <a:pt x="27055" y="123"/>
                    <a:pt x="26351" y="0"/>
                    <a:pt x="256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15"/>
            <p:cNvGrpSpPr/>
            <p:nvPr/>
          </p:nvGrpSpPr>
          <p:grpSpPr>
            <a:xfrm rot="2244455">
              <a:off x="7235098" y="2210277"/>
              <a:ext cx="504037" cy="1066515"/>
              <a:chOff x="1367425" y="2606725"/>
              <a:chExt cx="350375" cy="741375"/>
            </a:xfrm>
          </p:grpSpPr>
          <p:sp>
            <p:nvSpPr>
              <p:cNvPr id="1525" name="Google Shape;1525;p15"/>
              <p:cNvSpPr/>
              <p:nvPr/>
            </p:nvSpPr>
            <p:spPr>
              <a:xfrm>
                <a:off x="1367425" y="2606725"/>
                <a:ext cx="350375" cy="74137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29655" extrusionOk="0">
                    <a:moveTo>
                      <a:pt x="1860" y="1"/>
                    </a:moveTo>
                    <a:cubicBezTo>
                      <a:pt x="1590" y="1"/>
                      <a:pt x="1361" y="103"/>
                      <a:pt x="1179" y="309"/>
                    </a:cubicBezTo>
                    <a:cubicBezTo>
                      <a:pt x="0" y="1631"/>
                      <a:pt x="1620" y="7393"/>
                      <a:pt x="2989" y="11549"/>
                    </a:cubicBezTo>
                    <a:cubicBezTo>
                      <a:pt x="4358" y="15692"/>
                      <a:pt x="10764" y="27384"/>
                      <a:pt x="10764" y="27384"/>
                    </a:cubicBezTo>
                    <a:cubicBezTo>
                      <a:pt x="11652" y="29055"/>
                      <a:pt x="12313" y="29654"/>
                      <a:pt x="12792" y="29654"/>
                    </a:cubicBezTo>
                    <a:cubicBezTo>
                      <a:pt x="13821" y="29654"/>
                      <a:pt x="14014" y="26891"/>
                      <a:pt x="13835" y="26062"/>
                    </a:cubicBezTo>
                    <a:cubicBezTo>
                      <a:pt x="13597" y="24860"/>
                      <a:pt x="11442" y="15882"/>
                      <a:pt x="8466" y="8905"/>
                    </a:cubicBezTo>
                    <a:cubicBezTo>
                      <a:pt x="5952" y="3014"/>
                      <a:pt x="3320" y="1"/>
                      <a:pt x="1860" y="1"/>
                    </a:cubicBezTo>
                    <a:close/>
                  </a:path>
                </a:pathLst>
              </a:custGeom>
              <a:solidFill>
                <a:srgbClr val="2D4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5"/>
              <p:cNvSpPr/>
              <p:nvPr/>
            </p:nvSpPr>
            <p:spPr>
              <a:xfrm>
                <a:off x="1401950" y="2607600"/>
                <a:ext cx="303925" cy="729275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29171" extrusionOk="0">
                    <a:moveTo>
                      <a:pt x="191" y="0"/>
                    </a:moveTo>
                    <a:cubicBezTo>
                      <a:pt x="120" y="36"/>
                      <a:pt x="60" y="60"/>
                      <a:pt x="0" y="95"/>
                    </a:cubicBezTo>
                    <a:cubicBezTo>
                      <a:pt x="1763" y="3310"/>
                      <a:pt x="7597" y="14514"/>
                      <a:pt x="12026" y="29170"/>
                    </a:cubicBezTo>
                    <a:cubicBezTo>
                      <a:pt x="12073" y="29099"/>
                      <a:pt x="12121" y="29016"/>
                      <a:pt x="12157" y="28909"/>
                    </a:cubicBezTo>
                    <a:cubicBezTo>
                      <a:pt x="7740" y="14347"/>
                      <a:pt x="1953" y="3239"/>
                      <a:pt x="191" y="0"/>
                    </a:cubicBezTo>
                    <a:close/>
                  </a:path>
                </a:pathLst>
              </a:custGeom>
              <a:solidFill>
                <a:srgbClr val="EAD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15"/>
            <p:cNvGrpSpPr/>
            <p:nvPr/>
          </p:nvGrpSpPr>
          <p:grpSpPr>
            <a:xfrm rot="-291474">
              <a:off x="6529098" y="2382281"/>
              <a:ext cx="1072361" cy="1557335"/>
              <a:chOff x="1952025" y="2524800"/>
              <a:chExt cx="536400" cy="779025"/>
            </a:xfrm>
          </p:grpSpPr>
          <p:sp>
            <p:nvSpPr>
              <p:cNvPr id="1528" name="Google Shape;1528;p15"/>
              <p:cNvSpPr/>
              <p:nvPr/>
            </p:nvSpPr>
            <p:spPr>
              <a:xfrm>
                <a:off x="1952025" y="2782100"/>
                <a:ext cx="373575" cy="343625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13745" extrusionOk="0">
                    <a:moveTo>
                      <a:pt x="3727" y="0"/>
                    </a:moveTo>
                    <a:cubicBezTo>
                      <a:pt x="3082" y="0"/>
                      <a:pt x="2543" y="205"/>
                      <a:pt x="2155" y="640"/>
                    </a:cubicBezTo>
                    <a:cubicBezTo>
                      <a:pt x="0" y="3057"/>
                      <a:pt x="3001" y="7832"/>
                      <a:pt x="4263" y="9141"/>
                    </a:cubicBezTo>
                    <a:cubicBezTo>
                      <a:pt x="5288" y="10205"/>
                      <a:pt x="8743" y="13744"/>
                      <a:pt x="11604" y="13744"/>
                    </a:cubicBezTo>
                    <a:cubicBezTo>
                      <a:pt x="12298" y="13744"/>
                      <a:pt x="12957" y="13536"/>
                      <a:pt x="13538" y="13035"/>
                    </a:cubicBezTo>
                    <a:cubicBezTo>
                      <a:pt x="13538" y="13035"/>
                      <a:pt x="14943" y="8891"/>
                      <a:pt x="11323" y="4891"/>
                    </a:cubicBezTo>
                    <a:cubicBezTo>
                      <a:pt x="8604" y="1868"/>
                      <a:pt x="5677" y="0"/>
                      <a:pt x="3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5"/>
              <p:cNvSpPr/>
              <p:nvPr/>
            </p:nvSpPr>
            <p:spPr>
              <a:xfrm>
                <a:off x="2005900" y="2790350"/>
                <a:ext cx="423275" cy="510200"/>
              </a:xfrm>
              <a:custGeom>
                <a:avLst/>
                <a:gdLst/>
                <a:ahLst/>
                <a:cxnLst/>
                <a:rect l="l" t="t" r="r" b="b"/>
                <a:pathLst>
                  <a:path w="16931" h="20408" extrusionOk="0">
                    <a:moveTo>
                      <a:pt x="346" y="1"/>
                    </a:moveTo>
                    <a:cubicBezTo>
                      <a:pt x="226" y="96"/>
                      <a:pt x="95" y="179"/>
                      <a:pt x="0" y="298"/>
                    </a:cubicBezTo>
                    <a:cubicBezTo>
                      <a:pt x="1512" y="1977"/>
                      <a:pt x="4584" y="5370"/>
                      <a:pt x="7704" y="9026"/>
                    </a:cubicBezTo>
                    <a:cubicBezTo>
                      <a:pt x="7799" y="9157"/>
                      <a:pt x="7906" y="9264"/>
                      <a:pt x="7989" y="9383"/>
                    </a:cubicBezTo>
                    <a:cubicBezTo>
                      <a:pt x="8156" y="9561"/>
                      <a:pt x="8299" y="9752"/>
                      <a:pt x="8466" y="9942"/>
                    </a:cubicBezTo>
                    <a:cubicBezTo>
                      <a:pt x="8561" y="10050"/>
                      <a:pt x="8656" y="10169"/>
                      <a:pt x="8751" y="10276"/>
                    </a:cubicBezTo>
                    <a:cubicBezTo>
                      <a:pt x="8930" y="10478"/>
                      <a:pt x="9085" y="10669"/>
                      <a:pt x="9275" y="10883"/>
                    </a:cubicBezTo>
                    <a:cubicBezTo>
                      <a:pt x="9347" y="10966"/>
                      <a:pt x="9418" y="11062"/>
                      <a:pt x="9513" y="11145"/>
                    </a:cubicBezTo>
                    <a:cubicBezTo>
                      <a:pt x="9751" y="11443"/>
                      <a:pt x="10001" y="11728"/>
                      <a:pt x="10240" y="12014"/>
                    </a:cubicBezTo>
                    <a:cubicBezTo>
                      <a:pt x="10311" y="12097"/>
                      <a:pt x="10371" y="12169"/>
                      <a:pt x="10442" y="12264"/>
                    </a:cubicBezTo>
                    <a:cubicBezTo>
                      <a:pt x="10609" y="12466"/>
                      <a:pt x="10787" y="12681"/>
                      <a:pt x="10954" y="12871"/>
                    </a:cubicBezTo>
                    <a:cubicBezTo>
                      <a:pt x="13359" y="15812"/>
                      <a:pt x="15502" y="18562"/>
                      <a:pt x="16621" y="20408"/>
                    </a:cubicBezTo>
                    <a:lnTo>
                      <a:pt x="16931" y="20063"/>
                    </a:lnTo>
                    <a:cubicBezTo>
                      <a:pt x="15788" y="18205"/>
                      <a:pt x="13716" y="15526"/>
                      <a:pt x="11395" y="12693"/>
                    </a:cubicBezTo>
                    <a:cubicBezTo>
                      <a:pt x="11359" y="12657"/>
                      <a:pt x="11323" y="12597"/>
                      <a:pt x="11275" y="12550"/>
                    </a:cubicBezTo>
                    <a:lnTo>
                      <a:pt x="10835" y="12014"/>
                    </a:lnTo>
                    <a:cubicBezTo>
                      <a:pt x="10740" y="11895"/>
                      <a:pt x="10644" y="11788"/>
                      <a:pt x="10549" y="11669"/>
                    </a:cubicBezTo>
                    <a:cubicBezTo>
                      <a:pt x="10359" y="11443"/>
                      <a:pt x="10168" y="11204"/>
                      <a:pt x="9966" y="10990"/>
                    </a:cubicBezTo>
                    <a:cubicBezTo>
                      <a:pt x="9906" y="10907"/>
                      <a:pt x="9847" y="10847"/>
                      <a:pt x="9787" y="10776"/>
                    </a:cubicBezTo>
                    <a:cubicBezTo>
                      <a:pt x="9549" y="10490"/>
                      <a:pt x="9311" y="10216"/>
                      <a:pt x="9073" y="9942"/>
                    </a:cubicBezTo>
                    <a:cubicBezTo>
                      <a:pt x="8978" y="9823"/>
                      <a:pt x="8870" y="9704"/>
                      <a:pt x="8775" y="9585"/>
                    </a:cubicBezTo>
                    <a:cubicBezTo>
                      <a:pt x="8632" y="9407"/>
                      <a:pt x="8477" y="9240"/>
                      <a:pt x="8335" y="9061"/>
                    </a:cubicBezTo>
                    <a:cubicBezTo>
                      <a:pt x="8227" y="8930"/>
                      <a:pt x="8108" y="8811"/>
                      <a:pt x="8001" y="8680"/>
                    </a:cubicBezTo>
                    <a:cubicBezTo>
                      <a:pt x="7930" y="8585"/>
                      <a:pt x="7835" y="8490"/>
                      <a:pt x="7763" y="8395"/>
                    </a:cubicBezTo>
                    <a:cubicBezTo>
                      <a:pt x="4727" y="4870"/>
                      <a:pt x="1834" y="1620"/>
                      <a:pt x="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5"/>
              <p:cNvSpPr/>
              <p:nvPr/>
            </p:nvSpPr>
            <p:spPr>
              <a:xfrm>
                <a:off x="2249675" y="2524800"/>
                <a:ext cx="238750" cy="501950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20078" extrusionOk="0">
                    <a:moveTo>
                      <a:pt x="3727" y="0"/>
                    </a:moveTo>
                    <a:cubicBezTo>
                      <a:pt x="2149" y="0"/>
                      <a:pt x="1482" y="1884"/>
                      <a:pt x="798" y="4312"/>
                    </a:cubicBezTo>
                    <a:cubicBezTo>
                      <a:pt x="0" y="7229"/>
                      <a:pt x="191" y="12885"/>
                      <a:pt x="1572" y="15921"/>
                    </a:cubicBezTo>
                    <a:cubicBezTo>
                      <a:pt x="2796" y="18612"/>
                      <a:pt x="4105" y="20078"/>
                      <a:pt x="5555" y="20078"/>
                    </a:cubicBezTo>
                    <a:cubicBezTo>
                      <a:pt x="5741" y="20078"/>
                      <a:pt x="5929" y="20053"/>
                      <a:pt x="6120" y="20005"/>
                    </a:cubicBezTo>
                    <a:cubicBezTo>
                      <a:pt x="6120" y="20005"/>
                      <a:pt x="9549" y="18659"/>
                      <a:pt x="9013" y="10861"/>
                    </a:cubicBezTo>
                    <a:cubicBezTo>
                      <a:pt x="8597" y="4789"/>
                      <a:pt x="7180" y="1205"/>
                      <a:pt x="4799" y="240"/>
                    </a:cubicBezTo>
                    <a:cubicBezTo>
                      <a:pt x="4400" y="77"/>
                      <a:pt x="4045" y="0"/>
                      <a:pt x="3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5"/>
              <p:cNvSpPr/>
              <p:nvPr/>
            </p:nvSpPr>
            <p:spPr>
              <a:xfrm>
                <a:off x="2330050" y="2525150"/>
                <a:ext cx="87525" cy="77867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147" extrusionOk="0">
                    <a:moveTo>
                      <a:pt x="441" y="0"/>
                    </a:moveTo>
                    <a:cubicBezTo>
                      <a:pt x="274" y="0"/>
                      <a:pt x="131" y="24"/>
                      <a:pt x="0" y="72"/>
                    </a:cubicBezTo>
                    <a:lnTo>
                      <a:pt x="1512" y="15490"/>
                    </a:lnTo>
                    <a:lnTo>
                      <a:pt x="3060" y="31147"/>
                    </a:lnTo>
                    <a:lnTo>
                      <a:pt x="3501" y="31099"/>
                    </a:lnTo>
                    <a:lnTo>
                      <a:pt x="1905" y="14847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5"/>
            <p:cNvGrpSpPr/>
            <p:nvPr/>
          </p:nvGrpSpPr>
          <p:grpSpPr>
            <a:xfrm rot="-3607627" flipH="1">
              <a:off x="5630367" y="2477413"/>
              <a:ext cx="1399989" cy="1600386"/>
              <a:chOff x="2669299" y="1870775"/>
              <a:chExt cx="710301" cy="811975"/>
            </a:xfrm>
          </p:grpSpPr>
          <p:sp>
            <p:nvSpPr>
              <p:cNvPr id="1533" name="Google Shape;1533;p15"/>
              <p:cNvSpPr/>
              <p:nvPr/>
            </p:nvSpPr>
            <p:spPr>
              <a:xfrm>
                <a:off x="2669299" y="1990390"/>
                <a:ext cx="609612" cy="594571"/>
              </a:xfrm>
              <a:custGeom>
                <a:avLst/>
                <a:gdLst/>
                <a:ahLst/>
                <a:cxnLst/>
                <a:rect l="l" t="t" r="r" b="b"/>
                <a:pathLst>
                  <a:path w="21562" h="21030" extrusionOk="0">
                    <a:moveTo>
                      <a:pt x="4028" y="1"/>
                    </a:moveTo>
                    <a:cubicBezTo>
                      <a:pt x="3887" y="1"/>
                      <a:pt x="3747" y="9"/>
                      <a:pt x="3608" y="24"/>
                    </a:cubicBezTo>
                    <a:cubicBezTo>
                      <a:pt x="1" y="417"/>
                      <a:pt x="1620" y="3751"/>
                      <a:pt x="2382" y="5477"/>
                    </a:cubicBezTo>
                    <a:cubicBezTo>
                      <a:pt x="3144" y="7204"/>
                      <a:pt x="11145" y="13597"/>
                      <a:pt x="14657" y="15895"/>
                    </a:cubicBezTo>
                    <a:cubicBezTo>
                      <a:pt x="17570" y="17807"/>
                      <a:pt x="20779" y="21030"/>
                      <a:pt x="21411" y="21030"/>
                    </a:cubicBezTo>
                    <a:cubicBezTo>
                      <a:pt x="21539" y="21030"/>
                      <a:pt x="21562" y="20898"/>
                      <a:pt x="21456" y="20598"/>
                    </a:cubicBezTo>
                    <a:cubicBezTo>
                      <a:pt x="21456" y="20598"/>
                      <a:pt x="17288" y="11407"/>
                      <a:pt x="14348" y="8001"/>
                    </a:cubicBezTo>
                    <a:cubicBezTo>
                      <a:pt x="11543" y="4716"/>
                      <a:pt x="7529" y="1"/>
                      <a:pt x="402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5"/>
              <p:cNvSpPr/>
              <p:nvPr/>
            </p:nvSpPr>
            <p:spPr>
              <a:xfrm>
                <a:off x="2709360" y="1992058"/>
                <a:ext cx="567570" cy="592931"/>
              </a:xfrm>
              <a:custGeom>
                <a:avLst/>
                <a:gdLst/>
                <a:ahLst/>
                <a:cxnLst/>
                <a:rect l="l" t="t" r="r" b="b"/>
                <a:pathLst>
                  <a:path w="20075" h="20972" extrusionOk="0">
                    <a:moveTo>
                      <a:pt x="3227" y="1"/>
                    </a:moveTo>
                    <a:lnTo>
                      <a:pt x="2989" y="2966"/>
                    </a:lnTo>
                    <a:lnTo>
                      <a:pt x="643" y="489"/>
                    </a:lnTo>
                    <a:cubicBezTo>
                      <a:pt x="584" y="537"/>
                      <a:pt x="536" y="584"/>
                      <a:pt x="477" y="632"/>
                    </a:cubicBezTo>
                    <a:lnTo>
                      <a:pt x="2798" y="3073"/>
                    </a:lnTo>
                    <a:lnTo>
                      <a:pt x="0" y="2751"/>
                    </a:lnTo>
                    <a:lnTo>
                      <a:pt x="0" y="2751"/>
                    </a:lnTo>
                    <a:cubicBezTo>
                      <a:pt x="12" y="2835"/>
                      <a:pt x="36" y="2906"/>
                      <a:pt x="48" y="2966"/>
                    </a:cubicBezTo>
                    <a:lnTo>
                      <a:pt x="3025" y="3287"/>
                    </a:lnTo>
                    <a:lnTo>
                      <a:pt x="4275" y="4597"/>
                    </a:lnTo>
                    <a:lnTo>
                      <a:pt x="4275" y="4597"/>
                    </a:lnTo>
                    <a:lnTo>
                      <a:pt x="536" y="4442"/>
                    </a:lnTo>
                    <a:lnTo>
                      <a:pt x="536" y="4442"/>
                    </a:lnTo>
                    <a:cubicBezTo>
                      <a:pt x="572" y="4513"/>
                      <a:pt x="596" y="4585"/>
                      <a:pt x="631" y="4644"/>
                    </a:cubicBezTo>
                    <a:lnTo>
                      <a:pt x="4477" y="4811"/>
                    </a:lnTo>
                    <a:lnTo>
                      <a:pt x="5811" y="6192"/>
                    </a:lnTo>
                    <a:lnTo>
                      <a:pt x="1965" y="6680"/>
                    </a:lnTo>
                    <a:lnTo>
                      <a:pt x="2144" y="6859"/>
                    </a:lnTo>
                    <a:lnTo>
                      <a:pt x="5989" y="6371"/>
                    </a:lnTo>
                    <a:lnTo>
                      <a:pt x="7275" y="7728"/>
                    </a:lnTo>
                    <a:lnTo>
                      <a:pt x="3548" y="8204"/>
                    </a:lnTo>
                    <a:cubicBezTo>
                      <a:pt x="3608" y="8264"/>
                      <a:pt x="3679" y="8323"/>
                      <a:pt x="3751" y="8383"/>
                    </a:cubicBezTo>
                    <a:lnTo>
                      <a:pt x="7454" y="7907"/>
                    </a:lnTo>
                    <a:lnTo>
                      <a:pt x="8371" y="8859"/>
                    </a:lnTo>
                    <a:lnTo>
                      <a:pt x="5239" y="9693"/>
                    </a:lnTo>
                    <a:cubicBezTo>
                      <a:pt x="5299" y="9752"/>
                      <a:pt x="5370" y="9800"/>
                      <a:pt x="5430" y="9859"/>
                    </a:cubicBezTo>
                    <a:lnTo>
                      <a:pt x="8525" y="9038"/>
                    </a:lnTo>
                    <a:lnTo>
                      <a:pt x="9644" y="10193"/>
                    </a:lnTo>
                    <a:lnTo>
                      <a:pt x="6763" y="10943"/>
                    </a:lnTo>
                    <a:cubicBezTo>
                      <a:pt x="6823" y="11002"/>
                      <a:pt x="6894" y="11050"/>
                      <a:pt x="6954" y="11109"/>
                    </a:cubicBezTo>
                    <a:lnTo>
                      <a:pt x="9811" y="10371"/>
                    </a:lnTo>
                    <a:lnTo>
                      <a:pt x="10847" y="11467"/>
                    </a:lnTo>
                    <a:lnTo>
                      <a:pt x="8406" y="12264"/>
                    </a:lnTo>
                    <a:cubicBezTo>
                      <a:pt x="8466" y="12312"/>
                      <a:pt x="8549" y="12371"/>
                      <a:pt x="8609" y="12419"/>
                    </a:cubicBezTo>
                    <a:lnTo>
                      <a:pt x="11002" y="11621"/>
                    </a:lnTo>
                    <a:lnTo>
                      <a:pt x="12038" y="12717"/>
                    </a:lnTo>
                    <a:lnTo>
                      <a:pt x="9930" y="13431"/>
                    </a:lnTo>
                    <a:cubicBezTo>
                      <a:pt x="10002" y="13467"/>
                      <a:pt x="10061" y="13526"/>
                      <a:pt x="10121" y="13574"/>
                    </a:cubicBezTo>
                    <a:lnTo>
                      <a:pt x="12192" y="12872"/>
                    </a:lnTo>
                    <a:lnTo>
                      <a:pt x="13788" y="14538"/>
                    </a:lnTo>
                    <a:lnTo>
                      <a:pt x="12252" y="15122"/>
                    </a:lnTo>
                    <a:cubicBezTo>
                      <a:pt x="12323" y="15169"/>
                      <a:pt x="12383" y="15217"/>
                      <a:pt x="12454" y="15277"/>
                    </a:cubicBezTo>
                    <a:lnTo>
                      <a:pt x="13931" y="14705"/>
                    </a:lnTo>
                    <a:lnTo>
                      <a:pt x="15240" y="16074"/>
                    </a:lnTo>
                    <a:lnTo>
                      <a:pt x="14169" y="16432"/>
                    </a:lnTo>
                    <a:cubicBezTo>
                      <a:pt x="14240" y="16479"/>
                      <a:pt x="14300" y="16539"/>
                      <a:pt x="14371" y="16586"/>
                    </a:cubicBezTo>
                    <a:lnTo>
                      <a:pt x="15407" y="16241"/>
                    </a:lnTo>
                    <a:lnTo>
                      <a:pt x="16514" y="17420"/>
                    </a:lnTo>
                    <a:lnTo>
                      <a:pt x="15848" y="17729"/>
                    </a:lnTo>
                    <a:cubicBezTo>
                      <a:pt x="15907" y="17777"/>
                      <a:pt x="15967" y="17836"/>
                      <a:pt x="16026" y="17872"/>
                    </a:cubicBezTo>
                    <a:lnTo>
                      <a:pt x="16669" y="17575"/>
                    </a:lnTo>
                    <a:lnTo>
                      <a:pt x="17931" y="18908"/>
                    </a:lnTo>
                    <a:lnTo>
                      <a:pt x="17491" y="19099"/>
                    </a:lnTo>
                    <a:cubicBezTo>
                      <a:pt x="17550" y="19146"/>
                      <a:pt x="17610" y="19206"/>
                      <a:pt x="17669" y="19241"/>
                    </a:cubicBezTo>
                    <a:lnTo>
                      <a:pt x="18086" y="19063"/>
                    </a:lnTo>
                    <a:lnTo>
                      <a:pt x="19824" y="20896"/>
                    </a:lnTo>
                    <a:cubicBezTo>
                      <a:pt x="19895" y="20947"/>
                      <a:pt x="19954" y="20971"/>
                      <a:pt x="19999" y="20971"/>
                    </a:cubicBezTo>
                    <a:cubicBezTo>
                      <a:pt x="20037" y="20971"/>
                      <a:pt x="20063" y="20953"/>
                      <a:pt x="20074" y="20920"/>
                    </a:cubicBezTo>
                    <a:lnTo>
                      <a:pt x="18217" y="18968"/>
                    </a:lnTo>
                    <a:lnTo>
                      <a:pt x="18788" y="17956"/>
                    </a:lnTo>
                    <a:cubicBezTo>
                      <a:pt x="18753" y="17884"/>
                      <a:pt x="18705" y="17801"/>
                      <a:pt x="18681" y="17729"/>
                    </a:cubicBezTo>
                    <a:lnTo>
                      <a:pt x="18062" y="18813"/>
                    </a:lnTo>
                    <a:lnTo>
                      <a:pt x="16800" y="17491"/>
                    </a:lnTo>
                    <a:lnTo>
                      <a:pt x="17681" y="15765"/>
                    </a:lnTo>
                    <a:cubicBezTo>
                      <a:pt x="17634" y="15693"/>
                      <a:pt x="17610" y="15622"/>
                      <a:pt x="17562" y="15539"/>
                    </a:cubicBezTo>
                    <a:lnTo>
                      <a:pt x="16657" y="17348"/>
                    </a:lnTo>
                    <a:lnTo>
                      <a:pt x="15538" y="16170"/>
                    </a:lnTo>
                    <a:lnTo>
                      <a:pt x="16610" y="13729"/>
                    </a:lnTo>
                    <a:cubicBezTo>
                      <a:pt x="16562" y="13657"/>
                      <a:pt x="16526" y="13574"/>
                      <a:pt x="16491" y="13503"/>
                    </a:cubicBezTo>
                    <a:lnTo>
                      <a:pt x="15395" y="16015"/>
                    </a:lnTo>
                    <a:lnTo>
                      <a:pt x="14086" y="14634"/>
                    </a:lnTo>
                    <a:lnTo>
                      <a:pt x="15431" y="11657"/>
                    </a:lnTo>
                    <a:lnTo>
                      <a:pt x="15300" y="11431"/>
                    </a:lnTo>
                    <a:lnTo>
                      <a:pt x="13919" y="14467"/>
                    </a:lnTo>
                    <a:lnTo>
                      <a:pt x="12323" y="12800"/>
                    </a:lnTo>
                    <a:lnTo>
                      <a:pt x="13966" y="9335"/>
                    </a:lnTo>
                    <a:cubicBezTo>
                      <a:pt x="13919" y="9276"/>
                      <a:pt x="13871" y="9204"/>
                      <a:pt x="13824" y="9145"/>
                    </a:cubicBezTo>
                    <a:lnTo>
                      <a:pt x="12181" y="12645"/>
                    </a:lnTo>
                    <a:lnTo>
                      <a:pt x="11133" y="11538"/>
                    </a:lnTo>
                    <a:lnTo>
                      <a:pt x="12728" y="7740"/>
                    </a:lnTo>
                    <a:cubicBezTo>
                      <a:pt x="12681" y="7680"/>
                      <a:pt x="12621" y="7621"/>
                      <a:pt x="12573" y="7561"/>
                    </a:cubicBezTo>
                    <a:lnTo>
                      <a:pt x="10990" y="11348"/>
                    </a:lnTo>
                    <a:lnTo>
                      <a:pt x="9942" y="10264"/>
                    </a:lnTo>
                    <a:lnTo>
                      <a:pt x="11490" y="6287"/>
                    </a:lnTo>
                    <a:cubicBezTo>
                      <a:pt x="11442" y="6228"/>
                      <a:pt x="11383" y="6168"/>
                      <a:pt x="11347" y="6109"/>
                    </a:cubicBezTo>
                    <a:lnTo>
                      <a:pt x="9799" y="10097"/>
                    </a:lnTo>
                    <a:lnTo>
                      <a:pt x="8680" y="8919"/>
                    </a:lnTo>
                    <a:lnTo>
                      <a:pt x="10061" y="4704"/>
                    </a:lnTo>
                    <a:cubicBezTo>
                      <a:pt x="10002" y="4644"/>
                      <a:pt x="9954" y="4585"/>
                      <a:pt x="9895" y="4549"/>
                    </a:cubicBezTo>
                    <a:lnTo>
                      <a:pt x="8513" y="8752"/>
                    </a:lnTo>
                    <a:lnTo>
                      <a:pt x="7609" y="7800"/>
                    </a:lnTo>
                    <a:lnTo>
                      <a:pt x="8882" y="3513"/>
                    </a:lnTo>
                    <a:cubicBezTo>
                      <a:pt x="8823" y="3454"/>
                      <a:pt x="8763" y="3418"/>
                      <a:pt x="8728" y="3358"/>
                    </a:cubicBezTo>
                    <a:lnTo>
                      <a:pt x="7442" y="7621"/>
                    </a:lnTo>
                    <a:lnTo>
                      <a:pt x="6132" y="6252"/>
                    </a:lnTo>
                    <a:lnTo>
                      <a:pt x="7382" y="2168"/>
                    </a:lnTo>
                    <a:lnTo>
                      <a:pt x="7204" y="2025"/>
                    </a:lnTo>
                    <a:lnTo>
                      <a:pt x="5965" y="6097"/>
                    </a:lnTo>
                    <a:lnTo>
                      <a:pt x="4644" y="4692"/>
                    </a:lnTo>
                    <a:lnTo>
                      <a:pt x="5537" y="882"/>
                    </a:lnTo>
                    <a:cubicBezTo>
                      <a:pt x="5477" y="858"/>
                      <a:pt x="5418" y="811"/>
                      <a:pt x="5346" y="775"/>
                    </a:cubicBezTo>
                    <a:lnTo>
                      <a:pt x="4465" y="4525"/>
                    </a:lnTo>
                    <a:lnTo>
                      <a:pt x="3191" y="3180"/>
                    </a:lnTo>
                    <a:lnTo>
                      <a:pt x="3441" y="49"/>
                    </a:lnTo>
                    <a:cubicBezTo>
                      <a:pt x="3370" y="37"/>
                      <a:pt x="3310" y="25"/>
                      <a:pt x="3227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5"/>
              <p:cNvSpPr/>
              <p:nvPr/>
            </p:nvSpPr>
            <p:spPr>
              <a:xfrm>
                <a:off x="3007800" y="1870775"/>
                <a:ext cx="371800" cy="811975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32479" extrusionOk="0">
                    <a:moveTo>
                      <a:pt x="3852" y="0"/>
                    </a:moveTo>
                    <a:cubicBezTo>
                      <a:pt x="3109" y="0"/>
                      <a:pt x="2456" y="221"/>
                      <a:pt x="1953" y="565"/>
                    </a:cubicBezTo>
                    <a:cubicBezTo>
                      <a:pt x="1" y="1887"/>
                      <a:pt x="3620" y="8399"/>
                      <a:pt x="5525" y="12709"/>
                    </a:cubicBezTo>
                    <a:cubicBezTo>
                      <a:pt x="7430" y="17007"/>
                      <a:pt x="10311" y="26413"/>
                      <a:pt x="10573" y="30628"/>
                    </a:cubicBezTo>
                    <a:cubicBezTo>
                      <a:pt x="10651" y="31999"/>
                      <a:pt x="10841" y="32478"/>
                      <a:pt x="11066" y="32478"/>
                    </a:cubicBezTo>
                    <a:cubicBezTo>
                      <a:pt x="11536" y="32478"/>
                      <a:pt x="12160" y="30400"/>
                      <a:pt x="12240" y="29973"/>
                    </a:cubicBezTo>
                    <a:cubicBezTo>
                      <a:pt x="12240" y="29973"/>
                      <a:pt x="14872" y="17948"/>
                      <a:pt x="11133" y="7863"/>
                    </a:cubicBezTo>
                    <a:cubicBezTo>
                      <a:pt x="8888" y="1835"/>
                      <a:pt x="5993" y="0"/>
                      <a:pt x="3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5"/>
              <p:cNvSpPr/>
              <p:nvPr/>
            </p:nvSpPr>
            <p:spPr>
              <a:xfrm>
                <a:off x="3041725" y="1872375"/>
                <a:ext cx="293825" cy="808775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32351" extrusionOk="0">
                    <a:moveTo>
                      <a:pt x="3466" y="1"/>
                    </a:moveTo>
                    <a:lnTo>
                      <a:pt x="3239" y="2715"/>
                    </a:lnTo>
                    <a:cubicBezTo>
                      <a:pt x="2335" y="1644"/>
                      <a:pt x="1454" y="858"/>
                      <a:pt x="751" y="299"/>
                    </a:cubicBezTo>
                    <a:cubicBezTo>
                      <a:pt x="703" y="334"/>
                      <a:pt x="620" y="382"/>
                      <a:pt x="561" y="418"/>
                    </a:cubicBezTo>
                    <a:cubicBezTo>
                      <a:pt x="1251" y="953"/>
                      <a:pt x="2108" y="1715"/>
                      <a:pt x="3025" y="2787"/>
                    </a:cubicBezTo>
                    <a:lnTo>
                      <a:pt x="1" y="2132"/>
                    </a:lnTo>
                    <a:lnTo>
                      <a:pt x="1" y="2132"/>
                    </a:lnTo>
                    <a:cubicBezTo>
                      <a:pt x="1" y="2204"/>
                      <a:pt x="13" y="2287"/>
                      <a:pt x="13" y="2358"/>
                    </a:cubicBezTo>
                    <a:lnTo>
                      <a:pt x="3228" y="3061"/>
                    </a:lnTo>
                    <a:cubicBezTo>
                      <a:pt x="3740" y="3680"/>
                      <a:pt x="4252" y="4382"/>
                      <a:pt x="4775" y="5204"/>
                    </a:cubicBezTo>
                    <a:lnTo>
                      <a:pt x="775" y="5097"/>
                    </a:lnTo>
                    <a:lnTo>
                      <a:pt x="775" y="5097"/>
                    </a:lnTo>
                    <a:cubicBezTo>
                      <a:pt x="799" y="5168"/>
                      <a:pt x="823" y="5228"/>
                      <a:pt x="846" y="5299"/>
                    </a:cubicBezTo>
                    <a:lnTo>
                      <a:pt x="4906" y="5406"/>
                    </a:lnTo>
                    <a:cubicBezTo>
                      <a:pt x="5430" y="6275"/>
                      <a:pt x="5942" y="7228"/>
                      <a:pt x="6395" y="8311"/>
                    </a:cubicBezTo>
                    <a:lnTo>
                      <a:pt x="2108" y="8264"/>
                    </a:lnTo>
                    <a:lnTo>
                      <a:pt x="2108" y="8264"/>
                    </a:lnTo>
                    <a:cubicBezTo>
                      <a:pt x="2144" y="8335"/>
                      <a:pt x="2168" y="8395"/>
                      <a:pt x="2204" y="8478"/>
                    </a:cubicBezTo>
                    <a:lnTo>
                      <a:pt x="6490" y="8514"/>
                    </a:lnTo>
                    <a:cubicBezTo>
                      <a:pt x="6954" y="9621"/>
                      <a:pt x="7371" y="10836"/>
                      <a:pt x="7704" y="12181"/>
                    </a:cubicBezTo>
                    <a:lnTo>
                      <a:pt x="3799" y="11871"/>
                    </a:lnTo>
                    <a:lnTo>
                      <a:pt x="3799" y="11871"/>
                    </a:lnTo>
                    <a:cubicBezTo>
                      <a:pt x="3823" y="11943"/>
                      <a:pt x="3859" y="12014"/>
                      <a:pt x="3894" y="12074"/>
                    </a:cubicBezTo>
                    <a:lnTo>
                      <a:pt x="7764" y="12383"/>
                    </a:lnTo>
                    <a:cubicBezTo>
                      <a:pt x="7859" y="12717"/>
                      <a:pt x="7931" y="13062"/>
                      <a:pt x="8002" y="13419"/>
                    </a:cubicBezTo>
                    <a:cubicBezTo>
                      <a:pt x="8121" y="13967"/>
                      <a:pt x="8228" y="14503"/>
                      <a:pt x="8335" y="15027"/>
                    </a:cubicBezTo>
                    <a:lnTo>
                      <a:pt x="5002" y="14753"/>
                    </a:lnTo>
                    <a:lnTo>
                      <a:pt x="5002" y="14753"/>
                    </a:lnTo>
                    <a:cubicBezTo>
                      <a:pt x="5025" y="14824"/>
                      <a:pt x="5061" y="14907"/>
                      <a:pt x="5073" y="14967"/>
                    </a:cubicBezTo>
                    <a:lnTo>
                      <a:pt x="8383" y="15229"/>
                    </a:lnTo>
                    <a:cubicBezTo>
                      <a:pt x="8597" y="16289"/>
                      <a:pt x="8800" y="17289"/>
                      <a:pt x="8954" y="18217"/>
                    </a:cubicBezTo>
                    <a:lnTo>
                      <a:pt x="6133" y="18003"/>
                    </a:lnTo>
                    <a:lnTo>
                      <a:pt x="6133" y="18003"/>
                    </a:lnTo>
                    <a:cubicBezTo>
                      <a:pt x="6157" y="18075"/>
                      <a:pt x="6180" y="18146"/>
                      <a:pt x="6204" y="18205"/>
                    </a:cubicBezTo>
                    <a:lnTo>
                      <a:pt x="8990" y="18432"/>
                    </a:lnTo>
                    <a:cubicBezTo>
                      <a:pt x="9193" y="19515"/>
                      <a:pt x="9359" y="20527"/>
                      <a:pt x="9514" y="21468"/>
                    </a:cubicBezTo>
                    <a:lnTo>
                      <a:pt x="7133" y="21194"/>
                    </a:lnTo>
                    <a:lnTo>
                      <a:pt x="7133" y="21194"/>
                    </a:lnTo>
                    <a:cubicBezTo>
                      <a:pt x="7145" y="21277"/>
                      <a:pt x="7169" y="21349"/>
                      <a:pt x="7192" y="21408"/>
                    </a:cubicBezTo>
                    <a:lnTo>
                      <a:pt x="9538" y="21670"/>
                    </a:lnTo>
                    <a:cubicBezTo>
                      <a:pt x="9728" y="22920"/>
                      <a:pt x="9871" y="24040"/>
                      <a:pt x="9955" y="25063"/>
                    </a:cubicBezTo>
                    <a:lnTo>
                      <a:pt x="8109" y="24766"/>
                    </a:lnTo>
                    <a:lnTo>
                      <a:pt x="8109" y="24766"/>
                    </a:lnTo>
                    <a:cubicBezTo>
                      <a:pt x="8121" y="24849"/>
                      <a:pt x="8145" y="24921"/>
                      <a:pt x="8169" y="24992"/>
                    </a:cubicBezTo>
                    <a:lnTo>
                      <a:pt x="9990" y="25278"/>
                    </a:lnTo>
                    <a:cubicBezTo>
                      <a:pt x="10062" y="26254"/>
                      <a:pt x="10109" y="27159"/>
                      <a:pt x="10086" y="27992"/>
                    </a:cubicBezTo>
                    <a:lnTo>
                      <a:pt x="8764" y="27623"/>
                    </a:lnTo>
                    <a:lnTo>
                      <a:pt x="8812" y="27850"/>
                    </a:lnTo>
                    <a:lnTo>
                      <a:pt x="10086" y="28207"/>
                    </a:lnTo>
                    <a:cubicBezTo>
                      <a:pt x="10074" y="28933"/>
                      <a:pt x="10014" y="29624"/>
                      <a:pt x="9943" y="30278"/>
                    </a:cubicBezTo>
                    <a:lnTo>
                      <a:pt x="9133" y="30076"/>
                    </a:lnTo>
                    <a:lnTo>
                      <a:pt x="9133" y="30076"/>
                    </a:lnTo>
                    <a:cubicBezTo>
                      <a:pt x="9133" y="30159"/>
                      <a:pt x="9157" y="30231"/>
                      <a:pt x="9157" y="30302"/>
                    </a:cubicBezTo>
                    <a:lnTo>
                      <a:pt x="9907" y="30481"/>
                    </a:lnTo>
                    <a:cubicBezTo>
                      <a:pt x="9824" y="31112"/>
                      <a:pt x="9705" y="31707"/>
                      <a:pt x="9538" y="32302"/>
                    </a:cubicBezTo>
                    <a:cubicBezTo>
                      <a:pt x="9571" y="32336"/>
                      <a:pt x="9609" y="32351"/>
                      <a:pt x="9650" y="32351"/>
                    </a:cubicBezTo>
                    <a:cubicBezTo>
                      <a:pt x="9682" y="32351"/>
                      <a:pt x="9716" y="32342"/>
                      <a:pt x="9752" y="32326"/>
                    </a:cubicBezTo>
                    <a:cubicBezTo>
                      <a:pt x="9895" y="31731"/>
                      <a:pt x="10026" y="31124"/>
                      <a:pt x="10121" y="30493"/>
                    </a:cubicBezTo>
                    <a:lnTo>
                      <a:pt x="10824" y="30159"/>
                    </a:lnTo>
                    <a:cubicBezTo>
                      <a:pt x="10848" y="30052"/>
                      <a:pt x="10859" y="29969"/>
                      <a:pt x="10883" y="29909"/>
                    </a:cubicBezTo>
                    <a:lnTo>
                      <a:pt x="10883" y="29874"/>
                    </a:lnTo>
                    <a:lnTo>
                      <a:pt x="10193" y="30278"/>
                    </a:lnTo>
                    <a:cubicBezTo>
                      <a:pt x="10264" y="29635"/>
                      <a:pt x="10324" y="28981"/>
                      <a:pt x="10348" y="28266"/>
                    </a:cubicBezTo>
                    <a:lnTo>
                      <a:pt x="11252" y="27778"/>
                    </a:lnTo>
                    <a:cubicBezTo>
                      <a:pt x="11264" y="27683"/>
                      <a:pt x="11276" y="27611"/>
                      <a:pt x="11276" y="27528"/>
                    </a:cubicBezTo>
                    <a:lnTo>
                      <a:pt x="11276" y="27528"/>
                    </a:lnTo>
                    <a:lnTo>
                      <a:pt x="10348" y="28028"/>
                    </a:lnTo>
                    <a:cubicBezTo>
                      <a:pt x="10359" y="27183"/>
                      <a:pt x="10324" y="26278"/>
                      <a:pt x="10240" y="25278"/>
                    </a:cubicBezTo>
                    <a:lnTo>
                      <a:pt x="11621" y="24230"/>
                    </a:lnTo>
                    <a:cubicBezTo>
                      <a:pt x="11621" y="24147"/>
                      <a:pt x="11633" y="24051"/>
                      <a:pt x="11633" y="23968"/>
                    </a:cubicBezTo>
                    <a:lnTo>
                      <a:pt x="11633" y="23968"/>
                    </a:lnTo>
                    <a:lnTo>
                      <a:pt x="10205" y="25040"/>
                    </a:lnTo>
                    <a:cubicBezTo>
                      <a:pt x="10121" y="24016"/>
                      <a:pt x="9990" y="22897"/>
                      <a:pt x="9788" y="21658"/>
                    </a:cubicBezTo>
                    <a:lnTo>
                      <a:pt x="11752" y="19515"/>
                    </a:lnTo>
                    <a:lnTo>
                      <a:pt x="11752" y="19218"/>
                    </a:lnTo>
                    <a:lnTo>
                      <a:pt x="9752" y="21396"/>
                    </a:lnTo>
                    <a:cubicBezTo>
                      <a:pt x="9597" y="20468"/>
                      <a:pt x="9431" y="19468"/>
                      <a:pt x="9228" y="18396"/>
                    </a:cubicBezTo>
                    <a:lnTo>
                      <a:pt x="11538" y="15836"/>
                    </a:lnTo>
                    <a:cubicBezTo>
                      <a:pt x="11514" y="15753"/>
                      <a:pt x="11514" y="15658"/>
                      <a:pt x="11502" y="15562"/>
                    </a:cubicBezTo>
                    <a:lnTo>
                      <a:pt x="9169" y="18134"/>
                    </a:lnTo>
                    <a:cubicBezTo>
                      <a:pt x="8990" y="17205"/>
                      <a:pt x="8800" y="16229"/>
                      <a:pt x="8585" y="15181"/>
                    </a:cubicBezTo>
                    <a:lnTo>
                      <a:pt x="11038" y="12502"/>
                    </a:lnTo>
                    <a:cubicBezTo>
                      <a:pt x="11026" y="12419"/>
                      <a:pt x="11014" y="12348"/>
                      <a:pt x="11002" y="12252"/>
                    </a:cubicBezTo>
                    <a:lnTo>
                      <a:pt x="8538" y="14943"/>
                    </a:lnTo>
                    <a:cubicBezTo>
                      <a:pt x="8443" y="14443"/>
                      <a:pt x="8335" y="13931"/>
                      <a:pt x="8216" y="13395"/>
                    </a:cubicBezTo>
                    <a:cubicBezTo>
                      <a:pt x="8145" y="13038"/>
                      <a:pt x="8050" y="12681"/>
                      <a:pt x="7966" y="12324"/>
                    </a:cubicBezTo>
                    <a:lnTo>
                      <a:pt x="9943" y="8323"/>
                    </a:lnTo>
                    <a:lnTo>
                      <a:pt x="9847" y="8061"/>
                    </a:lnTo>
                    <a:lnTo>
                      <a:pt x="7883" y="12014"/>
                    </a:lnTo>
                    <a:cubicBezTo>
                      <a:pt x="7550" y="10705"/>
                      <a:pt x="7121" y="9514"/>
                      <a:pt x="6680" y="8430"/>
                    </a:cubicBezTo>
                    <a:lnTo>
                      <a:pt x="8395" y="4740"/>
                    </a:lnTo>
                    <a:cubicBezTo>
                      <a:pt x="8347" y="4668"/>
                      <a:pt x="8312" y="4585"/>
                      <a:pt x="8276" y="4513"/>
                    </a:cubicBezTo>
                    <a:lnTo>
                      <a:pt x="6573" y="8157"/>
                    </a:lnTo>
                    <a:cubicBezTo>
                      <a:pt x="6109" y="7085"/>
                      <a:pt x="5609" y="6156"/>
                      <a:pt x="5109" y="5299"/>
                    </a:cubicBezTo>
                    <a:lnTo>
                      <a:pt x="6014" y="1489"/>
                    </a:lnTo>
                    <a:cubicBezTo>
                      <a:pt x="5954" y="1430"/>
                      <a:pt x="5895" y="1394"/>
                      <a:pt x="5835" y="1334"/>
                    </a:cubicBezTo>
                    <a:lnTo>
                      <a:pt x="4954" y="5049"/>
                    </a:lnTo>
                    <a:cubicBezTo>
                      <a:pt x="4454" y="4263"/>
                      <a:pt x="3942" y="3561"/>
                      <a:pt x="3430" y="2954"/>
                    </a:cubicBezTo>
                    <a:lnTo>
                      <a:pt x="3680" y="60"/>
                    </a:lnTo>
                    <a:cubicBezTo>
                      <a:pt x="3597" y="48"/>
                      <a:pt x="3537" y="25"/>
                      <a:pt x="3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15"/>
            <p:cNvGrpSpPr/>
            <p:nvPr/>
          </p:nvGrpSpPr>
          <p:grpSpPr>
            <a:xfrm>
              <a:off x="6446929" y="3278623"/>
              <a:ext cx="925947" cy="883269"/>
              <a:chOff x="1948450" y="3245750"/>
              <a:chExt cx="542950" cy="517925"/>
            </a:xfrm>
          </p:grpSpPr>
          <p:sp>
            <p:nvSpPr>
              <p:cNvPr id="1538" name="Google Shape;1538;p15"/>
              <p:cNvSpPr/>
              <p:nvPr/>
            </p:nvSpPr>
            <p:spPr>
              <a:xfrm>
                <a:off x="1948450" y="3245750"/>
                <a:ext cx="542950" cy="517925"/>
              </a:xfrm>
              <a:custGeom>
                <a:avLst/>
                <a:gdLst/>
                <a:ahLst/>
                <a:cxnLst/>
                <a:rect l="l" t="t" r="r" b="b"/>
                <a:pathLst>
                  <a:path w="21718" h="20717" extrusionOk="0">
                    <a:moveTo>
                      <a:pt x="15729" y="0"/>
                    </a:moveTo>
                    <a:cubicBezTo>
                      <a:pt x="13069" y="0"/>
                      <a:pt x="11701" y="3259"/>
                      <a:pt x="11490" y="4049"/>
                    </a:cubicBezTo>
                    <a:cubicBezTo>
                      <a:pt x="11442" y="4244"/>
                      <a:pt x="11385" y="4334"/>
                      <a:pt x="11306" y="4334"/>
                    </a:cubicBezTo>
                    <a:cubicBezTo>
                      <a:pt x="11032" y="4334"/>
                      <a:pt x="10495" y="3265"/>
                      <a:pt x="9156" y="1787"/>
                    </a:cubicBezTo>
                    <a:cubicBezTo>
                      <a:pt x="8582" y="1153"/>
                      <a:pt x="7921" y="876"/>
                      <a:pt x="7272" y="876"/>
                    </a:cubicBezTo>
                    <a:cubicBezTo>
                      <a:pt x="5969" y="876"/>
                      <a:pt x="4708" y="1988"/>
                      <a:pt x="4263" y="3561"/>
                    </a:cubicBezTo>
                    <a:cubicBezTo>
                      <a:pt x="3596" y="5907"/>
                      <a:pt x="6108" y="8157"/>
                      <a:pt x="6108" y="8157"/>
                    </a:cubicBezTo>
                    <a:cubicBezTo>
                      <a:pt x="1167" y="8288"/>
                      <a:pt x="0" y="11145"/>
                      <a:pt x="643" y="13253"/>
                    </a:cubicBezTo>
                    <a:cubicBezTo>
                      <a:pt x="1007" y="14416"/>
                      <a:pt x="2635" y="14768"/>
                      <a:pt x="4172" y="14768"/>
                    </a:cubicBezTo>
                    <a:cubicBezTo>
                      <a:pt x="5403" y="14768"/>
                      <a:pt x="6576" y="14542"/>
                      <a:pt x="6989" y="14324"/>
                    </a:cubicBezTo>
                    <a:cubicBezTo>
                      <a:pt x="7207" y="14204"/>
                      <a:pt x="7366" y="14130"/>
                      <a:pt x="7484" y="14130"/>
                    </a:cubicBezTo>
                    <a:cubicBezTo>
                      <a:pt x="7859" y="14130"/>
                      <a:pt x="7830" y="14871"/>
                      <a:pt x="7966" y="17241"/>
                    </a:cubicBezTo>
                    <a:cubicBezTo>
                      <a:pt x="8105" y="19661"/>
                      <a:pt x="9789" y="20717"/>
                      <a:pt x="11348" y="20717"/>
                    </a:cubicBezTo>
                    <a:cubicBezTo>
                      <a:pt x="11791" y="20717"/>
                      <a:pt x="12224" y="20631"/>
                      <a:pt x="12609" y="20468"/>
                    </a:cubicBezTo>
                    <a:cubicBezTo>
                      <a:pt x="14347" y="19718"/>
                      <a:pt x="14347" y="16896"/>
                      <a:pt x="14145" y="15348"/>
                    </a:cubicBezTo>
                    <a:cubicBezTo>
                      <a:pt x="14062" y="14678"/>
                      <a:pt x="14123" y="14421"/>
                      <a:pt x="14404" y="14421"/>
                    </a:cubicBezTo>
                    <a:cubicBezTo>
                      <a:pt x="14773" y="14421"/>
                      <a:pt x="15521" y="14863"/>
                      <a:pt x="16824" y="15396"/>
                    </a:cubicBezTo>
                    <a:cubicBezTo>
                      <a:pt x="17371" y="15624"/>
                      <a:pt x="17926" y="15740"/>
                      <a:pt x="18455" y="15740"/>
                    </a:cubicBezTo>
                    <a:cubicBezTo>
                      <a:pt x="20138" y="15740"/>
                      <a:pt x="21562" y="14565"/>
                      <a:pt x="21634" y="12074"/>
                    </a:cubicBezTo>
                    <a:cubicBezTo>
                      <a:pt x="21717" y="8800"/>
                      <a:pt x="16693" y="8395"/>
                      <a:pt x="16157" y="8312"/>
                    </a:cubicBezTo>
                    <a:cubicBezTo>
                      <a:pt x="15598" y="8216"/>
                      <a:pt x="17050" y="7681"/>
                      <a:pt x="18503" y="5573"/>
                    </a:cubicBezTo>
                    <a:cubicBezTo>
                      <a:pt x="19967" y="3454"/>
                      <a:pt x="19336" y="573"/>
                      <a:pt x="16300" y="49"/>
                    </a:cubicBezTo>
                    <a:cubicBezTo>
                      <a:pt x="16103" y="16"/>
                      <a:pt x="15913" y="0"/>
                      <a:pt x="15729" y="0"/>
                    </a:cubicBezTo>
                    <a:close/>
                  </a:path>
                </a:pathLst>
              </a:custGeom>
              <a:solidFill>
                <a:srgbClr val="2D4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5"/>
              <p:cNvSpPr/>
              <p:nvPr/>
            </p:nvSpPr>
            <p:spPr>
              <a:xfrm>
                <a:off x="2062750" y="3361800"/>
                <a:ext cx="290900" cy="299675"/>
              </a:xfrm>
              <a:custGeom>
                <a:avLst/>
                <a:gdLst/>
                <a:ahLst/>
                <a:cxnLst/>
                <a:rect l="l" t="t" r="r" b="b"/>
                <a:pathLst>
                  <a:path w="11636" h="11987" extrusionOk="0">
                    <a:moveTo>
                      <a:pt x="8764" y="0"/>
                    </a:moveTo>
                    <a:cubicBezTo>
                      <a:pt x="8726" y="0"/>
                      <a:pt x="8690" y="18"/>
                      <a:pt x="8668" y="62"/>
                    </a:cubicBezTo>
                    <a:cubicBezTo>
                      <a:pt x="7978" y="1550"/>
                      <a:pt x="7299" y="3051"/>
                      <a:pt x="6608" y="4539"/>
                    </a:cubicBezTo>
                    <a:cubicBezTo>
                      <a:pt x="6596" y="4587"/>
                      <a:pt x="6584" y="4622"/>
                      <a:pt x="6549" y="4658"/>
                    </a:cubicBezTo>
                    <a:lnTo>
                      <a:pt x="6549" y="967"/>
                    </a:lnTo>
                    <a:cubicBezTo>
                      <a:pt x="6549" y="890"/>
                      <a:pt x="6486" y="851"/>
                      <a:pt x="6424" y="851"/>
                    </a:cubicBezTo>
                    <a:cubicBezTo>
                      <a:pt x="6361" y="851"/>
                      <a:pt x="6299" y="890"/>
                      <a:pt x="6299" y="967"/>
                    </a:cubicBezTo>
                    <a:lnTo>
                      <a:pt x="6299" y="4646"/>
                    </a:lnTo>
                    <a:cubicBezTo>
                      <a:pt x="5822" y="3563"/>
                      <a:pt x="5334" y="2491"/>
                      <a:pt x="4858" y="1408"/>
                    </a:cubicBezTo>
                    <a:cubicBezTo>
                      <a:pt x="4775" y="1229"/>
                      <a:pt x="4691" y="1050"/>
                      <a:pt x="4620" y="848"/>
                    </a:cubicBezTo>
                    <a:cubicBezTo>
                      <a:pt x="4595" y="805"/>
                      <a:pt x="4557" y="787"/>
                      <a:pt x="4520" y="787"/>
                    </a:cubicBezTo>
                    <a:cubicBezTo>
                      <a:pt x="4433" y="787"/>
                      <a:pt x="4344" y="883"/>
                      <a:pt x="4394" y="991"/>
                    </a:cubicBezTo>
                    <a:lnTo>
                      <a:pt x="5953" y="4515"/>
                    </a:lnTo>
                    <a:lnTo>
                      <a:pt x="3144" y="1253"/>
                    </a:lnTo>
                    <a:cubicBezTo>
                      <a:pt x="2977" y="1062"/>
                      <a:pt x="2810" y="884"/>
                      <a:pt x="2667" y="693"/>
                    </a:cubicBezTo>
                    <a:cubicBezTo>
                      <a:pt x="2642" y="665"/>
                      <a:pt x="2613" y="654"/>
                      <a:pt x="2584" y="654"/>
                    </a:cubicBezTo>
                    <a:cubicBezTo>
                      <a:pt x="2488" y="654"/>
                      <a:pt x="2397" y="780"/>
                      <a:pt x="2489" y="872"/>
                    </a:cubicBezTo>
                    <a:cubicBezTo>
                      <a:pt x="3620" y="2181"/>
                      <a:pt x="4739" y="3467"/>
                      <a:pt x="5870" y="4777"/>
                    </a:cubicBezTo>
                    <a:cubicBezTo>
                      <a:pt x="5942" y="4872"/>
                      <a:pt x="6025" y="4979"/>
                      <a:pt x="6108" y="5063"/>
                    </a:cubicBezTo>
                    <a:cubicBezTo>
                      <a:pt x="4941" y="4634"/>
                      <a:pt x="3787" y="4206"/>
                      <a:pt x="2620" y="3789"/>
                    </a:cubicBezTo>
                    <a:cubicBezTo>
                      <a:pt x="2602" y="3783"/>
                      <a:pt x="2586" y="3780"/>
                      <a:pt x="2571" y="3780"/>
                    </a:cubicBezTo>
                    <a:cubicBezTo>
                      <a:pt x="2443" y="3780"/>
                      <a:pt x="2410" y="3986"/>
                      <a:pt x="2548" y="4039"/>
                    </a:cubicBezTo>
                    <a:cubicBezTo>
                      <a:pt x="3667" y="4456"/>
                      <a:pt x="4775" y="4860"/>
                      <a:pt x="5894" y="5277"/>
                    </a:cubicBezTo>
                    <a:cubicBezTo>
                      <a:pt x="4239" y="5408"/>
                      <a:pt x="2608" y="5527"/>
                      <a:pt x="953" y="5658"/>
                    </a:cubicBezTo>
                    <a:cubicBezTo>
                      <a:pt x="691" y="5670"/>
                      <a:pt x="417" y="5706"/>
                      <a:pt x="167" y="5718"/>
                    </a:cubicBezTo>
                    <a:cubicBezTo>
                      <a:pt x="8" y="5729"/>
                      <a:pt x="1" y="5969"/>
                      <a:pt x="146" y="5969"/>
                    </a:cubicBezTo>
                    <a:cubicBezTo>
                      <a:pt x="153" y="5969"/>
                      <a:pt x="160" y="5969"/>
                      <a:pt x="167" y="5968"/>
                    </a:cubicBezTo>
                    <a:cubicBezTo>
                      <a:pt x="1953" y="5837"/>
                      <a:pt x="3751" y="5694"/>
                      <a:pt x="5537" y="5551"/>
                    </a:cubicBezTo>
                    <a:lnTo>
                      <a:pt x="5537" y="5551"/>
                    </a:lnTo>
                    <a:lnTo>
                      <a:pt x="2143" y="6765"/>
                    </a:lnTo>
                    <a:lnTo>
                      <a:pt x="1524" y="6980"/>
                    </a:lnTo>
                    <a:cubicBezTo>
                      <a:pt x="1380" y="7035"/>
                      <a:pt x="1422" y="7245"/>
                      <a:pt x="1563" y="7245"/>
                    </a:cubicBezTo>
                    <a:cubicBezTo>
                      <a:pt x="1573" y="7245"/>
                      <a:pt x="1584" y="7244"/>
                      <a:pt x="1596" y="7242"/>
                    </a:cubicBezTo>
                    <a:cubicBezTo>
                      <a:pt x="3036" y="6730"/>
                      <a:pt x="4465" y="6206"/>
                      <a:pt x="5906" y="5706"/>
                    </a:cubicBezTo>
                    <a:cubicBezTo>
                      <a:pt x="5930" y="5706"/>
                      <a:pt x="5942" y="5694"/>
                      <a:pt x="5953" y="5694"/>
                    </a:cubicBezTo>
                    <a:cubicBezTo>
                      <a:pt x="5108" y="6468"/>
                      <a:pt x="4275" y="7253"/>
                      <a:pt x="3429" y="8027"/>
                    </a:cubicBezTo>
                    <a:cubicBezTo>
                      <a:pt x="3338" y="8119"/>
                      <a:pt x="3422" y="8245"/>
                      <a:pt x="3520" y="8245"/>
                    </a:cubicBezTo>
                    <a:cubicBezTo>
                      <a:pt x="3549" y="8245"/>
                      <a:pt x="3580" y="8234"/>
                      <a:pt x="3608" y="8206"/>
                    </a:cubicBezTo>
                    <a:cubicBezTo>
                      <a:pt x="4525" y="7337"/>
                      <a:pt x="5465" y="6491"/>
                      <a:pt x="6382" y="5634"/>
                    </a:cubicBezTo>
                    <a:lnTo>
                      <a:pt x="6382" y="5634"/>
                    </a:lnTo>
                    <a:cubicBezTo>
                      <a:pt x="5953" y="6837"/>
                      <a:pt x="5525" y="8027"/>
                      <a:pt x="5108" y="9230"/>
                    </a:cubicBezTo>
                    <a:cubicBezTo>
                      <a:pt x="5037" y="9420"/>
                      <a:pt x="4977" y="9623"/>
                      <a:pt x="4894" y="9813"/>
                    </a:cubicBezTo>
                    <a:cubicBezTo>
                      <a:pt x="4858" y="9913"/>
                      <a:pt x="4938" y="9974"/>
                      <a:pt x="5020" y="9974"/>
                    </a:cubicBezTo>
                    <a:cubicBezTo>
                      <a:pt x="5075" y="9974"/>
                      <a:pt x="5132" y="9947"/>
                      <a:pt x="5156" y="9885"/>
                    </a:cubicBezTo>
                    <a:cubicBezTo>
                      <a:pt x="5632" y="8551"/>
                      <a:pt x="6108" y="7206"/>
                      <a:pt x="6584" y="5884"/>
                    </a:cubicBezTo>
                    <a:cubicBezTo>
                      <a:pt x="6584" y="5872"/>
                      <a:pt x="6584" y="5872"/>
                      <a:pt x="6596" y="5849"/>
                    </a:cubicBezTo>
                    <a:cubicBezTo>
                      <a:pt x="6763" y="7575"/>
                      <a:pt x="6918" y="9325"/>
                      <a:pt x="7085" y="11052"/>
                    </a:cubicBezTo>
                    <a:cubicBezTo>
                      <a:pt x="7120" y="11314"/>
                      <a:pt x="7132" y="11599"/>
                      <a:pt x="7156" y="11861"/>
                    </a:cubicBezTo>
                    <a:cubicBezTo>
                      <a:pt x="7168" y="11945"/>
                      <a:pt x="7236" y="11986"/>
                      <a:pt x="7300" y="11986"/>
                    </a:cubicBezTo>
                    <a:cubicBezTo>
                      <a:pt x="7364" y="11986"/>
                      <a:pt x="7424" y="11945"/>
                      <a:pt x="7418" y="11861"/>
                    </a:cubicBezTo>
                    <a:cubicBezTo>
                      <a:pt x="7239" y="9932"/>
                      <a:pt x="7037" y="8015"/>
                      <a:pt x="6858" y="6075"/>
                    </a:cubicBezTo>
                    <a:cubicBezTo>
                      <a:pt x="6858" y="6027"/>
                      <a:pt x="6846" y="5991"/>
                      <a:pt x="6846" y="5944"/>
                    </a:cubicBezTo>
                    <a:lnTo>
                      <a:pt x="6846" y="5944"/>
                    </a:lnTo>
                    <a:lnTo>
                      <a:pt x="8228" y="8754"/>
                    </a:lnTo>
                    <a:cubicBezTo>
                      <a:pt x="8253" y="8801"/>
                      <a:pt x="8291" y="8821"/>
                      <a:pt x="8329" y="8821"/>
                    </a:cubicBezTo>
                    <a:cubicBezTo>
                      <a:pt x="8416" y="8821"/>
                      <a:pt x="8503" y="8722"/>
                      <a:pt x="8454" y="8623"/>
                    </a:cubicBezTo>
                    <a:lnTo>
                      <a:pt x="7251" y="6170"/>
                    </a:lnTo>
                    <a:lnTo>
                      <a:pt x="7251" y="6170"/>
                    </a:lnTo>
                    <a:cubicBezTo>
                      <a:pt x="7966" y="6825"/>
                      <a:pt x="8680" y="7492"/>
                      <a:pt x="9394" y="8146"/>
                    </a:cubicBezTo>
                    <a:cubicBezTo>
                      <a:pt x="9537" y="8277"/>
                      <a:pt x="9680" y="8408"/>
                      <a:pt x="9823" y="8551"/>
                    </a:cubicBezTo>
                    <a:cubicBezTo>
                      <a:pt x="9849" y="8577"/>
                      <a:pt x="9877" y="8588"/>
                      <a:pt x="9905" y="8588"/>
                    </a:cubicBezTo>
                    <a:cubicBezTo>
                      <a:pt x="10005" y="8588"/>
                      <a:pt x="10095" y="8447"/>
                      <a:pt x="10002" y="8373"/>
                    </a:cubicBezTo>
                    <a:lnTo>
                      <a:pt x="6965" y="5551"/>
                    </a:lnTo>
                    <a:lnTo>
                      <a:pt x="6942" y="5527"/>
                    </a:lnTo>
                    <a:lnTo>
                      <a:pt x="6942" y="5515"/>
                    </a:lnTo>
                    <a:cubicBezTo>
                      <a:pt x="8228" y="6110"/>
                      <a:pt x="9513" y="6706"/>
                      <a:pt x="10811" y="7277"/>
                    </a:cubicBezTo>
                    <a:cubicBezTo>
                      <a:pt x="11002" y="7373"/>
                      <a:pt x="11204" y="7456"/>
                      <a:pt x="11407" y="7551"/>
                    </a:cubicBezTo>
                    <a:cubicBezTo>
                      <a:pt x="11421" y="7561"/>
                      <a:pt x="11436" y="7565"/>
                      <a:pt x="11451" y="7565"/>
                    </a:cubicBezTo>
                    <a:cubicBezTo>
                      <a:pt x="11547" y="7565"/>
                      <a:pt x="11636" y="7388"/>
                      <a:pt x="11502" y="7337"/>
                    </a:cubicBezTo>
                    <a:cubicBezTo>
                      <a:pt x="10168" y="6730"/>
                      <a:pt x="8823" y="6110"/>
                      <a:pt x="7477" y="5491"/>
                    </a:cubicBezTo>
                    <a:lnTo>
                      <a:pt x="7477" y="5491"/>
                    </a:lnTo>
                    <a:cubicBezTo>
                      <a:pt x="8430" y="5527"/>
                      <a:pt x="9382" y="5551"/>
                      <a:pt x="10335" y="5575"/>
                    </a:cubicBezTo>
                    <a:cubicBezTo>
                      <a:pt x="10514" y="5575"/>
                      <a:pt x="10692" y="5587"/>
                      <a:pt x="10871" y="5587"/>
                    </a:cubicBezTo>
                    <a:cubicBezTo>
                      <a:pt x="11026" y="5587"/>
                      <a:pt x="11026" y="5337"/>
                      <a:pt x="10871" y="5337"/>
                    </a:cubicBezTo>
                    <a:cubicBezTo>
                      <a:pt x="9632" y="5301"/>
                      <a:pt x="8406" y="5253"/>
                      <a:pt x="7180" y="5229"/>
                    </a:cubicBezTo>
                    <a:cubicBezTo>
                      <a:pt x="7775" y="5110"/>
                      <a:pt x="8382" y="4991"/>
                      <a:pt x="8978" y="4848"/>
                    </a:cubicBezTo>
                    <a:cubicBezTo>
                      <a:pt x="9097" y="4825"/>
                      <a:pt x="9216" y="4813"/>
                      <a:pt x="9335" y="4777"/>
                    </a:cubicBezTo>
                    <a:cubicBezTo>
                      <a:pt x="9494" y="4754"/>
                      <a:pt x="9425" y="4525"/>
                      <a:pt x="9284" y="4525"/>
                    </a:cubicBezTo>
                    <a:cubicBezTo>
                      <a:pt x="9277" y="4525"/>
                      <a:pt x="9270" y="4526"/>
                      <a:pt x="9263" y="4527"/>
                    </a:cubicBezTo>
                    <a:cubicBezTo>
                      <a:pt x="8680" y="4646"/>
                      <a:pt x="8108" y="4765"/>
                      <a:pt x="7537" y="4872"/>
                    </a:cubicBezTo>
                    <a:cubicBezTo>
                      <a:pt x="8323" y="4348"/>
                      <a:pt x="9097" y="3825"/>
                      <a:pt x="9883" y="3301"/>
                    </a:cubicBezTo>
                    <a:cubicBezTo>
                      <a:pt x="10037" y="3205"/>
                      <a:pt x="10180" y="3098"/>
                      <a:pt x="10347" y="3003"/>
                    </a:cubicBezTo>
                    <a:cubicBezTo>
                      <a:pt x="10456" y="2934"/>
                      <a:pt x="10392" y="2766"/>
                      <a:pt x="10285" y="2766"/>
                    </a:cubicBezTo>
                    <a:cubicBezTo>
                      <a:pt x="10263" y="2766"/>
                      <a:pt x="10240" y="2773"/>
                      <a:pt x="10216" y="2789"/>
                    </a:cubicBezTo>
                    <a:cubicBezTo>
                      <a:pt x="9144" y="3503"/>
                      <a:pt x="8085" y="4194"/>
                      <a:pt x="7013" y="4908"/>
                    </a:cubicBezTo>
                    <a:cubicBezTo>
                      <a:pt x="6965" y="4944"/>
                      <a:pt x="6906" y="4968"/>
                      <a:pt x="6858" y="5015"/>
                    </a:cubicBezTo>
                    <a:cubicBezTo>
                      <a:pt x="6835" y="5015"/>
                      <a:pt x="6799" y="5027"/>
                      <a:pt x="6775" y="5027"/>
                    </a:cubicBezTo>
                    <a:lnTo>
                      <a:pt x="8644" y="2979"/>
                    </a:lnTo>
                    <a:cubicBezTo>
                      <a:pt x="8751" y="2860"/>
                      <a:pt x="8859" y="2753"/>
                      <a:pt x="8966" y="2634"/>
                    </a:cubicBezTo>
                    <a:cubicBezTo>
                      <a:pt x="9056" y="2543"/>
                      <a:pt x="8961" y="2411"/>
                      <a:pt x="8868" y="2411"/>
                    </a:cubicBezTo>
                    <a:cubicBezTo>
                      <a:pt x="8839" y="2411"/>
                      <a:pt x="8810" y="2424"/>
                      <a:pt x="8787" y="2455"/>
                    </a:cubicBezTo>
                    <a:cubicBezTo>
                      <a:pt x="8156" y="3158"/>
                      <a:pt x="7513" y="3836"/>
                      <a:pt x="6894" y="4539"/>
                    </a:cubicBezTo>
                    <a:lnTo>
                      <a:pt x="8585" y="836"/>
                    </a:lnTo>
                    <a:cubicBezTo>
                      <a:pt x="8692" y="634"/>
                      <a:pt x="8787" y="407"/>
                      <a:pt x="8882" y="193"/>
                    </a:cubicBezTo>
                    <a:cubicBezTo>
                      <a:pt x="8940" y="94"/>
                      <a:pt x="8849" y="0"/>
                      <a:pt x="8764" y="0"/>
                    </a:cubicBezTo>
                    <a:close/>
                  </a:path>
                </a:pathLst>
              </a:custGeom>
              <a:solidFill>
                <a:srgbClr val="9CBC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5"/>
              <p:cNvSpPr/>
              <p:nvPr/>
            </p:nvSpPr>
            <p:spPr>
              <a:xfrm>
                <a:off x="2154125" y="3442475"/>
                <a:ext cx="140825" cy="116900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676" extrusionOk="0">
                    <a:moveTo>
                      <a:pt x="4000" y="0"/>
                    </a:moveTo>
                    <a:cubicBezTo>
                      <a:pt x="3482" y="0"/>
                      <a:pt x="3057" y="421"/>
                      <a:pt x="2822" y="836"/>
                    </a:cubicBezTo>
                    <a:cubicBezTo>
                      <a:pt x="2764" y="938"/>
                      <a:pt x="2701" y="979"/>
                      <a:pt x="2634" y="979"/>
                    </a:cubicBezTo>
                    <a:cubicBezTo>
                      <a:pt x="2336" y="979"/>
                      <a:pt x="1964" y="134"/>
                      <a:pt x="1584" y="86"/>
                    </a:cubicBezTo>
                    <a:cubicBezTo>
                      <a:pt x="1565" y="83"/>
                      <a:pt x="1547" y="82"/>
                      <a:pt x="1530" y="82"/>
                    </a:cubicBezTo>
                    <a:cubicBezTo>
                      <a:pt x="1101" y="82"/>
                      <a:pt x="1029" y="762"/>
                      <a:pt x="1429" y="1288"/>
                    </a:cubicBezTo>
                    <a:cubicBezTo>
                      <a:pt x="1858" y="1836"/>
                      <a:pt x="1691" y="2014"/>
                      <a:pt x="1691" y="2014"/>
                    </a:cubicBezTo>
                    <a:cubicBezTo>
                      <a:pt x="1501" y="2193"/>
                      <a:pt x="1108" y="1991"/>
                      <a:pt x="560" y="2324"/>
                    </a:cubicBezTo>
                    <a:cubicBezTo>
                      <a:pt x="1" y="2681"/>
                      <a:pt x="465" y="3241"/>
                      <a:pt x="1239" y="3372"/>
                    </a:cubicBezTo>
                    <a:cubicBezTo>
                      <a:pt x="1368" y="3393"/>
                      <a:pt x="1477" y="3401"/>
                      <a:pt x="1569" y="3401"/>
                    </a:cubicBezTo>
                    <a:cubicBezTo>
                      <a:pt x="1815" y="3401"/>
                      <a:pt x="1942" y="3345"/>
                      <a:pt x="2018" y="3345"/>
                    </a:cubicBezTo>
                    <a:cubicBezTo>
                      <a:pt x="2084" y="3345"/>
                      <a:pt x="2111" y="3388"/>
                      <a:pt x="2144" y="3550"/>
                    </a:cubicBezTo>
                    <a:cubicBezTo>
                      <a:pt x="2219" y="3925"/>
                      <a:pt x="2448" y="4675"/>
                      <a:pt x="2909" y="4675"/>
                    </a:cubicBezTo>
                    <a:cubicBezTo>
                      <a:pt x="2960" y="4675"/>
                      <a:pt x="3015" y="4666"/>
                      <a:pt x="3072" y="4646"/>
                    </a:cubicBezTo>
                    <a:cubicBezTo>
                      <a:pt x="3656" y="4455"/>
                      <a:pt x="3370" y="3848"/>
                      <a:pt x="3382" y="3312"/>
                    </a:cubicBezTo>
                    <a:cubicBezTo>
                      <a:pt x="3382" y="3177"/>
                      <a:pt x="3443" y="3130"/>
                      <a:pt x="3546" y="3130"/>
                    </a:cubicBezTo>
                    <a:cubicBezTo>
                      <a:pt x="3770" y="3130"/>
                      <a:pt x="4190" y="3354"/>
                      <a:pt x="4589" y="3354"/>
                    </a:cubicBezTo>
                    <a:cubicBezTo>
                      <a:pt x="4728" y="3354"/>
                      <a:pt x="4865" y="3326"/>
                      <a:pt x="4989" y="3253"/>
                    </a:cubicBezTo>
                    <a:cubicBezTo>
                      <a:pt x="5632" y="2860"/>
                      <a:pt x="4680" y="2133"/>
                      <a:pt x="4323" y="1871"/>
                    </a:cubicBezTo>
                    <a:cubicBezTo>
                      <a:pt x="3965" y="1598"/>
                      <a:pt x="5287" y="562"/>
                      <a:pt x="4525" y="145"/>
                    </a:cubicBezTo>
                    <a:cubicBezTo>
                      <a:pt x="4342" y="44"/>
                      <a:pt x="4166" y="0"/>
                      <a:pt x="4000" y="0"/>
                    </a:cubicBezTo>
                    <a:close/>
                  </a:path>
                </a:pathLst>
              </a:custGeom>
              <a:solidFill>
                <a:srgbClr val="9CBC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5"/>
              <p:cNvSpPr/>
              <p:nvPr/>
            </p:nvSpPr>
            <p:spPr>
              <a:xfrm>
                <a:off x="2203800" y="3478175"/>
                <a:ext cx="444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170" extrusionOk="0">
                    <a:moveTo>
                      <a:pt x="872" y="1"/>
                    </a:moveTo>
                    <a:cubicBezTo>
                      <a:pt x="288" y="1"/>
                      <a:pt x="0" y="425"/>
                      <a:pt x="264" y="872"/>
                    </a:cubicBezTo>
                    <a:cubicBezTo>
                      <a:pt x="422" y="1115"/>
                      <a:pt x="648" y="1170"/>
                      <a:pt x="820" y="1170"/>
                    </a:cubicBezTo>
                    <a:cubicBezTo>
                      <a:pt x="959" y="1170"/>
                      <a:pt x="1062" y="1134"/>
                      <a:pt x="1062" y="1134"/>
                    </a:cubicBezTo>
                    <a:cubicBezTo>
                      <a:pt x="1776" y="860"/>
                      <a:pt x="1562" y="51"/>
                      <a:pt x="942" y="3"/>
                    </a:cubicBezTo>
                    <a:cubicBezTo>
                      <a:pt x="918" y="2"/>
                      <a:pt x="895" y="1"/>
                      <a:pt x="872" y="1"/>
                    </a:cubicBezTo>
                    <a:close/>
                  </a:path>
                </a:pathLst>
              </a:custGeom>
              <a:solidFill>
                <a:srgbClr val="EAD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5"/>
            <p:cNvGrpSpPr/>
            <p:nvPr/>
          </p:nvGrpSpPr>
          <p:grpSpPr>
            <a:xfrm rot="593765">
              <a:off x="7358447" y="2514838"/>
              <a:ext cx="971108" cy="1466046"/>
              <a:chOff x="1586500" y="2478250"/>
              <a:chExt cx="464375" cy="701050"/>
            </a:xfrm>
          </p:grpSpPr>
          <p:sp>
            <p:nvSpPr>
              <p:cNvPr id="1543" name="Google Shape;1543;p15"/>
              <p:cNvSpPr/>
              <p:nvPr/>
            </p:nvSpPr>
            <p:spPr>
              <a:xfrm>
                <a:off x="1586500" y="2479025"/>
                <a:ext cx="464375" cy="700275"/>
              </a:xfrm>
              <a:custGeom>
                <a:avLst/>
                <a:gdLst/>
                <a:ahLst/>
                <a:cxnLst/>
                <a:rect l="l" t="t" r="r" b="b"/>
                <a:pathLst>
                  <a:path w="18575" h="28011" extrusionOk="0">
                    <a:moveTo>
                      <a:pt x="17604" y="0"/>
                    </a:moveTo>
                    <a:cubicBezTo>
                      <a:pt x="16598" y="0"/>
                      <a:pt x="13520" y="2228"/>
                      <a:pt x="9871" y="5786"/>
                    </a:cubicBezTo>
                    <a:cubicBezTo>
                      <a:pt x="6073" y="9489"/>
                      <a:pt x="3882" y="14573"/>
                      <a:pt x="3882" y="14573"/>
                    </a:cubicBezTo>
                    <a:cubicBezTo>
                      <a:pt x="822" y="20598"/>
                      <a:pt x="0" y="25920"/>
                      <a:pt x="1798" y="27253"/>
                    </a:cubicBezTo>
                    <a:cubicBezTo>
                      <a:pt x="2452" y="27731"/>
                      <a:pt x="3427" y="28011"/>
                      <a:pt x="4528" y="28011"/>
                    </a:cubicBezTo>
                    <a:cubicBezTo>
                      <a:pt x="6473" y="28011"/>
                      <a:pt x="8813" y="27136"/>
                      <a:pt x="10478" y="24931"/>
                    </a:cubicBezTo>
                    <a:cubicBezTo>
                      <a:pt x="13085" y="21479"/>
                      <a:pt x="15371" y="16002"/>
                      <a:pt x="16348" y="12275"/>
                    </a:cubicBezTo>
                    <a:cubicBezTo>
                      <a:pt x="17312" y="8560"/>
                      <a:pt x="18574" y="202"/>
                      <a:pt x="17717" y="12"/>
                    </a:cubicBezTo>
                    <a:cubicBezTo>
                      <a:pt x="17683" y="4"/>
                      <a:pt x="17645" y="0"/>
                      <a:pt x="17604" y="0"/>
                    </a:cubicBezTo>
                    <a:close/>
                  </a:path>
                </a:pathLst>
              </a:custGeom>
              <a:solidFill>
                <a:srgbClr val="2D4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5"/>
              <p:cNvSpPr/>
              <p:nvPr/>
            </p:nvSpPr>
            <p:spPr>
              <a:xfrm>
                <a:off x="1616550" y="2478250"/>
                <a:ext cx="419425" cy="688950"/>
              </a:xfrm>
              <a:custGeom>
                <a:avLst/>
                <a:gdLst/>
                <a:ahLst/>
                <a:cxnLst/>
                <a:rect l="l" t="t" r="r" b="b"/>
                <a:pathLst>
                  <a:path w="16777" h="27558" extrusionOk="0">
                    <a:moveTo>
                      <a:pt x="16385" y="1"/>
                    </a:moveTo>
                    <a:cubicBezTo>
                      <a:pt x="16345" y="1"/>
                      <a:pt x="16301" y="7"/>
                      <a:pt x="16253" y="19"/>
                    </a:cubicBezTo>
                    <a:cubicBezTo>
                      <a:pt x="15943" y="555"/>
                      <a:pt x="15527" y="1281"/>
                      <a:pt x="15015" y="2138"/>
                    </a:cubicBezTo>
                    <a:lnTo>
                      <a:pt x="14896" y="614"/>
                    </a:lnTo>
                    <a:cubicBezTo>
                      <a:pt x="14836" y="650"/>
                      <a:pt x="14765" y="686"/>
                      <a:pt x="14705" y="733"/>
                    </a:cubicBezTo>
                    <a:lnTo>
                      <a:pt x="14836" y="2460"/>
                    </a:lnTo>
                    <a:cubicBezTo>
                      <a:pt x="14419" y="3174"/>
                      <a:pt x="13943" y="3984"/>
                      <a:pt x="13443" y="4865"/>
                    </a:cubicBezTo>
                    <a:lnTo>
                      <a:pt x="12693" y="2186"/>
                    </a:lnTo>
                    <a:lnTo>
                      <a:pt x="12514" y="2317"/>
                    </a:lnTo>
                    <a:lnTo>
                      <a:pt x="13288" y="5115"/>
                    </a:lnTo>
                    <a:cubicBezTo>
                      <a:pt x="12860" y="5865"/>
                      <a:pt x="12419" y="6651"/>
                      <a:pt x="11943" y="7472"/>
                    </a:cubicBezTo>
                    <a:lnTo>
                      <a:pt x="10764" y="3829"/>
                    </a:lnTo>
                    <a:cubicBezTo>
                      <a:pt x="10705" y="3865"/>
                      <a:pt x="10645" y="3924"/>
                      <a:pt x="10597" y="3972"/>
                    </a:cubicBezTo>
                    <a:lnTo>
                      <a:pt x="11800" y="7722"/>
                    </a:lnTo>
                    <a:cubicBezTo>
                      <a:pt x="11348" y="8532"/>
                      <a:pt x="10847" y="9377"/>
                      <a:pt x="10359" y="10234"/>
                    </a:cubicBezTo>
                    <a:lnTo>
                      <a:pt x="8192" y="6282"/>
                    </a:lnTo>
                    <a:cubicBezTo>
                      <a:pt x="8145" y="6341"/>
                      <a:pt x="8085" y="6389"/>
                      <a:pt x="8038" y="6448"/>
                    </a:cubicBezTo>
                    <a:lnTo>
                      <a:pt x="10240" y="10461"/>
                    </a:lnTo>
                    <a:cubicBezTo>
                      <a:pt x="9871" y="11104"/>
                      <a:pt x="9502" y="11758"/>
                      <a:pt x="9121" y="12413"/>
                    </a:cubicBezTo>
                    <a:lnTo>
                      <a:pt x="6740" y="7936"/>
                    </a:lnTo>
                    <a:lnTo>
                      <a:pt x="6609" y="8115"/>
                    </a:lnTo>
                    <a:lnTo>
                      <a:pt x="9002" y="12639"/>
                    </a:lnTo>
                    <a:cubicBezTo>
                      <a:pt x="8633" y="13294"/>
                      <a:pt x="8264" y="13961"/>
                      <a:pt x="7871" y="14616"/>
                    </a:cubicBezTo>
                    <a:lnTo>
                      <a:pt x="5192" y="10044"/>
                    </a:lnTo>
                    <a:cubicBezTo>
                      <a:pt x="5156" y="10103"/>
                      <a:pt x="5109" y="10175"/>
                      <a:pt x="5061" y="10234"/>
                    </a:cubicBezTo>
                    <a:lnTo>
                      <a:pt x="7740" y="14818"/>
                    </a:lnTo>
                    <a:cubicBezTo>
                      <a:pt x="7335" y="15533"/>
                      <a:pt x="6942" y="16247"/>
                      <a:pt x="6537" y="16949"/>
                    </a:cubicBezTo>
                    <a:lnTo>
                      <a:pt x="3668" y="12544"/>
                    </a:lnTo>
                    <a:cubicBezTo>
                      <a:pt x="3620" y="12616"/>
                      <a:pt x="3585" y="12675"/>
                      <a:pt x="3549" y="12758"/>
                    </a:cubicBezTo>
                    <a:lnTo>
                      <a:pt x="6418" y="17164"/>
                    </a:lnTo>
                    <a:cubicBezTo>
                      <a:pt x="5954" y="17973"/>
                      <a:pt x="5490" y="18795"/>
                      <a:pt x="5061" y="19581"/>
                    </a:cubicBezTo>
                    <a:lnTo>
                      <a:pt x="2204" y="15461"/>
                    </a:lnTo>
                    <a:cubicBezTo>
                      <a:pt x="2180" y="15533"/>
                      <a:pt x="2132" y="15616"/>
                      <a:pt x="2096" y="15676"/>
                    </a:cubicBezTo>
                    <a:lnTo>
                      <a:pt x="4942" y="19783"/>
                    </a:lnTo>
                    <a:cubicBezTo>
                      <a:pt x="4632" y="20343"/>
                      <a:pt x="4323" y="20890"/>
                      <a:pt x="4025" y="21450"/>
                    </a:cubicBezTo>
                    <a:lnTo>
                      <a:pt x="1287" y="17545"/>
                    </a:lnTo>
                    <a:lnTo>
                      <a:pt x="1191" y="17771"/>
                    </a:lnTo>
                    <a:lnTo>
                      <a:pt x="3918" y="21652"/>
                    </a:lnTo>
                    <a:cubicBezTo>
                      <a:pt x="3382" y="22617"/>
                      <a:pt x="2870" y="23557"/>
                      <a:pt x="2394" y="24438"/>
                    </a:cubicBezTo>
                    <a:lnTo>
                      <a:pt x="60" y="21271"/>
                    </a:lnTo>
                    <a:cubicBezTo>
                      <a:pt x="48" y="21355"/>
                      <a:pt x="13" y="21450"/>
                      <a:pt x="1" y="21533"/>
                    </a:cubicBezTo>
                    <a:lnTo>
                      <a:pt x="2299" y="24641"/>
                    </a:lnTo>
                    <a:cubicBezTo>
                      <a:pt x="1727" y="25689"/>
                      <a:pt x="1239" y="26629"/>
                      <a:pt x="810" y="27463"/>
                    </a:cubicBezTo>
                    <a:cubicBezTo>
                      <a:pt x="870" y="27486"/>
                      <a:pt x="930" y="27534"/>
                      <a:pt x="989" y="27558"/>
                    </a:cubicBezTo>
                    <a:cubicBezTo>
                      <a:pt x="1263" y="27022"/>
                      <a:pt x="1561" y="26427"/>
                      <a:pt x="1906" y="25808"/>
                    </a:cubicBezTo>
                    <a:lnTo>
                      <a:pt x="7061" y="26986"/>
                    </a:lnTo>
                    <a:cubicBezTo>
                      <a:pt x="7145" y="26939"/>
                      <a:pt x="7216" y="26879"/>
                      <a:pt x="7299" y="26820"/>
                    </a:cubicBezTo>
                    <a:lnTo>
                      <a:pt x="2001" y="25617"/>
                    </a:lnTo>
                    <a:cubicBezTo>
                      <a:pt x="2382" y="24879"/>
                      <a:pt x="2811" y="24081"/>
                      <a:pt x="3263" y="23260"/>
                    </a:cubicBezTo>
                    <a:lnTo>
                      <a:pt x="9752" y="24260"/>
                    </a:lnTo>
                    <a:cubicBezTo>
                      <a:pt x="9800" y="24200"/>
                      <a:pt x="9847" y="24141"/>
                      <a:pt x="9883" y="24069"/>
                    </a:cubicBezTo>
                    <a:lnTo>
                      <a:pt x="3382" y="23069"/>
                    </a:lnTo>
                    <a:cubicBezTo>
                      <a:pt x="3763" y="22367"/>
                      <a:pt x="4168" y="21629"/>
                      <a:pt x="4585" y="20879"/>
                    </a:cubicBezTo>
                    <a:lnTo>
                      <a:pt x="11586" y="21307"/>
                    </a:lnTo>
                    <a:cubicBezTo>
                      <a:pt x="11609" y="21248"/>
                      <a:pt x="11657" y="21176"/>
                      <a:pt x="11693" y="21117"/>
                    </a:cubicBezTo>
                    <a:lnTo>
                      <a:pt x="4751" y="20676"/>
                    </a:lnTo>
                    <a:cubicBezTo>
                      <a:pt x="5144" y="19986"/>
                      <a:pt x="5525" y="19283"/>
                      <a:pt x="5930" y="18569"/>
                    </a:cubicBezTo>
                    <a:lnTo>
                      <a:pt x="12836" y="18747"/>
                    </a:lnTo>
                    <a:cubicBezTo>
                      <a:pt x="12860" y="18676"/>
                      <a:pt x="12895" y="18616"/>
                      <a:pt x="12919" y="18545"/>
                    </a:cubicBezTo>
                    <a:lnTo>
                      <a:pt x="6025" y="18366"/>
                    </a:lnTo>
                    <a:cubicBezTo>
                      <a:pt x="6466" y="17592"/>
                      <a:pt x="6906" y="16807"/>
                      <a:pt x="7359" y="15997"/>
                    </a:cubicBezTo>
                    <a:lnTo>
                      <a:pt x="13860" y="16235"/>
                    </a:lnTo>
                    <a:cubicBezTo>
                      <a:pt x="13884" y="16164"/>
                      <a:pt x="13907" y="16104"/>
                      <a:pt x="13931" y="16033"/>
                    </a:cubicBezTo>
                    <a:lnTo>
                      <a:pt x="7454" y="15795"/>
                    </a:lnTo>
                    <a:cubicBezTo>
                      <a:pt x="7811" y="15152"/>
                      <a:pt x="8192" y="14497"/>
                      <a:pt x="8550" y="13854"/>
                    </a:cubicBezTo>
                    <a:lnTo>
                      <a:pt x="14705" y="13735"/>
                    </a:lnTo>
                    <a:cubicBezTo>
                      <a:pt x="14717" y="13663"/>
                      <a:pt x="14753" y="13604"/>
                      <a:pt x="14765" y="13532"/>
                    </a:cubicBezTo>
                    <a:lnTo>
                      <a:pt x="14765" y="13532"/>
                    </a:lnTo>
                    <a:lnTo>
                      <a:pt x="8645" y="13651"/>
                    </a:lnTo>
                    <a:lnTo>
                      <a:pt x="8645" y="13651"/>
                    </a:lnTo>
                    <a:lnTo>
                      <a:pt x="9943" y="11365"/>
                    </a:lnTo>
                    <a:lnTo>
                      <a:pt x="15288" y="11592"/>
                    </a:lnTo>
                    <a:cubicBezTo>
                      <a:pt x="15300" y="11520"/>
                      <a:pt x="15312" y="11461"/>
                      <a:pt x="15336" y="11389"/>
                    </a:cubicBezTo>
                    <a:lnTo>
                      <a:pt x="10062" y="11175"/>
                    </a:lnTo>
                    <a:cubicBezTo>
                      <a:pt x="10419" y="10556"/>
                      <a:pt x="10776" y="9925"/>
                      <a:pt x="11121" y="9318"/>
                    </a:cubicBezTo>
                    <a:lnTo>
                      <a:pt x="15789" y="9139"/>
                    </a:lnTo>
                    <a:cubicBezTo>
                      <a:pt x="15812" y="9068"/>
                      <a:pt x="15824" y="9008"/>
                      <a:pt x="15836" y="8925"/>
                    </a:cubicBezTo>
                    <a:lnTo>
                      <a:pt x="15836" y="8925"/>
                    </a:lnTo>
                    <a:lnTo>
                      <a:pt x="11252" y="9091"/>
                    </a:lnTo>
                    <a:cubicBezTo>
                      <a:pt x="11740" y="8234"/>
                      <a:pt x="12240" y="7401"/>
                      <a:pt x="12693" y="6591"/>
                    </a:cubicBezTo>
                    <a:lnTo>
                      <a:pt x="16265" y="6389"/>
                    </a:lnTo>
                    <a:cubicBezTo>
                      <a:pt x="16289" y="6305"/>
                      <a:pt x="16289" y="6246"/>
                      <a:pt x="16301" y="6174"/>
                    </a:cubicBezTo>
                    <a:lnTo>
                      <a:pt x="16301" y="6174"/>
                    </a:lnTo>
                    <a:lnTo>
                      <a:pt x="12812" y="6365"/>
                    </a:lnTo>
                    <a:cubicBezTo>
                      <a:pt x="13229" y="5650"/>
                      <a:pt x="13622" y="4984"/>
                      <a:pt x="13979" y="4341"/>
                    </a:cubicBezTo>
                    <a:lnTo>
                      <a:pt x="16562" y="4138"/>
                    </a:lnTo>
                    <a:cubicBezTo>
                      <a:pt x="16586" y="4067"/>
                      <a:pt x="16586" y="4007"/>
                      <a:pt x="16598" y="3924"/>
                    </a:cubicBezTo>
                    <a:lnTo>
                      <a:pt x="16598" y="3924"/>
                    </a:lnTo>
                    <a:lnTo>
                      <a:pt x="14110" y="4126"/>
                    </a:lnTo>
                    <a:cubicBezTo>
                      <a:pt x="14705" y="3079"/>
                      <a:pt x="15241" y="2174"/>
                      <a:pt x="15693" y="1412"/>
                    </a:cubicBezTo>
                    <a:lnTo>
                      <a:pt x="16777" y="1245"/>
                    </a:lnTo>
                    <a:lnTo>
                      <a:pt x="16777" y="1043"/>
                    </a:lnTo>
                    <a:lnTo>
                      <a:pt x="15824" y="1174"/>
                    </a:lnTo>
                    <a:cubicBezTo>
                      <a:pt x="16086" y="733"/>
                      <a:pt x="16312" y="328"/>
                      <a:pt x="16491" y="19"/>
                    </a:cubicBezTo>
                    <a:cubicBezTo>
                      <a:pt x="16461" y="7"/>
                      <a:pt x="16426" y="1"/>
                      <a:pt x="16385" y="1"/>
                    </a:cubicBezTo>
                    <a:close/>
                  </a:path>
                </a:pathLst>
              </a:custGeom>
              <a:solidFill>
                <a:srgbClr val="55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5" name="Google Shape;1545;p15"/>
          <p:cNvSpPr txBox="1">
            <a:spLocks noGrp="1"/>
          </p:cNvSpPr>
          <p:nvPr>
            <p:ph type="ctrTitle"/>
          </p:nvPr>
        </p:nvSpPr>
        <p:spPr>
          <a:xfrm>
            <a:off x="713225" y="1033863"/>
            <a:ext cx="4257900" cy="24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Road to Second </a:t>
            </a:r>
            <a:r>
              <a:rPr lang="en-US" dirty="0" smtClean="0"/>
              <a:t>Chances</a:t>
            </a:r>
            <a:endParaRPr dirty="0"/>
          </a:p>
        </p:txBody>
      </p:sp>
      <p:sp>
        <p:nvSpPr>
          <p:cNvPr id="1546" name="Google Shape;1546;p15"/>
          <p:cNvSpPr txBox="1">
            <a:spLocks noGrp="1"/>
          </p:cNvSpPr>
          <p:nvPr>
            <p:ph type="subTitle" idx="1"/>
          </p:nvPr>
        </p:nvSpPr>
        <p:spPr>
          <a:xfrm>
            <a:off x="713225" y="3387538"/>
            <a:ext cx="28368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Team 14</a:t>
            </a:r>
            <a:endParaRPr dirty="0"/>
          </a:p>
        </p:txBody>
      </p:sp>
      <p:grpSp>
        <p:nvGrpSpPr>
          <p:cNvPr id="1548" name="Google Shape;1548;p15"/>
          <p:cNvGrpSpPr/>
          <p:nvPr/>
        </p:nvGrpSpPr>
        <p:grpSpPr>
          <a:xfrm rot="2569485">
            <a:off x="4184427" y="3731274"/>
            <a:ext cx="1190655" cy="867601"/>
            <a:chOff x="3880914" y="3359134"/>
            <a:chExt cx="968363" cy="705622"/>
          </a:xfrm>
        </p:grpSpPr>
        <p:sp>
          <p:nvSpPr>
            <p:cNvPr id="1549" name="Google Shape;1549;p15"/>
            <p:cNvSpPr/>
            <p:nvPr/>
          </p:nvSpPr>
          <p:spPr>
            <a:xfrm>
              <a:off x="4364814" y="3503505"/>
              <a:ext cx="97917" cy="225333"/>
            </a:xfrm>
            <a:custGeom>
              <a:avLst/>
              <a:gdLst/>
              <a:ahLst/>
              <a:cxnLst/>
              <a:rect l="l" t="t" r="r" b="b"/>
              <a:pathLst>
                <a:path w="3303" h="10408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668"/>
                    <a:pt x="167" y="1368"/>
                    <a:pt x="267" y="2069"/>
                  </a:cubicBezTo>
                  <a:cubicBezTo>
                    <a:pt x="768" y="5071"/>
                    <a:pt x="1768" y="7906"/>
                    <a:pt x="3303" y="10408"/>
                  </a:cubicBezTo>
                  <a:cubicBezTo>
                    <a:pt x="2802" y="6572"/>
                    <a:pt x="1668" y="30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3880914" y="3458214"/>
              <a:ext cx="483916" cy="45855"/>
            </a:xfrm>
            <a:custGeom>
              <a:avLst/>
              <a:gdLst/>
              <a:ahLst/>
              <a:cxnLst/>
              <a:rect l="l" t="t" r="r" b="b"/>
              <a:pathLst>
                <a:path w="29222" h="2769" extrusionOk="0">
                  <a:moveTo>
                    <a:pt x="14644" y="0"/>
                  </a:moveTo>
                  <a:cubicBezTo>
                    <a:pt x="9207" y="0"/>
                    <a:pt x="4170" y="1001"/>
                    <a:pt x="1" y="2769"/>
                  </a:cubicBezTo>
                  <a:lnTo>
                    <a:pt x="29221" y="2769"/>
                  </a:lnTo>
                  <a:cubicBezTo>
                    <a:pt x="25052" y="1001"/>
                    <a:pt x="20048" y="0"/>
                    <a:pt x="146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4364814" y="3457651"/>
              <a:ext cx="483353" cy="45871"/>
            </a:xfrm>
            <a:custGeom>
              <a:avLst/>
              <a:gdLst/>
              <a:ahLst/>
              <a:cxnLst/>
              <a:rect l="l" t="t" r="r" b="b"/>
              <a:pathLst>
                <a:path w="29188" h="2770" extrusionOk="0">
                  <a:moveTo>
                    <a:pt x="14611" y="1"/>
                  </a:moveTo>
                  <a:cubicBezTo>
                    <a:pt x="9240" y="1"/>
                    <a:pt x="4170" y="1035"/>
                    <a:pt x="0" y="2769"/>
                  </a:cubicBezTo>
                  <a:lnTo>
                    <a:pt x="29188" y="2769"/>
                  </a:lnTo>
                  <a:cubicBezTo>
                    <a:pt x="25018" y="1001"/>
                    <a:pt x="20015" y="1"/>
                    <a:pt x="146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3881460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1" y="0"/>
                  </a:moveTo>
                  <a:cubicBezTo>
                    <a:pt x="4171" y="1735"/>
                    <a:pt x="9174" y="2736"/>
                    <a:pt x="14611" y="2736"/>
                  </a:cubicBezTo>
                  <a:cubicBezTo>
                    <a:pt x="16646" y="2736"/>
                    <a:pt x="18648" y="2602"/>
                    <a:pt x="20616" y="2269"/>
                  </a:cubicBezTo>
                  <a:cubicBezTo>
                    <a:pt x="23284" y="1001"/>
                    <a:pt x="26186" y="234"/>
                    <a:pt x="2922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4364814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0" y="0"/>
                  </a:moveTo>
                  <a:cubicBezTo>
                    <a:pt x="3069" y="234"/>
                    <a:pt x="5971" y="1034"/>
                    <a:pt x="8640" y="2335"/>
                  </a:cubicBezTo>
                  <a:cubicBezTo>
                    <a:pt x="10541" y="2602"/>
                    <a:pt x="12543" y="2736"/>
                    <a:pt x="14644" y="2736"/>
                  </a:cubicBezTo>
                  <a:cubicBezTo>
                    <a:pt x="20015" y="2736"/>
                    <a:pt x="25052" y="1702"/>
                    <a:pt x="292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4365923" y="3410703"/>
              <a:ext cx="483353" cy="93365"/>
            </a:xfrm>
            <a:custGeom>
              <a:avLst/>
              <a:gdLst/>
              <a:ahLst/>
              <a:cxnLst/>
              <a:rect l="l" t="t" r="r" b="b"/>
              <a:pathLst>
                <a:path w="29188" h="5638" extrusionOk="0">
                  <a:moveTo>
                    <a:pt x="14577" y="0"/>
                  </a:moveTo>
                  <a:cubicBezTo>
                    <a:pt x="10674" y="0"/>
                    <a:pt x="7005" y="1101"/>
                    <a:pt x="3669" y="3002"/>
                  </a:cubicBezTo>
                  <a:cubicBezTo>
                    <a:pt x="2368" y="3770"/>
                    <a:pt x="1101" y="4637"/>
                    <a:pt x="0" y="5638"/>
                  </a:cubicBezTo>
                  <a:cubicBezTo>
                    <a:pt x="4170" y="3870"/>
                    <a:pt x="9173" y="2869"/>
                    <a:pt x="14577" y="2869"/>
                  </a:cubicBezTo>
                  <a:cubicBezTo>
                    <a:pt x="19948" y="2869"/>
                    <a:pt x="25018" y="3936"/>
                    <a:pt x="29188" y="5638"/>
                  </a:cubicBezTo>
                  <a:cubicBezTo>
                    <a:pt x="25018" y="2068"/>
                    <a:pt x="20014" y="0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4508438" y="3503505"/>
              <a:ext cx="340838" cy="92819"/>
            </a:xfrm>
            <a:custGeom>
              <a:avLst/>
              <a:gdLst/>
              <a:ahLst/>
              <a:cxnLst/>
              <a:rect l="l" t="t" r="r" b="b"/>
              <a:pathLst>
                <a:path w="20582" h="5605" extrusionOk="0">
                  <a:moveTo>
                    <a:pt x="20582" y="0"/>
                  </a:moveTo>
                  <a:cubicBezTo>
                    <a:pt x="16412" y="1735"/>
                    <a:pt x="11408" y="2736"/>
                    <a:pt x="5971" y="2736"/>
                  </a:cubicBezTo>
                  <a:cubicBezTo>
                    <a:pt x="3903" y="2736"/>
                    <a:pt x="1902" y="2602"/>
                    <a:pt x="0" y="2335"/>
                  </a:cubicBezTo>
                  <a:lnTo>
                    <a:pt x="0" y="2335"/>
                  </a:lnTo>
                  <a:cubicBezTo>
                    <a:pt x="1768" y="3169"/>
                    <a:pt x="3403" y="4237"/>
                    <a:pt x="4837" y="5571"/>
                  </a:cubicBezTo>
                  <a:cubicBezTo>
                    <a:pt x="5237" y="5604"/>
                    <a:pt x="5604" y="5604"/>
                    <a:pt x="5971" y="5604"/>
                  </a:cubicBezTo>
                  <a:cubicBezTo>
                    <a:pt x="11342" y="5604"/>
                    <a:pt x="16412" y="3536"/>
                    <a:pt x="2058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lnTo>
                    <a:pt x="20682" y="20682"/>
                  </a:lnTo>
                  <a:cubicBezTo>
                    <a:pt x="20248" y="15211"/>
                    <a:pt x="18147" y="10208"/>
                    <a:pt x="14311" y="6372"/>
                  </a:cubicBezTo>
                  <a:cubicBezTo>
                    <a:pt x="14010" y="6071"/>
                    <a:pt x="13777" y="5838"/>
                    <a:pt x="13477" y="5571"/>
                  </a:cubicBezTo>
                  <a:cubicBezTo>
                    <a:pt x="8506" y="5271"/>
                    <a:pt x="3903" y="326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cubicBezTo>
                    <a:pt x="3303" y="3870"/>
                    <a:pt x="5304" y="8506"/>
                    <a:pt x="5604" y="13443"/>
                  </a:cubicBezTo>
                  <a:cubicBezTo>
                    <a:pt x="5838" y="13744"/>
                    <a:pt x="6138" y="14044"/>
                    <a:pt x="6405" y="14277"/>
                  </a:cubicBezTo>
                  <a:cubicBezTo>
                    <a:pt x="10241" y="18113"/>
                    <a:pt x="15245" y="20215"/>
                    <a:pt x="20682" y="206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4364814" y="3506519"/>
              <a:ext cx="232141" cy="96006"/>
            </a:xfrm>
            <a:custGeom>
              <a:avLst/>
              <a:gdLst/>
              <a:ahLst/>
              <a:cxnLst/>
              <a:rect l="l" t="t" r="r" b="b"/>
              <a:pathLst>
                <a:path w="13477" h="5572" extrusionOk="0">
                  <a:moveTo>
                    <a:pt x="0" y="0"/>
                  </a:moveTo>
                  <a:lnTo>
                    <a:pt x="0" y="0"/>
                  </a:lnTo>
                  <a:cubicBezTo>
                    <a:pt x="3903" y="3269"/>
                    <a:pt x="8506" y="5338"/>
                    <a:pt x="13477" y="5571"/>
                  </a:cubicBezTo>
                  <a:cubicBezTo>
                    <a:pt x="12009" y="4270"/>
                    <a:pt x="10408" y="3203"/>
                    <a:pt x="8640" y="2335"/>
                  </a:cubicBezTo>
                  <a:cubicBezTo>
                    <a:pt x="5504" y="1868"/>
                    <a:pt x="2602" y="106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4400169" y="3360062"/>
              <a:ext cx="66853" cy="37989"/>
            </a:xfrm>
            <a:custGeom>
              <a:avLst/>
              <a:gdLst/>
              <a:ahLst/>
              <a:cxnLst/>
              <a:rect l="l" t="t" r="r" b="b"/>
              <a:pathLst>
                <a:path w="4037" h="2294" extrusionOk="0">
                  <a:moveTo>
                    <a:pt x="3051" y="0"/>
                  </a:moveTo>
                  <a:cubicBezTo>
                    <a:pt x="1348" y="0"/>
                    <a:pt x="402" y="1300"/>
                    <a:pt x="0" y="2227"/>
                  </a:cubicBezTo>
                  <a:cubicBezTo>
                    <a:pt x="34" y="2227"/>
                    <a:pt x="100" y="2260"/>
                    <a:pt x="134" y="2294"/>
                  </a:cubicBezTo>
                  <a:cubicBezTo>
                    <a:pt x="968" y="1341"/>
                    <a:pt x="2312" y="1205"/>
                    <a:pt x="3012" y="1205"/>
                  </a:cubicBezTo>
                  <a:cubicBezTo>
                    <a:pt x="3292" y="1205"/>
                    <a:pt x="3469" y="1226"/>
                    <a:pt x="3469" y="1226"/>
                  </a:cubicBezTo>
                  <a:cubicBezTo>
                    <a:pt x="3770" y="1193"/>
                    <a:pt x="3970" y="959"/>
                    <a:pt x="4003" y="659"/>
                  </a:cubicBezTo>
                  <a:cubicBezTo>
                    <a:pt x="4036" y="359"/>
                    <a:pt x="3803" y="59"/>
                    <a:pt x="3469" y="25"/>
                  </a:cubicBezTo>
                  <a:cubicBezTo>
                    <a:pt x="3325" y="8"/>
                    <a:pt x="3185" y="0"/>
                    <a:pt x="3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4402935" y="3378941"/>
              <a:ext cx="55244" cy="31216"/>
            </a:xfrm>
            <a:custGeom>
              <a:avLst/>
              <a:gdLst/>
              <a:ahLst/>
              <a:cxnLst/>
              <a:rect l="l" t="t" r="r" b="b"/>
              <a:pathLst>
                <a:path w="3336" h="1885" extrusionOk="0">
                  <a:moveTo>
                    <a:pt x="2940" y="1"/>
                  </a:moveTo>
                  <a:cubicBezTo>
                    <a:pt x="2260" y="1"/>
                    <a:pt x="859" y="127"/>
                    <a:pt x="0" y="1084"/>
                  </a:cubicBezTo>
                  <a:cubicBezTo>
                    <a:pt x="300" y="1285"/>
                    <a:pt x="600" y="1585"/>
                    <a:pt x="801" y="1885"/>
                  </a:cubicBezTo>
                  <a:lnTo>
                    <a:pt x="934" y="1618"/>
                  </a:lnTo>
                  <a:cubicBezTo>
                    <a:pt x="966" y="1555"/>
                    <a:pt x="1444" y="1"/>
                    <a:pt x="2935" y="1"/>
                  </a:cubicBezTo>
                  <a:cubicBezTo>
                    <a:pt x="3020" y="1"/>
                    <a:pt x="3110" y="6"/>
                    <a:pt x="3202" y="17"/>
                  </a:cubicBezTo>
                  <a:lnTo>
                    <a:pt x="3336" y="17"/>
                  </a:lnTo>
                  <a:cubicBezTo>
                    <a:pt x="3336" y="17"/>
                    <a:pt x="3184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4364814" y="3675299"/>
              <a:ext cx="93365" cy="311560"/>
            </a:xfrm>
            <a:custGeom>
              <a:avLst/>
              <a:gdLst/>
              <a:ahLst/>
              <a:cxnLst/>
              <a:rect l="l" t="t" r="r" b="b"/>
              <a:pathLst>
                <a:path w="5638" h="18814" extrusionOk="0">
                  <a:moveTo>
                    <a:pt x="3303" y="0"/>
                  </a:moveTo>
                  <a:cubicBezTo>
                    <a:pt x="3470" y="1368"/>
                    <a:pt x="3570" y="2802"/>
                    <a:pt x="3570" y="4203"/>
                  </a:cubicBezTo>
                  <a:cubicBezTo>
                    <a:pt x="3570" y="9574"/>
                    <a:pt x="2269" y="14644"/>
                    <a:pt x="0" y="18814"/>
                  </a:cubicBezTo>
                  <a:cubicBezTo>
                    <a:pt x="3570" y="14644"/>
                    <a:pt x="5638" y="9641"/>
                    <a:pt x="5638" y="4203"/>
                  </a:cubicBezTo>
                  <a:cubicBezTo>
                    <a:pt x="5638" y="3837"/>
                    <a:pt x="5638" y="3470"/>
                    <a:pt x="5604" y="3069"/>
                  </a:cubicBezTo>
                  <a:cubicBezTo>
                    <a:pt x="4737" y="2135"/>
                    <a:pt x="3970" y="1135"/>
                    <a:pt x="330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4300726" y="3384737"/>
              <a:ext cx="125972" cy="119331"/>
            </a:xfrm>
            <a:custGeom>
              <a:avLst/>
              <a:gdLst/>
              <a:ahLst/>
              <a:cxnLst/>
              <a:rect l="l" t="t" r="r" b="b"/>
              <a:pathLst>
                <a:path w="7607" h="7206" extrusionOk="0">
                  <a:moveTo>
                    <a:pt x="3970" y="1"/>
                  </a:moveTo>
                  <a:cubicBezTo>
                    <a:pt x="5371" y="67"/>
                    <a:pt x="6506" y="1268"/>
                    <a:pt x="6506" y="2769"/>
                  </a:cubicBezTo>
                  <a:cubicBezTo>
                    <a:pt x="6506" y="3069"/>
                    <a:pt x="6472" y="3370"/>
                    <a:pt x="6372" y="3603"/>
                  </a:cubicBezTo>
                  <a:cubicBezTo>
                    <a:pt x="6039" y="4737"/>
                    <a:pt x="5038" y="5571"/>
                    <a:pt x="3837" y="5571"/>
                  </a:cubicBezTo>
                  <a:cubicBezTo>
                    <a:pt x="2636" y="5571"/>
                    <a:pt x="1602" y="4704"/>
                    <a:pt x="1269" y="3536"/>
                  </a:cubicBezTo>
                  <a:cubicBezTo>
                    <a:pt x="1202" y="3336"/>
                    <a:pt x="1168" y="3036"/>
                    <a:pt x="1168" y="2769"/>
                  </a:cubicBezTo>
                  <a:cubicBezTo>
                    <a:pt x="1168" y="1268"/>
                    <a:pt x="2303" y="67"/>
                    <a:pt x="3704" y="1"/>
                  </a:cubicBezTo>
                  <a:lnTo>
                    <a:pt x="3704" y="1"/>
                  </a:lnTo>
                  <a:cubicBezTo>
                    <a:pt x="3003" y="34"/>
                    <a:pt x="2336" y="267"/>
                    <a:pt x="1769" y="668"/>
                  </a:cubicBezTo>
                  <a:cubicBezTo>
                    <a:pt x="1435" y="901"/>
                    <a:pt x="1102" y="1201"/>
                    <a:pt x="768" y="1535"/>
                  </a:cubicBezTo>
                  <a:cubicBezTo>
                    <a:pt x="301" y="2169"/>
                    <a:pt x="1" y="2936"/>
                    <a:pt x="1" y="3770"/>
                  </a:cubicBezTo>
                  <a:cubicBezTo>
                    <a:pt x="1" y="4070"/>
                    <a:pt x="34" y="4337"/>
                    <a:pt x="101" y="4570"/>
                  </a:cubicBezTo>
                  <a:cubicBezTo>
                    <a:pt x="1369" y="5338"/>
                    <a:pt x="2636" y="6205"/>
                    <a:pt x="3804" y="7206"/>
                  </a:cubicBezTo>
                  <a:cubicBezTo>
                    <a:pt x="4971" y="6205"/>
                    <a:pt x="6205" y="5338"/>
                    <a:pt x="7506" y="4570"/>
                  </a:cubicBezTo>
                  <a:cubicBezTo>
                    <a:pt x="7540" y="4337"/>
                    <a:pt x="7606" y="4037"/>
                    <a:pt x="7606" y="3770"/>
                  </a:cubicBezTo>
                  <a:cubicBezTo>
                    <a:pt x="7606" y="2936"/>
                    <a:pt x="7306" y="2169"/>
                    <a:pt x="6839" y="1535"/>
                  </a:cubicBezTo>
                  <a:cubicBezTo>
                    <a:pt x="6606" y="1235"/>
                    <a:pt x="6339" y="935"/>
                    <a:pt x="6039" y="734"/>
                  </a:cubicBezTo>
                  <a:cubicBezTo>
                    <a:pt x="6005" y="734"/>
                    <a:pt x="5972" y="701"/>
                    <a:pt x="5939" y="668"/>
                  </a:cubicBezTo>
                  <a:cubicBezTo>
                    <a:pt x="5371" y="234"/>
                    <a:pt x="4704" y="34"/>
                    <a:pt x="3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4364814" y="3537751"/>
              <a:ext cx="59119" cy="449670"/>
            </a:xfrm>
            <a:custGeom>
              <a:avLst/>
              <a:gdLst/>
              <a:ahLst/>
              <a:cxnLst/>
              <a:rect l="l" t="t" r="r" b="b"/>
              <a:pathLst>
                <a:path w="3570" h="27154" extrusionOk="0">
                  <a:moveTo>
                    <a:pt x="267" y="1"/>
                  </a:moveTo>
                  <a:cubicBezTo>
                    <a:pt x="634" y="3737"/>
                    <a:pt x="901" y="8006"/>
                    <a:pt x="901" y="12543"/>
                  </a:cubicBezTo>
                  <a:cubicBezTo>
                    <a:pt x="901" y="17913"/>
                    <a:pt x="567" y="22984"/>
                    <a:pt x="0" y="27153"/>
                  </a:cubicBezTo>
                  <a:cubicBezTo>
                    <a:pt x="2235" y="22984"/>
                    <a:pt x="3570" y="17980"/>
                    <a:pt x="3570" y="12543"/>
                  </a:cubicBezTo>
                  <a:cubicBezTo>
                    <a:pt x="3570" y="11142"/>
                    <a:pt x="3470" y="9707"/>
                    <a:pt x="3303" y="8340"/>
                  </a:cubicBezTo>
                  <a:cubicBezTo>
                    <a:pt x="1768" y="5838"/>
                    <a:pt x="768" y="3003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4321724" y="3384191"/>
              <a:ext cx="88397" cy="92819"/>
            </a:xfrm>
            <a:custGeom>
              <a:avLst/>
              <a:gdLst/>
              <a:ahLst/>
              <a:cxnLst/>
              <a:rect l="l" t="t" r="r" b="b"/>
              <a:pathLst>
                <a:path w="5338" h="5605" extrusionOk="0">
                  <a:moveTo>
                    <a:pt x="2536" y="0"/>
                  </a:moveTo>
                  <a:cubicBezTo>
                    <a:pt x="1101" y="100"/>
                    <a:pt x="1" y="1301"/>
                    <a:pt x="1" y="2802"/>
                  </a:cubicBezTo>
                  <a:cubicBezTo>
                    <a:pt x="1" y="3069"/>
                    <a:pt x="1" y="3303"/>
                    <a:pt x="67" y="3569"/>
                  </a:cubicBezTo>
                  <a:cubicBezTo>
                    <a:pt x="401" y="4770"/>
                    <a:pt x="1435" y="5604"/>
                    <a:pt x="2636" y="5604"/>
                  </a:cubicBezTo>
                  <a:cubicBezTo>
                    <a:pt x="3837" y="5604"/>
                    <a:pt x="4871" y="4770"/>
                    <a:pt x="5204" y="3636"/>
                  </a:cubicBezTo>
                  <a:cubicBezTo>
                    <a:pt x="5271" y="3403"/>
                    <a:pt x="5338" y="3102"/>
                    <a:pt x="5338" y="2802"/>
                  </a:cubicBezTo>
                  <a:cubicBezTo>
                    <a:pt x="5338" y="1301"/>
                    <a:pt x="4204" y="100"/>
                    <a:pt x="2903" y="0"/>
                  </a:cubicBezTo>
                  <a:lnTo>
                    <a:pt x="2736" y="0"/>
                  </a:lnTo>
                  <a:cubicBezTo>
                    <a:pt x="3703" y="0"/>
                    <a:pt x="4437" y="801"/>
                    <a:pt x="4437" y="1801"/>
                  </a:cubicBezTo>
                  <a:cubicBezTo>
                    <a:pt x="4437" y="1968"/>
                    <a:pt x="4404" y="2168"/>
                    <a:pt x="4370" y="2335"/>
                  </a:cubicBezTo>
                  <a:cubicBezTo>
                    <a:pt x="4137" y="3069"/>
                    <a:pt x="3470" y="3603"/>
                    <a:pt x="2736" y="3603"/>
                  </a:cubicBezTo>
                  <a:cubicBezTo>
                    <a:pt x="1935" y="3603"/>
                    <a:pt x="1268" y="3069"/>
                    <a:pt x="1068" y="2302"/>
                  </a:cubicBezTo>
                  <a:cubicBezTo>
                    <a:pt x="1035" y="2135"/>
                    <a:pt x="968" y="1968"/>
                    <a:pt x="968" y="1801"/>
                  </a:cubicBezTo>
                  <a:cubicBezTo>
                    <a:pt x="968" y="801"/>
                    <a:pt x="1735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4336082" y="3385234"/>
              <a:ext cx="57463" cy="59185"/>
            </a:xfrm>
            <a:custGeom>
              <a:avLst/>
              <a:gdLst/>
              <a:ahLst/>
              <a:cxnLst/>
              <a:rect l="l" t="t" r="r" b="b"/>
              <a:pathLst>
                <a:path w="3470" h="3574" extrusionOk="0">
                  <a:moveTo>
                    <a:pt x="1814" y="0"/>
                  </a:moveTo>
                  <a:cubicBezTo>
                    <a:pt x="1777" y="0"/>
                    <a:pt x="1740" y="1"/>
                    <a:pt x="1702" y="4"/>
                  </a:cubicBezTo>
                  <a:cubicBezTo>
                    <a:pt x="735" y="4"/>
                    <a:pt x="1" y="771"/>
                    <a:pt x="1" y="1805"/>
                  </a:cubicBezTo>
                  <a:cubicBezTo>
                    <a:pt x="1" y="1972"/>
                    <a:pt x="34" y="2139"/>
                    <a:pt x="68" y="2306"/>
                  </a:cubicBezTo>
                  <a:cubicBezTo>
                    <a:pt x="301" y="3039"/>
                    <a:pt x="968" y="3573"/>
                    <a:pt x="1735" y="3573"/>
                  </a:cubicBezTo>
                  <a:cubicBezTo>
                    <a:pt x="2503" y="3573"/>
                    <a:pt x="3170" y="3073"/>
                    <a:pt x="3370" y="2339"/>
                  </a:cubicBezTo>
                  <a:cubicBezTo>
                    <a:pt x="3403" y="2172"/>
                    <a:pt x="3470" y="2005"/>
                    <a:pt x="3470" y="1805"/>
                  </a:cubicBezTo>
                  <a:cubicBezTo>
                    <a:pt x="3470" y="810"/>
                    <a:pt x="2759" y="0"/>
                    <a:pt x="18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4022320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20682" y="0"/>
                  </a:lnTo>
                  <a:cubicBezTo>
                    <a:pt x="16813" y="3269"/>
                    <a:pt x="12176" y="5338"/>
                    <a:pt x="7239" y="5571"/>
                  </a:cubicBezTo>
                  <a:cubicBezTo>
                    <a:pt x="6939" y="5838"/>
                    <a:pt x="6639" y="6105"/>
                    <a:pt x="6406" y="6372"/>
                  </a:cubicBezTo>
                  <a:cubicBezTo>
                    <a:pt x="2569" y="10208"/>
                    <a:pt x="468" y="15211"/>
                    <a:pt x="1" y="20682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4023429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1" y="20682"/>
                  </a:lnTo>
                  <a:cubicBezTo>
                    <a:pt x="5405" y="20215"/>
                    <a:pt x="10441" y="18113"/>
                    <a:pt x="14278" y="14277"/>
                  </a:cubicBezTo>
                  <a:cubicBezTo>
                    <a:pt x="14578" y="14010"/>
                    <a:pt x="14845" y="13744"/>
                    <a:pt x="15078" y="13443"/>
                  </a:cubicBezTo>
                  <a:cubicBezTo>
                    <a:pt x="15378" y="8506"/>
                    <a:pt x="17380" y="3870"/>
                    <a:pt x="206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4305711" y="3537205"/>
              <a:ext cx="59119" cy="450217"/>
            </a:xfrm>
            <a:custGeom>
              <a:avLst/>
              <a:gdLst/>
              <a:ahLst/>
              <a:cxnLst/>
              <a:rect l="l" t="t" r="r" b="b"/>
              <a:pathLst>
                <a:path w="3570" h="27187" extrusionOk="0">
                  <a:moveTo>
                    <a:pt x="3336" y="0"/>
                  </a:moveTo>
                  <a:cubicBezTo>
                    <a:pt x="2869" y="3002"/>
                    <a:pt x="1835" y="5838"/>
                    <a:pt x="234" y="8373"/>
                  </a:cubicBezTo>
                  <a:cubicBezTo>
                    <a:pt x="67" y="9740"/>
                    <a:pt x="0" y="11175"/>
                    <a:pt x="0" y="12576"/>
                  </a:cubicBezTo>
                  <a:cubicBezTo>
                    <a:pt x="0" y="17980"/>
                    <a:pt x="1334" y="23017"/>
                    <a:pt x="3569" y="27186"/>
                  </a:cubicBezTo>
                  <a:cubicBezTo>
                    <a:pt x="3036" y="23017"/>
                    <a:pt x="2702" y="18013"/>
                    <a:pt x="2702" y="12576"/>
                  </a:cubicBezTo>
                  <a:cubicBezTo>
                    <a:pt x="2702" y="8006"/>
                    <a:pt x="2902" y="3736"/>
                    <a:pt x="333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4276433" y="3378163"/>
              <a:ext cx="53588" cy="31994"/>
            </a:xfrm>
            <a:custGeom>
              <a:avLst/>
              <a:gdLst/>
              <a:ahLst/>
              <a:cxnLst/>
              <a:rect l="l" t="t" r="r" b="b"/>
              <a:pathLst>
                <a:path w="3236" h="1932" extrusionOk="0">
                  <a:moveTo>
                    <a:pt x="703" y="1"/>
                  </a:moveTo>
                  <a:cubicBezTo>
                    <a:pt x="352" y="1"/>
                    <a:pt x="89" y="42"/>
                    <a:pt x="0" y="64"/>
                  </a:cubicBezTo>
                  <a:cubicBezTo>
                    <a:pt x="49" y="61"/>
                    <a:pt x="96" y="60"/>
                    <a:pt x="143" y="60"/>
                  </a:cubicBezTo>
                  <a:cubicBezTo>
                    <a:pt x="1664" y="60"/>
                    <a:pt x="2136" y="1600"/>
                    <a:pt x="2168" y="1665"/>
                  </a:cubicBezTo>
                  <a:cubicBezTo>
                    <a:pt x="2168" y="1765"/>
                    <a:pt x="2235" y="1832"/>
                    <a:pt x="2302" y="1932"/>
                  </a:cubicBezTo>
                  <a:cubicBezTo>
                    <a:pt x="2569" y="1598"/>
                    <a:pt x="2902" y="1298"/>
                    <a:pt x="3236" y="1065"/>
                  </a:cubicBezTo>
                  <a:cubicBezTo>
                    <a:pt x="3169" y="998"/>
                    <a:pt x="3169" y="998"/>
                    <a:pt x="3169" y="965"/>
                  </a:cubicBezTo>
                  <a:cubicBezTo>
                    <a:pt x="2458" y="164"/>
                    <a:pt x="1405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4272558" y="3675845"/>
              <a:ext cx="93382" cy="311576"/>
            </a:xfrm>
            <a:custGeom>
              <a:avLst/>
              <a:gdLst/>
              <a:ahLst/>
              <a:cxnLst/>
              <a:rect l="l" t="t" r="r" b="b"/>
              <a:pathLst>
                <a:path w="5639" h="18815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669" y="1102"/>
                    <a:pt x="901" y="2136"/>
                    <a:pt x="34" y="3103"/>
                  </a:cubicBezTo>
                  <a:cubicBezTo>
                    <a:pt x="1" y="3470"/>
                    <a:pt x="1" y="3837"/>
                    <a:pt x="1" y="4204"/>
                  </a:cubicBezTo>
                  <a:cubicBezTo>
                    <a:pt x="1" y="9608"/>
                    <a:pt x="2069" y="14645"/>
                    <a:pt x="5638" y="18814"/>
                  </a:cubicBezTo>
                  <a:cubicBezTo>
                    <a:pt x="3370" y="14645"/>
                    <a:pt x="2036" y="9641"/>
                    <a:pt x="2036" y="4204"/>
                  </a:cubicBezTo>
                  <a:cubicBezTo>
                    <a:pt x="2036" y="2803"/>
                    <a:pt x="2136" y="1368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3881460" y="3410703"/>
              <a:ext cx="483370" cy="93365"/>
            </a:xfrm>
            <a:custGeom>
              <a:avLst/>
              <a:gdLst/>
              <a:ahLst/>
              <a:cxnLst/>
              <a:rect l="l" t="t" r="r" b="b"/>
              <a:pathLst>
                <a:path w="29189" h="5638" extrusionOk="0">
                  <a:moveTo>
                    <a:pt x="14611" y="0"/>
                  </a:moveTo>
                  <a:cubicBezTo>
                    <a:pt x="9241" y="0"/>
                    <a:pt x="4171" y="2068"/>
                    <a:pt x="1" y="5638"/>
                  </a:cubicBezTo>
                  <a:cubicBezTo>
                    <a:pt x="4171" y="3870"/>
                    <a:pt x="9174" y="2869"/>
                    <a:pt x="14611" y="2869"/>
                  </a:cubicBezTo>
                  <a:cubicBezTo>
                    <a:pt x="19982" y="2869"/>
                    <a:pt x="25019" y="3936"/>
                    <a:pt x="29188" y="5638"/>
                  </a:cubicBezTo>
                  <a:cubicBezTo>
                    <a:pt x="28021" y="4637"/>
                    <a:pt x="26787" y="3736"/>
                    <a:pt x="25486" y="3002"/>
                  </a:cubicBezTo>
                  <a:cubicBezTo>
                    <a:pt x="22183" y="1101"/>
                    <a:pt x="18481" y="0"/>
                    <a:pt x="1461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4262622" y="3359134"/>
              <a:ext cx="66306" cy="35604"/>
            </a:xfrm>
            <a:custGeom>
              <a:avLst/>
              <a:gdLst/>
              <a:ahLst/>
              <a:cxnLst/>
              <a:rect l="l" t="t" r="r" b="b"/>
              <a:pathLst>
                <a:path w="4004" h="2150" extrusionOk="0">
                  <a:moveTo>
                    <a:pt x="921" y="1"/>
                  </a:moveTo>
                  <a:cubicBezTo>
                    <a:pt x="817" y="1"/>
                    <a:pt x="710" y="5"/>
                    <a:pt x="601" y="15"/>
                  </a:cubicBezTo>
                  <a:cubicBezTo>
                    <a:pt x="267" y="81"/>
                    <a:pt x="0" y="348"/>
                    <a:pt x="34" y="682"/>
                  </a:cubicBezTo>
                  <a:cubicBezTo>
                    <a:pt x="97" y="997"/>
                    <a:pt x="338" y="1252"/>
                    <a:pt x="673" y="1252"/>
                  </a:cubicBezTo>
                  <a:cubicBezTo>
                    <a:pt x="693" y="1252"/>
                    <a:pt x="713" y="1251"/>
                    <a:pt x="734" y="1249"/>
                  </a:cubicBezTo>
                  <a:lnTo>
                    <a:pt x="834" y="1249"/>
                  </a:lnTo>
                  <a:cubicBezTo>
                    <a:pt x="923" y="1227"/>
                    <a:pt x="1186" y="1186"/>
                    <a:pt x="1537" y="1186"/>
                  </a:cubicBezTo>
                  <a:cubicBezTo>
                    <a:pt x="2239" y="1186"/>
                    <a:pt x="3292" y="1349"/>
                    <a:pt x="4003" y="2150"/>
                  </a:cubicBezTo>
                  <a:cubicBezTo>
                    <a:pt x="3626" y="1238"/>
                    <a:pt x="2627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4142197" y="3506519"/>
              <a:ext cx="222633" cy="92272"/>
            </a:xfrm>
            <a:custGeom>
              <a:avLst/>
              <a:gdLst/>
              <a:ahLst/>
              <a:cxnLst/>
              <a:rect l="l" t="t" r="r" b="b"/>
              <a:pathLst>
                <a:path w="13444" h="5572" extrusionOk="0">
                  <a:moveTo>
                    <a:pt x="13443" y="1"/>
                  </a:moveTo>
                  <a:lnTo>
                    <a:pt x="13443" y="1"/>
                  </a:lnTo>
                  <a:cubicBezTo>
                    <a:pt x="10875" y="1035"/>
                    <a:pt x="7939" y="1835"/>
                    <a:pt x="4837" y="2302"/>
                  </a:cubicBezTo>
                  <a:cubicBezTo>
                    <a:pt x="3069" y="3136"/>
                    <a:pt x="1435" y="4204"/>
                    <a:pt x="0" y="5571"/>
                  </a:cubicBezTo>
                  <a:cubicBezTo>
                    <a:pt x="4937" y="5305"/>
                    <a:pt x="9574" y="3303"/>
                    <a:pt x="134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3881460" y="3503505"/>
              <a:ext cx="340854" cy="92819"/>
            </a:xfrm>
            <a:custGeom>
              <a:avLst/>
              <a:gdLst/>
              <a:ahLst/>
              <a:cxnLst/>
              <a:rect l="l" t="t" r="r" b="b"/>
              <a:pathLst>
                <a:path w="20583" h="5605" extrusionOk="0">
                  <a:moveTo>
                    <a:pt x="1" y="0"/>
                  </a:moveTo>
                  <a:cubicBezTo>
                    <a:pt x="4171" y="3536"/>
                    <a:pt x="9174" y="5604"/>
                    <a:pt x="14611" y="5604"/>
                  </a:cubicBezTo>
                  <a:cubicBezTo>
                    <a:pt x="14978" y="5604"/>
                    <a:pt x="15345" y="5604"/>
                    <a:pt x="15745" y="5571"/>
                  </a:cubicBezTo>
                  <a:cubicBezTo>
                    <a:pt x="17180" y="4270"/>
                    <a:pt x="18814" y="3203"/>
                    <a:pt x="20582" y="2335"/>
                  </a:cubicBezTo>
                  <a:lnTo>
                    <a:pt x="20582" y="2335"/>
                  </a:lnTo>
                  <a:cubicBezTo>
                    <a:pt x="18648" y="2602"/>
                    <a:pt x="16646" y="2736"/>
                    <a:pt x="14611" y="2736"/>
                  </a:cubicBezTo>
                  <a:cubicBezTo>
                    <a:pt x="9241" y="2736"/>
                    <a:pt x="4171" y="170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4361502" y="4001763"/>
              <a:ext cx="7750" cy="62994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4322271" y="3992373"/>
              <a:ext cx="28202" cy="58010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4292993" y="3973511"/>
              <a:ext cx="43106" cy="49812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4270355" y="3952530"/>
              <a:ext cx="52495" cy="40406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4252669" y="3929859"/>
              <a:ext cx="56370" cy="34908"/>
            </a:xfrm>
            <a:custGeom>
              <a:avLst/>
              <a:gdLst/>
              <a:ahLst/>
              <a:cxnLst/>
              <a:rect l="l" t="t" r="r" b="b"/>
              <a:pathLst>
                <a:path w="3404" h="2108" extrusionOk="0">
                  <a:moveTo>
                    <a:pt x="3387" y="1"/>
                  </a:moveTo>
                  <a:cubicBezTo>
                    <a:pt x="3325" y="1"/>
                    <a:pt x="3128" y="120"/>
                    <a:pt x="2770" y="240"/>
                  </a:cubicBezTo>
                  <a:cubicBezTo>
                    <a:pt x="2436" y="440"/>
                    <a:pt x="2036" y="673"/>
                    <a:pt x="1569" y="873"/>
                  </a:cubicBezTo>
                  <a:cubicBezTo>
                    <a:pt x="1335" y="1007"/>
                    <a:pt x="1102" y="1074"/>
                    <a:pt x="902" y="1207"/>
                  </a:cubicBezTo>
                  <a:cubicBezTo>
                    <a:pt x="701" y="1340"/>
                    <a:pt x="535" y="1474"/>
                    <a:pt x="401" y="1607"/>
                  </a:cubicBezTo>
                  <a:cubicBezTo>
                    <a:pt x="168" y="1841"/>
                    <a:pt x="1" y="2041"/>
                    <a:pt x="1" y="2041"/>
                  </a:cubicBezTo>
                  <a:lnTo>
                    <a:pt x="34" y="2108"/>
                  </a:lnTo>
                  <a:cubicBezTo>
                    <a:pt x="34" y="2108"/>
                    <a:pt x="334" y="2041"/>
                    <a:pt x="668" y="1874"/>
                  </a:cubicBezTo>
                  <a:cubicBezTo>
                    <a:pt x="835" y="1807"/>
                    <a:pt x="1035" y="1707"/>
                    <a:pt x="1235" y="1607"/>
                  </a:cubicBezTo>
                  <a:cubicBezTo>
                    <a:pt x="1435" y="1474"/>
                    <a:pt x="1602" y="1307"/>
                    <a:pt x="1836" y="1174"/>
                  </a:cubicBezTo>
                  <a:cubicBezTo>
                    <a:pt x="2202" y="873"/>
                    <a:pt x="2603" y="607"/>
                    <a:pt x="2903" y="373"/>
                  </a:cubicBezTo>
                  <a:cubicBezTo>
                    <a:pt x="3203" y="173"/>
                    <a:pt x="3403" y="6"/>
                    <a:pt x="3403" y="6"/>
                  </a:cubicBezTo>
                  <a:cubicBezTo>
                    <a:pt x="3400" y="3"/>
                    <a:pt x="3394" y="1"/>
                    <a:pt x="3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4236656" y="3906957"/>
              <a:ext cx="59119" cy="28533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4219533" y="3882448"/>
              <a:ext cx="62431" cy="21362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4203519" y="3854826"/>
              <a:ext cx="65743" cy="13828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4207378" y="3822236"/>
              <a:ext cx="53605" cy="7750"/>
            </a:xfrm>
            <a:custGeom>
              <a:avLst/>
              <a:gdLst/>
              <a:ahLst/>
              <a:cxnLst/>
              <a:rect l="l" t="t" r="r" b="b"/>
              <a:pathLst>
                <a:path w="3237" h="468" extrusionOk="0">
                  <a:moveTo>
                    <a:pt x="1001" y="0"/>
                  </a:moveTo>
                  <a:cubicBezTo>
                    <a:pt x="835" y="0"/>
                    <a:pt x="668" y="34"/>
                    <a:pt x="501" y="67"/>
                  </a:cubicBezTo>
                  <a:cubicBezTo>
                    <a:pt x="234" y="167"/>
                    <a:pt x="1" y="301"/>
                    <a:pt x="1" y="301"/>
                  </a:cubicBezTo>
                  <a:lnTo>
                    <a:pt x="1" y="334"/>
                  </a:lnTo>
                  <a:cubicBezTo>
                    <a:pt x="1" y="334"/>
                    <a:pt x="234" y="434"/>
                    <a:pt x="501" y="467"/>
                  </a:cubicBezTo>
                  <a:lnTo>
                    <a:pt x="1001" y="467"/>
                  </a:lnTo>
                  <a:cubicBezTo>
                    <a:pt x="1235" y="401"/>
                    <a:pt x="1402" y="367"/>
                    <a:pt x="1602" y="334"/>
                  </a:cubicBezTo>
                  <a:cubicBezTo>
                    <a:pt x="2402" y="201"/>
                    <a:pt x="3170" y="34"/>
                    <a:pt x="3170" y="34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422339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668" y="0"/>
                  </a:moveTo>
                  <a:cubicBezTo>
                    <a:pt x="535" y="0"/>
                    <a:pt x="435" y="0"/>
                    <a:pt x="335" y="33"/>
                  </a:cubicBezTo>
                  <a:cubicBezTo>
                    <a:pt x="134" y="133"/>
                    <a:pt x="1" y="200"/>
                    <a:pt x="1" y="200"/>
                  </a:cubicBezTo>
                  <a:lnTo>
                    <a:pt x="1" y="267"/>
                  </a:lnTo>
                  <a:cubicBezTo>
                    <a:pt x="1" y="267"/>
                    <a:pt x="134" y="367"/>
                    <a:pt x="335" y="434"/>
                  </a:cubicBezTo>
                  <a:cubicBezTo>
                    <a:pt x="468" y="434"/>
                    <a:pt x="535" y="467"/>
                    <a:pt x="668" y="467"/>
                  </a:cubicBezTo>
                  <a:cubicBezTo>
                    <a:pt x="802" y="467"/>
                    <a:pt x="935" y="434"/>
                    <a:pt x="1035" y="434"/>
                  </a:cubicBezTo>
                  <a:lnTo>
                    <a:pt x="2036" y="267"/>
                  </a:lnTo>
                  <a:lnTo>
                    <a:pt x="2036" y="200"/>
                  </a:lnTo>
                  <a:cubicBezTo>
                    <a:pt x="2036" y="200"/>
                    <a:pt x="1535" y="100"/>
                    <a:pt x="1035" y="33"/>
                  </a:cubicBezTo>
                  <a:cubicBezTo>
                    <a:pt x="935" y="33"/>
                    <a:pt x="802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4376406" y="3991264"/>
              <a:ext cx="28748" cy="58026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4391326" y="3973031"/>
              <a:ext cx="42559" cy="49746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4404591" y="3952050"/>
              <a:ext cx="50823" cy="40887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4418402" y="3929395"/>
              <a:ext cx="55807" cy="35372"/>
            </a:xfrm>
            <a:custGeom>
              <a:avLst/>
              <a:gdLst/>
              <a:ahLst/>
              <a:cxnLst/>
              <a:rect l="l" t="t" r="r" b="b"/>
              <a:pathLst>
                <a:path w="3370" h="2136" extrusionOk="0">
                  <a:moveTo>
                    <a:pt x="33" y="1"/>
                  </a:moveTo>
                  <a:cubicBezTo>
                    <a:pt x="0" y="34"/>
                    <a:pt x="200" y="201"/>
                    <a:pt x="434" y="401"/>
                  </a:cubicBezTo>
                  <a:cubicBezTo>
                    <a:pt x="734" y="635"/>
                    <a:pt x="1101" y="901"/>
                    <a:pt x="1534" y="1202"/>
                  </a:cubicBezTo>
                  <a:cubicBezTo>
                    <a:pt x="1735" y="1335"/>
                    <a:pt x="1901" y="1502"/>
                    <a:pt x="2102" y="1635"/>
                  </a:cubicBezTo>
                  <a:cubicBezTo>
                    <a:pt x="2335" y="1735"/>
                    <a:pt x="2535" y="1835"/>
                    <a:pt x="2702" y="1902"/>
                  </a:cubicBezTo>
                  <a:cubicBezTo>
                    <a:pt x="3069" y="2069"/>
                    <a:pt x="3336" y="2136"/>
                    <a:pt x="3336" y="2136"/>
                  </a:cubicBezTo>
                  <a:lnTo>
                    <a:pt x="3369" y="2069"/>
                  </a:lnTo>
                  <a:cubicBezTo>
                    <a:pt x="3369" y="2069"/>
                    <a:pt x="3236" y="1869"/>
                    <a:pt x="2935" y="1635"/>
                  </a:cubicBezTo>
                  <a:cubicBezTo>
                    <a:pt x="2835" y="1502"/>
                    <a:pt x="2669" y="1368"/>
                    <a:pt x="2435" y="1235"/>
                  </a:cubicBezTo>
                  <a:cubicBezTo>
                    <a:pt x="2235" y="1102"/>
                    <a:pt x="2001" y="1035"/>
                    <a:pt x="1768" y="901"/>
                  </a:cubicBezTo>
                  <a:cubicBezTo>
                    <a:pt x="1368" y="701"/>
                    <a:pt x="901" y="468"/>
                    <a:pt x="567" y="268"/>
                  </a:cubicBezTo>
                  <a:cubicBezTo>
                    <a:pt x="234" y="134"/>
                    <a:pt x="33" y="1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4431103" y="3906195"/>
              <a:ext cx="59666" cy="29295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5"/>
            <p:cNvSpPr/>
            <p:nvPr/>
          </p:nvSpPr>
          <p:spPr>
            <a:xfrm>
              <a:off x="4444914" y="3881901"/>
              <a:ext cx="62978" cy="20998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5"/>
            <p:cNvSpPr/>
            <p:nvPr/>
          </p:nvSpPr>
          <p:spPr>
            <a:xfrm>
              <a:off x="4458162" y="3853716"/>
              <a:ext cx="65760" cy="13828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4467005" y="3821987"/>
              <a:ext cx="53042" cy="8247"/>
            </a:xfrm>
            <a:custGeom>
              <a:avLst/>
              <a:gdLst/>
              <a:ahLst/>
              <a:cxnLst/>
              <a:rect l="l" t="t" r="r" b="b"/>
              <a:pathLst>
                <a:path w="3203" h="498" extrusionOk="0">
                  <a:moveTo>
                    <a:pt x="841" y="1"/>
                  </a:moveTo>
                  <a:cubicBezTo>
                    <a:pt x="356" y="1"/>
                    <a:pt x="0" y="15"/>
                    <a:pt x="0" y="15"/>
                  </a:cubicBezTo>
                  <a:lnTo>
                    <a:pt x="67" y="49"/>
                  </a:lnTo>
                  <a:cubicBezTo>
                    <a:pt x="67" y="49"/>
                    <a:pt x="834" y="216"/>
                    <a:pt x="1635" y="349"/>
                  </a:cubicBezTo>
                  <a:cubicBezTo>
                    <a:pt x="1835" y="382"/>
                    <a:pt x="2002" y="482"/>
                    <a:pt x="2202" y="482"/>
                  </a:cubicBezTo>
                  <a:cubicBezTo>
                    <a:pt x="2258" y="494"/>
                    <a:pt x="2317" y="497"/>
                    <a:pt x="2376" y="497"/>
                  </a:cubicBezTo>
                  <a:cubicBezTo>
                    <a:pt x="2495" y="497"/>
                    <a:pt x="2613" y="482"/>
                    <a:pt x="2702" y="482"/>
                  </a:cubicBezTo>
                  <a:cubicBezTo>
                    <a:pt x="3003" y="416"/>
                    <a:pt x="3203" y="349"/>
                    <a:pt x="3203" y="349"/>
                  </a:cubicBezTo>
                  <a:lnTo>
                    <a:pt x="3203" y="316"/>
                  </a:lnTo>
                  <a:cubicBezTo>
                    <a:pt x="3203" y="316"/>
                    <a:pt x="3003" y="182"/>
                    <a:pt x="2702" y="82"/>
                  </a:cubicBezTo>
                  <a:cubicBezTo>
                    <a:pt x="2602" y="49"/>
                    <a:pt x="2436" y="15"/>
                    <a:pt x="2202" y="15"/>
                  </a:cubicBezTo>
                  <a:lnTo>
                    <a:pt x="1635" y="15"/>
                  </a:lnTo>
                  <a:cubicBezTo>
                    <a:pt x="1357" y="4"/>
                    <a:pt x="1083" y="1"/>
                    <a:pt x="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446977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1368" y="0"/>
                  </a:moveTo>
                  <a:cubicBezTo>
                    <a:pt x="1268" y="0"/>
                    <a:pt x="1134" y="33"/>
                    <a:pt x="1001" y="33"/>
                  </a:cubicBezTo>
                  <a:cubicBezTo>
                    <a:pt x="501" y="100"/>
                    <a:pt x="0" y="200"/>
                    <a:pt x="0" y="200"/>
                  </a:cubicBezTo>
                  <a:lnTo>
                    <a:pt x="0" y="267"/>
                  </a:lnTo>
                  <a:cubicBezTo>
                    <a:pt x="0" y="267"/>
                    <a:pt x="501" y="367"/>
                    <a:pt x="1001" y="434"/>
                  </a:cubicBezTo>
                  <a:cubicBezTo>
                    <a:pt x="1134" y="434"/>
                    <a:pt x="1268" y="467"/>
                    <a:pt x="1368" y="467"/>
                  </a:cubicBezTo>
                  <a:cubicBezTo>
                    <a:pt x="1501" y="467"/>
                    <a:pt x="1635" y="467"/>
                    <a:pt x="1701" y="434"/>
                  </a:cubicBezTo>
                  <a:cubicBezTo>
                    <a:pt x="1935" y="334"/>
                    <a:pt x="2035" y="267"/>
                    <a:pt x="2035" y="267"/>
                  </a:cubicBezTo>
                  <a:lnTo>
                    <a:pt x="2035" y="200"/>
                  </a:lnTo>
                  <a:cubicBezTo>
                    <a:pt x="2035" y="200"/>
                    <a:pt x="1935" y="100"/>
                    <a:pt x="1701" y="33"/>
                  </a:cubicBezTo>
                  <a:cubicBezTo>
                    <a:pt x="1601" y="33"/>
                    <a:pt x="1501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4128137" y="3503505"/>
              <a:ext cx="236693" cy="101231"/>
            </a:xfrm>
            <a:custGeom>
              <a:avLst/>
              <a:gdLst/>
              <a:ahLst/>
              <a:cxnLst/>
              <a:rect l="l" t="t" r="r" b="b"/>
              <a:pathLst>
                <a:path w="8607" h="2269" extrusionOk="0">
                  <a:moveTo>
                    <a:pt x="8606" y="0"/>
                  </a:moveTo>
                  <a:cubicBezTo>
                    <a:pt x="5571" y="234"/>
                    <a:pt x="2669" y="1034"/>
                    <a:pt x="0" y="2269"/>
                  </a:cubicBezTo>
                  <a:cubicBezTo>
                    <a:pt x="3102" y="1868"/>
                    <a:pt x="6038" y="1068"/>
                    <a:pt x="86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4367579" y="3503505"/>
              <a:ext cx="226714" cy="92275"/>
            </a:xfrm>
            <a:custGeom>
              <a:avLst/>
              <a:gdLst/>
              <a:ahLst/>
              <a:cxnLst/>
              <a:rect l="l" t="t" r="r" b="b"/>
              <a:pathLst>
                <a:path w="8640" h="2269" extrusionOk="0">
                  <a:moveTo>
                    <a:pt x="0" y="0"/>
                  </a:moveTo>
                  <a:lnTo>
                    <a:pt x="0" y="0"/>
                  </a:lnTo>
                  <a:cubicBezTo>
                    <a:pt x="2602" y="1068"/>
                    <a:pt x="5504" y="1868"/>
                    <a:pt x="8640" y="2269"/>
                  </a:cubicBezTo>
                  <a:cubicBezTo>
                    <a:pt x="5971" y="1001"/>
                    <a:pt x="3069" y="2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4273468" y="3523499"/>
              <a:ext cx="82154" cy="182159"/>
            </a:xfrm>
            <a:custGeom>
              <a:avLst/>
              <a:gdLst/>
              <a:ahLst/>
              <a:cxnLst/>
              <a:rect l="l" t="t" r="r" b="b"/>
              <a:pathLst>
                <a:path w="3303" h="10375" extrusionOk="0">
                  <a:moveTo>
                    <a:pt x="3302" y="0"/>
                  </a:moveTo>
                  <a:lnTo>
                    <a:pt x="3302" y="0"/>
                  </a:lnTo>
                  <a:cubicBezTo>
                    <a:pt x="1635" y="3069"/>
                    <a:pt x="534" y="6605"/>
                    <a:pt x="0" y="10374"/>
                  </a:cubicBezTo>
                  <a:cubicBezTo>
                    <a:pt x="1568" y="7839"/>
                    <a:pt x="2569" y="5004"/>
                    <a:pt x="3069" y="2002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4350456" y="3504052"/>
              <a:ext cx="29295" cy="483370"/>
            </a:xfrm>
            <a:custGeom>
              <a:avLst/>
              <a:gdLst/>
              <a:ahLst/>
              <a:cxnLst/>
              <a:rect l="l" t="t" r="r" b="b"/>
              <a:pathLst>
                <a:path w="1769" h="29189" extrusionOk="0">
                  <a:moveTo>
                    <a:pt x="867" y="1"/>
                  </a:moveTo>
                  <a:cubicBezTo>
                    <a:pt x="834" y="668"/>
                    <a:pt x="767" y="1335"/>
                    <a:pt x="634" y="2002"/>
                  </a:cubicBezTo>
                  <a:cubicBezTo>
                    <a:pt x="267" y="5738"/>
                    <a:pt x="0" y="10041"/>
                    <a:pt x="0" y="14578"/>
                  </a:cubicBezTo>
                  <a:cubicBezTo>
                    <a:pt x="0" y="19982"/>
                    <a:pt x="300" y="25019"/>
                    <a:pt x="867" y="29188"/>
                  </a:cubicBezTo>
                  <a:cubicBezTo>
                    <a:pt x="1434" y="25019"/>
                    <a:pt x="1768" y="20015"/>
                    <a:pt x="1768" y="14578"/>
                  </a:cubicBezTo>
                  <a:cubicBezTo>
                    <a:pt x="1768" y="10041"/>
                    <a:pt x="1535" y="5738"/>
                    <a:pt x="1134" y="2036"/>
                  </a:cubicBezTo>
                  <a:cubicBezTo>
                    <a:pt x="1034" y="1368"/>
                    <a:pt x="934" y="668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15"/>
          <p:cNvGrpSpPr/>
          <p:nvPr/>
        </p:nvGrpSpPr>
        <p:grpSpPr>
          <a:xfrm rot="7574602" flipH="1">
            <a:off x="4007792" y="-762083"/>
            <a:ext cx="1066745" cy="2324201"/>
            <a:chOff x="1367425" y="2480116"/>
            <a:chExt cx="398381" cy="867984"/>
          </a:xfrm>
        </p:grpSpPr>
        <p:sp>
          <p:nvSpPr>
            <p:cNvPr id="1599" name="Google Shape;1599;p15"/>
            <p:cNvSpPr/>
            <p:nvPr/>
          </p:nvSpPr>
          <p:spPr>
            <a:xfrm>
              <a:off x="1547006" y="2480116"/>
              <a:ext cx="218800" cy="740700"/>
            </a:xfrm>
            <a:custGeom>
              <a:avLst/>
              <a:gdLst/>
              <a:ahLst/>
              <a:cxnLst/>
              <a:rect l="l" t="t" r="r" b="b"/>
              <a:pathLst>
                <a:path w="8752" h="29628" extrusionOk="0">
                  <a:moveTo>
                    <a:pt x="5880" y="1"/>
                  </a:moveTo>
                  <a:cubicBezTo>
                    <a:pt x="4991" y="1"/>
                    <a:pt x="3909" y="1464"/>
                    <a:pt x="2715" y="4587"/>
                  </a:cubicBezTo>
                  <a:cubicBezTo>
                    <a:pt x="1" y="11707"/>
                    <a:pt x="596" y="27185"/>
                    <a:pt x="596" y="27185"/>
                  </a:cubicBezTo>
                  <a:cubicBezTo>
                    <a:pt x="643" y="28780"/>
                    <a:pt x="1667" y="29628"/>
                    <a:pt x="2831" y="29628"/>
                  </a:cubicBezTo>
                  <a:cubicBezTo>
                    <a:pt x="4005" y="29628"/>
                    <a:pt x="5320" y="28765"/>
                    <a:pt x="5918" y="26935"/>
                  </a:cubicBezTo>
                  <a:cubicBezTo>
                    <a:pt x="7144" y="23292"/>
                    <a:pt x="8752" y="14648"/>
                    <a:pt x="8168" y="6814"/>
                  </a:cubicBezTo>
                  <a:cubicBezTo>
                    <a:pt x="7840" y="2410"/>
                    <a:pt x="7020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1367425" y="2606725"/>
              <a:ext cx="350375" cy="741375"/>
            </a:xfrm>
            <a:custGeom>
              <a:avLst/>
              <a:gdLst/>
              <a:ahLst/>
              <a:cxnLst/>
              <a:rect l="l" t="t" r="r" b="b"/>
              <a:pathLst>
                <a:path w="14015" h="29655" extrusionOk="0">
                  <a:moveTo>
                    <a:pt x="1860" y="1"/>
                  </a:moveTo>
                  <a:cubicBezTo>
                    <a:pt x="1590" y="1"/>
                    <a:pt x="1361" y="103"/>
                    <a:pt x="1179" y="309"/>
                  </a:cubicBezTo>
                  <a:cubicBezTo>
                    <a:pt x="0" y="1631"/>
                    <a:pt x="1620" y="7393"/>
                    <a:pt x="2989" y="11549"/>
                  </a:cubicBezTo>
                  <a:cubicBezTo>
                    <a:pt x="4358" y="15692"/>
                    <a:pt x="10764" y="27384"/>
                    <a:pt x="10764" y="27384"/>
                  </a:cubicBezTo>
                  <a:cubicBezTo>
                    <a:pt x="11652" y="29055"/>
                    <a:pt x="12313" y="29654"/>
                    <a:pt x="12792" y="29654"/>
                  </a:cubicBezTo>
                  <a:cubicBezTo>
                    <a:pt x="13821" y="29654"/>
                    <a:pt x="14014" y="26891"/>
                    <a:pt x="13835" y="26062"/>
                  </a:cubicBezTo>
                  <a:cubicBezTo>
                    <a:pt x="13597" y="24860"/>
                    <a:pt x="11442" y="15882"/>
                    <a:pt x="8466" y="8905"/>
                  </a:cubicBezTo>
                  <a:cubicBezTo>
                    <a:pt x="5952" y="3014"/>
                    <a:pt x="3320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1401950" y="2607600"/>
              <a:ext cx="303925" cy="729275"/>
            </a:xfrm>
            <a:custGeom>
              <a:avLst/>
              <a:gdLst/>
              <a:ahLst/>
              <a:cxnLst/>
              <a:rect l="l" t="t" r="r" b="b"/>
              <a:pathLst>
                <a:path w="12157" h="29171" extrusionOk="0">
                  <a:moveTo>
                    <a:pt x="191" y="0"/>
                  </a:moveTo>
                  <a:cubicBezTo>
                    <a:pt x="120" y="36"/>
                    <a:pt x="60" y="60"/>
                    <a:pt x="0" y="95"/>
                  </a:cubicBezTo>
                  <a:cubicBezTo>
                    <a:pt x="1763" y="3310"/>
                    <a:pt x="7597" y="14514"/>
                    <a:pt x="12026" y="29170"/>
                  </a:cubicBezTo>
                  <a:cubicBezTo>
                    <a:pt x="12073" y="29099"/>
                    <a:pt x="12121" y="29016"/>
                    <a:pt x="12157" y="28909"/>
                  </a:cubicBezTo>
                  <a:cubicBezTo>
                    <a:pt x="7740" y="14347"/>
                    <a:pt x="1953" y="323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15"/>
          <p:cNvGrpSpPr/>
          <p:nvPr/>
        </p:nvGrpSpPr>
        <p:grpSpPr>
          <a:xfrm rot="8954795">
            <a:off x="5697288" y="881084"/>
            <a:ext cx="1004632" cy="1003789"/>
            <a:chOff x="7308373" y="335298"/>
            <a:chExt cx="867172" cy="866444"/>
          </a:xfrm>
        </p:grpSpPr>
        <p:grpSp>
          <p:nvGrpSpPr>
            <p:cNvPr id="1603" name="Google Shape;1603;p15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1604" name="Google Shape;1604;p15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5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5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15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5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5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5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5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5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5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5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5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5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5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5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5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5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5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5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5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5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5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5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5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5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5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15"/>
          <p:cNvGrpSpPr/>
          <p:nvPr/>
        </p:nvGrpSpPr>
        <p:grpSpPr>
          <a:xfrm rot="-215889" flipH="1">
            <a:off x="253692" y="935145"/>
            <a:ext cx="668063" cy="624522"/>
            <a:chOff x="5770756" y="873899"/>
            <a:chExt cx="755434" cy="706199"/>
          </a:xfrm>
        </p:grpSpPr>
        <p:sp>
          <p:nvSpPr>
            <p:cNvPr id="1650" name="Google Shape;1650;p15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 rot="-5700779">
            <a:off x="7219546" y="3793638"/>
            <a:ext cx="652006" cy="651459"/>
            <a:chOff x="7308373" y="335298"/>
            <a:chExt cx="867172" cy="866444"/>
          </a:xfrm>
        </p:grpSpPr>
        <p:grpSp>
          <p:nvGrpSpPr>
            <p:cNvPr id="1702" name="Google Shape;1702;p15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1703" name="Google Shape;1703;p15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5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5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5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7" name="Google Shape;1707;p15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5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5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5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5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5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5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5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5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5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5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5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5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5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5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5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5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5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5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5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5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5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5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5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5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5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5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5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5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5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5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5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5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5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5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5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5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16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About </a:t>
            </a:r>
            <a:r>
              <a:rPr lang="en-US" dirty="0"/>
              <a:t>Road to Second Chances Shelter</a:t>
            </a:r>
            <a:endParaRPr dirty="0"/>
          </a:p>
        </p:txBody>
      </p:sp>
      <p:sp>
        <p:nvSpPr>
          <p:cNvPr id="1753" name="Google Shape;1753;p16"/>
          <p:cNvSpPr txBox="1">
            <a:spLocks noGrp="1"/>
          </p:cNvSpPr>
          <p:nvPr>
            <p:ph type="body" idx="1"/>
          </p:nvPr>
        </p:nvSpPr>
        <p:spPr>
          <a:xfrm>
            <a:off x="713225" y="1715675"/>
            <a:ext cx="77175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SzPts val="1400"/>
            </a:pPr>
            <a:endParaRPr lang="en-US" dirty="0" smtClean="0"/>
          </a:p>
          <a:p>
            <a:pPr lvl="0" indent="-317500">
              <a:buSzPts val="1400"/>
            </a:pPr>
            <a:endParaRPr lang="en-US" dirty="0" smtClean="0"/>
          </a:p>
          <a:p>
            <a:pPr lvl="0" indent="-317500">
              <a:buSzPts val="1400"/>
            </a:pPr>
            <a:r>
              <a:rPr lang="en-US" dirty="0" smtClean="0"/>
              <a:t>Our Customer is a </a:t>
            </a:r>
            <a:r>
              <a:rPr lang="en-US" dirty="0"/>
              <a:t>member in </a:t>
            </a:r>
            <a:r>
              <a:rPr lang="en-US" dirty="0" smtClean="0"/>
              <a:t> </a:t>
            </a:r>
            <a:r>
              <a:rPr lang="en-US" dirty="0" err="1" smtClean="0"/>
              <a:t>together_to_save_a_human</a:t>
            </a:r>
            <a:r>
              <a:rPr lang="en-US" dirty="0" smtClean="0"/>
              <a:t> Organization “</a:t>
            </a:r>
            <a:r>
              <a:rPr lang="ar-EG" dirty="0" smtClean="0"/>
              <a:t>مؤسسه </a:t>
            </a:r>
            <a:r>
              <a:rPr lang="ar-EG" dirty="0"/>
              <a:t>معانا لإنقاذ </a:t>
            </a:r>
            <a:r>
              <a:rPr lang="ar-EG" dirty="0" smtClean="0"/>
              <a:t>إنسان</a:t>
            </a:r>
            <a:r>
              <a:rPr lang="en-US" dirty="0" smtClean="0"/>
              <a:t>”</a:t>
            </a:r>
          </a:p>
          <a:p>
            <a:pPr lvl="0" indent="-317500">
              <a:buSzPts val="1400"/>
            </a:pPr>
            <a:endParaRPr lang="en-US" dirty="0"/>
          </a:p>
          <a:p>
            <a:pPr indent="-317500">
              <a:buSzPts val="1400"/>
            </a:pPr>
            <a:r>
              <a:rPr lang="en" dirty="0"/>
              <a:t>Organization facebook link: </a:t>
            </a:r>
            <a:r>
              <a:rPr lang="en-US" dirty="0"/>
              <a:t>https://www.facebook.com/togethertosaveahuman</a:t>
            </a:r>
            <a:r>
              <a:rPr lang="en-US" dirty="0" smtClean="0"/>
              <a:t>/</a:t>
            </a:r>
          </a:p>
          <a:p>
            <a:pPr lvl="0" indent="-317500">
              <a:buSzPts val="1400"/>
            </a:pPr>
            <a:endParaRPr lang="en-US" dirty="0"/>
          </a:p>
          <a:p>
            <a:pPr lvl="0" indent="-317500">
              <a:buSzPts val="1400"/>
            </a:pPr>
            <a:r>
              <a:rPr lang="en-US" dirty="0"/>
              <a:t>This project is still in its negotiation phase , it would be helpful to have a product to encourage people to go through with this </a:t>
            </a:r>
            <a:r>
              <a:rPr lang="en-US" dirty="0" smtClean="0"/>
              <a:t>project</a:t>
            </a:r>
            <a:endParaRPr lang="en" dirty="0"/>
          </a:p>
          <a:p>
            <a:pPr lvl="0" indent="-317500">
              <a:spcBef>
                <a:spcPts val="1600"/>
              </a:spcBef>
              <a:buSzPts val="1400"/>
            </a:pPr>
            <a:endParaRPr lang="en-US" dirty="0" smtClean="0">
              <a:hlinkClick r:id="rId3"/>
            </a:endParaRPr>
          </a:p>
        </p:txBody>
      </p:sp>
      <p:grpSp>
        <p:nvGrpSpPr>
          <p:cNvPr id="1754" name="Google Shape;1754;p16"/>
          <p:cNvGrpSpPr/>
          <p:nvPr/>
        </p:nvGrpSpPr>
        <p:grpSpPr>
          <a:xfrm rot="215889">
            <a:off x="7832967" y="535933"/>
            <a:ext cx="668063" cy="624522"/>
            <a:chOff x="5770756" y="873899"/>
            <a:chExt cx="755434" cy="706199"/>
          </a:xfrm>
        </p:grpSpPr>
        <p:sp>
          <p:nvSpPr>
            <p:cNvPr id="1755" name="Google Shape;1755;p16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6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6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rgbClr val="2D4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6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6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6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6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6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6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6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6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6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6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6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6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6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6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6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6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6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6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6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6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6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6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6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6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6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6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6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6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6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6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6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6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6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rgbClr val="2D4E56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6"/>
          <p:cNvGrpSpPr/>
          <p:nvPr/>
        </p:nvGrpSpPr>
        <p:grpSpPr>
          <a:xfrm rot="246608">
            <a:off x="1361519" y="668966"/>
            <a:ext cx="866278" cy="865465"/>
            <a:chOff x="7308373" y="335298"/>
            <a:chExt cx="867172" cy="866444"/>
          </a:xfrm>
        </p:grpSpPr>
        <p:grpSp>
          <p:nvGrpSpPr>
            <p:cNvPr id="1807" name="Google Shape;1807;p16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1808" name="Google Shape;1808;p16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6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6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6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2" name="Google Shape;1812;p16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6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6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6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6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6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6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6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6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6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6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6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6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6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6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6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6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6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6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6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16"/>
          <p:cNvGrpSpPr/>
          <p:nvPr/>
        </p:nvGrpSpPr>
        <p:grpSpPr>
          <a:xfrm rot="-1846262">
            <a:off x="6641809" y="3545108"/>
            <a:ext cx="696165" cy="507278"/>
            <a:chOff x="3880914" y="3359134"/>
            <a:chExt cx="968363" cy="705622"/>
          </a:xfrm>
        </p:grpSpPr>
        <p:sp>
          <p:nvSpPr>
            <p:cNvPr id="1854" name="Google Shape;1854;p16"/>
            <p:cNvSpPr/>
            <p:nvPr/>
          </p:nvSpPr>
          <p:spPr>
            <a:xfrm>
              <a:off x="4364814" y="3503505"/>
              <a:ext cx="97917" cy="225333"/>
            </a:xfrm>
            <a:custGeom>
              <a:avLst/>
              <a:gdLst/>
              <a:ahLst/>
              <a:cxnLst/>
              <a:rect l="l" t="t" r="r" b="b"/>
              <a:pathLst>
                <a:path w="3303" h="10408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668"/>
                    <a:pt x="167" y="1368"/>
                    <a:pt x="267" y="2069"/>
                  </a:cubicBezTo>
                  <a:cubicBezTo>
                    <a:pt x="768" y="5071"/>
                    <a:pt x="1768" y="7906"/>
                    <a:pt x="3303" y="10408"/>
                  </a:cubicBezTo>
                  <a:cubicBezTo>
                    <a:pt x="2802" y="6572"/>
                    <a:pt x="1668" y="30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6"/>
            <p:cNvSpPr/>
            <p:nvPr/>
          </p:nvSpPr>
          <p:spPr>
            <a:xfrm>
              <a:off x="3880914" y="3458214"/>
              <a:ext cx="483916" cy="45855"/>
            </a:xfrm>
            <a:custGeom>
              <a:avLst/>
              <a:gdLst/>
              <a:ahLst/>
              <a:cxnLst/>
              <a:rect l="l" t="t" r="r" b="b"/>
              <a:pathLst>
                <a:path w="29222" h="2769" extrusionOk="0">
                  <a:moveTo>
                    <a:pt x="14644" y="0"/>
                  </a:moveTo>
                  <a:cubicBezTo>
                    <a:pt x="9207" y="0"/>
                    <a:pt x="4170" y="1001"/>
                    <a:pt x="1" y="2769"/>
                  </a:cubicBezTo>
                  <a:lnTo>
                    <a:pt x="29221" y="2769"/>
                  </a:lnTo>
                  <a:cubicBezTo>
                    <a:pt x="25052" y="1001"/>
                    <a:pt x="20048" y="0"/>
                    <a:pt x="146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4364814" y="3457651"/>
              <a:ext cx="483353" cy="45871"/>
            </a:xfrm>
            <a:custGeom>
              <a:avLst/>
              <a:gdLst/>
              <a:ahLst/>
              <a:cxnLst/>
              <a:rect l="l" t="t" r="r" b="b"/>
              <a:pathLst>
                <a:path w="29188" h="2770" extrusionOk="0">
                  <a:moveTo>
                    <a:pt x="14611" y="1"/>
                  </a:moveTo>
                  <a:cubicBezTo>
                    <a:pt x="9240" y="1"/>
                    <a:pt x="4170" y="1035"/>
                    <a:pt x="0" y="2769"/>
                  </a:cubicBezTo>
                  <a:lnTo>
                    <a:pt x="29188" y="2769"/>
                  </a:lnTo>
                  <a:cubicBezTo>
                    <a:pt x="25018" y="1001"/>
                    <a:pt x="20015" y="1"/>
                    <a:pt x="146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3881460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1" y="0"/>
                  </a:moveTo>
                  <a:cubicBezTo>
                    <a:pt x="4171" y="1735"/>
                    <a:pt x="9174" y="2736"/>
                    <a:pt x="14611" y="2736"/>
                  </a:cubicBezTo>
                  <a:cubicBezTo>
                    <a:pt x="16646" y="2736"/>
                    <a:pt x="18648" y="2602"/>
                    <a:pt x="20616" y="2269"/>
                  </a:cubicBezTo>
                  <a:cubicBezTo>
                    <a:pt x="23284" y="1001"/>
                    <a:pt x="26186" y="234"/>
                    <a:pt x="2922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6"/>
            <p:cNvSpPr/>
            <p:nvPr/>
          </p:nvSpPr>
          <p:spPr>
            <a:xfrm>
              <a:off x="4364814" y="3503505"/>
              <a:ext cx="483916" cy="45308"/>
            </a:xfrm>
            <a:custGeom>
              <a:avLst/>
              <a:gdLst/>
              <a:ahLst/>
              <a:cxnLst/>
              <a:rect l="l" t="t" r="r" b="b"/>
              <a:pathLst>
                <a:path w="29222" h="2736" extrusionOk="0">
                  <a:moveTo>
                    <a:pt x="0" y="0"/>
                  </a:moveTo>
                  <a:cubicBezTo>
                    <a:pt x="3069" y="234"/>
                    <a:pt x="5971" y="1034"/>
                    <a:pt x="8640" y="2335"/>
                  </a:cubicBezTo>
                  <a:cubicBezTo>
                    <a:pt x="10541" y="2602"/>
                    <a:pt x="12543" y="2736"/>
                    <a:pt x="14644" y="2736"/>
                  </a:cubicBezTo>
                  <a:cubicBezTo>
                    <a:pt x="20015" y="2736"/>
                    <a:pt x="25052" y="1702"/>
                    <a:pt x="292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6"/>
            <p:cNvSpPr/>
            <p:nvPr/>
          </p:nvSpPr>
          <p:spPr>
            <a:xfrm>
              <a:off x="4365923" y="3410703"/>
              <a:ext cx="483353" cy="93365"/>
            </a:xfrm>
            <a:custGeom>
              <a:avLst/>
              <a:gdLst/>
              <a:ahLst/>
              <a:cxnLst/>
              <a:rect l="l" t="t" r="r" b="b"/>
              <a:pathLst>
                <a:path w="29188" h="5638" extrusionOk="0">
                  <a:moveTo>
                    <a:pt x="14577" y="0"/>
                  </a:moveTo>
                  <a:cubicBezTo>
                    <a:pt x="10674" y="0"/>
                    <a:pt x="7005" y="1101"/>
                    <a:pt x="3669" y="3002"/>
                  </a:cubicBezTo>
                  <a:cubicBezTo>
                    <a:pt x="2368" y="3770"/>
                    <a:pt x="1101" y="4637"/>
                    <a:pt x="0" y="5638"/>
                  </a:cubicBezTo>
                  <a:cubicBezTo>
                    <a:pt x="4170" y="3870"/>
                    <a:pt x="9173" y="2869"/>
                    <a:pt x="14577" y="2869"/>
                  </a:cubicBezTo>
                  <a:cubicBezTo>
                    <a:pt x="19948" y="2869"/>
                    <a:pt x="25018" y="3936"/>
                    <a:pt x="29188" y="5638"/>
                  </a:cubicBezTo>
                  <a:cubicBezTo>
                    <a:pt x="25018" y="2068"/>
                    <a:pt x="20014" y="0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4508438" y="3503505"/>
              <a:ext cx="340838" cy="92819"/>
            </a:xfrm>
            <a:custGeom>
              <a:avLst/>
              <a:gdLst/>
              <a:ahLst/>
              <a:cxnLst/>
              <a:rect l="l" t="t" r="r" b="b"/>
              <a:pathLst>
                <a:path w="20582" h="5605" extrusionOk="0">
                  <a:moveTo>
                    <a:pt x="20582" y="0"/>
                  </a:moveTo>
                  <a:cubicBezTo>
                    <a:pt x="16412" y="1735"/>
                    <a:pt x="11408" y="2736"/>
                    <a:pt x="5971" y="2736"/>
                  </a:cubicBezTo>
                  <a:cubicBezTo>
                    <a:pt x="3903" y="2736"/>
                    <a:pt x="1902" y="2602"/>
                    <a:pt x="0" y="2335"/>
                  </a:cubicBezTo>
                  <a:lnTo>
                    <a:pt x="0" y="2335"/>
                  </a:lnTo>
                  <a:cubicBezTo>
                    <a:pt x="1768" y="3169"/>
                    <a:pt x="3403" y="4237"/>
                    <a:pt x="4837" y="5571"/>
                  </a:cubicBezTo>
                  <a:cubicBezTo>
                    <a:pt x="5237" y="5604"/>
                    <a:pt x="5604" y="5604"/>
                    <a:pt x="5971" y="5604"/>
                  </a:cubicBezTo>
                  <a:cubicBezTo>
                    <a:pt x="11342" y="5604"/>
                    <a:pt x="16412" y="3536"/>
                    <a:pt x="2058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lnTo>
                    <a:pt x="20682" y="20682"/>
                  </a:lnTo>
                  <a:cubicBezTo>
                    <a:pt x="20248" y="15211"/>
                    <a:pt x="18147" y="10208"/>
                    <a:pt x="14311" y="6372"/>
                  </a:cubicBezTo>
                  <a:cubicBezTo>
                    <a:pt x="14010" y="6071"/>
                    <a:pt x="13777" y="5838"/>
                    <a:pt x="13477" y="5571"/>
                  </a:cubicBezTo>
                  <a:cubicBezTo>
                    <a:pt x="8506" y="5271"/>
                    <a:pt x="3903" y="326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4364814" y="3503505"/>
              <a:ext cx="342494" cy="342494"/>
            </a:xfrm>
            <a:custGeom>
              <a:avLst/>
              <a:gdLst/>
              <a:ahLst/>
              <a:cxnLst/>
              <a:rect l="l" t="t" r="r" b="b"/>
              <a:pathLst>
                <a:path w="20682" h="20682" extrusionOk="0">
                  <a:moveTo>
                    <a:pt x="0" y="0"/>
                  </a:moveTo>
                  <a:cubicBezTo>
                    <a:pt x="3303" y="3870"/>
                    <a:pt x="5304" y="8506"/>
                    <a:pt x="5604" y="13443"/>
                  </a:cubicBezTo>
                  <a:cubicBezTo>
                    <a:pt x="5838" y="13744"/>
                    <a:pt x="6138" y="14044"/>
                    <a:pt x="6405" y="14277"/>
                  </a:cubicBezTo>
                  <a:cubicBezTo>
                    <a:pt x="10241" y="18113"/>
                    <a:pt x="15245" y="20215"/>
                    <a:pt x="20682" y="206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4364814" y="3506519"/>
              <a:ext cx="232141" cy="96006"/>
            </a:xfrm>
            <a:custGeom>
              <a:avLst/>
              <a:gdLst/>
              <a:ahLst/>
              <a:cxnLst/>
              <a:rect l="l" t="t" r="r" b="b"/>
              <a:pathLst>
                <a:path w="13477" h="5572" extrusionOk="0">
                  <a:moveTo>
                    <a:pt x="0" y="0"/>
                  </a:moveTo>
                  <a:lnTo>
                    <a:pt x="0" y="0"/>
                  </a:lnTo>
                  <a:cubicBezTo>
                    <a:pt x="3903" y="3269"/>
                    <a:pt x="8506" y="5338"/>
                    <a:pt x="13477" y="5571"/>
                  </a:cubicBezTo>
                  <a:cubicBezTo>
                    <a:pt x="12009" y="4270"/>
                    <a:pt x="10408" y="3203"/>
                    <a:pt x="8640" y="2335"/>
                  </a:cubicBezTo>
                  <a:cubicBezTo>
                    <a:pt x="5504" y="1868"/>
                    <a:pt x="2602" y="106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4400169" y="3360062"/>
              <a:ext cx="66853" cy="37989"/>
            </a:xfrm>
            <a:custGeom>
              <a:avLst/>
              <a:gdLst/>
              <a:ahLst/>
              <a:cxnLst/>
              <a:rect l="l" t="t" r="r" b="b"/>
              <a:pathLst>
                <a:path w="4037" h="2294" extrusionOk="0">
                  <a:moveTo>
                    <a:pt x="3051" y="0"/>
                  </a:moveTo>
                  <a:cubicBezTo>
                    <a:pt x="1348" y="0"/>
                    <a:pt x="402" y="1300"/>
                    <a:pt x="0" y="2227"/>
                  </a:cubicBezTo>
                  <a:cubicBezTo>
                    <a:pt x="34" y="2227"/>
                    <a:pt x="100" y="2260"/>
                    <a:pt x="134" y="2294"/>
                  </a:cubicBezTo>
                  <a:cubicBezTo>
                    <a:pt x="968" y="1341"/>
                    <a:pt x="2312" y="1205"/>
                    <a:pt x="3012" y="1205"/>
                  </a:cubicBezTo>
                  <a:cubicBezTo>
                    <a:pt x="3292" y="1205"/>
                    <a:pt x="3469" y="1226"/>
                    <a:pt x="3469" y="1226"/>
                  </a:cubicBezTo>
                  <a:cubicBezTo>
                    <a:pt x="3770" y="1193"/>
                    <a:pt x="3970" y="959"/>
                    <a:pt x="4003" y="659"/>
                  </a:cubicBezTo>
                  <a:cubicBezTo>
                    <a:pt x="4036" y="359"/>
                    <a:pt x="3803" y="59"/>
                    <a:pt x="3469" y="25"/>
                  </a:cubicBezTo>
                  <a:cubicBezTo>
                    <a:pt x="3325" y="8"/>
                    <a:pt x="3185" y="0"/>
                    <a:pt x="3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4402935" y="3378941"/>
              <a:ext cx="55244" cy="31216"/>
            </a:xfrm>
            <a:custGeom>
              <a:avLst/>
              <a:gdLst/>
              <a:ahLst/>
              <a:cxnLst/>
              <a:rect l="l" t="t" r="r" b="b"/>
              <a:pathLst>
                <a:path w="3336" h="1885" extrusionOk="0">
                  <a:moveTo>
                    <a:pt x="2940" y="1"/>
                  </a:moveTo>
                  <a:cubicBezTo>
                    <a:pt x="2260" y="1"/>
                    <a:pt x="859" y="127"/>
                    <a:pt x="0" y="1084"/>
                  </a:cubicBezTo>
                  <a:cubicBezTo>
                    <a:pt x="300" y="1285"/>
                    <a:pt x="600" y="1585"/>
                    <a:pt x="801" y="1885"/>
                  </a:cubicBezTo>
                  <a:lnTo>
                    <a:pt x="934" y="1618"/>
                  </a:lnTo>
                  <a:cubicBezTo>
                    <a:pt x="966" y="1555"/>
                    <a:pt x="1444" y="1"/>
                    <a:pt x="2935" y="1"/>
                  </a:cubicBezTo>
                  <a:cubicBezTo>
                    <a:pt x="3020" y="1"/>
                    <a:pt x="3110" y="6"/>
                    <a:pt x="3202" y="17"/>
                  </a:cubicBezTo>
                  <a:lnTo>
                    <a:pt x="3336" y="17"/>
                  </a:lnTo>
                  <a:cubicBezTo>
                    <a:pt x="3336" y="17"/>
                    <a:pt x="3184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4364814" y="3675299"/>
              <a:ext cx="93365" cy="311560"/>
            </a:xfrm>
            <a:custGeom>
              <a:avLst/>
              <a:gdLst/>
              <a:ahLst/>
              <a:cxnLst/>
              <a:rect l="l" t="t" r="r" b="b"/>
              <a:pathLst>
                <a:path w="5638" h="18814" extrusionOk="0">
                  <a:moveTo>
                    <a:pt x="3303" y="0"/>
                  </a:moveTo>
                  <a:cubicBezTo>
                    <a:pt x="3470" y="1368"/>
                    <a:pt x="3570" y="2802"/>
                    <a:pt x="3570" y="4203"/>
                  </a:cubicBezTo>
                  <a:cubicBezTo>
                    <a:pt x="3570" y="9574"/>
                    <a:pt x="2269" y="14644"/>
                    <a:pt x="0" y="18814"/>
                  </a:cubicBezTo>
                  <a:cubicBezTo>
                    <a:pt x="3570" y="14644"/>
                    <a:pt x="5638" y="9641"/>
                    <a:pt x="5638" y="4203"/>
                  </a:cubicBezTo>
                  <a:cubicBezTo>
                    <a:pt x="5638" y="3837"/>
                    <a:pt x="5638" y="3470"/>
                    <a:pt x="5604" y="3069"/>
                  </a:cubicBezTo>
                  <a:cubicBezTo>
                    <a:pt x="4737" y="2135"/>
                    <a:pt x="3970" y="1135"/>
                    <a:pt x="330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4300726" y="3384737"/>
              <a:ext cx="125972" cy="119331"/>
            </a:xfrm>
            <a:custGeom>
              <a:avLst/>
              <a:gdLst/>
              <a:ahLst/>
              <a:cxnLst/>
              <a:rect l="l" t="t" r="r" b="b"/>
              <a:pathLst>
                <a:path w="7607" h="7206" extrusionOk="0">
                  <a:moveTo>
                    <a:pt x="3970" y="1"/>
                  </a:moveTo>
                  <a:cubicBezTo>
                    <a:pt x="5371" y="67"/>
                    <a:pt x="6506" y="1268"/>
                    <a:pt x="6506" y="2769"/>
                  </a:cubicBezTo>
                  <a:cubicBezTo>
                    <a:pt x="6506" y="3069"/>
                    <a:pt x="6472" y="3370"/>
                    <a:pt x="6372" y="3603"/>
                  </a:cubicBezTo>
                  <a:cubicBezTo>
                    <a:pt x="6039" y="4737"/>
                    <a:pt x="5038" y="5571"/>
                    <a:pt x="3837" y="5571"/>
                  </a:cubicBezTo>
                  <a:cubicBezTo>
                    <a:pt x="2636" y="5571"/>
                    <a:pt x="1602" y="4704"/>
                    <a:pt x="1269" y="3536"/>
                  </a:cubicBezTo>
                  <a:cubicBezTo>
                    <a:pt x="1202" y="3336"/>
                    <a:pt x="1168" y="3036"/>
                    <a:pt x="1168" y="2769"/>
                  </a:cubicBezTo>
                  <a:cubicBezTo>
                    <a:pt x="1168" y="1268"/>
                    <a:pt x="2303" y="67"/>
                    <a:pt x="3704" y="1"/>
                  </a:cubicBezTo>
                  <a:lnTo>
                    <a:pt x="3704" y="1"/>
                  </a:lnTo>
                  <a:cubicBezTo>
                    <a:pt x="3003" y="34"/>
                    <a:pt x="2336" y="267"/>
                    <a:pt x="1769" y="668"/>
                  </a:cubicBezTo>
                  <a:cubicBezTo>
                    <a:pt x="1435" y="901"/>
                    <a:pt x="1102" y="1201"/>
                    <a:pt x="768" y="1535"/>
                  </a:cubicBezTo>
                  <a:cubicBezTo>
                    <a:pt x="301" y="2169"/>
                    <a:pt x="1" y="2936"/>
                    <a:pt x="1" y="3770"/>
                  </a:cubicBezTo>
                  <a:cubicBezTo>
                    <a:pt x="1" y="4070"/>
                    <a:pt x="34" y="4337"/>
                    <a:pt x="101" y="4570"/>
                  </a:cubicBezTo>
                  <a:cubicBezTo>
                    <a:pt x="1369" y="5338"/>
                    <a:pt x="2636" y="6205"/>
                    <a:pt x="3804" y="7206"/>
                  </a:cubicBezTo>
                  <a:cubicBezTo>
                    <a:pt x="4971" y="6205"/>
                    <a:pt x="6205" y="5338"/>
                    <a:pt x="7506" y="4570"/>
                  </a:cubicBezTo>
                  <a:cubicBezTo>
                    <a:pt x="7540" y="4337"/>
                    <a:pt x="7606" y="4037"/>
                    <a:pt x="7606" y="3770"/>
                  </a:cubicBezTo>
                  <a:cubicBezTo>
                    <a:pt x="7606" y="2936"/>
                    <a:pt x="7306" y="2169"/>
                    <a:pt x="6839" y="1535"/>
                  </a:cubicBezTo>
                  <a:cubicBezTo>
                    <a:pt x="6606" y="1235"/>
                    <a:pt x="6339" y="935"/>
                    <a:pt x="6039" y="734"/>
                  </a:cubicBezTo>
                  <a:cubicBezTo>
                    <a:pt x="6005" y="734"/>
                    <a:pt x="5972" y="701"/>
                    <a:pt x="5939" y="668"/>
                  </a:cubicBezTo>
                  <a:cubicBezTo>
                    <a:pt x="5371" y="234"/>
                    <a:pt x="4704" y="34"/>
                    <a:pt x="3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4364814" y="3537751"/>
              <a:ext cx="59119" cy="449670"/>
            </a:xfrm>
            <a:custGeom>
              <a:avLst/>
              <a:gdLst/>
              <a:ahLst/>
              <a:cxnLst/>
              <a:rect l="l" t="t" r="r" b="b"/>
              <a:pathLst>
                <a:path w="3570" h="27154" extrusionOk="0">
                  <a:moveTo>
                    <a:pt x="267" y="1"/>
                  </a:moveTo>
                  <a:cubicBezTo>
                    <a:pt x="634" y="3737"/>
                    <a:pt x="901" y="8006"/>
                    <a:pt x="901" y="12543"/>
                  </a:cubicBezTo>
                  <a:cubicBezTo>
                    <a:pt x="901" y="17913"/>
                    <a:pt x="567" y="22984"/>
                    <a:pt x="0" y="27153"/>
                  </a:cubicBezTo>
                  <a:cubicBezTo>
                    <a:pt x="2235" y="22984"/>
                    <a:pt x="3570" y="17980"/>
                    <a:pt x="3570" y="12543"/>
                  </a:cubicBezTo>
                  <a:cubicBezTo>
                    <a:pt x="3570" y="11142"/>
                    <a:pt x="3470" y="9707"/>
                    <a:pt x="3303" y="8340"/>
                  </a:cubicBezTo>
                  <a:cubicBezTo>
                    <a:pt x="1768" y="5838"/>
                    <a:pt x="768" y="3003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4321724" y="3384191"/>
              <a:ext cx="88397" cy="92819"/>
            </a:xfrm>
            <a:custGeom>
              <a:avLst/>
              <a:gdLst/>
              <a:ahLst/>
              <a:cxnLst/>
              <a:rect l="l" t="t" r="r" b="b"/>
              <a:pathLst>
                <a:path w="5338" h="5605" extrusionOk="0">
                  <a:moveTo>
                    <a:pt x="2536" y="0"/>
                  </a:moveTo>
                  <a:cubicBezTo>
                    <a:pt x="1101" y="100"/>
                    <a:pt x="1" y="1301"/>
                    <a:pt x="1" y="2802"/>
                  </a:cubicBezTo>
                  <a:cubicBezTo>
                    <a:pt x="1" y="3069"/>
                    <a:pt x="1" y="3303"/>
                    <a:pt x="67" y="3569"/>
                  </a:cubicBezTo>
                  <a:cubicBezTo>
                    <a:pt x="401" y="4770"/>
                    <a:pt x="1435" y="5604"/>
                    <a:pt x="2636" y="5604"/>
                  </a:cubicBezTo>
                  <a:cubicBezTo>
                    <a:pt x="3837" y="5604"/>
                    <a:pt x="4871" y="4770"/>
                    <a:pt x="5204" y="3636"/>
                  </a:cubicBezTo>
                  <a:cubicBezTo>
                    <a:pt x="5271" y="3403"/>
                    <a:pt x="5338" y="3102"/>
                    <a:pt x="5338" y="2802"/>
                  </a:cubicBezTo>
                  <a:cubicBezTo>
                    <a:pt x="5338" y="1301"/>
                    <a:pt x="4204" y="100"/>
                    <a:pt x="2903" y="0"/>
                  </a:cubicBezTo>
                  <a:lnTo>
                    <a:pt x="2736" y="0"/>
                  </a:lnTo>
                  <a:cubicBezTo>
                    <a:pt x="3703" y="0"/>
                    <a:pt x="4437" y="801"/>
                    <a:pt x="4437" y="1801"/>
                  </a:cubicBezTo>
                  <a:cubicBezTo>
                    <a:pt x="4437" y="1968"/>
                    <a:pt x="4404" y="2168"/>
                    <a:pt x="4370" y="2335"/>
                  </a:cubicBezTo>
                  <a:cubicBezTo>
                    <a:pt x="4137" y="3069"/>
                    <a:pt x="3470" y="3603"/>
                    <a:pt x="2736" y="3603"/>
                  </a:cubicBezTo>
                  <a:cubicBezTo>
                    <a:pt x="1935" y="3603"/>
                    <a:pt x="1268" y="3069"/>
                    <a:pt x="1068" y="2302"/>
                  </a:cubicBezTo>
                  <a:cubicBezTo>
                    <a:pt x="1035" y="2135"/>
                    <a:pt x="968" y="1968"/>
                    <a:pt x="968" y="1801"/>
                  </a:cubicBezTo>
                  <a:cubicBezTo>
                    <a:pt x="968" y="801"/>
                    <a:pt x="1735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4336082" y="3385234"/>
              <a:ext cx="57463" cy="59185"/>
            </a:xfrm>
            <a:custGeom>
              <a:avLst/>
              <a:gdLst/>
              <a:ahLst/>
              <a:cxnLst/>
              <a:rect l="l" t="t" r="r" b="b"/>
              <a:pathLst>
                <a:path w="3470" h="3574" extrusionOk="0">
                  <a:moveTo>
                    <a:pt x="1814" y="0"/>
                  </a:moveTo>
                  <a:cubicBezTo>
                    <a:pt x="1777" y="0"/>
                    <a:pt x="1740" y="1"/>
                    <a:pt x="1702" y="4"/>
                  </a:cubicBezTo>
                  <a:cubicBezTo>
                    <a:pt x="735" y="4"/>
                    <a:pt x="1" y="771"/>
                    <a:pt x="1" y="1805"/>
                  </a:cubicBezTo>
                  <a:cubicBezTo>
                    <a:pt x="1" y="1972"/>
                    <a:pt x="34" y="2139"/>
                    <a:pt x="68" y="2306"/>
                  </a:cubicBezTo>
                  <a:cubicBezTo>
                    <a:pt x="301" y="3039"/>
                    <a:pt x="968" y="3573"/>
                    <a:pt x="1735" y="3573"/>
                  </a:cubicBezTo>
                  <a:cubicBezTo>
                    <a:pt x="2503" y="3573"/>
                    <a:pt x="3170" y="3073"/>
                    <a:pt x="3370" y="2339"/>
                  </a:cubicBezTo>
                  <a:cubicBezTo>
                    <a:pt x="3403" y="2172"/>
                    <a:pt x="3470" y="2005"/>
                    <a:pt x="3470" y="1805"/>
                  </a:cubicBezTo>
                  <a:cubicBezTo>
                    <a:pt x="3470" y="810"/>
                    <a:pt x="2759" y="0"/>
                    <a:pt x="18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4022320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20682" y="0"/>
                  </a:lnTo>
                  <a:cubicBezTo>
                    <a:pt x="16813" y="3269"/>
                    <a:pt x="12176" y="5338"/>
                    <a:pt x="7239" y="5571"/>
                  </a:cubicBezTo>
                  <a:cubicBezTo>
                    <a:pt x="6939" y="5838"/>
                    <a:pt x="6639" y="6105"/>
                    <a:pt x="6406" y="6372"/>
                  </a:cubicBezTo>
                  <a:cubicBezTo>
                    <a:pt x="2569" y="10208"/>
                    <a:pt x="468" y="15211"/>
                    <a:pt x="1" y="20682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4023429" y="3503505"/>
              <a:ext cx="342510" cy="342494"/>
            </a:xfrm>
            <a:custGeom>
              <a:avLst/>
              <a:gdLst/>
              <a:ahLst/>
              <a:cxnLst/>
              <a:rect l="l" t="t" r="r" b="b"/>
              <a:pathLst>
                <a:path w="20683" h="20682" extrusionOk="0">
                  <a:moveTo>
                    <a:pt x="20682" y="0"/>
                  </a:moveTo>
                  <a:lnTo>
                    <a:pt x="1" y="20682"/>
                  </a:lnTo>
                  <a:cubicBezTo>
                    <a:pt x="5405" y="20215"/>
                    <a:pt x="10441" y="18113"/>
                    <a:pt x="14278" y="14277"/>
                  </a:cubicBezTo>
                  <a:cubicBezTo>
                    <a:pt x="14578" y="14010"/>
                    <a:pt x="14845" y="13744"/>
                    <a:pt x="15078" y="13443"/>
                  </a:cubicBezTo>
                  <a:cubicBezTo>
                    <a:pt x="15378" y="8506"/>
                    <a:pt x="17380" y="3870"/>
                    <a:pt x="206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4305711" y="3537205"/>
              <a:ext cx="59119" cy="450217"/>
            </a:xfrm>
            <a:custGeom>
              <a:avLst/>
              <a:gdLst/>
              <a:ahLst/>
              <a:cxnLst/>
              <a:rect l="l" t="t" r="r" b="b"/>
              <a:pathLst>
                <a:path w="3570" h="27187" extrusionOk="0">
                  <a:moveTo>
                    <a:pt x="3336" y="0"/>
                  </a:moveTo>
                  <a:cubicBezTo>
                    <a:pt x="2869" y="3002"/>
                    <a:pt x="1835" y="5838"/>
                    <a:pt x="234" y="8373"/>
                  </a:cubicBezTo>
                  <a:cubicBezTo>
                    <a:pt x="67" y="9740"/>
                    <a:pt x="0" y="11175"/>
                    <a:pt x="0" y="12576"/>
                  </a:cubicBezTo>
                  <a:cubicBezTo>
                    <a:pt x="0" y="17980"/>
                    <a:pt x="1334" y="23017"/>
                    <a:pt x="3569" y="27186"/>
                  </a:cubicBezTo>
                  <a:cubicBezTo>
                    <a:pt x="3036" y="23017"/>
                    <a:pt x="2702" y="18013"/>
                    <a:pt x="2702" y="12576"/>
                  </a:cubicBezTo>
                  <a:cubicBezTo>
                    <a:pt x="2702" y="8006"/>
                    <a:pt x="2902" y="3736"/>
                    <a:pt x="333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4276433" y="3378163"/>
              <a:ext cx="53588" cy="31994"/>
            </a:xfrm>
            <a:custGeom>
              <a:avLst/>
              <a:gdLst/>
              <a:ahLst/>
              <a:cxnLst/>
              <a:rect l="l" t="t" r="r" b="b"/>
              <a:pathLst>
                <a:path w="3236" h="1932" extrusionOk="0">
                  <a:moveTo>
                    <a:pt x="703" y="1"/>
                  </a:moveTo>
                  <a:cubicBezTo>
                    <a:pt x="352" y="1"/>
                    <a:pt x="89" y="42"/>
                    <a:pt x="0" y="64"/>
                  </a:cubicBezTo>
                  <a:cubicBezTo>
                    <a:pt x="49" y="61"/>
                    <a:pt x="96" y="60"/>
                    <a:pt x="143" y="60"/>
                  </a:cubicBezTo>
                  <a:cubicBezTo>
                    <a:pt x="1664" y="60"/>
                    <a:pt x="2136" y="1600"/>
                    <a:pt x="2168" y="1665"/>
                  </a:cubicBezTo>
                  <a:cubicBezTo>
                    <a:pt x="2168" y="1765"/>
                    <a:pt x="2235" y="1832"/>
                    <a:pt x="2302" y="1932"/>
                  </a:cubicBezTo>
                  <a:cubicBezTo>
                    <a:pt x="2569" y="1598"/>
                    <a:pt x="2902" y="1298"/>
                    <a:pt x="3236" y="1065"/>
                  </a:cubicBezTo>
                  <a:cubicBezTo>
                    <a:pt x="3169" y="998"/>
                    <a:pt x="3169" y="998"/>
                    <a:pt x="3169" y="965"/>
                  </a:cubicBezTo>
                  <a:cubicBezTo>
                    <a:pt x="2458" y="164"/>
                    <a:pt x="1405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4272558" y="3675845"/>
              <a:ext cx="93382" cy="311576"/>
            </a:xfrm>
            <a:custGeom>
              <a:avLst/>
              <a:gdLst/>
              <a:ahLst/>
              <a:cxnLst/>
              <a:rect l="l" t="t" r="r" b="b"/>
              <a:pathLst>
                <a:path w="5639" h="18815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669" y="1102"/>
                    <a:pt x="901" y="2136"/>
                    <a:pt x="34" y="3103"/>
                  </a:cubicBezTo>
                  <a:cubicBezTo>
                    <a:pt x="1" y="3470"/>
                    <a:pt x="1" y="3837"/>
                    <a:pt x="1" y="4204"/>
                  </a:cubicBezTo>
                  <a:cubicBezTo>
                    <a:pt x="1" y="9608"/>
                    <a:pt x="2069" y="14645"/>
                    <a:pt x="5638" y="18814"/>
                  </a:cubicBezTo>
                  <a:cubicBezTo>
                    <a:pt x="3370" y="14645"/>
                    <a:pt x="2036" y="9641"/>
                    <a:pt x="2036" y="4204"/>
                  </a:cubicBezTo>
                  <a:cubicBezTo>
                    <a:pt x="2036" y="2803"/>
                    <a:pt x="2136" y="1368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3881460" y="3410703"/>
              <a:ext cx="483370" cy="93365"/>
            </a:xfrm>
            <a:custGeom>
              <a:avLst/>
              <a:gdLst/>
              <a:ahLst/>
              <a:cxnLst/>
              <a:rect l="l" t="t" r="r" b="b"/>
              <a:pathLst>
                <a:path w="29189" h="5638" extrusionOk="0">
                  <a:moveTo>
                    <a:pt x="14611" y="0"/>
                  </a:moveTo>
                  <a:cubicBezTo>
                    <a:pt x="9241" y="0"/>
                    <a:pt x="4171" y="2068"/>
                    <a:pt x="1" y="5638"/>
                  </a:cubicBezTo>
                  <a:cubicBezTo>
                    <a:pt x="4171" y="3870"/>
                    <a:pt x="9174" y="2869"/>
                    <a:pt x="14611" y="2869"/>
                  </a:cubicBezTo>
                  <a:cubicBezTo>
                    <a:pt x="19982" y="2869"/>
                    <a:pt x="25019" y="3936"/>
                    <a:pt x="29188" y="5638"/>
                  </a:cubicBezTo>
                  <a:cubicBezTo>
                    <a:pt x="28021" y="4637"/>
                    <a:pt x="26787" y="3736"/>
                    <a:pt x="25486" y="3002"/>
                  </a:cubicBezTo>
                  <a:cubicBezTo>
                    <a:pt x="22183" y="1101"/>
                    <a:pt x="18481" y="0"/>
                    <a:pt x="1461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6"/>
            <p:cNvSpPr/>
            <p:nvPr/>
          </p:nvSpPr>
          <p:spPr>
            <a:xfrm>
              <a:off x="4262622" y="3359134"/>
              <a:ext cx="66306" cy="35604"/>
            </a:xfrm>
            <a:custGeom>
              <a:avLst/>
              <a:gdLst/>
              <a:ahLst/>
              <a:cxnLst/>
              <a:rect l="l" t="t" r="r" b="b"/>
              <a:pathLst>
                <a:path w="4004" h="2150" extrusionOk="0">
                  <a:moveTo>
                    <a:pt x="921" y="1"/>
                  </a:moveTo>
                  <a:cubicBezTo>
                    <a:pt x="817" y="1"/>
                    <a:pt x="710" y="5"/>
                    <a:pt x="601" y="15"/>
                  </a:cubicBezTo>
                  <a:cubicBezTo>
                    <a:pt x="267" y="81"/>
                    <a:pt x="0" y="348"/>
                    <a:pt x="34" y="682"/>
                  </a:cubicBezTo>
                  <a:cubicBezTo>
                    <a:pt x="97" y="997"/>
                    <a:pt x="338" y="1252"/>
                    <a:pt x="673" y="1252"/>
                  </a:cubicBezTo>
                  <a:cubicBezTo>
                    <a:pt x="693" y="1252"/>
                    <a:pt x="713" y="1251"/>
                    <a:pt x="734" y="1249"/>
                  </a:cubicBezTo>
                  <a:lnTo>
                    <a:pt x="834" y="1249"/>
                  </a:lnTo>
                  <a:cubicBezTo>
                    <a:pt x="923" y="1227"/>
                    <a:pt x="1186" y="1186"/>
                    <a:pt x="1537" y="1186"/>
                  </a:cubicBezTo>
                  <a:cubicBezTo>
                    <a:pt x="2239" y="1186"/>
                    <a:pt x="3292" y="1349"/>
                    <a:pt x="4003" y="2150"/>
                  </a:cubicBezTo>
                  <a:cubicBezTo>
                    <a:pt x="3626" y="1238"/>
                    <a:pt x="2627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6"/>
            <p:cNvSpPr/>
            <p:nvPr/>
          </p:nvSpPr>
          <p:spPr>
            <a:xfrm>
              <a:off x="4142197" y="3506519"/>
              <a:ext cx="222633" cy="92272"/>
            </a:xfrm>
            <a:custGeom>
              <a:avLst/>
              <a:gdLst/>
              <a:ahLst/>
              <a:cxnLst/>
              <a:rect l="l" t="t" r="r" b="b"/>
              <a:pathLst>
                <a:path w="13444" h="5572" extrusionOk="0">
                  <a:moveTo>
                    <a:pt x="13443" y="1"/>
                  </a:moveTo>
                  <a:lnTo>
                    <a:pt x="13443" y="1"/>
                  </a:lnTo>
                  <a:cubicBezTo>
                    <a:pt x="10875" y="1035"/>
                    <a:pt x="7939" y="1835"/>
                    <a:pt x="4837" y="2302"/>
                  </a:cubicBezTo>
                  <a:cubicBezTo>
                    <a:pt x="3069" y="3136"/>
                    <a:pt x="1435" y="4204"/>
                    <a:pt x="0" y="5571"/>
                  </a:cubicBezTo>
                  <a:cubicBezTo>
                    <a:pt x="4937" y="5305"/>
                    <a:pt x="9574" y="3303"/>
                    <a:pt x="134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3881460" y="3503505"/>
              <a:ext cx="340854" cy="92819"/>
            </a:xfrm>
            <a:custGeom>
              <a:avLst/>
              <a:gdLst/>
              <a:ahLst/>
              <a:cxnLst/>
              <a:rect l="l" t="t" r="r" b="b"/>
              <a:pathLst>
                <a:path w="20583" h="5605" extrusionOk="0">
                  <a:moveTo>
                    <a:pt x="1" y="0"/>
                  </a:moveTo>
                  <a:cubicBezTo>
                    <a:pt x="4171" y="3536"/>
                    <a:pt x="9174" y="5604"/>
                    <a:pt x="14611" y="5604"/>
                  </a:cubicBezTo>
                  <a:cubicBezTo>
                    <a:pt x="14978" y="5604"/>
                    <a:pt x="15345" y="5604"/>
                    <a:pt x="15745" y="5571"/>
                  </a:cubicBezTo>
                  <a:cubicBezTo>
                    <a:pt x="17180" y="4270"/>
                    <a:pt x="18814" y="3203"/>
                    <a:pt x="20582" y="2335"/>
                  </a:cubicBezTo>
                  <a:lnTo>
                    <a:pt x="20582" y="2335"/>
                  </a:lnTo>
                  <a:cubicBezTo>
                    <a:pt x="18648" y="2602"/>
                    <a:pt x="16646" y="2736"/>
                    <a:pt x="14611" y="2736"/>
                  </a:cubicBezTo>
                  <a:cubicBezTo>
                    <a:pt x="9241" y="2736"/>
                    <a:pt x="4171" y="170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4361502" y="4001763"/>
              <a:ext cx="7750" cy="62994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6"/>
            <p:cNvSpPr/>
            <p:nvPr/>
          </p:nvSpPr>
          <p:spPr>
            <a:xfrm>
              <a:off x="4322271" y="3992373"/>
              <a:ext cx="28202" cy="58010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6"/>
            <p:cNvSpPr/>
            <p:nvPr/>
          </p:nvSpPr>
          <p:spPr>
            <a:xfrm>
              <a:off x="4292993" y="3973511"/>
              <a:ext cx="43106" cy="49812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6"/>
            <p:cNvSpPr/>
            <p:nvPr/>
          </p:nvSpPr>
          <p:spPr>
            <a:xfrm>
              <a:off x="4270355" y="3952530"/>
              <a:ext cx="52495" cy="40406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4252669" y="3929859"/>
              <a:ext cx="56370" cy="34908"/>
            </a:xfrm>
            <a:custGeom>
              <a:avLst/>
              <a:gdLst/>
              <a:ahLst/>
              <a:cxnLst/>
              <a:rect l="l" t="t" r="r" b="b"/>
              <a:pathLst>
                <a:path w="3404" h="2108" extrusionOk="0">
                  <a:moveTo>
                    <a:pt x="3387" y="1"/>
                  </a:moveTo>
                  <a:cubicBezTo>
                    <a:pt x="3325" y="1"/>
                    <a:pt x="3128" y="120"/>
                    <a:pt x="2770" y="240"/>
                  </a:cubicBezTo>
                  <a:cubicBezTo>
                    <a:pt x="2436" y="440"/>
                    <a:pt x="2036" y="673"/>
                    <a:pt x="1569" y="873"/>
                  </a:cubicBezTo>
                  <a:cubicBezTo>
                    <a:pt x="1335" y="1007"/>
                    <a:pt x="1102" y="1074"/>
                    <a:pt x="902" y="1207"/>
                  </a:cubicBezTo>
                  <a:cubicBezTo>
                    <a:pt x="701" y="1340"/>
                    <a:pt x="535" y="1474"/>
                    <a:pt x="401" y="1607"/>
                  </a:cubicBezTo>
                  <a:cubicBezTo>
                    <a:pt x="168" y="1841"/>
                    <a:pt x="1" y="2041"/>
                    <a:pt x="1" y="2041"/>
                  </a:cubicBezTo>
                  <a:lnTo>
                    <a:pt x="34" y="2108"/>
                  </a:lnTo>
                  <a:cubicBezTo>
                    <a:pt x="34" y="2108"/>
                    <a:pt x="334" y="2041"/>
                    <a:pt x="668" y="1874"/>
                  </a:cubicBezTo>
                  <a:cubicBezTo>
                    <a:pt x="835" y="1807"/>
                    <a:pt x="1035" y="1707"/>
                    <a:pt x="1235" y="1607"/>
                  </a:cubicBezTo>
                  <a:cubicBezTo>
                    <a:pt x="1435" y="1474"/>
                    <a:pt x="1602" y="1307"/>
                    <a:pt x="1836" y="1174"/>
                  </a:cubicBezTo>
                  <a:cubicBezTo>
                    <a:pt x="2202" y="873"/>
                    <a:pt x="2603" y="607"/>
                    <a:pt x="2903" y="373"/>
                  </a:cubicBezTo>
                  <a:cubicBezTo>
                    <a:pt x="3203" y="173"/>
                    <a:pt x="3403" y="6"/>
                    <a:pt x="3403" y="6"/>
                  </a:cubicBezTo>
                  <a:cubicBezTo>
                    <a:pt x="3400" y="3"/>
                    <a:pt x="3394" y="1"/>
                    <a:pt x="3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4236656" y="3906957"/>
              <a:ext cx="59119" cy="28533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4219533" y="3882448"/>
              <a:ext cx="62431" cy="21362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4203519" y="3854826"/>
              <a:ext cx="65743" cy="13828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4207378" y="3822236"/>
              <a:ext cx="53605" cy="7750"/>
            </a:xfrm>
            <a:custGeom>
              <a:avLst/>
              <a:gdLst/>
              <a:ahLst/>
              <a:cxnLst/>
              <a:rect l="l" t="t" r="r" b="b"/>
              <a:pathLst>
                <a:path w="3237" h="468" extrusionOk="0">
                  <a:moveTo>
                    <a:pt x="1001" y="0"/>
                  </a:moveTo>
                  <a:cubicBezTo>
                    <a:pt x="835" y="0"/>
                    <a:pt x="668" y="34"/>
                    <a:pt x="501" y="67"/>
                  </a:cubicBezTo>
                  <a:cubicBezTo>
                    <a:pt x="234" y="167"/>
                    <a:pt x="1" y="301"/>
                    <a:pt x="1" y="301"/>
                  </a:cubicBezTo>
                  <a:lnTo>
                    <a:pt x="1" y="334"/>
                  </a:lnTo>
                  <a:cubicBezTo>
                    <a:pt x="1" y="334"/>
                    <a:pt x="234" y="434"/>
                    <a:pt x="501" y="467"/>
                  </a:cubicBezTo>
                  <a:lnTo>
                    <a:pt x="1001" y="467"/>
                  </a:lnTo>
                  <a:cubicBezTo>
                    <a:pt x="1235" y="401"/>
                    <a:pt x="1402" y="367"/>
                    <a:pt x="1602" y="334"/>
                  </a:cubicBezTo>
                  <a:cubicBezTo>
                    <a:pt x="2402" y="201"/>
                    <a:pt x="3170" y="34"/>
                    <a:pt x="3170" y="34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422339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668" y="0"/>
                  </a:moveTo>
                  <a:cubicBezTo>
                    <a:pt x="535" y="0"/>
                    <a:pt x="435" y="0"/>
                    <a:pt x="335" y="33"/>
                  </a:cubicBezTo>
                  <a:cubicBezTo>
                    <a:pt x="134" y="133"/>
                    <a:pt x="1" y="200"/>
                    <a:pt x="1" y="200"/>
                  </a:cubicBezTo>
                  <a:lnTo>
                    <a:pt x="1" y="267"/>
                  </a:lnTo>
                  <a:cubicBezTo>
                    <a:pt x="1" y="267"/>
                    <a:pt x="134" y="367"/>
                    <a:pt x="335" y="434"/>
                  </a:cubicBezTo>
                  <a:cubicBezTo>
                    <a:pt x="468" y="434"/>
                    <a:pt x="535" y="467"/>
                    <a:pt x="668" y="467"/>
                  </a:cubicBezTo>
                  <a:cubicBezTo>
                    <a:pt x="802" y="467"/>
                    <a:pt x="935" y="434"/>
                    <a:pt x="1035" y="434"/>
                  </a:cubicBezTo>
                  <a:lnTo>
                    <a:pt x="2036" y="267"/>
                  </a:lnTo>
                  <a:lnTo>
                    <a:pt x="2036" y="200"/>
                  </a:lnTo>
                  <a:cubicBezTo>
                    <a:pt x="2036" y="200"/>
                    <a:pt x="1535" y="100"/>
                    <a:pt x="1035" y="33"/>
                  </a:cubicBezTo>
                  <a:cubicBezTo>
                    <a:pt x="935" y="33"/>
                    <a:pt x="802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4376406" y="3991264"/>
              <a:ext cx="28748" cy="58026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4391326" y="3973031"/>
              <a:ext cx="42559" cy="49746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4404591" y="3952050"/>
              <a:ext cx="50823" cy="40887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4418402" y="3929395"/>
              <a:ext cx="55807" cy="35372"/>
            </a:xfrm>
            <a:custGeom>
              <a:avLst/>
              <a:gdLst/>
              <a:ahLst/>
              <a:cxnLst/>
              <a:rect l="l" t="t" r="r" b="b"/>
              <a:pathLst>
                <a:path w="3370" h="2136" extrusionOk="0">
                  <a:moveTo>
                    <a:pt x="33" y="1"/>
                  </a:moveTo>
                  <a:cubicBezTo>
                    <a:pt x="0" y="34"/>
                    <a:pt x="200" y="201"/>
                    <a:pt x="434" y="401"/>
                  </a:cubicBezTo>
                  <a:cubicBezTo>
                    <a:pt x="734" y="635"/>
                    <a:pt x="1101" y="901"/>
                    <a:pt x="1534" y="1202"/>
                  </a:cubicBezTo>
                  <a:cubicBezTo>
                    <a:pt x="1735" y="1335"/>
                    <a:pt x="1901" y="1502"/>
                    <a:pt x="2102" y="1635"/>
                  </a:cubicBezTo>
                  <a:cubicBezTo>
                    <a:pt x="2335" y="1735"/>
                    <a:pt x="2535" y="1835"/>
                    <a:pt x="2702" y="1902"/>
                  </a:cubicBezTo>
                  <a:cubicBezTo>
                    <a:pt x="3069" y="2069"/>
                    <a:pt x="3336" y="2136"/>
                    <a:pt x="3336" y="2136"/>
                  </a:cubicBezTo>
                  <a:lnTo>
                    <a:pt x="3369" y="2069"/>
                  </a:lnTo>
                  <a:cubicBezTo>
                    <a:pt x="3369" y="2069"/>
                    <a:pt x="3236" y="1869"/>
                    <a:pt x="2935" y="1635"/>
                  </a:cubicBezTo>
                  <a:cubicBezTo>
                    <a:pt x="2835" y="1502"/>
                    <a:pt x="2669" y="1368"/>
                    <a:pt x="2435" y="1235"/>
                  </a:cubicBezTo>
                  <a:cubicBezTo>
                    <a:pt x="2235" y="1102"/>
                    <a:pt x="2001" y="1035"/>
                    <a:pt x="1768" y="901"/>
                  </a:cubicBezTo>
                  <a:cubicBezTo>
                    <a:pt x="1368" y="701"/>
                    <a:pt x="901" y="468"/>
                    <a:pt x="567" y="268"/>
                  </a:cubicBezTo>
                  <a:cubicBezTo>
                    <a:pt x="234" y="134"/>
                    <a:pt x="33" y="1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4431103" y="3906195"/>
              <a:ext cx="59666" cy="29295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4444914" y="3881901"/>
              <a:ext cx="62978" cy="20998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6"/>
            <p:cNvSpPr/>
            <p:nvPr/>
          </p:nvSpPr>
          <p:spPr>
            <a:xfrm>
              <a:off x="4458162" y="3853716"/>
              <a:ext cx="65760" cy="13828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6"/>
            <p:cNvSpPr/>
            <p:nvPr/>
          </p:nvSpPr>
          <p:spPr>
            <a:xfrm>
              <a:off x="4467005" y="3821987"/>
              <a:ext cx="53042" cy="8247"/>
            </a:xfrm>
            <a:custGeom>
              <a:avLst/>
              <a:gdLst/>
              <a:ahLst/>
              <a:cxnLst/>
              <a:rect l="l" t="t" r="r" b="b"/>
              <a:pathLst>
                <a:path w="3203" h="498" extrusionOk="0">
                  <a:moveTo>
                    <a:pt x="841" y="1"/>
                  </a:moveTo>
                  <a:cubicBezTo>
                    <a:pt x="356" y="1"/>
                    <a:pt x="0" y="15"/>
                    <a:pt x="0" y="15"/>
                  </a:cubicBezTo>
                  <a:lnTo>
                    <a:pt x="67" y="49"/>
                  </a:lnTo>
                  <a:cubicBezTo>
                    <a:pt x="67" y="49"/>
                    <a:pt x="834" y="216"/>
                    <a:pt x="1635" y="349"/>
                  </a:cubicBezTo>
                  <a:cubicBezTo>
                    <a:pt x="1835" y="382"/>
                    <a:pt x="2002" y="482"/>
                    <a:pt x="2202" y="482"/>
                  </a:cubicBezTo>
                  <a:cubicBezTo>
                    <a:pt x="2258" y="494"/>
                    <a:pt x="2317" y="497"/>
                    <a:pt x="2376" y="497"/>
                  </a:cubicBezTo>
                  <a:cubicBezTo>
                    <a:pt x="2495" y="497"/>
                    <a:pt x="2613" y="482"/>
                    <a:pt x="2702" y="482"/>
                  </a:cubicBezTo>
                  <a:cubicBezTo>
                    <a:pt x="3003" y="416"/>
                    <a:pt x="3203" y="349"/>
                    <a:pt x="3203" y="349"/>
                  </a:cubicBezTo>
                  <a:lnTo>
                    <a:pt x="3203" y="316"/>
                  </a:lnTo>
                  <a:cubicBezTo>
                    <a:pt x="3203" y="316"/>
                    <a:pt x="3003" y="182"/>
                    <a:pt x="2702" y="82"/>
                  </a:cubicBezTo>
                  <a:cubicBezTo>
                    <a:pt x="2602" y="49"/>
                    <a:pt x="2436" y="15"/>
                    <a:pt x="2202" y="15"/>
                  </a:cubicBezTo>
                  <a:lnTo>
                    <a:pt x="1635" y="15"/>
                  </a:lnTo>
                  <a:cubicBezTo>
                    <a:pt x="1357" y="4"/>
                    <a:pt x="1083" y="1"/>
                    <a:pt x="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4469771" y="3789099"/>
              <a:ext cx="33716" cy="7750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1368" y="0"/>
                  </a:moveTo>
                  <a:cubicBezTo>
                    <a:pt x="1268" y="0"/>
                    <a:pt x="1134" y="33"/>
                    <a:pt x="1001" y="33"/>
                  </a:cubicBezTo>
                  <a:cubicBezTo>
                    <a:pt x="501" y="100"/>
                    <a:pt x="0" y="200"/>
                    <a:pt x="0" y="200"/>
                  </a:cubicBezTo>
                  <a:lnTo>
                    <a:pt x="0" y="267"/>
                  </a:lnTo>
                  <a:cubicBezTo>
                    <a:pt x="0" y="267"/>
                    <a:pt x="501" y="367"/>
                    <a:pt x="1001" y="434"/>
                  </a:cubicBezTo>
                  <a:cubicBezTo>
                    <a:pt x="1134" y="434"/>
                    <a:pt x="1268" y="467"/>
                    <a:pt x="1368" y="467"/>
                  </a:cubicBezTo>
                  <a:cubicBezTo>
                    <a:pt x="1501" y="467"/>
                    <a:pt x="1635" y="467"/>
                    <a:pt x="1701" y="434"/>
                  </a:cubicBezTo>
                  <a:cubicBezTo>
                    <a:pt x="1935" y="334"/>
                    <a:pt x="2035" y="267"/>
                    <a:pt x="2035" y="267"/>
                  </a:cubicBezTo>
                  <a:lnTo>
                    <a:pt x="2035" y="200"/>
                  </a:lnTo>
                  <a:cubicBezTo>
                    <a:pt x="2035" y="200"/>
                    <a:pt x="1935" y="100"/>
                    <a:pt x="1701" y="33"/>
                  </a:cubicBezTo>
                  <a:cubicBezTo>
                    <a:pt x="1601" y="33"/>
                    <a:pt x="1501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4128137" y="3503505"/>
              <a:ext cx="236693" cy="101231"/>
            </a:xfrm>
            <a:custGeom>
              <a:avLst/>
              <a:gdLst/>
              <a:ahLst/>
              <a:cxnLst/>
              <a:rect l="l" t="t" r="r" b="b"/>
              <a:pathLst>
                <a:path w="8607" h="2269" extrusionOk="0">
                  <a:moveTo>
                    <a:pt x="8606" y="0"/>
                  </a:moveTo>
                  <a:cubicBezTo>
                    <a:pt x="5571" y="234"/>
                    <a:pt x="2669" y="1034"/>
                    <a:pt x="0" y="2269"/>
                  </a:cubicBezTo>
                  <a:cubicBezTo>
                    <a:pt x="3102" y="1868"/>
                    <a:pt x="6038" y="1068"/>
                    <a:pt x="86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4367579" y="3503505"/>
              <a:ext cx="226714" cy="92275"/>
            </a:xfrm>
            <a:custGeom>
              <a:avLst/>
              <a:gdLst/>
              <a:ahLst/>
              <a:cxnLst/>
              <a:rect l="l" t="t" r="r" b="b"/>
              <a:pathLst>
                <a:path w="8640" h="2269" extrusionOk="0">
                  <a:moveTo>
                    <a:pt x="0" y="0"/>
                  </a:moveTo>
                  <a:lnTo>
                    <a:pt x="0" y="0"/>
                  </a:lnTo>
                  <a:cubicBezTo>
                    <a:pt x="2602" y="1068"/>
                    <a:pt x="5504" y="1868"/>
                    <a:pt x="8640" y="2269"/>
                  </a:cubicBezTo>
                  <a:cubicBezTo>
                    <a:pt x="5971" y="1001"/>
                    <a:pt x="3069" y="2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4273468" y="3523499"/>
              <a:ext cx="82154" cy="182159"/>
            </a:xfrm>
            <a:custGeom>
              <a:avLst/>
              <a:gdLst/>
              <a:ahLst/>
              <a:cxnLst/>
              <a:rect l="l" t="t" r="r" b="b"/>
              <a:pathLst>
                <a:path w="3303" h="10375" extrusionOk="0">
                  <a:moveTo>
                    <a:pt x="3302" y="0"/>
                  </a:moveTo>
                  <a:lnTo>
                    <a:pt x="3302" y="0"/>
                  </a:lnTo>
                  <a:cubicBezTo>
                    <a:pt x="1635" y="3069"/>
                    <a:pt x="534" y="6605"/>
                    <a:pt x="0" y="10374"/>
                  </a:cubicBezTo>
                  <a:cubicBezTo>
                    <a:pt x="1568" y="7839"/>
                    <a:pt x="2569" y="5004"/>
                    <a:pt x="3069" y="2002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4350456" y="3504052"/>
              <a:ext cx="29295" cy="483370"/>
            </a:xfrm>
            <a:custGeom>
              <a:avLst/>
              <a:gdLst/>
              <a:ahLst/>
              <a:cxnLst/>
              <a:rect l="l" t="t" r="r" b="b"/>
              <a:pathLst>
                <a:path w="1769" h="29189" extrusionOk="0">
                  <a:moveTo>
                    <a:pt x="867" y="1"/>
                  </a:moveTo>
                  <a:cubicBezTo>
                    <a:pt x="834" y="668"/>
                    <a:pt x="767" y="1335"/>
                    <a:pt x="634" y="2002"/>
                  </a:cubicBezTo>
                  <a:cubicBezTo>
                    <a:pt x="267" y="5738"/>
                    <a:pt x="0" y="10041"/>
                    <a:pt x="0" y="14578"/>
                  </a:cubicBezTo>
                  <a:cubicBezTo>
                    <a:pt x="0" y="19982"/>
                    <a:pt x="300" y="25019"/>
                    <a:pt x="867" y="29188"/>
                  </a:cubicBezTo>
                  <a:cubicBezTo>
                    <a:pt x="1434" y="25019"/>
                    <a:pt x="1768" y="20015"/>
                    <a:pt x="1768" y="14578"/>
                  </a:cubicBezTo>
                  <a:cubicBezTo>
                    <a:pt x="1768" y="10041"/>
                    <a:pt x="1535" y="5738"/>
                    <a:pt x="1134" y="2036"/>
                  </a:cubicBezTo>
                  <a:cubicBezTo>
                    <a:pt x="1034" y="1368"/>
                    <a:pt x="934" y="668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6" name="Google Shape;2266;p19"/>
          <p:cNvGrpSpPr/>
          <p:nvPr/>
        </p:nvGrpSpPr>
        <p:grpSpPr>
          <a:xfrm>
            <a:off x="713237" y="1787823"/>
            <a:ext cx="4472963" cy="2660646"/>
            <a:chOff x="238125" y="732525"/>
            <a:chExt cx="7130500" cy="4241425"/>
          </a:xfrm>
        </p:grpSpPr>
        <p:sp>
          <p:nvSpPr>
            <p:cNvPr id="2267" name="Google Shape;2267;p19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9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9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9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9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9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9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9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9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9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9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9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9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9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9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9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9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9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9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9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9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9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9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9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9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9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9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9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9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9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9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9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9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9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9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9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9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9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9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9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9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9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9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9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9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9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9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9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9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9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9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9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9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9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9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9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9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9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9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9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9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9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9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9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9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9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9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9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9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9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9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9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9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9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9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9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9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9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9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9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9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9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9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9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9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9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9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9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9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9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9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9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9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9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9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9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9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9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1" name="Google Shape;2381;p19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Location</a:t>
            </a:r>
            <a:endParaRPr dirty="0"/>
          </a:p>
        </p:txBody>
      </p:sp>
      <p:grpSp>
        <p:nvGrpSpPr>
          <p:cNvPr id="2382" name="Google Shape;2382;p19"/>
          <p:cNvGrpSpPr/>
          <p:nvPr/>
        </p:nvGrpSpPr>
        <p:grpSpPr>
          <a:xfrm>
            <a:off x="6281225" y="2016425"/>
            <a:ext cx="2149500" cy="1635775"/>
            <a:chOff x="6281225" y="2016425"/>
            <a:chExt cx="2149500" cy="1635775"/>
          </a:xfrm>
        </p:grpSpPr>
        <p:sp>
          <p:nvSpPr>
            <p:cNvPr id="2383" name="Google Shape;2383;p19"/>
            <p:cNvSpPr txBox="1"/>
            <p:nvPr/>
          </p:nvSpPr>
          <p:spPr>
            <a:xfrm flipH="1">
              <a:off x="6778925" y="2016425"/>
              <a:ext cx="1651800" cy="9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lt1"/>
                  </a:solidFill>
                  <a:latin typeface="Kumbh Sans ExtraBold"/>
                  <a:ea typeface="Kumbh Sans ExtraBold"/>
                  <a:cs typeface="Kumbh Sans ExtraBold"/>
                  <a:sym typeface="Kumbh Sans ExtraBold"/>
                </a:rPr>
                <a:t>Egypt</a:t>
              </a:r>
              <a:endParaRPr sz="2000" dirty="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endParaRPr>
            </a:p>
          </p:txBody>
        </p:sp>
        <p:sp>
          <p:nvSpPr>
            <p:cNvPr id="2384" name="Google Shape;2384;p19"/>
            <p:cNvSpPr txBox="1"/>
            <p:nvPr/>
          </p:nvSpPr>
          <p:spPr>
            <a:xfrm flipH="1">
              <a:off x="6281225" y="2774400"/>
              <a:ext cx="2149500" cy="8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>
                <a:buClr>
                  <a:srgbClr val="4C2A19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Applying Shelters for homeless</a:t>
              </a:r>
              <a:endParaRPr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cxnSp>
        <p:nvCxnSpPr>
          <p:cNvPr id="2385" name="Google Shape;2385;p19"/>
          <p:cNvCxnSpPr>
            <a:stCxn id="2386" idx="6"/>
            <a:endCxn id="2383" idx="3"/>
          </p:cNvCxnSpPr>
          <p:nvPr/>
        </p:nvCxnSpPr>
        <p:spPr>
          <a:xfrm flipV="1">
            <a:off x="3168000" y="2471225"/>
            <a:ext cx="3610925" cy="74189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387" name="Google Shape;2387;p19"/>
          <p:cNvGrpSpPr/>
          <p:nvPr/>
        </p:nvGrpSpPr>
        <p:grpSpPr>
          <a:xfrm rot="3026442">
            <a:off x="7852458" y="611415"/>
            <a:ext cx="787606" cy="736275"/>
            <a:chOff x="5770756" y="873899"/>
            <a:chExt cx="755434" cy="706199"/>
          </a:xfrm>
        </p:grpSpPr>
        <p:sp>
          <p:nvSpPr>
            <p:cNvPr id="2388" name="Google Shape;2388;p19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9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9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9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9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9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9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9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9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9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9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9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rgbClr val="FCC320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9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9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9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9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19"/>
          <p:cNvGrpSpPr/>
          <p:nvPr/>
        </p:nvGrpSpPr>
        <p:grpSpPr>
          <a:xfrm rot="-569401">
            <a:off x="4845157" y="1685036"/>
            <a:ext cx="668032" cy="624493"/>
            <a:chOff x="5770756" y="873899"/>
            <a:chExt cx="755434" cy="706199"/>
          </a:xfrm>
        </p:grpSpPr>
        <p:sp>
          <p:nvSpPr>
            <p:cNvPr id="2487" name="Google Shape;2487;p19"/>
            <p:cNvSpPr/>
            <p:nvPr/>
          </p:nvSpPr>
          <p:spPr>
            <a:xfrm>
              <a:off x="5921702" y="1287654"/>
              <a:ext cx="236093" cy="98002"/>
            </a:xfrm>
            <a:custGeom>
              <a:avLst/>
              <a:gdLst/>
              <a:ahLst/>
              <a:cxnLst/>
              <a:rect l="l" t="t" r="r" b="b"/>
              <a:pathLst>
                <a:path w="15512" h="6439" extrusionOk="0">
                  <a:moveTo>
                    <a:pt x="15511" y="1"/>
                  </a:moveTo>
                  <a:cubicBezTo>
                    <a:pt x="9807" y="301"/>
                    <a:pt x="4470" y="2636"/>
                    <a:pt x="0" y="6439"/>
                  </a:cubicBezTo>
                  <a:cubicBezTo>
                    <a:pt x="3536" y="4537"/>
                    <a:pt x="7639" y="3203"/>
                    <a:pt x="11975" y="2636"/>
                  </a:cubicBezTo>
                  <a:cubicBezTo>
                    <a:pt x="13209" y="1869"/>
                    <a:pt x="14444" y="1001"/>
                    <a:pt x="155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9"/>
            <p:cNvSpPr/>
            <p:nvPr/>
          </p:nvSpPr>
          <p:spPr>
            <a:xfrm>
              <a:off x="5936386" y="1327757"/>
              <a:ext cx="182275" cy="57395"/>
            </a:xfrm>
            <a:custGeom>
              <a:avLst/>
              <a:gdLst/>
              <a:ahLst/>
              <a:cxnLst/>
              <a:rect l="l" t="t" r="r" b="b"/>
              <a:pathLst>
                <a:path w="11976" h="3771" extrusionOk="0">
                  <a:moveTo>
                    <a:pt x="11976" y="1"/>
                  </a:moveTo>
                  <a:lnTo>
                    <a:pt x="11976" y="1"/>
                  </a:lnTo>
                  <a:cubicBezTo>
                    <a:pt x="7606" y="568"/>
                    <a:pt x="3570" y="1869"/>
                    <a:pt x="0" y="3770"/>
                  </a:cubicBezTo>
                  <a:cubicBezTo>
                    <a:pt x="768" y="3670"/>
                    <a:pt x="1568" y="3570"/>
                    <a:pt x="2402" y="3503"/>
                  </a:cubicBezTo>
                  <a:cubicBezTo>
                    <a:pt x="5805" y="2970"/>
                    <a:pt x="9040" y="1802"/>
                    <a:pt x="1197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9"/>
            <p:cNvSpPr/>
            <p:nvPr/>
          </p:nvSpPr>
          <p:spPr>
            <a:xfrm>
              <a:off x="5794894" y="1288171"/>
              <a:ext cx="35280" cy="59404"/>
            </a:xfrm>
            <a:custGeom>
              <a:avLst/>
              <a:gdLst/>
              <a:ahLst/>
              <a:cxnLst/>
              <a:rect l="l" t="t" r="r" b="b"/>
              <a:pathLst>
                <a:path w="2318" h="3903" extrusionOk="0">
                  <a:moveTo>
                    <a:pt x="16" y="0"/>
                  </a:moveTo>
                  <a:cubicBezTo>
                    <a:pt x="16" y="0"/>
                    <a:pt x="4" y="124"/>
                    <a:pt x="3" y="332"/>
                  </a:cubicBezTo>
                  <a:lnTo>
                    <a:pt x="3" y="332"/>
                  </a:lnTo>
                  <a:cubicBezTo>
                    <a:pt x="4" y="267"/>
                    <a:pt x="9" y="201"/>
                    <a:pt x="16" y="134"/>
                  </a:cubicBezTo>
                  <a:cubicBezTo>
                    <a:pt x="82" y="67"/>
                    <a:pt x="82" y="0"/>
                    <a:pt x="16" y="0"/>
                  </a:cubicBezTo>
                  <a:close/>
                  <a:moveTo>
                    <a:pt x="3" y="332"/>
                  </a:moveTo>
                  <a:cubicBezTo>
                    <a:pt x="1" y="396"/>
                    <a:pt x="1" y="458"/>
                    <a:pt x="4" y="519"/>
                  </a:cubicBezTo>
                  <a:lnTo>
                    <a:pt x="4" y="519"/>
                  </a:lnTo>
                  <a:cubicBezTo>
                    <a:pt x="2" y="451"/>
                    <a:pt x="2" y="388"/>
                    <a:pt x="3" y="332"/>
                  </a:cubicBezTo>
                  <a:close/>
                  <a:moveTo>
                    <a:pt x="4" y="519"/>
                  </a:moveTo>
                  <a:cubicBezTo>
                    <a:pt x="22" y="1324"/>
                    <a:pt x="207" y="2880"/>
                    <a:pt x="1283" y="3836"/>
                  </a:cubicBezTo>
                  <a:lnTo>
                    <a:pt x="1316" y="3903"/>
                  </a:lnTo>
                  <a:cubicBezTo>
                    <a:pt x="1583" y="3503"/>
                    <a:pt x="1950" y="3202"/>
                    <a:pt x="2317" y="2969"/>
                  </a:cubicBezTo>
                  <a:cubicBezTo>
                    <a:pt x="2184" y="2902"/>
                    <a:pt x="2017" y="2802"/>
                    <a:pt x="1917" y="2769"/>
                  </a:cubicBezTo>
                  <a:cubicBezTo>
                    <a:pt x="1824" y="2738"/>
                    <a:pt x="80" y="2186"/>
                    <a:pt x="4" y="519"/>
                  </a:cubicBezTo>
                  <a:close/>
                </a:path>
              </a:pathLst>
            </a:custGeom>
            <a:solidFill>
              <a:srgbClr val="2D4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9"/>
            <p:cNvSpPr/>
            <p:nvPr/>
          </p:nvSpPr>
          <p:spPr>
            <a:xfrm>
              <a:off x="5878890" y="873899"/>
              <a:ext cx="47745" cy="512290"/>
            </a:xfrm>
            <a:custGeom>
              <a:avLst/>
              <a:gdLst/>
              <a:ahLst/>
              <a:cxnLst/>
              <a:rect l="l" t="t" r="r" b="b"/>
              <a:pathLst>
                <a:path w="3137" h="33659" extrusionOk="0">
                  <a:moveTo>
                    <a:pt x="3136" y="1"/>
                  </a:moveTo>
                  <a:cubicBezTo>
                    <a:pt x="1168" y="4804"/>
                    <a:pt x="0" y="10575"/>
                    <a:pt x="0" y="16813"/>
                  </a:cubicBezTo>
                  <a:cubicBezTo>
                    <a:pt x="0" y="21950"/>
                    <a:pt x="801" y="26786"/>
                    <a:pt x="2169" y="30989"/>
                  </a:cubicBezTo>
                  <a:cubicBezTo>
                    <a:pt x="2769" y="31723"/>
                    <a:pt x="3136" y="32657"/>
                    <a:pt x="3136" y="3365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9"/>
            <p:cNvSpPr/>
            <p:nvPr/>
          </p:nvSpPr>
          <p:spPr>
            <a:xfrm>
              <a:off x="5828118" y="873899"/>
              <a:ext cx="98519" cy="471668"/>
            </a:xfrm>
            <a:custGeom>
              <a:avLst/>
              <a:gdLst/>
              <a:ahLst/>
              <a:cxnLst/>
              <a:rect l="l" t="t" r="r" b="b"/>
              <a:pathLst>
                <a:path w="6473" h="30990" extrusionOk="0">
                  <a:moveTo>
                    <a:pt x="6472" y="1"/>
                  </a:moveTo>
                  <a:cubicBezTo>
                    <a:pt x="2436" y="4804"/>
                    <a:pt x="67" y="10575"/>
                    <a:pt x="1" y="16813"/>
                  </a:cubicBezTo>
                  <a:cubicBezTo>
                    <a:pt x="1" y="21449"/>
                    <a:pt x="1335" y="25819"/>
                    <a:pt x="3670" y="29722"/>
                  </a:cubicBezTo>
                  <a:cubicBezTo>
                    <a:pt x="4404" y="29989"/>
                    <a:pt x="5004" y="30456"/>
                    <a:pt x="5471" y="30989"/>
                  </a:cubicBezTo>
                  <a:cubicBezTo>
                    <a:pt x="4104" y="26786"/>
                    <a:pt x="3303" y="21950"/>
                    <a:pt x="3303" y="16813"/>
                  </a:cubicBezTo>
                  <a:cubicBezTo>
                    <a:pt x="3303" y="10575"/>
                    <a:pt x="4471" y="4804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9"/>
            <p:cNvSpPr/>
            <p:nvPr/>
          </p:nvSpPr>
          <p:spPr>
            <a:xfrm>
              <a:off x="5801210" y="1385637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9"/>
            <p:cNvSpPr/>
            <p:nvPr/>
          </p:nvSpPr>
          <p:spPr>
            <a:xfrm>
              <a:off x="5801210" y="1383095"/>
              <a:ext cx="15" cy="2557"/>
            </a:xfrm>
            <a:custGeom>
              <a:avLst/>
              <a:gdLst/>
              <a:ahLst/>
              <a:cxnLst/>
              <a:rect l="l" t="t" r="r" b="b"/>
              <a:pathLst>
                <a:path w="1" h="168" extrusionOk="0">
                  <a:moveTo>
                    <a:pt x="1" y="1"/>
                  </a:moveTo>
                  <a:lnTo>
                    <a:pt x="1" y="168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9"/>
            <p:cNvSpPr/>
            <p:nvPr/>
          </p:nvSpPr>
          <p:spPr>
            <a:xfrm>
              <a:off x="5926618" y="873899"/>
              <a:ext cx="48232" cy="511773"/>
            </a:xfrm>
            <a:custGeom>
              <a:avLst/>
              <a:gdLst/>
              <a:ahLst/>
              <a:cxnLst/>
              <a:rect l="l" t="t" r="r" b="b"/>
              <a:pathLst>
                <a:path w="3169" h="33625" extrusionOk="0">
                  <a:moveTo>
                    <a:pt x="0" y="1"/>
                  </a:moveTo>
                  <a:lnTo>
                    <a:pt x="0" y="33625"/>
                  </a:lnTo>
                  <a:cubicBezTo>
                    <a:pt x="300" y="30122"/>
                    <a:pt x="1168" y="26786"/>
                    <a:pt x="2669" y="23718"/>
                  </a:cubicBezTo>
                  <a:cubicBezTo>
                    <a:pt x="3002" y="21483"/>
                    <a:pt x="3169" y="19181"/>
                    <a:pt x="3169" y="16813"/>
                  </a:cubicBezTo>
                  <a:cubicBezTo>
                    <a:pt x="3169" y="10575"/>
                    <a:pt x="2001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9"/>
            <p:cNvSpPr/>
            <p:nvPr/>
          </p:nvSpPr>
          <p:spPr>
            <a:xfrm>
              <a:off x="5926618" y="873899"/>
              <a:ext cx="98504" cy="360988"/>
            </a:xfrm>
            <a:custGeom>
              <a:avLst/>
              <a:gdLst/>
              <a:ahLst/>
              <a:cxnLst/>
              <a:rect l="l" t="t" r="r" b="b"/>
              <a:pathLst>
                <a:path w="6472" h="237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1" y="4804"/>
                    <a:pt x="3169" y="10575"/>
                    <a:pt x="3169" y="16813"/>
                  </a:cubicBezTo>
                  <a:cubicBezTo>
                    <a:pt x="3169" y="19181"/>
                    <a:pt x="3002" y="21483"/>
                    <a:pt x="2669" y="23718"/>
                  </a:cubicBezTo>
                  <a:cubicBezTo>
                    <a:pt x="3636" y="21716"/>
                    <a:pt x="4870" y="19848"/>
                    <a:pt x="6438" y="18147"/>
                  </a:cubicBezTo>
                  <a:cubicBezTo>
                    <a:pt x="6471" y="17680"/>
                    <a:pt x="6471" y="17280"/>
                    <a:pt x="6471" y="16813"/>
                  </a:cubicBezTo>
                  <a:cubicBezTo>
                    <a:pt x="6471" y="10575"/>
                    <a:pt x="4103" y="48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9"/>
            <p:cNvSpPr/>
            <p:nvPr/>
          </p:nvSpPr>
          <p:spPr>
            <a:xfrm>
              <a:off x="5926618" y="1023658"/>
              <a:ext cx="362510" cy="362525"/>
            </a:xfrm>
            <a:custGeom>
              <a:avLst/>
              <a:gdLst/>
              <a:ahLst/>
              <a:cxnLst/>
              <a:rect l="l" t="t" r="r" b="b"/>
              <a:pathLst>
                <a:path w="23818" h="23819" extrusionOk="0">
                  <a:moveTo>
                    <a:pt x="23817" y="1"/>
                  </a:moveTo>
                  <a:cubicBezTo>
                    <a:pt x="17513" y="501"/>
                    <a:pt x="11775" y="2936"/>
                    <a:pt x="7339" y="7340"/>
                  </a:cubicBezTo>
                  <a:cubicBezTo>
                    <a:pt x="7005" y="7640"/>
                    <a:pt x="6705" y="7973"/>
                    <a:pt x="6438" y="8307"/>
                  </a:cubicBezTo>
                  <a:cubicBezTo>
                    <a:pt x="6138" y="14044"/>
                    <a:pt x="3803" y="19348"/>
                    <a:pt x="0" y="23818"/>
                  </a:cubicBezTo>
                  <a:lnTo>
                    <a:pt x="238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9"/>
            <p:cNvSpPr/>
            <p:nvPr/>
          </p:nvSpPr>
          <p:spPr>
            <a:xfrm>
              <a:off x="5926615" y="1023160"/>
              <a:ext cx="349172" cy="360962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23817" y="1"/>
                  </a:moveTo>
                  <a:lnTo>
                    <a:pt x="0" y="23818"/>
                  </a:lnTo>
                  <a:cubicBezTo>
                    <a:pt x="4503" y="20048"/>
                    <a:pt x="9807" y="17713"/>
                    <a:pt x="15511" y="17380"/>
                  </a:cubicBezTo>
                  <a:cubicBezTo>
                    <a:pt x="15845" y="17080"/>
                    <a:pt x="16178" y="16746"/>
                    <a:pt x="16478" y="16479"/>
                  </a:cubicBezTo>
                  <a:cubicBezTo>
                    <a:pt x="20882" y="12043"/>
                    <a:pt x="23317" y="6305"/>
                    <a:pt x="238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9"/>
            <p:cNvSpPr/>
            <p:nvPr/>
          </p:nvSpPr>
          <p:spPr>
            <a:xfrm>
              <a:off x="5926618" y="1150070"/>
              <a:ext cx="97986" cy="236108"/>
            </a:xfrm>
            <a:custGeom>
              <a:avLst/>
              <a:gdLst/>
              <a:ahLst/>
              <a:cxnLst/>
              <a:rect l="l" t="t" r="r" b="b"/>
              <a:pathLst>
                <a:path w="6438" h="15513" extrusionOk="0">
                  <a:moveTo>
                    <a:pt x="6438" y="1"/>
                  </a:moveTo>
                  <a:cubicBezTo>
                    <a:pt x="4937" y="1702"/>
                    <a:pt x="3669" y="3570"/>
                    <a:pt x="2669" y="5572"/>
                  </a:cubicBezTo>
                  <a:cubicBezTo>
                    <a:pt x="2168" y="9174"/>
                    <a:pt x="1268" y="12510"/>
                    <a:pt x="0" y="15512"/>
                  </a:cubicBezTo>
                  <a:cubicBezTo>
                    <a:pt x="3803" y="11042"/>
                    <a:pt x="6138" y="5705"/>
                    <a:pt x="643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9"/>
            <p:cNvSpPr/>
            <p:nvPr/>
          </p:nvSpPr>
          <p:spPr>
            <a:xfrm>
              <a:off x="5926618" y="1234356"/>
              <a:ext cx="40622" cy="151302"/>
            </a:xfrm>
            <a:custGeom>
              <a:avLst/>
              <a:gdLst/>
              <a:ahLst/>
              <a:cxnLst/>
              <a:rect l="l" t="t" r="r" b="b"/>
              <a:pathLst>
                <a:path w="2669" h="9941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1168" y="3036"/>
                    <a:pt x="300" y="6438"/>
                    <a:pt x="0" y="9941"/>
                  </a:cubicBezTo>
                  <a:cubicBezTo>
                    <a:pt x="1268" y="6972"/>
                    <a:pt x="2168" y="3636"/>
                    <a:pt x="26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9"/>
            <p:cNvSpPr/>
            <p:nvPr/>
          </p:nvSpPr>
          <p:spPr>
            <a:xfrm>
              <a:off x="5963160" y="1323447"/>
              <a:ext cx="475732" cy="62463"/>
            </a:xfrm>
            <a:custGeom>
              <a:avLst/>
              <a:gdLst/>
              <a:ahLst/>
              <a:cxnLst/>
              <a:rect l="l" t="t" r="r" b="b"/>
              <a:pathLst>
                <a:path w="31257" h="4104" extrusionOk="0">
                  <a:moveTo>
                    <a:pt x="14444" y="1"/>
                  </a:moveTo>
                  <a:cubicBezTo>
                    <a:pt x="12810" y="1"/>
                    <a:pt x="11209" y="101"/>
                    <a:pt x="9608" y="301"/>
                  </a:cubicBezTo>
                  <a:cubicBezTo>
                    <a:pt x="6672" y="2102"/>
                    <a:pt x="3437" y="3270"/>
                    <a:pt x="1" y="3803"/>
                  </a:cubicBezTo>
                  <a:cubicBezTo>
                    <a:pt x="4304" y="3303"/>
                    <a:pt x="9241" y="3036"/>
                    <a:pt x="14444" y="3036"/>
                  </a:cubicBezTo>
                  <a:cubicBezTo>
                    <a:pt x="20649" y="3036"/>
                    <a:pt x="26453" y="3437"/>
                    <a:pt x="31256" y="4104"/>
                  </a:cubicBezTo>
                  <a:cubicBezTo>
                    <a:pt x="26453" y="1502"/>
                    <a:pt x="20649" y="1"/>
                    <a:pt x="144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9"/>
            <p:cNvSpPr/>
            <p:nvPr/>
          </p:nvSpPr>
          <p:spPr>
            <a:xfrm>
              <a:off x="5927121" y="1369398"/>
              <a:ext cx="511772" cy="31992"/>
            </a:xfrm>
            <a:custGeom>
              <a:avLst/>
              <a:gdLst/>
              <a:ahLst/>
              <a:cxnLst/>
              <a:rect l="l" t="t" r="r" b="b"/>
              <a:pathLst>
                <a:path w="33625" h="2102" extrusionOk="0">
                  <a:moveTo>
                    <a:pt x="16812" y="0"/>
                  </a:moveTo>
                  <a:cubicBezTo>
                    <a:pt x="11609" y="0"/>
                    <a:pt x="6672" y="300"/>
                    <a:pt x="2402" y="767"/>
                  </a:cubicBezTo>
                  <a:cubicBezTo>
                    <a:pt x="1602" y="934"/>
                    <a:pt x="801" y="1001"/>
                    <a:pt x="0" y="1034"/>
                  </a:cubicBezTo>
                  <a:cubicBezTo>
                    <a:pt x="4804" y="1701"/>
                    <a:pt x="10608" y="2102"/>
                    <a:pt x="16812" y="2102"/>
                  </a:cubicBezTo>
                  <a:cubicBezTo>
                    <a:pt x="23017" y="2102"/>
                    <a:pt x="28821" y="1701"/>
                    <a:pt x="33624" y="1034"/>
                  </a:cubicBezTo>
                  <a:cubicBezTo>
                    <a:pt x="28821" y="367"/>
                    <a:pt x="23017" y="0"/>
                    <a:pt x="1681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9"/>
            <p:cNvSpPr/>
            <p:nvPr/>
          </p:nvSpPr>
          <p:spPr>
            <a:xfrm>
              <a:off x="5926618" y="1385637"/>
              <a:ext cx="511772" cy="61961"/>
            </a:xfrm>
            <a:custGeom>
              <a:avLst/>
              <a:gdLst/>
              <a:ahLst/>
              <a:cxnLst/>
              <a:rect l="l" t="t" r="r" b="b"/>
              <a:pathLst>
                <a:path w="33625" h="4071" extrusionOk="0">
                  <a:moveTo>
                    <a:pt x="0" y="1"/>
                  </a:moveTo>
                  <a:lnTo>
                    <a:pt x="0" y="1"/>
                  </a:lnTo>
                  <a:cubicBezTo>
                    <a:pt x="4784" y="2574"/>
                    <a:pt x="10515" y="4071"/>
                    <a:pt x="16611" y="4071"/>
                  </a:cubicBezTo>
                  <a:cubicBezTo>
                    <a:pt x="16678" y="4071"/>
                    <a:pt x="16745" y="4071"/>
                    <a:pt x="16812" y="4070"/>
                  </a:cubicBezTo>
                  <a:cubicBezTo>
                    <a:pt x="23016" y="4070"/>
                    <a:pt x="28821" y="2569"/>
                    <a:pt x="33624" y="1"/>
                  </a:cubicBezTo>
                  <a:lnTo>
                    <a:pt x="33624" y="1"/>
                  </a:lnTo>
                  <a:cubicBezTo>
                    <a:pt x="28821" y="668"/>
                    <a:pt x="23016" y="1035"/>
                    <a:pt x="16812" y="1035"/>
                  </a:cubicBezTo>
                  <a:cubicBezTo>
                    <a:pt x="10608" y="1035"/>
                    <a:pt x="4803" y="66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9"/>
            <p:cNvSpPr/>
            <p:nvPr/>
          </p:nvSpPr>
          <p:spPr>
            <a:xfrm>
              <a:off x="5926618" y="1385637"/>
              <a:ext cx="511772" cy="98002"/>
            </a:xfrm>
            <a:custGeom>
              <a:avLst/>
              <a:gdLst/>
              <a:ahLst/>
              <a:cxnLst/>
              <a:rect l="l" t="t" r="r" b="b"/>
              <a:pathLst>
                <a:path w="33625" h="6439" extrusionOk="0">
                  <a:moveTo>
                    <a:pt x="0" y="1"/>
                  </a:moveTo>
                  <a:cubicBezTo>
                    <a:pt x="4837" y="4070"/>
                    <a:pt x="10641" y="6439"/>
                    <a:pt x="16812" y="6439"/>
                  </a:cubicBezTo>
                  <a:cubicBezTo>
                    <a:pt x="23016" y="6439"/>
                    <a:pt x="28821" y="4070"/>
                    <a:pt x="33624" y="1"/>
                  </a:cubicBezTo>
                  <a:lnTo>
                    <a:pt x="33624" y="1"/>
                  </a:lnTo>
                  <a:cubicBezTo>
                    <a:pt x="28821" y="2569"/>
                    <a:pt x="23016" y="4070"/>
                    <a:pt x="16812" y="4070"/>
                  </a:cubicBezTo>
                  <a:cubicBezTo>
                    <a:pt x="10608" y="4070"/>
                    <a:pt x="4803" y="256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9"/>
            <p:cNvSpPr/>
            <p:nvPr/>
          </p:nvSpPr>
          <p:spPr>
            <a:xfrm>
              <a:off x="6460181" y="1380569"/>
              <a:ext cx="66009" cy="9147"/>
            </a:xfrm>
            <a:custGeom>
              <a:avLst/>
              <a:gdLst/>
              <a:ahLst/>
              <a:cxnLst/>
              <a:rect l="l" t="t" r="r" b="b"/>
              <a:pathLst>
                <a:path w="4337" h="601" extrusionOk="0">
                  <a:moveTo>
                    <a:pt x="2969" y="0"/>
                  </a:moveTo>
                  <a:cubicBezTo>
                    <a:pt x="2736" y="33"/>
                    <a:pt x="2469" y="67"/>
                    <a:pt x="2169" y="67"/>
                  </a:cubicBezTo>
                  <a:cubicBezTo>
                    <a:pt x="1635" y="100"/>
                    <a:pt x="1101" y="167"/>
                    <a:pt x="668" y="200"/>
                  </a:cubicBezTo>
                  <a:cubicBezTo>
                    <a:pt x="301" y="234"/>
                    <a:pt x="0" y="267"/>
                    <a:pt x="0" y="267"/>
                  </a:cubicBezTo>
                  <a:lnTo>
                    <a:pt x="0" y="300"/>
                  </a:lnTo>
                  <a:cubicBezTo>
                    <a:pt x="0" y="300"/>
                    <a:pt x="267" y="367"/>
                    <a:pt x="668" y="400"/>
                  </a:cubicBezTo>
                  <a:cubicBezTo>
                    <a:pt x="1101" y="434"/>
                    <a:pt x="1635" y="467"/>
                    <a:pt x="2169" y="534"/>
                  </a:cubicBezTo>
                  <a:cubicBezTo>
                    <a:pt x="2435" y="567"/>
                    <a:pt x="2736" y="601"/>
                    <a:pt x="2969" y="601"/>
                  </a:cubicBezTo>
                  <a:cubicBezTo>
                    <a:pt x="3236" y="601"/>
                    <a:pt x="3470" y="567"/>
                    <a:pt x="3670" y="534"/>
                  </a:cubicBezTo>
                  <a:cubicBezTo>
                    <a:pt x="4070" y="434"/>
                    <a:pt x="4337" y="300"/>
                    <a:pt x="4337" y="300"/>
                  </a:cubicBezTo>
                  <a:lnTo>
                    <a:pt x="4337" y="267"/>
                  </a:lnTo>
                  <a:cubicBezTo>
                    <a:pt x="4337" y="267"/>
                    <a:pt x="4103" y="134"/>
                    <a:pt x="3670" y="67"/>
                  </a:cubicBezTo>
                  <a:cubicBezTo>
                    <a:pt x="3470" y="33"/>
                    <a:pt x="3236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9"/>
            <p:cNvSpPr/>
            <p:nvPr/>
          </p:nvSpPr>
          <p:spPr>
            <a:xfrm>
              <a:off x="6449010" y="1400369"/>
              <a:ext cx="61443" cy="29968"/>
            </a:xfrm>
            <a:custGeom>
              <a:avLst/>
              <a:gdLst/>
              <a:ahLst/>
              <a:cxnLst/>
              <a:rect l="l" t="t" r="r" b="b"/>
              <a:pathLst>
                <a:path w="4037" h="1969" extrusionOk="0">
                  <a:moveTo>
                    <a:pt x="34" y="0"/>
                  </a:moveTo>
                  <a:lnTo>
                    <a:pt x="1" y="67"/>
                  </a:lnTo>
                  <a:cubicBezTo>
                    <a:pt x="1" y="67"/>
                    <a:pt x="201" y="234"/>
                    <a:pt x="568" y="434"/>
                  </a:cubicBezTo>
                  <a:cubicBezTo>
                    <a:pt x="968" y="634"/>
                    <a:pt x="1402" y="901"/>
                    <a:pt x="1902" y="1168"/>
                  </a:cubicBezTo>
                  <a:cubicBezTo>
                    <a:pt x="2169" y="1301"/>
                    <a:pt x="2369" y="1468"/>
                    <a:pt x="2636" y="1601"/>
                  </a:cubicBezTo>
                  <a:cubicBezTo>
                    <a:pt x="2869" y="1735"/>
                    <a:pt x="3069" y="1801"/>
                    <a:pt x="3303" y="1835"/>
                  </a:cubicBezTo>
                  <a:cubicBezTo>
                    <a:pt x="3703" y="1968"/>
                    <a:pt x="4003" y="1968"/>
                    <a:pt x="4003" y="1968"/>
                  </a:cubicBezTo>
                  <a:lnTo>
                    <a:pt x="4037" y="1935"/>
                  </a:lnTo>
                  <a:cubicBezTo>
                    <a:pt x="4037" y="1935"/>
                    <a:pt x="3837" y="1735"/>
                    <a:pt x="3503" y="1468"/>
                  </a:cubicBezTo>
                  <a:cubicBezTo>
                    <a:pt x="3336" y="1334"/>
                    <a:pt x="3136" y="1234"/>
                    <a:pt x="2869" y="1101"/>
                  </a:cubicBezTo>
                  <a:cubicBezTo>
                    <a:pt x="2669" y="967"/>
                    <a:pt x="2369" y="901"/>
                    <a:pt x="2135" y="801"/>
                  </a:cubicBezTo>
                  <a:cubicBezTo>
                    <a:pt x="1635" y="600"/>
                    <a:pt x="1068" y="400"/>
                    <a:pt x="701" y="267"/>
                  </a:cubicBezTo>
                  <a:cubicBezTo>
                    <a:pt x="301" y="1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9"/>
            <p:cNvSpPr/>
            <p:nvPr/>
          </p:nvSpPr>
          <p:spPr>
            <a:xfrm>
              <a:off x="6429209" y="1416106"/>
              <a:ext cx="52813" cy="44686"/>
            </a:xfrm>
            <a:custGeom>
              <a:avLst/>
              <a:gdLst/>
              <a:ahLst/>
              <a:cxnLst/>
              <a:rect l="l" t="t" r="r" b="b"/>
              <a:pathLst>
                <a:path w="3470" h="2936" extrusionOk="0">
                  <a:moveTo>
                    <a:pt x="34" y="0"/>
                  </a:moveTo>
                  <a:lnTo>
                    <a:pt x="1" y="67"/>
                  </a:lnTo>
                  <a:lnTo>
                    <a:pt x="501" y="567"/>
                  </a:lnTo>
                  <a:cubicBezTo>
                    <a:pt x="801" y="867"/>
                    <a:pt x="1168" y="1268"/>
                    <a:pt x="1568" y="1635"/>
                  </a:cubicBezTo>
                  <a:cubicBezTo>
                    <a:pt x="1802" y="1868"/>
                    <a:pt x="1969" y="2068"/>
                    <a:pt x="2169" y="2235"/>
                  </a:cubicBezTo>
                  <a:cubicBezTo>
                    <a:pt x="2369" y="2402"/>
                    <a:pt x="2602" y="2535"/>
                    <a:pt x="2769" y="2635"/>
                  </a:cubicBezTo>
                  <a:cubicBezTo>
                    <a:pt x="3136" y="2869"/>
                    <a:pt x="3436" y="2936"/>
                    <a:pt x="3436" y="2936"/>
                  </a:cubicBezTo>
                  <a:lnTo>
                    <a:pt x="3470" y="2902"/>
                  </a:lnTo>
                  <a:cubicBezTo>
                    <a:pt x="3470" y="2902"/>
                    <a:pt x="3336" y="2602"/>
                    <a:pt x="3036" y="2268"/>
                  </a:cubicBezTo>
                  <a:cubicBezTo>
                    <a:pt x="2936" y="2102"/>
                    <a:pt x="2769" y="1935"/>
                    <a:pt x="2536" y="1768"/>
                  </a:cubicBezTo>
                  <a:cubicBezTo>
                    <a:pt x="2336" y="1668"/>
                    <a:pt x="2102" y="1468"/>
                    <a:pt x="1869" y="1301"/>
                  </a:cubicBezTo>
                  <a:cubicBezTo>
                    <a:pt x="1435" y="1001"/>
                    <a:pt x="968" y="634"/>
                    <a:pt x="634" y="400"/>
                  </a:cubicBezTo>
                  <a:cubicBezTo>
                    <a:pt x="301" y="1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9"/>
            <p:cNvSpPr/>
            <p:nvPr/>
          </p:nvSpPr>
          <p:spPr>
            <a:xfrm>
              <a:off x="6407887" y="1430321"/>
              <a:ext cx="44184" cy="53818"/>
            </a:xfrm>
            <a:custGeom>
              <a:avLst/>
              <a:gdLst/>
              <a:ahLst/>
              <a:cxnLst/>
              <a:rect l="l" t="t" r="r" b="b"/>
              <a:pathLst>
                <a:path w="2903" h="3536" extrusionOk="0">
                  <a:moveTo>
                    <a:pt x="34" y="0"/>
                  </a:moveTo>
                  <a:cubicBezTo>
                    <a:pt x="1" y="0"/>
                    <a:pt x="167" y="267"/>
                    <a:pt x="434" y="634"/>
                  </a:cubicBezTo>
                  <a:cubicBezTo>
                    <a:pt x="668" y="1001"/>
                    <a:pt x="1001" y="1468"/>
                    <a:pt x="1335" y="1935"/>
                  </a:cubicBezTo>
                  <a:cubicBezTo>
                    <a:pt x="1502" y="2168"/>
                    <a:pt x="1602" y="2435"/>
                    <a:pt x="1769" y="2635"/>
                  </a:cubicBezTo>
                  <a:cubicBezTo>
                    <a:pt x="1935" y="2802"/>
                    <a:pt x="2102" y="3002"/>
                    <a:pt x="2269" y="3136"/>
                  </a:cubicBezTo>
                  <a:cubicBezTo>
                    <a:pt x="2602" y="3436"/>
                    <a:pt x="2869" y="3536"/>
                    <a:pt x="2869" y="3536"/>
                  </a:cubicBezTo>
                  <a:lnTo>
                    <a:pt x="2903" y="3503"/>
                  </a:lnTo>
                  <a:cubicBezTo>
                    <a:pt x="2903" y="3503"/>
                    <a:pt x="2836" y="3236"/>
                    <a:pt x="2602" y="2835"/>
                  </a:cubicBezTo>
                  <a:cubicBezTo>
                    <a:pt x="2502" y="2635"/>
                    <a:pt x="2369" y="2435"/>
                    <a:pt x="2202" y="2202"/>
                  </a:cubicBezTo>
                  <a:lnTo>
                    <a:pt x="1602" y="1635"/>
                  </a:lnTo>
                  <a:cubicBezTo>
                    <a:pt x="1201" y="1201"/>
                    <a:pt x="835" y="801"/>
                    <a:pt x="534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9"/>
            <p:cNvSpPr/>
            <p:nvPr/>
          </p:nvSpPr>
          <p:spPr>
            <a:xfrm>
              <a:off x="6383521" y="1445038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0" y="0"/>
                  </a:moveTo>
                  <a:cubicBezTo>
                    <a:pt x="0" y="0"/>
                    <a:pt x="134" y="301"/>
                    <a:pt x="334" y="668"/>
                  </a:cubicBezTo>
                  <a:cubicBezTo>
                    <a:pt x="501" y="1068"/>
                    <a:pt x="801" y="1568"/>
                    <a:pt x="1035" y="2069"/>
                  </a:cubicBezTo>
                  <a:lnTo>
                    <a:pt x="1435" y="2836"/>
                  </a:lnTo>
                  <a:cubicBezTo>
                    <a:pt x="1535" y="3036"/>
                    <a:pt x="1702" y="3236"/>
                    <a:pt x="1835" y="3403"/>
                  </a:cubicBezTo>
                  <a:cubicBezTo>
                    <a:pt x="2135" y="3736"/>
                    <a:pt x="2369" y="3903"/>
                    <a:pt x="2369" y="3903"/>
                  </a:cubicBezTo>
                  <a:lnTo>
                    <a:pt x="2436" y="3870"/>
                  </a:lnTo>
                  <a:cubicBezTo>
                    <a:pt x="2436" y="3870"/>
                    <a:pt x="2369" y="3570"/>
                    <a:pt x="2202" y="3169"/>
                  </a:cubicBezTo>
                  <a:cubicBezTo>
                    <a:pt x="2135" y="2969"/>
                    <a:pt x="2002" y="2702"/>
                    <a:pt x="1868" y="2502"/>
                  </a:cubicBezTo>
                  <a:cubicBezTo>
                    <a:pt x="1702" y="2302"/>
                    <a:pt x="1535" y="2069"/>
                    <a:pt x="1368" y="1835"/>
                  </a:cubicBezTo>
                  <a:cubicBezTo>
                    <a:pt x="1035" y="1368"/>
                    <a:pt x="701" y="934"/>
                    <a:pt x="467" y="601"/>
                  </a:cubicBezTo>
                  <a:cubicBezTo>
                    <a:pt x="201" y="201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9"/>
            <p:cNvSpPr/>
            <p:nvPr/>
          </p:nvSpPr>
          <p:spPr>
            <a:xfrm>
              <a:off x="6359656" y="1458233"/>
              <a:ext cx="30486" cy="64502"/>
            </a:xfrm>
            <a:custGeom>
              <a:avLst/>
              <a:gdLst/>
              <a:ahLst/>
              <a:cxnLst/>
              <a:rect l="l" t="t" r="r" b="b"/>
              <a:pathLst>
                <a:path w="2003" h="4238" extrusionOk="0">
                  <a:moveTo>
                    <a:pt x="34" y="1"/>
                  </a:moveTo>
                  <a:lnTo>
                    <a:pt x="1" y="134"/>
                  </a:lnTo>
                  <a:cubicBezTo>
                    <a:pt x="1" y="134"/>
                    <a:pt x="67" y="368"/>
                    <a:pt x="234" y="801"/>
                  </a:cubicBezTo>
                  <a:cubicBezTo>
                    <a:pt x="401" y="1168"/>
                    <a:pt x="601" y="1702"/>
                    <a:pt x="835" y="2269"/>
                  </a:cubicBezTo>
                  <a:cubicBezTo>
                    <a:pt x="901" y="2503"/>
                    <a:pt x="1001" y="2803"/>
                    <a:pt x="1101" y="3070"/>
                  </a:cubicBezTo>
                  <a:cubicBezTo>
                    <a:pt x="1235" y="3303"/>
                    <a:pt x="1368" y="3503"/>
                    <a:pt x="1502" y="3670"/>
                  </a:cubicBezTo>
                  <a:cubicBezTo>
                    <a:pt x="1702" y="4004"/>
                    <a:pt x="1935" y="4237"/>
                    <a:pt x="1935" y="4237"/>
                  </a:cubicBezTo>
                  <a:lnTo>
                    <a:pt x="2002" y="4170"/>
                  </a:lnTo>
                  <a:cubicBezTo>
                    <a:pt x="2002" y="4170"/>
                    <a:pt x="2002" y="3837"/>
                    <a:pt x="1869" y="3437"/>
                  </a:cubicBezTo>
                  <a:cubicBezTo>
                    <a:pt x="1835" y="3236"/>
                    <a:pt x="1735" y="2970"/>
                    <a:pt x="1602" y="2736"/>
                  </a:cubicBezTo>
                  <a:cubicBezTo>
                    <a:pt x="1502" y="2503"/>
                    <a:pt x="1335" y="2269"/>
                    <a:pt x="1202" y="2002"/>
                  </a:cubicBezTo>
                  <a:cubicBezTo>
                    <a:pt x="901" y="1502"/>
                    <a:pt x="601" y="1001"/>
                    <a:pt x="401" y="635"/>
                  </a:cubicBezTo>
                  <a:cubicBezTo>
                    <a:pt x="201" y="2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9"/>
            <p:cNvSpPr/>
            <p:nvPr/>
          </p:nvSpPr>
          <p:spPr>
            <a:xfrm>
              <a:off x="6332246" y="1472966"/>
              <a:ext cx="23880" cy="66511"/>
            </a:xfrm>
            <a:custGeom>
              <a:avLst/>
              <a:gdLst/>
              <a:ahLst/>
              <a:cxnLst/>
              <a:rect l="l" t="t" r="r" b="b"/>
              <a:pathLst>
                <a:path w="1569" h="4370" extrusionOk="0">
                  <a:moveTo>
                    <a:pt x="0" y="0"/>
                  </a:moveTo>
                  <a:cubicBezTo>
                    <a:pt x="0" y="0"/>
                    <a:pt x="34" y="300"/>
                    <a:pt x="167" y="701"/>
                  </a:cubicBezTo>
                  <a:cubicBezTo>
                    <a:pt x="301" y="1134"/>
                    <a:pt x="401" y="1701"/>
                    <a:pt x="567" y="2268"/>
                  </a:cubicBezTo>
                  <a:cubicBezTo>
                    <a:pt x="668" y="2535"/>
                    <a:pt x="701" y="2835"/>
                    <a:pt x="801" y="3102"/>
                  </a:cubicBezTo>
                  <a:cubicBezTo>
                    <a:pt x="868" y="3336"/>
                    <a:pt x="1001" y="3536"/>
                    <a:pt x="1068" y="3769"/>
                  </a:cubicBezTo>
                  <a:cubicBezTo>
                    <a:pt x="1301" y="4136"/>
                    <a:pt x="1501" y="4370"/>
                    <a:pt x="1501" y="4370"/>
                  </a:cubicBezTo>
                  <a:lnTo>
                    <a:pt x="1535" y="4370"/>
                  </a:lnTo>
                  <a:cubicBezTo>
                    <a:pt x="1535" y="4370"/>
                    <a:pt x="1568" y="4036"/>
                    <a:pt x="1501" y="3636"/>
                  </a:cubicBezTo>
                  <a:cubicBezTo>
                    <a:pt x="1468" y="3403"/>
                    <a:pt x="1401" y="3169"/>
                    <a:pt x="1335" y="2936"/>
                  </a:cubicBezTo>
                  <a:cubicBezTo>
                    <a:pt x="1235" y="2669"/>
                    <a:pt x="1135" y="2368"/>
                    <a:pt x="1001" y="2135"/>
                  </a:cubicBezTo>
                  <a:cubicBezTo>
                    <a:pt x="801" y="1568"/>
                    <a:pt x="534" y="1034"/>
                    <a:pt x="367" y="667"/>
                  </a:cubicBezTo>
                  <a:cubicBezTo>
                    <a:pt x="201" y="234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9"/>
            <p:cNvSpPr/>
            <p:nvPr/>
          </p:nvSpPr>
          <p:spPr>
            <a:xfrm>
              <a:off x="6303816" y="1487181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34" y="0"/>
                  </a:moveTo>
                  <a:lnTo>
                    <a:pt x="0" y="67"/>
                  </a:lnTo>
                  <a:cubicBezTo>
                    <a:pt x="0" y="67"/>
                    <a:pt x="34" y="367"/>
                    <a:pt x="67" y="767"/>
                  </a:cubicBezTo>
                  <a:cubicBezTo>
                    <a:pt x="100" y="1201"/>
                    <a:pt x="167" y="1768"/>
                    <a:pt x="234" y="2368"/>
                  </a:cubicBezTo>
                  <a:cubicBezTo>
                    <a:pt x="267" y="2669"/>
                    <a:pt x="267" y="2936"/>
                    <a:pt x="334" y="3202"/>
                  </a:cubicBezTo>
                  <a:cubicBezTo>
                    <a:pt x="367" y="3436"/>
                    <a:pt x="434" y="3703"/>
                    <a:pt x="534" y="3903"/>
                  </a:cubicBezTo>
                  <a:cubicBezTo>
                    <a:pt x="701" y="4337"/>
                    <a:pt x="868" y="4570"/>
                    <a:pt x="868" y="4570"/>
                  </a:cubicBezTo>
                  <a:lnTo>
                    <a:pt x="901" y="4570"/>
                  </a:lnTo>
                  <a:cubicBezTo>
                    <a:pt x="901" y="4570"/>
                    <a:pt x="934" y="4270"/>
                    <a:pt x="934" y="3836"/>
                  </a:cubicBezTo>
                  <a:cubicBezTo>
                    <a:pt x="934" y="3569"/>
                    <a:pt x="901" y="3302"/>
                    <a:pt x="868" y="3069"/>
                  </a:cubicBezTo>
                  <a:cubicBezTo>
                    <a:pt x="834" y="2769"/>
                    <a:pt x="734" y="2535"/>
                    <a:pt x="668" y="2235"/>
                  </a:cubicBezTo>
                  <a:cubicBezTo>
                    <a:pt x="501" y="1668"/>
                    <a:pt x="367" y="1101"/>
                    <a:pt x="234" y="701"/>
                  </a:cubicBezTo>
                  <a:cubicBezTo>
                    <a:pt x="100" y="2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9"/>
            <p:cNvSpPr/>
            <p:nvPr/>
          </p:nvSpPr>
          <p:spPr>
            <a:xfrm>
              <a:off x="6270821" y="1495293"/>
              <a:ext cx="8127" cy="70590"/>
            </a:xfrm>
            <a:custGeom>
              <a:avLst/>
              <a:gdLst/>
              <a:ahLst/>
              <a:cxnLst/>
              <a:rect l="l" t="t" r="r" b="b"/>
              <a:pathLst>
                <a:path w="534" h="4638" extrusionOk="0">
                  <a:moveTo>
                    <a:pt x="67" y="1"/>
                  </a:moveTo>
                  <a:lnTo>
                    <a:pt x="67" y="34"/>
                  </a:lnTo>
                  <a:cubicBezTo>
                    <a:pt x="67" y="34"/>
                    <a:pt x="34" y="334"/>
                    <a:pt x="34" y="735"/>
                  </a:cubicBezTo>
                  <a:cubicBezTo>
                    <a:pt x="0" y="1168"/>
                    <a:pt x="0" y="1735"/>
                    <a:pt x="0" y="2336"/>
                  </a:cubicBezTo>
                  <a:lnTo>
                    <a:pt x="0" y="3170"/>
                  </a:lnTo>
                  <a:cubicBezTo>
                    <a:pt x="34" y="3470"/>
                    <a:pt x="67" y="3703"/>
                    <a:pt x="100" y="3904"/>
                  </a:cubicBezTo>
                  <a:cubicBezTo>
                    <a:pt x="200" y="4337"/>
                    <a:pt x="334" y="4637"/>
                    <a:pt x="334" y="4637"/>
                  </a:cubicBezTo>
                  <a:lnTo>
                    <a:pt x="367" y="4637"/>
                  </a:lnTo>
                  <a:cubicBezTo>
                    <a:pt x="367" y="4637"/>
                    <a:pt x="434" y="4337"/>
                    <a:pt x="501" y="3870"/>
                  </a:cubicBezTo>
                  <a:cubicBezTo>
                    <a:pt x="534" y="3670"/>
                    <a:pt x="534" y="3370"/>
                    <a:pt x="534" y="3136"/>
                  </a:cubicBezTo>
                  <a:cubicBezTo>
                    <a:pt x="501" y="2870"/>
                    <a:pt x="434" y="2569"/>
                    <a:pt x="400" y="2302"/>
                  </a:cubicBezTo>
                  <a:cubicBezTo>
                    <a:pt x="334" y="1702"/>
                    <a:pt x="267" y="1102"/>
                    <a:pt x="200" y="701"/>
                  </a:cubicBezTo>
                  <a:cubicBezTo>
                    <a:pt x="100" y="268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9"/>
            <p:cNvSpPr/>
            <p:nvPr/>
          </p:nvSpPr>
          <p:spPr>
            <a:xfrm>
              <a:off x="6229698" y="1500878"/>
              <a:ext cx="8645" cy="70590"/>
            </a:xfrm>
            <a:custGeom>
              <a:avLst/>
              <a:gdLst/>
              <a:ahLst/>
              <a:cxnLst/>
              <a:rect l="l" t="t" r="r" b="b"/>
              <a:pathLst>
                <a:path w="568" h="4638" extrusionOk="0">
                  <a:moveTo>
                    <a:pt x="234" y="1"/>
                  </a:moveTo>
                  <a:lnTo>
                    <a:pt x="134" y="34"/>
                  </a:lnTo>
                  <a:cubicBezTo>
                    <a:pt x="134" y="34"/>
                    <a:pt x="100" y="334"/>
                    <a:pt x="100" y="768"/>
                  </a:cubicBezTo>
                  <a:cubicBezTo>
                    <a:pt x="100" y="1168"/>
                    <a:pt x="67" y="1769"/>
                    <a:pt x="67" y="2336"/>
                  </a:cubicBezTo>
                  <a:cubicBezTo>
                    <a:pt x="67" y="2636"/>
                    <a:pt x="0" y="2936"/>
                    <a:pt x="0" y="3170"/>
                  </a:cubicBezTo>
                  <a:cubicBezTo>
                    <a:pt x="0" y="3470"/>
                    <a:pt x="67" y="3703"/>
                    <a:pt x="100" y="3937"/>
                  </a:cubicBezTo>
                  <a:cubicBezTo>
                    <a:pt x="167" y="4337"/>
                    <a:pt x="300" y="4637"/>
                    <a:pt x="300" y="4637"/>
                  </a:cubicBezTo>
                  <a:lnTo>
                    <a:pt x="334" y="4637"/>
                  </a:lnTo>
                  <a:cubicBezTo>
                    <a:pt x="334" y="4637"/>
                    <a:pt x="467" y="4304"/>
                    <a:pt x="501" y="3870"/>
                  </a:cubicBezTo>
                  <a:cubicBezTo>
                    <a:pt x="567" y="3670"/>
                    <a:pt x="567" y="3403"/>
                    <a:pt x="567" y="3136"/>
                  </a:cubicBezTo>
                  <a:cubicBezTo>
                    <a:pt x="567" y="2869"/>
                    <a:pt x="501" y="2569"/>
                    <a:pt x="467" y="2302"/>
                  </a:cubicBezTo>
                  <a:cubicBezTo>
                    <a:pt x="434" y="1702"/>
                    <a:pt x="334" y="1135"/>
                    <a:pt x="300" y="701"/>
                  </a:cubicBezTo>
                  <a:cubicBezTo>
                    <a:pt x="267" y="3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9"/>
            <p:cNvSpPr/>
            <p:nvPr/>
          </p:nvSpPr>
          <p:spPr>
            <a:xfrm>
              <a:off x="6193141" y="1505961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301"/>
                    <a:pt x="267" y="701"/>
                  </a:cubicBezTo>
                  <a:cubicBezTo>
                    <a:pt x="201" y="1134"/>
                    <a:pt x="134" y="1702"/>
                    <a:pt x="101" y="2302"/>
                  </a:cubicBezTo>
                  <a:cubicBezTo>
                    <a:pt x="101" y="2602"/>
                    <a:pt x="1" y="2869"/>
                    <a:pt x="1" y="3136"/>
                  </a:cubicBezTo>
                  <a:cubicBezTo>
                    <a:pt x="1" y="3436"/>
                    <a:pt x="1" y="3670"/>
                    <a:pt x="34" y="3870"/>
                  </a:cubicBezTo>
                  <a:cubicBezTo>
                    <a:pt x="101" y="4303"/>
                    <a:pt x="201" y="4604"/>
                    <a:pt x="201" y="4604"/>
                  </a:cubicBezTo>
                  <a:lnTo>
                    <a:pt x="267" y="4604"/>
                  </a:lnTo>
                  <a:cubicBezTo>
                    <a:pt x="267" y="4604"/>
                    <a:pt x="367" y="4303"/>
                    <a:pt x="468" y="3870"/>
                  </a:cubicBezTo>
                  <a:cubicBezTo>
                    <a:pt x="501" y="3670"/>
                    <a:pt x="534" y="3369"/>
                    <a:pt x="534" y="3136"/>
                  </a:cubicBezTo>
                  <a:cubicBezTo>
                    <a:pt x="534" y="2869"/>
                    <a:pt x="501" y="2602"/>
                    <a:pt x="501" y="2302"/>
                  </a:cubicBezTo>
                  <a:cubicBezTo>
                    <a:pt x="468" y="1702"/>
                    <a:pt x="468" y="1134"/>
                    <a:pt x="434" y="701"/>
                  </a:cubicBezTo>
                  <a:cubicBezTo>
                    <a:pt x="434" y="301"/>
                    <a:pt x="3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9"/>
            <p:cNvSpPr/>
            <p:nvPr/>
          </p:nvSpPr>
          <p:spPr>
            <a:xfrm>
              <a:off x="5931686" y="1426760"/>
              <a:ext cx="24900" cy="24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635" y="1"/>
                  </a:moveTo>
                  <a:cubicBezTo>
                    <a:pt x="1602" y="1"/>
                    <a:pt x="1101" y="334"/>
                    <a:pt x="668" y="668"/>
                  </a:cubicBezTo>
                  <a:cubicBezTo>
                    <a:pt x="534" y="734"/>
                    <a:pt x="434" y="835"/>
                    <a:pt x="334" y="901"/>
                  </a:cubicBezTo>
                  <a:cubicBezTo>
                    <a:pt x="267" y="1001"/>
                    <a:pt x="167" y="1135"/>
                    <a:pt x="134" y="1201"/>
                  </a:cubicBezTo>
                  <a:cubicBezTo>
                    <a:pt x="1" y="1402"/>
                    <a:pt x="1" y="1568"/>
                    <a:pt x="1" y="1568"/>
                  </a:cubicBezTo>
                  <a:lnTo>
                    <a:pt x="34" y="1635"/>
                  </a:lnTo>
                  <a:cubicBezTo>
                    <a:pt x="34" y="1635"/>
                    <a:pt x="201" y="1635"/>
                    <a:pt x="434" y="1502"/>
                  </a:cubicBezTo>
                  <a:cubicBezTo>
                    <a:pt x="501" y="1468"/>
                    <a:pt x="634" y="1368"/>
                    <a:pt x="701" y="1302"/>
                  </a:cubicBezTo>
                  <a:cubicBezTo>
                    <a:pt x="801" y="1201"/>
                    <a:pt x="868" y="1068"/>
                    <a:pt x="968" y="968"/>
                  </a:cubicBezTo>
                  <a:cubicBezTo>
                    <a:pt x="1302" y="501"/>
                    <a:pt x="1635" y="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9"/>
            <p:cNvSpPr/>
            <p:nvPr/>
          </p:nvSpPr>
          <p:spPr>
            <a:xfrm>
              <a:off x="6449512" y="1343509"/>
              <a:ext cx="61458" cy="29968"/>
            </a:xfrm>
            <a:custGeom>
              <a:avLst/>
              <a:gdLst/>
              <a:ahLst/>
              <a:cxnLst/>
              <a:rect l="l" t="t" r="r" b="b"/>
              <a:pathLst>
                <a:path w="4038" h="1969" extrusionOk="0">
                  <a:moveTo>
                    <a:pt x="4004" y="0"/>
                  </a:moveTo>
                  <a:cubicBezTo>
                    <a:pt x="4004" y="0"/>
                    <a:pt x="3704" y="0"/>
                    <a:pt x="3303" y="133"/>
                  </a:cubicBezTo>
                  <a:cubicBezTo>
                    <a:pt x="3103" y="200"/>
                    <a:pt x="2870" y="267"/>
                    <a:pt x="2636" y="367"/>
                  </a:cubicBezTo>
                  <a:cubicBezTo>
                    <a:pt x="2369" y="500"/>
                    <a:pt x="2169" y="667"/>
                    <a:pt x="1936" y="801"/>
                  </a:cubicBezTo>
                  <a:cubicBezTo>
                    <a:pt x="1435" y="1034"/>
                    <a:pt x="968" y="1334"/>
                    <a:pt x="601" y="1534"/>
                  </a:cubicBezTo>
                  <a:cubicBezTo>
                    <a:pt x="268" y="1768"/>
                    <a:pt x="1" y="1935"/>
                    <a:pt x="1" y="1935"/>
                  </a:cubicBezTo>
                  <a:lnTo>
                    <a:pt x="34" y="1968"/>
                  </a:lnTo>
                  <a:cubicBezTo>
                    <a:pt x="34" y="1968"/>
                    <a:pt x="334" y="1835"/>
                    <a:pt x="701" y="1701"/>
                  </a:cubicBezTo>
                  <a:cubicBezTo>
                    <a:pt x="1068" y="1601"/>
                    <a:pt x="1635" y="1368"/>
                    <a:pt x="2136" y="1168"/>
                  </a:cubicBezTo>
                  <a:cubicBezTo>
                    <a:pt x="2369" y="1034"/>
                    <a:pt x="2636" y="1001"/>
                    <a:pt x="2870" y="867"/>
                  </a:cubicBezTo>
                  <a:cubicBezTo>
                    <a:pt x="3136" y="767"/>
                    <a:pt x="3337" y="634"/>
                    <a:pt x="3503" y="500"/>
                  </a:cubicBezTo>
                  <a:cubicBezTo>
                    <a:pt x="3837" y="300"/>
                    <a:pt x="4037" y="33"/>
                    <a:pt x="4037" y="33"/>
                  </a:cubicBezTo>
                  <a:lnTo>
                    <a:pt x="4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9"/>
            <p:cNvSpPr/>
            <p:nvPr/>
          </p:nvSpPr>
          <p:spPr>
            <a:xfrm>
              <a:off x="6429209" y="1313040"/>
              <a:ext cx="52813" cy="45706"/>
            </a:xfrm>
            <a:custGeom>
              <a:avLst/>
              <a:gdLst/>
              <a:ahLst/>
              <a:cxnLst/>
              <a:rect l="l" t="t" r="r" b="b"/>
              <a:pathLst>
                <a:path w="3470" h="3003" extrusionOk="0">
                  <a:moveTo>
                    <a:pt x="3436" y="1"/>
                  </a:moveTo>
                  <a:cubicBezTo>
                    <a:pt x="3436" y="1"/>
                    <a:pt x="3136" y="101"/>
                    <a:pt x="2769" y="301"/>
                  </a:cubicBezTo>
                  <a:cubicBezTo>
                    <a:pt x="2602" y="434"/>
                    <a:pt x="2369" y="534"/>
                    <a:pt x="2169" y="701"/>
                  </a:cubicBezTo>
                  <a:cubicBezTo>
                    <a:pt x="1969" y="868"/>
                    <a:pt x="1802" y="1101"/>
                    <a:pt x="1568" y="1302"/>
                  </a:cubicBezTo>
                  <a:lnTo>
                    <a:pt x="501" y="2369"/>
                  </a:lnTo>
                  <a:lnTo>
                    <a:pt x="1" y="2869"/>
                  </a:lnTo>
                  <a:lnTo>
                    <a:pt x="34" y="3003"/>
                  </a:lnTo>
                  <a:cubicBezTo>
                    <a:pt x="34" y="3003"/>
                    <a:pt x="301" y="2836"/>
                    <a:pt x="634" y="2602"/>
                  </a:cubicBezTo>
                  <a:cubicBezTo>
                    <a:pt x="968" y="2336"/>
                    <a:pt x="1435" y="2002"/>
                    <a:pt x="1869" y="1668"/>
                  </a:cubicBezTo>
                  <a:cubicBezTo>
                    <a:pt x="2102" y="1502"/>
                    <a:pt x="2336" y="1335"/>
                    <a:pt x="2536" y="1168"/>
                  </a:cubicBezTo>
                  <a:cubicBezTo>
                    <a:pt x="2769" y="1001"/>
                    <a:pt x="2903" y="835"/>
                    <a:pt x="3036" y="668"/>
                  </a:cubicBezTo>
                  <a:cubicBezTo>
                    <a:pt x="3336" y="334"/>
                    <a:pt x="3470" y="34"/>
                    <a:pt x="3470" y="34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9"/>
            <p:cNvSpPr/>
            <p:nvPr/>
          </p:nvSpPr>
          <p:spPr>
            <a:xfrm>
              <a:off x="6407887" y="1289693"/>
              <a:ext cx="42662" cy="53377"/>
            </a:xfrm>
            <a:custGeom>
              <a:avLst/>
              <a:gdLst/>
              <a:ahLst/>
              <a:cxnLst/>
              <a:rect l="l" t="t" r="r" b="b"/>
              <a:pathLst>
                <a:path w="2803" h="3507" extrusionOk="0">
                  <a:moveTo>
                    <a:pt x="2769" y="0"/>
                  </a:moveTo>
                  <a:cubicBezTo>
                    <a:pt x="2769" y="0"/>
                    <a:pt x="2536" y="100"/>
                    <a:pt x="2202" y="400"/>
                  </a:cubicBezTo>
                  <a:cubicBezTo>
                    <a:pt x="2035" y="534"/>
                    <a:pt x="1869" y="701"/>
                    <a:pt x="1702" y="901"/>
                  </a:cubicBezTo>
                  <a:cubicBezTo>
                    <a:pt x="1535" y="1134"/>
                    <a:pt x="1402" y="1368"/>
                    <a:pt x="1235" y="1635"/>
                  </a:cubicBezTo>
                  <a:cubicBezTo>
                    <a:pt x="935" y="2068"/>
                    <a:pt x="601" y="2535"/>
                    <a:pt x="368" y="2902"/>
                  </a:cubicBezTo>
                  <a:cubicBezTo>
                    <a:pt x="167" y="3236"/>
                    <a:pt x="1" y="3503"/>
                    <a:pt x="1" y="3503"/>
                  </a:cubicBezTo>
                  <a:cubicBezTo>
                    <a:pt x="3" y="3505"/>
                    <a:pt x="6" y="3506"/>
                    <a:pt x="11" y="3506"/>
                  </a:cubicBezTo>
                  <a:cubicBezTo>
                    <a:pt x="63" y="3506"/>
                    <a:pt x="249" y="3316"/>
                    <a:pt x="434" y="3069"/>
                  </a:cubicBezTo>
                  <a:cubicBezTo>
                    <a:pt x="768" y="2769"/>
                    <a:pt x="1135" y="2369"/>
                    <a:pt x="1535" y="1935"/>
                  </a:cubicBezTo>
                  <a:cubicBezTo>
                    <a:pt x="1735" y="1701"/>
                    <a:pt x="1935" y="1535"/>
                    <a:pt x="2102" y="1334"/>
                  </a:cubicBezTo>
                  <a:cubicBezTo>
                    <a:pt x="2269" y="1101"/>
                    <a:pt x="2402" y="901"/>
                    <a:pt x="2536" y="701"/>
                  </a:cubicBezTo>
                  <a:cubicBezTo>
                    <a:pt x="2736" y="334"/>
                    <a:pt x="2803" y="34"/>
                    <a:pt x="2803" y="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9"/>
            <p:cNvSpPr/>
            <p:nvPr/>
          </p:nvSpPr>
          <p:spPr>
            <a:xfrm>
              <a:off x="6383521" y="1268873"/>
              <a:ext cx="37076" cy="59419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2369" y="1"/>
                  </a:moveTo>
                  <a:cubicBezTo>
                    <a:pt x="2369" y="1"/>
                    <a:pt x="2135" y="167"/>
                    <a:pt x="1835" y="501"/>
                  </a:cubicBezTo>
                  <a:cubicBezTo>
                    <a:pt x="1702" y="668"/>
                    <a:pt x="1535" y="868"/>
                    <a:pt x="1435" y="1068"/>
                  </a:cubicBezTo>
                  <a:lnTo>
                    <a:pt x="1035" y="1835"/>
                  </a:lnTo>
                  <a:cubicBezTo>
                    <a:pt x="801" y="2369"/>
                    <a:pt x="534" y="2869"/>
                    <a:pt x="334" y="3236"/>
                  </a:cubicBezTo>
                  <a:lnTo>
                    <a:pt x="0" y="3903"/>
                  </a:lnTo>
                  <a:lnTo>
                    <a:pt x="34" y="3903"/>
                  </a:lnTo>
                  <a:cubicBezTo>
                    <a:pt x="34" y="3903"/>
                    <a:pt x="201" y="3636"/>
                    <a:pt x="467" y="3303"/>
                  </a:cubicBezTo>
                  <a:cubicBezTo>
                    <a:pt x="701" y="2969"/>
                    <a:pt x="1035" y="2536"/>
                    <a:pt x="1368" y="2069"/>
                  </a:cubicBezTo>
                  <a:cubicBezTo>
                    <a:pt x="1535" y="1869"/>
                    <a:pt x="1768" y="1602"/>
                    <a:pt x="1868" y="1402"/>
                  </a:cubicBezTo>
                  <a:cubicBezTo>
                    <a:pt x="2002" y="1135"/>
                    <a:pt x="2135" y="935"/>
                    <a:pt x="2202" y="734"/>
                  </a:cubicBezTo>
                  <a:cubicBezTo>
                    <a:pt x="2369" y="301"/>
                    <a:pt x="2436" y="34"/>
                    <a:pt x="2436" y="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9"/>
            <p:cNvSpPr/>
            <p:nvPr/>
          </p:nvSpPr>
          <p:spPr>
            <a:xfrm>
              <a:off x="6359656" y="1252634"/>
              <a:ext cx="29968" cy="64487"/>
            </a:xfrm>
            <a:custGeom>
              <a:avLst/>
              <a:gdLst/>
              <a:ahLst/>
              <a:cxnLst/>
              <a:rect l="l" t="t" r="r" b="b"/>
              <a:pathLst>
                <a:path w="1969" h="4237" extrusionOk="0">
                  <a:moveTo>
                    <a:pt x="1935" y="0"/>
                  </a:moveTo>
                  <a:cubicBezTo>
                    <a:pt x="1935" y="0"/>
                    <a:pt x="1735" y="167"/>
                    <a:pt x="1502" y="567"/>
                  </a:cubicBezTo>
                  <a:cubicBezTo>
                    <a:pt x="1368" y="734"/>
                    <a:pt x="1235" y="934"/>
                    <a:pt x="1101" y="1168"/>
                  </a:cubicBezTo>
                  <a:cubicBezTo>
                    <a:pt x="1035" y="1434"/>
                    <a:pt x="935" y="1735"/>
                    <a:pt x="835" y="1968"/>
                  </a:cubicBezTo>
                  <a:cubicBezTo>
                    <a:pt x="601" y="2469"/>
                    <a:pt x="401" y="3002"/>
                    <a:pt x="234" y="3436"/>
                  </a:cubicBezTo>
                  <a:cubicBezTo>
                    <a:pt x="67" y="3803"/>
                    <a:pt x="1" y="4103"/>
                    <a:pt x="1" y="4103"/>
                  </a:cubicBezTo>
                  <a:lnTo>
                    <a:pt x="34" y="4236"/>
                  </a:lnTo>
                  <a:cubicBezTo>
                    <a:pt x="34" y="4236"/>
                    <a:pt x="201" y="3970"/>
                    <a:pt x="401" y="3603"/>
                  </a:cubicBezTo>
                  <a:cubicBezTo>
                    <a:pt x="601" y="3236"/>
                    <a:pt x="901" y="2735"/>
                    <a:pt x="1202" y="2235"/>
                  </a:cubicBezTo>
                  <a:cubicBezTo>
                    <a:pt x="1335" y="1968"/>
                    <a:pt x="1468" y="1768"/>
                    <a:pt x="1602" y="1501"/>
                  </a:cubicBezTo>
                  <a:cubicBezTo>
                    <a:pt x="1735" y="1268"/>
                    <a:pt x="1802" y="1001"/>
                    <a:pt x="1869" y="801"/>
                  </a:cubicBezTo>
                  <a:cubicBezTo>
                    <a:pt x="1969" y="400"/>
                    <a:pt x="1969" y="67"/>
                    <a:pt x="1969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9"/>
            <p:cNvSpPr/>
            <p:nvPr/>
          </p:nvSpPr>
          <p:spPr>
            <a:xfrm>
              <a:off x="6332749" y="1234356"/>
              <a:ext cx="23378" cy="66527"/>
            </a:xfrm>
            <a:custGeom>
              <a:avLst/>
              <a:gdLst/>
              <a:ahLst/>
              <a:cxnLst/>
              <a:rect l="l" t="t" r="r" b="b"/>
              <a:pathLst>
                <a:path w="1536" h="4371" extrusionOk="0">
                  <a:moveTo>
                    <a:pt x="1502" y="0"/>
                  </a:moveTo>
                  <a:cubicBezTo>
                    <a:pt x="1502" y="0"/>
                    <a:pt x="1302" y="267"/>
                    <a:pt x="1102" y="634"/>
                  </a:cubicBezTo>
                  <a:cubicBezTo>
                    <a:pt x="1001" y="801"/>
                    <a:pt x="868" y="1034"/>
                    <a:pt x="801" y="1301"/>
                  </a:cubicBezTo>
                  <a:cubicBezTo>
                    <a:pt x="701" y="1535"/>
                    <a:pt x="668" y="1835"/>
                    <a:pt x="601" y="2135"/>
                  </a:cubicBezTo>
                  <a:cubicBezTo>
                    <a:pt x="434" y="2669"/>
                    <a:pt x="268" y="3269"/>
                    <a:pt x="168" y="3670"/>
                  </a:cubicBezTo>
                  <a:cubicBezTo>
                    <a:pt x="101" y="4103"/>
                    <a:pt x="1" y="4370"/>
                    <a:pt x="1" y="4370"/>
                  </a:cubicBezTo>
                  <a:lnTo>
                    <a:pt x="101" y="4370"/>
                  </a:lnTo>
                  <a:cubicBezTo>
                    <a:pt x="101" y="4370"/>
                    <a:pt x="201" y="4103"/>
                    <a:pt x="368" y="3703"/>
                  </a:cubicBezTo>
                  <a:cubicBezTo>
                    <a:pt x="534" y="3336"/>
                    <a:pt x="801" y="2802"/>
                    <a:pt x="1001" y="2269"/>
                  </a:cubicBezTo>
                  <a:cubicBezTo>
                    <a:pt x="1135" y="1968"/>
                    <a:pt x="1268" y="1701"/>
                    <a:pt x="1335" y="1468"/>
                  </a:cubicBezTo>
                  <a:cubicBezTo>
                    <a:pt x="1435" y="1201"/>
                    <a:pt x="1468" y="968"/>
                    <a:pt x="1502" y="767"/>
                  </a:cubicBezTo>
                  <a:cubicBezTo>
                    <a:pt x="1535" y="334"/>
                    <a:pt x="1535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9"/>
            <p:cNvSpPr/>
            <p:nvPr/>
          </p:nvSpPr>
          <p:spPr>
            <a:xfrm>
              <a:off x="6303816" y="1218619"/>
              <a:ext cx="14231" cy="69571"/>
            </a:xfrm>
            <a:custGeom>
              <a:avLst/>
              <a:gdLst/>
              <a:ahLst/>
              <a:cxnLst/>
              <a:rect l="l" t="t" r="r" b="b"/>
              <a:pathLst>
                <a:path w="935" h="4571" extrusionOk="0">
                  <a:moveTo>
                    <a:pt x="868" y="0"/>
                  </a:moveTo>
                  <a:cubicBezTo>
                    <a:pt x="868" y="0"/>
                    <a:pt x="701" y="234"/>
                    <a:pt x="534" y="667"/>
                  </a:cubicBezTo>
                  <a:cubicBezTo>
                    <a:pt x="434" y="867"/>
                    <a:pt x="367" y="1134"/>
                    <a:pt x="334" y="1368"/>
                  </a:cubicBezTo>
                  <a:cubicBezTo>
                    <a:pt x="267" y="1635"/>
                    <a:pt x="267" y="1902"/>
                    <a:pt x="234" y="2202"/>
                  </a:cubicBezTo>
                  <a:cubicBezTo>
                    <a:pt x="201" y="2769"/>
                    <a:pt x="100" y="3369"/>
                    <a:pt x="67" y="3803"/>
                  </a:cubicBezTo>
                  <a:cubicBezTo>
                    <a:pt x="34" y="4203"/>
                    <a:pt x="0" y="4503"/>
                    <a:pt x="0" y="4503"/>
                  </a:cubicBezTo>
                  <a:lnTo>
                    <a:pt x="34" y="4570"/>
                  </a:lnTo>
                  <a:cubicBezTo>
                    <a:pt x="34" y="4570"/>
                    <a:pt x="100" y="4303"/>
                    <a:pt x="234" y="3870"/>
                  </a:cubicBezTo>
                  <a:cubicBezTo>
                    <a:pt x="367" y="3469"/>
                    <a:pt x="501" y="2869"/>
                    <a:pt x="668" y="2335"/>
                  </a:cubicBezTo>
                  <a:cubicBezTo>
                    <a:pt x="701" y="2035"/>
                    <a:pt x="834" y="1735"/>
                    <a:pt x="868" y="1501"/>
                  </a:cubicBezTo>
                  <a:cubicBezTo>
                    <a:pt x="901" y="1201"/>
                    <a:pt x="934" y="968"/>
                    <a:pt x="934" y="734"/>
                  </a:cubicBezTo>
                  <a:cubicBezTo>
                    <a:pt x="934" y="300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9"/>
            <p:cNvSpPr/>
            <p:nvPr/>
          </p:nvSpPr>
          <p:spPr>
            <a:xfrm>
              <a:off x="6269299" y="1221145"/>
              <a:ext cx="9649" cy="55873"/>
            </a:xfrm>
            <a:custGeom>
              <a:avLst/>
              <a:gdLst/>
              <a:ahLst/>
              <a:cxnLst/>
              <a:rect l="l" t="t" r="r" b="b"/>
              <a:pathLst>
                <a:path w="634" h="3671" extrusionOk="0">
                  <a:moveTo>
                    <a:pt x="434" y="1"/>
                  </a:moveTo>
                  <a:cubicBezTo>
                    <a:pt x="434" y="1"/>
                    <a:pt x="267" y="201"/>
                    <a:pt x="167" y="535"/>
                  </a:cubicBezTo>
                  <a:cubicBezTo>
                    <a:pt x="134" y="701"/>
                    <a:pt x="33" y="902"/>
                    <a:pt x="33" y="1135"/>
                  </a:cubicBezTo>
                  <a:lnTo>
                    <a:pt x="33" y="1802"/>
                  </a:lnTo>
                  <a:cubicBezTo>
                    <a:pt x="0" y="2736"/>
                    <a:pt x="33" y="3670"/>
                    <a:pt x="33" y="3670"/>
                  </a:cubicBezTo>
                  <a:lnTo>
                    <a:pt x="134" y="3670"/>
                  </a:lnTo>
                  <a:lnTo>
                    <a:pt x="467" y="1836"/>
                  </a:lnTo>
                  <a:cubicBezTo>
                    <a:pt x="500" y="1635"/>
                    <a:pt x="534" y="1369"/>
                    <a:pt x="601" y="1168"/>
                  </a:cubicBezTo>
                  <a:cubicBezTo>
                    <a:pt x="634" y="968"/>
                    <a:pt x="601" y="735"/>
                    <a:pt x="601" y="568"/>
                  </a:cubicBezTo>
                  <a:cubicBezTo>
                    <a:pt x="5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9"/>
            <p:cNvSpPr/>
            <p:nvPr/>
          </p:nvSpPr>
          <p:spPr>
            <a:xfrm>
              <a:off x="6234264" y="1238921"/>
              <a:ext cx="7625" cy="35554"/>
            </a:xfrm>
            <a:custGeom>
              <a:avLst/>
              <a:gdLst/>
              <a:ahLst/>
              <a:cxnLst/>
              <a:rect l="l" t="t" r="r" b="b"/>
              <a:pathLst>
                <a:path w="501" h="2336" extrusionOk="0">
                  <a:moveTo>
                    <a:pt x="234" y="0"/>
                  </a:moveTo>
                  <a:cubicBezTo>
                    <a:pt x="234" y="0"/>
                    <a:pt x="134" y="167"/>
                    <a:pt x="67" y="367"/>
                  </a:cubicBezTo>
                  <a:cubicBezTo>
                    <a:pt x="67" y="501"/>
                    <a:pt x="0" y="634"/>
                    <a:pt x="0" y="734"/>
                  </a:cubicBezTo>
                  <a:cubicBezTo>
                    <a:pt x="67" y="868"/>
                    <a:pt x="101" y="1035"/>
                    <a:pt x="101" y="1168"/>
                  </a:cubicBezTo>
                  <a:cubicBezTo>
                    <a:pt x="167" y="1735"/>
                    <a:pt x="301" y="2335"/>
                    <a:pt x="301" y="2335"/>
                  </a:cubicBezTo>
                  <a:lnTo>
                    <a:pt x="467" y="1168"/>
                  </a:lnTo>
                  <a:cubicBezTo>
                    <a:pt x="467" y="1035"/>
                    <a:pt x="501" y="868"/>
                    <a:pt x="501" y="734"/>
                  </a:cubicBezTo>
                  <a:cubicBezTo>
                    <a:pt x="501" y="601"/>
                    <a:pt x="467" y="501"/>
                    <a:pt x="434" y="367"/>
                  </a:cubicBezTo>
                  <a:cubicBezTo>
                    <a:pt x="401" y="101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9"/>
            <p:cNvSpPr/>
            <p:nvPr/>
          </p:nvSpPr>
          <p:spPr>
            <a:xfrm>
              <a:off x="5947423" y="1438433"/>
              <a:ext cx="37593" cy="45706"/>
            </a:xfrm>
            <a:custGeom>
              <a:avLst/>
              <a:gdLst/>
              <a:ahLst/>
              <a:cxnLst/>
              <a:rect l="l" t="t" r="r" b="b"/>
              <a:pathLst>
                <a:path w="2470" h="3003" extrusionOk="0">
                  <a:moveTo>
                    <a:pt x="2436" y="1"/>
                  </a:moveTo>
                  <a:cubicBezTo>
                    <a:pt x="2436" y="1"/>
                    <a:pt x="1669" y="735"/>
                    <a:pt x="1302" y="1102"/>
                  </a:cubicBezTo>
                  <a:lnTo>
                    <a:pt x="735" y="1669"/>
                  </a:lnTo>
                  <a:cubicBezTo>
                    <a:pt x="534" y="1902"/>
                    <a:pt x="434" y="2102"/>
                    <a:pt x="301" y="2302"/>
                  </a:cubicBezTo>
                  <a:cubicBezTo>
                    <a:pt x="101" y="2703"/>
                    <a:pt x="1" y="2970"/>
                    <a:pt x="1" y="2970"/>
                  </a:cubicBezTo>
                  <a:lnTo>
                    <a:pt x="34" y="3003"/>
                  </a:lnTo>
                  <a:cubicBezTo>
                    <a:pt x="34" y="3003"/>
                    <a:pt x="301" y="2903"/>
                    <a:pt x="634" y="2603"/>
                  </a:cubicBezTo>
                  <a:cubicBezTo>
                    <a:pt x="801" y="2469"/>
                    <a:pt x="968" y="2269"/>
                    <a:pt x="1135" y="2069"/>
                  </a:cubicBezTo>
                  <a:cubicBezTo>
                    <a:pt x="1302" y="1835"/>
                    <a:pt x="1435" y="1602"/>
                    <a:pt x="1602" y="1335"/>
                  </a:cubicBezTo>
                  <a:cubicBezTo>
                    <a:pt x="1935" y="935"/>
                    <a:pt x="2469" y="68"/>
                    <a:pt x="2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9"/>
            <p:cNvSpPr/>
            <p:nvPr/>
          </p:nvSpPr>
          <p:spPr>
            <a:xfrm>
              <a:off x="5972307" y="1453165"/>
              <a:ext cx="37076" cy="59921"/>
            </a:xfrm>
            <a:custGeom>
              <a:avLst/>
              <a:gdLst/>
              <a:ahLst/>
              <a:cxnLst/>
              <a:rect l="l" t="t" r="r" b="b"/>
              <a:pathLst>
                <a:path w="2436" h="3937" extrusionOk="0">
                  <a:moveTo>
                    <a:pt x="2369" y="0"/>
                  </a:moveTo>
                  <a:cubicBezTo>
                    <a:pt x="2369" y="0"/>
                    <a:pt x="2202" y="234"/>
                    <a:pt x="1968" y="601"/>
                  </a:cubicBezTo>
                  <a:cubicBezTo>
                    <a:pt x="1701" y="934"/>
                    <a:pt x="1368" y="1401"/>
                    <a:pt x="1034" y="1835"/>
                  </a:cubicBezTo>
                  <a:cubicBezTo>
                    <a:pt x="867" y="2102"/>
                    <a:pt x="701" y="2302"/>
                    <a:pt x="534" y="2502"/>
                  </a:cubicBezTo>
                  <a:cubicBezTo>
                    <a:pt x="434" y="2735"/>
                    <a:pt x="300" y="2969"/>
                    <a:pt x="200" y="3169"/>
                  </a:cubicBezTo>
                  <a:cubicBezTo>
                    <a:pt x="34" y="3603"/>
                    <a:pt x="0" y="3870"/>
                    <a:pt x="0" y="3870"/>
                  </a:cubicBezTo>
                  <a:lnTo>
                    <a:pt x="34" y="3936"/>
                  </a:lnTo>
                  <a:cubicBezTo>
                    <a:pt x="34" y="3936"/>
                    <a:pt x="300" y="3770"/>
                    <a:pt x="567" y="3436"/>
                  </a:cubicBezTo>
                  <a:cubicBezTo>
                    <a:pt x="701" y="3269"/>
                    <a:pt x="867" y="3036"/>
                    <a:pt x="1001" y="2836"/>
                  </a:cubicBezTo>
                  <a:lnTo>
                    <a:pt x="1368" y="2102"/>
                  </a:lnTo>
                  <a:cubicBezTo>
                    <a:pt x="1635" y="1601"/>
                    <a:pt x="1902" y="1101"/>
                    <a:pt x="2102" y="667"/>
                  </a:cubicBezTo>
                  <a:cubicBezTo>
                    <a:pt x="2302" y="300"/>
                    <a:pt x="2435" y="34"/>
                    <a:pt x="2435" y="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9"/>
            <p:cNvSpPr/>
            <p:nvPr/>
          </p:nvSpPr>
          <p:spPr>
            <a:xfrm>
              <a:off x="6002761" y="1466863"/>
              <a:ext cx="30486" cy="63985"/>
            </a:xfrm>
            <a:custGeom>
              <a:avLst/>
              <a:gdLst/>
              <a:ahLst/>
              <a:cxnLst/>
              <a:rect l="l" t="t" r="r" b="b"/>
              <a:pathLst>
                <a:path w="2003" h="4204" extrusionOk="0">
                  <a:moveTo>
                    <a:pt x="1969" y="1"/>
                  </a:moveTo>
                  <a:cubicBezTo>
                    <a:pt x="1969" y="1"/>
                    <a:pt x="1802" y="234"/>
                    <a:pt x="1568" y="601"/>
                  </a:cubicBezTo>
                  <a:cubicBezTo>
                    <a:pt x="1368" y="1002"/>
                    <a:pt x="1068" y="1469"/>
                    <a:pt x="801" y="2002"/>
                  </a:cubicBezTo>
                  <a:cubicBezTo>
                    <a:pt x="668" y="2236"/>
                    <a:pt x="501" y="2503"/>
                    <a:pt x="368" y="2703"/>
                  </a:cubicBezTo>
                  <a:cubicBezTo>
                    <a:pt x="234" y="2936"/>
                    <a:pt x="167" y="3203"/>
                    <a:pt x="134" y="3403"/>
                  </a:cubicBezTo>
                  <a:cubicBezTo>
                    <a:pt x="1" y="3804"/>
                    <a:pt x="1" y="4170"/>
                    <a:pt x="1" y="4170"/>
                  </a:cubicBezTo>
                  <a:lnTo>
                    <a:pt x="34" y="4204"/>
                  </a:lnTo>
                  <a:cubicBezTo>
                    <a:pt x="34" y="4204"/>
                    <a:pt x="301" y="3970"/>
                    <a:pt x="501" y="3637"/>
                  </a:cubicBezTo>
                  <a:cubicBezTo>
                    <a:pt x="634" y="3470"/>
                    <a:pt x="734" y="3270"/>
                    <a:pt x="868" y="3036"/>
                  </a:cubicBezTo>
                  <a:cubicBezTo>
                    <a:pt x="1001" y="2769"/>
                    <a:pt x="1068" y="2469"/>
                    <a:pt x="1168" y="2236"/>
                  </a:cubicBezTo>
                  <a:cubicBezTo>
                    <a:pt x="1368" y="1702"/>
                    <a:pt x="1568" y="1135"/>
                    <a:pt x="1769" y="768"/>
                  </a:cubicBezTo>
                  <a:cubicBezTo>
                    <a:pt x="1935" y="368"/>
                    <a:pt x="2002" y="101"/>
                    <a:pt x="2002" y="101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9"/>
            <p:cNvSpPr/>
            <p:nvPr/>
          </p:nvSpPr>
          <p:spPr>
            <a:xfrm>
              <a:off x="6036274" y="1481078"/>
              <a:ext cx="24382" cy="67029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1501" y="1"/>
                  </a:moveTo>
                  <a:cubicBezTo>
                    <a:pt x="1501" y="1"/>
                    <a:pt x="1401" y="268"/>
                    <a:pt x="1234" y="668"/>
                  </a:cubicBezTo>
                  <a:cubicBezTo>
                    <a:pt x="1034" y="1068"/>
                    <a:pt x="801" y="1602"/>
                    <a:pt x="601" y="2136"/>
                  </a:cubicBezTo>
                  <a:cubicBezTo>
                    <a:pt x="467" y="2403"/>
                    <a:pt x="334" y="2669"/>
                    <a:pt x="267" y="2936"/>
                  </a:cubicBezTo>
                  <a:cubicBezTo>
                    <a:pt x="167" y="3170"/>
                    <a:pt x="134" y="3437"/>
                    <a:pt x="100" y="3637"/>
                  </a:cubicBezTo>
                  <a:cubicBezTo>
                    <a:pt x="0" y="4070"/>
                    <a:pt x="67" y="4404"/>
                    <a:pt x="67" y="4404"/>
                  </a:cubicBezTo>
                  <a:lnTo>
                    <a:pt x="100" y="4404"/>
                  </a:lnTo>
                  <a:cubicBezTo>
                    <a:pt x="100" y="4404"/>
                    <a:pt x="300" y="4137"/>
                    <a:pt x="501" y="3770"/>
                  </a:cubicBezTo>
                  <a:cubicBezTo>
                    <a:pt x="601" y="3570"/>
                    <a:pt x="734" y="3337"/>
                    <a:pt x="801" y="3103"/>
                  </a:cubicBezTo>
                  <a:cubicBezTo>
                    <a:pt x="901" y="2836"/>
                    <a:pt x="934" y="2569"/>
                    <a:pt x="1001" y="2269"/>
                  </a:cubicBezTo>
                  <a:cubicBezTo>
                    <a:pt x="1168" y="1735"/>
                    <a:pt x="1301" y="1135"/>
                    <a:pt x="1435" y="735"/>
                  </a:cubicBezTo>
                  <a:cubicBezTo>
                    <a:pt x="1568" y="301"/>
                    <a:pt x="1601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9"/>
            <p:cNvSpPr/>
            <p:nvPr/>
          </p:nvSpPr>
          <p:spPr>
            <a:xfrm>
              <a:off x="6074338" y="1495293"/>
              <a:ext cx="14748" cy="69571"/>
            </a:xfrm>
            <a:custGeom>
              <a:avLst/>
              <a:gdLst/>
              <a:ahLst/>
              <a:cxnLst/>
              <a:rect l="l" t="t" r="r" b="b"/>
              <a:pathLst>
                <a:path w="969" h="4571" extrusionOk="0">
                  <a:moveTo>
                    <a:pt x="935" y="1"/>
                  </a:moveTo>
                  <a:cubicBezTo>
                    <a:pt x="935" y="1"/>
                    <a:pt x="835" y="268"/>
                    <a:pt x="735" y="701"/>
                  </a:cubicBezTo>
                  <a:cubicBezTo>
                    <a:pt x="601" y="1102"/>
                    <a:pt x="468" y="1669"/>
                    <a:pt x="301" y="2236"/>
                  </a:cubicBezTo>
                  <a:cubicBezTo>
                    <a:pt x="234" y="2536"/>
                    <a:pt x="134" y="2769"/>
                    <a:pt x="101" y="3070"/>
                  </a:cubicBezTo>
                  <a:cubicBezTo>
                    <a:pt x="68" y="3337"/>
                    <a:pt x="1" y="3570"/>
                    <a:pt x="1" y="3837"/>
                  </a:cubicBezTo>
                  <a:cubicBezTo>
                    <a:pt x="1" y="4271"/>
                    <a:pt x="68" y="4571"/>
                    <a:pt x="68" y="4571"/>
                  </a:cubicBezTo>
                  <a:lnTo>
                    <a:pt x="101" y="4571"/>
                  </a:lnTo>
                  <a:cubicBezTo>
                    <a:pt x="101" y="4571"/>
                    <a:pt x="268" y="4337"/>
                    <a:pt x="435" y="3904"/>
                  </a:cubicBezTo>
                  <a:cubicBezTo>
                    <a:pt x="501" y="3703"/>
                    <a:pt x="601" y="3470"/>
                    <a:pt x="635" y="3203"/>
                  </a:cubicBezTo>
                  <a:cubicBezTo>
                    <a:pt x="668" y="2970"/>
                    <a:pt x="668" y="2669"/>
                    <a:pt x="735" y="2369"/>
                  </a:cubicBezTo>
                  <a:cubicBezTo>
                    <a:pt x="802" y="1802"/>
                    <a:pt x="835" y="1202"/>
                    <a:pt x="902" y="801"/>
                  </a:cubicBezTo>
                  <a:cubicBezTo>
                    <a:pt x="935" y="368"/>
                    <a:pt x="968" y="68"/>
                    <a:pt x="968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9"/>
            <p:cNvSpPr/>
            <p:nvPr/>
          </p:nvSpPr>
          <p:spPr>
            <a:xfrm>
              <a:off x="6113939" y="1503420"/>
              <a:ext cx="7640" cy="70590"/>
            </a:xfrm>
            <a:custGeom>
              <a:avLst/>
              <a:gdLst/>
              <a:ahLst/>
              <a:cxnLst/>
              <a:rect l="l" t="t" r="r" b="b"/>
              <a:pathLst>
                <a:path w="502" h="4638" extrusionOk="0">
                  <a:moveTo>
                    <a:pt x="468" y="1"/>
                  </a:moveTo>
                  <a:lnTo>
                    <a:pt x="401" y="34"/>
                  </a:lnTo>
                  <a:cubicBezTo>
                    <a:pt x="401" y="34"/>
                    <a:pt x="414" y="91"/>
                    <a:pt x="428" y="191"/>
                  </a:cubicBezTo>
                  <a:lnTo>
                    <a:pt x="428" y="191"/>
                  </a:lnTo>
                  <a:cubicBezTo>
                    <a:pt x="452" y="72"/>
                    <a:pt x="468" y="1"/>
                    <a:pt x="468" y="1"/>
                  </a:cubicBezTo>
                  <a:close/>
                  <a:moveTo>
                    <a:pt x="428" y="191"/>
                  </a:moveTo>
                  <a:cubicBezTo>
                    <a:pt x="403" y="317"/>
                    <a:pt x="369" y="496"/>
                    <a:pt x="334" y="701"/>
                  </a:cubicBezTo>
                  <a:cubicBezTo>
                    <a:pt x="234" y="1135"/>
                    <a:pt x="201" y="1702"/>
                    <a:pt x="101" y="2302"/>
                  </a:cubicBezTo>
                  <a:cubicBezTo>
                    <a:pt x="68" y="2602"/>
                    <a:pt x="34" y="2869"/>
                    <a:pt x="1" y="3136"/>
                  </a:cubicBezTo>
                  <a:lnTo>
                    <a:pt x="1" y="3870"/>
                  </a:lnTo>
                  <a:cubicBezTo>
                    <a:pt x="34" y="4337"/>
                    <a:pt x="101" y="4637"/>
                    <a:pt x="101" y="4637"/>
                  </a:cubicBezTo>
                  <a:lnTo>
                    <a:pt x="168" y="4637"/>
                  </a:lnTo>
                  <a:cubicBezTo>
                    <a:pt x="168" y="4637"/>
                    <a:pt x="301" y="4337"/>
                    <a:pt x="368" y="3937"/>
                  </a:cubicBezTo>
                  <a:cubicBezTo>
                    <a:pt x="401" y="3703"/>
                    <a:pt x="434" y="3470"/>
                    <a:pt x="501" y="3169"/>
                  </a:cubicBezTo>
                  <a:lnTo>
                    <a:pt x="501" y="2336"/>
                  </a:lnTo>
                  <a:cubicBezTo>
                    <a:pt x="501" y="1768"/>
                    <a:pt x="501" y="1168"/>
                    <a:pt x="468" y="768"/>
                  </a:cubicBezTo>
                  <a:cubicBezTo>
                    <a:pt x="468" y="523"/>
                    <a:pt x="447" y="321"/>
                    <a:pt x="428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9"/>
            <p:cNvSpPr/>
            <p:nvPr/>
          </p:nvSpPr>
          <p:spPr>
            <a:xfrm>
              <a:off x="6154560" y="1510025"/>
              <a:ext cx="8143" cy="70073"/>
            </a:xfrm>
            <a:custGeom>
              <a:avLst/>
              <a:gdLst/>
              <a:ahLst/>
              <a:cxnLst/>
              <a:rect l="l" t="t" r="r" b="b"/>
              <a:pathLst>
                <a:path w="535" h="4604" extrusionOk="0">
                  <a:moveTo>
                    <a:pt x="334" y="0"/>
                  </a:moveTo>
                  <a:cubicBezTo>
                    <a:pt x="334" y="0"/>
                    <a:pt x="301" y="267"/>
                    <a:pt x="234" y="701"/>
                  </a:cubicBezTo>
                  <a:cubicBezTo>
                    <a:pt x="201" y="1101"/>
                    <a:pt x="134" y="1701"/>
                    <a:pt x="67" y="2268"/>
                  </a:cubicBezTo>
                  <a:cubicBezTo>
                    <a:pt x="34" y="2569"/>
                    <a:pt x="0" y="2869"/>
                    <a:pt x="0" y="3102"/>
                  </a:cubicBezTo>
                  <a:cubicBezTo>
                    <a:pt x="0" y="3369"/>
                    <a:pt x="0" y="3669"/>
                    <a:pt x="34" y="3870"/>
                  </a:cubicBezTo>
                  <a:cubicBezTo>
                    <a:pt x="67" y="4270"/>
                    <a:pt x="201" y="4603"/>
                    <a:pt x="201" y="4603"/>
                  </a:cubicBezTo>
                  <a:lnTo>
                    <a:pt x="234" y="4603"/>
                  </a:lnTo>
                  <a:cubicBezTo>
                    <a:pt x="234" y="4603"/>
                    <a:pt x="367" y="4337"/>
                    <a:pt x="467" y="3903"/>
                  </a:cubicBezTo>
                  <a:cubicBezTo>
                    <a:pt x="501" y="3703"/>
                    <a:pt x="534" y="3436"/>
                    <a:pt x="534" y="3169"/>
                  </a:cubicBezTo>
                  <a:cubicBezTo>
                    <a:pt x="534" y="2902"/>
                    <a:pt x="501" y="2569"/>
                    <a:pt x="501" y="2335"/>
                  </a:cubicBezTo>
                  <a:cubicBezTo>
                    <a:pt x="501" y="1735"/>
                    <a:pt x="467" y="1168"/>
                    <a:pt x="467" y="734"/>
                  </a:cubicBezTo>
                  <a:cubicBezTo>
                    <a:pt x="467" y="334"/>
                    <a:pt x="401" y="34"/>
                    <a:pt x="401" y="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9"/>
            <p:cNvSpPr/>
            <p:nvPr/>
          </p:nvSpPr>
          <p:spPr>
            <a:xfrm>
              <a:off x="6109373" y="1287408"/>
              <a:ext cx="329513" cy="98504"/>
            </a:xfrm>
            <a:custGeom>
              <a:avLst/>
              <a:gdLst/>
              <a:ahLst/>
              <a:cxnLst/>
              <a:rect l="l" t="t" r="r" b="b"/>
              <a:pathLst>
                <a:path w="21650" h="6472" extrusionOk="0">
                  <a:moveTo>
                    <a:pt x="4837" y="0"/>
                  </a:moveTo>
                  <a:cubicBezTo>
                    <a:pt x="4370" y="0"/>
                    <a:pt x="3937" y="0"/>
                    <a:pt x="3503" y="34"/>
                  </a:cubicBezTo>
                  <a:cubicBezTo>
                    <a:pt x="2436" y="1034"/>
                    <a:pt x="1235" y="1902"/>
                    <a:pt x="1" y="2669"/>
                  </a:cubicBezTo>
                  <a:cubicBezTo>
                    <a:pt x="1568" y="2502"/>
                    <a:pt x="3170" y="2369"/>
                    <a:pt x="4837" y="2369"/>
                  </a:cubicBezTo>
                  <a:cubicBezTo>
                    <a:pt x="11042" y="2369"/>
                    <a:pt x="16846" y="3870"/>
                    <a:pt x="21649" y="6472"/>
                  </a:cubicBezTo>
                  <a:cubicBezTo>
                    <a:pt x="16846" y="2369"/>
                    <a:pt x="11042" y="0"/>
                    <a:pt x="48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9"/>
            <p:cNvSpPr/>
            <p:nvPr/>
          </p:nvSpPr>
          <p:spPr>
            <a:xfrm>
              <a:off x="5801210" y="1323191"/>
              <a:ext cx="125428" cy="125930"/>
            </a:xfrm>
            <a:custGeom>
              <a:avLst/>
              <a:gdLst/>
              <a:ahLst/>
              <a:cxnLst/>
              <a:rect l="l" t="t" r="r" b="b"/>
              <a:pathLst>
                <a:path w="8241" h="8274" extrusionOk="0">
                  <a:moveTo>
                    <a:pt x="4104" y="1"/>
                  </a:moveTo>
                  <a:cubicBezTo>
                    <a:pt x="3270" y="1"/>
                    <a:pt x="2536" y="201"/>
                    <a:pt x="1902" y="635"/>
                  </a:cubicBezTo>
                  <a:cubicBezTo>
                    <a:pt x="1535" y="868"/>
                    <a:pt x="1202" y="1202"/>
                    <a:pt x="901" y="1535"/>
                  </a:cubicBezTo>
                  <a:lnTo>
                    <a:pt x="768" y="1669"/>
                  </a:lnTo>
                  <a:cubicBezTo>
                    <a:pt x="334" y="2302"/>
                    <a:pt x="34" y="3103"/>
                    <a:pt x="1" y="3937"/>
                  </a:cubicBezTo>
                  <a:cubicBezTo>
                    <a:pt x="68" y="2302"/>
                    <a:pt x="1502" y="1001"/>
                    <a:pt x="3203" y="1001"/>
                  </a:cubicBezTo>
                  <a:cubicBezTo>
                    <a:pt x="3537" y="1001"/>
                    <a:pt x="3870" y="1035"/>
                    <a:pt x="4137" y="1202"/>
                  </a:cubicBezTo>
                  <a:cubicBezTo>
                    <a:pt x="5438" y="1635"/>
                    <a:pt x="6405" y="2803"/>
                    <a:pt x="6405" y="4170"/>
                  </a:cubicBezTo>
                  <a:cubicBezTo>
                    <a:pt x="6405" y="5538"/>
                    <a:pt x="5405" y="6739"/>
                    <a:pt x="4070" y="7139"/>
                  </a:cubicBezTo>
                  <a:cubicBezTo>
                    <a:pt x="3837" y="7206"/>
                    <a:pt x="3503" y="7273"/>
                    <a:pt x="3203" y="7273"/>
                  </a:cubicBezTo>
                  <a:cubicBezTo>
                    <a:pt x="1469" y="7273"/>
                    <a:pt x="68" y="5972"/>
                    <a:pt x="1" y="4337"/>
                  </a:cubicBezTo>
                  <a:lnTo>
                    <a:pt x="1" y="4337"/>
                  </a:lnTo>
                  <a:cubicBezTo>
                    <a:pt x="68" y="6505"/>
                    <a:pt x="1902" y="8273"/>
                    <a:pt x="4104" y="8273"/>
                  </a:cubicBezTo>
                  <a:cubicBezTo>
                    <a:pt x="4504" y="8273"/>
                    <a:pt x="4871" y="8173"/>
                    <a:pt x="5238" y="8107"/>
                  </a:cubicBezTo>
                  <a:cubicBezTo>
                    <a:pt x="7006" y="7606"/>
                    <a:pt x="8240" y="6005"/>
                    <a:pt x="8240" y="4137"/>
                  </a:cubicBezTo>
                  <a:cubicBezTo>
                    <a:pt x="7206" y="2936"/>
                    <a:pt x="6239" y="1602"/>
                    <a:pt x="5438" y="268"/>
                  </a:cubicBezTo>
                  <a:cubicBezTo>
                    <a:pt x="5405" y="201"/>
                    <a:pt x="5405" y="201"/>
                    <a:pt x="5371" y="201"/>
                  </a:cubicBezTo>
                  <a:cubicBezTo>
                    <a:pt x="5004" y="101"/>
                    <a:pt x="4571" y="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9"/>
            <p:cNvSpPr/>
            <p:nvPr/>
          </p:nvSpPr>
          <p:spPr>
            <a:xfrm>
              <a:off x="5770756" y="1277974"/>
              <a:ext cx="44184" cy="70621"/>
            </a:xfrm>
            <a:custGeom>
              <a:avLst/>
              <a:gdLst/>
              <a:ahLst/>
              <a:cxnLst/>
              <a:rect l="l" t="t" r="r" b="b"/>
              <a:pathLst>
                <a:path w="2903" h="4640" extrusionOk="0">
                  <a:moveTo>
                    <a:pt x="969" y="0"/>
                  </a:moveTo>
                  <a:cubicBezTo>
                    <a:pt x="568" y="0"/>
                    <a:pt x="266" y="289"/>
                    <a:pt x="234" y="637"/>
                  </a:cubicBezTo>
                  <a:cubicBezTo>
                    <a:pt x="0" y="2938"/>
                    <a:pt x="1668" y="4173"/>
                    <a:pt x="2769" y="4640"/>
                  </a:cubicBezTo>
                  <a:lnTo>
                    <a:pt x="2902" y="4506"/>
                  </a:lnTo>
                  <a:lnTo>
                    <a:pt x="2902" y="4473"/>
                  </a:lnTo>
                  <a:cubicBezTo>
                    <a:pt x="1368" y="3139"/>
                    <a:pt x="1668" y="637"/>
                    <a:pt x="1668" y="637"/>
                  </a:cubicBezTo>
                  <a:cubicBezTo>
                    <a:pt x="1602" y="303"/>
                    <a:pt x="1368" y="70"/>
                    <a:pt x="1034" y="3"/>
                  </a:cubicBezTo>
                  <a:cubicBezTo>
                    <a:pt x="1012" y="1"/>
                    <a:pt x="990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9"/>
            <p:cNvSpPr/>
            <p:nvPr/>
          </p:nvSpPr>
          <p:spPr>
            <a:xfrm>
              <a:off x="5801210" y="1339696"/>
              <a:ext cx="97499" cy="94440"/>
            </a:xfrm>
            <a:custGeom>
              <a:avLst/>
              <a:gdLst/>
              <a:ahLst/>
              <a:cxnLst/>
              <a:rect l="l" t="t" r="r" b="b"/>
              <a:pathLst>
                <a:path w="6406" h="6205" extrusionOk="0">
                  <a:moveTo>
                    <a:pt x="3203" y="0"/>
                  </a:moveTo>
                  <a:cubicBezTo>
                    <a:pt x="1469" y="0"/>
                    <a:pt x="68" y="1301"/>
                    <a:pt x="1" y="2936"/>
                  </a:cubicBezTo>
                  <a:lnTo>
                    <a:pt x="1" y="3103"/>
                  </a:lnTo>
                  <a:cubicBezTo>
                    <a:pt x="1" y="2002"/>
                    <a:pt x="901" y="1135"/>
                    <a:pt x="2069" y="1135"/>
                  </a:cubicBezTo>
                  <a:cubicBezTo>
                    <a:pt x="2269" y="1135"/>
                    <a:pt x="2503" y="1168"/>
                    <a:pt x="2703" y="1201"/>
                  </a:cubicBezTo>
                  <a:cubicBezTo>
                    <a:pt x="3537" y="1468"/>
                    <a:pt x="4170" y="2202"/>
                    <a:pt x="4170" y="3103"/>
                  </a:cubicBezTo>
                  <a:cubicBezTo>
                    <a:pt x="4170" y="4003"/>
                    <a:pt x="3537" y="4771"/>
                    <a:pt x="2669" y="5004"/>
                  </a:cubicBezTo>
                  <a:cubicBezTo>
                    <a:pt x="2436" y="5037"/>
                    <a:pt x="2269" y="5104"/>
                    <a:pt x="2069" y="5104"/>
                  </a:cubicBezTo>
                  <a:cubicBezTo>
                    <a:pt x="901" y="5104"/>
                    <a:pt x="1" y="4203"/>
                    <a:pt x="1" y="3136"/>
                  </a:cubicBezTo>
                  <a:lnTo>
                    <a:pt x="1" y="3303"/>
                  </a:lnTo>
                  <a:cubicBezTo>
                    <a:pt x="68" y="4937"/>
                    <a:pt x="1502" y="6205"/>
                    <a:pt x="3203" y="6205"/>
                  </a:cubicBezTo>
                  <a:cubicBezTo>
                    <a:pt x="3503" y="6205"/>
                    <a:pt x="3770" y="6172"/>
                    <a:pt x="4070" y="6105"/>
                  </a:cubicBezTo>
                  <a:cubicBezTo>
                    <a:pt x="5405" y="5705"/>
                    <a:pt x="6405" y="4537"/>
                    <a:pt x="6405" y="3136"/>
                  </a:cubicBezTo>
                  <a:cubicBezTo>
                    <a:pt x="6405" y="1768"/>
                    <a:pt x="5438" y="601"/>
                    <a:pt x="4170" y="167"/>
                  </a:cubicBezTo>
                  <a:cubicBezTo>
                    <a:pt x="3870" y="34"/>
                    <a:pt x="3537" y="0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9"/>
            <p:cNvSpPr/>
            <p:nvPr/>
          </p:nvSpPr>
          <p:spPr>
            <a:xfrm>
              <a:off x="5801210" y="1355685"/>
              <a:ext cx="63483" cy="60439"/>
            </a:xfrm>
            <a:custGeom>
              <a:avLst/>
              <a:gdLst/>
              <a:ahLst/>
              <a:cxnLst/>
              <a:rect l="l" t="t" r="r" b="b"/>
              <a:pathLst>
                <a:path w="4171" h="3971" extrusionOk="0">
                  <a:moveTo>
                    <a:pt x="2069" y="1"/>
                  </a:moveTo>
                  <a:cubicBezTo>
                    <a:pt x="935" y="1"/>
                    <a:pt x="1" y="868"/>
                    <a:pt x="1" y="2002"/>
                  </a:cubicBezTo>
                  <a:cubicBezTo>
                    <a:pt x="1" y="3069"/>
                    <a:pt x="901" y="3970"/>
                    <a:pt x="2069" y="3970"/>
                  </a:cubicBezTo>
                  <a:cubicBezTo>
                    <a:pt x="2269" y="3970"/>
                    <a:pt x="2503" y="3903"/>
                    <a:pt x="2669" y="3870"/>
                  </a:cubicBezTo>
                  <a:cubicBezTo>
                    <a:pt x="3537" y="3637"/>
                    <a:pt x="4170" y="2869"/>
                    <a:pt x="4170" y="1969"/>
                  </a:cubicBezTo>
                  <a:cubicBezTo>
                    <a:pt x="4170" y="1068"/>
                    <a:pt x="3537" y="334"/>
                    <a:pt x="2703" y="67"/>
                  </a:cubicBezTo>
                  <a:cubicBezTo>
                    <a:pt x="2503" y="34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9"/>
            <p:cNvSpPr/>
            <p:nvPr/>
          </p:nvSpPr>
          <p:spPr>
            <a:xfrm>
              <a:off x="5883974" y="1327255"/>
              <a:ext cx="42662" cy="58917"/>
            </a:xfrm>
            <a:custGeom>
              <a:avLst/>
              <a:gdLst/>
              <a:ahLst/>
              <a:cxnLst/>
              <a:rect l="l" t="t" r="r" b="b"/>
              <a:pathLst>
                <a:path w="2803" h="3871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335"/>
                    <a:pt x="1768" y="2602"/>
                    <a:pt x="2802" y="3870"/>
                  </a:cubicBezTo>
                  <a:cubicBezTo>
                    <a:pt x="2468" y="3003"/>
                    <a:pt x="2135" y="2102"/>
                    <a:pt x="1835" y="1201"/>
                  </a:cubicBezTo>
                  <a:cubicBezTo>
                    <a:pt x="1401" y="668"/>
                    <a:pt x="767" y="201"/>
                    <a:pt x="0" y="1"/>
                  </a:cubicBezTo>
                  <a:close/>
                </a:path>
              </a:pathLst>
            </a:custGeom>
            <a:solidFill>
              <a:srgbClr val="2D4E56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8" name="Google Shape;2538;p19"/>
          <p:cNvGrpSpPr/>
          <p:nvPr/>
        </p:nvGrpSpPr>
        <p:grpSpPr>
          <a:xfrm>
            <a:off x="6715311" y="3912311"/>
            <a:ext cx="2684603" cy="2098286"/>
            <a:chOff x="1010710" y="4054575"/>
            <a:chExt cx="2134534" cy="1668351"/>
          </a:xfrm>
        </p:grpSpPr>
        <p:sp>
          <p:nvSpPr>
            <p:cNvPr id="2539" name="Google Shape;2539;p19"/>
            <p:cNvSpPr/>
            <p:nvPr/>
          </p:nvSpPr>
          <p:spPr>
            <a:xfrm rot="2700000">
              <a:off x="2784837" y="4999031"/>
              <a:ext cx="247704" cy="421371"/>
            </a:xfrm>
            <a:custGeom>
              <a:avLst/>
              <a:gdLst/>
              <a:ahLst/>
              <a:cxnLst/>
              <a:rect l="l" t="t" r="r" b="b"/>
              <a:pathLst>
                <a:path w="4704" h="8002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2822" y="667"/>
                    <a:pt x="798" y="3060"/>
                    <a:pt x="405" y="4775"/>
                  </a:cubicBezTo>
                  <a:cubicBezTo>
                    <a:pt x="1" y="6489"/>
                    <a:pt x="882" y="8001"/>
                    <a:pt x="882" y="8001"/>
                  </a:cubicBezTo>
                  <a:cubicBezTo>
                    <a:pt x="882" y="8001"/>
                    <a:pt x="1917" y="7859"/>
                    <a:pt x="3299" y="5287"/>
                  </a:cubicBezTo>
                  <a:cubicBezTo>
                    <a:pt x="4703" y="2703"/>
                    <a:pt x="4239" y="1"/>
                    <a:pt x="4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9"/>
            <p:cNvSpPr/>
            <p:nvPr/>
          </p:nvSpPr>
          <p:spPr>
            <a:xfrm rot="2700000">
              <a:off x="2745906" y="4973678"/>
              <a:ext cx="185041" cy="633900"/>
            </a:xfrm>
            <a:custGeom>
              <a:avLst/>
              <a:gdLst/>
              <a:ahLst/>
              <a:cxnLst/>
              <a:rect l="l" t="t" r="r" b="b"/>
              <a:pathLst>
                <a:path w="3514" h="12038" extrusionOk="0">
                  <a:moveTo>
                    <a:pt x="3501" y="0"/>
                  </a:moveTo>
                  <a:lnTo>
                    <a:pt x="3239" y="131"/>
                  </a:lnTo>
                  <a:cubicBezTo>
                    <a:pt x="2346" y="1131"/>
                    <a:pt x="1310" y="2572"/>
                    <a:pt x="656" y="4453"/>
                  </a:cubicBezTo>
                  <a:cubicBezTo>
                    <a:pt x="656" y="4465"/>
                    <a:pt x="644" y="4477"/>
                    <a:pt x="644" y="4501"/>
                  </a:cubicBezTo>
                  <a:lnTo>
                    <a:pt x="513" y="4894"/>
                  </a:lnTo>
                  <a:cubicBezTo>
                    <a:pt x="501" y="4941"/>
                    <a:pt x="477" y="4989"/>
                    <a:pt x="477" y="5013"/>
                  </a:cubicBezTo>
                  <a:cubicBezTo>
                    <a:pt x="453" y="5108"/>
                    <a:pt x="417" y="5215"/>
                    <a:pt x="406" y="5299"/>
                  </a:cubicBezTo>
                  <a:cubicBezTo>
                    <a:pt x="394" y="5346"/>
                    <a:pt x="382" y="5394"/>
                    <a:pt x="382" y="5430"/>
                  </a:cubicBezTo>
                  <a:cubicBezTo>
                    <a:pt x="346" y="5525"/>
                    <a:pt x="334" y="5632"/>
                    <a:pt x="322" y="5715"/>
                  </a:cubicBezTo>
                  <a:cubicBezTo>
                    <a:pt x="298" y="5763"/>
                    <a:pt x="298" y="5787"/>
                    <a:pt x="286" y="5834"/>
                  </a:cubicBezTo>
                  <a:cubicBezTo>
                    <a:pt x="263" y="5942"/>
                    <a:pt x="239" y="6061"/>
                    <a:pt x="227" y="6156"/>
                  </a:cubicBezTo>
                  <a:cubicBezTo>
                    <a:pt x="227" y="6180"/>
                    <a:pt x="215" y="6204"/>
                    <a:pt x="215" y="6215"/>
                  </a:cubicBezTo>
                  <a:cubicBezTo>
                    <a:pt x="167" y="6489"/>
                    <a:pt x="144" y="6775"/>
                    <a:pt x="108" y="7025"/>
                  </a:cubicBezTo>
                  <a:lnTo>
                    <a:pt x="108" y="7037"/>
                  </a:lnTo>
                  <a:cubicBezTo>
                    <a:pt x="96" y="7168"/>
                    <a:pt x="96" y="7287"/>
                    <a:pt x="84" y="7430"/>
                  </a:cubicBezTo>
                  <a:lnTo>
                    <a:pt x="84" y="7454"/>
                  </a:lnTo>
                  <a:cubicBezTo>
                    <a:pt x="60" y="7585"/>
                    <a:pt x="60" y="7704"/>
                    <a:pt x="60" y="7823"/>
                  </a:cubicBezTo>
                  <a:cubicBezTo>
                    <a:pt x="1" y="10228"/>
                    <a:pt x="644" y="12014"/>
                    <a:pt x="656" y="12038"/>
                  </a:cubicBezTo>
                  <a:lnTo>
                    <a:pt x="858" y="11966"/>
                  </a:lnTo>
                  <a:cubicBezTo>
                    <a:pt x="834" y="11930"/>
                    <a:pt x="227" y="10240"/>
                    <a:pt x="275" y="7966"/>
                  </a:cubicBezTo>
                  <a:cubicBezTo>
                    <a:pt x="263" y="7847"/>
                    <a:pt x="263" y="7716"/>
                    <a:pt x="275" y="7597"/>
                  </a:cubicBezTo>
                  <a:lnTo>
                    <a:pt x="275" y="7501"/>
                  </a:lnTo>
                  <a:cubicBezTo>
                    <a:pt x="275" y="7406"/>
                    <a:pt x="286" y="7311"/>
                    <a:pt x="286" y="7216"/>
                  </a:cubicBezTo>
                  <a:cubicBezTo>
                    <a:pt x="286" y="7180"/>
                    <a:pt x="286" y="7144"/>
                    <a:pt x="298" y="7097"/>
                  </a:cubicBezTo>
                  <a:cubicBezTo>
                    <a:pt x="310" y="7013"/>
                    <a:pt x="310" y="6918"/>
                    <a:pt x="334" y="6823"/>
                  </a:cubicBezTo>
                  <a:cubicBezTo>
                    <a:pt x="334" y="6775"/>
                    <a:pt x="346" y="6739"/>
                    <a:pt x="346" y="6704"/>
                  </a:cubicBezTo>
                  <a:cubicBezTo>
                    <a:pt x="358" y="6561"/>
                    <a:pt x="370" y="6442"/>
                    <a:pt x="406" y="6311"/>
                  </a:cubicBezTo>
                  <a:lnTo>
                    <a:pt x="406" y="6299"/>
                  </a:lnTo>
                  <a:cubicBezTo>
                    <a:pt x="417" y="6156"/>
                    <a:pt x="453" y="6025"/>
                    <a:pt x="477" y="5894"/>
                  </a:cubicBezTo>
                  <a:cubicBezTo>
                    <a:pt x="489" y="5846"/>
                    <a:pt x="489" y="5823"/>
                    <a:pt x="513" y="5775"/>
                  </a:cubicBezTo>
                  <a:cubicBezTo>
                    <a:pt x="525" y="5680"/>
                    <a:pt x="548" y="5584"/>
                    <a:pt x="572" y="5489"/>
                  </a:cubicBezTo>
                  <a:cubicBezTo>
                    <a:pt x="584" y="5442"/>
                    <a:pt x="596" y="5406"/>
                    <a:pt x="596" y="5358"/>
                  </a:cubicBezTo>
                  <a:cubicBezTo>
                    <a:pt x="632" y="5263"/>
                    <a:pt x="644" y="5168"/>
                    <a:pt x="679" y="5072"/>
                  </a:cubicBezTo>
                  <a:cubicBezTo>
                    <a:pt x="691" y="5037"/>
                    <a:pt x="703" y="4989"/>
                    <a:pt x="703" y="4953"/>
                  </a:cubicBezTo>
                  <a:lnTo>
                    <a:pt x="834" y="4560"/>
                  </a:lnTo>
                  <a:cubicBezTo>
                    <a:pt x="1525" y="2608"/>
                    <a:pt x="2608" y="1120"/>
                    <a:pt x="3513" y="131"/>
                  </a:cubicBezTo>
                  <a:cubicBezTo>
                    <a:pt x="3501" y="48"/>
                    <a:pt x="3501" y="0"/>
                    <a:pt x="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9"/>
            <p:cNvSpPr/>
            <p:nvPr/>
          </p:nvSpPr>
          <p:spPr>
            <a:xfrm rot="2700000">
              <a:off x="2768997" y="5192464"/>
              <a:ext cx="149918" cy="96575"/>
            </a:xfrm>
            <a:custGeom>
              <a:avLst/>
              <a:gdLst/>
              <a:ahLst/>
              <a:cxnLst/>
              <a:rect l="l" t="t" r="r" b="b"/>
              <a:pathLst>
                <a:path w="2847" h="1834" extrusionOk="0">
                  <a:moveTo>
                    <a:pt x="60" y="0"/>
                  </a:moveTo>
                  <a:cubicBezTo>
                    <a:pt x="48" y="60"/>
                    <a:pt x="13" y="107"/>
                    <a:pt x="1" y="167"/>
                  </a:cubicBezTo>
                  <a:lnTo>
                    <a:pt x="548" y="1834"/>
                  </a:lnTo>
                  <a:lnTo>
                    <a:pt x="2763" y="1036"/>
                  </a:lnTo>
                  <a:cubicBezTo>
                    <a:pt x="2787" y="1000"/>
                    <a:pt x="2811" y="953"/>
                    <a:pt x="2823" y="929"/>
                  </a:cubicBezTo>
                  <a:cubicBezTo>
                    <a:pt x="2823" y="917"/>
                    <a:pt x="2846" y="917"/>
                    <a:pt x="2846" y="893"/>
                  </a:cubicBezTo>
                  <a:lnTo>
                    <a:pt x="2846" y="893"/>
                  </a:lnTo>
                  <a:lnTo>
                    <a:pt x="620" y="170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9"/>
            <p:cNvSpPr/>
            <p:nvPr/>
          </p:nvSpPr>
          <p:spPr>
            <a:xfrm rot="2700000">
              <a:off x="2833017" y="5178300"/>
              <a:ext cx="156184" cy="72142"/>
            </a:xfrm>
            <a:custGeom>
              <a:avLst/>
              <a:gdLst/>
              <a:ahLst/>
              <a:cxnLst/>
              <a:rect l="l" t="t" r="r" b="b"/>
              <a:pathLst>
                <a:path w="2966" h="1370" extrusionOk="0">
                  <a:moveTo>
                    <a:pt x="60" y="0"/>
                  </a:moveTo>
                  <a:cubicBezTo>
                    <a:pt x="37" y="48"/>
                    <a:pt x="13" y="72"/>
                    <a:pt x="1" y="119"/>
                  </a:cubicBezTo>
                  <a:lnTo>
                    <a:pt x="465" y="1369"/>
                  </a:lnTo>
                  <a:lnTo>
                    <a:pt x="2918" y="631"/>
                  </a:lnTo>
                  <a:cubicBezTo>
                    <a:pt x="2930" y="584"/>
                    <a:pt x="2954" y="548"/>
                    <a:pt x="2966" y="512"/>
                  </a:cubicBezTo>
                  <a:lnTo>
                    <a:pt x="2966" y="512"/>
                  </a:lnTo>
                  <a:lnTo>
                    <a:pt x="525" y="1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9"/>
            <p:cNvSpPr/>
            <p:nvPr/>
          </p:nvSpPr>
          <p:spPr>
            <a:xfrm rot="2700000">
              <a:off x="2723357" y="5232626"/>
              <a:ext cx="124168" cy="72142"/>
            </a:xfrm>
            <a:custGeom>
              <a:avLst/>
              <a:gdLst/>
              <a:ahLst/>
              <a:cxnLst/>
              <a:rect l="l" t="t" r="r" b="b"/>
              <a:pathLst>
                <a:path w="2358" h="1370" extrusionOk="0">
                  <a:moveTo>
                    <a:pt x="0" y="0"/>
                  </a:moveTo>
                  <a:cubicBezTo>
                    <a:pt x="0" y="72"/>
                    <a:pt x="0" y="155"/>
                    <a:pt x="12" y="238"/>
                  </a:cubicBezTo>
                  <a:lnTo>
                    <a:pt x="607" y="1369"/>
                  </a:lnTo>
                  <a:lnTo>
                    <a:pt x="2250" y="774"/>
                  </a:lnTo>
                  <a:cubicBezTo>
                    <a:pt x="2274" y="726"/>
                    <a:pt x="2322" y="667"/>
                    <a:pt x="2358" y="619"/>
                  </a:cubicBezTo>
                  <a:lnTo>
                    <a:pt x="2358" y="619"/>
                  </a:lnTo>
                  <a:lnTo>
                    <a:pt x="667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9"/>
            <p:cNvSpPr/>
            <p:nvPr/>
          </p:nvSpPr>
          <p:spPr>
            <a:xfrm rot="2700000">
              <a:off x="2906985" y="5151784"/>
              <a:ext cx="127960" cy="79040"/>
            </a:xfrm>
            <a:custGeom>
              <a:avLst/>
              <a:gdLst/>
              <a:ahLst/>
              <a:cxnLst/>
              <a:rect l="l" t="t" r="r" b="b"/>
              <a:pathLst>
                <a:path w="2430" h="1501" extrusionOk="0">
                  <a:moveTo>
                    <a:pt x="84" y="0"/>
                  </a:moveTo>
                  <a:cubicBezTo>
                    <a:pt x="60" y="48"/>
                    <a:pt x="25" y="84"/>
                    <a:pt x="1" y="119"/>
                  </a:cubicBezTo>
                  <a:lnTo>
                    <a:pt x="72" y="1453"/>
                  </a:lnTo>
                  <a:lnTo>
                    <a:pt x="72" y="1501"/>
                  </a:lnTo>
                  <a:lnTo>
                    <a:pt x="2394" y="870"/>
                  </a:lnTo>
                  <a:cubicBezTo>
                    <a:pt x="2406" y="822"/>
                    <a:pt x="2406" y="786"/>
                    <a:pt x="2430" y="751"/>
                  </a:cubicBezTo>
                  <a:lnTo>
                    <a:pt x="2430" y="751"/>
                  </a:lnTo>
                  <a:lnTo>
                    <a:pt x="180" y="137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9"/>
            <p:cNvSpPr/>
            <p:nvPr/>
          </p:nvSpPr>
          <p:spPr>
            <a:xfrm rot="2700000">
              <a:off x="3040989" y="5126999"/>
              <a:ext cx="62137" cy="40810"/>
            </a:xfrm>
            <a:custGeom>
              <a:avLst/>
              <a:gdLst/>
              <a:ahLst/>
              <a:cxnLst/>
              <a:rect l="l" t="t" r="r" b="b"/>
              <a:pathLst>
                <a:path w="1180" h="775" extrusionOk="0">
                  <a:moveTo>
                    <a:pt x="239" y="1"/>
                  </a:moveTo>
                  <a:lnTo>
                    <a:pt x="239" y="1"/>
                  </a:lnTo>
                  <a:cubicBezTo>
                    <a:pt x="203" y="25"/>
                    <a:pt x="168" y="72"/>
                    <a:pt x="120" y="96"/>
                  </a:cubicBezTo>
                  <a:lnTo>
                    <a:pt x="1" y="775"/>
                  </a:lnTo>
                  <a:lnTo>
                    <a:pt x="1" y="775"/>
                  </a:lnTo>
                  <a:lnTo>
                    <a:pt x="1180" y="560"/>
                  </a:lnTo>
                  <a:lnTo>
                    <a:pt x="1180" y="453"/>
                  </a:lnTo>
                  <a:lnTo>
                    <a:pt x="120" y="63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9"/>
            <p:cNvSpPr/>
            <p:nvPr/>
          </p:nvSpPr>
          <p:spPr>
            <a:xfrm rot="2700000">
              <a:off x="2987380" y="5136809"/>
              <a:ext cx="92205" cy="55818"/>
            </a:xfrm>
            <a:custGeom>
              <a:avLst/>
              <a:gdLst/>
              <a:ahLst/>
              <a:cxnLst/>
              <a:rect l="l" t="t" r="r" b="b"/>
              <a:pathLst>
                <a:path w="1751" h="1060" extrusionOk="0">
                  <a:moveTo>
                    <a:pt x="143" y="0"/>
                  </a:moveTo>
                  <a:lnTo>
                    <a:pt x="36" y="107"/>
                  </a:lnTo>
                  <a:lnTo>
                    <a:pt x="0" y="1060"/>
                  </a:lnTo>
                  <a:lnTo>
                    <a:pt x="1739" y="714"/>
                  </a:lnTo>
                  <a:cubicBezTo>
                    <a:pt x="1739" y="679"/>
                    <a:pt x="1739" y="643"/>
                    <a:pt x="1751" y="607"/>
                  </a:cubicBezTo>
                  <a:lnTo>
                    <a:pt x="1751" y="607"/>
                  </a:lnTo>
                  <a:lnTo>
                    <a:pt x="96" y="94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9"/>
            <p:cNvSpPr/>
            <p:nvPr/>
          </p:nvSpPr>
          <p:spPr>
            <a:xfrm rot="2700000">
              <a:off x="2673262" y="4608552"/>
              <a:ext cx="292201" cy="504097"/>
            </a:xfrm>
            <a:custGeom>
              <a:avLst/>
              <a:gdLst/>
              <a:ahLst/>
              <a:cxnLst/>
              <a:rect l="l" t="t" r="r" b="b"/>
              <a:pathLst>
                <a:path w="5549" h="9573" extrusionOk="0">
                  <a:moveTo>
                    <a:pt x="167" y="0"/>
                  </a:moveTo>
                  <a:cubicBezTo>
                    <a:pt x="167" y="0"/>
                    <a:pt x="0" y="393"/>
                    <a:pt x="250" y="1786"/>
                  </a:cubicBezTo>
                  <a:cubicBezTo>
                    <a:pt x="488" y="3203"/>
                    <a:pt x="1417" y="5489"/>
                    <a:pt x="2155" y="6703"/>
                  </a:cubicBezTo>
                  <a:cubicBezTo>
                    <a:pt x="2905" y="7918"/>
                    <a:pt x="4667" y="9573"/>
                    <a:pt x="4667" y="9573"/>
                  </a:cubicBezTo>
                  <a:cubicBezTo>
                    <a:pt x="5549" y="7430"/>
                    <a:pt x="4656" y="4870"/>
                    <a:pt x="3620" y="3155"/>
                  </a:cubicBezTo>
                  <a:cubicBezTo>
                    <a:pt x="2584" y="1441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9"/>
            <p:cNvSpPr/>
            <p:nvPr/>
          </p:nvSpPr>
          <p:spPr>
            <a:xfrm rot="2700000">
              <a:off x="2593920" y="4575426"/>
              <a:ext cx="285934" cy="742376"/>
            </a:xfrm>
            <a:custGeom>
              <a:avLst/>
              <a:gdLst/>
              <a:ahLst/>
              <a:cxnLst/>
              <a:rect l="l" t="t" r="r" b="b"/>
              <a:pathLst>
                <a:path w="5430" h="14098" extrusionOk="0">
                  <a:moveTo>
                    <a:pt x="24" y="0"/>
                  </a:moveTo>
                  <a:cubicBezTo>
                    <a:pt x="24" y="0"/>
                    <a:pt x="12" y="48"/>
                    <a:pt x="0" y="179"/>
                  </a:cubicBezTo>
                  <a:cubicBezTo>
                    <a:pt x="739" y="1238"/>
                    <a:pt x="2096" y="3262"/>
                    <a:pt x="3096" y="5406"/>
                  </a:cubicBezTo>
                  <a:cubicBezTo>
                    <a:pt x="3167" y="5548"/>
                    <a:pt x="3227" y="5715"/>
                    <a:pt x="3298" y="5858"/>
                  </a:cubicBezTo>
                  <a:cubicBezTo>
                    <a:pt x="3310" y="5906"/>
                    <a:pt x="3346" y="5953"/>
                    <a:pt x="3358" y="6001"/>
                  </a:cubicBezTo>
                  <a:lnTo>
                    <a:pt x="3537" y="6441"/>
                  </a:lnTo>
                  <a:cubicBezTo>
                    <a:pt x="3548" y="6489"/>
                    <a:pt x="3584" y="6549"/>
                    <a:pt x="3596" y="6596"/>
                  </a:cubicBezTo>
                  <a:cubicBezTo>
                    <a:pt x="3656" y="6739"/>
                    <a:pt x="3703" y="6894"/>
                    <a:pt x="3763" y="7025"/>
                  </a:cubicBezTo>
                  <a:cubicBezTo>
                    <a:pt x="3775" y="7072"/>
                    <a:pt x="3810" y="7132"/>
                    <a:pt x="3822" y="7168"/>
                  </a:cubicBezTo>
                  <a:cubicBezTo>
                    <a:pt x="3882" y="7370"/>
                    <a:pt x="3953" y="7561"/>
                    <a:pt x="4001" y="7751"/>
                  </a:cubicBezTo>
                  <a:cubicBezTo>
                    <a:pt x="4049" y="7882"/>
                    <a:pt x="4072" y="8025"/>
                    <a:pt x="4120" y="8156"/>
                  </a:cubicBezTo>
                  <a:cubicBezTo>
                    <a:pt x="4132" y="8204"/>
                    <a:pt x="4132" y="8227"/>
                    <a:pt x="4144" y="8275"/>
                  </a:cubicBezTo>
                  <a:cubicBezTo>
                    <a:pt x="4191" y="8406"/>
                    <a:pt x="4227" y="8513"/>
                    <a:pt x="4239" y="8608"/>
                  </a:cubicBezTo>
                  <a:cubicBezTo>
                    <a:pt x="4251" y="8644"/>
                    <a:pt x="4251" y="8692"/>
                    <a:pt x="4263" y="8727"/>
                  </a:cubicBezTo>
                  <a:cubicBezTo>
                    <a:pt x="4299" y="8811"/>
                    <a:pt x="4310" y="8918"/>
                    <a:pt x="4346" y="9001"/>
                  </a:cubicBezTo>
                  <a:cubicBezTo>
                    <a:pt x="4358" y="9037"/>
                    <a:pt x="4358" y="9085"/>
                    <a:pt x="4370" y="9108"/>
                  </a:cubicBezTo>
                  <a:lnTo>
                    <a:pt x="4465" y="9466"/>
                  </a:lnTo>
                  <a:cubicBezTo>
                    <a:pt x="5156" y="12347"/>
                    <a:pt x="5215" y="14073"/>
                    <a:pt x="5215" y="14097"/>
                  </a:cubicBezTo>
                  <a:lnTo>
                    <a:pt x="5430" y="14097"/>
                  </a:lnTo>
                  <a:cubicBezTo>
                    <a:pt x="5430" y="14073"/>
                    <a:pt x="5370" y="12145"/>
                    <a:pt x="4549" y="8977"/>
                  </a:cubicBezTo>
                  <a:cubicBezTo>
                    <a:pt x="4549" y="8954"/>
                    <a:pt x="4549" y="8942"/>
                    <a:pt x="4537" y="8930"/>
                  </a:cubicBezTo>
                  <a:cubicBezTo>
                    <a:pt x="4501" y="8823"/>
                    <a:pt x="4477" y="8704"/>
                    <a:pt x="4441" y="8608"/>
                  </a:cubicBezTo>
                  <a:cubicBezTo>
                    <a:pt x="4441" y="8573"/>
                    <a:pt x="4430" y="8561"/>
                    <a:pt x="4430" y="8525"/>
                  </a:cubicBezTo>
                  <a:lnTo>
                    <a:pt x="4346" y="8215"/>
                  </a:lnTo>
                  <a:cubicBezTo>
                    <a:pt x="4322" y="8192"/>
                    <a:pt x="4322" y="8156"/>
                    <a:pt x="4310" y="8120"/>
                  </a:cubicBezTo>
                  <a:cubicBezTo>
                    <a:pt x="4287" y="7989"/>
                    <a:pt x="4239" y="7858"/>
                    <a:pt x="4191" y="7727"/>
                  </a:cubicBezTo>
                  <a:lnTo>
                    <a:pt x="4013" y="7144"/>
                  </a:lnTo>
                  <a:cubicBezTo>
                    <a:pt x="4001" y="7084"/>
                    <a:pt x="3965" y="7037"/>
                    <a:pt x="3953" y="6977"/>
                  </a:cubicBezTo>
                  <a:cubicBezTo>
                    <a:pt x="3906" y="6834"/>
                    <a:pt x="3846" y="6680"/>
                    <a:pt x="3787" y="6549"/>
                  </a:cubicBezTo>
                  <a:cubicBezTo>
                    <a:pt x="3775" y="6489"/>
                    <a:pt x="3751" y="6441"/>
                    <a:pt x="3727" y="6382"/>
                  </a:cubicBezTo>
                  <a:lnTo>
                    <a:pt x="3548" y="5941"/>
                  </a:lnTo>
                  <a:cubicBezTo>
                    <a:pt x="3537" y="5894"/>
                    <a:pt x="3513" y="5846"/>
                    <a:pt x="3489" y="5787"/>
                  </a:cubicBezTo>
                  <a:cubicBezTo>
                    <a:pt x="3429" y="5644"/>
                    <a:pt x="3358" y="5489"/>
                    <a:pt x="3287" y="5322"/>
                  </a:cubicBezTo>
                  <a:cubicBezTo>
                    <a:pt x="3275" y="5310"/>
                    <a:pt x="3275" y="5298"/>
                    <a:pt x="3251" y="5287"/>
                  </a:cubicBezTo>
                  <a:cubicBezTo>
                    <a:pt x="2251" y="3155"/>
                    <a:pt x="941" y="1155"/>
                    <a:pt x="191" y="107"/>
                  </a:cubicBezTo>
                  <a:cubicBezTo>
                    <a:pt x="84" y="48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9"/>
            <p:cNvSpPr/>
            <p:nvPr/>
          </p:nvSpPr>
          <p:spPr>
            <a:xfrm rot="2700000">
              <a:off x="2793940" y="4718131"/>
              <a:ext cx="116006" cy="84095"/>
            </a:xfrm>
            <a:custGeom>
              <a:avLst/>
              <a:gdLst/>
              <a:ahLst/>
              <a:cxnLst/>
              <a:rect l="l" t="t" r="r" b="b"/>
              <a:pathLst>
                <a:path w="2203" h="1597" extrusionOk="0">
                  <a:moveTo>
                    <a:pt x="2120" y="1"/>
                  </a:moveTo>
                  <a:lnTo>
                    <a:pt x="1679" y="1489"/>
                  </a:lnTo>
                  <a:lnTo>
                    <a:pt x="0" y="1430"/>
                  </a:lnTo>
                  <a:lnTo>
                    <a:pt x="0" y="1430"/>
                  </a:lnTo>
                  <a:cubicBezTo>
                    <a:pt x="12" y="1465"/>
                    <a:pt x="24" y="1501"/>
                    <a:pt x="36" y="1537"/>
                  </a:cubicBezTo>
                  <a:lnTo>
                    <a:pt x="1762" y="1596"/>
                  </a:lnTo>
                  <a:lnTo>
                    <a:pt x="2203" y="96"/>
                  </a:lnTo>
                  <a:cubicBezTo>
                    <a:pt x="2167" y="60"/>
                    <a:pt x="2143" y="37"/>
                    <a:pt x="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9"/>
            <p:cNvSpPr/>
            <p:nvPr/>
          </p:nvSpPr>
          <p:spPr>
            <a:xfrm rot="2700000">
              <a:off x="2821060" y="4662993"/>
              <a:ext cx="89730" cy="67139"/>
            </a:xfrm>
            <a:custGeom>
              <a:avLst/>
              <a:gdLst/>
              <a:ahLst/>
              <a:cxnLst/>
              <a:rect l="l" t="t" r="r" b="b"/>
              <a:pathLst>
                <a:path w="1704" h="1275" extrusionOk="0">
                  <a:moveTo>
                    <a:pt x="1620" y="1"/>
                  </a:moveTo>
                  <a:lnTo>
                    <a:pt x="1501" y="1156"/>
                  </a:lnTo>
                  <a:lnTo>
                    <a:pt x="1" y="798"/>
                  </a:lnTo>
                  <a:lnTo>
                    <a:pt x="1" y="798"/>
                  </a:lnTo>
                  <a:cubicBezTo>
                    <a:pt x="12" y="822"/>
                    <a:pt x="12" y="870"/>
                    <a:pt x="24" y="918"/>
                  </a:cubicBezTo>
                  <a:lnTo>
                    <a:pt x="1572" y="1275"/>
                  </a:lnTo>
                  <a:lnTo>
                    <a:pt x="1703" y="84"/>
                  </a:lnTo>
                  <a:cubicBezTo>
                    <a:pt x="1679" y="48"/>
                    <a:pt x="1644" y="25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9"/>
            <p:cNvSpPr/>
            <p:nvPr/>
          </p:nvSpPr>
          <p:spPr>
            <a:xfrm rot="2700000">
              <a:off x="2850192" y="4620272"/>
              <a:ext cx="55818" cy="50183"/>
            </a:xfrm>
            <a:custGeom>
              <a:avLst/>
              <a:gdLst/>
              <a:ahLst/>
              <a:cxnLst/>
              <a:rect l="l" t="t" r="r" b="b"/>
              <a:pathLst>
                <a:path w="1060" h="953" extrusionOk="0">
                  <a:moveTo>
                    <a:pt x="953" y="0"/>
                  </a:moveTo>
                  <a:lnTo>
                    <a:pt x="953" y="798"/>
                  </a:lnTo>
                  <a:lnTo>
                    <a:pt x="0" y="453"/>
                  </a:lnTo>
                  <a:lnTo>
                    <a:pt x="0" y="453"/>
                  </a:lnTo>
                  <a:cubicBezTo>
                    <a:pt x="0" y="500"/>
                    <a:pt x="24" y="548"/>
                    <a:pt x="24" y="572"/>
                  </a:cubicBezTo>
                  <a:lnTo>
                    <a:pt x="1060" y="953"/>
                  </a:lnTo>
                  <a:lnTo>
                    <a:pt x="1060" y="72"/>
                  </a:lnTo>
                  <a:cubicBezTo>
                    <a:pt x="1036" y="36"/>
                    <a:pt x="988" y="24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9"/>
            <p:cNvSpPr/>
            <p:nvPr/>
          </p:nvSpPr>
          <p:spPr>
            <a:xfrm rot="2700000">
              <a:off x="2768016" y="4780986"/>
              <a:ext cx="131066" cy="90941"/>
            </a:xfrm>
            <a:custGeom>
              <a:avLst/>
              <a:gdLst/>
              <a:ahLst/>
              <a:cxnLst/>
              <a:rect l="l" t="t" r="r" b="b"/>
              <a:pathLst>
                <a:path w="2489" h="1727" extrusionOk="0">
                  <a:moveTo>
                    <a:pt x="2429" y="0"/>
                  </a:moveTo>
                  <a:lnTo>
                    <a:pt x="1822" y="1608"/>
                  </a:lnTo>
                  <a:lnTo>
                    <a:pt x="0" y="1608"/>
                  </a:lnTo>
                  <a:cubicBezTo>
                    <a:pt x="12" y="1643"/>
                    <a:pt x="36" y="1679"/>
                    <a:pt x="48" y="1715"/>
                  </a:cubicBezTo>
                  <a:lnTo>
                    <a:pt x="1881" y="1715"/>
                  </a:lnTo>
                  <a:lnTo>
                    <a:pt x="1881" y="1727"/>
                  </a:lnTo>
                  <a:lnTo>
                    <a:pt x="2489" y="119"/>
                  </a:lnTo>
                  <a:cubicBezTo>
                    <a:pt x="2477" y="72"/>
                    <a:pt x="2441" y="48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9"/>
            <p:cNvSpPr/>
            <p:nvPr/>
          </p:nvSpPr>
          <p:spPr>
            <a:xfrm rot="2700000">
              <a:off x="2719094" y="4959996"/>
              <a:ext cx="107897" cy="65875"/>
            </a:xfrm>
            <a:custGeom>
              <a:avLst/>
              <a:gdLst/>
              <a:ahLst/>
              <a:cxnLst/>
              <a:rect l="l" t="t" r="r" b="b"/>
              <a:pathLst>
                <a:path w="2049" h="1251" extrusionOk="0">
                  <a:moveTo>
                    <a:pt x="2024" y="0"/>
                  </a:moveTo>
                  <a:lnTo>
                    <a:pt x="1286" y="1155"/>
                  </a:lnTo>
                  <a:lnTo>
                    <a:pt x="0" y="1155"/>
                  </a:lnTo>
                  <a:cubicBezTo>
                    <a:pt x="24" y="1179"/>
                    <a:pt x="60" y="1227"/>
                    <a:pt x="84" y="1251"/>
                  </a:cubicBezTo>
                  <a:lnTo>
                    <a:pt x="1346" y="1251"/>
                  </a:lnTo>
                  <a:lnTo>
                    <a:pt x="2048" y="155"/>
                  </a:lnTo>
                  <a:cubicBezTo>
                    <a:pt x="2036" y="108"/>
                    <a:pt x="2036" y="48"/>
                    <a:pt x="20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9"/>
            <p:cNvSpPr/>
            <p:nvPr/>
          </p:nvSpPr>
          <p:spPr>
            <a:xfrm rot="2700000">
              <a:off x="2738864" y="4861598"/>
              <a:ext cx="134858" cy="85359"/>
            </a:xfrm>
            <a:custGeom>
              <a:avLst/>
              <a:gdLst/>
              <a:ahLst/>
              <a:cxnLst/>
              <a:rect l="l" t="t" r="r" b="b"/>
              <a:pathLst>
                <a:path w="2561" h="1621" extrusionOk="0">
                  <a:moveTo>
                    <a:pt x="2512" y="1"/>
                  </a:moveTo>
                  <a:lnTo>
                    <a:pt x="1750" y="1441"/>
                  </a:lnTo>
                  <a:lnTo>
                    <a:pt x="0" y="1513"/>
                  </a:lnTo>
                  <a:cubicBezTo>
                    <a:pt x="12" y="1549"/>
                    <a:pt x="24" y="1584"/>
                    <a:pt x="60" y="1620"/>
                  </a:cubicBezTo>
                  <a:lnTo>
                    <a:pt x="1786" y="1561"/>
                  </a:lnTo>
                  <a:lnTo>
                    <a:pt x="1810" y="1549"/>
                  </a:lnTo>
                  <a:lnTo>
                    <a:pt x="2560" y="132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9"/>
            <p:cNvSpPr/>
            <p:nvPr/>
          </p:nvSpPr>
          <p:spPr>
            <a:xfrm rot="2700000">
              <a:off x="1304837" y="4857279"/>
              <a:ext cx="375611" cy="712097"/>
            </a:xfrm>
            <a:custGeom>
              <a:avLst/>
              <a:gdLst/>
              <a:ahLst/>
              <a:cxnLst/>
              <a:rect l="l" t="t" r="r" b="b"/>
              <a:pathLst>
                <a:path w="7133" h="13523" extrusionOk="0">
                  <a:moveTo>
                    <a:pt x="6572" y="0"/>
                  </a:moveTo>
                  <a:cubicBezTo>
                    <a:pt x="6253" y="0"/>
                    <a:pt x="5686" y="519"/>
                    <a:pt x="4632" y="1545"/>
                  </a:cubicBezTo>
                  <a:cubicBezTo>
                    <a:pt x="3358" y="2759"/>
                    <a:pt x="1310" y="5915"/>
                    <a:pt x="655" y="8629"/>
                  </a:cubicBezTo>
                  <a:cubicBezTo>
                    <a:pt x="0" y="11332"/>
                    <a:pt x="477" y="13451"/>
                    <a:pt x="477" y="13451"/>
                  </a:cubicBezTo>
                  <a:cubicBezTo>
                    <a:pt x="493" y="13500"/>
                    <a:pt x="533" y="13522"/>
                    <a:pt x="592" y="13522"/>
                  </a:cubicBezTo>
                  <a:cubicBezTo>
                    <a:pt x="1139" y="13522"/>
                    <a:pt x="3362" y="11578"/>
                    <a:pt x="4168" y="10439"/>
                  </a:cubicBezTo>
                  <a:cubicBezTo>
                    <a:pt x="5061" y="9177"/>
                    <a:pt x="6477" y="6343"/>
                    <a:pt x="6799" y="4343"/>
                  </a:cubicBezTo>
                  <a:cubicBezTo>
                    <a:pt x="7132" y="2343"/>
                    <a:pt x="7049" y="545"/>
                    <a:pt x="6799" y="140"/>
                  </a:cubicBezTo>
                  <a:cubicBezTo>
                    <a:pt x="6741" y="47"/>
                    <a:pt x="6668" y="0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9"/>
            <p:cNvSpPr/>
            <p:nvPr/>
          </p:nvSpPr>
          <p:spPr>
            <a:xfrm rot="2700000">
              <a:off x="1384293" y="4722970"/>
              <a:ext cx="384405" cy="892768"/>
            </a:xfrm>
            <a:custGeom>
              <a:avLst/>
              <a:gdLst/>
              <a:ahLst/>
              <a:cxnLst/>
              <a:rect l="l" t="t" r="r" b="b"/>
              <a:pathLst>
                <a:path w="7300" h="16954" extrusionOk="0">
                  <a:moveTo>
                    <a:pt x="7121" y="0"/>
                  </a:moveTo>
                  <a:cubicBezTo>
                    <a:pt x="6907" y="1048"/>
                    <a:pt x="6549" y="2250"/>
                    <a:pt x="6168" y="3441"/>
                  </a:cubicBezTo>
                  <a:cubicBezTo>
                    <a:pt x="6049" y="3786"/>
                    <a:pt x="5930" y="4143"/>
                    <a:pt x="5799" y="4477"/>
                  </a:cubicBezTo>
                  <a:lnTo>
                    <a:pt x="5799" y="4501"/>
                  </a:lnTo>
                  <a:cubicBezTo>
                    <a:pt x="5740" y="4655"/>
                    <a:pt x="5680" y="4834"/>
                    <a:pt x="5597" y="5001"/>
                  </a:cubicBezTo>
                  <a:cubicBezTo>
                    <a:pt x="5585" y="5036"/>
                    <a:pt x="5573" y="5072"/>
                    <a:pt x="5561" y="5108"/>
                  </a:cubicBezTo>
                  <a:cubicBezTo>
                    <a:pt x="5502" y="5239"/>
                    <a:pt x="5454" y="5394"/>
                    <a:pt x="5394" y="5525"/>
                  </a:cubicBezTo>
                  <a:cubicBezTo>
                    <a:pt x="5383" y="5584"/>
                    <a:pt x="5347" y="5632"/>
                    <a:pt x="5335" y="5691"/>
                  </a:cubicBezTo>
                  <a:cubicBezTo>
                    <a:pt x="5287" y="5810"/>
                    <a:pt x="5240" y="5929"/>
                    <a:pt x="5180" y="6048"/>
                  </a:cubicBezTo>
                  <a:cubicBezTo>
                    <a:pt x="5156" y="6120"/>
                    <a:pt x="5121" y="6179"/>
                    <a:pt x="5097" y="6251"/>
                  </a:cubicBezTo>
                  <a:lnTo>
                    <a:pt x="4966" y="6560"/>
                  </a:lnTo>
                  <a:lnTo>
                    <a:pt x="4871" y="6787"/>
                  </a:lnTo>
                  <a:cubicBezTo>
                    <a:pt x="4823" y="6894"/>
                    <a:pt x="4799" y="6977"/>
                    <a:pt x="4751" y="7084"/>
                  </a:cubicBezTo>
                  <a:cubicBezTo>
                    <a:pt x="4728" y="7156"/>
                    <a:pt x="4692" y="7251"/>
                    <a:pt x="4644" y="7322"/>
                  </a:cubicBezTo>
                  <a:cubicBezTo>
                    <a:pt x="4609" y="7418"/>
                    <a:pt x="4573" y="7513"/>
                    <a:pt x="4525" y="7608"/>
                  </a:cubicBezTo>
                  <a:cubicBezTo>
                    <a:pt x="4501" y="7692"/>
                    <a:pt x="4454" y="7775"/>
                    <a:pt x="4430" y="7858"/>
                  </a:cubicBezTo>
                  <a:cubicBezTo>
                    <a:pt x="2656" y="11978"/>
                    <a:pt x="620" y="15752"/>
                    <a:pt x="1" y="16883"/>
                  </a:cubicBezTo>
                  <a:cubicBezTo>
                    <a:pt x="26" y="16933"/>
                    <a:pt x="62" y="16954"/>
                    <a:pt x="122" y="16954"/>
                  </a:cubicBezTo>
                  <a:cubicBezTo>
                    <a:pt x="149" y="16954"/>
                    <a:pt x="179" y="16950"/>
                    <a:pt x="215" y="16943"/>
                  </a:cubicBezTo>
                  <a:cubicBezTo>
                    <a:pt x="858" y="15776"/>
                    <a:pt x="2823" y="12133"/>
                    <a:pt x="4549" y="8108"/>
                  </a:cubicBezTo>
                  <a:cubicBezTo>
                    <a:pt x="4585" y="8025"/>
                    <a:pt x="4632" y="7918"/>
                    <a:pt x="4668" y="7834"/>
                  </a:cubicBezTo>
                  <a:cubicBezTo>
                    <a:pt x="4680" y="7787"/>
                    <a:pt x="4692" y="7751"/>
                    <a:pt x="4704" y="7715"/>
                  </a:cubicBezTo>
                  <a:cubicBezTo>
                    <a:pt x="4799" y="7572"/>
                    <a:pt x="4847" y="7442"/>
                    <a:pt x="4906" y="7311"/>
                  </a:cubicBezTo>
                  <a:cubicBezTo>
                    <a:pt x="4918" y="7263"/>
                    <a:pt x="4930" y="7239"/>
                    <a:pt x="4954" y="7191"/>
                  </a:cubicBezTo>
                  <a:cubicBezTo>
                    <a:pt x="5013" y="7061"/>
                    <a:pt x="5073" y="6906"/>
                    <a:pt x="5132" y="6775"/>
                  </a:cubicBezTo>
                  <a:cubicBezTo>
                    <a:pt x="5144" y="6739"/>
                    <a:pt x="5156" y="6703"/>
                    <a:pt x="5168" y="6668"/>
                  </a:cubicBezTo>
                  <a:cubicBezTo>
                    <a:pt x="5228" y="6537"/>
                    <a:pt x="5287" y="6382"/>
                    <a:pt x="5335" y="6251"/>
                  </a:cubicBezTo>
                  <a:cubicBezTo>
                    <a:pt x="5347" y="6227"/>
                    <a:pt x="5371" y="6191"/>
                    <a:pt x="5383" y="6144"/>
                  </a:cubicBezTo>
                  <a:cubicBezTo>
                    <a:pt x="5442" y="6001"/>
                    <a:pt x="5502" y="5870"/>
                    <a:pt x="5537" y="5715"/>
                  </a:cubicBezTo>
                  <a:lnTo>
                    <a:pt x="5585" y="5632"/>
                  </a:lnTo>
                  <a:cubicBezTo>
                    <a:pt x="5644" y="5477"/>
                    <a:pt x="5692" y="5346"/>
                    <a:pt x="5752" y="5191"/>
                  </a:cubicBezTo>
                  <a:cubicBezTo>
                    <a:pt x="5764" y="5167"/>
                    <a:pt x="5775" y="5132"/>
                    <a:pt x="5775" y="5108"/>
                  </a:cubicBezTo>
                  <a:cubicBezTo>
                    <a:pt x="5835" y="4953"/>
                    <a:pt x="5883" y="4810"/>
                    <a:pt x="5942" y="4679"/>
                  </a:cubicBezTo>
                  <a:cubicBezTo>
                    <a:pt x="5954" y="4644"/>
                    <a:pt x="5954" y="4620"/>
                    <a:pt x="5978" y="4584"/>
                  </a:cubicBezTo>
                  <a:cubicBezTo>
                    <a:pt x="6037" y="4441"/>
                    <a:pt x="6073" y="4286"/>
                    <a:pt x="6133" y="4155"/>
                  </a:cubicBezTo>
                  <a:cubicBezTo>
                    <a:pt x="6156" y="4120"/>
                    <a:pt x="6156" y="4096"/>
                    <a:pt x="6168" y="4084"/>
                  </a:cubicBezTo>
                  <a:cubicBezTo>
                    <a:pt x="6216" y="3929"/>
                    <a:pt x="6275" y="3786"/>
                    <a:pt x="6311" y="3632"/>
                  </a:cubicBezTo>
                  <a:cubicBezTo>
                    <a:pt x="6311" y="3620"/>
                    <a:pt x="6335" y="3584"/>
                    <a:pt x="6335" y="3572"/>
                  </a:cubicBezTo>
                  <a:cubicBezTo>
                    <a:pt x="6752" y="2358"/>
                    <a:pt x="7073" y="1072"/>
                    <a:pt x="7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9"/>
            <p:cNvSpPr/>
            <p:nvPr/>
          </p:nvSpPr>
          <p:spPr>
            <a:xfrm rot="2700000">
              <a:off x="1203480" y="5251727"/>
              <a:ext cx="152393" cy="88413"/>
            </a:xfrm>
            <a:custGeom>
              <a:avLst/>
              <a:gdLst/>
              <a:ahLst/>
              <a:cxnLst/>
              <a:rect l="l" t="t" r="r" b="b"/>
              <a:pathLst>
                <a:path w="2894" h="1679" extrusionOk="0">
                  <a:moveTo>
                    <a:pt x="2096" y="0"/>
                  </a:moveTo>
                  <a:lnTo>
                    <a:pt x="12" y="310"/>
                  </a:lnTo>
                  <a:cubicBezTo>
                    <a:pt x="12" y="345"/>
                    <a:pt x="1" y="381"/>
                    <a:pt x="1" y="417"/>
                  </a:cubicBezTo>
                  <a:lnTo>
                    <a:pt x="2037" y="119"/>
                  </a:lnTo>
                  <a:lnTo>
                    <a:pt x="2810" y="1679"/>
                  </a:lnTo>
                  <a:lnTo>
                    <a:pt x="2894" y="1608"/>
                  </a:lnTo>
                  <a:lnTo>
                    <a:pt x="2120" y="24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9"/>
            <p:cNvSpPr/>
            <p:nvPr/>
          </p:nvSpPr>
          <p:spPr>
            <a:xfrm rot="2700000">
              <a:off x="1231581" y="5231295"/>
              <a:ext cx="176879" cy="99155"/>
            </a:xfrm>
            <a:custGeom>
              <a:avLst/>
              <a:gdLst/>
              <a:ahLst/>
              <a:cxnLst/>
              <a:rect l="l" t="t" r="r" b="b"/>
              <a:pathLst>
                <a:path w="3359" h="1883" extrusionOk="0">
                  <a:moveTo>
                    <a:pt x="2406" y="1"/>
                  </a:moveTo>
                  <a:lnTo>
                    <a:pt x="13" y="358"/>
                  </a:lnTo>
                  <a:cubicBezTo>
                    <a:pt x="13" y="382"/>
                    <a:pt x="1" y="429"/>
                    <a:pt x="1" y="453"/>
                  </a:cubicBezTo>
                  <a:lnTo>
                    <a:pt x="2346" y="120"/>
                  </a:lnTo>
                  <a:lnTo>
                    <a:pt x="3287" y="1882"/>
                  </a:lnTo>
                  <a:cubicBezTo>
                    <a:pt x="3323" y="1858"/>
                    <a:pt x="3334" y="1822"/>
                    <a:pt x="3358" y="1799"/>
                  </a:cubicBezTo>
                  <a:lnTo>
                    <a:pt x="2430" y="37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9"/>
            <p:cNvSpPr/>
            <p:nvPr/>
          </p:nvSpPr>
          <p:spPr>
            <a:xfrm rot="2700000">
              <a:off x="1264090" y="5214483"/>
              <a:ext cx="195678" cy="102210"/>
            </a:xfrm>
            <a:custGeom>
              <a:avLst/>
              <a:gdLst/>
              <a:ahLst/>
              <a:cxnLst/>
              <a:rect l="l" t="t" r="r" b="b"/>
              <a:pathLst>
                <a:path w="3716" h="1941" extrusionOk="0">
                  <a:moveTo>
                    <a:pt x="2620" y="0"/>
                  </a:moveTo>
                  <a:lnTo>
                    <a:pt x="24" y="262"/>
                  </a:lnTo>
                  <a:cubicBezTo>
                    <a:pt x="12" y="286"/>
                    <a:pt x="12" y="333"/>
                    <a:pt x="0" y="357"/>
                  </a:cubicBezTo>
                  <a:lnTo>
                    <a:pt x="2560" y="107"/>
                  </a:lnTo>
                  <a:lnTo>
                    <a:pt x="3656" y="1941"/>
                  </a:lnTo>
                  <a:cubicBezTo>
                    <a:pt x="3679" y="1905"/>
                    <a:pt x="3703" y="1881"/>
                    <a:pt x="3715" y="1846"/>
                  </a:cubicBezTo>
                  <a:lnTo>
                    <a:pt x="2632" y="3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9"/>
            <p:cNvSpPr/>
            <p:nvPr/>
          </p:nvSpPr>
          <p:spPr>
            <a:xfrm rot="2700000">
              <a:off x="1147684" y="5304971"/>
              <a:ext cx="64032" cy="53343"/>
            </a:xfrm>
            <a:custGeom>
              <a:avLst/>
              <a:gdLst/>
              <a:ahLst/>
              <a:cxnLst/>
              <a:rect l="l" t="t" r="r" b="b"/>
              <a:pathLst>
                <a:path w="1216" h="1013" extrusionOk="0">
                  <a:moveTo>
                    <a:pt x="1013" y="0"/>
                  </a:moveTo>
                  <a:lnTo>
                    <a:pt x="1" y="334"/>
                  </a:lnTo>
                  <a:cubicBezTo>
                    <a:pt x="1" y="357"/>
                    <a:pt x="1" y="405"/>
                    <a:pt x="13" y="429"/>
                  </a:cubicBezTo>
                  <a:lnTo>
                    <a:pt x="929" y="131"/>
                  </a:lnTo>
                  <a:lnTo>
                    <a:pt x="1132" y="1012"/>
                  </a:lnTo>
                  <a:cubicBezTo>
                    <a:pt x="1156" y="1000"/>
                    <a:pt x="1191" y="965"/>
                    <a:pt x="1215" y="941"/>
                  </a:cubicBezTo>
                  <a:lnTo>
                    <a:pt x="1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9"/>
            <p:cNvSpPr/>
            <p:nvPr/>
          </p:nvSpPr>
          <p:spPr>
            <a:xfrm rot="2700000">
              <a:off x="1183683" y="5265194"/>
              <a:ext cx="125485" cy="82779"/>
            </a:xfrm>
            <a:custGeom>
              <a:avLst/>
              <a:gdLst/>
              <a:ahLst/>
              <a:cxnLst/>
              <a:rect l="l" t="t" r="r" b="b"/>
              <a:pathLst>
                <a:path w="2383" h="1572" extrusionOk="0">
                  <a:moveTo>
                    <a:pt x="1834" y="0"/>
                  </a:moveTo>
                  <a:lnTo>
                    <a:pt x="1" y="333"/>
                  </a:lnTo>
                  <a:lnTo>
                    <a:pt x="1" y="441"/>
                  </a:lnTo>
                  <a:lnTo>
                    <a:pt x="1763" y="95"/>
                  </a:lnTo>
                  <a:lnTo>
                    <a:pt x="2299" y="1572"/>
                  </a:lnTo>
                  <a:cubicBezTo>
                    <a:pt x="2323" y="1548"/>
                    <a:pt x="2358" y="1524"/>
                    <a:pt x="2382" y="1500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9"/>
            <p:cNvSpPr/>
            <p:nvPr/>
          </p:nvSpPr>
          <p:spPr>
            <a:xfrm rot="2700000">
              <a:off x="1301277" y="5195088"/>
              <a:ext cx="208211" cy="107265"/>
            </a:xfrm>
            <a:custGeom>
              <a:avLst/>
              <a:gdLst/>
              <a:ahLst/>
              <a:cxnLst/>
              <a:rect l="l" t="t" r="r" b="b"/>
              <a:pathLst>
                <a:path w="3954" h="2037" extrusionOk="0">
                  <a:moveTo>
                    <a:pt x="2786" y="1"/>
                  </a:moveTo>
                  <a:lnTo>
                    <a:pt x="24" y="287"/>
                  </a:lnTo>
                  <a:cubicBezTo>
                    <a:pt x="12" y="310"/>
                    <a:pt x="0" y="358"/>
                    <a:pt x="0" y="382"/>
                  </a:cubicBezTo>
                  <a:lnTo>
                    <a:pt x="2739" y="108"/>
                  </a:lnTo>
                  <a:lnTo>
                    <a:pt x="3894" y="2037"/>
                  </a:lnTo>
                  <a:cubicBezTo>
                    <a:pt x="3918" y="2013"/>
                    <a:pt x="3941" y="1965"/>
                    <a:pt x="3953" y="1930"/>
                  </a:cubicBezTo>
                  <a:lnTo>
                    <a:pt x="2810" y="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9"/>
            <p:cNvSpPr/>
            <p:nvPr/>
          </p:nvSpPr>
          <p:spPr>
            <a:xfrm rot="2700000">
              <a:off x="1164105" y="5284101"/>
              <a:ext cx="95943" cy="70246"/>
            </a:xfrm>
            <a:custGeom>
              <a:avLst/>
              <a:gdLst/>
              <a:ahLst/>
              <a:cxnLst/>
              <a:rect l="l" t="t" r="r" b="b"/>
              <a:pathLst>
                <a:path w="1822" h="1334" extrusionOk="0">
                  <a:moveTo>
                    <a:pt x="1441" y="0"/>
                  </a:moveTo>
                  <a:lnTo>
                    <a:pt x="0" y="274"/>
                  </a:lnTo>
                  <a:lnTo>
                    <a:pt x="0" y="381"/>
                  </a:lnTo>
                  <a:lnTo>
                    <a:pt x="1369" y="119"/>
                  </a:lnTo>
                  <a:lnTo>
                    <a:pt x="1726" y="1334"/>
                  </a:lnTo>
                  <a:cubicBezTo>
                    <a:pt x="1762" y="1298"/>
                    <a:pt x="1786" y="1286"/>
                    <a:pt x="1822" y="1250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9"/>
            <p:cNvSpPr/>
            <p:nvPr/>
          </p:nvSpPr>
          <p:spPr>
            <a:xfrm rot="2700000">
              <a:off x="1345508" y="5183819"/>
              <a:ext cx="216373" cy="97892"/>
            </a:xfrm>
            <a:custGeom>
              <a:avLst/>
              <a:gdLst/>
              <a:ahLst/>
              <a:cxnLst/>
              <a:rect l="l" t="t" r="r" b="b"/>
              <a:pathLst>
                <a:path w="4109" h="1859" extrusionOk="0">
                  <a:moveTo>
                    <a:pt x="2799" y="1"/>
                  </a:moveTo>
                  <a:lnTo>
                    <a:pt x="48" y="120"/>
                  </a:lnTo>
                  <a:cubicBezTo>
                    <a:pt x="24" y="144"/>
                    <a:pt x="13" y="191"/>
                    <a:pt x="1" y="215"/>
                  </a:cubicBezTo>
                  <a:lnTo>
                    <a:pt x="2751" y="108"/>
                  </a:lnTo>
                  <a:lnTo>
                    <a:pt x="4061" y="1858"/>
                  </a:lnTo>
                  <a:cubicBezTo>
                    <a:pt x="4073" y="1823"/>
                    <a:pt x="4096" y="1787"/>
                    <a:pt x="4108" y="1751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9"/>
            <p:cNvSpPr/>
            <p:nvPr/>
          </p:nvSpPr>
          <p:spPr>
            <a:xfrm rot="2700000">
              <a:off x="1679379" y="5094767"/>
              <a:ext cx="134226" cy="47708"/>
            </a:xfrm>
            <a:custGeom>
              <a:avLst/>
              <a:gdLst/>
              <a:ahLst/>
              <a:cxnLst/>
              <a:rect l="l" t="t" r="r" b="b"/>
              <a:pathLst>
                <a:path w="2549" h="906" extrusionOk="0">
                  <a:moveTo>
                    <a:pt x="96" y="0"/>
                  </a:moveTo>
                  <a:lnTo>
                    <a:pt x="1" y="96"/>
                  </a:lnTo>
                  <a:lnTo>
                    <a:pt x="1596" y="310"/>
                  </a:lnTo>
                  <a:lnTo>
                    <a:pt x="2549" y="905"/>
                  </a:lnTo>
                  <a:lnTo>
                    <a:pt x="2549" y="786"/>
                  </a:lnTo>
                  <a:lnTo>
                    <a:pt x="1632" y="22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9"/>
            <p:cNvSpPr/>
            <p:nvPr/>
          </p:nvSpPr>
          <p:spPr>
            <a:xfrm rot="2700000">
              <a:off x="1603248" y="5111553"/>
              <a:ext cx="171245" cy="64664"/>
            </a:xfrm>
            <a:custGeom>
              <a:avLst/>
              <a:gdLst/>
              <a:ahLst/>
              <a:cxnLst/>
              <a:rect l="l" t="t" r="r" b="b"/>
              <a:pathLst>
                <a:path w="3252" h="1228" extrusionOk="0">
                  <a:moveTo>
                    <a:pt x="72" y="1"/>
                  </a:moveTo>
                  <a:cubicBezTo>
                    <a:pt x="48" y="36"/>
                    <a:pt x="36" y="60"/>
                    <a:pt x="1" y="84"/>
                  </a:cubicBezTo>
                  <a:lnTo>
                    <a:pt x="2013" y="346"/>
                  </a:lnTo>
                  <a:lnTo>
                    <a:pt x="3227" y="1227"/>
                  </a:lnTo>
                  <a:cubicBezTo>
                    <a:pt x="3227" y="1179"/>
                    <a:pt x="3251" y="1144"/>
                    <a:pt x="3251" y="1108"/>
                  </a:cubicBezTo>
                  <a:lnTo>
                    <a:pt x="2061" y="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9"/>
            <p:cNvSpPr/>
            <p:nvPr/>
          </p:nvSpPr>
          <p:spPr>
            <a:xfrm rot="2700000">
              <a:off x="1785477" y="5077894"/>
              <a:ext cx="69667" cy="25118"/>
            </a:xfrm>
            <a:custGeom>
              <a:avLst/>
              <a:gdLst/>
              <a:ahLst/>
              <a:cxnLst/>
              <a:rect l="l" t="t" r="r" b="b"/>
              <a:pathLst>
                <a:path w="1323" h="477" extrusionOk="0">
                  <a:moveTo>
                    <a:pt x="108" y="0"/>
                  </a:moveTo>
                  <a:cubicBezTo>
                    <a:pt x="72" y="24"/>
                    <a:pt x="25" y="60"/>
                    <a:pt x="1" y="84"/>
                  </a:cubicBezTo>
                  <a:lnTo>
                    <a:pt x="858" y="155"/>
                  </a:lnTo>
                  <a:lnTo>
                    <a:pt x="1323" y="477"/>
                  </a:lnTo>
                  <a:cubicBezTo>
                    <a:pt x="1323" y="429"/>
                    <a:pt x="1311" y="381"/>
                    <a:pt x="1311" y="334"/>
                  </a:cubicBezTo>
                  <a:lnTo>
                    <a:pt x="906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9"/>
            <p:cNvSpPr/>
            <p:nvPr/>
          </p:nvSpPr>
          <p:spPr>
            <a:xfrm rot="2700000">
              <a:off x="1393273" y="5173281"/>
              <a:ext cx="220111" cy="85306"/>
            </a:xfrm>
            <a:custGeom>
              <a:avLst/>
              <a:gdLst/>
              <a:ahLst/>
              <a:cxnLst/>
              <a:rect l="l" t="t" r="r" b="b"/>
              <a:pathLst>
                <a:path w="4180" h="1620" extrusionOk="0">
                  <a:moveTo>
                    <a:pt x="36" y="0"/>
                  </a:moveTo>
                  <a:cubicBezTo>
                    <a:pt x="24" y="24"/>
                    <a:pt x="12" y="72"/>
                    <a:pt x="0" y="95"/>
                  </a:cubicBezTo>
                  <a:lnTo>
                    <a:pt x="2656" y="202"/>
                  </a:lnTo>
                  <a:lnTo>
                    <a:pt x="4132" y="1619"/>
                  </a:lnTo>
                  <a:cubicBezTo>
                    <a:pt x="4144" y="1584"/>
                    <a:pt x="4168" y="1548"/>
                    <a:pt x="4180" y="1512"/>
                  </a:cubicBezTo>
                  <a:lnTo>
                    <a:pt x="2691" y="9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9"/>
            <p:cNvSpPr/>
            <p:nvPr/>
          </p:nvSpPr>
          <p:spPr>
            <a:xfrm rot="2700000">
              <a:off x="1524979" y="5134631"/>
              <a:ext cx="201892" cy="69035"/>
            </a:xfrm>
            <a:custGeom>
              <a:avLst/>
              <a:gdLst/>
              <a:ahLst/>
              <a:cxnLst/>
              <a:rect l="l" t="t" r="r" b="b"/>
              <a:pathLst>
                <a:path w="3834" h="1311" extrusionOk="0">
                  <a:moveTo>
                    <a:pt x="60" y="1"/>
                  </a:moveTo>
                  <a:cubicBezTo>
                    <a:pt x="36" y="36"/>
                    <a:pt x="12" y="60"/>
                    <a:pt x="0" y="108"/>
                  </a:cubicBezTo>
                  <a:lnTo>
                    <a:pt x="2381" y="239"/>
                  </a:lnTo>
                  <a:lnTo>
                    <a:pt x="3810" y="1310"/>
                  </a:lnTo>
                  <a:cubicBezTo>
                    <a:pt x="3822" y="1287"/>
                    <a:pt x="3822" y="1239"/>
                    <a:pt x="3834" y="1215"/>
                  </a:cubicBezTo>
                  <a:lnTo>
                    <a:pt x="2405" y="132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9"/>
            <p:cNvSpPr/>
            <p:nvPr/>
          </p:nvSpPr>
          <p:spPr>
            <a:xfrm rot="2700000">
              <a:off x="1462403" y="5147425"/>
              <a:ext cx="211318" cy="89098"/>
            </a:xfrm>
            <a:custGeom>
              <a:avLst/>
              <a:gdLst/>
              <a:ahLst/>
              <a:cxnLst/>
              <a:rect l="l" t="t" r="r" b="b"/>
              <a:pathLst>
                <a:path w="4013" h="1692" extrusionOk="0">
                  <a:moveTo>
                    <a:pt x="60" y="1"/>
                  </a:moveTo>
                  <a:cubicBezTo>
                    <a:pt x="48" y="36"/>
                    <a:pt x="24" y="60"/>
                    <a:pt x="0" y="108"/>
                  </a:cubicBezTo>
                  <a:lnTo>
                    <a:pt x="2489" y="382"/>
                  </a:lnTo>
                  <a:lnTo>
                    <a:pt x="3965" y="1691"/>
                  </a:lnTo>
                  <a:cubicBezTo>
                    <a:pt x="3977" y="1656"/>
                    <a:pt x="3989" y="1608"/>
                    <a:pt x="4013" y="1584"/>
                  </a:cubicBezTo>
                  <a:lnTo>
                    <a:pt x="2536" y="275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9"/>
            <p:cNvSpPr/>
            <p:nvPr/>
          </p:nvSpPr>
          <p:spPr>
            <a:xfrm rot="2700000">
              <a:off x="1024175" y="4619539"/>
              <a:ext cx="687348" cy="322795"/>
            </a:xfrm>
            <a:custGeom>
              <a:avLst/>
              <a:gdLst/>
              <a:ahLst/>
              <a:cxnLst/>
              <a:rect l="l" t="t" r="r" b="b"/>
              <a:pathLst>
                <a:path w="13053" h="6130" extrusionOk="0">
                  <a:moveTo>
                    <a:pt x="11745" y="1"/>
                  </a:moveTo>
                  <a:cubicBezTo>
                    <a:pt x="11426" y="1"/>
                    <a:pt x="11042" y="11"/>
                    <a:pt x="10585" y="26"/>
                  </a:cubicBezTo>
                  <a:cubicBezTo>
                    <a:pt x="8942" y="86"/>
                    <a:pt x="5501" y="967"/>
                    <a:pt x="3311" y="2455"/>
                  </a:cubicBezTo>
                  <a:cubicBezTo>
                    <a:pt x="1144" y="3943"/>
                    <a:pt x="132" y="5706"/>
                    <a:pt x="132" y="5706"/>
                  </a:cubicBezTo>
                  <a:cubicBezTo>
                    <a:pt x="1" y="5982"/>
                    <a:pt x="1160" y="6129"/>
                    <a:pt x="2403" y="6129"/>
                  </a:cubicBezTo>
                  <a:cubicBezTo>
                    <a:pt x="3197" y="6129"/>
                    <a:pt x="4025" y="6069"/>
                    <a:pt x="4573" y="5944"/>
                  </a:cubicBezTo>
                  <a:cubicBezTo>
                    <a:pt x="6025" y="5634"/>
                    <a:pt x="8799" y="4551"/>
                    <a:pt x="10311" y="3360"/>
                  </a:cubicBezTo>
                  <a:cubicBezTo>
                    <a:pt x="11812" y="2169"/>
                    <a:pt x="12907" y="872"/>
                    <a:pt x="12990" y="431"/>
                  </a:cubicBezTo>
                  <a:cubicBezTo>
                    <a:pt x="13053" y="93"/>
                    <a:pt x="12689" y="1"/>
                    <a:pt x="1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9"/>
            <p:cNvSpPr/>
            <p:nvPr/>
          </p:nvSpPr>
          <p:spPr>
            <a:xfrm rot="2700000">
              <a:off x="1049980" y="4582084"/>
              <a:ext cx="916043" cy="453335"/>
            </a:xfrm>
            <a:custGeom>
              <a:avLst/>
              <a:gdLst/>
              <a:ahLst/>
              <a:cxnLst/>
              <a:rect l="l" t="t" r="r" b="b"/>
              <a:pathLst>
                <a:path w="17396" h="8609" extrusionOk="0">
                  <a:moveTo>
                    <a:pt x="17121" y="0"/>
                  </a:moveTo>
                  <a:cubicBezTo>
                    <a:pt x="16335" y="715"/>
                    <a:pt x="13895" y="2369"/>
                    <a:pt x="12871" y="2953"/>
                  </a:cubicBezTo>
                  <a:cubicBezTo>
                    <a:pt x="12573" y="3120"/>
                    <a:pt x="12263" y="3274"/>
                    <a:pt x="11942" y="3441"/>
                  </a:cubicBezTo>
                  <a:lnTo>
                    <a:pt x="11930" y="3441"/>
                  </a:lnTo>
                  <a:cubicBezTo>
                    <a:pt x="11787" y="3512"/>
                    <a:pt x="11632" y="3608"/>
                    <a:pt x="11466" y="3679"/>
                  </a:cubicBezTo>
                  <a:lnTo>
                    <a:pt x="11382" y="3727"/>
                  </a:lnTo>
                  <a:cubicBezTo>
                    <a:pt x="11263" y="3786"/>
                    <a:pt x="11132" y="3858"/>
                    <a:pt x="11013" y="3917"/>
                  </a:cubicBezTo>
                  <a:cubicBezTo>
                    <a:pt x="10966" y="3953"/>
                    <a:pt x="10906" y="3965"/>
                    <a:pt x="10859" y="3989"/>
                  </a:cubicBezTo>
                  <a:cubicBezTo>
                    <a:pt x="10751" y="4048"/>
                    <a:pt x="10632" y="4096"/>
                    <a:pt x="10537" y="4155"/>
                  </a:cubicBezTo>
                  <a:cubicBezTo>
                    <a:pt x="10478" y="4191"/>
                    <a:pt x="10394" y="4215"/>
                    <a:pt x="10335" y="4251"/>
                  </a:cubicBezTo>
                  <a:cubicBezTo>
                    <a:pt x="10251" y="4286"/>
                    <a:pt x="10144" y="4334"/>
                    <a:pt x="10061" y="4382"/>
                  </a:cubicBezTo>
                  <a:cubicBezTo>
                    <a:pt x="9977" y="4405"/>
                    <a:pt x="9918" y="4441"/>
                    <a:pt x="9846" y="4489"/>
                  </a:cubicBezTo>
                  <a:lnTo>
                    <a:pt x="9585" y="4620"/>
                  </a:lnTo>
                  <a:cubicBezTo>
                    <a:pt x="9501" y="4644"/>
                    <a:pt x="9430" y="4691"/>
                    <a:pt x="9358" y="4727"/>
                  </a:cubicBezTo>
                  <a:cubicBezTo>
                    <a:pt x="9263" y="4763"/>
                    <a:pt x="9180" y="4798"/>
                    <a:pt x="9084" y="4846"/>
                  </a:cubicBezTo>
                  <a:cubicBezTo>
                    <a:pt x="9013" y="4870"/>
                    <a:pt x="8930" y="4917"/>
                    <a:pt x="8846" y="4941"/>
                  </a:cubicBezTo>
                  <a:cubicBezTo>
                    <a:pt x="5001" y="6691"/>
                    <a:pt x="1167" y="8037"/>
                    <a:pt x="24" y="8430"/>
                  </a:cubicBezTo>
                  <a:cubicBezTo>
                    <a:pt x="0" y="8489"/>
                    <a:pt x="36" y="8549"/>
                    <a:pt x="131" y="8608"/>
                  </a:cubicBezTo>
                  <a:cubicBezTo>
                    <a:pt x="1322" y="8204"/>
                    <a:pt x="5013" y="6894"/>
                    <a:pt x="8775" y="5215"/>
                  </a:cubicBezTo>
                  <a:cubicBezTo>
                    <a:pt x="8870" y="5167"/>
                    <a:pt x="8954" y="5120"/>
                    <a:pt x="9049" y="5096"/>
                  </a:cubicBezTo>
                  <a:cubicBezTo>
                    <a:pt x="9084" y="5084"/>
                    <a:pt x="9120" y="5060"/>
                    <a:pt x="9168" y="5048"/>
                  </a:cubicBezTo>
                  <a:cubicBezTo>
                    <a:pt x="9287" y="4989"/>
                    <a:pt x="9418" y="4929"/>
                    <a:pt x="9537" y="4870"/>
                  </a:cubicBezTo>
                  <a:cubicBezTo>
                    <a:pt x="9573" y="4858"/>
                    <a:pt x="9608" y="4846"/>
                    <a:pt x="9644" y="4822"/>
                  </a:cubicBezTo>
                  <a:cubicBezTo>
                    <a:pt x="9775" y="4763"/>
                    <a:pt x="9894" y="4703"/>
                    <a:pt x="10025" y="4644"/>
                  </a:cubicBezTo>
                  <a:lnTo>
                    <a:pt x="10120" y="4608"/>
                  </a:lnTo>
                  <a:cubicBezTo>
                    <a:pt x="10251" y="4548"/>
                    <a:pt x="10370" y="4489"/>
                    <a:pt x="10501" y="4405"/>
                  </a:cubicBezTo>
                  <a:lnTo>
                    <a:pt x="10597" y="4370"/>
                  </a:lnTo>
                  <a:cubicBezTo>
                    <a:pt x="10728" y="4310"/>
                    <a:pt x="10847" y="4227"/>
                    <a:pt x="10978" y="4167"/>
                  </a:cubicBezTo>
                  <a:lnTo>
                    <a:pt x="11073" y="4132"/>
                  </a:lnTo>
                  <a:cubicBezTo>
                    <a:pt x="11204" y="4072"/>
                    <a:pt x="11335" y="3989"/>
                    <a:pt x="11454" y="3929"/>
                  </a:cubicBezTo>
                  <a:cubicBezTo>
                    <a:pt x="11490" y="3917"/>
                    <a:pt x="11513" y="3905"/>
                    <a:pt x="11525" y="3893"/>
                  </a:cubicBezTo>
                  <a:cubicBezTo>
                    <a:pt x="11668" y="3834"/>
                    <a:pt x="11799" y="3751"/>
                    <a:pt x="11918" y="3679"/>
                  </a:cubicBezTo>
                  <a:cubicBezTo>
                    <a:pt x="11942" y="3667"/>
                    <a:pt x="11966" y="3655"/>
                    <a:pt x="11990" y="3632"/>
                  </a:cubicBezTo>
                  <a:cubicBezTo>
                    <a:pt x="12121" y="3560"/>
                    <a:pt x="12240" y="3501"/>
                    <a:pt x="12383" y="3429"/>
                  </a:cubicBezTo>
                  <a:cubicBezTo>
                    <a:pt x="12406" y="3417"/>
                    <a:pt x="12418" y="3393"/>
                    <a:pt x="12454" y="3382"/>
                  </a:cubicBezTo>
                  <a:cubicBezTo>
                    <a:pt x="12585" y="3310"/>
                    <a:pt x="12704" y="3251"/>
                    <a:pt x="12835" y="3179"/>
                  </a:cubicBezTo>
                  <a:cubicBezTo>
                    <a:pt x="12859" y="3155"/>
                    <a:pt x="12871" y="3155"/>
                    <a:pt x="12894" y="3143"/>
                  </a:cubicBezTo>
                  <a:cubicBezTo>
                    <a:pt x="14204" y="2500"/>
                    <a:pt x="16562" y="822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9"/>
            <p:cNvSpPr/>
            <p:nvPr/>
          </p:nvSpPr>
          <p:spPr>
            <a:xfrm rot="2700000">
              <a:off x="1125592" y="4636689"/>
              <a:ext cx="90941" cy="143652"/>
            </a:xfrm>
            <a:custGeom>
              <a:avLst/>
              <a:gdLst/>
              <a:ahLst/>
              <a:cxnLst/>
              <a:rect l="l" t="t" r="r" b="b"/>
              <a:pathLst>
                <a:path w="1727" h="2728" extrusionOk="0">
                  <a:moveTo>
                    <a:pt x="72" y="1"/>
                  </a:moveTo>
                  <a:cubicBezTo>
                    <a:pt x="48" y="13"/>
                    <a:pt x="24" y="49"/>
                    <a:pt x="1" y="60"/>
                  </a:cubicBezTo>
                  <a:lnTo>
                    <a:pt x="1608" y="1144"/>
                  </a:lnTo>
                  <a:lnTo>
                    <a:pt x="1144" y="2727"/>
                  </a:lnTo>
                  <a:lnTo>
                    <a:pt x="1251" y="2727"/>
                  </a:lnTo>
                  <a:lnTo>
                    <a:pt x="1715" y="1144"/>
                  </a:lnTo>
                  <a:lnTo>
                    <a:pt x="1727" y="112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9"/>
            <p:cNvSpPr/>
            <p:nvPr/>
          </p:nvSpPr>
          <p:spPr>
            <a:xfrm rot="2700000">
              <a:off x="1156106" y="4641822"/>
              <a:ext cx="103526" cy="166189"/>
            </a:xfrm>
            <a:custGeom>
              <a:avLst/>
              <a:gdLst/>
              <a:ahLst/>
              <a:cxnLst/>
              <a:rect l="l" t="t" r="r" b="b"/>
              <a:pathLst>
                <a:path w="1966" h="3156" extrusionOk="0">
                  <a:moveTo>
                    <a:pt x="72" y="1"/>
                  </a:moveTo>
                  <a:cubicBezTo>
                    <a:pt x="48" y="13"/>
                    <a:pt x="13" y="37"/>
                    <a:pt x="1" y="60"/>
                  </a:cubicBezTo>
                  <a:lnTo>
                    <a:pt x="1858" y="1322"/>
                  </a:lnTo>
                  <a:lnTo>
                    <a:pt x="1394" y="3156"/>
                  </a:lnTo>
                  <a:cubicBezTo>
                    <a:pt x="1430" y="3156"/>
                    <a:pt x="1477" y="3132"/>
                    <a:pt x="1501" y="3132"/>
                  </a:cubicBezTo>
                  <a:lnTo>
                    <a:pt x="1965" y="1310"/>
                  </a:lnTo>
                  <a:lnTo>
                    <a:pt x="1965" y="127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9"/>
            <p:cNvSpPr/>
            <p:nvPr/>
          </p:nvSpPr>
          <p:spPr>
            <a:xfrm rot="2700000">
              <a:off x="1192161" y="4647680"/>
              <a:ext cx="108529" cy="183777"/>
            </a:xfrm>
            <a:custGeom>
              <a:avLst/>
              <a:gdLst/>
              <a:ahLst/>
              <a:cxnLst/>
              <a:rect l="l" t="t" r="r" b="b"/>
              <a:pathLst>
                <a:path w="2061" h="3490" extrusionOk="0">
                  <a:moveTo>
                    <a:pt x="96" y="1"/>
                  </a:moveTo>
                  <a:cubicBezTo>
                    <a:pt x="60" y="13"/>
                    <a:pt x="24" y="24"/>
                    <a:pt x="1" y="60"/>
                  </a:cubicBezTo>
                  <a:lnTo>
                    <a:pt x="1953" y="1513"/>
                  </a:lnTo>
                  <a:lnTo>
                    <a:pt x="1548" y="3489"/>
                  </a:lnTo>
                  <a:cubicBezTo>
                    <a:pt x="1584" y="3477"/>
                    <a:pt x="1620" y="3477"/>
                    <a:pt x="1656" y="3465"/>
                  </a:cubicBezTo>
                  <a:lnTo>
                    <a:pt x="2060" y="1501"/>
                  </a:lnTo>
                  <a:lnTo>
                    <a:pt x="2060" y="1465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9"/>
            <p:cNvSpPr/>
            <p:nvPr/>
          </p:nvSpPr>
          <p:spPr>
            <a:xfrm rot="2700000">
              <a:off x="1052995" y="4638284"/>
              <a:ext cx="50815" cy="63348"/>
            </a:xfrm>
            <a:custGeom>
              <a:avLst/>
              <a:gdLst/>
              <a:ahLst/>
              <a:cxnLst/>
              <a:rect l="l" t="t" r="r" b="b"/>
              <a:pathLst>
                <a:path w="965" h="1203" extrusionOk="0">
                  <a:moveTo>
                    <a:pt x="60" y="0"/>
                  </a:moveTo>
                  <a:cubicBezTo>
                    <a:pt x="36" y="36"/>
                    <a:pt x="12" y="60"/>
                    <a:pt x="0" y="72"/>
                  </a:cubicBezTo>
                  <a:lnTo>
                    <a:pt x="834" y="465"/>
                  </a:lnTo>
                  <a:lnTo>
                    <a:pt x="393" y="1191"/>
                  </a:lnTo>
                  <a:cubicBezTo>
                    <a:pt x="429" y="1191"/>
                    <a:pt x="465" y="1191"/>
                    <a:pt x="500" y="1203"/>
                  </a:cubicBezTo>
                  <a:lnTo>
                    <a:pt x="965" y="4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9"/>
            <p:cNvSpPr/>
            <p:nvPr/>
          </p:nvSpPr>
          <p:spPr>
            <a:xfrm rot="2700000">
              <a:off x="1101169" y="4635400"/>
              <a:ext cx="82147" cy="122325"/>
            </a:xfrm>
            <a:custGeom>
              <a:avLst/>
              <a:gdLst/>
              <a:ahLst/>
              <a:cxnLst/>
              <a:rect l="l" t="t" r="r" b="b"/>
              <a:pathLst>
                <a:path w="1560" h="2323" extrusionOk="0">
                  <a:moveTo>
                    <a:pt x="72" y="1"/>
                  </a:moveTo>
                  <a:lnTo>
                    <a:pt x="0" y="84"/>
                  </a:lnTo>
                  <a:lnTo>
                    <a:pt x="1441" y="953"/>
                  </a:lnTo>
                  <a:lnTo>
                    <a:pt x="893" y="2322"/>
                  </a:lnTo>
                  <a:lnTo>
                    <a:pt x="1000" y="2322"/>
                  </a:lnTo>
                  <a:lnTo>
                    <a:pt x="1560" y="91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9"/>
            <p:cNvSpPr/>
            <p:nvPr/>
          </p:nvSpPr>
          <p:spPr>
            <a:xfrm rot="2700000">
              <a:off x="1230360" y="4658764"/>
              <a:ext cx="115427" cy="194414"/>
            </a:xfrm>
            <a:custGeom>
              <a:avLst/>
              <a:gdLst/>
              <a:ahLst/>
              <a:cxnLst/>
              <a:rect l="l" t="t" r="r" b="b"/>
              <a:pathLst>
                <a:path w="2192" h="3692" extrusionOk="0">
                  <a:moveTo>
                    <a:pt x="96" y="0"/>
                  </a:moveTo>
                  <a:cubicBezTo>
                    <a:pt x="61" y="24"/>
                    <a:pt x="37" y="36"/>
                    <a:pt x="1" y="60"/>
                  </a:cubicBezTo>
                  <a:lnTo>
                    <a:pt x="2085" y="1607"/>
                  </a:lnTo>
                  <a:lnTo>
                    <a:pt x="1656" y="3691"/>
                  </a:lnTo>
                  <a:cubicBezTo>
                    <a:pt x="1680" y="3679"/>
                    <a:pt x="1727" y="3667"/>
                    <a:pt x="1763" y="3667"/>
                  </a:cubicBezTo>
                  <a:lnTo>
                    <a:pt x="2180" y="1596"/>
                  </a:lnTo>
                  <a:lnTo>
                    <a:pt x="2192" y="157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9"/>
            <p:cNvSpPr/>
            <p:nvPr/>
          </p:nvSpPr>
          <p:spPr>
            <a:xfrm rot="2700000">
              <a:off x="1079032" y="4634937"/>
              <a:ext cx="65244" cy="96628"/>
            </a:xfrm>
            <a:custGeom>
              <a:avLst/>
              <a:gdLst/>
              <a:ahLst/>
              <a:cxnLst/>
              <a:rect l="l" t="t" r="r" b="b"/>
              <a:pathLst>
                <a:path w="1239" h="1835" extrusionOk="0">
                  <a:moveTo>
                    <a:pt x="60" y="1"/>
                  </a:moveTo>
                  <a:cubicBezTo>
                    <a:pt x="24" y="37"/>
                    <a:pt x="12" y="48"/>
                    <a:pt x="1" y="84"/>
                  </a:cubicBezTo>
                  <a:lnTo>
                    <a:pt x="1108" y="763"/>
                  </a:lnTo>
                  <a:lnTo>
                    <a:pt x="596" y="1834"/>
                  </a:lnTo>
                  <a:lnTo>
                    <a:pt x="691" y="1834"/>
                  </a:lnTo>
                  <a:lnTo>
                    <a:pt x="1239" y="7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9"/>
            <p:cNvSpPr/>
            <p:nvPr/>
          </p:nvSpPr>
          <p:spPr>
            <a:xfrm rot="2700000">
              <a:off x="1276359" y="4671956"/>
              <a:ext cx="110372" cy="198153"/>
            </a:xfrm>
            <a:custGeom>
              <a:avLst/>
              <a:gdLst/>
              <a:ahLst/>
              <a:cxnLst/>
              <a:rect l="l" t="t" r="r" b="b"/>
              <a:pathLst>
                <a:path w="2096" h="3763" extrusionOk="0">
                  <a:moveTo>
                    <a:pt x="108" y="0"/>
                  </a:moveTo>
                  <a:cubicBezTo>
                    <a:pt x="72" y="24"/>
                    <a:pt x="48" y="36"/>
                    <a:pt x="0" y="48"/>
                  </a:cubicBezTo>
                  <a:lnTo>
                    <a:pt x="2001" y="1715"/>
                  </a:lnTo>
                  <a:lnTo>
                    <a:pt x="1786" y="3763"/>
                  </a:lnTo>
                  <a:cubicBezTo>
                    <a:pt x="1822" y="3751"/>
                    <a:pt x="1858" y="3739"/>
                    <a:pt x="1894" y="3727"/>
                  </a:cubicBezTo>
                  <a:lnTo>
                    <a:pt x="2096" y="166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9"/>
            <p:cNvSpPr/>
            <p:nvPr/>
          </p:nvSpPr>
          <p:spPr>
            <a:xfrm rot="2700000">
              <a:off x="1571868" y="4818106"/>
              <a:ext cx="70878" cy="116006"/>
            </a:xfrm>
            <a:custGeom>
              <a:avLst/>
              <a:gdLst/>
              <a:ahLst/>
              <a:cxnLst/>
              <a:rect l="l" t="t" r="r" b="b"/>
              <a:pathLst>
                <a:path w="1346" h="2203" extrusionOk="0">
                  <a:moveTo>
                    <a:pt x="0" y="0"/>
                  </a:moveTo>
                  <a:lnTo>
                    <a:pt x="977" y="1179"/>
                  </a:lnTo>
                  <a:lnTo>
                    <a:pt x="1274" y="2203"/>
                  </a:lnTo>
                  <a:lnTo>
                    <a:pt x="1346" y="2132"/>
                  </a:lnTo>
                  <a:lnTo>
                    <a:pt x="1060" y="114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9"/>
            <p:cNvSpPr/>
            <p:nvPr/>
          </p:nvSpPr>
          <p:spPr>
            <a:xfrm rot="2700000">
              <a:off x="1509361" y="4780791"/>
              <a:ext cx="85938" cy="149865"/>
            </a:xfrm>
            <a:custGeom>
              <a:avLst/>
              <a:gdLst/>
              <a:ahLst/>
              <a:cxnLst/>
              <a:rect l="l" t="t" r="r" b="b"/>
              <a:pathLst>
                <a:path w="1632" h="2846" extrusionOk="0">
                  <a:moveTo>
                    <a:pt x="107" y="0"/>
                  </a:moveTo>
                  <a:cubicBezTo>
                    <a:pt x="72" y="0"/>
                    <a:pt x="24" y="12"/>
                    <a:pt x="0" y="12"/>
                  </a:cubicBezTo>
                  <a:lnTo>
                    <a:pt x="1250" y="1465"/>
                  </a:lnTo>
                  <a:lnTo>
                    <a:pt x="1548" y="2846"/>
                  </a:lnTo>
                  <a:cubicBezTo>
                    <a:pt x="1572" y="2810"/>
                    <a:pt x="1608" y="2798"/>
                    <a:pt x="1631" y="2774"/>
                  </a:cubicBezTo>
                  <a:lnTo>
                    <a:pt x="1334" y="14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9"/>
            <p:cNvSpPr/>
            <p:nvPr/>
          </p:nvSpPr>
          <p:spPr>
            <a:xfrm rot="2700000">
              <a:off x="1657442" y="4873207"/>
              <a:ext cx="38914" cy="58977"/>
            </a:xfrm>
            <a:custGeom>
              <a:avLst/>
              <a:gdLst/>
              <a:ahLst/>
              <a:cxnLst/>
              <a:rect l="l" t="t" r="r" b="b"/>
              <a:pathLst>
                <a:path w="739" h="1120" extrusionOk="0">
                  <a:moveTo>
                    <a:pt x="1" y="1"/>
                  </a:moveTo>
                  <a:lnTo>
                    <a:pt x="548" y="596"/>
                  </a:lnTo>
                  <a:lnTo>
                    <a:pt x="667" y="1120"/>
                  </a:lnTo>
                  <a:cubicBezTo>
                    <a:pt x="703" y="1096"/>
                    <a:pt x="715" y="1048"/>
                    <a:pt x="739" y="1013"/>
                  </a:cubicBezTo>
                  <a:lnTo>
                    <a:pt x="644" y="572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9"/>
            <p:cNvSpPr/>
            <p:nvPr/>
          </p:nvSpPr>
          <p:spPr>
            <a:xfrm rot="2700000">
              <a:off x="1322649" y="4688319"/>
              <a:ext cx="106001" cy="196889"/>
            </a:xfrm>
            <a:custGeom>
              <a:avLst/>
              <a:gdLst/>
              <a:ahLst/>
              <a:cxnLst/>
              <a:rect l="l" t="t" r="r" b="b"/>
              <a:pathLst>
                <a:path w="2013" h="3739" extrusionOk="0">
                  <a:moveTo>
                    <a:pt x="108" y="0"/>
                  </a:moveTo>
                  <a:cubicBezTo>
                    <a:pt x="84" y="12"/>
                    <a:pt x="48" y="36"/>
                    <a:pt x="1" y="48"/>
                  </a:cubicBezTo>
                  <a:lnTo>
                    <a:pt x="1787" y="1822"/>
                  </a:lnTo>
                  <a:lnTo>
                    <a:pt x="1930" y="3739"/>
                  </a:lnTo>
                  <a:lnTo>
                    <a:pt x="2013" y="3691"/>
                  </a:lnTo>
                  <a:lnTo>
                    <a:pt x="1882" y="1786"/>
                  </a:lnTo>
                  <a:lnTo>
                    <a:pt x="1894" y="176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9"/>
            <p:cNvSpPr/>
            <p:nvPr/>
          </p:nvSpPr>
          <p:spPr>
            <a:xfrm rot="2700000">
              <a:off x="1439528" y="4746086"/>
              <a:ext cx="104105" cy="173140"/>
            </a:xfrm>
            <a:custGeom>
              <a:avLst/>
              <a:gdLst/>
              <a:ahLst/>
              <a:cxnLst/>
              <a:rect l="l" t="t" r="r" b="b"/>
              <a:pathLst>
                <a:path w="1977" h="3288" extrusionOk="0">
                  <a:moveTo>
                    <a:pt x="108" y="1"/>
                  </a:moveTo>
                  <a:cubicBezTo>
                    <a:pt x="72" y="13"/>
                    <a:pt x="36" y="13"/>
                    <a:pt x="1" y="37"/>
                  </a:cubicBezTo>
                  <a:lnTo>
                    <a:pt x="1572" y="1644"/>
                  </a:lnTo>
                  <a:lnTo>
                    <a:pt x="1894" y="3287"/>
                  </a:lnTo>
                  <a:cubicBezTo>
                    <a:pt x="1917" y="3275"/>
                    <a:pt x="1953" y="3251"/>
                    <a:pt x="1977" y="3228"/>
                  </a:cubicBezTo>
                  <a:lnTo>
                    <a:pt x="1667" y="1596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9"/>
            <p:cNvSpPr/>
            <p:nvPr/>
          </p:nvSpPr>
          <p:spPr>
            <a:xfrm rot="2700000">
              <a:off x="1388216" y="4716531"/>
              <a:ext cx="97260" cy="191887"/>
            </a:xfrm>
            <a:custGeom>
              <a:avLst/>
              <a:gdLst/>
              <a:ahLst/>
              <a:cxnLst/>
              <a:rect l="l" t="t" r="r" b="b"/>
              <a:pathLst>
                <a:path w="1847" h="3644" extrusionOk="0">
                  <a:moveTo>
                    <a:pt x="108" y="1"/>
                  </a:moveTo>
                  <a:cubicBezTo>
                    <a:pt x="84" y="13"/>
                    <a:pt x="37" y="13"/>
                    <a:pt x="1" y="24"/>
                  </a:cubicBezTo>
                  <a:lnTo>
                    <a:pt x="1573" y="1799"/>
                  </a:lnTo>
                  <a:lnTo>
                    <a:pt x="1763" y="3644"/>
                  </a:lnTo>
                  <a:lnTo>
                    <a:pt x="1846" y="3596"/>
                  </a:lnTo>
                  <a:lnTo>
                    <a:pt x="1656" y="175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9"/>
            <p:cNvSpPr/>
            <p:nvPr/>
          </p:nvSpPr>
          <p:spPr>
            <a:xfrm rot="2700000">
              <a:off x="2198706" y="4180284"/>
              <a:ext cx="545539" cy="458653"/>
            </a:xfrm>
            <a:custGeom>
              <a:avLst/>
              <a:gdLst/>
              <a:ahLst/>
              <a:cxnLst/>
              <a:rect l="l" t="t" r="r" b="b"/>
              <a:pathLst>
                <a:path w="10360" h="8710" extrusionOk="0">
                  <a:moveTo>
                    <a:pt x="465" y="1"/>
                  </a:moveTo>
                  <a:cubicBezTo>
                    <a:pt x="1" y="1"/>
                    <a:pt x="1191" y="2751"/>
                    <a:pt x="2025" y="3823"/>
                  </a:cubicBezTo>
                  <a:cubicBezTo>
                    <a:pt x="2858" y="4918"/>
                    <a:pt x="4858" y="6823"/>
                    <a:pt x="6454" y="7609"/>
                  </a:cubicBezTo>
                  <a:cubicBezTo>
                    <a:pt x="7869" y="8311"/>
                    <a:pt x="9237" y="8709"/>
                    <a:pt x="9801" y="8709"/>
                  </a:cubicBezTo>
                  <a:cubicBezTo>
                    <a:pt x="9868" y="8709"/>
                    <a:pt x="9923" y="8704"/>
                    <a:pt x="9966" y="8692"/>
                  </a:cubicBezTo>
                  <a:cubicBezTo>
                    <a:pt x="10359" y="8585"/>
                    <a:pt x="10109" y="8014"/>
                    <a:pt x="9347" y="6525"/>
                  </a:cubicBezTo>
                  <a:cubicBezTo>
                    <a:pt x="8656" y="5168"/>
                    <a:pt x="6549" y="2632"/>
                    <a:pt x="4454" y="1382"/>
                  </a:cubicBezTo>
                  <a:cubicBezTo>
                    <a:pt x="2358" y="155"/>
                    <a:pt x="46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9"/>
            <p:cNvSpPr/>
            <p:nvPr/>
          </p:nvSpPr>
          <p:spPr>
            <a:xfrm rot="2700000">
              <a:off x="2138626" y="4242645"/>
              <a:ext cx="735478" cy="591299"/>
            </a:xfrm>
            <a:custGeom>
              <a:avLst/>
              <a:gdLst/>
              <a:ahLst/>
              <a:cxnLst/>
              <a:rect l="l" t="t" r="r" b="b"/>
              <a:pathLst>
                <a:path w="13967" h="11229" extrusionOk="0">
                  <a:moveTo>
                    <a:pt x="96" y="1"/>
                  </a:moveTo>
                  <a:cubicBezTo>
                    <a:pt x="36" y="1"/>
                    <a:pt x="1" y="60"/>
                    <a:pt x="1" y="155"/>
                  </a:cubicBezTo>
                  <a:cubicBezTo>
                    <a:pt x="798" y="989"/>
                    <a:pt x="3346" y="3561"/>
                    <a:pt x="6251" y="6049"/>
                  </a:cubicBezTo>
                  <a:cubicBezTo>
                    <a:pt x="6323" y="6109"/>
                    <a:pt x="6382" y="6168"/>
                    <a:pt x="6454" y="6228"/>
                  </a:cubicBezTo>
                  <a:cubicBezTo>
                    <a:pt x="6489" y="6251"/>
                    <a:pt x="6513" y="6263"/>
                    <a:pt x="6549" y="6299"/>
                  </a:cubicBezTo>
                  <a:cubicBezTo>
                    <a:pt x="6609" y="6370"/>
                    <a:pt x="6716" y="6466"/>
                    <a:pt x="6811" y="6537"/>
                  </a:cubicBezTo>
                  <a:cubicBezTo>
                    <a:pt x="6847" y="6561"/>
                    <a:pt x="6870" y="6585"/>
                    <a:pt x="6906" y="6609"/>
                  </a:cubicBezTo>
                  <a:cubicBezTo>
                    <a:pt x="7013" y="6704"/>
                    <a:pt x="7109" y="6775"/>
                    <a:pt x="7204" y="6859"/>
                  </a:cubicBezTo>
                  <a:cubicBezTo>
                    <a:pt x="7228" y="6882"/>
                    <a:pt x="7240" y="6906"/>
                    <a:pt x="7275" y="6918"/>
                  </a:cubicBezTo>
                  <a:cubicBezTo>
                    <a:pt x="7382" y="7013"/>
                    <a:pt x="7490" y="7085"/>
                    <a:pt x="7585" y="7180"/>
                  </a:cubicBezTo>
                  <a:cubicBezTo>
                    <a:pt x="7621" y="7192"/>
                    <a:pt x="7632" y="7216"/>
                    <a:pt x="7656" y="7228"/>
                  </a:cubicBezTo>
                  <a:cubicBezTo>
                    <a:pt x="7763" y="7323"/>
                    <a:pt x="7871" y="7394"/>
                    <a:pt x="7978" y="7490"/>
                  </a:cubicBezTo>
                  <a:cubicBezTo>
                    <a:pt x="8002" y="7502"/>
                    <a:pt x="8013" y="7525"/>
                    <a:pt x="8049" y="7549"/>
                  </a:cubicBezTo>
                  <a:cubicBezTo>
                    <a:pt x="8156" y="7633"/>
                    <a:pt x="8252" y="7704"/>
                    <a:pt x="8359" y="7799"/>
                  </a:cubicBezTo>
                  <a:cubicBezTo>
                    <a:pt x="8371" y="7811"/>
                    <a:pt x="8406" y="7823"/>
                    <a:pt x="8418" y="7847"/>
                  </a:cubicBezTo>
                  <a:cubicBezTo>
                    <a:pt x="8525" y="7930"/>
                    <a:pt x="8633" y="8002"/>
                    <a:pt x="8752" y="8097"/>
                  </a:cubicBezTo>
                  <a:cubicBezTo>
                    <a:pt x="8764" y="8109"/>
                    <a:pt x="8787" y="8121"/>
                    <a:pt x="8811" y="8145"/>
                  </a:cubicBezTo>
                  <a:cubicBezTo>
                    <a:pt x="8906" y="8228"/>
                    <a:pt x="9025" y="8299"/>
                    <a:pt x="9133" y="8383"/>
                  </a:cubicBezTo>
                  <a:cubicBezTo>
                    <a:pt x="9145" y="8395"/>
                    <a:pt x="9180" y="8406"/>
                    <a:pt x="9192" y="8418"/>
                  </a:cubicBezTo>
                  <a:cubicBezTo>
                    <a:pt x="9299" y="8502"/>
                    <a:pt x="9418" y="8585"/>
                    <a:pt x="9526" y="8668"/>
                  </a:cubicBezTo>
                  <a:cubicBezTo>
                    <a:pt x="9537" y="8680"/>
                    <a:pt x="9549" y="8680"/>
                    <a:pt x="9573" y="8692"/>
                  </a:cubicBezTo>
                  <a:cubicBezTo>
                    <a:pt x="10621" y="9538"/>
                    <a:pt x="12966" y="10847"/>
                    <a:pt x="13967" y="11228"/>
                  </a:cubicBezTo>
                  <a:lnTo>
                    <a:pt x="13871" y="11002"/>
                  </a:lnTo>
                  <a:cubicBezTo>
                    <a:pt x="12966" y="10633"/>
                    <a:pt x="10609" y="9228"/>
                    <a:pt x="9728" y="8585"/>
                  </a:cubicBezTo>
                  <a:cubicBezTo>
                    <a:pt x="9478" y="8406"/>
                    <a:pt x="9204" y="8216"/>
                    <a:pt x="8954" y="8014"/>
                  </a:cubicBezTo>
                  <a:lnTo>
                    <a:pt x="8942" y="8014"/>
                  </a:lnTo>
                  <a:cubicBezTo>
                    <a:pt x="8823" y="7918"/>
                    <a:pt x="8692" y="7811"/>
                    <a:pt x="8573" y="7728"/>
                  </a:cubicBezTo>
                  <a:cubicBezTo>
                    <a:pt x="8537" y="7716"/>
                    <a:pt x="8525" y="7680"/>
                    <a:pt x="8502" y="7668"/>
                  </a:cubicBezTo>
                  <a:cubicBezTo>
                    <a:pt x="8394" y="7597"/>
                    <a:pt x="8287" y="7502"/>
                    <a:pt x="8180" y="7430"/>
                  </a:cubicBezTo>
                  <a:cubicBezTo>
                    <a:pt x="8144" y="7394"/>
                    <a:pt x="8109" y="7371"/>
                    <a:pt x="8061" y="7335"/>
                  </a:cubicBezTo>
                  <a:cubicBezTo>
                    <a:pt x="7978" y="7263"/>
                    <a:pt x="7882" y="7204"/>
                    <a:pt x="7799" y="7132"/>
                  </a:cubicBezTo>
                  <a:cubicBezTo>
                    <a:pt x="7752" y="7085"/>
                    <a:pt x="7692" y="7037"/>
                    <a:pt x="7644" y="7013"/>
                  </a:cubicBezTo>
                  <a:cubicBezTo>
                    <a:pt x="7573" y="6954"/>
                    <a:pt x="7501" y="6894"/>
                    <a:pt x="7430" y="6823"/>
                  </a:cubicBezTo>
                  <a:cubicBezTo>
                    <a:pt x="7371" y="6775"/>
                    <a:pt x="7323" y="6728"/>
                    <a:pt x="7263" y="6680"/>
                  </a:cubicBezTo>
                  <a:cubicBezTo>
                    <a:pt x="7192" y="6621"/>
                    <a:pt x="7109" y="6561"/>
                    <a:pt x="7049" y="6501"/>
                  </a:cubicBezTo>
                  <a:cubicBezTo>
                    <a:pt x="6990" y="6466"/>
                    <a:pt x="6930" y="6418"/>
                    <a:pt x="6870" y="6359"/>
                  </a:cubicBezTo>
                  <a:cubicBezTo>
                    <a:pt x="6799" y="6299"/>
                    <a:pt x="6739" y="6240"/>
                    <a:pt x="6668" y="6180"/>
                  </a:cubicBezTo>
                  <a:cubicBezTo>
                    <a:pt x="6609" y="6120"/>
                    <a:pt x="6549" y="6073"/>
                    <a:pt x="6489" y="6013"/>
                  </a:cubicBezTo>
                  <a:cubicBezTo>
                    <a:pt x="3513" y="3465"/>
                    <a:pt x="870" y="810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9"/>
            <p:cNvSpPr/>
            <p:nvPr/>
          </p:nvSpPr>
          <p:spPr>
            <a:xfrm rot="2700000">
              <a:off x="2410250" y="4150053"/>
              <a:ext cx="97839" cy="111056"/>
            </a:xfrm>
            <a:custGeom>
              <a:avLst/>
              <a:gdLst/>
              <a:ahLst/>
              <a:cxnLst/>
              <a:rect l="l" t="t" r="r" b="b"/>
              <a:pathLst>
                <a:path w="1858" h="2109" extrusionOk="0">
                  <a:moveTo>
                    <a:pt x="1774" y="1"/>
                  </a:moveTo>
                  <a:lnTo>
                    <a:pt x="1500" y="1775"/>
                  </a:lnTo>
                  <a:lnTo>
                    <a:pt x="0" y="2013"/>
                  </a:lnTo>
                  <a:lnTo>
                    <a:pt x="48" y="2108"/>
                  </a:lnTo>
                  <a:lnTo>
                    <a:pt x="1548" y="1846"/>
                  </a:lnTo>
                  <a:lnTo>
                    <a:pt x="1572" y="1846"/>
                  </a:lnTo>
                  <a:lnTo>
                    <a:pt x="1857" y="37"/>
                  </a:lnTo>
                  <a:cubicBezTo>
                    <a:pt x="1834" y="25"/>
                    <a:pt x="1798" y="1"/>
                    <a:pt x="17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9"/>
            <p:cNvSpPr/>
            <p:nvPr/>
          </p:nvSpPr>
          <p:spPr>
            <a:xfrm rot="2700000">
              <a:off x="2404358" y="4176698"/>
              <a:ext cx="112267" cy="130487"/>
            </a:xfrm>
            <a:custGeom>
              <a:avLst/>
              <a:gdLst/>
              <a:ahLst/>
              <a:cxnLst/>
              <a:rect l="l" t="t" r="r" b="b"/>
              <a:pathLst>
                <a:path w="2132" h="2478" extrusionOk="0">
                  <a:moveTo>
                    <a:pt x="2036" y="1"/>
                  </a:moveTo>
                  <a:lnTo>
                    <a:pt x="1715" y="2060"/>
                  </a:lnTo>
                  <a:lnTo>
                    <a:pt x="0" y="2382"/>
                  </a:lnTo>
                  <a:lnTo>
                    <a:pt x="48" y="2477"/>
                  </a:lnTo>
                  <a:lnTo>
                    <a:pt x="1762" y="2144"/>
                  </a:lnTo>
                  <a:lnTo>
                    <a:pt x="1798" y="2132"/>
                  </a:lnTo>
                  <a:lnTo>
                    <a:pt x="2131" y="48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9"/>
            <p:cNvSpPr/>
            <p:nvPr/>
          </p:nvSpPr>
          <p:spPr>
            <a:xfrm rot="2700000">
              <a:off x="2402484" y="4210665"/>
              <a:ext cx="123536" cy="143652"/>
            </a:xfrm>
            <a:custGeom>
              <a:avLst/>
              <a:gdLst/>
              <a:ahLst/>
              <a:cxnLst/>
              <a:rect l="l" t="t" r="r" b="b"/>
              <a:pathLst>
                <a:path w="2346" h="2728" extrusionOk="0">
                  <a:moveTo>
                    <a:pt x="2262" y="1"/>
                  </a:moveTo>
                  <a:lnTo>
                    <a:pt x="1822" y="2203"/>
                  </a:lnTo>
                  <a:lnTo>
                    <a:pt x="0" y="2656"/>
                  </a:lnTo>
                  <a:cubicBezTo>
                    <a:pt x="24" y="2680"/>
                    <a:pt x="48" y="2703"/>
                    <a:pt x="60" y="2727"/>
                  </a:cubicBezTo>
                  <a:lnTo>
                    <a:pt x="1846" y="2287"/>
                  </a:lnTo>
                  <a:lnTo>
                    <a:pt x="1881" y="2287"/>
                  </a:lnTo>
                  <a:lnTo>
                    <a:pt x="2346" y="48"/>
                  </a:lnTo>
                  <a:cubicBezTo>
                    <a:pt x="2310" y="36"/>
                    <a:pt x="2286" y="25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9"/>
            <p:cNvSpPr/>
            <p:nvPr/>
          </p:nvSpPr>
          <p:spPr>
            <a:xfrm rot="2700000">
              <a:off x="2415604" y="4129049"/>
              <a:ext cx="85306" cy="90993"/>
            </a:xfrm>
            <a:custGeom>
              <a:avLst/>
              <a:gdLst/>
              <a:ahLst/>
              <a:cxnLst/>
              <a:rect l="l" t="t" r="r" b="b"/>
              <a:pathLst>
                <a:path w="1620" h="1728" extrusionOk="0">
                  <a:moveTo>
                    <a:pt x="1524" y="1"/>
                  </a:moveTo>
                  <a:lnTo>
                    <a:pt x="1370" y="1560"/>
                  </a:lnTo>
                  <a:lnTo>
                    <a:pt x="0" y="1632"/>
                  </a:lnTo>
                  <a:lnTo>
                    <a:pt x="36" y="1727"/>
                  </a:lnTo>
                  <a:lnTo>
                    <a:pt x="1441" y="1644"/>
                  </a:lnTo>
                  <a:lnTo>
                    <a:pt x="1620" y="24"/>
                  </a:lnTo>
                  <a:cubicBezTo>
                    <a:pt x="1584" y="13"/>
                    <a:pt x="1560" y="13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9"/>
            <p:cNvSpPr/>
            <p:nvPr/>
          </p:nvSpPr>
          <p:spPr>
            <a:xfrm rot="2700000">
              <a:off x="2401566" y="4245744"/>
              <a:ext cx="129803" cy="152393"/>
            </a:xfrm>
            <a:custGeom>
              <a:avLst/>
              <a:gdLst/>
              <a:ahLst/>
              <a:cxnLst/>
              <a:rect l="l" t="t" r="r" b="b"/>
              <a:pathLst>
                <a:path w="2465" h="2894" extrusionOk="0">
                  <a:moveTo>
                    <a:pt x="2394" y="0"/>
                  </a:moveTo>
                  <a:lnTo>
                    <a:pt x="1917" y="2358"/>
                  </a:lnTo>
                  <a:lnTo>
                    <a:pt x="0" y="2822"/>
                  </a:lnTo>
                  <a:lnTo>
                    <a:pt x="72" y="2894"/>
                  </a:lnTo>
                  <a:lnTo>
                    <a:pt x="1965" y="2429"/>
                  </a:lnTo>
                  <a:lnTo>
                    <a:pt x="1989" y="2429"/>
                  </a:lnTo>
                  <a:lnTo>
                    <a:pt x="2465" y="60"/>
                  </a:lnTo>
                  <a:cubicBezTo>
                    <a:pt x="2441" y="48"/>
                    <a:pt x="2405" y="24"/>
                    <a:pt x="2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9"/>
            <p:cNvSpPr/>
            <p:nvPr/>
          </p:nvSpPr>
          <p:spPr>
            <a:xfrm rot="2700000">
              <a:off x="2422996" y="4109020"/>
              <a:ext cx="69667" cy="68982"/>
            </a:xfrm>
            <a:custGeom>
              <a:avLst/>
              <a:gdLst/>
              <a:ahLst/>
              <a:cxnLst/>
              <a:rect l="l" t="t" r="r" b="b"/>
              <a:pathLst>
                <a:path w="1323" h="1310" extrusionOk="0">
                  <a:moveTo>
                    <a:pt x="1239" y="0"/>
                  </a:moveTo>
                  <a:lnTo>
                    <a:pt x="1108" y="1215"/>
                  </a:lnTo>
                  <a:lnTo>
                    <a:pt x="1" y="1191"/>
                  </a:lnTo>
                  <a:lnTo>
                    <a:pt x="48" y="1286"/>
                  </a:lnTo>
                  <a:lnTo>
                    <a:pt x="1179" y="1310"/>
                  </a:lnTo>
                  <a:lnTo>
                    <a:pt x="1322" y="36"/>
                  </a:lnTo>
                  <a:cubicBezTo>
                    <a:pt x="1298" y="24"/>
                    <a:pt x="1263" y="24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9"/>
            <p:cNvSpPr/>
            <p:nvPr/>
          </p:nvSpPr>
          <p:spPr>
            <a:xfrm rot="2700000">
              <a:off x="2402703" y="4290776"/>
              <a:ext cx="131066" cy="159923"/>
            </a:xfrm>
            <a:custGeom>
              <a:avLst/>
              <a:gdLst/>
              <a:ahLst/>
              <a:cxnLst/>
              <a:rect l="l" t="t" r="r" b="b"/>
              <a:pathLst>
                <a:path w="2489" h="3037" extrusionOk="0">
                  <a:moveTo>
                    <a:pt x="2405" y="0"/>
                  </a:moveTo>
                  <a:lnTo>
                    <a:pt x="1798" y="2322"/>
                  </a:lnTo>
                  <a:lnTo>
                    <a:pt x="0" y="2953"/>
                  </a:lnTo>
                  <a:lnTo>
                    <a:pt x="72" y="3036"/>
                  </a:lnTo>
                  <a:lnTo>
                    <a:pt x="1869" y="2381"/>
                  </a:lnTo>
                  <a:lnTo>
                    <a:pt x="2489" y="60"/>
                  </a:lnTo>
                  <a:cubicBezTo>
                    <a:pt x="2453" y="36"/>
                    <a:pt x="2441" y="12"/>
                    <a:pt x="2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9"/>
            <p:cNvSpPr/>
            <p:nvPr/>
          </p:nvSpPr>
          <p:spPr>
            <a:xfrm rot="2700000">
              <a:off x="2452162" y="4594792"/>
              <a:ext cx="73406" cy="102894"/>
            </a:xfrm>
            <a:custGeom>
              <a:avLst/>
              <a:gdLst/>
              <a:ahLst/>
              <a:cxnLst/>
              <a:rect l="l" t="t" r="r" b="b"/>
              <a:pathLst>
                <a:path w="1394" h="1954" extrusionOk="0">
                  <a:moveTo>
                    <a:pt x="1334" y="1"/>
                  </a:moveTo>
                  <a:lnTo>
                    <a:pt x="739" y="1287"/>
                  </a:lnTo>
                  <a:lnTo>
                    <a:pt x="0" y="1930"/>
                  </a:lnTo>
                  <a:cubicBezTo>
                    <a:pt x="24" y="1942"/>
                    <a:pt x="60" y="1953"/>
                    <a:pt x="108" y="1953"/>
                  </a:cubicBezTo>
                  <a:lnTo>
                    <a:pt x="810" y="1334"/>
                  </a:lnTo>
                  <a:lnTo>
                    <a:pt x="1394" y="96"/>
                  </a:lnTo>
                  <a:cubicBezTo>
                    <a:pt x="1382" y="60"/>
                    <a:pt x="1370" y="37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9"/>
            <p:cNvSpPr/>
            <p:nvPr/>
          </p:nvSpPr>
          <p:spPr>
            <a:xfrm rot="2700000">
              <a:off x="2435003" y="4526471"/>
              <a:ext cx="96628" cy="129171"/>
            </a:xfrm>
            <a:custGeom>
              <a:avLst/>
              <a:gdLst/>
              <a:ahLst/>
              <a:cxnLst/>
              <a:rect l="l" t="t" r="r" b="b"/>
              <a:pathLst>
                <a:path w="1835" h="2453" extrusionOk="0">
                  <a:moveTo>
                    <a:pt x="1775" y="0"/>
                  </a:moveTo>
                  <a:lnTo>
                    <a:pt x="1048" y="1607"/>
                  </a:lnTo>
                  <a:lnTo>
                    <a:pt x="1" y="2405"/>
                  </a:lnTo>
                  <a:lnTo>
                    <a:pt x="96" y="2453"/>
                  </a:lnTo>
                  <a:lnTo>
                    <a:pt x="1120" y="1679"/>
                  </a:lnTo>
                  <a:lnTo>
                    <a:pt x="1834" y="83"/>
                  </a:lnTo>
                  <a:cubicBezTo>
                    <a:pt x="1822" y="60"/>
                    <a:pt x="1798" y="24"/>
                    <a:pt x="1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9"/>
            <p:cNvSpPr/>
            <p:nvPr/>
          </p:nvSpPr>
          <p:spPr>
            <a:xfrm rot="2700000">
              <a:off x="2475095" y="4687560"/>
              <a:ext cx="37703" cy="55238"/>
            </a:xfrm>
            <a:custGeom>
              <a:avLst/>
              <a:gdLst/>
              <a:ahLst/>
              <a:cxnLst/>
              <a:rect l="l" t="t" r="r" b="b"/>
              <a:pathLst>
                <a:path w="716" h="1049" extrusionOk="0">
                  <a:moveTo>
                    <a:pt x="680" y="1"/>
                  </a:moveTo>
                  <a:lnTo>
                    <a:pt x="394" y="703"/>
                  </a:lnTo>
                  <a:lnTo>
                    <a:pt x="1" y="1013"/>
                  </a:lnTo>
                  <a:cubicBezTo>
                    <a:pt x="49" y="1036"/>
                    <a:pt x="84" y="1036"/>
                    <a:pt x="120" y="1048"/>
                  </a:cubicBezTo>
                  <a:lnTo>
                    <a:pt x="453" y="763"/>
                  </a:lnTo>
                  <a:lnTo>
                    <a:pt x="715" y="120"/>
                  </a:lnTo>
                  <a:cubicBezTo>
                    <a:pt x="703" y="84"/>
                    <a:pt x="692" y="48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9"/>
            <p:cNvSpPr/>
            <p:nvPr/>
          </p:nvSpPr>
          <p:spPr>
            <a:xfrm rot="2700000">
              <a:off x="2408575" y="4336299"/>
              <a:ext cx="127328" cy="163714"/>
            </a:xfrm>
            <a:custGeom>
              <a:avLst/>
              <a:gdLst/>
              <a:ahLst/>
              <a:cxnLst/>
              <a:rect l="l" t="t" r="r" b="b"/>
              <a:pathLst>
                <a:path w="2418" h="3109" extrusionOk="0">
                  <a:moveTo>
                    <a:pt x="2334" y="1"/>
                  </a:moveTo>
                  <a:lnTo>
                    <a:pt x="1560" y="2192"/>
                  </a:lnTo>
                  <a:lnTo>
                    <a:pt x="0" y="3049"/>
                  </a:lnTo>
                  <a:cubicBezTo>
                    <a:pt x="36" y="3061"/>
                    <a:pt x="48" y="3096"/>
                    <a:pt x="72" y="3108"/>
                  </a:cubicBezTo>
                  <a:lnTo>
                    <a:pt x="1620" y="2239"/>
                  </a:lnTo>
                  <a:lnTo>
                    <a:pt x="1643" y="2263"/>
                  </a:lnTo>
                  <a:lnTo>
                    <a:pt x="2417" y="72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9"/>
            <p:cNvSpPr/>
            <p:nvPr/>
          </p:nvSpPr>
          <p:spPr>
            <a:xfrm rot="2700000">
              <a:off x="2424424" y="4455788"/>
              <a:ext cx="108476" cy="153025"/>
            </a:xfrm>
            <a:custGeom>
              <a:avLst/>
              <a:gdLst/>
              <a:ahLst/>
              <a:cxnLst/>
              <a:rect l="l" t="t" r="r" b="b"/>
              <a:pathLst>
                <a:path w="2060" h="2906" extrusionOk="0">
                  <a:moveTo>
                    <a:pt x="2000" y="1"/>
                  </a:moveTo>
                  <a:lnTo>
                    <a:pt x="1262" y="1953"/>
                  </a:lnTo>
                  <a:lnTo>
                    <a:pt x="0" y="2858"/>
                  </a:lnTo>
                  <a:lnTo>
                    <a:pt x="95" y="2906"/>
                  </a:lnTo>
                  <a:lnTo>
                    <a:pt x="1346" y="2013"/>
                  </a:lnTo>
                  <a:lnTo>
                    <a:pt x="2060" y="72"/>
                  </a:lnTo>
                  <a:cubicBezTo>
                    <a:pt x="2048" y="48"/>
                    <a:pt x="2012" y="12"/>
                    <a:pt x="2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9"/>
            <p:cNvSpPr/>
            <p:nvPr/>
          </p:nvSpPr>
          <p:spPr>
            <a:xfrm rot="2700000">
              <a:off x="2410996" y="4400913"/>
              <a:ext cx="127328" cy="155500"/>
            </a:xfrm>
            <a:custGeom>
              <a:avLst/>
              <a:gdLst/>
              <a:ahLst/>
              <a:cxnLst/>
              <a:rect l="l" t="t" r="r" b="b"/>
              <a:pathLst>
                <a:path w="2418" h="2953" extrusionOk="0">
                  <a:moveTo>
                    <a:pt x="2346" y="0"/>
                  </a:moveTo>
                  <a:lnTo>
                    <a:pt x="1477" y="2000"/>
                  </a:lnTo>
                  <a:lnTo>
                    <a:pt x="1" y="2893"/>
                  </a:lnTo>
                  <a:cubicBezTo>
                    <a:pt x="36" y="2905"/>
                    <a:pt x="48" y="2941"/>
                    <a:pt x="84" y="2953"/>
                  </a:cubicBezTo>
                  <a:lnTo>
                    <a:pt x="1549" y="2072"/>
                  </a:lnTo>
                  <a:lnTo>
                    <a:pt x="2418" y="83"/>
                  </a:lnTo>
                  <a:cubicBezTo>
                    <a:pt x="2406" y="48"/>
                    <a:pt x="2370" y="36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9"/>
            <p:cNvSpPr/>
            <p:nvPr/>
          </p:nvSpPr>
          <p:spPr>
            <a:xfrm rot="2700000">
              <a:off x="1275256" y="4432991"/>
              <a:ext cx="630740" cy="237752"/>
            </a:xfrm>
            <a:custGeom>
              <a:avLst/>
              <a:gdLst/>
              <a:ahLst/>
              <a:cxnLst/>
              <a:rect l="l" t="t" r="r" b="b"/>
              <a:pathLst>
                <a:path w="11978" h="4515" extrusionOk="0">
                  <a:moveTo>
                    <a:pt x="8713" y="0"/>
                  </a:moveTo>
                  <a:cubicBezTo>
                    <a:pt x="7242" y="0"/>
                    <a:pt x="5009" y="220"/>
                    <a:pt x="2929" y="1441"/>
                  </a:cubicBezTo>
                  <a:cubicBezTo>
                    <a:pt x="417" y="2929"/>
                    <a:pt x="0" y="3917"/>
                    <a:pt x="0" y="3917"/>
                  </a:cubicBezTo>
                  <a:cubicBezTo>
                    <a:pt x="0" y="3917"/>
                    <a:pt x="1196" y="4515"/>
                    <a:pt x="3011" y="4515"/>
                  </a:cubicBezTo>
                  <a:cubicBezTo>
                    <a:pt x="3078" y="4515"/>
                    <a:pt x="3146" y="4514"/>
                    <a:pt x="3215" y="4512"/>
                  </a:cubicBezTo>
                  <a:cubicBezTo>
                    <a:pt x="5144" y="4477"/>
                    <a:pt x="8585" y="3298"/>
                    <a:pt x="9942" y="2381"/>
                  </a:cubicBezTo>
                  <a:cubicBezTo>
                    <a:pt x="11287" y="1464"/>
                    <a:pt x="11978" y="845"/>
                    <a:pt x="11978" y="845"/>
                  </a:cubicBezTo>
                  <a:cubicBezTo>
                    <a:pt x="11799" y="702"/>
                    <a:pt x="10882" y="107"/>
                    <a:pt x="9561" y="24"/>
                  </a:cubicBezTo>
                  <a:cubicBezTo>
                    <a:pt x="9321" y="11"/>
                    <a:pt x="9035" y="0"/>
                    <a:pt x="8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9"/>
            <p:cNvSpPr/>
            <p:nvPr/>
          </p:nvSpPr>
          <p:spPr>
            <a:xfrm rot="2700000">
              <a:off x="1228538" y="4578926"/>
              <a:ext cx="926101" cy="165084"/>
            </a:xfrm>
            <a:custGeom>
              <a:avLst/>
              <a:gdLst/>
              <a:ahLst/>
              <a:cxnLst/>
              <a:rect l="l" t="t" r="r" b="b"/>
              <a:pathLst>
                <a:path w="17587" h="3135" extrusionOk="0">
                  <a:moveTo>
                    <a:pt x="12026" y="0"/>
                  </a:moveTo>
                  <a:cubicBezTo>
                    <a:pt x="11895" y="0"/>
                    <a:pt x="11764" y="1"/>
                    <a:pt x="11633" y="4"/>
                  </a:cubicBezTo>
                  <a:lnTo>
                    <a:pt x="11348" y="4"/>
                  </a:lnTo>
                  <a:cubicBezTo>
                    <a:pt x="11264" y="4"/>
                    <a:pt x="11169" y="4"/>
                    <a:pt x="11098" y="15"/>
                  </a:cubicBezTo>
                  <a:cubicBezTo>
                    <a:pt x="10990" y="15"/>
                    <a:pt x="10907" y="27"/>
                    <a:pt x="10812" y="27"/>
                  </a:cubicBezTo>
                  <a:cubicBezTo>
                    <a:pt x="10740" y="27"/>
                    <a:pt x="10669" y="27"/>
                    <a:pt x="10574" y="39"/>
                  </a:cubicBezTo>
                  <a:cubicBezTo>
                    <a:pt x="10407" y="63"/>
                    <a:pt x="10252" y="63"/>
                    <a:pt x="10086" y="75"/>
                  </a:cubicBezTo>
                  <a:cubicBezTo>
                    <a:pt x="10038" y="75"/>
                    <a:pt x="9990" y="87"/>
                    <a:pt x="9955" y="87"/>
                  </a:cubicBezTo>
                  <a:cubicBezTo>
                    <a:pt x="9812" y="99"/>
                    <a:pt x="9693" y="123"/>
                    <a:pt x="9574" y="135"/>
                  </a:cubicBezTo>
                  <a:cubicBezTo>
                    <a:pt x="9514" y="135"/>
                    <a:pt x="9454" y="146"/>
                    <a:pt x="9395" y="146"/>
                  </a:cubicBezTo>
                  <a:cubicBezTo>
                    <a:pt x="9276" y="158"/>
                    <a:pt x="9181" y="182"/>
                    <a:pt x="9062" y="194"/>
                  </a:cubicBezTo>
                  <a:cubicBezTo>
                    <a:pt x="9014" y="194"/>
                    <a:pt x="8954" y="206"/>
                    <a:pt x="8907" y="218"/>
                  </a:cubicBezTo>
                  <a:cubicBezTo>
                    <a:pt x="8740" y="254"/>
                    <a:pt x="8597" y="265"/>
                    <a:pt x="8431" y="301"/>
                  </a:cubicBezTo>
                  <a:lnTo>
                    <a:pt x="8204" y="337"/>
                  </a:lnTo>
                  <a:cubicBezTo>
                    <a:pt x="8192" y="337"/>
                    <a:pt x="8169" y="361"/>
                    <a:pt x="8145" y="361"/>
                  </a:cubicBezTo>
                  <a:lnTo>
                    <a:pt x="7966" y="396"/>
                  </a:lnTo>
                  <a:cubicBezTo>
                    <a:pt x="7954" y="396"/>
                    <a:pt x="7919" y="420"/>
                    <a:pt x="7907" y="420"/>
                  </a:cubicBezTo>
                  <a:cubicBezTo>
                    <a:pt x="7835" y="432"/>
                    <a:pt x="7776" y="444"/>
                    <a:pt x="7704" y="456"/>
                  </a:cubicBezTo>
                  <a:cubicBezTo>
                    <a:pt x="7680" y="456"/>
                    <a:pt x="7669" y="480"/>
                    <a:pt x="7657" y="480"/>
                  </a:cubicBezTo>
                  <a:cubicBezTo>
                    <a:pt x="7585" y="492"/>
                    <a:pt x="7490" y="516"/>
                    <a:pt x="7407" y="539"/>
                  </a:cubicBezTo>
                  <a:lnTo>
                    <a:pt x="7383" y="539"/>
                  </a:lnTo>
                  <a:cubicBezTo>
                    <a:pt x="5061" y="1147"/>
                    <a:pt x="1453" y="2409"/>
                    <a:pt x="144" y="2885"/>
                  </a:cubicBezTo>
                  <a:cubicBezTo>
                    <a:pt x="37" y="3040"/>
                    <a:pt x="1" y="3111"/>
                    <a:pt x="1" y="3111"/>
                  </a:cubicBezTo>
                  <a:cubicBezTo>
                    <a:pt x="1" y="3111"/>
                    <a:pt x="25" y="3123"/>
                    <a:pt x="60" y="3135"/>
                  </a:cubicBezTo>
                  <a:cubicBezTo>
                    <a:pt x="1239" y="2718"/>
                    <a:pt x="5049" y="1349"/>
                    <a:pt x="7466" y="730"/>
                  </a:cubicBezTo>
                  <a:cubicBezTo>
                    <a:pt x="7549" y="694"/>
                    <a:pt x="7645" y="682"/>
                    <a:pt x="7716" y="670"/>
                  </a:cubicBezTo>
                  <a:lnTo>
                    <a:pt x="7740" y="670"/>
                  </a:lnTo>
                  <a:cubicBezTo>
                    <a:pt x="7823" y="658"/>
                    <a:pt x="7895" y="623"/>
                    <a:pt x="7966" y="611"/>
                  </a:cubicBezTo>
                  <a:cubicBezTo>
                    <a:pt x="7978" y="611"/>
                    <a:pt x="8002" y="611"/>
                    <a:pt x="8014" y="599"/>
                  </a:cubicBezTo>
                  <a:cubicBezTo>
                    <a:pt x="8085" y="575"/>
                    <a:pt x="8145" y="563"/>
                    <a:pt x="8216" y="551"/>
                  </a:cubicBezTo>
                  <a:cubicBezTo>
                    <a:pt x="8240" y="551"/>
                    <a:pt x="8252" y="551"/>
                    <a:pt x="8264" y="539"/>
                  </a:cubicBezTo>
                  <a:lnTo>
                    <a:pt x="8490" y="492"/>
                  </a:lnTo>
                  <a:cubicBezTo>
                    <a:pt x="8633" y="456"/>
                    <a:pt x="8800" y="432"/>
                    <a:pt x="8954" y="420"/>
                  </a:cubicBezTo>
                  <a:cubicBezTo>
                    <a:pt x="8990" y="396"/>
                    <a:pt x="9050" y="396"/>
                    <a:pt x="9097" y="396"/>
                  </a:cubicBezTo>
                  <a:cubicBezTo>
                    <a:pt x="9216" y="385"/>
                    <a:pt x="9335" y="373"/>
                    <a:pt x="9443" y="361"/>
                  </a:cubicBezTo>
                  <a:cubicBezTo>
                    <a:pt x="9502" y="361"/>
                    <a:pt x="9550" y="337"/>
                    <a:pt x="9609" y="337"/>
                  </a:cubicBezTo>
                  <a:cubicBezTo>
                    <a:pt x="9764" y="325"/>
                    <a:pt x="9919" y="313"/>
                    <a:pt x="10086" y="301"/>
                  </a:cubicBezTo>
                  <a:cubicBezTo>
                    <a:pt x="10121" y="301"/>
                    <a:pt x="10181" y="301"/>
                    <a:pt x="10228" y="277"/>
                  </a:cubicBezTo>
                  <a:cubicBezTo>
                    <a:pt x="10347" y="265"/>
                    <a:pt x="10467" y="265"/>
                    <a:pt x="10586" y="254"/>
                  </a:cubicBezTo>
                  <a:cubicBezTo>
                    <a:pt x="10657" y="254"/>
                    <a:pt x="10740" y="242"/>
                    <a:pt x="10812" y="242"/>
                  </a:cubicBezTo>
                  <a:cubicBezTo>
                    <a:pt x="10895" y="242"/>
                    <a:pt x="11002" y="218"/>
                    <a:pt x="11098" y="218"/>
                  </a:cubicBezTo>
                  <a:cubicBezTo>
                    <a:pt x="11169" y="218"/>
                    <a:pt x="11252" y="218"/>
                    <a:pt x="11336" y="206"/>
                  </a:cubicBezTo>
                  <a:lnTo>
                    <a:pt x="11788" y="206"/>
                  </a:lnTo>
                  <a:cubicBezTo>
                    <a:pt x="11834" y="206"/>
                    <a:pt x="11880" y="206"/>
                    <a:pt x="11926" y="206"/>
                  </a:cubicBezTo>
                  <a:cubicBezTo>
                    <a:pt x="13896" y="206"/>
                    <a:pt x="15956" y="455"/>
                    <a:pt x="17527" y="932"/>
                  </a:cubicBezTo>
                  <a:lnTo>
                    <a:pt x="17586" y="742"/>
                  </a:lnTo>
                  <a:cubicBezTo>
                    <a:pt x="16024" y="251"/>
                    <a:pt x="13991" y="0"/>
                    <a:pt x="12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9"/>
            <p:cNvSpPr/>
            <p:nvPr/>
          </p:nvSpPr>
          <p:spPr>
            <a:xfrm rot="2700000">
              <a:off x="1427826" y="4403811"/>
              <a:ext cx="72142" cy="156816"/>
            </a:xfrm>
            <a:custGeom>
              <a:avLst/>
              <a:gdLst/>
              <a:ahLst/>
              <a:cxnLst/>
              <a:rect l="l" t="t" r="r" b="b"/>
              <a:pathLst>
                <a:path w="1370" h="2978" extrusionOk="0">
                  <a:moveTo>
                    <a:pt x="107" y="1"/>
                  </a:moveTo>
                  <a:cubicBezTo>
                    <a:pt x="72" y="13"/>
                    <a:pt x="48" y="37"/>
                    <a:pt x="0" y="60"/>
                  </a:cubicBezTo>
                  <a:lnTo>
                    <a:pt x="1250" y="846"/>
                  </a:lnTo>
                  <a:lnTo>
                    <a:pt x="893" y="2977"/>
                  </a:lnTo>
                  <a:cubicBezTo>
                    <a:pt x="917" y="2977"/>
                    <a:pt x="965" y="2977"/>
                    <a:pt x="1000" y="2954"/>
                  </a:cubicBezTo>
                  <a:lnTo>
                    <a:pt x="1369" y="79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9"/>
            <p:cNvSpPr/>
            <p:nvPr/>
          </p:nvSpPr>
          <p:spPr>
            <a:xfrm rot="2700000">
              <a:off x="1342252" y="4386045"/>
              <a:ext cx="43338" cy="78408"/>
            </a:xfrm>
            <a:custGeom>
              <a:avLst/>
              <a:gdLst/>
              <a:ahLst/>
              <a:cxnLst/>
              <a:rect l="l" t="t" r="r" b="b"/>
              <a:pathLst>
                <a:path w="823" h="1489" extrusionOk="0">
                  <a:moveTo>
                    <a:pt x="96" y="0"/>
                  </a:moveTo>
                  <a:cubicBezTo>
                    <a:pt x="60" y="36"/>
                    <a:pt x="36" y="48"/>
                    <a:pt x="1" y="72"/>
                  </a:cubicBezTo>
                  <a:lnTo>
                    <a:pt x="691" y="441"/>
                  </a:lnTo>
                  <a:lnTo>
                    <a:pt x="453" y="1477"/>
                  </a:lnTo>
                  <a:cubicBezTo>
                    <a:pt x="489" y="1477"/>
                    <a:pt x="524" y="1489"/>
                    <a:pt x="572" y="1489"/>
                  </a:cubicBezTo>
                  <a:lnTo>
                    <a:pt x="822" y="39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9"/>
            <p:cNvSpPr/>
            <p:nvPr/>
          </p:nvSpPr>
          <p:spPr>
            <a:xfrm rot="2700000">
              <a:off x="1741634" y="4595080"/>
              <a:ext cx="70931" cy="116059"/>
            </a:xfrm>
            <a:custGeom>
              <a:avLst/>
              <a:gdLst/>
              <a:ahLst/>
              <a:cxnLst/>
              <a:rect l="l" t="t" r="r" b="b"/>
              <a:pathLst>
                <a:path w="1347" h="2204" extrusionOk="0">
                  <a:moveTo>
                    <a:pt x="1" y="1"/>
                  </a:moveTo>
                  <a:lnTo>
                    <a:pt x="1239" y="953"/>
                  </a:lnTo>
                  <a:lnTo>
                    <a:pt x="1013" y="2203"/>
                  </a:lnTo>
                  <a:cubicBezTo>
                    <a:pt x="1060" y="2180"/>
                    <a:pt x="1096" y="2144"/>
                    <a:pt x="1132" y="2120"/>
                  </a:cubicBezTo>
                  <a:lnTo>
                    <a:pt x="1346" y="8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9"/>
            <p:cNvSpPr/>
            <p:nvPr/>
          </p:nvSpPr>
          <p:spPr>
            <a:xfrm rot="2700000">
              <a:off x="1378114" y="4390965"/>
              <a:ext cx="52711" cy="116006"/>
            </a:xfrm>
            <a:custGeom>
              <a:avLst/>
              <a:gdLst/>
              <a:ahLst/>
              <a:cxnLst/>
              <a:rect l="l" t="t" r="r" b="b"/>
              <a:pathLst>
                <a:path w="1001" h="2203" extrusionOk="0">
                  <a:moveTo>
                    <a:pt x="96" y="0"/>
                  </a:moveTo>
                  <a:cubicBezTo>
                    <a:pt x="60" y="24"/>
                    <a:pt x="36" y="48"/>
                    <a:pt x="0" y="60"/>
                  </a:cubicBezTo>
                  <a:lnTo>
                    <a:pt x="870" y="595"/>
                  </a:lnTo>
                  <a:lnTo>
                    <a:pt x="512" y="2191"/>
                  </a:lnTo>
                  <a:cubicBezTo>
                    <a:pt x="536" y="2191"/>
                    <a:pt x="584" y="2203"/>
                    <a:pt x="608" y="2203"/>
                  </a:cubicBezTo>
                  <a:lnTo>
                    <a:pt x="989" y="595"/>
                  </a:lnTo>
                  <a:lnTo>
                    <a:pt x="1001" y="57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9"/>
            <p:cNvSpPr/>
            <p:nvPr/>
          </p:nvSpPr>
          <p:spPr>
            <a:xfrm rot="2700000">
              <a:off x="1650692" y="4522007"/>
              <a:ext cx="80304" cy="162451"/>
            </a:xfrm>
            <a:custGeom>
              <a:avLst/>
              <a:gdLst/>
              <a:ahLst/>
              <a:cxnLst/>
              <a:rect l="l" t="t" r="r" b="b"/>
              <a:pathLst>
                <a:path w="1525" h="3085" extrusionOk="0">
                  <a:moveTo>
                    <a:pt x="168" y="0"/>
                  </a:moveTo>
                  <a:cubicBezTo>
                    <a:pt x="120" y="0"/>
                    <a:pt x="60" y="12"/>
                    <a:pt x="1" y="12"/>
                  </a:cubicBezTo>
                  <a:lnTo>
                    <a:pt x="1418" y="1001"/>
                  </a:lnTo>
                  <a:lnTo>
                    <a:pt x="1203" y="3084"/>
                  </a:lnTo>
                  <a:cubicBezTo>
                    <a:pt x="1251" y="3084"/>
                    <a:pt x="1287" y="3072"/>
                    <a:pt x="1323" y="3048"/>
                  </a:cubicBezTo>
                  <a:lnTo>
                    <a:pt x="1525" y="989"/>
                  </a:lnTo>
                  <a:lnTo>
                    <a:pt x="1525" y="95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9"/>
            <p:cNvSpPr/>
            <p:nvPr/>
          </p:nvSpPr>
          <p:spPr>
            <a:xfrm rot="2700000">
              <a:off x="1570383" y="4472132"/>
              <a:ext cx="91573" cy="179354"/>
            </a:xfrm>
            <a:custGeom>
              <a:avLst/>
              <a:gdLst/>
              <a:ahLst/>
              <a:cxnLst/>
              <a:rect l="l" t="t" r="r" b="b"/>
              <a:pathLst>
                <a:path w="1739" h="3406" extrusionOk="0">
                  <a:moveTo>
                    <a:pt x="131" y="0"/>
                  </a:moveTo>
                  <a:cubicBezTo>
                    <a:pt x="95" y="12"/>
                    <a:pt x="48" y="24"/>
                    <a:pt x="0" y="24"/>
                  </a:cubicBezTo>
                  <a:lnTo>
                    <a:pt x="1643" y="1036"/>
                  </a:lnTo>
                  <a:lnTo>
                    <a:pt x="1322" y="3405"/>
                  </a:lnTo>
                  <a:cubicBezTo>
                    <a:pt x="1345" y="3393"/>
                    <a:pt x="1381" y="3382"/>
                    <a:pt x="1417" y="3382"/>
                  </a:cubicBezTo>
                  <a:lnTo>
                    <a:pt x="1738" y="100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9"/>
            <p:cNvSpPr/>
            <p:nvPr/>
          </p:nvSpPr>
          <p:spPr>
            <a:xfrm rot="2700000">
              <a:off x="1496198" y="4430632"/>
              <a:ext cx="85938" cy="179617"/>
            </a:xfrm>
            <a:custGeom>
              <a:avLst/>
              <a:gdLst/>
              <a:ahLst/>
              <a:cxnLst/>
              <a:rect l="l" t="t" r="r" b="b"/>
              <a:pathLst>
                <a:path w="1632" h="3411" extrusionOk="0">
                  <a:moveTo>
                    <a:pt x="119" y="0"/>
                  </a:moveTo>
                  <a:cubicBezTo>
                    <a:pt x="83" y="12"/>
                    <a:pt x="48" y="24"/>
                    <a:pt x="0" y="36"/>
                  </a:cubicBezTo>
                  <a:lnTo>
                    <a:pt x="1524" y="1024"/>
                  </a:lnTo>
                  <a:lnTo>
                    <a:pt x="1096" y="3406"/>
                  </a:lnTo>
                  <a:cubicBezTo>
                    <a:pt x="1106" y="3409"/>
                    <a:pt x="1116" y="3411"/>
                    <a:pt x="1127" y="3411"/>
                  </a:cubicBezTo>
                  <a:cubicBezTo>
                    <a:pt x="1151" y="3411"/>
                    <a:pt x="1174" y="3402"/>
                    <a:pt x="1191" y="3394"/>
                  </a:cubicBezTo>
                  <a:lnTo>
                    <a:pt x="1631" y="97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9"/>
            <p:cNvSpPr/>
            <p:nvPr/>
          </p:nvSpPr>
          <p:spPr>
            <a:xfrm rot="2700000">
              <a:off x="1404784" y="4609459"/>
              <a:ext cx="1670477" cy="612573"/>
            </a:xfrm>
            <a:custGeom>
              <a:avLst/>
              <a:gdLst/>
              <a:ahLst/>
              <a:cxnLst/>
              <a:rect l="l" t="t" r="r" b="b"/>
              <a:pathLst>
                <a:path w="31723" h="11633" extrusionOk="0">
                  <a:moveTo>
                    <a:pt x="5137" y="1"/>
                  </a:moveTo>
                  <a:cubicBezTo>
                    <a:pt x="4985" y="1"/>
                    <a:pt x="4885" y="37"/>
                    <a:pt x="4827" y="106"/>
                  </a:cubicBezTo>
                  <a:cubicBezTo>
                    <a:pt x="4577" y="404"/>
                    <a:pt x="4660" y="642"/>
                    <a:pt x="5255" y="975"/>
                  </a:cubicBezTo>
                  <a:cubicBezTo>
                    <a:pt x="5851" y="1321"/>
                    <a:pt x="9018" y="2976"/>
                    <a:pt x="9423" y="3095"/>
                  </a:cubicBezTo>
                  <a:cubicBezTo>
                    <a:pt x="9827" y="3214"/>
                    <a:pt x="9553" y="3357"/>
                    <a:pt x="8899" y="3523"/>
                  </a:cubicBezTo>
                  <a:cubicBezTo>
                    <a:pt x="8415" y="3646"/>
                    <a:pt x="6142" y="3964"/>
                    <a:pt x="4118" y="3964"/>
                  </a:cubicBezTo>
                  <a:cubicBezTo>
                    <a:pt x="3399" y="3964"/>
                    <a:pt x="2712" y="3924"/>
                    <a:pt x="2148" y="3821"/>
                  </a:cubicBezTo>
                  <a:cubicBezTo>
                    <a:pt x="1521" y="3713"/>
                    <a:pt x="1075" y="3671"/>
                    <a:pt x="761" y="3671"/>
                  </a:cubicBezTo>
                  <a:cubicBezTo>
                    <a:pt x="0" y="3671"/>
                    <a:pt x="14" y="3916"/>
                    <a:pt x="124" y="4059"/>
                  </a:cubicBezTo>
                  <a:cubicBezTo>
                    <a:pt x="267" y="4285"/>
                    <a:pt x="862" y="4726"/>
                    <a:pt x="4600" y="4774"/>
                  </a:cubicBezTo>
                  <a:cubicBezTo>
                    <a:pt x="4714" y="4775"/>
                    <a:pt x="4826" y="4776"/>
                    <a:pt x="4936" y="4776"/>
                  </a:cubicBezTo>
                  <a:cubicBezTo>
                    <a:pt x="8464" y="4776"/>
                    <a:pt x="10435" y="4059"/>
                    <a:pt x="10435" y="4059"/>
                  </a:cubicBezTo>
                  <a:cubicBezTo>
                    <a:pt x="13125" y="4571"/>
                    <a:pt x="18364" y="6917"/>
                    <a:pt x="18364" y="6917"/>
                  </a:cubicBezTo>
                  <a:cubicBezTo>
                    <a:pt x="18364" y="6917"/>
                    <a:pt x="15983" y="8203"/>
                    <a:pt x="14221" y="8738"/>
                  </a:cubicBezTo>
                  <a:cubicBezTo>
                    <a:pt x="12447" y="9274"/>
                    <a:pt x="11792" y="9548"/>
                    <a:pt x="12137" y="9941"/>
                  </a:cubicBezTo>
                  <a:cubicBezTo>
                    <a:pt x="12257" y="10078"/>
                    <a:pt x="12424" y="10134"/>
                    <a:pt x="12656" y="10134"/>
                  </a:cubicBezTo>
                  <a:cubicBezTo>
                    <a:pt x="13067" y="10134"/>
                    <a:pt x="13681" y="9960"/>
                    <a:pt x="14602" y="9762"/>
                  </a:cubicBezTo>
                  <a:cubicBezTo>
                    <a:pt x="16042" y="9453"/>
                    <a:pt x="19412" y="7631"/>
                    <a:pt x="19412" y="7631"/>
                  </a:cubicBezTo>
                  <a:cubicBezTo>
                    <a:pt x="19412" y="7631"/>
                    <a:pt x="21507" y="8572"/>
                    <a:pt x="22496" y="8917"/>
                  </a:cubicBezTo>
                  <a:cubicBezTo>
                    <a:pt x="23472" y="9250"/>
                    <a:pt x="29246" y="11334"/>
                    <a:pt x="29246" y="11334"/>
                  </a:cubicBezTo>
                  <a:cubicBezTo>
                    <a:pt x="29845" y="11549"/>
                    <a:pt x="30282" y="11632"/>
                    <a:pt x="30605" y="11632"/>
                  </a:cubicBezTo>
                  <a:cubicBezTo>
                    <a:pt x="31175" y="11632"/>
                    <a:pt x="31391" y="11375"/>
                    <a:pt x="31521" y="11131"/>
                  </a:cubicBezTo>
                  <a:cubicBezTo>
                    <a:pt x="31723" y="10739"/>
                    <a:pt x="31568" y="10012"/>
                    <a:pt x="30687" y="9655"/>
                  </a:cubicBezTo>
                  <a:cubicBezTo>
                    <a:pt x="29806" y="9298"/>
                    <a:pt x="29092" y="9000"/>
                    <a:pt x="27389" y="7762"/>
                  </a:cubicBezTo>
                  <a:cubicBezTo>
                    <a:pt x="25675" y="6524"/>
                    <a:pt x="23627" y="3678"/>
                    <a:pt x="22650" y="2464"/>
                  </a:cubicBezTo>
                  <a:cubicBezTo>
                    <a:pt x="22055" y="1714"/>
                    <a:pt x="21627" y="1409"/>
                    <a:pt x="21308" y="1409"/>
                  </a:cubicBezTo>
                  <a:cubicBezTo>
                    <a:pt x="21111" y="1409"/>
                    <a:pt x="20956" y="1525"/>
                    <a:pt x="20829" y="1726"/>
                  </a:cubicBezTo>
                  <a:cubicBezTo>
                    <a:pt x="20483" y="2249"/>
                    <a:pt x="21126" y="3261"/>
                    <a:pt x="21924" y="4333"/>
                  </a:cubicBezTo>
                  <a:cubicBezTo>
                    <a:pt x="22734" y="5405"/>
                    <a:pt x="26437" y="8738"/>
                    <a:pt x="26437" y="8738"/>
                  </a:cubicBezTo>
                  <a:cubicBezTo>
                    <a:pt x="26437" y="8738"/>
                    <a:pt x="21853" y="7381"/>
                    <a:pt x="20614" y="6774"/>
                  </a:cubicBezTo>
                  <a:cubicBezTo>
                    <a:pt x="19376" y="6155"/>
                    <a:pt x="11161" y="2321"/>
                    <a:pt x="8625" y="1214"/>
                  </a:cubicBezTo>
                  <a:cubicBezTo>
                    <a:pt x="6682" y="384"/>
                    <a:pt x="5634" y="1"/>
                    <a:pt x="5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9"/>
            <p:cNvSpPr/>
            <p:nvPr/>
          </p:nvSpPr>
          <p:spPr>
            <a:xfrm rot="2700000">
              <a:off x="1964537" y="4750829"/>
              <a:ext cx="579978" cy="216899"/>
            </a:xfrm>
            <a:custGeom>
              <a:avLst/>
              <a:gdLst/>
              <a:ahLst/>
              <a:cxnLst/>
              <a:rect l="l" t="t" r="r" b="b"/>
              <a:pathLst>
                <a:path w="11014" h="4119" extrusionOk="0">
                  <a:moveTo>
                    <a:pt x="4710" y="0"/>
                  </a:moveTo>
                  <a:cubicBezTo>
                    <a:pt x="4534" y="0"/>
                    <a:pt x="4361" y="6"/>
                    <a:pt x="4192" y="17"/>
                  </a:cubicBezTo>
                  <a:cubicBezTo>
                    <a:pt x="2025" y="172"/>
                    <a:pt x="1" y="1839"/>
                    <a:pt x="1" y="1839"/>
                  </a:cubicBezTo>
                  <a:lnTo>
                    <a:pt x="858" y="2446"/>
                  </a:lnTo>
                  <a:cubicBezTo>
                    <a:pt x="1703" y="3053"/>
                    <a:pt x="4013" y="3803"/>
                    <a:pt x="4013" y="3803"/>
                  </a:cubicBezTo>
                  <a:cubicBezTo>
                    <a:pt x="4266" y="3887"/>
                    <a:pt x="4882" y="4119"/>
                    <a:pt x="5827" y="4119"/>
                  </a:cubicBezTo>
                  <a:cubicBezTo>
                    <a:pt x="6353" y="4119"/>
                    <a:pt x="6981" y="4047"/>
                    <a:pt x="7704" y="3839"/>
                  </a:cubicBezTo>
                  <a:cubicBezTo>
                    <a:pt x="9728" y="3267"/>
                    <a:pt x="11014" y="2148"/>
                    <a:pt x="11014" y="2148"/>
                  </a:cubicBezTo>
                  <a:cubicBezTo>
                    <a:pt x="9280" y="766"/>
                    <a:pt x="6779" y="0"/>
                    <a:pt x="4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9"/>
            <p:cNvSpPr/>
            <p:nvPr/>
          </p:nvSpPr>
          <p:spPr>
            <a:xfrm rot="2700000">
              <a:off x="1951454" y="4875933"/>
              <a:ext cx="675289" cy="35913"/>
            </a:xfrm>
            <a:custGeom>
              <a:avLst/>
              <a:gdLst/>
              <a:ahLst/>
              <a:cxnLst/>
              <a:rect l="l" t="t" r="r" b="b"/>
              <a:pathLst>
                <a:path w="12824" h="682" extrusionOk="0">
                  <a:moveTo>
                    <a:pt x="155" y="1"/>
                  </a:moveTo>
                  <a:cubicBezTo>
                    <a:pt x="60" y="72"/>
                    <a:pt x="0" y="120"/>
                    <a:pt x="0" y="120"/>
                  </a:cubicBezTo>
                  <a:lnTo>
                    <a:pt x="96" y="191"/>
                  </a:lnTo>
                  <a:cubicBezTo>
                    <a:pt x="1489" y="361"/>
                    <a:pt x="4413" y="682"/>
                    <a:pt x="7462" y="682"/>
                  </a:cubicBezTo>
                  <a:cubicBezTo>
                    <a:pt x="7618" y="682"/>
                    <a:pt x="7774" y="681"/>
                    <a:pt x="7930" y="679"/>
                  </a:cubicBezTo>
                  <a:cubicBezTo>
                    <a:pt x="8287" y="679"/>
                    <a:pt x="8644" y="667"/>
                    <a:pt x="8990" y="655"/>
                  </a:cubicBezTo>
                  <a:cubicBezTo>
                    <a:pt x="9621" y="643"/>
                    <a:pt x="10252" y="596"/>
                    <a:pt x="10871" y="536"/>
                  </a:cubicBezTo>
                  <a:cubicBezTo>
                    <a:pt x="11549" y="465"/>
                    <a:pt x="12216" y="370"/>
                    <a:pt x="12823" y="251"/>
                  </a:cubicBezTo>
                  <a:lnTo>
                    <a:pt x="12776" y="48"/>
                  </a:lnTo>
                  <a:cubicBezTo>
                    <a:pt x="12145" y="179"/>
                    <a:pt x="11466" y="262"/>
                    <a:pt x="10776" y="322"/>
                  </a:cubicBezTo>
                  <a:cubicBezTo>
                    <a:pt x="10680" y="346"/>
                    <a:pt x="10597" y="346"/>
                    <a:pt x="10514" y="358"/>
                  </a:cubicBezTo>
                  <a:lnTo>
                    <a:pt x="10025" y="405"/>
                  </a:lnTo>
                  <a:cubicBezTo>
                    <a:pt x="9942" y="405"/>
                    <a:pt x="9847" y="417"/>
                    <a:pt x="9764" y="417"/>
                  </a:cubicBezTo>
                  <a:cubicBezTo>
                    <a:pt x="9597" y="429"/>
                    <a:pt x="9418" y="429"/>
                    <a:pt x="9252" y="441"/>
                  </a:cubicBezTo>
                  <a:cubicBezTo>
                    <a:pt x="9168" y="441"/>
                    <a:pt x="9073" y="465"/>
                    <a:pt x="9002" y="465"/>
                  </a:cubicBezTo>
                  <a:cubicBezTo>
                    <a:pt x="8823" y="465"/>
                    <a:pt x="8656" y="477"/>
                    <a:pt x="8478" y="477"/>
                  </a:cubicBezTo>
                  <a:lnTo>
                    <a:pt x="6930" y="477"/>
                  </a:lnTo>
                  <a:cubicBezTo>
                    <a:pt x="4108" y="441"/>
                    <a:pt x="1465" y="167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9"/>
            <p:cNvSpPr/>
            <p:nvPr/>
          </p:nvSpPr>
          <p:spPr>
            <a:xfrm rot="2700000">
              <a:off x="2115779" y="4686692"/>
              <a:ext cx="116638" cy="139860"/>
            </a:xfrm>
            <a:custGeom>
              <a:avLst/>
              <a:gdLst/>
              <a:ahLst/>
              <a:cxnLst/>
              <a:rect l="l" t="t" r="r" b="b"/>
              <a:pathLst>
                <a:path w="2215" h="2656" extrusionOk="0">
                  <a:moveTo>
                    <a:pt x="524" y="1"/>
                  </a:moveTo>
                  <a:cubicBezTo>
                    <a:pt x="488" y="24"/>
                    <a:pt x="441" y="36"/>
                    <a:pt x="417" y="48"/>
                  </a:cubicBezTo>
                  <a:lnTo>
                    <a:pt x="2036" y="1727"/>
                  </a:lnTo>
                  <a:lnTo>
                    <a:pt x="0" y="2596"/>
                  </a:lnTo>
                  <a:cubicBezTo>
                    <a:pt x="48" y="2608"/>
                    <a:pt x="84" y="2644"/>
                    <a:pt x="131" y="2656"/>
                  </a:cubicBezTo>
                  <a:lnTo>
                    <a:pt x="2143" y="1810"/>
                  </a:lnTo>
                  <a:lnTo>
                    <a:pt x="2215" y="1775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9"/>
            <p:cNvSpPr/>
            <p:nvPr/>
          </p:nvSpPr>
          <p:spPr>
            <a:xfrm rot="2700000">
              <a:off x="2147897" y="4710749"/>
              <a:ext cx="131751" cy="175563"/>
            </a:xfrm>
            <a:custGeom>
              <a:avLst/>
              <a:gdLst/>
              <a:ahLst/>
              <a:cxnLst/>
              <a:rect l="l" t="t" r="r" b="b"/>
              <a:pathLst>
                <a:path w="2502" h="3334" extrusionOk="0">
                  <a:moveTo>
                    <a:pt x="679" y="0"/>
                  </a:moveTo>
                  <a:cubicBezTo>
                    <a:pt x="644" y="12"/>
                    <a:pt x="608" y="12"/>
                    <a:pt x="560" y="36"/>
                  </a:cubicBezTo>
                  <a:lnTo>
                    <a:pt x="2334" y="2131"/>
                  </a:lnTo>
                  <a:lnTo>
                    <a:pt x="1" y="3286"/>
                  </a:lnTo>
                  <a:lnTo>
                    <a:pt x="132" y="3334"/>
                  </a:lnTo>
                  <a:lnTo>
                    <a:pt x="2442" y="2191"/>
                  </a:lnTo>
                  <a:lnTo>
                    <a:pt x="2501" y="215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9"/>
            <p:cNvSpPr/>
            <p:nvPr/>
          </p:nvSpPr>
          <p:spPr>
            <a:xfrm rot="2700000">
              <a:off x="2085787" y="4670533"/>
              <a:ext cx="100367" cy="95996"/>
            </a:xfrm>
            <a:custGeom>
              <a:avLst/>
              <a:gdLst/>
              <a:ahLst/>
              <a:cxnLst/>
              <a:rect l="l" t="t" r="r" b="b"/>
              <a:pathLst>
                <a:path w="1906" h="1823" extrusionOk="0">
                  <a:moveTo>
                    <a:pt x="500" y="0"/>
                  </a:moveTo>
                  <a:cubicBezTo>
                    <a:pt x="465" y="24"/>
                    <a:pt x="441" y="36"/>
                    <a:pt x="393" y="48"/>
                  </a:cubicBezTo>
                  <a:lnTo>
                    <a:pt x="1703" y="1239"/>
                  </a:lnTo>
                  <a:cubicBezTo>
                    <a:pt x="1167" y="1405"/>
                    <a:pt x="500" y="1608"/>
                    <a:pt x="0" y="1751"/>
                  </a:cubicBezTo>
                  <a:cubicBezTo>
                    <a:pt x="48" y="1774"/>
                    <a:pt x="95" y="1786"/>
                    <a:pt x="143" y="1822"/>
                  </a:cubicBezTo>
                  <a:cubicBezTo>
                    <a:pt x="512" y="1715"/>
                    <a:pt x="1060" y="1548"/>
                    <a:pt x="1834" y="1310"/>
                  </a:cubicBezTo>
                  <a:lnTo>
                    <a:pt x="1905" y="1286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9"/>
            <p:cNvSpPr/>
            <p:nvPr/>
          </p:nvSpPr>
          <p:spPr>
            <a:xfrm rot="2700000">
              <a:off x="2191016" y="4746545"/>
              <a:ext cx="120429" cy="206368"/>
            </a:xfrm>
            <a:custGeom>
              <a:avLst/>
              <a:gdLst/>
              <a:ahLst/>
              <a:cxnLst/>
              <a:rect l="l" t="t" r="r" b="b"/>
              <a:pathLst>
                <a:path w="2287" h="3919" extrusionOk="0">
                  <a:moveTo>
                    <a:pt x="1" y="1"/>
                  </a:moveTo>
                  <a:lnTo>
                    <a:pt x="2144" y="2263"/>
                  </a:lnTo>
                  <a:lnTo>
                    <a:pt x="155" y="3894"/>
                  </a:lnTo>
                  <a:cubicBezTo>
                    <a:pt x="203" y="3906"/>
                    <a:pt x="239" y="3918"/>
                    <a:pt x="274" y="3918"/>
                  </a:cubicBezTo>
                  <a:lnTo>
                    <a:pt x="2287" y="228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9"/>
            <p:cNvSpPr/>
            <p:nvPr/>
          </p:nvSpPr>
          <p:spPr>
            <a:xfrm rot="2700000">
              <a:off x="2332339" y="4893073"/>
              <a:ext cx="72774" cy="162451"/>
            </a:xfrm>
            <a:custGeom>
              <a:avLst/>
              <a:gdLst/>
              <a:ahLst/>
              <a:cxnLst/>
              <a:rect l="l" t="t" r="r" b="b"/>
              <a:pathLst>
                <a:path w="1382" h="3085" extrusionOk="0">
                  <a:moveTo>
                    <a:pt x="0" y="1"/>
                  </a:moveTo>
                  <a:lnTo>
                    <a:pt x="1263" y="1739"/>
                  </a:lnTo>
                  <a:lnTo>
                    <a:pt x="524" y="3085"/>
                  </a:lnTo>
                  <a:cubicBezTo>
                    <a:pt x="560" y="3061"/>
                    <a:pt x="620" y="3037"/>
                    <a:pt x="667" y="3025"/>
                  </a:cubicBezTo>
                  <a:lnTo>
                    <a:pt x="1382" y="1739"/>
                  </a:lnTo>
                  <a:lnTo>
                    <a:pt x="167" y="60"/>
                  </a:lnTo>
                  <a:cubicBezTo>
                    <a:pt x="96" y="49"/>
                    <a:pt x="60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9"/>
            <p:cNvSpPr/>
            <p:nvPr/>
          </p:nvSpPr>
          <p:spPr>
            <a:xfrm rot="2700000">
              <a:off x="2385338" y="4960309"/>
              <a:ext cx="51447" cy="102894"/>
            </a:xfrm>
            <a:custGeom>
              <a:avLst/>
              <a:gdLst/>
              <a:ahLst/>
              <a:cxnLst/>
              <a:rect l="l" t="t" r="r" b="b"/>
              <a:pathLst>
                <a:path w="977" h="1954" extrusionOk="0">
                  <a:moveTo>
                    <a:pt x="0" y="1"/>
                  </a:moveTo>
                  <a:lnTo>
                    <a:pt x="858" y="1192"/>
                  </a:lnTo>
                  <a:lnTo>
                    <a:pt x="620" y="1954"/>
                  </a:lnTo>
                  <a:cubicBezTo>
                    <a:pt x="655" y="1942"/>
                    <a:pt x="703" y="1906"/>
                    <a:pt x="751" y="1882"/>
                  </a:cubicBezTo>
                  <a:lnTo>
                    <a:pt x="977" y="1180"/>
                  </a:lnTo>
                  <a:lnTo>
                    <a:pt x="203" y="96"/>
                  </a:lnTo>
                  <a:cubicBezTo>
                    <a:pt x="131" y="61"/>
                    <a:pt x="60" y="3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9"/>
            <p:cNvSpPr/>
            <p:nvPr/>
          </p:nvSpPr>
          <p:spPr>
            <a:xfrm rot="2700000">
              <a:off x="2273825" y="4831976"/>
              <a:ext cx="102894" cy="201312"/>
            </a:xfrm>
            <a:custGeom>
              <a:avLst/>
              <a:gdLst/>
              <a:ahLst/>
              <a:cxnLst/>
              <a:rect l="l" t="t" r="r" b="b"/>
              <a:pathLst>
                <a:path w="1954" h="3823" extrusionOk="0">
                  <a:moveTo>
                    <a:pt x="1" y="1"/>
                  </a:moveTo>
                  <a:lnTo>
                    <a:pt x="1810" y="2132"/>
                  </a:lnTo>
                  <a:lnTo>
                    <a:pt x="560" y="3823"/>
                  </a:lnTo>
                  <a:cubicBezTo>
                    <a:pt x="608" y="3823"/>
                    <a:pt x="667" y="3811"/>
                    <a:pt x="715" y="3799"/>
                  </a:cubicBezTo>
                  <a:lnTo>
                    <a:pt x="1918" y="2156"/>
                  </a:lnTo>
                  <a:lnTo>
                    <a:pt x="1953" y="2132"/>
                  </a:lnTo>
                  <a:lnTo>
                    <a:pt x="167" y="36"/>
                  </a:lnTo>
                  <a:cubicBezTo>
                    <a:pt x="108" y="13"/>
                    <a:pt x="60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9"/>
            <p:cNvSpPr/>
            <p:nvPr/>
          </p:nvSpPr>
          <p:spPr>
            <a:xfrm rot="2700000">
              <a:off x="2230032" y="4783709"/>
              <a:ext cx="109792" cy="214477"/>
            </a:xfrm>
            <a:custGeom>
              <a:avLst/>
              <a:gdLst/>
              <a:ahLst/>
              <a:cxnLst/>
              <a:rect l="l" t="t" r="r" b="b"/>
              <a:pathLst>
                <a:path w="2085" h="4073" extrusionOk="0">
                  <a:moveTo>
                    <a:pt x="1" y="1"/>
                  </a:moveTo>
                  <a:lnTo>
                    <a:pt x="1942" y="2203"/>
                  </a:lnTo>
                  <a:lnTo>
                    <a:pt x="84" y="4061"/>
                  </a:lnTo>
                  <a:cubicBezTo>
                    <a:pt x="120" y="4061"/>
                    <a:pt x="168" y="4061"/>
                    <a:pt x="215" y="4073"/>
                  </a:cubicBezTo>
                  <a:lnTo>
                    <a:pt x="2061" y="2239"/>
                  </a:lnTo>
                  <a:lnTo>
                    <a:pt x="2084" y="2215"/>
                  </a:lnTo>
                  <a:lnTo>
                    <a:pt x="156" y="13"/>
                  </a:lnTo>
                  <a:cubicBezTo>
                    <a:pt x="108" y="13"/>
                    <a:pt x="60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2" name="Google Shape;2622;p19"/>
          <p:cNvGrpSpPr/>
          <p:nvPr/>
        </p:nvGrpSpPr>
        <p:grpSpPr>
          <a:xfrm rot="10390557">
            <a:off x="-90176" y="-1036725"/>
            <a:ext cx="1557907" cy="2262658"/>
            <a:chOff x="1952025" y="2524800"/>
            <a:chExt cx="536400" cy="779025"/>
          </a:xfrm>
        </p:grpSpPr>
        <p:sp>
          <p:nvSpPr>
            <p:cNvPr id="2623" name="Google Shape;2623;p19"/>
            <p:cNvSpPr/>
            <p:nvPr/>
          </p:nvSpPr>
          <p:spPr>
            <a:xfrm>
              <a:off x="1952025" y="2782100"/>
              <a:ext cx="373575" cy="343625"/>
            </a:xfrm>
            <a:custGeom>
              <a:avLst/>
              <a:gdLst/>
              <a:ahLst/>
              <a:cxnLst/>
              <a:rect l="l" t="t" r="r" b="b"/>
              <a:pathLst>
                <a:path w="14943" h="13745" extrusionOk="0">
                  <a:moveTo>
                    <a:pt x="3727" y="0"/>
                  </a:moveTo>
                  <a:cubicBezTo>
                    <a:pt x="3082" y="0"/>
                    <a:pt x="2543" y="205"/>
                    <a:pt x="2155" y="640"/>
                  </a:cubicBezTo>
                  <a:cubicBezTo>
                    <a:pt x="0" y="3057"/>
                    <a:pt x="3001" y="7832"/>
                    <a:pt x="4263" y="9141"/>
                  </a:cubicBezTo>
                  <a:cubicBezTo>
                    <a:pt x="5288" y="10205"/>
                    <a:pt x="8743" y="13744"/>
                    <a:pt x="11604" y="13744"/>
                  </a:cubicBezTo>
                  <a:cubicBezTo>
                    <a:pt x="12298" y="13744"/>
                    <a:pt x="12957" y="13536"/>
                    <a:pt x="13538" y="13035"/>
                  </a:cubicBezTo>
                  <a:cubicBezTo>
                    <a:pt x="13538" y="13035"/>
                    <a:pt x="14943" y="8891"/>
                    <a:pt x="11323" y="4891"/>
                  </a:cubicBezTo>
                  <a:cubicBezTo>
                    <a:pt x="8604" y="1868"/>
                    <a:pt x="5677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9"/>
            <p:cNvSpPr/>
            <p:nvPr/>
          </p:nvSpPr>
          <p:spPr>
            <a:xfrm>
              <a:off x="2005900" y="2790350"/>
              <a:ext cx="423275" cy="510200"/>
            </a:xfrm>
            <a:custGeom>
              <a:avLst/>
              <a:gdLst/>
              <a:ahLst/>
              <a:cxnLst/>
              <a:rect l="l" t="t" r="r" b="b"/>
              <a:pathLst>
                <a:path w="16931" h="20408" extrusionOk="0">
                  <a:moveTo>
                    <a:pt x="346" y="1"/>
                  </a:moveTo>
                  <a:cubicBezTo>
                    <a:pt x="226" y="96"/>
                    <a:pt x="95" y="179"/>
                    <a:pt x="0" y="298"/>
                  </a:cubicBezTo>
                  <a:cubicBezTo>
                    <a:pt x="1512" y="1977"/>
                    <a:pt x="4584" y="5370"/>
                    <a:pt x="7704" y="9026"/>
                  </a:cubicBezTo>
                  <a:cubicBezTo>
                    <a:pt x="7799" y="9157"/>
                    <a:pt x="7906" y="9264"/>
                    <a:pt x="7989" y="9383"/>
                  </a:cubicBezTo>
                  <a:cubicBezTo>
                    <a:pt x="8156" y="9561"/>
                    <a:pt x="8299" y="9752"/>
                    <a:pt x="8466" y="9942"/>
                  </a:cubicBezTo>
                  <a:cubicBezTo>
                    <a:pt x="8561" y="10050"/>
                    <a:pt x="8656" y="10169"/>
                    <a:pt x="8751" y="10276"/>
                  </a:cubicBezTo>
                  <a:cubicBezTo>
                    <a:pt x="8930" y="10478"/>
                    <a:pt x="9085" y="10669"/>
                    <a:pt x="9275" y="10883"/>
                  </a:cubicBezTo>
                  <a:cubicBezTo>
                    <a:pt x="9347" y="10966"/>
                    <a:pt x="9418" y="11062"/>
                    <a:pt x="9513" y="11145"/>
                  </a:cubicBezTo>
                  <a:cubicBezTo>
                    <a:pt x="9751" y="11443"/>
                    <a:pt x="10001" y="11728"/>
                    <a:pt x="10240" y="12014"/>
                  </a:cubicBezTo>
                  <a:cubicBezTo>
                    <a:pt x="10311" y="12097"/>
                    <a:pt x="10371" y="12169"/>
                    <a:pt x="10442" y="12264"/>
                  </a:cubicBezTo>
                  <a:cubicBezTo>
                    <a:pt x="10609" y="12466"/>
                    <a:pt x="10787" y="12681"/>
                    <a:pt x="10954" y="12871"/>
                  </a:cubicBezTo>
                  <a:cubicBezTo>
                    <a:pt x="13359" y="15812"/>
                    <a:pt x="15502" y="18562"/>
                    <a:pt x="16621" y="20408"/>
                  </a:cubicBezTo>
                  <a:lnTo>
                    <a:pt x="16931" y="20063"/>
                  </a:lnTo>
                  <a:cubicBezTo>
                    <a:pt x="15788" y="18205"/>
                    <a:pt x="13716" y="15526"/>
                    <a:pt x="11395" y="12693"/>
                  </a:cubicBezTo>
                  <a:cubicBezTo>
                    <a:pt x="11359" y="12657"/>
                    <a:pt x="11323" y="12597"/>
                    <a:pt x="11275" y="12550"/>
                  </a:cubicBezTo>
                  <a:lnTo>
                    <a:pt x="10835" y="12014"/>
                  </a:lnTo>
                  <a:cubicBezTo>
                    <a:pt x="10740" y="11895"/>
                    <a:pt x="10644" y="11788"/>
                    <a:pt x="10549" y="11669"/>
                  </a:cubicBezTo>
                  <a:cubicBezTo>
                    <a:pt x="10359" y="11443"/>
                    <a:pt x="10168" y="11204"/>
                    <a:pt x="9966" y="10990"/>
                  </a:cubicBezTo>
                  <a:cubicBezTo>
                    <a:pt x="9906" y="10907"/>
                    <a:pt x="9847" y="10847"/>
                    <a:pt x="9787" y="10776"/>
                  </a:cubicBezTo>
                  <a:cubicBezTo>
                    <a:pt x="9549" y="10490"/>
                    <a:pt x="9311" y="10216"/>
                    <a:pt x="9073" y="9942"/>
                  </a:cubicBezTo>
                  <a:cubicBezTo>
                    <a:pt x="8978" y="9823"/>
                    <a:pt x="8870" y="9704"/>
                    <a:pt x="8775" y="9585"/>
                  </a:cubicBezTo>
                  <a:cubicBezTo>
                    <a:pt x="8632" y="9407"/>
                    <a:pt x="8477" y="9240"/>
                    <a:pt x="8335" y="9061"/>
                  </a:cubicBezTo>
                  <a:cubicBezTo>
                    <a:pt x="8227" y="8930"/>
                    <a:pt x="8108" y="8811"/>
                    <a:pt x="8001" y="8680"/>
                  </a:cubicBezTo>
                  <a:cubicBezTo>
                    <a:pt x="7930" y="8585"/>
                    <a:pt x="7835" y="8490"/>
                    <a:pt x="7763" y="8395"/>
                  </a:cubicBezTo>
                  <a:cubicBezTo>
                    <a:pt x="4727" y="4870"/>
                    <a:pt x="1834" y="1620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9"/>
            <p:cNvSpPr/>
            <p:nvPr/>
          </p:nvSpPr>
          <p:spPr>
            <a:xfrm>
              <a:off x="2249675" y="2524800"/>
              <a:ext cx="238750" cy="501950"/>
            </a:xfrm>
            <a:custGeom>
              <a:avLst/>
              <a:gdLst/>
              <a:ahLst/>
              <a:cxnLst/>
              <a:rect l="l" t="t" r="r" b="b"/>
              <a:pathLst>
                <a:path w="9550" h="20078" extrusionOk="0">
                  <a:moveTo>
                    <a:pt x="3727" y="0"/>
                  </a:moveTo>
                  <a:cubicBezTo>
                    <a:pt x="2149" y="0"/>
                    <a:pt x="1482" y="1884"/>
                    <a:pt x="798" y="4312"/>
                  </a:cubicBezTo>
                  <a:cubicBezTo>
                    <a:pt x="0" y="7229"/>
                    <a:pt x="191" y="12885"/>
                    <a:pt x="1572" y="15921"/>
                  </a:cubicBezTo>
                  <a:cubicBezTo>
                    <a:pt x="2796" y="18612"/>
                    <a:pt x="4105" y="20078"/>
                    <a:pt x="5555" y="20078"/>
                  </a:cubicBezTo>
                  <a:cubicBezTo>
                    <a:pt x="5741" y="20078"/>
                    <a:pt x="5929" y="20053"/>
                    <a:pt x="6120" y="20005"/>
                  </a:cubicBezTo>
                  <a:cubicBezTo>
                    <a:pt x="6120" y="20005"/>
                    <a:pt x="9549" y="18659"/>
                    <a:pt x="9013" y="10861"/>
                  </a:cubicBezTo>
                  <a:cubicBezTo>
                    <a:pt x="8597" y="4789"/>
                    <a:pt x="7180" y="1205"/>
                    <a:pt x="4799" y="240"/>
                  </a:cubicBezTo>
                  <a:cubicBezTo>
                    <a:pt x="4400" y="77"/>
                    <a:pt x="4045" y="0"/>
                    <a:pt x="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9"/>
            <p:cNvSpPr/>
            <p:nvPr/>
          </p:nvSpPr>
          <p:spPr>
            <a:xfrm>
              <a:off x="2330050" y="2525150"/>
              <a:ext cx="87525" cy="778675"/>
            </a:xfrm>
            <a:custGeom>
              <a:avLst/>
              <a:gdLst/>
              <a:ahLst/>
              <a:cxnLst/>
              <a:rect l="l" t="t" r="r" b="b"/>
              <a:pathLst>
                <a:path w="3501" h="31147" extrusionOk="0">
                  <a:moveTo>
                    <a:pt x="441" y="0"/>
                  </a:moveTo>
                  <a:cubicBezTo>
                    <a:pt x="274" y="0"/>
                    <a:pt x="131" y="24"/>
                    <a:pt x="0" y="72"/>
                  </a:cubicBezTo>
                  <a:lnTo>
                    <a:pt x="1512" y="15490"/>
                  </a:lnTo>
                  <a:lnTo>
                    <a:pt x="3060" y="31147"/>
                  </a:lnTo>
                  <a:lnTo>
                    <a:pt x="3501" y="31099"/>
                  </a:lnTo>
                  <a:lnTo>
                    <a:pt x="1905" y="1484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6" name="Google Shape;2386;p19"/>
          <p:cNvSpPr/>
          <p:nvPr/>
        </p:nvSpPr>
        <p:spPr>
          <a:xfrm>
            <a:off x="2971800" y="3115021"/>
            <a:ext cx="196200" cy="19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7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Important Dates</a:t>
            </a:r>
            <a:endParaRPr dirty="0"/>
          </a:p>
        </p:txBody>
      </p:sp>
      <p:graphicFrame>
        <p:nvGraphicFramePr>
          <p:cNvPr id="1908" name="Google Shape;1908;p17"/>
          <p:cNvGraphicFramePr/>
          <p:nvPr>
            <p:extLst>
              <p:ext uri="{D42A27DB-BD31-4B8C-83A1-F6EECF244321}">
                <p14:modId xmlns:p14="http://schemas.microsoft.com/office/powerpoint/2010/main" val="1382916123"/>
              </p:ext>
            </p:extLst>
          </p:nvPr>
        </p:nvGraphicFramePr>
        <p:xfrm>
          <a:off x="914225" y="1968900"/>
          <a:ext cx="3352975" cy="1770675"/>
        </p:xfrm>
        <a:graphic>
          <a:graphicData uri="http://schemas.openxmlformats.org/drawingml/2006/table">
            <a:tbl>
              <a:tblPr>
                <a:noFill/>
                <a:tableStyleId>{089118A4-DADF-4124-A4FA-09667D65226E}</a:tableStyleId>
              </a:tblPr>
              <a:tblGrid>
                <a:gridCol w="454225"/>
                <a:gridCol w="483125"/>
                <a:gridCol w="483125"/>
                <a:gridCol w="483125"/>
                <a:gridCol w="483125"/>
                <a:gridCol w="483125"/>
                <a:gridCol w="483125"/>
              </a:tblGrid>
              <a:tr h="42535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lt1"/>
                          </a:solidFill>
                          <a:latin typeface="Kumbh Sans ExtraBold"/>
                          <a:ea typeface="Kumbh Sans ExtraBold"/>
                          <a:cs typeface="Kumbh Sans ExtraBold"/>
                          <a:sym typeface="Kumbh Sans ExtraBold"/>
                        </a:rPr>
                        <a:t>October</a:t>
                      </a:r>
                      <a:endParaRPr sz="2000" dirty="0">
                        <a:solidFill>
                          <a:schemeClr val="lt1"/>
                        </a:solidFill>
                        <a:latin typeface="Kumbh Sans ExtraBold"/>
                        <a:ea typeface="Kumbh Sans ExtraBold"/>
                        <a:cs typeface="Kumbh Sans ExtraBold"/>
                        <a:sym typeface="Kumbh Sans ExtraBol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umbh Sans ExtraBold"/>
                          <a:ea typeface="Kumbh Sans ExtraBold"/>
                          <a:cs typeface="Kumbh Sans ExtraBold"/>
                          <a:sym typeface="Kumbh Sans ExtraBold"/>
                        </a:rPr>
                        <a:t>Mo</a:t>
                      </a:r>
                      <a:endParaRPr sz="1100">
                        <a:solidFill>
                          <a:schemeClr val="lt1"/>
                        </a:solidFill>
                        <a:latin typeface="Kumbh Sans ExtraBold"/>
                        <a:ea typeface="Kumbh Sans ExtraBold"/>
                        <a:cs typeface="Kumbh Sans ExtraBold"/>
                        <a:sym typeface="Kumbh Sans ExtraBol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umbh Sans ExtraBold"/>
                          <a:ea typeface="Kumbh Sans ExtraBold"/>
                          <a:cs typeface="Kumbh Sans ExtraBold"/>
                          <a:sym typeface="Kumbh Sans ExtraBold"/>
                        </a:rPr>
                        <a:t>Tu</a:t>
                      </a:r>
                      <a:endParaRPr sz="1100">
                        <a:solidFill>
                          <a:schemeClr val="lt1"/>
                        </a:solidFill>
                        <a:latin typeface="Kumbh Sans ExtraBold"/>
                        <a:ea typeface="Kumbh Sans ExtraBold"/>
                        <a:cs typeface="Kumbh Sans ExtraBold"/>
                        <a:sym typeface="Kumbh Sans ExtraBol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umbh Sans ExtraBold"/>
                          <a:ea typeface="Kumbh Sans ExtraBold"/>
                          <a:cs typeface="Kumbh Sans ExtraBold"/>
                          <a:sym typeface="Kumbh Sans ExtraBold"/>
                        </a:rPr>
                        <a:t>We</a:t>
                      </a:r>
                      <a:endParaRPr sz="1100">
                        <a:solidFill>
                          <a:schemeClr val="lt1"/>
                        </a:solidFill>
                        <a:latin typeface="Kumbh Sans ExtraBold"/>
                        <a:ea typeface="Kumbh Sans ExtraBold"/>
                        <a:cs typeface="Kumbh Sans ExtraBold"/>
                        <a:sym typeface="Kumbh Sans ExtraBol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Kumbh Sans ExtraBold"/>
                          <a:ea typeface="Kumbh Sans ExtraBold"/>
                          <a:cs typeface="Kumbh Sans ExtraBold"/>
                          <a:sym typeface="Kumbh Sans ExtraBold"/>
                        </a:rPr>
                        <a:t>Th</a:t>
                      </a:r>
                      <a:endParaRPr sz="1100" dirty="0">
                        <a:solidFill>
                          <a:schemeClr val="lt1"/>
                        </a:solidFill>
                        <a:latin typeface="Kumbh Sans ExtraBold"/>
                        <a:ea typeface="Kumbh Sans ExtraBold"/>
                        <a:cs typeface="Kumbh Sans ExtraBold"/>
                        <a:sym typeface="Kumbh Sans ExtraBol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umbh Sans ExtraBold"/>
                          <a:ea typeface="Kumbh Sans ExtraBold"/>
                          <a:cs typeface="Kumbh Sans ExtraBold"/>
                          <a:sym typeface="Kumbh Sans ExtraBold"/>
                        </a:rPr>
                        <a:t>Fr</a:t>
                      </a:r>
                      <a:endParaRPr sz="1100">
                        <a:solidFill>
                          <a:schemeClr val="lt1"/>
                        </a:solidFill>
                        <a:latin typeface="Kumbh Sans ExtraBold"/>
                        <a:ea typeface="Kumbh Sans ExtraBold"/>
                        <a:cs typeface="Kumbh Sans ExtraBold"/>
                        <a:sym typeface="Kumbh Sans ExtraBol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umbh Sans ExtraBold"/>
                          <a:ea typeface="Kumbh Sans ExtraBold"/>
                          <a:cs typeface="Kumbh Sans ExtraBold"/>
                          <a:sym typeface="Kumbh Sans ExtraBold"/>
                        </a:rPr>
                        <a:t>Sa</a:t>
                      </a:r>
                      <a:endParaRPr sz="1100">
                        <a:solidFill>
                          <a:schemeClr val="lt1"/>
                        </a:solidFill>
                        <a:latin typeface="Kumbh Sans ExtraBold"/>
                        <a:ea typeface="Kumbh Sans ExtraBold"/>
                        <a:cs typeface="Kumbh Sans ExtraBold"/>
                        <a:sym typeface="Kumbh Sans ExtraBol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umbh Sans ExtraBold"/>
                          <a:ea typeface="Kumbh Sans ExtraBold"/>
                          <a:cs typeface="Kumbh Sans ExtraBold"/>
                          <a:sym typeface="Kumbh Sans ExtraBold"/>
                        </a:rPr>
                        <a:t>Su</a:t>
                      </a:r>
                      <a:endParaRPr sz="1100">
                        <a:solidFill>
                          <a:schemeClr val="lt1"/>
                        </a:solidFill>
                        <a:latin typeface="Kumbh Sans ExtraBold"/>
                        <a:ea typeface="Kumbh Sans ExtraBold"/>
                        <a:cs typeface="Kumbh Sans ExtraBold"/>
                        <a:sym typeface="Kumbh Sans ExtraBol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D4E5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22</a:t>
                      </a:r>
                      <a:endParaRPr sz="1000" b="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17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25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32</a:t>
                      </a: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909" name="Google Shape;1909;p17"/>
          <p:cNvGrpSpPr/>
          <p:nvPr/>
        </p:nvGrpSpPr>
        <p:grpSpPr>
          <a:xfrm>
            <a:off x="5240275" y="1823000"/>
            <a:ext cx="3190500" cy="877975"/>
            <a:chOff x="5240275" y="1823000"/>
            <a:chExt cx="3190500" cy="877975"/>
          </a:xfrm>
        </p:grpSpPr>
        <p:sp>
          <p:nvSpPr>
            <p:cNvPr id="1910" name="Google Shape;1910;p17"/>
            <p:cNvSpPr txBox="1"/>
            <p:nvPr/>
          </p:nvSpPr>
          <p:spPr>
            <a:xfrm>
              <a:off x="7759975" y="1998288"/>
              <a:ext cx="6708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dirty="0" smtClean="0">
                  <a:solidFill>
                    <a:schemeClr val="accent2"/>
                  </a:solidFill>
                  <a:latin typeface="Kumbh Sans Black"/>
                  <a:ea typeface="Kumbh Sans Black"/>
                  <a:cs typeface="Kumbh Sans Black"/>
                  <a:sym typeface="Kumbh Sans Black"/>
                </a:rPr>
                <a:t>10</a:t>
              </a:r>
              <a:endParaRPr sz="2700" dirty="0">
                <a:solidFill>
                  <a:schemeClr val="accent2"/>
                </a:solidFill>
                <a:latin typeface="Kumbh Sans Black"/>
                <a:ea typeface="Kumbh Sans Black"/>
                <a:cs typeface="Kumbh Sans Black"/>
                <a:sym typeface="Kumbh Sans Black"/>
              </a:endParaRPr>
            </a:p>
          </p:txBody>
        </p:sp>
        <p:sp>
          <p:nvSpPr>
            <p:cNvPr id="1911" name="Google Shape;1911;p17"/>
            <p:cNvSpPr txBox="1"/>
            <p:nvPr/>
          </p:nvSpPr>
          <p:spPr>
            <a:xfrm>
              <a:off x="5240275" y="1823000"/>
              <a:ext cx="25197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r"/>
              <a:r>
                <a:rPr lang="en-US" sz="2000" dirty="0">
                  <a:solidFill>
                    <a:schemeClr val="lt1"/>
                  </a:solidFill>
                  <a:latin typeface="Kumbh Sans Black"/>
                  <a:ea typeface="Kumbh Sans Black"/>
                  <a:cs typeface="Kumbh Sans Black"/>
                  <a:sym typeface="Kumbh Sans Black"/>
                </a:rPr>
                <a:t>First meeting </a:t>
              </a:r>
              <a:endParaRPr sz="2000" dirty="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endParaRPr>
            </a:p>
          </p:txBody>
        </p:sp>
        <p:sp>
          <p:nvSpPr>
            <p:cNvPr id="1912" name="Google Shape;1912;p17"/>
            <p:cNvSpPr txBox="1"/>
            <p:nvPr/>
          </p:nvSpPr>
          <p:spPr>
            <a:xfrm>
              <a:off x="5240275" y="2115075"/>
              <a:ext cx="25197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dirty="0" smtClean="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phone Call</a:t>
              </a:r>
              <a:endPara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1913" name="Google Shape;1913;p17"/>
          <p:cNvGrpSpPr/>
          <p:nvPr/>
        </p:nvGrpSpPr>
        <p:grpSpPr>
          <a:xfrm>
            <a:off x="5240275" y="2970350"/>
            <a:ext cx="3190500" cy="877975"/>
            <a:chOff x="5240275" y="2970350"/>
            <a:chExt cx="3190500" cy="877975"/>
          </a:xfrm>
        </p:grpSpPr>
        <p:sp>
          <p:nvSpPr>
            <p:cNvPr id="1914" name="Google Shape;1914;p17"/>
            <p:cNvSpPr txBox="1"/>
            <p:nvPr/>
          </p:nvSpPr>
          <p:spPr>
            <a:xfrm>
              <a:off x="7759975" y="3145638"/>
              <a:ext cx="6708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dirty="0" smtClean="0">
                  <a:solidFill>
                    <a:schemeClr val="accent2"/>
                  </a:solidFill>
                  <a:latin typeface="Kumbh Sans Black"/>
                  <a:ea typeface="Kumbh Sans Black"/>
                  <a:cs typeface="Kumbh Sans Black"/>
                  <a:sym typeface="Kumbh Sans Black"/>
                </a:rPr>
                <a:t>14</a:t>
              </a:r>
              <a:endParaRPr sz="2700" dirty="0">
                <a:solidFill>
                  <a:schemeClr val="accent2"/>
                </a:solidFill>
                <a:latin typeface="Kumbh Sans Black"/>
                <a:ea typeface="Kumbh Sans Black"/>
                <a:cs typeface="Kumbh Sans Black"/>
                <a:sym typeface="Kumbh Sans Black"/>
              </a:endParaRPr>
            </a:p>
          </p:txBody>
        </p:sp>
        <p:sp>
          <p:nvSpPr>
            <p:cNvPr id="1915" name="Google Shape;1915;p17"/>
            <p:cNvSpPr txBox="1"/>
            <p:nvPr/>
          </p:nvSpPr>
          <p:spPr>
            <a:xfrm>
              <a:off x="5240275" y="2970350"/>
              <a:ext cx="25197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lt1"/>
                  </a:solidFill>
                  <a:latin typeface="Kumbh Sans Black"/>
                  <a:ea typeface="Kumbh Sans Black"/>
                  <a:cs typeface="Kumbh Sans Black"/>
                  <a:sym typeface="Kumbh Sans Black"/>
                </a:rPr>
                <a:t>Second Meeting</a:t>
              </a:r>
              <a:endParaRPr sz="2000" dirty="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endParaRPr>
            </a:p>
          </p:txBody>
        </p:sp>
        <p:sp>
          <p:nvSpPr>
            <p:cNvPr id="1916" name="Google Shape;1916;p17"/>
            <p:cNvSpPr txBox="1"/>
            <p:nvPr/>
          </p:nvSpPr>
          <p:spPr>
            <a:xfrm>
              <a:off x="5240275" y="3262425"/>
              <a:ext cx="25197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Face to Face meeting</a:t>
              </a:r>
              <a:endParaRPr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1917" name="Google Shape;1917;p17"/>
          <p:cNvGrpSpPr/>
          <p:nvPr/>
        </p:nvGrpSpPr>
        <p:grpSpPr>
          <a:xfrm rot="-9625562">
            <a:off x="3944963" y="1276567"/>
            <a:ext cx="866335" cy="865445"/>
            <a:chOff x="7308373" y="335298"/>
            <a:chExt cx="867172" cy="866444"/>
          </a:xfrm>
        </p:grpSpPr>
        <p:grpSp>
          <p:nvGrpSpPr>
            <p:cNvPr id="1918" name="Google Shape;1918;p17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1919" name="Google Shape;1919;p17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7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7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7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3" name="Google Shape;1923;p17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7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7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7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7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7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7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7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7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7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7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7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7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7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7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7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7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7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7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7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7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7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7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7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7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7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7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7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7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7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7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7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7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7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7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7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7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17"/>
          <p:cNvGrpSpPr/>
          <p:nvPr/>
        </p:nvGrpSpPr>
        <p:grpSpPr>
          <a:xfrm rot="3225398">
            <a:off x="6458442" y="3962892"/>
            <a:ext cx="1066745" cy="2324201"/>
            <a:chOff x="1367425" y="2480116"/>
            <a:chExt cx="398381" cy="867984"/>
          </a:xfrm>
        </p:grpSpPr>
        <p:sp>
          <p:nvSpPr>
            <p:cNvPr id="2069" name="Google Shape;2069;p17"/>
            <p:cNvSpPr/>
            <p:nvPr/>
          </p:nvSpPr>
          <p:spPr>
            <a:xfrm>
              <a:off x="1547006" y="2480116"/>
              <a:ext cx="218800" cy="740700"/>
            </a:xfrm>
            <a:custGeom>
              <a:avLst/>
              <a:gdLst/>
              <a:ahLst/>
              <a:cxnLst/>
              <a:rect l="l" t="t" r="r" b="b"/>
              <a:pathLst>
                <a:path w="8752" h="29628" extrusionOk="0">
                  <a:moveTo>
                    <a:pt x="5880" y="1"/>
                  </a:moveTo>
                  <a:cubicBezTo>
                    <a:pt x="4991" y="1"/>
                    <a:pt x="3909" y="1464"/>
                    <a:pt x="2715" y="4587"/>
                  </a:cubicBezTo>
                  <a:cubicBezTo>
                    <a:pt x="1" y="11707"/>
                    <a:pt x="596" y="27185"/>
                    <a:pt x="596" y="27185"/>
                  </a:cubicBezTo>
                  <a:cubicBezTo>
                    <a:pt x="643" y="28780"/>
                    <a:pt x="1667" y="29628"/>
                    <a:pt x="2831" y="29628"/>
                  </a:cubicBezTo>
                  <a:cubicBezTo>
                    <a:pt x="4005" y="29628"/>
                    <a:pt x="5320" y="28765"/>
                    <a:pt x="5918" y="26935"/>
                  </a:cubicBezTo>
                  <a:cubicBezTo>
                    <a:pt x="7144" y="23292"/>
                    <a:pt x="8752" y="14648"/>
                    <a:pt x="8168" y="6814"/>
                  </a:cubicBezTo>
                  <a:cubicBezTo>
                    <a:pt x="7840" y="2410"/>
                    <a:pt x="7020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7"/>
            <p:cNvSpPr/>
            <p:nvPr/>
          </p:nvSpPr>
          <p:spPr>
            <a:xfrm>
              <a:off x="1367425" y="2606725"/>
              <a:ext cx="350375" cy="741375"/>
            </a:xfrm>
            <a:custGeom>
              <a:avLst/>
              <a:gdLst/>
              <a:ahLst/>
              <a:cxnLst/>
              <a:rect l="l" t="t" r="r" b="b"/>
              <a:pathLst>
                <a:path w="14015" h="29655" extrusionOk="0">
                  <a:moveTo>
                    <a:pt x="1860" y="1"/>
                  </a:moveTo>
                  <a:cubicBezTo>
                    <a:pt x="1590" y="1"/>
                    <a:pt x="1361" y="103"/>
                    <a:pt x="1179" y="309"/>
                  </a:cubicBezTo>
                  <a:cubicBezTo>
                    <a:pt x="0" y="1631"/>
                    <a:pt x="1620" y="7393"/>
                    <a:pt x="2989" y="11549"/>
                  </a:cubicBezTo>
                  <a:cubicBezTo>
                    <a:pt x="4358" y="15692"/>
                    <a:pt x="10764" y="27384"/>
                    <a:pt x="10764" y="27384"/>
                  </a:cubicBezTo>
                  <a:cubicBezTo>
                    <a:pt x="11652" y="29055"/>
                    <a:pt x="12313" y="29654"/>
                    <a:pt x="12792" y="29654"/>
                  </a:cubicBezTo>
                  <a:cubicBezTo>
                    <a:pt x="13821" y="29654"/>
                    <a:pt x="14014" y="26891"/>
                    <a:pt x="13835" y="26062"/>
                  </a:cubicBezTo>
                  <a:cubicBezTo>
                    <a:pt x="13597" y="24860"/>
                    <a:pt x="11442" y="15882"/>
                    <a:pt x="8466" y="8905"/>
                  </a:cubicBezTo>
                  <a:cubicBezTo>
                    <a:pt x="5952" y="3014"/>
                    <a:pt x="3320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7"/>
            <p:cNvSpPr/>
            <p:nvPr/>
          </p:nvSpPr>
          <p:spPr>
            <a:xfrm>
              <a:off x="1401950" y="2607600"/>
              <a:ext cx="303925" cy="729275"/>
            </a:xfrm>
            <a:custGeom>
              <a:avLst/>
              <a:gdLst/>
              <a:ahLst/>
              <a:cxnLst/>
              <a:rect l="l" t="t" r="r" b="b"/>
              <a:pathLst>
                <a:path w="12157" h="29171" extrusionOk="0">
                  <a:moveTo>
                    <a:pt x="191" y="0"/>
                  </a:moveTo>
                  <a:cubicBezTo>
                    <a:pt x="120" y="36"/>
                    <a:pt x="60" y="60"/>
                    <a:pt x="0" y="95"/>
                  </a:cubicBezTo>
                  <a:cubicBezTo>
                    <a:pt x="1763" y="3310"/>
                    <a:pt x="7597" y="14514"/>
                    <a:pt x="12026" y="29170"/>
                  </a:cubicBezTo>
                  <a:cubicBezTo>
                    <a:pt x="12073" y="29099"/>
                    <a:pt x="12121" y="29016"/>
                    <a:pt x="12157" y="28909"/>
                  </a:cubicBezTo>
                  <a:cubicBezTo>
                    <a:pt x="7740" y="14347"/>
                    <a:pt x="1953" y="323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22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Desktop Application</a:t>
            </a:r>
            <a:endParaRPr dirty="0"/>
          </a:p>
        </p:txBody>
      </p:sp>
      <p:sp>
        <p:nvSpPr>
          <p:cNvPr id="2981" name="Google Shape;2981;p22"/>
          <p:cNvSpPr txBox="1"/>
          <p:nvPr/>
        </p:nvSpPr>
        <p:spPr>
          <a:xfrm>
            <a:off x="713225" y="1693800"/>
            <a:ext cx="21165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Admin</a:t>
            </a:r>
            <a:endParaRPr sz="2000" dirty="0">
              <a:solidFill>
                <a:schemeClr val="lt1"/>
              </a:solidFill>
              <a:latin typeface="Kumbh Sans Black"/>
              <a:ea typeface="Kumbh Sans Black"/>
              <a:cs typeface="Kumbh Sans Black"/>
              <a:sym typeface="Kumbh Sans Black"/>
            </a:endParaRPr>
          </a:p>
        </p:txBody>
      </p:sp>
      <p:sp>
        <p:nvSpPr>
          <p:cNvPr id="2982" name="Google Shape;2982;p22"/>
          <p:cNvSpPr txBox="1"/>
          <p:nvPr/>
        </p:nvSpPr>
        <p:spPr>
          <a:xfrm>
            <a:off x="713225" y="2336700"/>
            <a:ext cx="21165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Manage  </a:t>
            </a: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everthing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83" name="Google Shape;2983;p22"/>
          <p:cNvSpPr/>
          <p:nvPr/>
        </p:nvSpPr>
        <p:spPr>
          <a:xfrm>
            <a:off x="3279927" y="1784241"/>
            <a:ext cx="594300" cy="5943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1</a:t>
            </a:r>
            <a:endParaRPr sz="2000">
              <a:solidFill>
                <a:schemeClr val="lt1"/>
              </a:solidFill>
              <a:latin typeface="Kumbh Sans Black"/>
              <a:ea typeface="Kumbh Sans Black"/>
              <a:cs typeface="Kumbh Sans Black"/>
              <a:sym typeface="Kumbh Sans Black"/>
            </a:endParaRPr>
          </a:p>
        </p:txBody>
      </p:sp>
      <p:sp>
        <p:nvSpPr>
          <p:cNvPr id="2984" name="Google Shape;2984;p22"/>
          <p:cNvSpPr txBox="1"/>
          <p:nvPr/>
        </p:nvSpPr>
        <p:spPr>
          <a:xfrm>
            <a:off x="6314225" y="1693925"/>
            <a:ext cx="24855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dirty="0" smtClean="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Employee “</a:t>
            </a:r>
            <a:r>
              <a:rPr lang="en-US" sz="2000" dirty="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Receptionist</a:t>
            </a:r>
            <a:r>
              <a:rPr lang="en" sz="2000" dirty="0" smtClean="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”</a:t>
            </a:r>
            <a:endParaRPr sz="2000" dirty="0">
              <a:solidFill>
                <a:schemeClr val="lt1"/>
              </a:solidFill>
              <a:latin typeface="Kumbh Sans Black"/>
              <a:ea typeface="Kumbh Sans Black"/>
              <a:cs typeface="Kumbh Sans Black"/>
              <a:sym typeface="Kumbh Sans Black"/>
            </a:endParaRPr>
          </a:p>
        </p:txBody>
      </p:sp>
      <p:sp>
        <p:nvSpPr>
          <p:cNvPr id="2985" name="Google Shape;2985;p22"/>
          <p:cNvSpPr txBox="1"/>
          <p:nvPr/>
        </p:nvSpPr>
        <p:spPr>
          <a:xfrm>
            <a:off x="6314225" y="2336700"/>
            <a:ext cx="21165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Responsible for adding the homless Data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86" name="Google Shape;2986;p22"/>
          <p:cNvSpPr/>
          <p:nvPr/>
        </p:nvSpPr>
        <p:spPr>
          <a:xfrm>
            <a:off x="5269702" y="1784366"/>
            <a:ext cx="594300" cy="5943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2</a:t>
            </a:r>
            <a:endParaRPr sz="2000">
              <a:solidFill>
                <a:schemeClr val="lt1"/>
              </a:solidFill>
              <a:latin typeface="Kumbh Sans Black"/>
              <a:ea typeface="Kumbh Sans Black"/>
              <a:cs typeface="Kumbh Sans Black"/>
              <a:sym typeface="Kumbh Sans Black"/>
            </a:endParaRPr>
          </a:p>
        </p:txBody>
      </p:sp>
      <p:sp>
        <p:nvSpPr>
          <p:cNvPr id="2987" name="Google Shape;2987;p22"/>
          <p:cNvSpPr txBox="1"/>
          <p:nvPr/>
        </p:nvSpPr>
        <p:spPr>
          <a:xfrm>
            <a:off x="388995" y="3324643"/>
            <a:ext cx="2440730" cy="7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Building Admins</a:t>
            </a:r>
            <a:endParaRPr sz="2000" dirty="0">
              <a:solidFill>
                <a:schemeClr val="lt1"/>
              </a:solidFill>
              <a:latin typeface="Kumbh Sans Black"/>
              <a:ea typeface="Kumbh Sans Black"/>
              <a:cs typeface="Kumbh Sans Black"/>
              <a:sym typeface="Kumbh Sans Black"/>
            </a:endParaRPr>
          </a:p>
        </p:txBody>
      </p:sp>
      <p:sp>
        <p:nvSpPr>
          <p:cNvPr id="2988" name="Google Shape;2988;p22"/>
          <p:cNvSpPr txBox="1"/>
          <p:nvPr/>
        </p:nvSpPr>
        <p:spPr>
          <a:xfrm>
            <a:off x="713225" y="3984700"/>
            <a:ext cx="21165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Responsible for adding the buildings Data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89" name="Google Shape;2989;p22"/>
          <p:cNvSpPr/>
          <p:nvPr/>
        </p:nvSpPr>
        <p:spPr>
          <a:xfrm>
            <a:off x="3279940" y="3432366"/>
            <a:ext cx="594300" cy="5943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3</a:t>
            </a:r>
            <a:endParaRPr sz="2000">
              <a:solidFill>
                <a:schemeClr val="lt1"/>
              </a:solidFill>
              <a:latin typeface="Kumbh Sans Black"/>
              <a:ea typeface="Kumbh Sans Black"/>
              <a:cs typeface="Kumbh Sans Black"/>
              <a:sym typeface="Kumbh Sans Black"/>
            </a:endParaRPr>
          </a:p>
        </p:txBody>
      </p:sp>
      <p:sp>
        <p:nvSpPr>
          <p:cNvPr id="2990" name="Google Shape;2990;p22"/>
          <p:cNvSpPr txBox="1"/>
          <p:nvPr/>
        </p:nvSpPr>
        <p:spPr>
          <a:xfrm>
            <a:off x="6314225" y="3341925"/>
            <a:ext cx="22128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Rating</a:t>
            </a:r>
            <a:endParaRPr sz="2000" dirty="0">
              <a:solidFill>
                <a:schemeClr val="lt1"/>
              </a:solidFill>
              <a:latin typeface="Kumbh Sans Black"/>
              <a:ea typeface="Kumbh Sans Black"/>
              <a:cs typeface="Kumbh Sans Black"/>
              <a:sym typeface="Kumbh Sans Black"/>
            </a:endParaRPr>
          </a:p>
        </p:txBody>
      </p:sp>
      <p:sp>
        <p:nvSpPr>
          <p:cNvPr id="2991" name="Google Shape;2991;p22"/>
          <p:cNvSpPr txBox="1"/>
          <p:nvPr/>
        </p:nvSpPr>
        <p:spPr>
          <a:xfrm>
            <a:off x="6314224" y="3984700"/>
            <a:ext cx="2294389" cy="64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Number of staying days are affected by each one credit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92" name="Google Shape;2992;p22"/>
          <p:cNvSpPr/>
          <p:nvPr/>
        </p:nvSpPr>
        <p:spPr>
          <a:xfrm>
            <a:off x="5269715" y="3432366"/>
            <a:ext cx="594300" cy="5943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Kumbh Sans Black"/>
                <a:ea typeface="Kumbh Sans Black"/>
                <a:cs typeface="Kumbh Sans Black"/>
                <a:sym typeface="Kumbh Sans Black"/>
              </a:rPr>
              <a:t>4</a:t>
            </a:r>
            <a:endParaRPr sz="2000">
              <a:solidFill>
                <a:schemeClr val="lt1"/>
              </a:solidFill>
              <a:latin typeface="Kumbh Sans Black"/>
              <a:ea typeface="Kumbh Sans Black"/>
              <a:cs typeface="Kumbh Sans Black"/>
              <a:sym typeface="Kumbh Sans Black"/>
            </a:endParaRPr>
          </a:p>
        </p:txBody>
      </p:sp>
      <p:grpSp>
        <p:nvGrpSpPr>
          <p:cNvPr id="2993" name="Google Shape;2993;p22"/>
          <p:cNvGrpSpPr/>
          <p:nvPr/>
        </p:nvGrpSpPr>
        <p:grpSpPr>
          <a:xfrm rot="-5035358">
            <a:off x="4308929" y="2355873"/>
            <a:ext cx="1304796" cy="1303357"/>
            <a:chOff x="7308373" y="335298"/>
            <a:chExt cx="867172" cy="866444"/>
          </a:xfrm>
        </p:grpSpPr>
        <p:grpSp>
          <p:nvGrpSpPr>
            <p:cNvPr id="2994" name="Google Shape;2994;p22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2995" name="Google Shape;2995;p22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2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2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2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9" name="Google Shape;2999;p22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0" name="Google Shape;3040;p22"/>
          <p:cNvGrpSpPr/>
          <p:nvPr/>
        </p:nvGrpSpPr>
        <p:grpSpPr>
          <a:xfrm rot="4615034">
            <a:off x="3616575" y="2455544"/>
            <a:ext cx="764662" cy="764020"/>
            <a:chOff x="7308373" y="335298"/>
            <a:chExt cx="867172" cy="866444"/>
          </a:xfrm>
        </p:grpSpPr>
        <p:grpSp>
          <p:nvGrpSpPr>
            <p:cNvPr id="3041" name="Google Shape;3041;p22"/>
            <p:cNvGrpSpPr/>
            <p:nvPr/>
          </p:nvGrpSpPr>
          <p:grpSpPr>
            <a:xfrm rot="2700000">
              <a:off x="7818179" y="578406"/>
              <a:ext cx="183296" cy="46288"/>
              <a:chOff x="4262622" y="3358539"/>
              <a:chExt cx="204400" cy="51618"/>
            </a:xfrm>
          </p:grpSpPr>
          <p:sp>
            <p:nvSpPr>
              <p:cNvPr id="3042" name="Google Shape;3042;p22"/>
              <p:cNvSpPr/>
              <p:nvPr/>
            </p:nvSpPr>
            <p:spPr>
              <a:xfrm>
                <a:off x="4400169" y="3359466"/>
                <a:ext cx="66853" cy="37989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294" extrusionOk="0">
                    <a:moveTo>
                      <a:pt x="3051" y="0"/>
                    </a:moveTo>
                    <a:cubicBezTo>
                      <a:pt x="1348" y="0"/>
                      <a:pt x="402" y="1300"/>
                      <a:pt x="0" y="2227"/>
                    </a:cubicBezTo>
                    <a:cubicBezTo>
                      <a:pt x="34" y="2227"/>
                      <a:pt x="100" y="2260"/>
                      <a:pt x="134" y="2294"/>
                    </a:cubicBezTo>
                    <a:cubicBezTo>
                      <a:pt x="968" y="1341"/>
                      <a:pt x="2312" y="1205"/>
                      <a:pt x="3012" y="1205"/>
                    </a:cubicBezTo>
                    <a:cubicBezTo>
                      <a:pt x="3292" y="1205"/>
                      <a:pt x="3469" y="1226"/>
                      <a:pt x="3469" y="1226"/>
                    </a:cubicBezTo>
                    <a:cubicBezTo>
                      <a:pt x="3770" y="1193"/>
                      <a:pt x="3970" y="959"/>
                      <a:pt x="4003" y="659"/>
                    </a:cubicBezTo>
                    <a:cubicBezTo>
                      <a:pt x="4036" y="359"/>
                      <a:pt x="3803" y="59"/>
                      <a:pt x="3469" y="25"/>
                    </a:cubicBezTo>
                    <a:cubicBezTo>
                      <a:pt x="3325" y="8"/>
                      <a:pt x="3185" y="0"/>
                      <a:pt x="3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22"/>
              <p:cNvSpPr/>
              <p:nvPr/>
            </p:nvSpPr>
            <p:spPr>
              <a:xfrm>
                <a:off x="4402935" y="3378941"/>
                <a:ext cx="55244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885" extrusionOk="0">
                    <a:moveTo>
                      <a:pt x="2940" y="1"/>
                    </a:moveTo>
                    <a:cubicBezTo>
                      <a:pt x="2260" y="1"/>
                      <a:pt x="859" y="127"/>
                      <a:pt x="0" y="1084"/>
                    </a:cubicBezTo>
                    <a:cubicBezTo>
                      <a:pt x="300" y="1285"/>
                      <a:pt x="600" y="1585"/>
                      <a:pt x="801" y="1885"/>
                    </a:cubicBezTo>
                    <a:lnTo>
                      <a:pt x="934" y="1618"/>
                    </a:lnTo>
                    <a:cubicBezTo>
                      <a:pt x="966" y="1555"/>
                      <a:pt x="1444" y="1"/>
                      <a:pt x="2935" y="1"/>
                    </a:cubicBezTo>
                    <a:cubicBezTo>
                      <a:pt x="3020" y="1"/>
                      <a:pt x="3110" y="6"/>
                      <a:pt x="3202" y="17"/>
                    </a:cubicBezTo>
                    <a:lnTo>
                      <a:pt x="3336" y="17"/>
                    </a:lnTo>
                    <a:cubicBezTo>
                      <a:pt x="3336" y="17"/>
                      <a:pt x="3184" y="1"/>
                      <a:pt x="2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22"/>
              <p:cNvSpPr/>
              <p:nvPr/>
            </p:nvSpPr>
            <p:spPr>
              <a:xfrm>
                <a:off x="4276433" y="3378163"/>
                <a:ext cx="53588" cy="31994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932" extrusionOk="0">
                    <a:moveTo>
                      <a:pt x="703" y="1"/>
                    </a:moveTo>
                    <a:cubicBezTo>
                      <a:pt x="352" y="1"/>
                      <a:pt x="89" y="42"/>
                      <a:pt x="0" y="64"/>
                    </a:cubicBezTo>
                    <a:cubicBezTo>
                      <a:pt x="49" y="61"/>
                      <a:pt x="96" y="60"/>
                      <a:pt x="143" y="60"/>
                    </a:cubicBezTo>
                    <a:cubicBezTo>
                      <a:pt x="1664" y="60"/>
                      <a:pt x="2136" y="1600"/>
                      <a:pt x="2168" y="1665"/>
                    </a:cubicBezTo>
                    <a:cubicBezTo>
                      <a:pt x="2168" y="1765"/>
                      <a:pt x="2235" y="1832"/>
                      <a:pt x="2302" y="1932"/>
                    </a:cubicBezTo>
                    <a:cubicBezTo>
                      <a:pt x="2569" y="1598"/>
                      <a:pt x="2902" y="1298"/>
                      <a:pt x="3236" y="1065"/>
                    </a:cubicBezTo>
                    <a:cubicBezTo>
                      <a:pt x="3169" y="998"/>
                      <a:pt x="3169" y="998"/>
                      <a:pt x="3169" y="965"/>
                    </a:cubicBezTo>
                    <a:cubicBezTo>
                      <a:pt x="2458" y="164"/>
                      <a:pt x="1405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22"/>
              <p:cNvSpPr/>
              <p:nvPr/>
            </p:nvSpPr>
            <p:spPr>
              <a:xfrm>
                <a:off x="4262622" y="3358539"/>
                <a:ext cx="66306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150" extrusionOk="0">
                    <a:moveTo>
                      <a:pt x="921" y="1"/>
                    </a:moveTo>
                    <a:cubicBezTo>
                      <a:pt x="817" y="1"/>
                      <a:pt x="710" y="5"/>
                      <a:pt x="601" y="15"/>
                    </a:cubicBezTo>
                    <a:cubicBezTo>
                      <a:pt x="267" y="81"/>
                      <a:pt x="0" y="348"/>
                      <a:pt x="34" y="682"/>
                    </a:cubicBezTo>
                    <a:cubicBezTo>
                      <a:pt x="97" y="997"/>
                      <a:pt x="338" y="1252"/>
                      <a:pt x="673" y="1252"/>
                    </a:cubicBezTo>
                    <a:cubicBezTo>
                      <a:pt x="693" y="1252"/>
                      <a:pt x="713" y="1251"/>
                      <a:pt x="734" y="1249"/>
                    </a:cubicBezTo>
                    <a:lnTo>
                      <a:pt x="834" y="1249"/>
                    </a:lnTo>
                    <a:cubicBezTo>
                      <a:pt x="923" y="1227"/>
                      <a:pt x="1186" y="1186"/>
                      <a:pt x="1537" y="1186"/>
                    </a:cubicBezTo>
                    <a:cubicBezTo>
                      <a:pt x="2239" y="1186"/>
                      <a:pt x="3292" y="1349"/>
                      <a:pt x="4003" y="2150"/>
                    </a:cubicBezTo>
                    <a:cubicBezTo>
                      <a:pt x="3626" y="1238"/>
                      <a:pt x="2627" y="1"/>
                      <a:pt x="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6" name="Google Shape;3046;p22"/>
            <p:cNvSpPr/>
            <p:nvPr/>
          </p:nvSpPr>
          <p:spPr>
            <a:xfrm rot="-8100000">
              <a:off x="7503925" y="810869"/>
              <a:ext cx="244840" cy="148031"/>
            </a:xfrm>
            <a:custGeom>
              <a:avLst/>
              <a:gdLst/>
              <a:ahLst/>
              <a:cxnLst/>
              <a:rect l="l" t="t" r="r" b="b"/>
              <a:pathLst>
                <a:path w="14512" h="8774" extrusionOk="0">
                  <a:moveTo>
                    <a:pt x="7239" y="1"/>
                  </a:moveTo>
                  <a:cubicBezTo>
                    <a:pt x="3837" y="1"/>
                    <a:pt x="935" y="2669"/>
                    <a:pt x="1" y="6339"/>
                  </a:cubicBezTo>
                  <a:cubicBezTo>
                    <a:pt x="668" y="7106"/>
                    <a:pt x="1235" y="7873"/>
                    <a:pt x="1835" y="8774"/>
                  </a:cubicBezTo>
                  <a:cubicBezTo>
                    <a:pt x="1869" y="8340"/>
                    <a:pt x="1902" y="7940"/>
                    <a:pt x="2002" y="7540"/>
                  </a:cubicBezTo>
                  <a:cubicBezTo>
                    <a:pt x="2603" y="4804"/>
                    <a:pt x="4737" y="2803"/>
                    <a:pt x="7239" y="2803"/>
                  </a:cubicBezTo>
                  <a:cubicBezTo>
                    <a:pt x="9774" y="2803"/>
                    <a:pt x="11876" y="4804"/>
                    <a:pt x="12476" y="7540"/>
                  </a:cubicBezTo>
                  <a:cubicBezTo>
                    <a:pt x="12576" y="7973"/>
                    <a:pt x="12610" y="8340"/>
                    <a:pt x="12676" y="8774"/>
                  </a:cubicBezTo>
                  <a:cubicBezTo>
                    <a:pt x="13243" y="7940"/>
                    <a:pt x="13877" y="7106"/>
                    <a:pt x="14511" y="6339"/>
                  </a:cubicBezTo>
                  <a:cubicBezTo>
                    <a:pt x="13544" y="2669"/>
                    <a:pt x="10642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 rot="-8100000">
              <a:off x="7569715" y="772710"/>
              <a:ext cx="182922" cy="153109"/>
            </a:xfrm>
            <a:custGeom>
              <a:avLst/>
              <a:gdLst/>
              <a:ahLst/>
              <a:cxnLst/>
              <a:rect l="l" t="t" r="r" b="b"/>
              <a:pathLst>
                <a:path w="10842" h="9075" extrusionOk="0">
                  <a:moveTo>
                    <a:pt x="5405" y="1"/>
                  </a:moveTo>
                  <a:cubicBezTo>
                    <a:pt x="2869" y="1"/>
                    <a:pt x="801" y="2036"/>
                    <a:pt x="167" y="4738"/>
                  </a:cubicBezTo>
                  <a:cubicBezTo>
                    <a:pt x="67" y="5138"/>
                    <a:pt x="34" y="5538"/>
                    <a:pt x="1" y="5972"/>
                  </a:cubicBezTo>
                  <a:cubicBezTo>
                    <a:pt x="668" y="6906"/>
                    <a:pt x="1302" y="7973"/>
                    <a:pt x="1902" y="9074"/>
                  </a:cubicBezTo>
                  <a:cubicBezTo>
                    <a:pt x="1769" y="8674"/>
                    <a:pt x="1735" y="8240"/>
                    <a:pt x="1735" y="7840"/>
                  </a:cubicBezTo>
                  <a:cubicBezTo>
                    <a:pt x="1735" y="7473"/>
                    <a:pt x="1802" y="7073"/>
                    <a:pt x="1869" y="6706"/>
                  </a:cubicBezTo>
                  <a:cubicBezTo>
                    <a:pt x="2269" y="4871"/>
                    <a:pt x="3703" y="3503"/>
                    <a:pt x="5405" y="3503"/>
                  </a:cubicBezTo>
                  <a:cubicBezTo>
                    <a:pt x="7106" y="3503"/>
                    <a:pt x="8540" y="4871"/>
                    <a:pt x="8940" y="6706"/>
                  </a:cubicBezTo>
                  <a:cubicBezTo>
                    <a:pt x="9040" y="7073"/>
                    <a:pt x="9074" y="7473"/>
                    <a:pt x="9074" y="7840"/>
                  </a:cubicBezTo>
                  <a:cubicBezTo>
                    <a:pt x="9074" y="8307"/>
                    <a:pt x="9007" y="8707"/>
                    <a:pt x="8907" y="9074"/>
                  </a:cubicBezTo>
                  <a:cubicBezTo>
                    <a:pt x="9541" y="7973"/>
                    <a:pt x="10175" y="6906"/>
                    <a:pt x="10842" y="5972"/>
                  </a:cubicBezTo>
                  <a:cubicBezTo>
                    <a:pt x="10808" y="5538"/>
                    <a:pt x="10742" y="5138"/>
                    <a:pt x="10675" y="4738"/>
                  </a:cubicBezTo>
                  <a:cubicBezTo>
                    <a:pt x="10041" y="2002"/>
                    <a:pt x="7906" y="1"/>
                    <a:pt x="540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 rot="-8100000">
              <a:off x="7734267" y="577835"/>
              <a:ext cx="199253" cy="199810"/>
            </a:xfrm>
            <a:custGeom>
              <a:avLst/>
              <a:gdLst/>
              <a:ahLst/>
              <a:cxnLst/>
              <a:rect l="l" t="t" r="r" b="b"/>
              <a:pathLst>
                <a:path w="11810" h="11843" extrusionOk="0">
                  <a:moveTo>
                    <a:pt x="5905" y="1"/>
                  </a:moveTo>
                  <a:cubicBezTo>
                    <a:pt x="2670" y="1"/>
                    <a:pt x="1" y="2669"/>
                    <a:pt x="1" y="5938"/>
                  </a:cubicBezTo>
                  <a:cubicBezTo>
                    <a:pt x="1" y="9174"/>
                    <a:pt x="2670" y="11842"/>
                    <a:pt x="5905" y="11842"/>
                  </a:cubicBezTo>
                  <a:cubicBezTo>
                    <a:pt x="9141" y="11842"/>
                    <a:pt x="11809" y="9174"/>
                    <a:pt x="11809" y="5938"/>
                  </a:cubicBezTo>
                  <a:cubicBezTo>
                    <a:pt x="11809" y="2669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 rot="-8100000">
              <a:off x="7725910" y="597454"/>
              <a:ext cx="199253" cy="177286"/>
            </a:xfrm>
            <a:custGeom>
              <a:avLst/>
              <a:gdLst/>
              <a:ahLst/>
              <a:cxnLst/>
              <a:rect l="l" t="t" r="r" b="b"/>
              <a:pathLst>
                <a:path w="11810" h="10508" extrusionOk="0">
                  <a:moveTo>
                    <a:pt x="5905" y="0"/>
                  </a:moveTo>
                  <a:cubicBezTo>
                    <a:pt x="2670" y="0"/>
                    <a:pt x="1" y="2369"/>
                    <a:pt x="1" y="5237"/>
                  </a:cubicBezTo>
                  <a:cubicBezTo>
                    <a:pt x="1" y="8173"/>
                    <a:pt x="2670" y="10508"/>
                    <a:pt x="5905" y="10508"/>
                  </a:cubicBezTo>
                  <a:cubicBezTo>
                    <a:pt x="9141" y="10508"/>
                    <a:pt x="11809" y="8139"/>
                    <a:pt x="11809" y="5237"/>
                  </a:cubicBezTo>
                  <a:cubicBezTo>
                    <a:pt x="11809" y="2335"/>
                    <a:pt x="9174" y="0"/>
                    <a:pt x="5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2D4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 rot="-8100000">
              <a:off x="7744868" y="684681"/>
              <a:ext cx="188000" cy="242006"/>
            </a:xfrm>
            <a:custGeom>
              <a:avLst/>
              <a:gdLst/>
              <a:ahLst/>
              <a:cxnLst/>
              <a:rect l="l" t="t" r="r" b="b"/>
              <a:pathLst>
                <a:path w="11143" h="14344" extrusionOk="0">
                  <a:moveTo>
                    <a:pt x="1235" y="0"/>
                  </a:moveTo>
                  <a:cubicBezTo>
                    <a:pt x="1" y="1401"/>
                    <a:pt x="10942" y="14077"/>
                    <a:pt x="11142" y="14344"/>
                  </a:cubicBezTo>
                  <a:cubicBezTo>
                    <a:pt x="9341" y="8373"/>
                    <a:pt x="5405" y="3402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6D4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 rot="-8100000">
              <a:off x="7611477" y="551560"/>
              <a:ext cx="188540" cy="242006"/>
            </a:xfrm>
            <a:custGeom>
              <a:avLst/>
              <a:gdLst/>
              <a:ahLst/>
              <a:cxnLst/>
              <a:rect l="l" t="t" r="r" b="b"/>
              <a:pathLst>
                <a:path w="11175" h="14344" extrusionOk="0">
                  <a:moveTo>
                    <a:pt x="9941" y="0"/>
                  </a:moveTo>
                  <a:lnTo>
                    <a:pt x="9941" y="0"/>
                  </a:lnTo>
                  <a:cubicBezTo>
                    <a:pt x="5771" y="3402"/>
                    <a:pt x="1801" y="8373"/>
                    <a:pt x="0" y="14344"/>
                  </a:cubicBezTo>
                  <a:cubicBezTo>
                    <a:pt x="300" y="14043"/>
                    <a:pt x="11175" y="1434"/>
                    <a:pt x="9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 rot="-8100000">
              <a:off x="7695536" y="739636"/>
              <a:ext cx="368644" cy="305612"/>
            </a:xfrm>
            <a:custGeom>
              <a:avLst/>
              <a:gdLst/>
              <a:ahLst/>
              <a:cxnLst/>
              <a:rect l="l" t="t" r="r" b="b"/>
              <a:pathLst>
                <a:path w="21850" h="18114" extrusionOk="0">
                  <a:moveTo>
                    <a:pt x="5938" y="0"/>
                  </a:moveTo>
                  <a:lnTo>
                    <a:pt x="5938" y="0"/>
                  </a:lnTo>
                  <a:cubicBezTo>
                    <a:pt x="0" y="1535"/>
                    <a:pt x="21449" y="17846"/>
                    <a:pt x="21849" y="18113"/>
                  </a:cubicBezTo>
                  <a:cubicBezTo>
                    <a:pt x="21649" y="17880"/>
                    <a:pt x="10708" y="5237"/>
                    <a:pt x="11942" y="3803"/>
                  </a:cubicBezTo>
                  <a:cubicBezTo>
                    <a:pt x="9941" y="2168"/>
                    <a:pt x="7839" y="868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 rot="-8100000">
              <a:off x="7435143" y="478292"/>
              <a:ext cx="368087" cy="306168"/>
            </a:xfrm>
            <a:custGeom>
              <a:avLst/>
              <a:gdLst/>
              <a:ahLst/>
              <a:cxnLst/>
              <a:rect l="l" t="t" r="r" b="b"/>
              <a:pathLst>
                <a:path w="21817" h="18147" extrusionOk="0">
                  <a:moveTo>
                    <a:pt x="15912" y="0"/>
                  </a:moveTo>
                  <a:cubicBezTo>
                    <a:pt x="14011" y="868"/>
                    <a:pt x="11942" y="2168"/>
                    <a:pt x="9941" y="3803"/>
                  </a:cubicBezTo>
                  <a:cubicBezTo>
                    <a:pt x="11142" y="5204"/>
                    <a:pt x="267" y="17846"/>
                    <a:pt x="1" y="18147"/>
                  </a:cubicBezTo>
                  <a:cubicBezTo>
                    <a:pt x="601" y="17680"/>
                    <a:pt x="21816" y="1535"/>
                    <a:pt x="159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 rot="-8100000">
              <a:off x="7684893" y="743827"/>
              <a:ext cx="391302" cy="326330"/>
            </a:xfrm>
            <a:custGeom>
              <a:avLst/>
              <a:gdLst/>
              <a:ahLst/>
              <a:cxnLst/>
              <a:rect l="l" t="t" r="r" b="b"/>
              <a:pathLst>
                <a:path w="23193" h="19342" extrusionOk="0">
                  <a:moveTo>
                    <a:pt x="3163" y="0"/>
                  </a:moveTo>
                  <a:cubicBezTo>
                    <a:pt x="1" y="0"/>
                    <a:pt x="1475" y="4558"/>
                    <a:pt x="5947" y="8167"/>
                  </a:cubicBezTo>
                  <a:cubicBezTo>
                    <a:pt x="12318" y="13337"/>
                    <a:pt x="22826" y="19108"/>
                    <a:pt x="23193" y="19342"/>
                  </a:cubicBezTo>
                  <a:cubicBezTo>
                    <a:pt x="22792" y="19041"/>
                    <a:pt x="1310" y="2730"/>
                    <a:pt x="7281" y="1195"/>
                  </a:cubicBezTo>
                  <a:cubicBezTo>
                    <a:pt x="5947" y="595"/>
                    <a:pt x="4746" y="228"/>
                    <a:pt x="3645" y="28"/>
                  </a:cubicBezTo>
                  <a:lnTo>
                    <a:pt x="3612" y="28"/>
                  </a:lnTo>
                  <a:cubicBezTo>
                    <a:pt x="3453" y="9"/>
                    <a:pt x="3304" y="0"/>
                    <a:pt x="31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 rot="-8100000">
              <a:off x="7407899" y="467239"/>
              <a:ext cx="392163" cy="326212"/>
            </a:xfrm>
            <a:custGeom>
              <a:avLst/>
              <a:gdLst/>
              <a:ahLst/>
              <a:cxnLst/>
              <a:rect l="l" t="t" r="r" b="b"/>
              <a:pathLst>
                <a:path w="23244" h="19335" extrusionOk="0">
                  <a:moveTo>
                    <a:pt x="19943" y="1"/>
                  </a:moveTo>
                  <a:cubicBezTo>
                    <a:pt x="19818" y="1"/>
                    <a:pt x="19686" y="7"/>
                    <a:pt x="19547" y="21"/>
                  </a:cubicBezTo>
                  <a:lnTo>
                    <a:pt x="19514" y="21"/>
                  </a:lnTo>
                  <a:cubicBezTo>
                    <a:pt x="18447" y="188"/>
                    <a:pt x="17179" y="588"/>
                    <a:pt x="15878" y="1188"/>
                  </a:cubicBezTo>
                  <a:cubicBezTo>
                    <a:pt x="21816" y="2723"/>
                    <a:pt x="634" y="18868"/>
                    <a:pt x="0" y="19335"/>
                  </a:cubicBezTo>
                  <a:cubicBezTo>
                    <a:pt x="467" y="19101"/>
                    <a:pt x="10941" y="13330"/>
                    <a:pt x="17279" y="8193"/>
                  </a:cubicBezTo>
                  <a:cubicBezTo>
                    <a:pt x="21779" y="4562"/>
                    <a:pt x="23244" y="1"/>
                    <a:pt x="199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CC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 rot="-8100000">
              <a:off x="7677028" y="763963"/>
              <a:ext cx="448564" cy="327089"/>
            </a:xfrm>
            <a:custGeom>
              <a:avLst/>
              <a:gdLst/>
              <a:ahLst/>
              <a:cxnLst/>
              <a:rect l="l" t="t" r="r" b="b"/>
              <a:pathLst>
                <a:path w="26587" h="19387" extrusionOk="0">
                  <a:moveTo>
                    <a:pt x="5934" y="1"/>
                  </a:moveTo>
                  <a:cubicBezTo>
                    <a:pt x="4848" y="1"/>
                    <a:pt x="3989" y="262"/>
                    <a:pt x="3403" y="874"/>
                  </a:cubicBezTo>
                  <a:cubicBezTo>
                    <a:pt x="1" y="9613"/>
                    <a:pt x="25952" y="19187"/>
                    <a:pt x="26586" y="19387"/>
                  </a:cubicBezTo>
                  <a:cubicBezTo>
                    <a:pt x="26219" y="19187"/>
                    <a:pt x="15712" y="13349"/>
                    <a:pt x="9341" y="8212"/>
                  </a:cubicBezTo>
                  <a:cubicBezTo>
                    <a:pt x="4856" y="4592"/>
                    <a:pt x="3386" y="50"/>
                    <a:pt x="6585" y="50"/>
                  </a:cubicBezTo>
                  <a:cubicBezTo>
                    <a:pt x="6717" y="50"/>
                    <a:pt x="6857" y="57"/>
                    <a:pt x="7006" y="73"/>
                  </a:cubicBezTo>
                  <a:cubicBezTo>
                    <a:pt x="6628" y="26"/>
                    <a:pt x="6270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 rot="-8100000">
              <a:off x="7358330" y="446707"/>
              <a:ext cx="449678" cy="327561"/>
            </a:xfrm>
            <a:custGeom>
              <a:avLst/>
              <a:gdLst/>
              <a:ahLst/>
              <a:cxnLst/>
              <a:rect l="l" t="t" r="r" b="b"/>
              <a:pathLst>
                <a:path w="26653" h="19415" extrusionOk="0">
                  <a:moveTo>
                    <a:pt x="20738" y="0"/>
                  </a:moveTo>
                  <a:cubicBezTo>
                    <a:pt x="20385" y="0"/>
                    <a:pt x="20009" y="34"/>
                    <a:pt x="19614" y="101"/>
                  </a:cubicBezTo>
                  <a:cubicBezTo>
                    <a:pt x="19771" y="82"/>
                    <a:pt x="19920" y="73"/>
                    <a:pt x="20059" y="73"/>
                  </a:cubicBezTo>
                  <a:cubicBezTo>
                    <a:pt x="23195" y="73"/>
                    <a:pt x="21751" y="4631"/>
                    <a:pt x="17279" y="8240"/>
                  </a:cubicBezTo>
                  <a:cubicBezTo>
                    <a:pt x="10941" y="13344"/>
                    <a:pt x="467" y="19148"/>
                    <a:pt x="0" y="19415"/>
                  </a:cubicBezTo>
                  <a:lnTo>
                    <a:pt x="0" y="19415"/>
                  </a:lnTo>
                  <a:cubicBezTo>
                    <a:pt x="367" y="19281"/>
                    <a:pt x="26653" y="9674"/>
                    <a:pt x="23183" y="868"/>
                  </a:cubicBezTo>
                  <a:cubicBezTo>
                    <a:pt x="22634" y="294"/>
                    <a:pt x="21787" y="0"/>
                    <a:pt x="20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 rot="-8100000">
              <a:off x="7685691" y="718922"/>
              <a:ext cx="329822" cy="350642"/>
            </a:xfrm>
            <a:custGeom>
              <a:avLst/>
              <a:gdLst/>
              <a:ahLst/>
              <a:cxnLst/>
              <a:rect l="l" t="t" r="r" b="b"/>
              <a:pathLst>
                <a:path w="19549" h="20783" extrusionOk="0">
                  <a:moveTo>
                    <a:pt x="97" y="1"/>
                  </a:moveTo>
                  <a:cubicBezTo>
                    <a:pt x="76" y="1"/>
                    <a:pt x="55" y="1"/>
                    <a:pt x="34" y="1"/>
                  </a:cubicBezTo>
                  <a:cubicBezTo>
                    <a:pt x="1" y="468"/>
                    <a:pt x="1" y="968"/>
                    <a:pt x="34" y="1469"/>
                  </a:cubicBezTo>
                  <a:cubicBezTo>
                    <a:pt x="1135" y="1636"/>
                    <a:pt x="2369" y="2036"/>
                    <a:pt x="3670" y="2636"/>
                  </a:cubicBezTo>
                  <a:cubicBezTo>
                    <a:pt x="5538" y="3504"/>
                    <a:pt x="7640" y="4804"/>
                    <a:pt x="9641" y="6439"/>
                  </a:cubicBezTo>
                  <a:cubicBezTo>
                    <a:pt x="13811" y="9841"/>
                    <a:pt x="17747" y="14812"/>
                    <a:pt x="19548" y="20783"/>
                  </a:cubicBezTo>
                  <a:cubicBezTo>
                    <a:pt x="16990" y="8522"/>
                    <a:pt x="546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 rot="-8100000">
              <a:off x="7451603" y="485113"/>
              <a:ext cx="330379" cy="350642"/>
            </a:xfrm>
            <a:custGeom>
              <a:avLst/>
              <a:gdLst/>
              <a:ahLst/>
              <a:cxnLst/>
              <a:rect l="l" t="t" r="r" b="b"/>
              <a:pathLst>
                <a:path w="19582" h="20783" extrusionOk="0">
                  <a:moveTo>
                    <a:pt x="19452" y="1"/>
                  </a:moveTo>
                  <a:cubicBezTo>
                    <a:pt x="14088" y="1"/>
                    <a:pt x="2592" y="8522"/>
                    <a:pt x="1" y="20783"/>
                  </a:cubicBezTo>
                  <a:cubicBezTo>
                    <a:pt x="1802" y="14812"/>
                    <a:pt x="5771" y="9841"/>
                    <a:pt x="9974" y="6472"/>
                  </a:cubicBezTo>
                  <a:cubicBezTo>
                    <a:pt x="11976" y="4804"/>
                    <a:pt x="14011" y="3504"/>
                    <a:pt x="15945" y="2670"/>
                  </a:cubicBezTo>
                  <a:cubicBezTo>
                    <a:pt x="17246" y="2036"/>
                    <a:pt x="18480" y="1669"/>
                    <a:pt x="19581" y="1502"/>
                  </a:cubicBezTo>
                  <a:cubicBezTo>
                    <a:pt x="19581" y="968"/>
                    <a:pt x="19581" y="468"/>
                    <a:pt x="19514" y="1"/>
                  </a:cubicBezTo>
                  <a:cubicBezTo>
                    <a:pt x="19494" y="1"/>
                    <a:pt x="19473" y="1"/>
                    <a:pt x="19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 rot="-8100000">
              <a:off x="7671852" y="712954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968" y="0"/>
                  </a:moveTo>
                  <a:cubicBezTo>
                    <a:pt x="467" y="500"/>
                    <a:pt x="134" y="1234"/>
                    <a:pt x="0" y="2335"/>
                  </a:cubicBezTo>
                  <a:cubicBezTo>
                    <a:pt x="21" y="2335"/>
                    <a:pt x="42" y="2335"/>
                    <a:pt x="63" y="2335"/>
                  </a:cubicBezTo>
                  <a:cubicBezTo>
                    <a:pt x="5427" y="2335"/>
                    <a:pt x="16956" y="10856"/>
                    <a:pt x="19514" y="23117"/>
                  </a:cubicBezTo>
                  <a:cubicBezTo>
                    <a:pt x="19447" y="22316"/>
                    <a:pt x="16846" y="4703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 rot="-8100000">
              <a:off x="7670070" y="705459"/>
              <a:ext cx="312934" cy="401813"/>
            </a:xfrm>
            <a:custGeom>
              <a:avLst/>
              <a:gdLst/>
              <a:ahLst/>
              <a:cxnLst/>
              <a:rect l="l" t="t" r="r" b="b"/>
              <a:pathLst>
                <a:path w="18548" h="23816" extrusionOk="0">
                  <a:moveTo>
                    <a:pt x="1873" y="1"/>
                  </a:moveTo>
                  <a:cubicBezTo>
                    <a:pt x="1122" y="1"/>
                    <a:pt x="482" y="225"/>
                    <a:pt x="1" y="699"/>
                  </a:cubicBezTo>
                  <a:cubicBezTo>
                    <a:pt x="15879" y="5469"/>
                    <a:pt x="18480" y="23015"/>
                    <a:pt x="18547" y="23816"/>
                  </a:cubicBezTo>
                  <a:cubicBezTo>
                    <a:pt x="18380" y="20880"/>
                    <a:pt x="17713" y="18045"/>
                    <a:pt x="16679" y="15410"/>
                  </a:cubicBezTo>
                  <a:cubicBezTo>
                    <a:pt x="16546" y="15143"/>
                    <a:pt x="16412" y="14809"/>
                    <a:pt x="16279" y="14509"/>
                  </a:cubicBezTo>
                  <a:cubicBezTo>
                    <a:pt x="15912" y="13642"/>
                    <a:pt x="15512" y="12741"/>
                    <a:pt x="15045" y="11907"/>
                  </a:cubicBezTo>
                  <a:cubicBezTo>
                    <a:pt x="14444" y="10806"/>
                    <a:pt x="13777" y="9739"/>
                    <a:pt x="13143" y="8805"/>
                  </a:cubicBezTo>
                  <a:cubicBezTo>
                    <a:pt x="12543" y="7971"/>
                    <a:pt x="11909" y="7137"/>
                    <a:pt x="11275" y="6370"/>
                  </a:cubicBezTo>
                  <a:cubicBezTo>
                    <a:pt x="8026" y="2430"/>
                    <a:pt x="4345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 rot="-8100000">
              <a:off x="7636265" y="744502"/>
              <a:ext cx="123837" cy="137891"/>
            </a:xfrm>
            <a:custGeom>
              <a:avLst/>
              <a:gdLst/>
              <a:ahLst/>
              <a:cxnLst/>
              <a:rect l="l" t="t" r="r" b="b"/>
              <a:pathLst>
                <a:path w="7340" h="8173" extrusionOk="0">
                  <a:moveTo>
                    <a:pt x="3670" y="0"/>
                  </a:moveTo>
                  <a:cubicBezTo>
                    <a:pt x="1969" y="0"/>
                    <a:pt x="535" y="1368"/>
                    <a:pt x="134" y="3203"/>
                  </a:cubicBezTo>
                  <a:cubicBezTo>
                    <a:pt x="34" y="3570"/>
                    <a:pt x="1" y="3970"/>
                    <a:pt x="1" y="4337"/>
                  </a:cubicBezTo>
                  <a:cubicBezTo>
                    <a:pt x="1" y="4804"/>
                    <a:pt x="101" y="5204"/>
                    <a:pt x="168" y="5571"/>
                  </a:cubicBezTo>
                  <a:cubicBezTo>
                    <a:pt x="635" y="6405"/>
                    <a:pt x="1035" y="7239"/>
                    <a:pt x="1402" y="8173"/>
                  </a:cubicBezTo>
                  <a:cubicBezTo>
                    <a:pt x="1335" y="7873"/>
                    <a:pt x="1302" y="7539"/>
                    <a:pt x="1202" y="7206"/>
                  </a:cubicBezTo>
                  <a:cubicBezTo>
                    <a:pt x="1202" y="6972"/>
                    <a:pt x="1268" y="6705"/>
                    <a:pt x="1302" y="6472"/>
                  </a:cubicBezTo>
                  <a:cubicBezTo>
                    <a:pt x="1602" y="5238"/>
                    <a:pt x="2503" y="4337"/>
                    <a:pt x="3637" y="4337"/>
                  </a:cubicBezTo>
                  <a:cubicBezTo>
                    <a:pt x="4771" y="4337"/>
                    <a:pt x="5672" y="5238"/>
                    <a:pt x="5972" y="6472"/>
                  </a:cubicBezTo>
                  <a:cubicBezTo>
                    <a:pt x="6005" y="6705"/>
                    <a:pt x="6039" y="6972"/>
                    <a:pt x="6039" y="7206"/>
                  </a:cubicBezTo>
                  <a:cubicBezTo>
                    <a:pt x="6039" y="7539"/>
                    <a:pt x="6005" y="7873"/>
                    <a:pt x="5938" y="8173"/>
                  </a:cubicBezTo>
                  <a:cubicBezTo>
                    <a:pt x="6305" y="7306"/>
                    <a:pt x="6706" y="6405"/>
                    <a:pt x="7173" y="5571"/>
                  </a:cubicBezTo>
                  <a:cubicBezTo>
                    <a:pt x="7306" y="5171"/>
                    <a:pt x="7339" y="4737"/>
                    <a:pt x="7339" y="4337"/>
                  </a:cubicBezTo>
                  <a:cubicBezTo>
                    <a:pt x="7339" y="3903"/>
                    <a:pt x="7306" y="3536"/>
                    <a:pt x="7206" y="3203"/>
                  </a:cubicBezTo>
                  <a:cubicBezTo>
                    <a:pt x="6806" y="1368"/>
                    <a:pt x="5371" y="0"/>
                    <a:pt x="367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B8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 rot="-8100000">
              <a:off x="7681836" y="765954"/>
              <a:ext cx="448564" cy="313491"/>
            </a:xfrm>
            <a:custGeom>
              <a:avLst/>
              <a:gdLst/>
              <a:ahLst/>
              <a:cxnLst/>
              <a:rect l="l" t="t" r="r" b="b"/>
              <a:pathLst>
                <a:path w="26587" h="18581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935"/>
                    <a:pt x="2402" y="2469"/>
                    <a:pt x="3236" y="4871"/>
                  </a:cubicBezTo>
                  <a:cubicBezTo>
                    <a:pt x="7539" y="17147"/>
                    <a:pt x="26586" y="18581"/>
                    <a:pt x="26586" y="18581"/>
                  </a:cubicBezTo>
                  <a:cubicBezTo>
                    <a:pt x="25952" y="18314"/>
                    <a:pt x="1" y="8774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 rot="-8100000">
              <a:off x="7857956" y="65364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A3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 rot="-8100000">
              <a:off x="7448939" y="484242"/>
              <a:ext cx="312917" cy="401442"/>
            </a:xfrm>
            <a:custGeom>
              <a:avLst/>
              <a:gdLst/>
              <a:ahLst/>
              <a:cxnLst/>
              <a:rect l="l" t="t" r="r" b="b"/>
              <a:pathLst>
                <a:path w="18547" h="23794" extrusionOk="0">
                  <a:moveTo>
                    <a:pt x="16711" y="1"/>
                  </a:moveTo>
                  <a:cubicBezTo>
                    <a:pt x="14247" y="1"/>
                    <a:pt x="10561" y="2442"/>
                    <a:pt x="7272" y="6348"/>
                  </a:cubicBezTo>
                  <a:cubicBezTo>
                    <a:pt x="6638" y="7115"/>
                    <a:pt x="6004" y="7882"/>
                    <a:pt x="5437" y="8783"/>
                  </a:cubicBezTo>
                  <a:cubicBezTo>
                    <a:pt x="4704" y="9784"/>
                    <a:pt x="4103" y="10818"/>
                    <a:pt x="3503" y="11885"/>
                  </a:cubicBezTo>
                  <a:cubicBezTo>
                    <a:pt x="3036" y="12719"/>
                    <a:pt x="2635" y="13553"/>
                    <a:pt x="2268" y="14487"/>
                  </a:cubicBezTo>
                  <a:cubicBezTo>
                    <a:pt x="2135" y="14787"/>
                    <a:pt x="2002" y="15121"/>
                    <a:pt x="1868" y="15388"/>
                  </a:cubicBezTo>
                  <a:cubicBezTo>
                    <a:pt x="867" y="18023"/>
                    <a:pt x="167" y="20858"/>
                    <a:pt x="0" y="23794"/>
                  </a:cubicBezTo>
                  <a:cubicBezTo>
                    <a:pt x="134" y="23026"/>
                    <a:pt x="2669" y="5447"/>
                    <a:pt x="18547" y="677"/>
                  </a:cubicBezTo>
                  <a:cubicBezTo>
                    <a:pt x="18072" y="217"/>
                    <a:pt x="17446" y="1"/>
                    <a:pt x="16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 rot="-8100000">
              <a:off x="7363311" y="448539"/>
              <a:ext cx="449678" cy="312360"/>
            </a:xfrm>
            <a:custGeom>
              <a:avLst/>
              <a:gdLst/>
              <a:ahLst/>
              <a:cxnLst/>
              <a:rect l="l" t="t" r="r" b="b"/>
              <a:pathLst>
                <a:path w="26653" h="18514" extrusionOk="0">
                  <a:moveTo>
                    <a:pt x="23184" y="0"/>
                  </a:moveTo>
                  <a:lnTo>
                    <a:pt x="23184" y="0"/>
                  </a:lnTo>
                  <a:cubicBezTo>
                    <a:pt x="26653" y="8773"/>
                    <a:pt x="401" y="18380"/>
                    <a:pt x="1" y="18514"/>
                  </a:cubicBezTo>
                  <a:cubicBezTo>
                    <a:pt x="301" y="18514"/>
                    <a:pt x="19114" y="17046"/>
                    <a:pt x="23351" y="4837"/>
                  </a:cubicBezTo>
                  <a:cubicBezTo>
                    <a:pt x="24151" y="2435"/>
                    <a:pt x="23984" y="901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 rot="-8100000">
              <a:off x="7439038" y="480140"/>
              <a:ext cx="329249" cy="390020"/>
            </a:xfrm>
            <a:custGeom>
              <a:avLst/>
              <a:gdLst/>
              <a:ahLst/>
              <a:cxnLst/>
              <a:rect l="l" t="t" r="r" b="b"/>
              <a:pathLst>
                <a:path w="19515" h="23117" extrusionOk="0">
                  <a:moveTo>
                    <a:pt x="18547" y="0"/>
                  </a:moveTo>
                  <a:cubicBezTo>
                    <a:pt x="2635" y="4770"/>
                    <a:pt x="67" y="22349"/>
                    <a:pt x="0" y="23117"/>
                  </a:cubicBezTo>
                  <a:cubicBezTo>
                    <a:pt x="2625" y="10856"/>
                    <a:pt x="14088" y="2335"/>
                    <a:pt x="19452" y="2335"/>
                  </a:cubicBezTo>
                  <a:cubicBezTo>
                    <a:pt x="19473" y="2335"/>
                    <a:pt x="19493" y="2335"/>
                    <a:pt x="19514" y="2335"/>
                  </a:cubicBezTo>
                  <a:cubicBezTo>
                    <a:pt x="19381" y="1268"/>
                    <a:pt x="19047" y="500"/>
                    <a:pt x="185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 rot="-8100000">
              <a:off x="7688015" y="741641"/>
              <a:ext cx="81625" cy="79937"/>
            </a:xfrm>
            <a:custGeom>
              <a:avLst/>
              <a:gdLst/>
              <a:ahLst/>
              <a:cxnLst/>
              <a:rect l="l" t="t" r="r" b="b"/>
              <a:pathLst>
                <a:path w="4838" h="4738" extrusionOk="0">
                  <a:moveTo>
                    <a:pt x="2403" y="1"/>
                  </a:moveTo>
                  <a:cubicBezTo>
                    <a:pt x="1302" y="1"/>
                    <a:pt x="368" y="902"/>
                    <a:pt x="68" y="2136"/>
                  </a:cubicBezTo>
                  <a:cubicBezTo>
                    <a:pt x="34" y="2369"/>
                    <a:pt x="1" y="2636"/>
                    <a:pt x="1" y="2870"/>
                  </a:cubicBezTo>
                  <a:cubicBezTo>
                    <a:pt x="1" y="3203"/>
                    <a:pt x="34" y="3537"/>
                    <a:pt x="201" y="3837"/>
                  </a:cubicBezTo>
                  <a:cubicBezTo>
                    <a:pt x="334" y="4137"/>
                    <a:pt x="434" y="4471"/>
                    <a:pt x="568" y="4738"/>
                  </a:cubicBezTo>
                  <a:cubicBezTo>
                    <a:pt x="1002" y="4070"/>
                    <a:pt x="1702" y="3670"/>
                    <a:pt x="2436" y="3670"/>
                  </a:cubicBezTo>
                  <a:cubicBezTo>
                    <a:pt x="3203" y="3670"/>
                    <a:pt x="3870" y="4070"/>
                    <a:pt x="4337" y="4738"/>
                  </a:cubicBezTo>
                  <a:cubicBezTo>
                    <a:pt x="4437" y="4404"/>
                    <a:pt x="4571" y="4137"/>
                    <a:pt x="4704" y="3837"/>
                  </a:cubicBezTo>
                  <a:cubicBezTo>
                    <a:pt x="4771" y="3537"/>
                    <a:pt x="4838" y="3203"/>
                    <a:pt x="4838" y="2870"/>
                  </a:cubicBezTo>
                  <a:cubicBezTo>
                    <a:pt x="4838" y="2636"/>
                    <a:pt x="4771" y="2369"/>
                    <a:pt x="4738" y="2136"/>
                  </a:cubicBezTo>
                  <a:cubicBezTo>
                    <a:pt x="4471" y="902"/>
                    <a:pt x="3537" y="1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 rot="2700000">
              <a:off x="7526595" y="945524"/>
              <a:ext cx="6949" cy="56487"/>
            </a:xfrm>
            <a:custGeom>
              <a:avLst/>
              <a:gdLst/>
              <a:ahLst/>
              <a:cxnLst/>
              <a:rect l="l" t="t" r="r" b="b"/>
              <a:pathLst>
                <a:path w="468" h="3804" extrusionOk="0">
                  <a:moveTo>
                    <a:pt x="200" y="1"/>
                  </a:moveTo>
                  <a:cubicBezTo>
                    <a:pt x="200" y="1"/>
                    <a:pt x="200" y="201"/>
                    <a:pt x="167" y="601"/>
                  </a:cubicBezTo>
                  <a:cubicBezTo>
                    <a:pt x="134" y="901"/>
                    <a:pt x="100" y="1435"/>
                    <a:pt x="34" y="1869"/>
                  </a:cubicBezTo>
                  <a:cubicBezTo>
                    <a:pt x="34" y="2135"/>
                    <a:pt x="0" y="2369"/>
                    <a:pt x="0" y="2569"/>
                  </a:cubicBezTo>
                  <a:cubicBezTo>
                    <a:pt x="0" y="2836"/>
                    <a:pt x="0" y="3036"/>
                    <a:pt x="34" y="3203"/>
                  </a:cubicBezTo>
                  <a:cubicBezTo>
                    <a:pt x="100" y="3536"/>
                    <a:pt x="200" y="3803"/>
                    <a:pt x="200" y="3803"/>
                  </a:cubicBezTo>
                  <a:lnTo>
                    <a:pt x="267" y="3803"/>
                  </a:lnTo>
                  <a:cubicBezTo>
                    <a:pt x="267" y="3803"/>
                    <a:pt x="367" y="3603"/>
                    <a:pt x="434" y="3203"/>
                  </a:cubicBezTo>
                  <a:cubicBezTo>
                    <a:pt x="434" y="3003"/>
                    <a:pt x="467" y="2803"/>
                    <a:pt x="467" y="2569"/>
                  </a:cubicBezTo>
                  <a:cubicBezTo>
                    <a:pt x="467" y="2336"/>
                    <a:pt x="434" y="2135"/>
                    <a:pt x="434" y="1869"/>
                  </a:cubicBezTo>
                  <a:cubicBezTo>
                    <a:pt x="367" y="1435"/>
                    <a:pt x="334" y="968"/>
                    <a:pt x="300" y="601"/>
                  </a:cubicBezTo>
                  <a:cubicBezTo>
                    <a:pt x="300" y="267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 rot="2700000">
              <a:off x="7499632" y="924947"/>
              <a:ext cx="25288" cy="52017"/>
            </a:xfrm>
            <a:custGeom>
              <a:avLst/>
              <a:gdLst/>
              <a:ahLst/>
              <a:cxnLst/>
              <a:rect l="l" t="t" r="r" b="b"/>
              <a:pathLst>
                <a:path w="1703" h="3503" extrusionOk="0">
                  <a:moveTo>
                    <a:pt x="1669" y="0"/>
                  </a:moveTo>
                  <a:cubicBezTo>
                    <a:pt x="1669" y="0"/>
                    <a:pt x="1502" y="134"/>
                    <a:pt x="1335" y="467"/>
                  </a:cubicBezTo>
                  <a:cubicBezTo>
                    <a:pt x="1102" y="834"/>
                    <a:pt x="902" y="1235"/>
                    <a:pt x="668" y="1668"/>
                  </a:cubicBezTo>
                  <a:cubicBezTo>
                    <a:pt x="535" y="1868"/>
                    <a:pt x="368" y="2069"/>
                    <a:pt x="268" y="2269"/>
                  </a:cubicBezTo>
                  <a:cubicBezTo>
                    <a:pt x="201" y="2502"/>
                    <a:pt x="101" y="2702"/>
                    <a:pt x="68" y="2869"/>
                  </a:cubicBezTo>
                  <a:cubicBezTo>
                    <a:pt x="1" y="3236"/>
                    <a:pt x="1" y="3503"/>
                    <a:pt x="1" y="3503"/>
                  </a:cubicBezTo>
                  <a:lnTo>
                    <a:pt x="34" y="3503"/>
                  </a:lnTo>
                  <a:cubicBezTo>
                    <a:pt x="34" y="3503"/>
                    <a:pt x="234" y="3336"/>
                    <a:pt x="468" y="3036"/>
                  </a:cubicBezTo>
                  <a:cubicBezTo>
                    <a:pt x="568" y="2869"/>
                    <a:pt x="701" y="2702"/>
                    <a:pt x="801" y="2502"/>
                  </a:cubicBezTo>
                  <a:cubicBezTo>
                    <a:pt x="868" y="2269"/>
                    <a:pt x="968" y="2035"/>
                    <a:pt x="1035" y="1835"/>
                  </a:cubicBezTo>
                  <a:cubicBezTo>
                    <a:pt x="1202" y="1368"/>
                    <a:pt x="1369" y="901"/>
                    <a:pt x="1502" y="568"/>
                  </a:cubicBezTo>
                  <a:cubicBezTo>
                    <a:pt x="1635" y="201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 rot="2700000">
              <a:off x="7482988" y="897238"/>
              <a:ext cx="38653" cy="44667"/>
            </a:xfrm>
            <a:custGeom>
              <a:avLst/>
              <a:gdLst/>
              <a:ahLst/>
              <a:cxnLst/>
              <a:rect l="l" t="t" r="r" b="b"/>
              <a:pathLst>
                <a:path w="2603" h="3008" extrusionOk="0">
                  <a:moveTo>
                    <a:pt x="2589" y="0"/>
                  </a:moveTo>
                  <a:cubicBezTo>
                    <a:pt x="2535" y="0"/>
                    <a:pt x="2373" y="135"/>
                    <a:pt x="2102" y="406"/>
                  </a:cubicBezTo>
                  <a:cubicBezTo>
                    <a:pt x="1802" y="672"/>
                    <a:pt x="1469" y="1039"/>
                    <a:pt x="1135" y="1373"/>
                  </a:cubicBezTo>
                  <a:lnTo>
                    <a:pt x="635" y="1873"/>
                  </a:lnTo>
                  <a:cubicBezTo>
                    <a:pt x="468" y="2040"/>
                    <a:pt x="335" y="2207"/>
                    <a:pt x="268" y="2374"/>
                  </a:cubicBezTo>
                  <a:cubicBezTo>
                    <a:pt x="101" y="2707"/>
                    <a:pt x="1" y="2974"/>
                    <a:pt x="1" y="2974"/>
                  </a:cubicBezTo>
                  <a:lnTo>
                    <a:pt x="68" y="3007"/>
                  </a:lnTo>
                  <a:cubicBezTo>
                    <a:pt x="68" y="3007"/>
                    <a:pt x="301" y="2874"/>
                    <a:pt x="601" y="2607"/>
                  </a:cubicBezTo>
                  <a:cubicBezTo>
                    <a:pt x="768" y="2507"/>
                    <a:pt x="902" y="2340"/>
                    <a:pt x="1068" y="2174"/>
                  </a:cubicBezTo>
                  <a:cubicBezTo>
                    <a:pt x="1168" y="2007"/>
                    <a:pt x="1335" y="1773"/>
                    <a:pt x="1469" y="1573"/>
                  </a:cubicBezTo>
                  <a:cubicBezTo>
                    <a:pt x="1769" y="1206"/>
                    <a:pt x="2069" y="773"/>
                    <a:pt x="2269" y="506"/>
                  </a:cubicBezTo>
                  <a:cubicBezTo>
                    <a:pt x="2469" y="205"/>
                    <a:pt x="2603" y="5"/>
                    <a:pt x="2603" y="5"/>
                  </a:cubicBezTo>
                  <a:cubicBezTo>
                    <a:pt x="2600" y="2"/>
                    <a:pt x="2595" y="0"/>
                    <a:pt x="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 rot="2700000">
              <a:off x="7470553" y="873371"/>
              <a:ext cx="47072" cy="36232"/>
            </a:xfrm>
            <a:custGeom>
              <a:avLst/>
              <a:gdLst/>
              <a:ahLst/>
              <a:cxnLst/>
              <a:rect l="l" t="t" r="r" b="b"/>
              <a:pathLst>
                <a:path w="3170" h="2440" extrusionOk="0">
                  <a:moveTo>
                    <a:pt x="3157" y="0"/>
                  </a:moveTo>
                  <a:cubicBezTo>
                    <a:pt x="3100" y="0"/>
                    <a:pt x="2901" y="153"/>
                    <a:pt x="2535" y="305"/>
                  </a:cubicBezTo>
                  <a:cubicBezTo>
                    <a:pt x="2202" y="472"/>
                    <a:pt x="1835" y="772"/>
                    <a:pt x="1435" y="1072"/>
                  </a:cubicBezTo>
                  <a:cubicBezTo>
                    <a:pt x="1268" y="1239"/>
                    <a:pt x="1001" y="1339"/>
                    <a:pt x="834" y="1472"/>
                  </a:cubicBezTo>
                  <a:cubicBezTo>
                    <a:pt x="667" y="1606"/>
                    <a:pt x="501" y="1773"/>
                    <a:pt x="367" y="1906"/>
                  </a:cubicBezTo>
                  <a:cubicBezTo>
                    <a:pt x="134" y="2140"/>
                    <a:pt x="0" y="2406"/>
                    <a:pt x="0" y="2406"/>
                  </a:cubicBezTo>
                  <a:lnTo>
                    <a:pt x="34" y="2440"/>
                  </a:lnTo>
                  <a:cubicBezTo>
                    <a:pt x="34" y="2440"/>
                    <a:pt x="301" y="2340"/>
                    <a:pt x="634" y="2173"/>
                  </a:cubicBezTo>
                  <a:cubicBezTo>
                    <a:pt x="801" y="2106"/>
                    <a:pt x="1001" y="1973"/>
                    <a:pt x="1168" y="1839"/>
                  </a:cubicBezTo>
                  <a:cubicBezTo>
                    <a:pt x="1368" y="1673"/>
                    <a:pt x="1535" y="1506"/>
                    <a:pt x="1702" y="1339"/>
                  </a:cubicBezTo>
                  <a:cubicBezTo>
                    <a:pt x="2102" y="1005"/>
                    <a:pt x="2469" y="672"/>
                    <a:pt x="2702" y="438"/>
                  </a:cubicBezTo>
                  <a:cubicBezTo>
                    <a:pt x="3002" y="172"/>
                    <a:pt x="3169" y="5"/>
                    <a:pt x="3169" y="5"/>
                  </a:cubicBezTo>
                  <a:cubicBezTo>
                    <a:pt x="3166" y="2"/>
                    <a:pt x="3162" y="0"/>
                    <a:pt x="3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 rot="2700000">
              <a:off x="7459515" y="849611"/>
              <a:ext cx="53012" cy="25585"/>
            </a:xfrm>
            <a:custGeom>
              <a:avLst/>
              <a:gdLst/>
              <a:ahLst/>
              <a:cxnLst/>
              <a:rect l="l" t="t" r="r" b="b"/>
              <a:pathLst>
                <a:path w="3570" h="1723" extrusionOk="0">
                  <a:moveTo>
                    <a:pt x="3538" y="0"/>
                  </a:moveTo>
                  <a:cubicBezTo>
                    <a:pt x="3463" y="0"/>
                    <a:pt x="3263" y="84"/>
                    <a:pt x="3003" y="188"/>
                  </a:cubicBezTo>
                  <a:cubicBezTo>
                    <a:pt x="2636" y="322"/>
                    <a:pt x="2169" y="522"/>
                    <a:pt x="1702" y="689"/>
                  </a:cubicBezTo>
                  <a:cubicBezTo>
                    <a:pt x="1502" y="755"/>
                    <a:pt x="1235" y="855"/>
                    <a:pt x="1035" y="922"/>
                  </a:cubicBezTo>
                  <a:cubicBezTo>
                    <a:pt x="834" y="1056"/>
                    <a:pt x="668" y="1156"/>
                    <a:pt x="501" y="1256"/>
                  </a:cubicBezTo>
                  <a:cubicBezTo>
                    <a:pt x="167" y="1489"/>
                    <a:pt x="1" y="1689"/>
                    <a:pt x="1" y="1689"/>
                  </a:cubicBezTo>
                  <a:lnTo>
                    <a:pt x="34" y="1723"/>
                  </a:lnTo>
                  <a:cubicBezTo>
                    <a:pt x="34" y="1723"/>
                    <a:pt x="301" y="1723"/>
                    <a:pt x="668" y="1589"/>
                  </a:cubicBezTo>
                  <a:cubicBezTo>
                    <a:pt x="834" y="1556"/>
                    <a:pt x="1035" y="1489"/>
                    <a:pt x="1235" y="1389"/>
                  </a:cubicBezTo>
                  <a:lnTo>
                    <a:pt x="1869" y="1022"/>
                  </a:lnTo>
                  <a:cubicBezTo>
                    <a:pt x="2302" y="755"/>
                    <a:pt x="2702" y="555"/>
                    <a:pt x="3036" y="355"/>
                  </a:cubicBezTo>
                  <a:cubicBezTo>
                    <a:pt x="3370" y="155"/>
                    <a:pt x="3570" y="21"/>
                    <a:pt x="3570" y="21"/>
                  </a:cubicBezTo>
                  <a:cubicBezTo>
                    <a:pt x="3570" y="7"/>
                    <a:pt x="3559" y="0"/>
                    <a:pt x="3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 rot="2700000">
              <a:off x="7466037" y="825204"/>
              <a:ext cx="55982" cy="19156"/>
            </a:xfrm>
            <a:custGeom>
              <a:avLst/>
              <a:gdLst/>
              <a:ahLst/>
              <a:cxnLst/>
              <a:rect l="l" t="t" r="r" b="b"/>
              <a:pathLst>
                <a:path w="3770" h="1290" extrusionOk="0">
                  <a:moveTo>
                    <a:pt x="3770" y="0"/>
                  </a:moveTo>
                  <a:cubicBezTo>
                    <a:pt x="3770" y="0"/>
                    <a:pt x="3536" y="67"/>
                    <a:pt x="3136" y="167"/>
                  </a:cubicBezTo>
                  <a:cubicBezTo>
                    <a:pt x="2769" y="234"/>
                    <a:pt x="2302" y="367"/>
                    <a:pt x="1802" y="501"/>
                  </a:cubicBezTo>
                  <a:cubicBezTo>
                    <a:pt x="1568" y="534"/>
                    <a:pt x="1301" y="567"/>
                    <a:pt x="1101" y="668"/>
                  </a:cubicBezTo>
                  <a:cubicBezTo>
                    <a:pt x="901" y="734"/>
                    <a:pt x="701" y="834"/>
                    <a:pt x="534" y="901"/>
                  </a:cubicBezTo>
                  <a:cubicBezTo>
                    <a:pt x="201" y="1068"/>
                    <a:pt x="0" y="1235"/>
                    <a:pt x="0" y="1235"/>
                  </a:cubicBezTo>
                  <a:lnTo>
                    <a:pt x="0" y="1268"/>
                  </a:lnTo>
                  <a:cubicBezTo>
                    <a:pt x="0" y="1268"/>
                    <a:pt x="88" y="1290"/>
                    <a:pt x="237" y="1290"/>
                  </a:cubicBezTo>
                  <a:cubicBezTo>
                    <a:pt x="349" y="1290"/>
                    <a:pt x="496" y="1278"/>
                    <a:pt x="668" y="1235"/>
                  </a:cubicBezTo>
                  <a:cubicBezTo>
                    <a:pt x="868" y="1201"/>
                    <a:pt x="1068" y="1168"/>
                    <a:pt x="1268" y="1068"/>
                  </a:cubicBezTo>
                  <a:cubicBezTo>
                    <a:pt x="1502" y="1001"/>
                    <a:pt x="1702" y="868"/>
                    <a:pt x="1935" y="801"/>
                  </a:cubicBezTo>
                  <a:cubicBezTo>
                    <a:pt x="2402" y="567"/>
                    <a:pt x="2869" y="401"/>
                    <a:pt x="3203" y="234"/>
                  </a:cubicBezTo>
                  <a:cubicBezTo>
                    <a:pt x="3570" y="134"/>
                    <a:pt x="3770" y="0"/>
                    <a:pt x="3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 rot="2700000">
              <a:off x="7475352" y="799574"/>
              <a:ext cx="58951" cy="12399"/>
            </a:xfrm>
            <a:custGeom>
              <a:avLst/>
              <a:gdLst/>
              <a:ahLst/>
              <a:cxnLst/>
              <a:rect l="l" t="t" r="r" b="b"/>
              <a:pathLst>
                <a:path w="3970" h="835" extrusionOk="0">
                  <a:moveTo>
                    <a:pt x="3970" y="1"/>
                  </a:moveTo>
                  <a:cubicBezTo>
                    <a:pt x="3970" y="1"/>
                    <a:pt x="3703" y="1"/>
                    <a:pt x="3336" y="34"/>
                  </a:cubicBezTo>
                  <a:cubicBezTo>
                    <a:pt x="2969" y="67"/>
                    <a:pt x="2469" y="167"/>
                    <a:pt x="1968" y="201"/>
                  </a:cubicBezTo>
                  <a:cubicBezTo>
                    <a:pt x="1701" y="234"/>
                    <a:pt x="1468" y="234"/>
                    <a:pt x="1201" y="301"/>
                  </a:cubicBezTo>
                  <a:cubicBezTo>
                    <a:pt x="967" y="334"/>
                    <a:pt x="734" y="367"/>
                    <a:pt x="567" y="468"/>
                  </a:cubicBezTo>
                  <a:cubicBezTo>
                    <a:pt x="200" y="568"/>
                    <a:pt x="0" y="734"/>
                    <a:pt x="0" y="734"/>
                  </a:cubicBezTo>
                  <a:lnTo>
                    <a:pt x="0" y="801"/>
                  </a:lnTo>
                  <a:cubicBezTo>
                    <a:pt x="0" y="801"/>
                    <a:pt x="300" y="834"/>
                    <a:pt x="667" y="834"/>
                  </a:cubicBezTo>
                  <a:cubicBezTo>
                    <a:pt x="834" y="801"/>
                    <a:pt x="1034" y="801"/>
                    <a:pt x="1301" y="734"/>
                  </a:cubicBezTo>
                  <a:cubicBezTo>
                    <a:pt x="1501" y="668"/>
                    <a:pt x="1735" y="568"/>
                    <a:pt x="2002" y="534"/>
                  </a:cubicBezTo>
                  <a:cubicBezTo>
                    <a:pt x="2502" y="401"/>
                    <a:pt x="2969" y="301"/>
                    <a:pt x="3336" y="167"/>
                  </a:cubicBezTo>
                  <a:cubicBezTo>
                    <a:pt x="3703" y="67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 rot="2700000">
              <a:off x="7540823" y="965011"/>
              <a:ext cx="25778" cy="52032"/>
            </a:xfrm>
            <a:custGeom>
              <a:avLst/>
              <a:gdLst/>
              <a:ahLst/>
              <a:cxnLst/>
              <a:rect l="l" t="t" r="r" b="b"/>
              <a:pathLst>
                <a:path w="1736" h="3504" extrusionOk="0">
                  <a:moveTo>
                    <a:pt x="1" y="1"/>
                  </a:moveTo>
                  <a:cubicBezTo>
                    <a:pt x="1" y="1"/>
                    <a:pt x="101" y="268"/>
                    <a:pt x="234" y="601"/>
                  </a:cubicBezTo>
                  <a:cubicBezTo>
                    <a:pt x="334" y="968"/>
                    <a:pt x="535" y="1402"/>
                    <a:pt x="668" y="1835"/>
                  </a:cubicBezTo>
                  <a:cubicBezTo>
                    <a:pt x="768" y="2102"/>
                    <a:pt x="868" y="2302"/>
                    <a:pt x="935" y="2503"/>
                  </a:cubicBezTo>
                  <a:cubicBezTo>
                    <a:pt x="1068" y="2736"/>
                    <a:pt x="1135" y="2903"/>
                    <a:pt x="1268" y="3070"/>
                  </a:cubicBezTo>
                  <a:cubicBezTo>
                    <a:pt x="1469" y="3336"/>
                    <a:pt x="1702" y="3503"/>
                    <a:pt x="1702" y="3503"/>
                  </a:cubicBezTo>
                  <a:lnTo>
                    <a:pt x="1735" y="3503"/>
                  </a:lnTo>
                  <a:cubicBezTo>
                    <a:pt x="1735" y="3503"/>
                    <a:pt x="1735" y="3236"/>
                    <a:pt x="1635" y="2903"/>
                  </a:cubicBezTo>
                  <a:cubicBezTo>
                    <a:pt x="1602" y="2736"/>
                    <a:pt x="1535" y="2503"/>
                    <a:pt x="1435" y="2302"/>
                  </a:cubicBezTo>
                  <a:lnTo>
                    <a:pt x="1068" y="1669"/>
                  </a:lnTo>
                  <a:cubicBezTo>
                    <a:pt x="801" y="1268"/>
                    <a:pt x="601" y="801"/>
                    <a:pt x="401" y="501"/>
                  </a:cubicBezTo>
                  <a:cubicBezTo>
                    <a:pt x="201" y="2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 rot="2700000">
              <a:off x="7556225" y="979025"/>
              <a:ext cx="38163" cy="44607"/>
            </a:xfrm>
            <a:custGeom>
              <a:avLst/>
              <a:gdLst/>
              <a:ahLst/>
              <a:cxnLst/>
              <a:rect l="l" t="t" r="r" b="b"/>
              <a:pathLst>
                <a:path w="2570" h="3004" extrusionOk="0">
                  <a:moveTo>
                    <a:pt x="34" y="1"/>
                  </a:moveTo>
                  <a:cubicBezTo>
                    <a:pt x="1" y="34"/>
                    <a:pt x="134" y="234"/>
                    <a:pt x="334" y="501"/>
                  </a:cubicBezTo>
                  <a:cubicBezTo>
                    <a:pt x="534" y="768"/>
                    <a:pt x="834" y="1202"/>
                    <a:pt x="1135" y="1569"/>
                  </a:cubicBezTo>
                  <a:cubicBezTo>
                    <a:pt x="1235" y="1769"/>
                    <a:pt x="1402" y="2002"/>
                    <a:pt x="1535" y="2169"/>
                  </a:cubicBezTo>
                  <a:cubicBezTo>
                    <a:pt x="1702" y="2369"/>
                    <a:pt x="1869" y="2469"/>
                    <a:pt x="2002" y="2603"/>
                  </a:cubicBezTo>
                  <a:cubicBezTo>
                    <a:pt x="2302" y="2870"/>
                    <a:pt x="2536" y="3003"/>
                    <a:pt x="2536" y="3003"/>
                  </a:cubicBezTo>
                  <a:lnTo>
                    <a:pt x="2569" y="2936"/>
                  </a:lnTo>
                  <a:cubicBezTo>
                    <a:pt x="2569" y="2936"/>
                    <a:pt x="2536" y="2703"/>
                    <a:pt x="2336" y="2369"/>
                  </a:cubicBezTo>
                  <a:cubicBezTo>
                    <a:pt x="2202" y="2203"/>
                    <a:pt x="2135" y="2036"/>
                    <a:pt x="1969" y="1869"/>
                  </a:cubicBezTo>
                  <a:cubicBezTo>
                    <a:pt x="1835" y="1702"/>
                    <a:pt x="1635" y="1535"/>
                    <a:pt x="1468" y="1369"/>
                  </a:cubicBezTo>
                  <a:lnTo>
                    <a:pt x="501" y="401"/>
                  </a:lnTo>
                  <a:cubicBezTo>
                    <a:pt x="201" y="168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 rot="2700000">
              <a:off x="7584816" y="994101"/>
              <a:ext cx="45572" cy="36663"/>
            </a:xfrm>
            <a:custGeom>
              <a:avLst/>
              <a:gdLst/>
              <a:ahLst/>
              <a:cxnLst/>
              <a:rect l="l" t="t" r="r" b="b"/>
              <a:pathLst>
                <a:path w="3069" h="2469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4"/>
                    <a:pt x="167" y="201"/>
                    <a:pt x="367" y="467"/>
                  </a:cubicBezTo>
                  <a:cubicBezTo>
                    <a:pt x="634" y="701"/>
                    <a:pt x="967" y="1034"/>
                    <a:pt x="1368" y="1368"/>
                  </a:cubicBezTo>
                  <a:cubicBezTo>
                    <a:pt x="1568" y="1535"/>
                    <a:pt x="1735" y="1702"/>
                    <a:pt x="1901" y="1868"/>
                  </a:cubicBezTo>
                  <a:cubicBezTo>
                    <a:pt x="2102" y="2002"/>
                    <a:pt x="2268" y="2135"/>
                    <a:pt x="2435" y="2202"/>
                  </a:cubicBezTo>
                  <a:cubicBezTo>
                    <a:pt x="2769" y="2369"/>
                    <a:pt x="3036" y="2469"/>
                    <a:pt x="3036" y="2469"/>
                  </a:cubicBezTo>
                  <a:lnTo>
                    <a:pt x="3069" y="2435"/>
                  </a:lnTo>
                  <a:cubicBezTo>
                    <a:pt x="3069" y="2435"/>
                    <a:pt x="2936" y="2202"/>
                    <a:pt x="2702" y="1935"/>
                  </a:cubicBezTo>
                  <a:cubicBezTo>
                    <a:pt x="2569" y="1802"/>
                    <a:pt x="2402" y="1635"/>
                    <a:pt x="2235" y="1501"/>
                  </a:cubicBezTo>
                  <a:cubicBezTo>
                    <a:pt x="2068" y="1335"/>
                    <a:pt x="1868" y="1201"/>
                    <a:pt x="1668" y="1101"/>
                  </a:cubicBezTo>
                  <a:cubicBezTo>
                    <a:pt x="1234" y="834"/>
                    <a:pt x="867" y="534"/>
                    <a:pt x="534" y="334"/>
                  </a:cubicBezTo>
                  <a:cubicBezTo>
                    <a:pt x="234" y="134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 rot="2700000">
              <a:off x="7613018" y="1002534"/>
              <a:ext cx="53502" cy="26268"/>
            </a:xfrm>
            <a:custGeom>
              <a:avLst/>
              <a:gdLst/>
              <a:ahLst/>
              <a:cxnLst/>
              <a:rect l="l" t="t" r="r" b="b"/>
              <a:pathLst>
                <a:path w="3603" h="1769" extrusionOk="0">
                  <a:moveTo>
                    <a:pt x="0" y="1"/>
                  </a:moveTo>
                  <a:cubicBezTo>
                    <a:pt x="0" y="67"/>
                    <a:pt x="234" y="201"/>
                    <a:pt x="567" y="401"/>
                  </a:cubicBezTo>
                  <a:cubicBezTo>
                    <a:pt x="834" y="568"/>
                    <a:pt x="1301" y="801"/>
                    <a:pt x="1735" y="1068"/>
                  </a:cubicBezTo>
                  <a:lnTo>
                    <a:pt x="2335" y="1435"/>
                  </a:lnTo>
                  <a:cubicBezTo>
                    <a:pt x="2569" y="1502"/>
                    <a:pt x="2769" y="1602"/>
                    <a:pt x="2936" y="1635"/>
                  </a:cubicBezTo>
                  <a:cubicBezTo>
                    <a:pt x="3269" y="1769"/>
                    <a:pt x="3569" y="1769"/>
                    <a:pt x="3569" y="1769"/>
                  </a:cubicBezTo>
                  <a:lnTo>
                    <a:pt x="3603" y="1735"/>
                  </a:lnTo>
                  <a:cubicBezTo>
                    <a:pt x="3603" y="1735"/>
                    <a:pt x="3403" y="1502"/>
                    <a:pt x="3102" y="1302"/>
                  </a:cubicBezTo>
                  <a:cubicBezTo>
                    <a:pt x="2936" y="1168"/>
                    <a:pt x="2769" y="1068"/>
                    <a:pt x="2569" y="968"/>
                  </a:cubicBezTo>
                  <a:cubicBezTo>
                    <a:pt x="2335" y="901"/>
                    <a:pt x="2135" y="801"/>
                    <a:pt x="1902" y="735"/>
                  </a:cubicBezTo>
                  <a:cubicBezTo>
                    <a:pt x="1435" y="568"/>
                    <a:pt x="934" y="368"/>
                    <a:pt x="601" y="234"/>
                  </a:cubicBezTo>
                  <a:cubicBezTo>
                    <a:pt x="267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 rot="2700000">
              <a:off x="7639375" y="998026"/>
              <a:ext cx="56472" cy="18829"/>
            </a:xfrm>
            <a:custGeom>
              <a:avLst/>
              <a:gdLst/>
              <a:ahLst/>
              <a:cxnLst/>
              <a:rect l="l" t="t" r="r" b="b"/>
              <a:pathLst>
                <a:path w="3803" h="1268" extrusionOk="0">
                  <a:moveTo>
                    <a:pt x="0" y="0"/>
                  </a:moveTo>
                  <a:cubicBezTo>
                    <a:pt x="0" y="0"/>
                    <a:pt x="267" y="67"/>
                    <a:pt x="601" y="234"/>
                  </a:cubicBezTo>
                  <a:cubicBezTo>
                    <a:pt x="934" y="400"/>
                    <a:pt x="1368" y="567"/>
                    <a:pt x="1835" y="767"/>
                  </a:cubicBezTo>
                  <a:cubicBezTo>
                    <a:pt x="2035" y="867"/>
                    <a:pt x="2302" y="1001"/>
                    <a:pt x="2502" y="1067"/>
                  </a:cubicBezTo>
                  <a:cubicBezTo>
                    <a:pt x="2702" y="1168"/>
                    <a:pt x="2936" y="1201"/>
                    <a:pt x="3136" y="1234"/>
                  </a:cubicBezTo>
                  <a:cubicBezTo>
                    <a:pt x="3503" y="1268"/>
                    <a:pt x="3803" y="1268"/>
                    <a:pt x="3803" y="1268"/>
                  </a:cubicBezTo>
                  <a:lnTo>
                    <a:pt x="3803" y="1234"/>
                  </a:lnTo>
                  <a:cubicBezTo>
                    <a:pt x="3803" y="1234"/>
                    <a:pt x="3603" y="1067"/>
                    <a:pt x="3269" y="901"/>
                  </a:cubicBezTo>
                  <a:cubicBezTo>
                    <a:pt x="3102" y="834"/>
                    <a:pt x="2902" y="734"/>
                    <a:pt x="2669" y="667"/>
                  </a:cubicBezTo>
                  <a:cubicBezTo>
                    <a:pt x="2469" y="600"/>
                    <a:pt x="2235" y="567"/>
                    <a:pt x="1968" y="500"/>
                  </a:cubicBezTo>
                  <a:cubicBezTo>
                    <a:pt x="1468" y="367"/>
                    <a:pt x="1001" y="234"/>
                    <a:pt x="634" y="167"/>
                  </a:cubicBezTo>
                  <a:cubicBezTo>
                    <a:pt x="267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 rot="2700000">
              <a:off x="7672668" y="995490"/>
              <a:ext cx="58966" cy="12399"/>
            </a:xfrm>
            <a:custGeom>
              <a:avLst/>
              <a:gdLst/>
              <a:ahLst/>
              <a:cxnLst/>
              <a:rect l="l" t="t" r="r" b="b"/>
              <a:pathLst>
                <a:path w="3971" h="835" extrusionOk="0">
                  <a:moveTo>
                    <a:pt x="34" y="1"/>
                  </a:moveTo>
                  <a:lnTo>
                    <a:pt x="1" y="34"/>
                  </a:lnTo>
                  <a:cubicBezTo>
                    <a:pt x="1" y="34"/>
                    <a:pt x="48" y="34"/>
                    <a:pt x="129" y="37"/>
                  </a:cubicBezTo>
                  <a:lnTo>
                    <a:pt x="129" y="37"/>
                  </a:lnTo>
                  <a:cubicBezTo>
                    <a:pt x="68" y="15"/>
                    <a:pt x="34" y="1"/>
                    <a:pt x="34" y="1"/>
                  </a:cubicBezTo>
                  <a:close/>
                  <a:moveTo>
                    <a:pt x="129" y="37"/>
                  </a:moveTo>
                  <a:cubicBezTo>
                    <a:pt x="230" y="72"/>
                    <a:pt x="407" y="126"/>
                    <a:pt x="635" y="168"/>
                  </a:cubicBezTo>
                  <a:cubicBezTo>
                    <a:pt x="1001" y="301"/>
                    <a:pt x="1468" y="434"/>
                    <a:pt x="1969" y="568"/>
                  </a:cubicBezTo>
                  <a:cubicBezTo>
                    <a:pt x="2202" y="635"/>
                    <a:pt x="2402" y="735"/>
                    <a:pt x="2669" y="768"/>
                  </a:cubicBezTo>
                  <a:cubicBezTo>
                    <a:pt x="2869" y="801"/>
                    <a:pt x="3103" y="835"/>
                    <a:pt x="3303" y="835"/>
                  </a:cubicBezTo>
                  <a:cubicBezTo>
                    <a:pt x="3703" y="835"/>
                    <a:pt x="3970" y="801"/>
                    <a:pt x="3970" y="801"/>
                  </a:cubicBezTo>
                  <a:lnTo>
                    <a:pt x="3970" y="768"/>
                  </a:lnTo>
                  <a:cubicBezTo>
                    <a:pt x="3970" y="768"/>
                    <a:pt x="3770" y="601"/>
                    <a:pt x="3370" y="468"/>
                  </a:cubicBezTo>
                  <a:cubicBezTo>
                    <a:pt x="3203" y="434"/>
                    <a:pt x="3003" y="334"/>
                    <a:pt x="2769" y="301"/>
                  </a:cubicBezTo>
                  <a:cubicBezTo>
                    <a:pt x="2503" y="268"/>
                    <a:pt x="2269" y="268"/>
                    <a:pt x="2002" y="234"/>
                  </a:cubicBezTo>
                  <a:cubicBezTo>
                    <a:pt x="1502" y="134"/>
                    <a:pt x="1001" y="101"/>
                    <a:pt x="635" y="68"/>
                  </a:cubicBezTo>
                  <a:cubicBezTo>
                    <a:pt x="421" y="48"/>
                    <a:pt x="242" y="40"/>
                    <a:pt x="129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algn="bl" rotWithShape="0">
                <a:srgbClr val="FF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 rot="-8100000">
              <a:off x="7769929" y="630243"/>
              <a:ext cx="63049" cy="159841"/>
            </a:xfrm>
            <a:custGeom>
              <a:avLst/>
              <a:gdLst/>
              <a:ahLst/>
              <a:cxnLst/>
              <a:rect l="l" t="t" r="r" b="b"/>
              <a:pathLst>
                <a:path w="3737" h="9474" extrusionOk="0">
                  <a:moveTo>
                    <a:pt x="1868" y="0"/>
                  </a:moveTo>
                  <a:cubicBezTo>
                    <a:pt x="1101" y="0"/>
                    <a:pt x="434" y="400"/>
                    <a:pt x="0" y="1068"/>
                  </a:cubicBezTo>
                  <a:cubicBezTo>
                    <a:pt x="1001" y="3703"/>
                    <a:pt x="1701" y="6538"/>
                    <a:pt x="1868" y="9474"/>
                  </a:cubicBezTo>
                  <a:cubicBezTo>
                    <a:pt x="2035" y="6538"/>
                    <a:pt x="2735" y="3703"/>
                    <a:pt x="3736" y="1068"/>
                  </a:cubicBezTo>
                  <a:cubicBezTo>
                    <a:pt x="3336" y="400"/>
                    <a:pt x="2669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22"/>
          <p:cNvGrpSpPr/>
          <p:nvPr/>
        </p:nvGrpSpPr>
        <p:grpSpPr>
          <a:xfrm rot="9862128">
            <a:off x="-160606" y="-426253"/>
            <a:ext cx="1066758" cy="2324230"/>
            <a:chOff x="1367425" y="2480116"/>
            <a:chExt cx="398381" cy="867984"/>
          </a:xfrm>
        </p:grpSpPr>
        <p:sp>
          <p:nvSpPr>
            <p:cNvPr id="3140" name="Google Shape;3140;p22"/>
            <p:cNvSpPr/>
            <p:nvPr/>
          </p:nvSpPr>
          <p:spPr>
            <a:xfrm>
              <a:off x="1547006" y="2480116"/>
              <a:ext cx="218800" cy="740700"/>
            </a:xfrm>
            <a:custGeom>
              <a:avLst/>
              <a:gdLst/>
              <a:ahLst/>
              <a:cxnLst/>
              <a:rect l="l" t="t" r="r" b="b"/>
              <a:pathLst>
                <a:path w="8752" h="29628" extrusionOk="0">
                  <a:moveTo>
                    <a:pt x="5880" y="1"/>
                  </a:moveTo>
                  <a:cubicBezTo>
                    <a:pt x="4991" y="1"/>
                    <a:pt x="3909" y="1464"/>
                    <a:pt x="2715" y="4587"/>
                  </a:cubicBezTo>
                  <a:cubicBezTo>
                    <a:pt x="1" y="11707"/>
                    <a:pt x="596" y="27185"/>
                    <a:pt x="596" y="27185"/>
                  </a:cubicBezTo>
                  <a:cubicBezTo>
                    <a:pt x="643" y="28780"/>
                    <a:pt x="1667" y="29628"/>
                    <a:pt x="2831" y="29628"/>
                  </a:cubicBezTo>
                  <a:cubicBezTo>
                    <a:pt x="4005" y="29628"/>
                    <a:pt x="5320" y="28765"/>
                    <a:pt x="5918" y="26935"/>
                  </a:cubicBezTo>
                  <a:cubicBezTo>
                    <a:pt x="7144" y="23292"/>
                    <a:pt x="8752" y="14648"/>
                    <a:pt x="8168" y="6814"/>
                  </a:cubicBezTo>
                  <a:cubicBezTo>
                    <a:pt x="7840" y="2410"/>
                    <a:pt x="7020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1367425" y="2606725"/>
              <a:ext cx="350375" cy="741375"/>
            </a:xfrm>
            <a:custGeom>
              <a:avLst/>
              <a:gdLst/>
              <a:ahLst/>
              <a:cxnLst/>
              <a:rect l="l" t="t" r="r" b="b"/>
              <a:pathLst>
                <a:path w="14015" h="29655" extrusionOk="0">
                  <a:moveTo>
                    <a:pt x="1860" y="1"/>
                  </a:moveTo>
                  <a:cubicBezTo>
                    <a:pt x="1590" y="1"/>
                    <a:pt x="1361" y="103"/>
                    <a:pt x="1179" y="309"/>
                  </a:cubicBezTo>
                  <a:cubicBezTo>
                    <a:pt x="0" y="1631"/>
                    <a:pt x="1620" y="7393"/>
                    <a:pt x="2989" y="11549"/>
                  </a:cubicBezTo>
                  <a:cubicBezTo>
                    <a:pt x="4358" y="15692"/>
                    <a:pt x="10764" y="27384"/>
                    <a:pt x="10764" y="27384"/>
                  </a:cubicBezTo>
                  <a:cubicBezTo>
                    <a:pt x="11652" y="29055"/>
                    <a:pt x="12313" y="29654"/>
                    <a:pt x="12792" y="29654"/>
                  </a:cubicBezTo>
                  <a:cubicBezTo>
                    <a:pt x="13821" y="29654"/>
                    <a:pt x="14014" y="26891"/>
                    <a:pt x="13835" y="26062"/>
                  </a:cubicBezTo>
                  <a:cubicBezTo>
                    <a:pt x="13597" y="24860"/>
                    <a:pt x="11442" y="15882"/>
                    <a:pt x="8466" y="8905"/>
                  </a:cubicBezTo>
                  <a:cubicBezTo>
                    <a:pt x="5952" y="3014"/>
                    <a:pt x="3320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1401950" y="2607600"/>
              <a:ext cx="303925" cy="729275"/>
            </a:xfrm>
            <a:custGeom>
              <a:avLst/>
              <a:gdLst/>
              <a:ahLst/>
              <a:cxnLst/>
              <a:rect l="l" t="t" r="r" b="b"/>
              <a:pathLst>
                <a:path w="12157" h="29171" extrusionOk="0">
                  <a:moveTo>
                    <a:pt x="191" y="0"/>
                  </a:moveTo>
                  <a:cubicBezTo>
                    <a:pt x="120" y="36"/>
                    <a:pt x="60" y="60"/>
                    <a:pt x="0" y="95"/>
                  </a:cubicBezTo>
                  <a:cubicBezTo>
                    <a:pt x="1763" y="3310"/>
                    <a:pt x="7597" y="14514"/>
                    <a:pt x="12026" y="29170"/>
                  </a:cubicBezTo>
                  <a:cubicBezTo>
                    <a:pt x="12073" y="29099"/>
                    <a:pt x="12121" y="29016"/>
                    <a:pt x="12157" y="28909"/>
                  </a:cubicBezTo>
                  <a:cubicBezTo>
                    <a:pt x="7740" y="14347"/>
                    <a:pt x="1953" y="323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43" name="Google Shape;3143;p22"/>
          <p:cNvCxnSpPr>
            <a:stCxn id="2981" idx="3"/>
            <a:endCxn id="2983" idx="2"/>
          </p:cNvCxnSpPr>
          <p:nvPr/>
        </p:nvCxnSpPr>
        <p:spPr>
          <a:xfrm>
            <a:off x="2829725" y="2081400"/>
            <a:ext cx="450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44" name="Google Shape;3144;p22"/>
          <p:cNvCxnSpPr>
            <a:stCxn id="2986" idx="6"/>
            <a:endCxn id="2984" idx="1"/>
          </p:cNvCxnSpPr>
          <p:nvPr/>
        </p:nvCxnSpPr>
        <p:spPr>
          <a:xfrm>
            <a:off x="5864002" y="2081516"/>
            <a:ext cx="450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45" name="Google Shape;3145;p22"/>
          <p:cNvCxnSpPr>
            <a:stCxn id="2992" idx="6"/>
            <a:endCxn id="2990" idx="1"/>
          </p:cNvCxnSpPr>
          <p:nvPr/>
        </p:nvCxnSpPr>
        <p:spPr>
          <a:xfrm>
            <a:off x="5864015" y="3729516"/>
            <a:ext cx="450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46" name="Google Shape;3146;p22"/>
          <p:cNvCxnSpPr>
            <a:stCxn id="2987" idx="3"/>
            <a:endCxn id="2989" idx="2"/>
          </p:cNvCxnSpPr>
          <p:nvPr/>
        </p:nvCxnSpPr>
        <p:spPr>
          <a:xfrm>
            <a:off x="2829725" y="3720884"/>
            <a:ext cx="450215" cy="863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10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662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ju Firefly Festival Infographics by Slidesgo">
  <a:themeElements>
    <a:clrScheme name="Simple Light">
      <a:dk1>
        <a:srgbClr val="000000"/>
      </a:dk1>
      <a:lt1>
        <a:srgbClr val="FFFFFF"/>
      </a:lt1>
      <a:dk2>
        <a:srgbClr val="EADF9F"/>
      </a:dk2>
      <a:lt2>
        <a:srgbClr val="9CBCC2"/>
      </a:lt2>
      <a:accent1>
        <a:srgbClr val="2D4E56"/>
      </a:accent1>
      <a:accent2>
        <a:srgbClr val="55958F"/>
      </a:accent2>
      <a:accent3>
        <a:srgbClr val="434343"/>
      </a:accent3>
      <a:accent4>
        <a:srgbClr val="F6D472"/>
      </a:accent4>
      <a:accent5>
        <a:srgbClr val="FCC32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160</Words>
  <Application>Microsoft Office PowerPoint</Application>
  <PresentationFormat>On-screen Show (16:9)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Didact Gothic</vt:lpstr>
      <vt:lpstr>Kumbh Sans ExtraBold</vt:lpstr>
      <vt:lpstr>Roboto Condensed Light</vt:lpstr>
      <vt:lpstr>Kumbh Sans Black</vt:lpstr>
      <vt:lpstr>Muju Firefly Festival Infographics by Slidesgo</vt:lpstr>
      <vt:lpstr>Road to Second Chances</vt:lpstr>
      <vt:lpstr>About Road to Second Chances Shelter</vt:lpstr>
      <vt:lpstr>Location</vt:lpstr>
      <vt:lpstr>Important Dates</vt:lpstr>
      <vt:lpstr>Desktop Application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to Second Chances</dc:title>
  <dc:creator>lenovo</dc:creator>
  <cp:lastModifiedBy>lenovo</cp:lastModifiedBy>
  <cp:revision>10</cp:revision>
  <dcterms:modified xsi:type="dcterms:W3CDTF">2022-10-13T13:33:07Z</dcterms:modified>
</cp:coreProperties>
</file>