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1000"/>
          </a:blip>
          <a:srcRect l="0" t="21390" r="0" b="21390"/>
          <a:stretch>
            <a:fillRect/>
          </a:stretch>
        </p:blipFill>
        <p:spPr>
          <a:xfrm flipH="false" flipV="false" rot="0">
            <a:off x="1802030" y="0"/>
            <a:ext cx="16485970" cy="75819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7223649" y="1028700"/>
            <a:ext cx="35651" cy="114212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960838" y="2323220"/>
            <a:ext cx="11704537" cy="4027672"/>
            <a:chOff x="0" y="0"/>
            <a:chExt cx="15606049" cy="537023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28600"/>
              <a:ext cx="15606049" cy="3799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779"/>
                </a:lnSpc>
              </a:pPr>
              <a:r>
                <a:rPr lang="en-US" sz="10999">
                  <a:solidFill>
                    <a:srgbClr val="FFFFFF"/>
                  </a:solidFill>
                  <a:latin typeface="HK Grotesk Bold"/>
                </a:rPr>
                <a:t>Preliminary prototype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54526"/>
              <a:ext cx="9179542" cy="615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856990"/>
            <a:ext cx="1529329" cy="40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982908" cy="10287000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8116180"/>
            <a:ext cx="35651" cy="11421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82908" y="554812"/>
            <a:ext cx="13305092" cy="888041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678917" y="3758402"/>
            <a:ext cx="6155805" cy="3093837"/>
            <a:chOff x="0" y="0"/>
            <a:chExt cx="8207740" cy="412511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1925"/>
              <a:ext cx="8207740" cy="2749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4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Resident Info.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62553" y="3456400"/>
              <a:ext cx="6682635" cy="668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982908" cy="10287000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8116180"/>
            <a:ext cx="35651" cy="11421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82908" y="708469"/>
            <a:ext cx="13305092" cy="887006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678917" y="3758402"/>
            <a:ext cx="6155805" cy="3093837"/>
            <a:chOff x="0" y="0"/>
            <a:chExt cx="8207740" cy="412511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1925"/>
              <a:ext cx="8207740" cy="2749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4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Building selection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62553" y="3456400"/>
              <a:ext cx="6682635" cy="668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052260" cy="10287000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8116180"/>
            <a:ext cx="35651" cy="11421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052260" y="363225"/>
            <a:ext cx="13235740" cy="889507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551773" y="4248437"/>
            <a:ext cx="6155805" cy="2053177"/>
            <a:chOff x="0" y="0"/>
            <a:chExt cx="8207740" cy="273757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52400"/>
              <a:ext cx="8207740" cy="1371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0"/>
                </a:lnSpc>
              </a:pPr>
              <a:r>
                <a:rPr lang="en-US" sz="7500">
                  <a:solidFill>
                    <a:srgbClr val="FFFFFF"/>
                  </a:solidFill>
                  <a:latin typeface="HK Grotesk Bold"/>
                </a:rPr>
                <a:t>Reservation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62553" y="2068854"/>
              <a:ext cx="6682635" cy="668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DAFPJc9GS3g</dc:identifier>
  <dcterms:modified xsi:type="dcterms:W3CDTF">2011-08-01T06:04:30Z</dcterms:modified>
  <cp:revision>1</cp:revision>
  <dc:title>Preliminary prototype</dc:title>
</cp:coreProperties>
</file>