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CAE96-313C-4CD1-A118-5FBB7D98A6A8}" v="4" dt="2021-09-10T10:48:0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at Ara Ferdouse Raya" userId="e6fc381324e293b2" providerId="LiveId" clId="{C79CAE96-313C-4CD1-A118-5FBB7D98A6A8}"/>
    <pc:docChg chg="undo custSel addSld delSld modSld">
      <pc:chgData name="Jannat Ara Ferdouse Raya" userId="e6fc381324e293b2" providerId="LiveId" clId="{C79CAE96-313C-4CD1-A118-5FBB7D98A6A8}" dt="2021-09-10T11:45:43.765" v="2613" actId="20577"/>
      <pc:docMkLst>
        <pc:docMk/>
      </pc:docMkLst>
      <pc:sldChg chg="modSp mod">
        <pc:chgData name="Jannat Ara Ferdouse Raya" userId="e6fc381324e293b2" providerId="LiveId" clId="{C79CAE96-313C-4CD1-A118-5FBB7D98A6A8}" dt="2021-09-10T11:14:31.136" v="2609" actId="20577"/>
        <pc:sldMkLst>
          <pc:docMk/>
          <pc:sldMk cId="3852986344" sldId="256"/>
        </pc:sldMkLst>
        <pc:spChg chg="mod">
          <ac:chgData name="Jannat Ara Ferdouse Raya" userId="e6fc381324e293b2" providerId="LiveId" clId="{C79CAE96-313C-4CD1-A118-5FBB7D98A6A8}" dt="2021-09-10T11:14:31.136" v="2609" actId="20577"/>
          <ac:spMkLst>
            <pc:docMk/>
            <pc:sldMk cId="3852986344" sldId="256"/>
            <ac:spMk id="3" creationId="{06C77F9A-DCD7-4744-B164-F99C7D038463}"/>
          </ac:spMkLst>
        </pc:spChg>
      </pc:sldChg>
      <pc:sldChg chg="modSp mod">
        <pc:chgData name="Jannat Ara Ferdouse Raya" userId="e6fc381324e293b2" providerId="LiveId" clId="{C79CAE96-313C-4CD1-A118-5FBB7D98A6A8}" dt="2021-09-10T11:00:34.412" v="2545" actId="255"/>
        <pc:sldMkLst>
          <pc:docMk/>
          <pc:sldMk cId="1358027053" sldId="258"/>
        </pc:sldMkLst>
        <pc:spChg chg="mod">
          <ac:chgData name="Jannat Ara Ferdouse Raya" userId="e6fc381324e293b2" providerId="LiveId" clId="{C79CAE96-313C-4CD1-A118-5FBB7D98A6A8}" dt="2021-09-10T08:53:52.204" v="1309" actId="113"/>
          <ac:spMkLst>
            <pc:docMk/>
            <pc:sldMk cId="1358027053" sldId="258"/>
            <ac:spMk id="2" creationId="{8FD0E4E8-C4E1-458D-961A-80A7194853E9}"/>
          </ac:spMkLst>
        </pc:spChg>
        <pc:spChg chg="mod">
          <ac:chgData name="Jannat Ara Ferdouse Raya" userId="e6fc381324e293b2" providerId="LiveId" clId="{C79CAE96-313C-4CD1-A118-5FBB7D98A6A8}" dt="2021-09-10T11:00:34.412" v="2545" actId="255"/>
          <ac:spMkLst>
            <pc:docMk/>
            <pc:sldMk cId="1358027053" sldId="258"/>
            <ac:spMk id="3" creationId="{BD972D52-2F71-4F79-8855-7B9C37787D48}"/>
          </ac:spMkLst>
        </pc:spChg>
      </pc:sldChg>
      <pc:sldChg chg="modSp new del mod">
        <pc:chgData name="Jannat Ara Ferdouse Raya" userId="e6fc381324e293b2" providerId="LiveId" clId="{C79CAE96-313C-4CD1-A118-5FBB7D98A6A8}" dt="2021-09-10T08:57:08.868" v="1646" actId="2696"/>
        <pc:sldMkLst>
          <pc:docMk/>
          <pc:sldMk cId="2251337905" sldId="259"/>
        </pc:sldMkLst>
        <pc:spChg chg="mod">
          <ac:chgData name="Jannat Ara Ferdouse Raya" userId="e6fc381324e293b2" providerId="LiveId" clId="{C79CAE96-313C-4CD1-A118-5FBB7D98A6A8}" dt="2021-09-10T08:56:56.690" v="1644"/>
          <ac:spMkLst>
            <pc:docMk/>
            <pc:sldMk cId="2251337905" sldId="259"/>
            <ac:spMk id="2" creationId="{3D7DD80F-ADAF-4995-AD3B-09A9F0305FB9}"/>
          </ac:spMkLst>
        </pc:spChg>
      </pc:sldChg>
      <pc:sldChg chg="modSp add mod">
        <pc:chgData name="Jannat Ara Ferdouse Raya" userId="e6fc381324e293b2" providerId="LiveId" clId="{C79CAE96-313C-4CD1-A118-5FBB7D98A6A8}" dt="2021-09-10T11:13:18.124" v="2561" actId="20577"/>
        <pc:sldMkLst>
          <pc:docMk/>
          <pc:sldMk cId="3516649937" sldId="260"/>
        </pc:sldMkLst>
        <pc:spChg chg="mod">
          <ac:chgData name="Jannat Ara Ferdouse Raya" userId="e6fc381324e293b2" providerId="LiveId" clId="{C79CAE96-313C-4CD1-A118-5FBB7D98A6A8}" dt="2021-09-10T11:13:18.124" v="2561" actId="20577"/>
          <ac:spMkLst>
            <pc:docMk/>
            <pc:sldMk cId="3516649937" sldId="260"/>
            <ac:spMk id="3" creationId="{BD972D52-2F71-4F79-8855-7B9C37787D48}"/>
          </ac:spMkLst>
        </pc:spChg>
      </pc:sldChg>
      <pc:sldChg chg="addSp delSp modSp new mod">
        <pc:chgData name="Jannat Ara Ferdouse Raya" userId="e6fc381324e293b2" providerId="LiveId" clId="{C79CAE96-313C-4CD1-A118-5FBB7D98A6A8}" dt="2021-09-10T11:45:43.765" v="2613" actId="20577"/>
        <pc:sldMkLst>
          <pc:docMk/>
          <pc:sldMk cId="2369874191" sldId="261"/>
        </pc:sldMkLst>
        <pc:spChg chg="mod">
          <ac:chgData name="Jannat Ara Ferdouse Raya" userId="e6fc381324e293b2" providerId="LiveId" clId="{C79CAE96-313C-4CD1-A118-5FBB7D98A6A8}" dt="2021-09-10T09:06:39.654" v="2512" actId="14100"/>
          <ac:spMkLst>
            <pc:docMk/>
            <pc:sldMk cId="2369874191" sldId="261"/>
            <ac:spMk id="2" creationId="{A147E76D-9910-4900-827B-D5A648418BFD}"/>
          </ac:spMkLst>
        </pc:spChg>
        <pc:spChg chg="mod">
          <ac:chgData name="Jannat Ara Ferdouse Raya" userId="e6fc381324e293b2" providerId="LiveId" clId="{C79CAE96-313C-4CD1-A118-5FBB7D98A6A8}" dt="2021-09-10T11:45:43.765" v="2613" actId="20577"/>
          <ac:spMkLst>
            <pc:docMk/>
            <pc:sldMk cId="2369874191" sldId="261"/>
            <ac:spMk id="3" creationId="{911DF8FD-B562-4549-B014-B84B46D0BF0C}"/>
          </ac:spMkLst>
        </pc:spChg>
        <pc:picChg chg="add del mod">
          <ac:chgData name="Jannat Ara Ferdouse Raya" userId="e6fc381324e293b2" providerId="LiveId" clId="{C79CAE96-313C-4CD1-A118-5FBB7D98A6A8}" dt="2021-09-10T10:47:33.900" v="2528" actId="478"/>
          <ac:picMkLst>
            <pc:docMk/>
            <pc:sldMk cId="2369874191" sldId="261"/>
            <ac:picMk id="5" creationId="{FEA4B3F3-DF2D-47F9-B462-FA6D2C6C2017}"/>
          </ac:picMkLst>
        </pc:picChg>
        <pc:picChg chg="add mod">
          <ac:chgData name="Jannat Ara Ferdouse Raya" userId="e6fc381324e293b2" providerId="LiveId" clId="{C79CAE96-313C-4CD1-A118-5FBB7D98A6A8}" dt="2021-09-10T11:08:35.346" v="2552" actId="1076"/>
          <ac:picMkLst>
            <pc:docMk/>
            <pc:sldMk cId="2369874191" sldId="261"/>
            <ac:picMk id="6" creationId="{3D513548-33F3-4271-897F-05FAA74610ED}"/>
          </ac:picMkLst>
        </pc:picChg>
        <pc:picChg chg="add del mod">
          <ac:chgData name="Jannat Ara Ferdouse Raya" userId="e6fc381324e293b2" providerId="LiveId" clId="{C79CAE96-313C-4CD1-A118-5FBB7D98A6A8}" dt="2021-09-10T10:47:36.110" v="2529" actId="478"/>
          <ac:picMkLst>
            <pc:docMk/>
            <pc:sldMk cId="2369874191" sldId="261"/>
            <ac:picMk id="7" creationId="{8EB481FA-979C-4E17-B8CB-AEF9DFA1C458}"/>
          </ac:picMkLst>
        </pc:picChg>
        <pc:picChg chg="add mod">
          <ac:chgData name="Jannat Ara Ferdouse Raya" userId="e6fc381324e293b2" providerId="LiveId" clId="{C79CAE96-313C-4CD1-A118-5FBB7D98A6A8}" dt="2021-09-10T11:08:45.953" v="2558" actId="1076"/>
          <ac:picMkLst>
            <pc:docMk/>
            <pc:sldMk cId="2369874191" sldId="261"/>
            <ac:picMk id="9" creationId="{9A48FAAC-49B0-49CD-B721-B11996AF43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icali9530/kuc-hackathon-winter-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C77F9A-DCD7-4744-B164-F99C7D03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2068498"/>
            <a:ext cx="9070848" cy="30707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>
                <a:latin typeface="Comic Sans MS" panose="030F0702030302020204" pitchFamily="66" charset="0"/>
              </a:rPr>
              <a:t>Group Member: </a:t>
            </a:r>
          </a:p>
          <a:p>
            <a:pPr algn="l"/>
            <a:r>
              <a:rPr lang="en-US" sz="2800" dirty="0">
                <a:latin typeface="Comic Sans MS" panose="030F0702030302020204" pitchFamily="66" charset="0"/>
              </a:rPr>
              <a:t>	Jannat Ara Ferdouse Raya</a:t>
            </a:r>
          </a:p>
          <a:p>
            <a:pPr algn="l"/>
            <a:r>
              <a:rPr lang="en-US" sz="2800" dirty="0">
                <a:latin typeface="Comic Sans MS" panose="030F0702030302020204" pitchFamily="66" charset="0"/>
              </a:rPr>
              <a:t>	ID:1811526042</a:t>
            </a:r>
          </a:p>
          <a:p>
            <a:pPr algn="l"/>
            <a:r>
              <a:rPr lang="en-US" sz="2800" dirty="0">
                <a:latin typeface="Comic Sans MS" panose="030F0702030302020204" pitchFamily="66" charset="0"/>
              </a:rPr>
              <a:t>	Section: 2</a:t>
            </a:r>
          </a:p>
          <a:p>
            <a:pPr algn="l"/>
            <a:endParaRPr lang="en-US" sz="2800" dirty="0">
              <a:latin typeface="Comic Sans MS" panose="030F0702030302020204" pitchFamily="66" charset="0"/>
            </a:endParaRPr>
          </a:p>
          <a:p>
            <a:pPr algn="l"/>
            <a:r>
              <a:rPr lang="en-US" sz="2800" b="1" dirty="0">
                <a:latin typeface="Comic Sans MS" panose="030F0702030302020204" pitchFamily="66" charset="0"/>
              </a:rPr>
              <a:t>Tittle: </a:t>
            </a:r>
            <a:r>
              <a:rPr lang="en-US" sz="2800" i="0" dirty="0">
                <a:effectLst/>
                <a:latin typeface="Comic Sans MS" panose="030F0702030302020204" pitchFamily="66" charset="0"/>
              </a:rPr>
              <a:t>Predicting Patient’s Condition based on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8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6351-94A1-47CC-B723-70184D35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466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C4043"/>
                </a:solidFill>
                <a:effectLst/>
                <a:latin typeface="Comic Sans MS" panose="030F0702030302020204" pitchFamily="66" charset="0"/>
              </a:rPr>
              <a:t>What was the problem?  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AE42-2F1C-4243-9836-84A76959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58400" cy="4454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Problem is described below:</a:t>
            </a:r>
          </a:p>
          <a:p>
            <a:pPr marL="0" indent="0" algn="just">
              <a:buNone/>
            </a:pPr>
            <a:endParaRPr lang="en-US" sz="2000" b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A data set from Kaggle is given. The link of the dataset is: </a:t>
            </a:r>
            <a:r>
              <a:rPr lang="en-US" sz="2000" dirty="0">
                <a:latin typeface="Comic Sans MS" panose="030F0702030302020204" pitchFamily="66" charset="0"/>
                <a:hlinkClick r:id="rId2"/>
              </a:rPr>
              <a:t>https://www.kaggle.com/jessicali9530/kuc-hackathon-winter-2018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Comic Sans MS" panose="030F0702030302020204" pitchFamily="66" charset="0"/>
              </a:rPr>
              <a:t>The UCI ML Drug Review dataset provides patient reviews on specific drugs along with related conditions and a 10-star patient rating system reflecting overall patient satisfaction. The data was obtained by crawling online pharmaceutical review sites. </a:t>
            </a:r>
          </a:p>
          <a:p>
            <a:pPr marL="0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From this dataset, I have to predict patient’s condition based on review. I have to select a Machine learning model with highest accuracy, which can predict the condition of a patient such as whether a patient in on Birth control or she/he has Diabetes.</a:t>
            </a:r>
          </a:p>
        </p:txBody>
      </p:sp>
    </p:spTree>
    <p:extLst>
      <p:ext uri="{BB962C8B-B14F-4D97-AF65-F5344CB8AC3E}">
        <p14:creationId xmlns:p14="http://schemas.microsoft.com/office/powerpoint/2010/main" val="39813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E4E8-C4E1-458D-961A-80A7194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895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C4043"/>
                </a:solidFill>
                <a:effectLst/>
                <a:latin typeface="Comic Sans MS" panose="030F0702030302020204" pitchFamily="66" charset="0"/>
              </a:rPr>
              <a:t>How did you solve it?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2D52-2F71-4F79-8855-7B9C3778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268"/>
            <a:ext cx="10058400" cy="4312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There are few steps that are followed to solve the problem. So, the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Import all the important libraries.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Data preprocessing : The dataset contains 7 features and among them only two features will be used for the problem. The features are review and condition. Both feature’s values are in text form. So, to preprocess a few steps are taken: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anose="030F0702030302020204" pitchFamily="66" charset="0"/>
              </a:rPr>
              <a:t>Dropping Nan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anose="030F0702030302020204" pitchFamily="66" charset="0"/>
              </a:rPr>
              <a:t>Clean text, redundant numbers and punctuations using </a:t>
            </a:r>
            <a:r>
              <a:rPr lang="en-US" sz="1800" dirty="0" err="1">
                <a:latin typeface="Comic Sans MS" panose="030F0702030302020204" pitchFamily="66" charset="0"/>
              </a:rPr>
              <a:t>Regax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anose="030F0702030302020204" pitchFamily="66" charset="0"/>
              </a:rPr>
              <a:t>Lowercasing the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anose="030F0702030302020204" pitchFamily="66" charset="0"/>
              </a:rPr>
              <a:t>Keep the class which have more than 20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anose="030F0702030302020204" pitchFamily="66" charset="0"/>
              </a:rPr>
              <a:t>Balancing classes using under sampling.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Feature Extraction: Vectorize the text data from text using </a:t>
            </a:r>
            <a:r>
              <a:rPr lang="en-US" sz="2000" dirty="0" err="1">
                <a:latin typeface="Comic Sans MS" panose="030F0702030302020204" pitchFamily="66" charset="0"/>
              </a:rPr>
              <a:t>CountVectorizer</a:t>
            </a:r>
            <a:r>
              <a:rPr lang="en-US" sz="2000" dirty="0">
                <a:latin typeface="Comic Sans MS" panose="030F0702030302020204" pitchFamily="66" charset="0"/>
              </a:rPr>
              <a:t>. It will convert the text into a sparse matrix.</a:t>
            </a:r>
          </a:p>
        </p:txBody>
      </p:sp>
    </p:spTree>
    <p:extLst>
      <p:ext uri="{BB962C8B-B14F-4D97-AF65-F5344CB8AC3E}">
        <p14:creationId xmlns:p14="http://schemas.microsoft.com/office/powerpoint/2010/main" val="135802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E4E8-C4E1-458D-961A-80A7194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895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C4043"/>
                </a:solidFill>
                <a:effectLst/>
                <a:latin typeface="Comic Sans MS" panose="030F0702030302020204" pitchFamily="66" charset="0"/>
              </a:rPr>
              <a:t>How did you solve it?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2D52-2F71-4F79-8855-7B9C3778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268"/>
            <a:ext cx="10058400" cy="4312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4. Train the model: Then trained the model with train data as the data set was separated into test data and train data . At first Random Forest Model is train with the train data.</a:t>
            </a:r>
          </a:p>
          <a:p>
            <a:pPr marL="0" indent="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Then SVM or Support Vector Machine model is trained.</a:t>
            </a:r>
          </a:p>
        </p:txBody>
      </p:sp>
    </p:spTree>
    <p:extLst>
      <p:ext uri="{BB962C8B-B14F-4D97-AF65-F5344CB8AC3E}">
        <p14:creationId xmlns:p14="http://schemas.microsoft.com/office/powerpoint/2010/main" val="35166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76D-9910-4900-827B-D5A64841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281920" cy="40388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F8FD-B562-4549-B014-B84B46D0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65200"/>
            <a:ext cx="10058400" cy="5069840"/>
          </a:xfrm>
        </p:spPr>
        <p:txBody>
          <a:bodyPr/>
          <a:lstStyle/>
          <a:p>
            <a:r>
              <a:rPr lang="en-US" dirty="0"/>
              <a:t>Here is the Snapshot of the Result:</a:t>
            </a:r>
            <a:r>
              <a:rPr lang="en-US" altLang="en-US" sz="1800" dirty="0">
                <a:latin typeface="Comic Sans MS" panose="030F0702030302020204" pitchFamily="66" charset="0"/>
              </a:rPr>
              <a:t> The models tested using test data .The accuracy of Random Forest Model is around 52% and the accuracy of SVM is around 38%.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13548-33F3-4271-897F-05FAA746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2" y="1887975"/>
            <a:ext cx="10154575" cy="3224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8FAAC-49B0-49CD-B721-B11996AF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45" y="5227320"/>
            <a:ext cx="10154575" cy="9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4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{D59F6BF9-DFE2-4BC9-B631-C2C04DB74142}tf03457510</Template>
  <TotalTime>125</TotalTime>
  <Words>368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Garamond</vt:lpstr>
      <vt:lpstr>Savon</vt:lpstr>
      <vt:lpstr>PowerPoint Presentation</vt:lpstr>
      <vt:lpstr>What was the problem?  </vt:lpstr>
      <vt:lpstr>How did you solve it?</vt:lpstr>
      <vt:lpstr>How did you solve it?</vt:lpstr>
      <vt:lpstr>Result: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Ara Ferdouse Raya</dc:creator>
  <cp:lastModifiedBy>Jannat Ara Ferdouse Raya</cp:lastModifiedBy>
  <cp:revision>1</cp:revision>
  <dcterms:created xsi:type="dcterms:W3CDTF">2021-09-09T19:27:04Z</dcterms:created>
  <dcterms:modified xsi:type="dcterms:W3CDTF">2021-09-10T11:45:46Z</dcterms:modified>
</cp:coreProperties>
</file>