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9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376D7-AEF3-4998-B9DD-3F4023C8BBBE}" type="doc">
      <dgm:prSet qsTypeId="urn:microsoft.com/office/officeart/2005/8/quickstyle/simple3"/>
      <dgm:spPr/>
      <dgm:t>
        <a:bodyPr/>
        <a:p>
          <a:endParaRPr altLang="en-US"/>
        </a:p>
      </dgm:t>
    </dgm:pt>
    <dgm:pt modelId="{8753D72C-E2F8-4E3E-BC15-5D8A81706D90}">
      <dgm:prSet/>
      <dgm:spPr/>
      <dgm:t>
        <a:bodyPr/>
        <a:p>
          <a:r>
            <a:rPr lang="en-US" b="0" i="0" u="none" baseline="0">
              <a:rtl val="0"/>
            </a:rPr>
            <a:t>Manage Flight </a:t>
          </a:r>
          <a:endParaRPr altLang="en-US"/>
        </a:p>
      </dgm:t>
    </dgm:pt>
    <dgm:pt modelId="{29D913D4-670E-41C4-8E4F-D96E4541FF05}" cxnId="{71A61D5B-6519-40AB-A0C2-B6F620B3050F}" type="parTrans">
      <dgm:prSet/>
      <dgm:spPr/>
    </dgm:pt>
    <dgm:pt modelId="{3992FF08-9900-4E6C-8244-6EF78F7CF567}" cxnId="{71A61D5B-6519-40AB-A0C2-B6F620B3050F}" type="sibTrans">
      <dgm:prSet/>
      <dgm:spPr/>
    </dgm:pt>
    <dgm:pt modelId="{5FE17D17-AB0F-457C-8283-63A0E16E29C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Ticket Booking </a:t>
          </a:r>
          <a:r>
            <a:rPr lang="en-US" b="0" i="0" u="none" baseline="0">
              <a:rtl val="0"/>
            </a:rPr>
            <a:t> </a:t>
          </a:r>
          <a:r>
            <a:rPr altLang="en-US"/>
            <a:t/>
          </a:r>
          <a:endParaRPr altLang="en-US"/>
        </a:p>
      </dgm:t>
    </dgm:pt>
    <dgm:pt modelId="{CC9F8429-0A26-4363-9359-609AE5FA678F}" cxnId="{0F5D66D0-3A48-48D5-A7F1-06649F013AD4}" type="parTrans">
      <dgm:prSet/>
      <dgm:spPr/>
    </dgm:pt>
    <dgm:pt modelId="{A1D78C1F-A5FA-4240-B6EC-C09BE2E8209D}" cxnId="{0F5D66D0-3A48-48D5-A7F1-06649F013AD4}" type="sibTrans">
      <dgm:prSet/>
      <dgm:spPr/>
    </dgm:pt>
    <dgm:pt modelId="{4E836AB5-5A31-484F-B77A-613D12594DA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Ticket Cencellation </a:t>
          </a:r>
          <a:r>
            <a:rPr altLang="en-US"/>
            <a:t/>
          </a:r>
          <a:endParaRPr altLang="en-US"/>
        </a:p>
      </dgm:t>
    </dgm:pt>
    <dgm:pt modelId="{C64E0E5C-7CC8-4DE1-B92D-7C9F65BD08B1}" cxnId="{6131583A-535F-45DF-BA53-5A6F1C7D8070}" type="parTrans">
      <dgm:prSet/>
      <dgm:spPr/>
    </dgm:pt>
    <dgm:pt modelId="{DC03E37F-F7F9-441C-8E4E-3852A2482D49}" cxnId="{6131583A-535F-45DF-BA53-5A6F1C7D8070}" type="sibTrans">
      <dgm:prSet/>
      <dgm:spPr/>
    </dgm:pt>
    <dgm:pt modelId="{912890E0-E280-4579-8579-248122E7921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Manage Passenger </a:t>
          </a:r>
          <a:r>
            <a:rPr lang="en-US"/>
            <a:t/>
          </a:r>
          <a:endParaRPr lang="en-US"/>
        </a:p>
      </dgm:t>
    </dgm:pt>
    <dgm:pt modelId="{B058CE33-42A7-4BE9-9FFE-F7FD43E64CE2}" cxnId="{46D5409F-1F61-41B9-9C91-8EA62013BAE3}" type="parTrans">
      <dgm:prSet/>
      <dgm:spPr/>
    </dgm:pt>
    <dgm:pt modelId="{BDA24AD6-FD3F-4A48-BC7C-69E491FBBDD5}" cxnId="{46D5409F-1F61-41B9-9C91-8EA62013BAE3}" type="sibTrans">
      <dgm:prSet/>
      <dgm:spPr/>
    </dgm:pt>
    <dgm:pt modelId="{935EF035-934C-4A1B-B7E5-00D9266C4480}" type="pres">
      <dgm:prSet presAssocID="{F69376D7-AEF3-4998-B9DD-3F4023C8BBBE}" presName="Name0" presStyleCnt="0">
        <dgm:presLayoutVars>
          <dgm:dir/>
          <dgm:resizeHandles val="exact"/>
        </dgm:presLayoutVars>
      </dgm:prSet>
      <dgm:spPr/>
    </dgm:pt>
    <dgm:pt modelId="{8F2C3B79-B424-4624-AF3C-7F91EFE2BE25}" type="pres">
      <dgm:prSet presAssocID="{8753D72C-E2F8-4E3E-BC15-5D8A81706D90}" presName="node" presStyleLbl="node1" presStyleIdx="0" presStyleCnt="4">
        <dgm:presLayoutVars>
          <dgm:bulletEnabled val="1"/>
        </dgm:presLayoutVars>
      </dgm:prSet>
      <dgm:spPr/>
    </dgm:pt>
    <dgm:pt modelId="{3EE69805-D10D-4E03-BB9E-7028F44EC838}" type="pres">
      <dgm:prSet presAssocID="{3992FF08-9900-4E6C-8244-6EF78F7CF567}" presName="sibTrans" presStyleLbl="sibTrans2D1" presStyleIdx="0" presStyleCnt="4"/>
      <dgm:spPr/>
    </dgm:pt>
    <dgm:pt modelId="{D0B25D40-6DF4-4208-8368-F6D52A63FE59}" type="pres">
      <dgm:prSet presAssocID="{3992FF08-9900-4E6C-8244-6EF78F7CF567}" presName="connectorText" presStyleCnt="0"/>
      <dgm:spPr/>
    </dgm:pt>
    <dgm:pt modelId="{3DA821CE-E289-4657-9C98-63C89B39C477}" type="pres">
      <dgm:prSet presAssocID="{5FE17D17-AB0F-457C-8283-63A0E16E29C0}" presName="node" presStyleLbl="node1" presStyleIdx="1" presStyleCnt="4">
        <dgm:presLayoutVars>
          <dgm:bulletEnabled val="1"/>
        </dgm:presLayoutVars>
      </dgm:prSet>
      <dgm:spPr/>
    </dgm:pt>
    <dgm:pt modelId="{CFDB78C3-2938-4FBB-90E6-0C5BF3E48CDD}" type="pres">
      <dgm:prSet presAssocID="{A1D78C1F-A5FA-4240-B6EC-C09BE2E8209D}" presName="sibTrans" presStyleLbl="sibTrans2D1" presStyleIdx="1" presStyleCnt="4"/>
      <dgm:spPr/>
    </dgm:pt>
    <dgm:pt modelId="{99F37361-8627-434A-AC41-C774D6D38D93}" type="pres">
      <dgm:prSet presAssocID="{A1D78C1F-A5FA-4240-B6EC-C09BE2E8209D}" presName="connectorText" presStyleCnt="0"/>
      <dgm:spPr/>
    </dgm:pt>
    <dgm:pt modelId="{369E7BDD-C9BC-4B5A-8AD0-33C7D1D0A80B}" type="pres">
      <dgm:prSet presAssocID="{4E836AB5-5A31-484F-B77A-613D12594DA6}" presName="node" presStyleLbl="node1" presStyleIdx="2" presStyleCnt="4">
        <dgm:presLayoutVars>
          <dgm:bulletEnabled val="1"/>
        </dgm:presLayoutVars>
      </dgm:prSet>
      <dgm:spPr/>
    </dgm:pt>
    <dgm:pt modelId="{328E8C98-77D4-47C9-A242-81C73B1DF4F5}" type="pres">
      <dgm:prSet presAssocID="{DC03E37F-F7F9-441C-8E4E-3852A2482D49}" presName="sibTrans" presStyleLbl="sibTrans2D1" presStyleIdx="2" presStyleCnt="4"/>
      <dgm:spPr/>
    </dgm:pt>
    <dgm:pt modelId="{44729CD6-4927-4ACA-BAE7-17780C1880F4}" type="pres">
      <dgm:prSet presAssocID="{DC03E37F-F7F9-441C-8E4E-3852A2482D49}" presName="connectorText" presStyleCnt="0"/>
      <dgm:spPr/>
    </dgm:pt>
    <dgm:pt modelId="{760EA852-7768-4F42-A6D4-1514A8A3181D}" type="pres">
      <dgm:prSet presAssocID="{912890E0-E280-4579-8579-248122E79216}" presName="node" presStyleLbl="node1" presStyleIdx="3" presStyleCnt="4">
        <dgm:presLayoutVars>
          <dgm:bulletEnabled val="1"/>
        </dgm:presLayoutVars>
      </dgm:prSet>
      <dgm:spPr/>
    </dgm:pt>
    <dgm:pt modelId="{A7CD80A9-FA5F-4AA5-8C8E-C51DA70A1FCC}" type="pres">
      <dgm:prSet presAssocID="{BDA24AD6-FD3F-4A48-BC7C-69E491FBBDD5}" presName="sibTrans" presStyleLbl="sibTrans2D1" presStyleIdx="3" presStyleCnt="4"/>
      <dgm:spPr/>
    </dgm:pt>
    <dgm:pt modelId="{157E96E8-3CBB-4CF8-8AA4-964B762BFE2D}" type="pres">
      <dgm:prSet presAssocID="{BDA24AD6-FD3F-4A48-BC7C-69E491FBBDD5}" presName="connectorText" presStyleCnt="0"/>
      <dgm:spPr/>
    </dgm:pt>
  </dgm:ptLst>
  <dgm:cxnLst>
    <dgm:cxn modelId="{71A61D5B-6519-40AB-A0C2-B6F620B3050F}" srcId="{F69376D7-AEF3-4998-B9DD-3F4023C8BBBE}" destId="{8753D72C-E2F8-4E3E-BC15-5D8A81706D90}" srcOrd="0" destOrd="0" parTransId="{29D913D4-670E-41C4-8E4F-D96E4541FF05}" sibTransId="{3992FF08-9900-4E6C-8244-6EF78F7CF567}"/>
    <dgm:cxn modelId="{0F5D66D0-3A48-48D5-A7F1-06649F013AD4}" srcId="{F69376D7-AEF3-4998-B9DD-3F4023C8BBBE}" destId="{5FE17D17-AB0F-457C-8283-63A0E16E29C0}" srcOrd="1" destOrd="0" parTransId="{CC9F8429-0A26-4363-9359-609AE5FA678F}" sibTransId="{A1D78C1F-A5FA-4240-B6EC-C09BE2E8209D}"/>
    <dgm:cxn modelId="{6131583A-535F-45DF-BA53-5A6F1C7D8070}" srcId="{F69376D7-AEF3-4998-B9DD-3F4023C8BBBE}" destId="{4E836AB5-5A31-484F-B77A-613D12594DA6}" srcOrd="2" destOrd="0" parTransId="{C64E0E5C-7CC8-4DE1-B92D-7C9F65BD08B1}" sibTransId="{DC03E37F-F7F9-441C-8E4E-3852A2482D49}"/>
    <dgm:cxn modelId="{46D5409F-1F61-41B9-9C91-8EA62013BAE3}" srcId="{F69376D7-AEF3-4998-B9DD-3F4023C8BBBE}" destId="{912890E0-E280-4579-8579-248122E79216}" srcOrd="3" destOrd="0" parTransId="{B058CE33-42A7-4BE9-9FFE-F7FD43E64CE2}" sibTransId="{BDA24AD6-FD3F-4A48-BC7C-69E491FBBDD5}"/>
    <dgm:cxn modelId="{F47DC15F-2610-4273-BAEE-70D8C059EB5F}" type="presOf" srcId="{F69376D7-AEF3-4998-B9DD-3F4023C8BBBE}" destId="{935EF035-934C-4A1B-B7E5-00D9266C4480}" srcOrd="0" destOrd="0" presId="urn:microsoft.com/office/officeart/2005/8/layout/cycle7"/>
    <dgm:cxn modelId="{4911B6E1-DC3F-40FB-9FB2-E49938E7A50D}" type="presParOf" srcId="{935EF035-934C-4A1B-B7E5-00D9266C4480}" destId="{8F2C3B79-B424-4624-AF3C-7F91EFE2BE25}" srcOrd="0" destOrd="0" presId="urn:microsoft.com/office/officeart/2005/8/layout/cycle7"/>
    <dgm:cxn modelId="{B8DE9D79-B75E-4426-8086-3146887D5374}" type="presOf" srcId="{8753D72C-E2F8-4E3E-BC15-5D8A81706D90}" destId="{8F2C3B79-B424-4624-AF3C-7F91EFE2BE25}" srcOrd="0" destOrd="0" presId="urn:microsoft.com/office/officeart/2005/8/layout/cycle7"/>
    <dgm:cxn modelId="{C81E372E-44A0-4B6D-BC07-734236AFC794}" type="presParOf" srcId="{935EF035-934C-4A1B-B7E5-00D9266C4480}" destId="{3EE69805-D10D-4E03-BB9E-7028F44EC838}" srcOrd="1" destOrd="0" presId="urn:microsoft.com/office/officeart/2005/8/layout/cycle7"/>
    <dgm:cxn modelId="{505A333D-313B-436F-8508-C640DD68F846}" type="presOf" srcId="{3992FF08-9900-4E6C-8244-6EF78F7CF567}" destId="{3EE69805-D10D-4E03-BB9E-7028F44EC838}" srcOrd="0" destOrd="0" presId="urn:microsoft.com/office/officeart/2005/8/layout/cycle7"/>
    <dgm:cxn modelId="{95EB26D0-8189-45D8-A398-8E23ED7182B8}" type="presParOf" srcId="{3EE69805-D10D-4E03-BB9E-7028F44EC838}" destId="{D0B25D40-6DF4-4208-8368-F6D52A63FE59}" srcOrd="0" destOrd="1" presId="urn:microsoft.com/office/officeart/2005/8/layout/cycle7"/>
    <dgm:cxn modelId="{9A744C91-091C-4460-985F-36077710BBED}" type="presOf" srcId="{3992FF08-9900-4E6C-8244-6EF78F7CF567}" destId="{D0B25D40-6DF4-4208-8368-F6D52A63FE59}" srcOrd="1" destOrd="0" presId="urn:microsoft.com/office/officeart/2005/8/layout/cycle7"/>
    <dgm:cxn modelId="{3BC9F99A-0B3F-4D5F-BDBF-06921B400E95}" type="presParOf" srcId="{935EF035-934C-4A1B-B7E5-00D9266C4480}" destId="{3DA821CE-E289-4657-9C98-63C89B39C477}" srcOrd="2" destOrd="0" presId="urn:microsoft.com/office/officeart/2005/8/layout/cycle7"/>
    <dgm:cxn modelId="{3ABD57A1-3823-40C0-8F84-F903853FFA8F}" type="presOf" srcId="{5FE17D17-AB0F-457C-8283-63A0E16E29C0}" destId="{3DA821CE-E289-4657-9C98-63C89B39C477}" srcOrd="0" destOrd="0" presId="urn:microsoft.com/office/officeart/2005/8/layout/cycle7"/>
    <dgm:cxn modelId="{9638AD31-C4A7-4E08-9F74-6F8DB5173986}" type="presParOf" srcId="{935EF035-934C-4A1B-B7E5-00D9266C4480}" destId="{CFDB78C3-2938-4FBB-90E6-0C5BF3E48CDD}" srcOrd="3" destOrd="0" presId="urn:microsoft.com/office/officeart/2005/8/layout/cycle7"/>
    <dgm:cxn modelId="{BAE94550-0F0C-464C-B560-B28C1615CA65}" type="presOf" srcId="{A1D78C1F-A5FA-4240-B6EC-C09BE2E8209D}" destId="{CFDB78C3-2938-4FBB-90E6-0C5BF3E48CDD}" srcOrd="0" destOrd="0" presId="urn:microsoft.com/office/officeart/2005/8/layout/cycle7"/>
    <dgm:cxn modelId="{C22166BB-CDA8-4679-9321-0C1F18E68401}" type="presParOf" srcId="{CFDB78C3-2938-4FBB-90E6-0C5BF3E48CDD}" destId="{99F37361-8627-434A-AC41-C774D6D38D93}" srcOrd="0" destOrd="3" presId="urn:microsoft.com/office/officeart/2005/8/layout/cycle7"/>
    <dgm:cxn modelId="{408D9C6C-6AAD-49F0-A69D-1FE28FFA6D3B}" type="presOf" srcId="{A1D78C1F-A5FA-4240-B6EC-C09BE2E8209D}" destId="{99F37361-8627-434A-AC41-C774D6D38D93}" srcOrd="1" destOrd="0" presId="urn:microsoft.com/office/officeart/2005/8/layout/cycle7"/>
    <dgm:cxn modelId="{DC573AD3-BAE3-4C45-A80D-36557828A16B}" type="presParOf" srcId="{935EF035-934C-4A1B-B7E5-00D9266C4480}" destId="{369E7BDD-C9BC-4B5A-8AD0-33C7D1D0A80B}" srcOrd="4" destOrd="0" presId="urn:microsoft.com/office/officeart/2005/8/layout/cycle7"/>
    <dgm:cxn modelId="{58B3FCDE-C502-49CF-960A-DBBD15EF747B}" type="presOf" srcId="{4E836AB5-5A31-484F-B77A-613D12594DA6}" destId="{369E7BDD-C9BC-4B5A-8AD0-33C7D1D0A80B}" srcOrd="0" destOrd="0" presId="urn:microsoft.com/office/officeart/2005/8/layout/cycle7"/>
    <dgm:cxn modelId="{8891132A-4270-415C-8D09-CA330B47BB92}" type="presParOf" srcId="{935EF035-934C-4A1B-B7E5-00D9266C4480}" destId="{328E8C98-77D4-47C9-A242-81C73B1DF4F5}" srcOrd="5" destOrd="0" presId="urn:microsoft.com/office/officeart/2005/8/layout/cycle7"/>
    <dgm:cxn modelId="{D613BFA0-FCD1-4A58-AE35-A8F112BAF43D}" type="presOf" srcId="{DC03E37F-F7F9-441C-8E4E-3852A2482D49}" destId="{328E8C98-77D4-47C9-A242-81C73B1DF4F5}" srcOrd="0" destOrd="0" presId="urn:microsoft.com/office/officeart/2005/8/layout/cycle7"/>
    <dgm:cxn modelId="{10D2CBD6-6A3D-47B8-A92E-F481FC87CD66}" type="presParOf" srcId="{328E8C98-77D4-47C9-A242-81C73B1DF4F5}" destId="{44729CD6-4927-4ACA-BAE7-17780C1880F4}" srcOrd="0" destOrd="5" presId="urn:microsoft.com/office/officeart/2005/8/layout/cycle7"/>
    <dgm:cxn modelId="{A05E63D6-30F0-4F48-9BF8-136CE0C8BAC1}" type="presOf" srcId="{DC03E37F-F7F9-441C-8E4E-3852A2482D49}" destId="{44729CD6-4927-4ACA-BAE7-17780C1880F4}" srcOrd="1" destOrd="0" presId="urn:microsoft.com/office/officeart/2005/8/layout/cycle7"/>
    <dgm:cxn modelId="{70FCE4C0-D3A8-4705-A4F0-9E45215DF4FE}" type="presParOf" srcId="{935EF035-934C-4A1B-B7E5-00D9266C4480}" destId="{760EA852-7768-4F42-A6D4-1514A8A3181D}" srcOrd="6" destOrd="0" presId="urn:microsoft.com/office/officeart/2005/8/layout/cycle7"/>
    <dgm:cxn modelId="{4DFF3971-28C9-4D7F-B634-9E12F5AC49B0}" type="presOf" srcId="{912890E0-E280-4579-8579-248122E79216}" destId="{760EA852-7768-4F42-A6D4-1514A8A3181D}" srcOrd="0" destOrd="0" presId="urn:microsoft.com/office/officeart/2005/8/layout/cycle7"/>
    <dgm:cxn modelId="{5F764F5A-194B-48FC-8779-BD931101F84E}" type="presParOf" srcId="{935EF035-934C-4A1B-B7E5-00D9266C4480}" destId="{A7CD80A9-FA5F-4AA5-8C8E-C51DA70A1FCC}" srcOrd="7" destOrd="0" presId="urn:microsoft.com/office/officeart/2005/8/layout/cycle7"/>
    <dgm:cxn modelId="{7C9585F1-7330-40EA-A876-C8F937B81EB6}" type="presOf" srcId="{BDA24AD6-FD3F-4A48-BC7C-69E491FBBDD5}" destId="{A7CD80A9-FA5F-4AA5-8C8E-C51DA70A1FCC}" srcOrd="0" destOrd="0" presId="urn:microsoft.com/office/officeart/2005/8/layout/cycle7"/>
    <dgm:cxn modelId="{7FEC2FBD-6449-47F2-B6E6-0C5969BF912D}" type="presParOf" srcId="{A7CD80A9-FA5F-4AA5-8C8E-C51DA70A1FCC}" destId="{157E96E8-3CBB-4CF8-8AA4-964B762BFE2D}" srcOrd="0" destOrd="7" presId="urn:microsoft.com/office/officeart/2005/8/layout/cycle7"/>
    <dgm:cxn modelId="{D50BC106-5BEE-4359-BBC2-20AD9D42D7EF}" type="presOf" srcId="{BDA24AD6-FD3F-4A48-BC7C-69E491FBBDD5}" destId="{157E96E8-3CBB-4CF8-8AA4-964B762BFE2D}" srcOrd="1" destOrd="0" presId="urn:microsoft.com/office/officeart/2005/8/layout/cycle7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BD4D3-3595-4EE3-80EB-3367CC581E9D}" type="doc">
      <dgm:prSet qsTypeId="urn:microsoft.com/office/officeart/2005/8/quickstyle/simple4"/>
      <dgm:spPr/>
      <dgm:t>
        <a:bodyPr/>
        <a:p>
          <a:endParaRPr altLang="en-US"/>
        </a:p>
      </dgm:t>
    </dgm:pt>
    <dgm:pt modelId="{FACD9C79-4699-4EA6-B5AC-F16BF707E60D}" type="pres">
      <dgm:prSet presAssocID="{5FABD4D3-3595-4EE3-80EB-3367CC581E9D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69E40935-BE4D-4BC5-BF1C-75ADD23777EB}" type="presOf" srcId="{5FABD4D3-3595-4EE3-80EB-3367CC581E9D}" destId="{FACD9C79-4699-4EA6-B5AC-F16BF707E60D}" srcOrd="0" destOrd="0" presId="urn:microsoft.com/office/officeart/2005/8/layout/lProcess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C3719-DF2B-47B1-A667-A2793A511900}" type="doc">
      <dgm:prSet/>
      <dgm:spPr/>
      <dgm:t>
        <a:bodyPr/>
        <a:p>
          <a:endParaRPr altLang="en-US"/>
        </a:p>
      </dgm:t>
    </dgm:pt>
    <dgm:pt modelId="{02F01079-7C09-4FFD-9190-DC06712097E1}">
      <dgm:prSet/>
      <dgm:spPr/>
      <dgm:t>
        <a:bodyPr/>
        <a:p>
          <a:r>
            <a:rPr lang="" b="1" i="0" u="none" baseline="0">
              <a:rtl val="0"/>
            </a:rPr>
            <a:t>3.Technology Stack: </a:t>
          </a:r>
          <a:endParaRPr altLang="en-US"/>
        </a:p>
      </dgm:t>
    </dgm:pt>
    <dgm:pt modelId="{6B6EF7B4-2644-472D-80FB-8063617C2CA4}" cxnId="{4BC4D142-275E-4C3A-AACE-80148F3A9695}" type="parTrans">
      <dgm:prSet/>
      <dgm:spPr/>
    </dgm:pt>
    <dgm:pt modelId="{34873ECE-5CB2-4944-9687-6C4321107A35}" cxnId="{4BC4D142-275E-4C3A-AACE-80148F3A9695}" type="sibTrans">
      <dgm:prSet/>
      <dgm:spPr/>
    </dgm:pt>
    <dgm:pt modelId="{C5518DA1-11DD-4DF9-9542-B442866B6758}">
      <dgm:prSet/>
      <dgm:spPr/>
      <dgm:t>
        <a:bodyPr/>
        <a:p>
          <a:r>
            <a:rPr lang="" b="1" i="0" u="none" baseline="0">
              <a:rtl val="0"/>
            </a:rPr>
            <a:t>- Frontend: Java Swings, AWT, JFrame </a:t>
          </a:r>
          <a:endParaRPr altLang="en-US"/>
        </a:p>
      </dgm:t>
    </dgm:pt>
    <dgm:pt modelId="{1E174676-F087-4B7F-997F-86D798A8E529}" cxnId="{8512B38C-83EB-488D-A1DE-AA540A2A9A69}" type="parTrans">
      <dgm:prSet/>
      <dgm:spPr/>
    </dgm:pt>
    <dgm:pt modelId="{DE74725C-4D24-4BFE-A98D-717C34C365D1}" cxnId="{8512B38C-83EB-488D-A1DE-AA540A2A9A69}" type="sibTrans">
      <dgm:prSet/>
      <dgm:spPr/>
    </dgm:pt>
    <dgm:pt modelId="{BA4A2A34-3E66-412B-ABF9-3898FBEADE32}">
      <dgm:prSet/>
      <dgm:spPr/>
      <dgm:t>
        <a:bodyPr/>
        <a:p>
          <a:r>
            <a:rPr lang="" b="1" i="0" u="none" baseline="0">
              <a:rtl val="0"/>
            </a:rPr>
            <a:t>- Database: MySQL </a:t>
          </a:r>
          <a:endParaRPr altLang="en-US"/>
        </a:p>
      </dgm:t>
    </dgm:pt>
    <dgm:pt modelId="{57EE1188-E31B-4CCB-87B2-2D5A2DC46AB7}" cxnId="{146E1482-3AA7-43D6-B97D-79233A39E897}" type="parTrans">
      <dgm:prSet/>
      <dgm:spPr/>
    </dgm:pt>
    <dgm:pt modelId="{23E5A086-25F9-48E1-831C-C4E1A5650B6D}" cxnId="{146E1482-3AA7-43D6-B97D-79233A39E897}" type="sibTrans">
      <dgm:prSet/>
      <dgm:spPr/>
    </dgm:pt>
    <dgm:pt modelId="{EBA533E4-7A20-4257-9864-5DE417E9659D}">
      <dgm:prSet/>
      <dgm:spPr/>
      <dgm:t>
        <a:bodyPr/>
        <a:p>
          <a:r>
            <a:rPr lang="" b="1" i="0" u="none" baseline="0">
              <a:rtl val="0"/>
            </a:rPr>
            <a:t>- Security: Implementing best practices for secure transactions and user data </a:t>
          </a:r>
          <a:endParaRPr altLang="en-US"/>
        </a:p>
      </dgm:t>
    </dgm:pt>
    <dgm:pt modelId="{8358ACB2-17B7-4821-8C73-10B21BC8C4D8}" cxnId="{6C197397-C20F-4C5B-ABC6-8F706FE404AD}" type="parTrans">
      <dgm:prSet/>
      <dgm:spPr/>
    </dgm:pt>
    <dgm:pt modelId="{1B00F7A4-3E0D-42B3-A14B-11390F0007C3}" cxnId="{6C197397-C20F-4C5B-ABC6-8F706FE404AD}" type="sibTrans">
      <dgm:prSet/>
      <dgm:spPr/>
    </dgm:pt>
    <dgm:pt modelId="{F505FDCF-8277-4051-B86C-2F09340BAD2E}" type="pres">
      <dgm:prSet presAssocID="{800C3719-DF2B-47B1-A667-A2793A511900}" presName="CompostProcess" presStyleCnt="0">
        <dgm:presLayoutVars>
          <dgm:dir/>
          <dgm:resizeHandles val="exact"/>
        </dgm:presLayoutVars>
      </dgm:prSet>
      <dgm:spPr/>
    </dgm:pt>
    <dgm:pt modelId="{26BE4917-A1CC-4A2D-887D-0F800CDF3799}" type="pres">
      <dgm:prSet presAssocID="{800C3719-DF2B-47B1-A667-A2793A511900}" presName="arrow" presStyleLbl="bgShp" presStyleIdx="0" presStyleCnt="1"/>
      <dgm:spPr/>
    </dgm:pt>
    <dgm:pt modelId="{E848F9F8-8D9A-4657-9C6C-FA912170E52C}" type="pres">
      <dgm:prSet presAssocID="{800C3719-DF2B-47B1-A667-A2793A511900}" presName="linearProcess" presStyleCnt="0"/>
      <dgm:spPr/>
    </dgm:pt>
    <dgm:pt modelId="{2A234D29-6CD1-4C54-ACAD-4910C825FC65}" type="pres">
      <dgm:prSet presAssocID="{02F01079-7C09-4FFD-9190-DC06712097E1}" presName="textNode" presStyleLbl="node1" presStyleIdx="0" presStyleCnt="4">
        <dgm:presLayoutVars>
          <dgm:bulletEnabled val="1"/>
        </dgm:presLayoutVars>
      </dgm:prSet>
      <dgm:spPr/>
    </dgm:pt>
    <dgm:pt modelId="{6923C596-B12B-43DB-913E-A9B8D42FEBE1}" type="pres">
      <dgm:prSet presAssocID="{34873ECE-5CB2-4944-9687-6C4321107A35}" presName="sibTrans" presStyleCnt="0"/>
      <dgm:spPr/>
    </dgm:pt>
    <dgm:pt modelId="{FFB6D583-F3D5-46CA-9B86-A9CCB5A21EB5}" type="pres">
      <dgm:prSet presAssocID="{C5518DA1-11DD-4DF9-9542-B442866B6758}" presName="textNode" presStyleLbl="node1" presStyleIdx="1" presStyleCnt="4">
        <dgm:presLayoutVars>
          <dgm:bulletEnabled val="1"/>
        </dgm:presLayoutVars>
      </dgm:prSet>
      <dgm:spPr/>
    </dgm:pt>
    <dgm:pt modelId="{F1E8EF94-819C-47B2-8CE8-506B5AF59649}" type="pres">
      <dgm:prSet presAssocID="{DE74725C-4D24-4BFE-A98D-717C34C365D1}" presName="sibTrans" presStyleCnt="0"/>
      <dgm:spPr/>
    </dgm:pt>
    <dgm:pt modelId="{8C48A6F9-B6D8-45E3-BCED-0F75D668873E}" type="pres">
      <dgm:prSet presAssocID="{BA4A2A34-3E66-412B-ABF9-3898FBEADE32}" presName="textNode" presStyleLbl="node1" presStyleIdx="2" presStyleCnt="4">
        <dgm:presLayoutVars>
          <dgm:bulletEnabled val="1"/>
        </dgm:presLayoutVars>
      </dgm:prSet>
      <dgm:spPr/>
    </dgm:pt>
    <dgm:pt modelId="{22D7EF49-F4E7-43A2-8844-05F2C7F1079C}" type="pres">
      <dgm:prSet presAssocID="{23E5A086-25F9-48E1-831C-C4E1A5650B6D}" presName="sibTrans" presStyleCnt="0"/>
      <dgm:spPr/>
    </dgm:pt>
    <dgm:pt modelId="{CF785459-947A-4DE7-8C98-C2E36C0F7A21}" type="pres">
      <dgm:prSet presAssocID="{EBA533E4-7A20-4257-9864-5DE417E9659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C4D142-275E-4C3A-AACE-80148F3A9695}" srcId="{800C3719-DF2B-47B1-A667-A2793A511900}" destId="{02F01079-7C09-4FFD-9190-DC06712097E1}" srcOrd="0" destOrd="0" parTransId="{6B6EF7B4-2644-472D-80FB-8063617C2CA4}" sibTransId="{34873ECE-5CB2-4944-9687-6C4321107A35}"/>
    <dgm:cxn modelId="{8512B38C-83EB-488D-A1DE-AA540A2A9A69}" srcId="{800C3719-DF2B-47B1-A667-A2793A511900}" destId="{C5518DA1-11DD-4DF9-9542-B442866B6758}" srcOrd="1" destOrd="0" parTransId="{1E174676-F087-4B7F-997F-86D798A8E529}" sibTransId="{DE74725C-4D24-4BFE-A98D-717C34C365D1}"/>
    <dgm:cxn modelId="{146E1482-3AA7-43D6-B97D-79233A39E897}" srcId="{800C3719-DF2B-47B1-A667-A2793A511900}" destId="{BA4A2A34-3E66-412B-ABF9-3898FBEADE32}" srcOrd="2" destOrd="0" parTransId="{57EE1188-E31B-4CCB-87B2-2D5A2DC46AB7}" sibTransId="{23E5A086-25F9-48E1-831C-C4E1A5650B6D}"/>
    <dgm:cxn modelId="{6C197397-C20F-4C5B-ABC6-8F706FE404AD}" srcId="{800C3719-DF2B-47B1-A667-A2793A511900}" destId="{EBA533E4-7A20-4257-9864-5DE417E9659D}" srcOrd="3" destOrd="0" parTransId="{8358ACB2-17B7-4821-8C73-10B21BC8C4D8}" sibTransId="{1B00F7A4-3E0D-42B3-A14B-11390F0007C3}"/>
    <dgm:cxn modelId="{8ABACB59-6DEC-47C5-98A8-1B22AF064C73}" type="presOf" srcId="{800C3719-DF2B-47B1-A667-A2793A511900}" destId="{F505FDCF-8277-4051-B86C-2F09340BAD2E}" srcOrd="0" destOrd="0" presId="urn:microsoft.com/office/officeart/2005/8/layout/hProcess9"/>
    <dgm:cxn modelId="{AE57D267-BE0F-4878-9284-76A7CC244757}" type="presParOf" srcId="{F505FDCF-8277-4051-B86C-2F09340BAD2E}" destId="{26BE4917-A1CC-4A2D-887D-0F800CDF3799}" srcOrd="0" destOrd="0" presId="urn:microsoft.com/office/officeart/2005/8/layout/hProcess9"/>
    <dgm:cxn modelId="{F59BBBC4-2B89-48A0-B067-432A77F913F2}" type="presParOf" srcId="{F505FDCF-8277-4051-B86C-2F09340BAD2E}" destId="{E848F9F8-8D9A-4657-9C6C-FA912170E52C}" srcOrd="1" destOrd="0" presId="urn:microsoft.com/office/officeart/2005/8/layout/hProcess9"/>
    <dgm:cxn modelId="{17186A88-C163-43D5-8032-FEEBC99030F8}" type="presParOf" srcId="{E848F9F8-8D9A-4657-9C6C-FA912170E52C}" destId="{2A234D29-6CD1-4C54-ACAD-4910C825FC65}" srcOrd="0" destOrd="1" presId="urn:microsoft.com/office/officeart/2005/8/layout/hProcess9"/>
    <dgm:cxn modelId="{CF49931C-D279-4D7C-AB0F-9BF9663DD5BF}" type="presOf" srcId="{02F01079-7C09-4FFD-9190-DC06712097E1}" destId="{2A234D29-6CD1-4C54-ACAD-4910C825FC65}" srcOrd="0" destOrd="0" presId="urn:microsoft.com/office/officeart/2005/8/layout/hProcess9"/>
    <dgm:cxn modelId="{5AB2F688-A352-4534-8481-0C79814FE07E}" type="presParOf" srcId="{E848F9F8-8D9A-4657-9C6C-FA912170E52C}" destId="{6923C596-B12B-43DB-913E-A9B8D42FEBE1}" srcOrd="1" destOrd="1" presId="urn:microsoft.com/office/officeart/2005/8/layout/hProcess9"/>
    <dgm:cxn modelId="{97EBBEA5-120E-4130-9B3B-2B2971B861A3}" type="presParOf" srcId="{E848F9F8-8D9A-4657-9C6C-FA912170E52C}" destId="{FFB6D583-F3D5-46CA-9B86-A9CCB5A21EB5}" srcOrd="2" destOrd="1" presId="urn:microsoft.com/office/officeart/2005/8/layout/hProcess9"/>
    <dgm:cxn modelId="{03796883-E4B8-486D-B120-06C4AACABB86}" type="presOf" srcId="{C5518DA1-11DD-4DF9-9542-B442866B6758}" destId="{FFB6D583-F3D5-46CA-9B86-A9CCB5A21EB5}" srcOrd="0" destOrd="0" presId="urn:microsoft.com/office/officeart/2005/8/layout/hProcess9"/>
    <dgm:cxn modelId="{6E61EBD9-7F07-46CD-90B5-1570C7C73CFD}" type="presParOf" srcId="{E848F9F8-8D9A-4657-9C6C-FA912170E52C}" destId="{F1E8EF94-819C-47B2-8CE8-506B5AF59649}" srcOrd="3" destOrd="1" presId="urn:microsoft.com/office/officeart/2005/8/layout/hProcess9"/>
    <dgm:cxn modelId="{EF341B17-5BC5-4ABB-A547-ECF57B72EB5C}" type="presParOf" srcId="{E848F9F8-8D9A-4657-9C6C-FA912170E52C}" destId="{8C48A6F9-B6D8-45E3-BCED-0F75D668873E}" srcOrd="4" destOrd="1" presId="urn:microsoft.com/office/officeart/2005/8/layout/hProcess9"/>
    <dgm:cxn modelId="{FE54A30D-FAE6-4A84-AE89-0DB322C20BFD}" type="presOf" srcId="{BA4A2A34-3E66-412B-ABF9-3898FBEADE32}" destId="{8C48A6F9-B6D8-45E3-BCED-0F75D668873E}" srcOrd="0" destOrd="0" presId="urn:microsoft.com/office/officeart/2005/8/layout/hProcess9"/>
    <dgm:cxn modelId="{697EDF52-DF2A-4030-9380-A1305D398FDD}" type="presParOf" srcId="{E848F9F8-8D9A-4657-9C6C-FA912170E52C}" destId="{22D7EF49-F4E7-43A2-8844-05F2C7F1079C}" srcOrd="5" destOrd="1" presId="urn:microsoft.com/office/officeart/2005/8/layout/hProcess9"/>
    <dgm:cxn modelId="{EF23C614-34F0-4A2D-9780-8A4D95AE25D3}" type="presParOf" srcId="{E848F9F8-8D9A-4657-9C6C-FA912170E52C}" destId="{CF785459-947A-4DE7-8C98-C2E36C0F7A21}" srcOrd="6" destOrd="1" presId="urn:microsoft.com/office/officeart/2005/8/layout/hProcess9"/>
    <dgm:cxn modelId="{DEF47407-9C8D-4B45-8126-B686ED3C682A}" type="presOf" srcId="{EBA533E4-7A20-4257-9864-5DE417E9659D}" destId="{CF785459-947A-4DE7-8C98-C2E36C0F7A21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650095" cy="4363085"/>
        <a:chOff x="0" y="0"/>
        <a:chExt cx="9650095" cy="4363085"/>
      </a:xfrm>
    </dsp:grpSpPr>
    <dsp:sp modelId="{8F2C3B79-B424-4624-AF3C-7F91EFE2BE25}">
      <dsp:nvSpPr>
        <dsp:cNvPr id="3" name="Rounded Rectangle 2"/>
        <dsp:cNvSpPr/>
      </dsp:nvSpPr>
      <dsp:spPr bwMode="white">
        <a:xfrm>
          <a:off x="3923300" y="0"/>
          <a:ext cx="1803495" cy="90174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Manage Flight </a:t>
          </a:r>
          <a:endParaRPr altLang="en-US"/>
        </a:p>
      </dsp:txBody>
      <dsp:txXfrm>
        <a:off x="3923300" y="0"/>
        <a:ext cx="1803495" cy="901747"/>
      </dsp:txXfrm>
    </dsp:sp>
    <dsp:sp modelId="{3EE69805-D10D-4E03-BB9E-7028F44EC838}">
      <dsp:nvSpPr>
        <dsp:cNvPr id="4" name="Left-Right Arrow 3"/>
        <dsp:cNvSpPr/>
      </dsp:nvSpPr>
      <dsp:spPr bwMode="white">
        <a:xfrm rot="2699999">
          <a:off x="5221473" y="1158402"/>
          <a:ext cx="937817" cy="315612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 rot="2699999">
        <a:off x="5221473" y="1158402"/>
        <a:ext cx="937817" cy="315612"/>
      </dsp:txXfrm>
    </dsp:sp>
    <dsp:sp modelId="{3DA821CE-E289-4657-9C98-63C89B39C477}">
      <dsp:nvSpPr>
        <dsp:cNvPr id="5" name="Rounded Rectangle 4"/>
        <dsp:cNvSpPr/>
      </dsp:nvSpPr>
      <dsp:spPr bwMode="white">
        <a:xfrm>
          <a:off x="5653969" y="1730669"/>
          <a:ext cx="1803495" cy="90174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Ticket Booking </a:t>
          </a:r>
          <a:r>
            <a:rPr lang="en-US" b="0" i="0" u="none" baseline="0">
              <a:rtl val="0"/>
            </a:rPr>
            <a:t> </a:t>
          </a:r>
          <a:endParaRPr altLang="en-US"/>
        </a:p>
      </dsp:txBody>
      <dsp:txXfrm>
        <a:off x="5653969" y="1730669"/>
        <a:ext cx="1803495" cy="901747"/>
      </dsp:txXfrm>
    </dsp:sp>
    <dsp:sp modelId="{CFDB78C3-2938-4FBB-90E6-0C5BF3E48CDD}">
      <dsp:nvSpPr>
        <dsp:cNvPr id="6" name="Left-Right Arrow 5"/>
        <dsp:cNvSpPr/>
      </dsp:nvSpPr>
      <dsp:spPr bwMode="white">
        <a:xfrm rot="8100000">
          <a:off x="5221473" y="2889071"/>
          <a:ext cx="937817" cy="315612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 rot="8100000">
        <a:off x="5221473" y="2889071"/>
        <a:ext cx="937817" cy="315612"/>
      </dsp:txXfrm>
    </dsp:sp>
    <dsp:sp modelId="{369E7BDD-C9BC-4B5A-8AD0-33C7D1D0A80B}">
      <dsp:nvSpPr>
        <dsp:cNvPr id="7" name="Rounded Rectangle 6"/>
        <dsp:cNvSpPr/>
      </dsp:nvSpPr>
      <dsp:spPr bwMode="white">
        <a:xfrm>
          <a:off x="3923300" y="3461338"/>
          <a:ext cx="1803495" cy="90174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Ticket Cencellation </a:t>
          </a:r>
          <a:endParaRPr altLang="en-US"/>
        </a:p>
      </dsp:txBody>
      <dsp:txXfrm>
        <a:off x="3923300" y="3461338"/>
        <a:ext cx="1803495" cy="901747"/>
      </dsp:txXfrm>
    </dsp:sp>
    <dsp:sp modelId="{328E8C98-77D4-47C9-A242-81C73B1DF4F5}">
      <dsp:nvSpPr>
        <dsp:cNvPr id="8" name="Left-Right Arrow 7"/>
        <dsp:cNvSpPr/>
      </dsp:nvSpPr>
      <dsp:spPr bwMode="white">
        <a:xfrm rot="13500000">
          <a:off x="3490804" y="2889071"/>
          <a:ext cx="937817" cy="315612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 rot="13500000">
        <a:off x="3490804" y="2889071"/>
        <a:ext cx="937817" cy="315612"/>
      </dsp:txXfrm>
    </dsp:sp>
    <dsp:sp modelId="{760EA852-7768-4F42-A6D4-1514A8A3181D}">
      <dsp:nvSpPr>
        <dsp:cNvPr id="9" name="Rounded Rectangle 8"/>
        <dsp:cNvSpPr/>
      </dsp:nvSpPr>
      <dsp:spPr bwMode="white">
        <a:xfrm>
          <a:off x="2192631" y="1730669"/>
          <a:ext cx="1803495" cy="90174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Manage Passenger </a:t>
          </a:r>
          <a:endParaRPr lang="en-US"/>
        </a:p>
      </dsp:txBody>
      <dsp:txXfrm>
        <a:off x="2192631" y="1730669"/>
        <a:ext cx="1803495" cy="901747"/>
      </dsp:txXfrm>
    </dsp:sp>
    <dsp:sp modelId="{A7CD80A9-FA5F-4AA5-8C8E-C51DA70A1FCC}">
      <dsp:nvSpPr>
        <dsp:cNvPr id="10" name="Left-Right Arrow 9"/>
        <dsp:cNvSpPr/>
      </dsp:nvSpPr>
      <dsp:spPr bwMode="white">
        <a:xfrm rot="-2699999">
          <a:off x="3490804" y="1158402"/>
          <a:ext cx="937817" cy="315612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 rot="-2699999">
        <a:off x="3490804" y="1158402"/>
        <a:ext cx="937817" cy="31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05190" cy="6149975"/>
        <a:chOff x="0" y="0"/>
        <a:chExt cx="8505190" cy="6149975"/>
      </a:xfrm>
    </dsp:grpSpPr>
    <dsp:sp modelId="{26BE4917-A1CC-4A2D-887D-0F800CDF3799}">
      <dsp:nvSpPr>
        <dsp:cNvPr id="3" name="Right Arrow 2"/>
        <dsp:cNvSpPr/>
      </dsp:nvSpPr>
      <dsp:spPr bwMode="white">
        <a:xfrm>
          <a:off x="637889" y="0"/>
          <a:ext cx="7229412" cy="6149975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637889" y="0"/>
        <a:ext cx="7229412" cy="6149975"/>
      </dsp:txXfrm>
    </dsp:sp>
    <dsp:sp modelId="{2A234D29-6CD1-4C54-ACAD-4910C825FC65}">
      <dsp:nvSpPr>
        <dsp:cNvPr id="4" name="Rounded Rectangle 3"/>
        <dsp:cNvSpPr/>
      </dsp:nvSpPr>
      <dsp:spPr bwMode="white">
        <a:xfrm>
          <a:off x="0" y="1844993"/>
          <a:ext cx="1890042" cy="24599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b="1" i="0" u="none" baseline="0">
              <a:rtl val="0"/>
            </a:rPr>
            <a:t>3.Technology Stack: </a:t>
          </a:r>
          <a:endParaRPr altLang="en-US"/>
        </a:p>
      </dsp:txBody>
      <dsp:txXfrm>
        <a:off x="0" y="1844993"/>
        <a:ext cx="1890042" cy="2459990"/>
      </dsp:txXfrm>
    </dsp:sp>
    <dsp:sp modelId="{FFB6D583-F3D5-46CA-9B86-A9CCB5A21EB5}">
      <dsp:nvSpPr>
        <dsp:cNvPr id="5" name="Rounded Rectangle 4"/>
        <dsp:cNvSpPr/>
      </dsp:nvSpPr>
      <dsp:spPr bwMode="white">
        <a:xfrm>
          <a:off x="2205049" y="1844993"/>
          <a:ext cx="1890042" cy="24599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b="1" i="0" u="none" baseline="0">
              <a:rtl val="0"/>
            </a:rPr>
            <a:t>- Frontend: Java Swings, AWT, JFrame </a:t>
          </a:r>
          <a:endParaRPr altLang="en-US"/>
        </a:p>
      </dsp:txBody>
      <dsp:txXfrm>
        <a:off x="2205049" y="1844993"/>
        <a:ext cx="1890042" cy="2459990"/>
      </dsp:txXfrm>
    </dsp:sp>
    <dsp:sp modelId="{8C48A6F9-B6D8-45E3-BCED-0F75D668873E}">
      <dsp:nvSpPr>
        <dsp:cNvPr id="6" name="Rounded Rectangle 5"/>
        <dsp:cNvSpPr/>
      </dsp:nvSpPr>
      <dsp:spPr bwMode="white">
        <a:xfrm>
          <a:off x="4410099" y="1844993"/>
          <a:ext cx="1890042" cy="24599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b="1" i="0" u="none" baseline="0">
              <a:rtl val="0"/>
            </a:rPr>
            <a:t>- Database: MySQL </a:t>
          </a:r>
          <a:endParaRPr altLang="en-US"/>
        </a:p>
      </dsp:txBody>
      <dsp:txXfrm>
        <a:off x="4410099" y="1844993"/>
        <a:ext cx="1890042" cy="2459990"/>
      </dsp:txXfrm>
    </dsp:sp>
    <dsp:sp modelId="{CF785459-947A-4DE7-8C98-C2E36C0F7A21}">
      <dsp:nvSpPr>
        <dsp:cNvPr id="7" name="Rounded Rectangle 6"/>
        <dsp:cNvSpPr/>
      </dsp:nvSpPr>
      <dsp:spPr bwMode="white">
        <a:xfrm>
          <a:off x="6615148" y="1844993"/>
          <a:ext cx="1890042" cy="24599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b="1" i="0" u="none" baseline="0">
              <a:rtl val="0"/>
            </a:rPr>
            <a:t>- Security: Implementing best practices for secure transactions and user data </a:t>
          </a:r>
          <a:endParaRPr altLang="en-US"/>
        </a:p>
      </dsp:txBody>
      <dsp:txXfrm>
        <a:off x="6615148" y="1844993"/>
        <a:ext cx="1890042" cy="245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6185" y="531495"/>
            <a:ext cx="65284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WELCOME EVERYONE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43580" y="177800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TO 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6130" y="3024505"/>
            <a:ext cx="89789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OUR Project PRESRNTATION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Screenshot 6_28_2024 7_45_1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274320"/>
            <a:ext cx="7215984" cy="6309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6_28_2024 6_05_1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173355"/>
            <a:ext cx="8869680" cy="65122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6_28_2024 6_05_3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60655"/>
            <a:ext cx="8973877" cy="64922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6_28_2024 6_05_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228600"/>
            <a:ext cx="8651257" cy="640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6_28_2024 6_05_5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11480"/>
            <a:ext cx="8714933" cy="6035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32000" y="17849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7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The End </a:t>
            </a:r>
            <a:endParaRPr lang="en-US" sz="7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68955" y="3429000"/>
            <a:ext cx="67087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7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Thank  You </a:t>
            </a:r>
            <a:endParaRPr lang="en-US" sz="7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4535" y="406400"/>
            <a:ext cx="750697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I am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       Jannatul Khould Neju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04615" y="23882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&amp;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79830" y="3429000"/>
            <a:ext cx="7663180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My Project is 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                      Airline             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          Management System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WhatsApp Image 2024-06-24 at 8.16.27 AM"/>
          <p:cNvPicPr>
            <a:picLocks noChangeAspect="1"/>
          </p:cNvPicPr>
          <p:nvPr/>
        </p:nvPicPr>
        <p:blipFill>
          <a:blip r:embed="rId2"/>
          <a:srcRect l="7431" t="5481" r="5382" b="7991"/>
          <a:stretch>
            <a:fillRect/>
          </a:stretch>
        </p:blipFill>
        <p:spPr>
          <a:xfrm>
            <a:off x="0" y="0"/>
            <a:ext cx="6858635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74610" y="384175"/>
            <a:ext cx="3764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1. Project Proposal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6715" y="342900"/>
            <a:ext cx="11496675" cy="6178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  <a:p>
            <a:r>
              <a:rPr 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 </a:t>
            </a:r>
            <a:r>
              <a:rPr lang="en-US" sz="28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Project Overview:</a:t>
            </a:r>
            <a:endParaRPr 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This system is designed to streamline and automate various aspects of airline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management, such as ticket booking, Manage flight , and passenger information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management , ticket cancellation. My project is built using Java, with a focus on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object-oriented programming principles and design patterns. We utilize a MySQL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database to store and manage all the data related to the airlines' operations, 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including passenger information, and booking records.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3869055" y="27813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Key</a:t>
            </a:r>
            <a:r>
              <a:rPr lang="en-US" sz="4000"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lang="en-US" sz="4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Feature </a:t>
            </a:r>
            <a:endParaRPr lang="en-US" sz="4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454025" y="1688465"/>
          <a:ext cx="9650095" cy="436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Diagram 2"/>
          <p:cNvGraphicFramePr/>
          <p:nvPr/>
        </p:nvGraphicFramePr>
        <p:xfrm>
          <a:off x="402590" y="160655"/>
          <a:ext cx="11558270" cy="669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13080" y="397510"/>
          <a:ext cx="8505190" cy="614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Login"/>
          <p:cNvPicPr>
            <a:picLocks noChangeAspect="1"/>
          </p:cNvPicPr>
          <p:nvPr/>
        </p:nvPicPr>
        <p:blipFill>
          <a:blip r:embed="rId2"/>
          <a:srcRect l="3117" t="2731"/>
          <a:stretch>
            <a:fillRect/>
          </a:stretch>
        </p:blipFill>
        <p:spPr>
          <a:xfrm>
            <a:off x="334645" y="137160"/>
            <a:ext cx="8545374" cy="658368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ext Box 1"/>
          <p:cNvSpPr txBox="1"/>
          <p:nvPr/>
        </p:nvSpPr>
        <p:spPr>
          <a:xfrm>
            <a:off x="10770235" y="439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328150" y="43942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 Dtabase </a:t>
            </a:r>
            <a:endParaRPr lang="en-US" sz="32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Flowchart</a:t>
            </a:r>
            <a:endParaRPr lang="en-US" sz="32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359900" y="459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3. Database</a:t>
            </a:r>
            <a:endParaRPr lang="en-US" sz="36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Design</a:t>
            </a:r>
            <a:endParaRPr lang="en-US" sz="36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pic>
        <p:nvPicPr>
          <p:cNvPr id="6" name="Picture 5" descr="WhatsApp Image 2024-06-21 at 8.05.3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" y="615950"/>
            <a:ext cx="9199245" cy="584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1195" y="981710"/>
            <a:ext cx="8126730" cy="10128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8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Javanese Text" panose="02000000000000000000" charset="0"/>
                <a:cs typeface="Javanese Text" panose="02000000000000000000" charset="0"/>
              </a:rPr>
              <a:t>Here is  some       </a:t>
            </a:r>
            <a:endParaRPr lang="en-US" sz="8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Javanese Text" panose="02000000000000000000" charset="0"/>
              <a:cs typeface="Javanese Text" panose="020000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33925" y="453580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80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Demo</a:t>
            </a:r>
            <a:endParaRPr lang="en-US" sz="80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14370" y="260413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80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Project</a:t>
            </a:r>
            <a:endParaRPr lang="en-US" sz="80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Presentation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2" baseType="lpstr">
      <vt:lpstr>Arial</vt:lpstr>
      <vt:lpstr>SimSun</vt:lpstr>
      <vt:lpstr>Wingdings</vt:lpstr>
      <vt:lpstr>Franklin Gothic Medium</vt:lpstr>
      <vt:lpstr>Bahnschrift Light SemiCondensed</vt:lpstr>
      <vt:lpstr>Microsoft YaHei</vt:lpstr>
      <vt:lpstr>Arial Unicode MS</vt:lpstr>
      <vt:lpstr>Calibri</vt:lpstr>
      <vt:lpstr>Javanese Text</vt:lpstr>
      <vt:lpstr>Bahnschrift SemiBold Condensed</vt:lpstr>
      <vt:lpstr>Bahnschrift</vt:lpstr>
      <vt:lpstr>Bahnschrift Light</vt:lpstr>
      <vt:lpstr>Bahnschrift Condensed</vt:lpstr>
      <vt:lpstr>Bahnschrift Light Condensed</vt:lpstr>
      <vt:lpstr>Bahnschrift SemiBold</vt:lpstr>
      <vt:lpstr>Comic Sans MS</vt:lpstr>
      <vt:lpstr>Constantia</vt:lpstr>
      <vt:lpstr>Candara</vt:lpstr>
      <vt:lpstr>Cambria Math</vt:lpstr>
      <vt:lpstr>Bahnschrift SemiLight</vt:lpstr>
      <vt:lpstr>Microsoft JhengHei</vt:lpstr>
      <vt:lpstr>Leelawadee UI</vt:lpstr>
      <vt:lpstr>Ink Free</vt:lpstr>
      <vt:lpstr>Arial-BoldMT</vt:lpstr>
      <vt:lpstr>Segoe Print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RAEID</dc:creator>
  <cp:lastModifiedBy>RAEID</cp:lastModifiedBy>
  <cp:revision>2</cp:revision>
  <dcterms:created xsi:type="dcterms:W3CDTF">2024-06-26T09:14:00Z</dcterms:created>
  <dcterms:modified xsi:type="dcterms:W3CDTF">2024-06-29T04:12:15Z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27846CBAA0DA4515A44D93A596F905B5_13</vt:lpwstr>
  </property>
  <property fmtid="{D5CDD505-2E9C-101B-9397-08002B2CF9AE}" pid="3" name="KSOProductBuildVer">
    <vt:lpwstr>1033-12.2.0.17119</vt:lpwstr>
  </property>
</Properties>
</file>