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6185" y="531495"/>
            <a:ext cx="65284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solidFill>
                  <a:schemeClr val="bg2">
                    <a:lumMod val="20000"/>
                    <a:lumOff val="80000"/>
                  </a:schemeClr>
                </a:solidFill>
                <a:latin typeface="Franklin Gothic Medium" panose="020B0603020102020204" charset="0"/>
                <a:cs typeface="Franklin Gothic Medium" panose="020B0603020102020204" charset="0"/>
              </a:rPr>
              <a:t>WELCOME EVERYONE</a:t>
            </a:r>
            <a:endParaRPr lang="en-US" sz="4800">
              <a:solidFill>
                <a:schemeClr val="bg2">
                  <a:lumMod val="20000"/>
                  <a:lumOff val="80000"/>
                </a:schemeClr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243580" y="177800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solidFill>
                  <a:schemeClr val="bg2">
                    <a:lumMod val="20000"/>
                    <a:lumOff val="80000"/>
                  </a:schemeClr>
                </a:solidFill>
                <a:latin typeface="Franklin Gothic Medium" panose="020B0603020102020204" charset="0"/>
                <a:cs typeface="Franklin Gothic Medium" panose="020B0603020102020204" charset="0"/>
              </a:rPr>
              <a:t>TO </a:t>
            </a:r>
            <a:endParaRPr lang="en-US" sz="4800">
              <a:solidFill>
                <a:schemeClr val="bg2">
                  <a:lumMod val="20000"/>
                  <a:lumOff val="80000"/>
                </a:schemeClr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86130" y="3024505"/>
            <a:ext cx="8978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solidFill>
                  <a:schemeClr val="bg2">
                    <a:lumMod val="20000"/>
                    <a:lumOff val="80000"/>
                  </a:schemeClr>
                </a:solidFill>
                <a:latin typeface="Franklin Gothic Medium" panose="020B0603020102020204" charset="0"/>
                <a:cs typeface="Franklin Gothic Medium" panose="020B0603020102020204" charset="0"/>
              </a:rPr>
              <a:t>OUR DATABASE PRESRNTATION</a:t>
            </a:r>
            <a:endParaRPr lang="en-US" sz="4800">
              <a:solidFill>
                <a:schemeClr val="bg2">
                  <a:lumMod val="20000"/>
                  <a:lumOff val="80000"/>
                </a:schemeClr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24535" y="406400"/>
            <a:ext cx="75069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solidFill>
                  <a:schemeClr val="bg1">
                    <a:lumMod val="95000"/>
                  </a:schemeClr>
                </a:solidFill>
                <a:latin typeface="Franklin Gothic Medium" panose="020B0603020102020204" charset="0"/>
                <a:cs typeface="Franklin Gothic Medium" panose="020B0603020102020204" charset="0"/>
              </a:rPr>
              <a:t>I am</a:t>
            </a:r>
            <a:endParaRPr lang="en-US" sz="4800">
              <a:solidFill>
                <a:schemeClr val="bg1">
                  <a:lumMod val="95000"/>
                </a:schemeClr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4800">
                <a:solidFill>
                  <a:schemeClr val="bg1">
                    <a:lumMod val="95000"/>
                  </a:schemeClr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Jannatul Khould Neju</a:t>
            </a:r>
            <a:endParaRPr lang="en-US" sz="4800">
              <a:solidFill>
                <a:schemeClr val="bg1">
                  <a:lumMod val="95000"/>
                </a:schemeClr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904615" y="238823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solidFill>
                  <a:schemeClr val="bg1">
                    <a:lumMod val="95000"/>
                  </a:schemeClr>
                </a:solidFill>
                <a:latin typeface="Franklin Gothic Medium" panose="020B0603020102020204" charset="0"/>
                <a:cs typeface="Franklin Gothic Medium" panose="020B0603020102020204" charset="0"/>
              </a:rPr>
              <a:t>&amp;</a:t>
            </a:r>
            <a:endParaRPr lang="en-US" sz="4800">
              <a:solidFill>
                <a:schemeClr val="bg1">
                  <a:lumMod val="95000"/>
                </a:schemeClr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79830" y="3429000"/>
            <a:ext cx="76631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solidFill>
                  <a:schemeClr val="bg1">
                    <a:lumMod val="95000"/>
                  </a:schemeClr>
                </a:solidFill>
                <a:latin typeface="Franklin Gothic Medium" panose="020B0603020102020204" charset="0"/>
                <a:cs typeface="Franklin Gothic Medium" panose="020B0603020102020204" charset="0"/>
              </a:rPr>
              <a:t>My Project is </a:t>
            </a:r>
            <a:endParaRPr lang="en-US" sz="4800">
              <a:solidFill>
                <a:schemeClr val="bg1">
                  <a:lumMod val="95000"/>
                </a:schemeClr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4800">
                <a:solidFill>
                  <a:schemeClr val="bg1">
                    <a:lumMod val="95000"/>
                  </a:schemeClr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            Airline             </a:t>
            </a:r>
            <a:endParaRPr lang="en-US" sz="4800">
              <a:solidFill>
                <a:schemeClr val="bg1">
                  <a:lumMod val="95000"/>
                </a:schemeClr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4800">
                <a:solidFill>
                  <a:schemeClr val="bg1">
                    <a:lumMod val="95000"/>
                  </a:schemeClr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Management System</a:t>
            </a:r>
            <a:endParaRPr lang="en-US" sz="4800">
              <a:solidFill>
                <a:schemeClr val="bg1">
                  <a:lumMod val="95000"/>
                </a:schemeClr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WhatsApp Image 2024-06-24 at 8.16.27 AM"/>
          <p:cNvPicPr>
            <a:picLocks noChangeAspect="1"/>
          </p:cNvPicPr>
          <p:nvPr/>
        </p:nvPicPr>
        <p:blipFill>
          <a:blip r:embed="rId2"/>
          <a:srcRect l="7431" t="5481" r="5382" b="7991"/>
          <a:stretch>
            <a:fillRect/>
          </a:stretch>
        </p:blipFill>
        <p:spPr>
          <a:xfrm>
            <a:off x="0" y="0"/>
            <a:ext cx="6858635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674610" y="384175"/>
            <a:ext cx="3764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1. Project Proposal</a:t>
            </a:r>
            <a:endParaRPr lang="en-US" sz="28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6715" y="342900"/>
            <a:ext cx="11496675" cy="61785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Sir,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Assalamualaikum, I hope this email finds you well. I am writing to propose the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development of a Airlines Management System that seamlessly integrates Java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Swings,AWT,(JFrame),Netbeans IDE and MySQL.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  <a:sym typeface="+mn-ea"/>
            </a:endParaRPr>
          </a:p>
          <a:p>
            <a:r>
              <a:rPr 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 </a:t>
            </a:r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Project Overview:</a:t>
            </a:r>
            <a:endParaRPr lang="en-US" sz="2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This system is designed to streamline and automate various aspects of airline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management, such as ticket booking, Manage flight , and passenger information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management , ticket cancellation. My project is built using Java, with a focus on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object-oriented programming principles and design patterns. We utilize a MySQL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database to store and manage all the data related to the airlines' operations, 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including passenger information, and booking records.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39725" y="160020"/>
            <a:ext cx="11852275" cy="6428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Key Features:</a:t>
            </a:r>
            <a:endParaRPr lang="en-US" sz="24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1. Admin-Control :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charset="0"/>
                <a:cs typeface="Franklin Gothic Medium" panose="020B0603020102020204" charset="0"/>
              </a:rPr>
              <a:t>Manage Flight</a:t>
            </a:r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: Admin can manage flight with the details of Flight code, Source,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                Destination, Take off, Number of Seat..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Manage Passenger : It has all the details about passenger for flight security.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Ticket Booking : Admins can book tickets for passengers directly through the system.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             This feature allows admins to assist passengers in making reservations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              and ensures a seamless booking process.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Ticket Cancellation : Admin can easily cancel the ticket with the help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                          of passenger ID.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2.Database Integration :    I propose the use of a robust database (e.g.,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                               MySQL) to store passenger information, user data,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                                             and order details  securely.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02590" y="160655"/>
            <a:ext cx="11558270" cy="6697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3. Technology Stack: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- Frontend: Java Swings, AWT, JFrame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- Database : MySQL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- Security : Implementing best practices for secure transactions and user data .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I would appreciate the opportunity to discuss this proposal further and address any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specific requirements you may have. Please let me know a convenient time for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a meeting, and we can provide a detailed project plan.I look forward to the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possibility of collaborating on this exciting Airlines Management System project.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Best regards,</a:t>
            </a:r>
            <a:endParaRPr 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</a:t>
            </a:r>
            <a:endParaRPr lang="en-US" sz="24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   Jannatul Khould Neju</a:t>
            </a:r>
            <a:endParaRPr lang="en-US" sz="24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Login"/>
          <p:cNvPicPr>
            <a:picLocks noChangeAspect="1"/>
          </p:cNvPicPr>
          <p:nvPr/>
        </p:nvPicPr>
        <p:blipFill>
          <a:blip r:embed="rId2"/>
          <a:srcRect l="3117" t="2731"/>
          <a:stretch>
            <a:fillRect/>
          </a:stretch>
        </p:blipFill>
        <p:spPr>
          <a:xfrm>
            <a:off x="0" y="0"/>
            <a:ext cx="8901430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0770235" y="439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328150" y="439420"/>
            <a:ext cx="4064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2. Dtabase </a:t>
            </a:r>
            <a:endParaRPr lang="en-US" sz="32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32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Flowchart</a:t>
            </a:r>
            <a:endParaRPr lang="en-US" sz="32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9359900" y="45910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Franklin Gothic Medium" panose="020B0603020102020204" charset="0"/>
                <a:cs typeface="Franklin Gothic Medium" panose="020B0603020102020204" charset="0"/>
              </a:rPr>
              <a:t>3. Database</a:t>
            </a:r>
            <a:endParaRPr lang="en-US" sz="3600">
              <a:solidFill>
                <a:schemeClr val="bg1">
                  <a:lumMod val="95000"/>
                </a:schemeClr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Design</a:t>
            </a:r>
            <a:endParaRPr lang="en-US" sz="3600">
              <a:solidFill>
                <a:schemeClr val="bg1">
                  <a:lumMod val="95000"/>
                </a:schemeClr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pic>
        <p:nvPicPr>
          <p:cNvPr id="6" name="Picture 5" descr="WhatsApp Image 2024-06-21 at 8.05.35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" y="615950"/>
            <a:ext cx="9199245" cy="5840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32000" y="103314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>
                <a:solidFill>
                  <a:schemeClr val="bg1"/>
                </a:solidFill>
                <a:latin typeface="Bahnschrift Light SemiCondensed" panose="020B0502040204020203" charset="0"/>
                <a:cs typeface="Bahnschrift Light SemiCondensed" panose="020B0502040204020203" charset="0"/>
              </a:rPr>
              <a:t>The End </a:t>
            </a:r>
            <a:endParaRPr lang="en-US" sz="6000">
              <a:solidFill>
                <a:schemeClr val="bg1"/>
              </a:solidFill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75635" y="2536190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>
                <a:solidFill>
                  <a:schemeClr val="bg1"/>
                </a:solidFill>
                <a:latin typeface="Bahnschrift Light SemiCondensed" panose="020B0502040204020203" charset="0"/>
                <a:cs typeface="Bahnschrift Light SemiCondensed" panose="020B0502040204020203" charset="0"/>
              </a:rPr>
              <a:t>Thank You </a:t>
            </a:r>
            <a:endParaRPr lang="en-US" sz="6000">
              <a:solidFill>
                <a:schemeClr val="bg1"/>
              </a:solidFill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2323</Words>
  <Application>WPS Presentation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Franklin Gothic Medium</vt:lpstr>
      <vt:lpstr>Bahnschrift Light SemiCondensed</vt:lpstr>
      <vt:lpstr>Microsoft YaHei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RAEID</dc:creator>
  <cp:lastModifiedBy>RAEID</cp:lastModifiedBy>
  <cp:revision>1</cp:revision>
  <dcterms:created xsi:type="dcterms:W3CDTF">2024-06-26T09:14:20Z</dcterms:created>
  <dcterms:modified xsi:type="dcterms:W3CDTF">2024-06-26T09:14:20Z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8455CCA7718141F3A807B460D762D886_13</vt:lpwstr>
  </property>
  <property fmtid="{D5CDD505-2E9C-101B-9397-08002B2CF9AE}" pid="3" name="KSOProductBuildVer">
    <vt:lpwstr>1033-12.2.0.17119</vt:lpwstr>
  </property>
</Properties>
</file>