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71" r:id="rId6"/>
    <p:sldId id="269" r:id="rId7"/>
    <p:sldId id="270" r:id="rId8"/>
    <p:sldId id="274" r:id="rId9"/>
    <p:sldId id="272" r:id="rId10"/>
    <p:sldId id="264" r:id="rId11"/>
    <p:sldId id="273" r:id="rId12"/>
    <p:sldId id="275" r:id="rId13"/>
    <p:sldId id="266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5033" autoAdjust="0"/>
  </p:normalViewPr>
  <p:slideViewPr>
    <p:cSldViewPr>
      <p:cViewPr varScale="1">
        <p:scale>
          <a:sx n="54" d="100"/>
          <a:sy n="54" d="100"/>
        </p:scale>
        <p:origin x="82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f4f9da_0_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50f0f4f9da_0_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50f0f4f9da_0_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50f0f4f9da_0_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250f0f4f9da_0_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50f0f4f9da_0_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f4f9da_0_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50f0f4f9da_0_3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50f0f4f9da_0_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50f0f4f9da_0_3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50f0f4f9da_0_3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50f0f4f9da_0_3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88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14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6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29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59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300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678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8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560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352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08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826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34619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</a:t>
            </a:r>
            <a:r>
              <a:rPr lang="en-US" sz="10533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Buzzzz</a:t>
            </a: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…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CA64AB-3E2C-7ACF-8B5C-EBA6AB6C2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022" y="1029885"/>
            <a:ext cx="13670278" cy="8581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4">
            <a:alphaModFix/>
          </a:blip>
          <a:srcRect l="4068" t="1616" r="4069" b="1617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Summary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5" name="Google Shape;425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3"/>
          <p:cNvSpPr txBox="1"/>
          <p:nvPr/>
        </p:nvSpPr>
        <p:spPr>
          <a:xfrm>
            <a:off x="11458100" y="1907350"/>
            <a:ext cx="6537900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Animals and science are two most popular categories , showing that people enjoy ‘real-life’ and ‘factual’ content the most.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Food is the common theme with the top 5 categories with ‘Healthy Eating’ ranking the highest.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You could use this insight to create a campaign	and work with healthy eating brands to boost user engagement.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953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CA4CF-7DBA-6366-F730-A0D2AA63053B}"/>
              </a:ext>
            </a:extLst>
          </p:cNvPr>
          <p:cNvSpPr txBox="1"/>
          <p:nvPr/>
        </p:nvSpPr>
        <p:spPr>
          <a:xfrm>
            <a:off x="8915400" y="2400300"/>
            <a:ext cx="71628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social media unicorn that needs to scale rapidly. Accenture has begun a three – month initial engagement to:</a:t>
            </a:r>
          </a:p>
          <a:p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Audit their big data practice.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Provide Recommendations for a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Analyze</a:t>
            </a:r>
            <a:r>
              <a:rPr lang="en-IN" sz="3200" dirty="0"/>
              <a:t> of their content categories that highlights the top 5 categories with the largest aggregate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w="9525" cap="flat" cmpd="sng">
            <a:solidFill>
              <a:srgbClr val="A1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l="24693" r="24692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3043875" y="4999075"/>
            <a:ext cx="6532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Users post over 100,000 pieces of content every day</a:t>
            </a:r>
            <a:b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With tens of millions of posts and hundreds of millions of users, how do you capitalize?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12030185" y="7321206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76747" y="1204388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62466" y="984511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109800" y="1813263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Chief Technology Architect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4109800" y="471253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Senior Principal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109800" y="7936589"/>
            <a:ext cx="3488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Jannat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FA071-113A-77FE-0438-52569D6A73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915" y="7633260"/>
            <a:ext cx="1300163" cy="14684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r="10231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Process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042550" y="1477950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Understanding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92050" y="3063075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Cleaning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860600" y="477405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Modelling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609850" y="6301338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Analysis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490100" y="8027200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Insights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009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Insights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931299" y="3315600"/>
            <a:ext cx="48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Unique Category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29487" y="3315600"/>
            <a:ext cx="4857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5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74965</a:t>
            </a:r>
            <a:endParaRPr kumimoji="0" lang="en-US" sz="3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Reactions to ‘Animal’ Posts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1727662" y="3315600"/>
            <a:ext cx="4857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May</a:t>
            </a:r>
            <a:endParaRPr lang="en-US" sz="3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EA9ED5C-FAC1-70F9-5F95-10F38F1C6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3" y="1540807"/>
            <a:ext cx="12019356" cy="76908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CDBCC24-2EF4-5AFC-57C8-C249319AB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92" y="641566"/>
            <a:ext cx="12429816" cy="82729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248</Words>
  <Application>Microsoft Office PowerPoint</Application>
  <PresentationFormat>Custom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Graphik Regular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Jannat Dhiman</cp:lastModifiedBy>
  <cp:revision>20</cp:revision>
  <dcterms:created xsi:type="dcterms:W3CDTF">2006-08-16T00:00:00Z</dcterms:created>
  <dcterms:modified xsi:type="dcterms:W3CDTF">2024-02-04T18:04:06Z</dcterms:modified>
  <dc:identifier>DAEhDyfaYKE</dc:identifier>
</cp:coreProperties>
</file>