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4" r:id="rId7"/>
    <p:sldId id="261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A914-4AD5-49B0-A78D-D8A0D0090645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5B8A-7FCD-4709-9428-2E7535773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5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A914-4AD5-49B0-A78D-D8A0D0090645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5B8A-7FCD-4709-9428-2E7535773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2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A914-4AD5-49B0-A78D-D8A0D0090645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5B8A-7FCD-4709-9428-2E7535773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4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A914-4AD5-49B0-A78D-D8A0D0090645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5B8A-7FCD-4709-9428-2E7535773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9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A914-4AD5-49B0-A78D-D8A0D0090645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5B8A-7FCD-4709-9428-2E7535773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2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A914-4AD5-49B0-A78D-D8A0D0090645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5B8A-7FCD-4709-9428-2E7535773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04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A914-4AD5-49B0-A78D-D8A0D0090645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5B8A-7FCD-4709-9428-2E7535773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6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A914-4AD5-49B0-A78D-D8A0D0090645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5B8A-7FCD-4709-9428-2E7535773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7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A914-4AD5-49B0-A78D-D8A0D0090645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5B8A-7FCD-4709-9428-2E7535773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5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A914-4AD5-49B0-A78D-D8A0D0090645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5B8A-7FCD-4709-9428-2E7535773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2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A914-4AD5-49B0-A78D-D8A0D0090645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85B8A-7FCD-4709-9428-2E7535773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4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1A914-4AD5-49B0-A78D-D8A0D0090645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85B8A-7FCD-4709-9428-2E7535773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1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16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4382"/>
            <a:ext cx="10515600" cy="587950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slide is provided as a course material in the workshop named “Workshop on C# Programming: Learn to Build”.</a:t>
            </a:r>
            <a:b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 algn="r">
              <a:buNone/>
            </a:pPr>
            <a:endParaRPr lang="pt-BR" dirty="0"/>
          </a:p>
          <a:p>
            <a:pPr marL="457200" lvl="1" indent="0" algn="r">
              <a:buNone/>
            </a:pPr>
            <a:r>
              <a:rPr lang="pt-BR" dirty="0">
                <a:solidFill>
                  <a:srgbClr val="0070C0"/>
                </a:solidFill>
              </a:rPr>
              <a:t>Organized by-</a:t>
            </a:r>
          </a:p>
          <a:p>
            <a:pPr marL="457200" lvl="1" indent="0" algn="r">
              <a:buNone/>
            </a:pPr>
            <a:r>
              <a:rPr lang="pt-BR" dirty="0">
                <a:solidFill>
                  <a:srgbClr val="7030A0"/>
                </a:solidFill>
              </a:rPr>
              <a:t>East West University Computer Programming Club (EWUCoPC)</a:t>
            </a:r>
          </a:p>
          <a:p>
            <a:pPr marL="457200" lvl="1" indent="0" algn="r">
              <a:buNone/>
            </a:pPr>
            <a:endParaRPr lang="pt-BR" dirty="0"/>
          </a:p>
          <a:p>
            <a:pPr marL="457200" lvl="1" indent="0" algn="r">
              <a:buNone/>
            </a:pPr>
            <a:endParaRPr lang="pt-BR" dirty="0"/>
          </a:p>
          <a:p>
            <a:pPr marL="457200" lvl="1" indent="0" algn="r">
              <a:buNone/>
            </a:pPr>
            <a:r>
              <a:rPr lang="pt-BR" dirty="0">
                <a:solidFill>
                  <a:srgbClr val="0070C0"/>
                </a:solidFill>
              </a:rPr>
              <a:t>Prepared by-</a:t>
            </a:r>
            <a:br>
              <a:rPr lang="pt-BR" dirty="0">
                <a:solidFill>
                  <a:srgbClr val="0070C0"/>
                </a:solidFill>
              </a:rPr>
            </a:br>
            <a:r>
              <a:rPr lang="pt-BR" dirty="0">
                <a:solidFill>
                  <a:srgbClr val="7030A0"/>
                </a:solidFill>
              </a:rPr>
              <a:t>Jannat Binta Alam</a:t>
            </a:r>
          </a:p>
          <a:p>
            <a:pPr marL="457200" lvl="1" indent="0" algn="r">
              <a:buNone/>
            </a:pPr>
            <a:r>
              <a:rPr lang="pt-BR" dirty="0">
                <a:solidFill>
                  <a:srgbClr val="7030A0"/>
                </a:solidFill>
              </a:rPr>
              <a:t>Campus Ambassador</a:t>
            </a:r>
          </a:p>
          <a:p>
            <a:pPr marL="457200" lvl="1" indent="0" algn="r">
              <a:buNone/>
            </a:pPr>
            <a:r>
              <a:rPr lang="pt-BR" dirty="0">
                <a:solidFill>
                  <a:srgbClr val="7030A0"/>
                </a:solidFill>
              </a:rPr>
              <a:t> Young Engineers Society (YES)</a:t>
            </a:r>
          </a:p>
          <a:p>
            <a:pPr marL="457200" lvl="1" indent="0" algn="r">
              <a:buNone/>
            </a:pPr>
            <a:r>
              <a:rPr lang="pt-BR" dirty="0">
                <a:solidFill>
                  <a:srgbClr val="7030A0"/>
                </a:solidFill>
              </a:rPr>
              <a:t>E-mail: jannat.cse.ewu@gmail.com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46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378"/>
            <a:ext cx="9144000" cy="5973510"/>
          </a:xfrm>
        </p:spPr>
        <p:txBody>
          <a:bodyPr>
            <a:normAutofit/>
          </a:bodyPr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C#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Day </a:t>
            </a:r>
            <a:r>
              <a:rPr lang="en-US" dirty="0" smtClean="0"/>
              <a:t>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Lecture9: Array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302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Multiple data in one Variable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[] arr1 = new </a:t>
            </a:r>
            <a:r>
              <a:rPr lang="en-US" dirty="0" err="1"/>
              <a:t>int</a:t>
            </a:r>
            <a:r>
              <a:rPr lang="en-US" dirty="0"/>
              <a:t>[5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22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/>
              <a:t>[] arr2 = new </a:t>
            </a:r>
            <a:r>
              <a:rPr lang="en-US" dirty="0" err="1"/>
              <a:t>int</a:t>
            </a:r>
            <a:r>
              <a:rPr lang="en-US" dirty="0"/>
              <a:t>[5] { 0, 1, 3, 4, 5 };</a:t>
            </a:r>
          </a:p>
        </p:txBody>
      </p:sp>
    </p:spTree>
    <p:extLst>
      <p:ext uri="{BB962C8B-B14F-4D97-AF65-F5344CB8AC3E}">
        <p14:creationId xmlns:p14="http://schemas.microsoft.com/office/powerpoint/2010/main" val="20411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 arr3 = new </a:t>
            </a:r>
            <a:r>
              <a:rPr lang="en-US" dirty="0" err="1"/>
              <a:t>int</a:t>
            </a:r>
            <a:r>
              <a:rPr lang="en-US" dirty="0"/>
              <a:t>[] { 1, 2, 3, 4, 5, 6, 7, 8, 9, };</a:t>
            </a:r>
          </a:p>
        </p:txBody>
      </p:sp>
    </p:spTree>
    <p:extLst>
      <p:ext uri="{BB962C8B-B14F-4D97-AF65-F5344CB8AC3E}">
        <p14:creationId xmlns:p14="http://schemas.microsoft.com/office/powerpoint/2010/main" val="278909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Multidimensional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[,] mular1 = new </a:t>
            </a:r>
            <a:r>
              <a:rPr lang="en-US" dirty="0" err="1"/>
              <a:t>int</a:t>
            </a:r>
            <a:r>
              <a:rPr lang="en-US" dirty="0"/>
              <a:t>[2, 3];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032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Multidimensional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[,] mular1 = new </a:t>
            </a:r>
            <a:r>
              <a:rPr lang="en-US" dirty="0" err="1"/>
              <a:t>int</a:t>
            </a:r>
            <a:r>
              <a:rPr lang="en-US" dirty="0"/>
              <a:t>[2, 3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 smtClean="0"/>
              <a:t>mular1[0</a:t>
            </a:r>
            <a:r>
              <a:rPr lang="en-US" dirty="0"/>
              <a:t>, 1] = 10;</a:t>
            </a:r>
          </a:p>
        </p:txBody>
      </p:sp>
    </p:spTree>
    <p:extLst>
      <p:ext uri="{BB962C8B-B14F-4D97-AF65-F5344CB8AC3E}">
        <p14:creationId xmlns:p14="http://schemas.microsoft.com/office/powerpoint/2010/main" val="3590855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Multidimensional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/>
              <a:t>[,] mular2 = new </a:t>
            </a:r>
            <a:r>
              <a:rPr lang="en-US" dirty="0" err="1"/>
              <a:t>int</a:t>
            </a:r>
            <a:r>
              <a:rPr lang="en-US" dirty="0"/>
              <a:t>[,] { { 10, 29 }, { 30, 40 } </a:t>
            </a: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501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Jagged Array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[][] array2 = new </a:t>
            </a:r>
            <a:r>
              <a:rPr lang="en-US" dirty="0" err="1"/>
              <a:t>int</a:t>
            </a:r>
            <a:r>
              <a:rPr lang="en-US" dirty="0"/>
              <a:t>[3][];</a:t>
            </a:r>
          </a:p>
          <a:p>
            <a:pPr marL="0" indent="0">
              <a:buNone/>
            </a:pPr>
            <a:r>
              <a:rPr lang="en-US" dirty="0"/>
              <a:t>            array2[0] = new </a:t>
            </a:r>
            <a:r>
              <a:rPr lang="en-US" dirty="0" err="1"/>
              <a:t>int</a:t>
            </a:r>
            <a:r>
              <a:rPr lang="en-US" dirty="0"/>
              <a:t>[3] { 1, 2, 3 };</a:t>
            </a:r>
          </a:p>
          <a:p>
            <a:pPr marL="0" indent="0">
              <a:buNone/>
            </a:pPr>
            <a:r>
              <a:rPr lang="en-US" dirty="0"/>
              <a:t>            array2[1] = new </a:t>
            </a:r>
            <a:r>
              <a:rPr lang="en-US" dirty="0" err="1"/>
              <a:t>int</a:t>
            </a:r>
            <a:r>
              <a:rPr lang="en-US" dirty="0"/>
              <a:t>[] { 4, 5, 6, 7, 8, 9 };</a:t>
            </a:r>
          </a:p>
          <a:p>
            <a:pPr marL="0" indent="0">
              <a:buNone/>
            </a:pPr>
            <a:r>
              <a:rPr lang="en-US" dirty="0"/>
              <a:t>            array2[2] = new </a:t>
            </a:r>
            <a:r>
              <a:rPr lang="en-US" dirty="0" err="1"/>
              <a:t>int</a:t>
            </a:r>
            <a:r>
              <a:rPr lang="en-US" dirty="0"/>
              <a:t>[10];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(array2[0][1]);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/>
              <a:t>Console.ReadKey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5915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195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Array</vt:lpstr>
      <vt:lpstr>Array</vt:lpstr>
      <vt:lpstr>Array</vt:lpstr>
      <vt:lpstr>Multidimensional Array</vt:lpstr>
      <vt:lpstr>Multidimensional Array</vt:lpstr>
      <vt:lpstr>Multidimensional Array</vt:lpstr>
      <vt:lpstr>Jagged Array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</dc:title>
  <dc:creator>Jannat Binta Alam Ruma</dc:creator>
  <cp:lastModifiedBy>Jannat Binta Alam Ruma</cp:lastModifiedBy>
  <cp:revision>13</cp:revision>
  <dcterms:created xsi:type="dcterms:W3CDTF">2018-10-26T02:36:33Z</dcterms:created>
  <dcterms:modified xsi:type="dcterms:W3CDTF">2018-11-03T10:24:07Z</dcterms:modified>
</cp:coreProperties>
</file>