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5" r:id="rId5"/>
    <p:sldId id="264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4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FEF0-562D-4911-B2B1-D1903FA10F5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AA01-9E8C-4899-B0B1-1A2A41D3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5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78"/>
            <a:ext cx="9144000" cy="597351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C#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Day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Lecture11: Class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Class: Define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first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static </a:t>
            </a:r>
            <a:r>
              <a:rPr lang="en-US" dirty="0" err="1"/>
              <a:t>int</a:t>
            </a:r>
            <a:r>
              <a:rPr lang="en-US" dirty="0"/>
              <a:t> number1;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number2;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show()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number1+number2;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656"/>
          </a:xfrm>
        </p:spPr>
        <p:txBody>
          <a:bodyPr/>
          <a:lstStyle/>
          <a:p>
            <a:pPr algn="ctr"/>
            <a:r>
              <a:rPr lang="en-US" b="1" dirty="0"/>
              <a:t>Class: 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415"/>
            <a:ext cx="10515600" cy="5144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Person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string Name { get; set;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int</a:t>
            </a:r>
            <a:r>
              <a:rPr lang="en-US" dirty="0"/>
              <a:t> Age { get; set;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Person(string name, </a:t>
            </a:r>
            <a:r>
              <a:rPr lang="en-US" dirty="0" err="1"/>
              <a:t>int</a:t>
            </a:r>
            <a:r>
              <a:rPr lang="en-US" dirty="0"/>
              <a:t> age)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 smtClean="0"/>
              <a:t>		Name </a:t>
            </a:r>
            <a:r>
              <a:rPr lang="en-US" dirty="0"/>
              <a:t>= name;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Age </a:t>
            </a:r>
            <a:r>
              <a:rPr lang="en-US" dirty="0"/>
              <a:t>= age;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3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916"/>
            <a:ext cx="10515600" cy="80330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Class: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4222"/>
            <a:ext cx="10515600" cy="52027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Program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	static void Main() 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 smtClean="0"/>
              <a:t>		Person person1 = new Person("Leopold", 6);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("person1 Name = {0} Age = {1}", person1.Name, 				person1.Age); </a:t>
            </a:r>
          </a:p>
          <a:p>
            <a:pPr marL="0" indent="0">
              <a:buNone/>
            </a:pPr>
            <a:r>
              <a:rPr lang="en-US" dirty="0" smtClean="0"/>
              <a:t>		Person person2 = person1; </a:t>
            </a:r>
          </a:p>
          <a:p>
            <a:pPr marL="0" indent="0">
              <a:buNone/>
            </a:pPr>
            <a:r>
              <a:rPr lang="en-US" dirty="0" smtClean="0"/>
              <a:t>		person2.Name = "Molly"; person2.Age = 16;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("person2 Name = {0} Age = {1}", person2.Name, person2.Age);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("person1 Name = {0} Age = {1}", person1.Name, person1.Age);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("Press any key to exit.");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Console.ReadKey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2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pPr algn="ctr"/>
            <a:r>
              <a:rPr lang="en-US" b="1" dirty="0" smtClean="0"/>
              <a:t>Class: Static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48352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first f = new first();</a:t>
            </a:r>
          </a:p>
          <a:p>
            <a:pPr marL="0" indent="0">
              <a:buNone/>
            </a:pPr>
            <a:r>
              <a:rPr lang="en-US" dirty="0"/>
              <a:t>            f.number2 = 20;</a:t>
            </a:r>
          </a:p>
          <a:p>
            <a:pPr marL="0" indent="0">
              <a:buNone/>
            </a:pPr>
            <a:r>
              <a:rPr lang="en-US" dirty="0"/>
              <a:t>            first.number1 = 100;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 </a:t>
            </a:r>
            <a:r>
              <a:rPr lang="en-US" dirty="0" err="1"/>
              <a:t>f.show</a:t>
            </a:r>
            <a:r>
              <a:rPr lang="en-US" dirty="0"/>
              <a:t>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2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Class: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namespace Class_2nd_Batch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a ;</a:t>
            </a:r>
          </a:p>
          <a:p>
            <a:pPr marL="0" indent="0">
              <a:buNone/>
            </a:pPr>
            <a:r>
              <a:rPr lang="en-US" dirty="0"/>
              <a:t>        public static </a:t>
            </a:r>
            <a:r>
              <a:rPr lang="en-US" dirty="0" err="1"/>
              <a:t>int</a:t>
            </a:r>
            <a:r>
              <a:rPr lang="en-US" dirty="0"/>
              <a:t> b = 20;</a:t>
            </a:r>
          </a:p>
          <a:p>
            <a:pPr marL="0" indent="0">
              <a:buNone/>
            </a:pPr>
            <a:r>
              <a:rPr lang="en-US" dirty="0"/>
              <a:t>        public void Show()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7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/>
          <a:lstStyle/>
          <a:p>
            <a:pPr algn="ctr"/>
            <a:r>
              <a:rPr lang="en-US" b="1" dirty="0" smtClean="0"/>
              <a:t>Class: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06"/>
            <a:ext cx="10515600" cy="51702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MyClass.b</a:t>
            </a:r>
            <a:r>
              <a:rPr lang="en-US" dirty="0"/>
              <a:t> = 200;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obj.a</a:t>
            </a:r>
            <a:r>
              <a:rPr lang="en-US" dirty="0"/>
              <a:t> = 100;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obj1.a = 20;</a:t>
            </a:r>
          </a:p>
          <a:p>
            <a:pPr marL="0" indent="0">
              <a:buNone/>
            </a:pPr>
            <a:r>
              <a:rPr lang="en-US" dirty="0"/>
              <a:t>            obj1.Show();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5734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82"/>
            <a:ext cx="10515600" cy="58795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4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211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Class: Define</vt:lpstr>
      <vt:lpstr>Class: Define</vt:lpstr>
      <vt:lpstr>Class: Instance</vt:lpstr>
      <vt:lpstr>Class: Static Keyword</vt:lpstr>
      <vt:lpstr>Class: Namespace</vt:lpstr>
      <vt:lpstr>Class: Constructor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11</cp:revision>
  <dcterms:created xsi:type="dcterms:W3CDTF">2018-11-01T23:43:50Z</dcterms:created>
  <dcterms:modified xsi:type="dcterms:W3CDTF">2018-11-03T10:26:03Z</dcterms:modified>
</cp:coreProperties>
</file>