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6EB-EB6B-42B2-9C5B-566ADFBFAF0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E36-224A-419E-9266-03806A19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7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6EB-EB6B-42B2-9C5B-566ADFBFAF0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E36-224A-419E-9266-03806A19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3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6EB-EB6B-42B2-9C5B-566ADFBFAF0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E36-224A-419E-9266-03806A19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7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6EB-EB6B-42B2-9C5B-566ADFBFAF0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E36-224A-419E-9266-03806A19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4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6EB-EB6B-42B2-9C5B-566ADFBFAF0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E36-224A-419E-9266-03806A19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0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6EB-EB6B-42B2-9C5B-566ADFBFAF0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E36-224A-419E-9266-03806A19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3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6EB-EB6B-42B2-9C5B-566ADFBFAF0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E36-224A-419E-9266-03806A19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6EB-EB6B-42B2-9C5B-566ADFBFAF0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E36-224A-419E-9266-03806A19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6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6EB-EB6B-42B2-9C5B-566ADFBFAF0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E36-224A-419E-9266-03806A19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5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6EB-EB6B-42B2-9C5B-566ADFBFAF0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E36-224A-419E-9266-03806A19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6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6EB-EB6B-42B2-9C5B-566ADFBFAF0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E36-224A-419E-9266-03806A19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4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F46EB-EB6B-42B2-9C5B-566ADFBFAF0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06E36-224A-419E-9266-03806A19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6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92"/>
            <a:ext cx="12191999" cy="686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9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200" y="162369"/>
            <a:ext cx="10515600" cy="6264067"/>
          </a:xfrm>
        </p:spPr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C#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Day 1</a:t>
            </a:r>
            <a:br>
              <a:rPr lang="en-US" dirty="0" smtClean="0"/>
            </a:br>
            <a:r>
              <a:rPr lang="en-US" dirty="0" smtClean="0"/>
              <a:t>Lecture4: Data Type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5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Type: Integer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159"/>
            <a:ext cx="10515600" cy="458372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 err="1"/>
              <a:t>dataType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intValue</a:t>
            </a:r>
            <a:r>
              <a:rPr lang="en-US" dirty="0" smtClean="0"/>
              <a:t> = </a:t>
            </a:r>
            <a:r>
              <a:rPr lang="en-US" dirty="0"/>
              <a:t>100;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intValue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Console.Read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8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Type: Double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877"/>
            <a:ext cx="10515600" cy="470708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 err="1" smtClean="0"/>
              <a:t>dataType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	double </a:t>
            </a:r>
            <a:r>
              <a:rPr lang="en-US" dirty="0" err="1" smtClean="0"/>
              <a:t>doubleValue</a:t>
            </a:r>
            <a:r>
              <a:rPr lang="en-US" dirty="0" smtClean="0"/>
              <a:t> = 100.100;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doubleValue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Console.Read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}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1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Type: Decimal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1151"/>
            <a:ext cx="10515600" cy="46558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 err="1" smtClean="0"/>
              <a:t>dataType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decimal </a:t>
            </a:r>
            <a:r>
              <a:rPr lang="en-US" dirty="0" err="1" smtClean="0"/>
              <a:t>longDouble</a:t>
            </a:r>
            <a:r>
              <a:rPr lang="en-US" dirty="0" smtClean="0"/>
              <a:t> = </a:t>
            </a:r>
            <a:r>
              <a:rPr lang="en-US" dirty="0"/>
              <a:t>10000.1000m;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longDouble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Console.Read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}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7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Type: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 err="1" smtClean="0"/>
              <a:t>dataType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	char </a:t>
            </a:r>
            <a:r>
              <a:rPr lang="en-US" dirty="0" err="1"/>
              <a:t>charValues</a:t>
            </a:r>
            <a:r>
              <a:rPr lang="en-US" dirty="0"/>
              <a:t> = 'a</a:t>
            </a:r>
            <a:r>
              <a:rPr lang="en-US" dirty="0" smtClean="0"/>
              <a:t>';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charValue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Console.Read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}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1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Type: Initialize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518"/>
            <a:ext cx="10515600" cy="458744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 err="1" smtClean="0"/>
              <a:t>dataType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intValue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intValue</a:t>
            </a:r>
            <a:r>
              <a:rPr lang="en-US" dirty="0" smtClean="0"/>
              <a:t> </a:t>
            </a:r>
            <a:r>
              <a:rPr lang="en-US" dirty="0"/>
              <a:t>=new </a:t>
            </a:r>
            <a:r>
              <a:rPr lang="en-US" dirty="0" err="1"/>
              <a:t>int</a:t>
            </a:r>
            <a:r>
              <a:rPr lang="en-US" dirty="0"/>
              <a:t>();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intValue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Console.Read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}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0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5836"/>
            <a:ext cx="10515600" cy="603333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is provided as a course material in the workshop named “Workshop on C# Programming: Learn to Build”.</a:t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r>
              <a:rPr lang="pt-BR" dirty="0">
                <a:solidFill>
                  <a:srgbClr val="0070C0"/>
                </a:solidFill>
              </a:rPr>
              <a:t>Organized by-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East West University Computer Programming Club (EWUCoPC)</a:t>
            </a:r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r>
              <a:rPr lang="pt-BR" dirty="0">
                <a:solidFill>
                  <a:srgbClr val="0070C0"/>
                </a:solidFill>
              </a:rPr>
              <a:t>Prepared by-</a:t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dirty="0">
                <a:solidFill>
                  <a:srgbClr val="7030A0"/>
                </a:solidFill>
              </a:rPr>
              <a:t>Jannat Binta Alam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Campus Ambassador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 Young Engineers Society (YES)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E-mail: jannat.cse.ewu@gmail.com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86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146</Words>
  <Application>Microsoft Office PowerPoint</Application>
  <PresentationFormat>Widescreen</PresentationFormat>
  <Paragraphs>119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Data Type: Integer</vt:lpstr>
      <vt:lpstr>Data Type: Double</vt:lpstr>
      <vt:lpstr>Data Type: Decimal</vt:lpstr>
      <vt:lpstr>Data Type: Character</vt:lpstr>
      <vt:lpstr>Data Type: Initialize Type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Jannat Binta Alam Ruma</dc:creator>
  <cp:lastModifiedBy>Jannat Binta Alam Ruma</cp:lastModifiedBy>
  <cp:revision>12</cp:revision>
  <dcterms:created xsi:type="dcterms:W3CDTF">2018-10-25T12:27:57Z</dcterms:created>
  <dcterms:modified xsi:type="dcterms:W3CDTF">2018-11-01T01:46:25Z</dcterms:modified>
</cp:coreProperties>
</file>