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0" r:id="rId7"/>
    <p:sldId id="261" r:id="rId8"/>
    <p:sldId id="262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34F5-90ED-41B6-9A2C-1E7655563F7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5042-29BD-40A8-8F58-56FB45F7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34F5-90ED-41B6-9A2C-1E7655563F7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5042-29BD-40A8-8F58-56FB45F7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9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34F5-90ED-41B6-9A2C-1E7655563F7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5042-29BD-40A8-8F58-56FB45F7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34F5-90ED-41B6-9A2C-1E7655563F7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5042-29BD-40A8-8F58-56FB45F7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34F5-90ED-41B6-9A2C-1E7655563F7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5042-29BD-40A8-8F58-56FB45F7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7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34F5-90ED-41B6-9A2C-1E7655563F7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5042-29BD-40A8-8F58-56FB45F7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34F5-90ED-41B6-9A2C-1E7655563F7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5042-29BD-40A8-8F58-56FB45F7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1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34F5-90ED-41B6-9A2C-1E7655563F7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5042-29BD-40A8-8F58-56FB45F7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34F5-90ED-41B6-9A2C-1E7655563F7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5042-29BD-40A8-8F58-56FB45F7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0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34F5-90ED-41B6-9A2C-1E7655563F7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5042-29BD-40A8-8F58-56FB45F7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4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734F5-90ED-41B6-9A2C-1E7655563F7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5042-29BD-40A8-8F58-56FB45F7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2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734F5-90ED-41B6-9A2C-1E7655563F7E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C5042-29BD-40A8-8F58-56FB45F7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9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3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664"/>
            <a:ext cx="10515600" cy="925289"/>
          </a:xfrm>
        </p:spPr>
        <p:txBody>
          <a:bodyPr/>
          <a:lstStyle/>
          <a:p>
            <a:pPr algn="ctr"/>
            <a:r>
              <a:rPr lang="en-US" b="1" dirty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037"/>
            <a:ext cx="10515600" cy="5917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char grade = ‘B’;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witch(grade){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ase ‘A’: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(“Fail”);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break;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case </a:t>
            </a:r>
            <a:r>
              <a:rPr lang="en-US" dirty="0" smtClean="0"/>
              <a:t>‘B’: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	</a:t>
            </a:r>
            <a:r>
              <a:rPr lang="en-US" dirty="0" err="1"/>
              <a:t>Console.WriteLine</a:t>
            </a:r>
            <a:r>
              <a:rPr lang="en-US" dirty="0" smtClean="0"/>
              <a:t>(“Pass”);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default: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	</a:t>
            </a:r>
            <a:r>
              <a:rPr lang="en-US" dirty="0" err="1"/>
              <a:t>Console.WriteLine</a:t>
            </a:r>
            <a:r>
              <a:rPr lang="en-US" dirty="0" smtClean="0"/>
              <a:t>(“Invalid!”);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break;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(“Your grade is: ”,grade );</a:t>
            </a:r>
          </a:p>
          <a:p>
            <a:pPr marL="0" indent="0">
              <a:buNone/>
            </a:pP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3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4560"/>
            <a:ext cx="10515600" cy="599914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slide is provided as a course material in the workshop named “Workshop on C# Programming: Learn to Build”.</a:t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Organized by-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East West University Computer Programming Club (EWUCoPC)</a:t>
            </a:r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endParaRPr lang="pt-BR" dirty="0"/>
          </a:p>
          <a:p>
            <a:pPr marL="457200" lvl="1" indent="0" algn="r">
              <a:buNone/>
            </a:pPr>
            <a:r>
              <a:rPr lang="pt-BR" dirty="0">
                <a:solidFill>
                  <a:srgbClr val="0070C0"/>
                </a:solidFill>
              </a:rPr>
              <a:t>Prepared by-</a:t>
            </a:r>
            <a:br>
              <a:rPr lang="pt-BR" dirty="0">
                <a:solidFill>
                  <a:srgbClr val="0070C0"/>
                </a:solidFill>
              </a:rPr>
            </a:br>
            <a:r>
              <a:rPr lang="pt-BR" dirty="0">
                <a:solidFill>
                  <a:srgbClr val="7030A0"/>
                </a:solidFill>
              </a:rPr>
              <a:t>Jannat Binta Alam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Campus Ambassador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 Young Engineers Society (YES)</a:t>
            </a:r>
          </a:p>
          <a:p>
            <a:pPr marL="457200" lvl="1" indent="0" algn="r">
              <a:buNone/>
            </a:pPr>
            <a:r>
              <a:rPr lang="pt-BR" dirty="0">
                <a:solidFill>
                  <a:srgbClr val="7030A0"/>
                </a:solidFill>
              </a:rPr>
              <a:t>E-mail: jannat.cse.ewu@gmail.com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0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015"/>
            <a:ext cx="10515600" cy="5800948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C#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mtClean="0"/>
              <a:t>Day </a:t>
            </a:r>
            <a:r>
              <a:rPr lang="en-US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Lecture6: Decision Making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9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(expression)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3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 = 5;</a:t>
            </a:r>
          </a:p>
          <a:p>
            <a:pPr marL="0" indent="0">
              <a:buNone/>
            </a:pPr>
            <a:r>
              <a:rPr lang="en-US" dirty="0" smtClean="0"/>
              <a:t>if(a&gt;1){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(“a is greater than 1”);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(“a’s value is: {0}”, a);</a:t>
            </a:r>
          </a:p>
          <a:p>
            <a:pPr marL="0" indent="0">
              <a:buNone/>
            </a:pP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1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0568"/>
          </a:xfrm>
        </p:spPr>
        <p:txBody>
          <a:bodyPr/>
          <a:lstStyle/>
          <a:p>
            <a:pPr algn="ctr"/>
            <a:r>
              <a:rPr lang="en-US" b="1" dirty="0"/>
              <a:t>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if…else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if (expression)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statement;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lse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statement;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35" y="1488892"/>
            <a:ext cx="4355897" cy="49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5;</a:t>
            </a:r>
          </a:p>
          <a:p>
            <a:pPr marL="0" indent="0">
              <a:buNone/>
            </a:pPr>
            <a:r>
              <a:rPr lang="en-US" dirty="0"/>
              <a:t>if(a&gt;1){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(“a is greater than 1”);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else{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(“a is </a:t>
            </a:r>
            <a:r>
              <a:rPr lang="en-US" dirty="0" smtClean="0"/>
              <a:t>less </a:t>
            </a:r>
            <a:r>
              <a:rPr lang="en-US" dirty="0"/>
              <a:t>than 1”);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/>
              <a:t>(“a’s value is: {0}”, a);</a:t>
            </a:r>
          </a:p>
          <a:p>
            <a:pPr marL="0" indent="0">
              <a:buNone/>
            </a:pP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4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</a:t>
            </a:r>
            <a:r>
              <a:rPr lang="en-US" b="1" dirty="0" smtClean="0"/>
              <a:t>ested if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f(expression)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if(expression)</a:t>
            </a:r>
          </a:p>
          <a:p>
            <a:pPr marL="0" indent="0">
              <a:buNone/>
            </a:pPr>
            <a:r>
              <a:rPr lang="en-US" dirty="0" smtClean="0"/>
              <a:t>	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statement;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315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1</a:t>
            </a:r>
            <a:r>
              <a:rPr lang="en-US" dirty="0" smtClean="0"/>
              <a:t>, b=1;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if(a==1){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if(b ==1){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Console.Writeline</a:t>
            </a:r>
            <a:r>
              <a:rPr lang="en-US" dirty="0"/>
              <a:t>(“a </a:t>
            </a:r>
            <a:r>
              <a:rPr lang="en-US" dirty="0" smtClean="0"/>
              <a:t>&amp; b are equal.”);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else{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 smtClean="0"/>
              <a:t>(“a &amp; b both are not equal.”);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(“a’s value is: {0}”, a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 smtClean="0"/>
              <a:t>(“b’s </a:t>
            </a:r>
            <a:r>
              <a:rPr lang="en-US" dirty="0"/>
              <a:t>value is: </a:t>
            </a:r>
            <a:r>
              <a:rPr lang="en-US" dirty="0" smtClean="0"/>
              <a:t>{1}”, b);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Console.ReadLine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6968"/>
            <a:ext cx="10515600" cy="4689995"/>
          </a:xfrm>
        </p:spPr>
        <p:txBody>
          <a:bodyPr>
            <a:normAutofit fontScale="92500" lnSpcReduction="20000"/>
          </a:bodyPr>
          <a:lstStyle/>
          <a:p>
            <a:r>
              <a:rPr lang="en-US" sz="3300" b="1" dirty="0" smtClean="0"/>
              <a:t>switch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witch(expression)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case constant-expression: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statement; }</a:t>
            </a:r>
          </a:p>
          <a:p>
            <a:pPr marL="0" indent="0">
              <a:buNone/>
            </a:pPr>
            <a:r>
              <a:rPr lang="en-US" dirty="0"/>
              <a:t>case constant-expression:</a:t>
            </a:r>
          </a:p>
          <a:p>
            <a:pPr marL="0" indent="0">
              <a:buNone/>
            </a:pPr>
            <a:r>
              <a:rPr lang="en-US" dirty="0"/>
              <a:t>	{ statement; }</a:t>
            </a:r>
          </a:p>
          <a:p>
            <a:pPr marL="0" indent="0">
              <a:buNone/>
            </a:pPr>
            <a:r>
              <a:rPr lang="en-US" dirty="0" smtClean="0"/>
              <a:t>default: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{ statement;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5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158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Decision Making</vt:lpstr>
      <vt:lpstr>Decision Making</vt:lpstr>
      <vt:lpstr>Decision Making</vt:lpstr>
      <vt:lpstr>Decision Making</vt:lpstr>
      <vt:lpstr>Decision Making</vt:lpstr>
      <vt:lpstr>Decision Making</vt:lpstr>
      <vt:lpstr>Decision Making</vt:lpstr>
      <vt:lpstr>Decision Making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Jannat Binta Alam Ruma</dc:creator>
  <cp:lastModifiedBy>Jannat Binta Alam Ruma</cp:lastModifiedBy>
  <cp:revision>13</cp:revision>
  <dcterms:created xsi:type="dcterms:W3CDTF">2018-10-25T14:24:14Z</dcterms:created>
  <dcterms:modified xsi:type="dcterms:W3CDTF">2018-11-03T09:13:51Z</dcterms:modified>
</cp:coreProperties>
</file>