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FB2E-A5F1-49BD-BDBA-6C8819FB128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5EAF-DD62-425C-A202-26DB565B4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2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FB2E-A5F1-49BD-BDBA-6C8819FB128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5EAF-DD62-425C-A202-26DB565B4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7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FB2E-A5F1-49BD-BDBA-6C8819FB128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5EAF-DD62-425C-A202-26DB565B4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4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FB2E-A5F1-49BD-BDBA-6C8819FB128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5EAF-DD62-425C-A202-26DB565B4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5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FB2E-A5F1-49BD-BDBA-6C8819FB128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5EAF-DD62-425C-A202-26DB565B4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2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FB2E-A5F1-49BD-BDBA-6C8819FB128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5EAF-DD62-425C-A202-26DB565B4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8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FB2E-A5F1-49BD-BDBA-6C8819FB128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5EAF-DD62-425C-A202-26DB565B4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3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FB2E-A5F1-49BD-BDBA-6C8819FB128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5EAF-DD62-425C-A202-26DB565B4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6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FB2E-A5F1-49BD-BDBA-6C8819FB128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5EAF-DD62-425C-A202-26DB565B4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4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FB2E-A5F1-49BD-BDBA-6C8819FB128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5EAF-DD62-425C-A202-26DB565B4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4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FB2E-A5F1-49BD-BDBA-6C8819FB128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5EAF-DD62-425C-A202-26DB565B4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DFB2E-A5F1-49BD-BDBA-6C8819FB128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55EAF-DD62-425C-A202-26DB565B4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5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92"/>
            <a:ext cx="12191999" cy="686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8602"/>
            <a:ext cx="10515600" cy="475836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char[] array = {</a:t>
            </a:r>
            <a:r>
              <a:rPr lang="en-US" dirty="0"/>
              <a:t>'</a:t>
            </a:r>
            <a:r>
              <a:rPr lang="en-US" dirty="0" smtClean="0"/>
              <a:t>B',</a:t>
            </a:r>
            <a:r>
              <a:rPr lang="en-US" dirty="0"/>
              <a:t> </a:t>
            </a:r>
            <a:r>
              <a:rPr lang="en-US" dirty="0" smtClean="0"/>
              <a:t>'a',</a:t>
            </a:r>
            <a:r>
              <a:rPr lang="en-US" dirty="0"/>
              <a:t> </a:t>
            </a:r>
            <a:r>
              <a:rPr lang="en-US" dirty="0" smtClean="0"/>
              <a:t>'n',</a:t>
            </a:r>
            <a:r>
              <a:rPr lang="en-US" dirty="0"/>
              <a:t> </a:t>
            </a:r>
            <a:r>
              <a:rPr lang="en-US" dirty="0" smtClean="0"/>
              <a:t>'g',</a:t>
            </a:r>
            <a:r>
              <a:rPr lang="en-US" dirty="0"/>
              <a:t> </a:t>
            </a:r>
            <a:r>
              <a:rPr lang="en-US" dirty="0" smtClean="0"/>
              <a:t>'l',</a:t>
            </a:r>
            <a:r>
              <a:rPr lang="en-US" dirty="0"/>
              <a:t> </a:t>
            </a:r>
            <a:r>
              <a:rPr lang="en-US" dirty="0" smtClean="0"/>
              <a:t>'a',</a:t>
            </a:r>
            <a:r>
              <a:rPr lang="en-US" dirty="0"/>
              <a:t> </a:t>
            </a:r>
            <a:r>
              <a:rPr lang="en-US" dirty="0" smtClean="0"/>
              <a:t>'d',</a:t>
            </a:r>
            <a:r>
              <a:rPr lang="en-US" dirty="0"/>
              <a:t> </a:t>
            </a:r>
            <a:r>
              <a:rPr lang="en-US" dirty="0" smtClean="0"/>
              <a:t>'e',</a:t>
            </a:r>
            <a:r>
              <a:rPr lang="en-US" dirty="0"/>
              <a:t> </a:t>
            </a:r>
            <a:r>
              <a:rPr lang="en-US" dirty="0" smtClean="0"/>
              <a:t>'s',</a:t>
            </a:r>
            <a:r>
              <a:rPr lang="en-US" dirty="0"/>
              <a:t> </a:t>
            </a:r>
            <a:r>
              <a:rPr lang="en-US" dirty="0" smtClean="0"/>
              <a:t>'h</a:t>
            </a:r>
            <a:r>
              <a:rPr lang="en-US" dirty="0"/>
              <a:t>'</a:t>
            </a: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(char </a:t>
            </a:r>
            <a:r>
              <a:rPr lang="en-US" dirty="0" err="1" smtClean="0"/>
              <a:t>ch</a:t>
            </a:r>
            <a:r>
              <a:rPr lang="en-US" dirty="0" smtClean="0"/>
              <a:t> in array){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01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8744"/>
            <a:ext cx="10515600" cy="601623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slide is provided as a course material in the workshop named “Workshop on C# Programming: Learn to Build”.</a:t>
            </a:r>
            <a:b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r>
              <a:rPr lang="pt-BR" dirty="0">
                <a:solidFill>
                  <a:srgbClr val="0070C0"/>
                </a:solidFill>
              </a:rPr>
              <a:t>Organized by-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East West University Computer Programming Club (EWUCoPC)</a:t>
            </a:r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r>
              <a:rPr lang="pt-BR" dirty="0">
                <a:solidFill>
                  <a:srgbClr val="0070C0"/>
                </a:solidFill>
              </a:rPr>
              <a:t>Prepared by-</a:t>
            </a:r>
            <a:br>
              <a:rPr lang="pt-BR" dirty="0">
                <a:solidFill>
                  <a:srgbClr val="0070C0"/>
                </a:solidFill>
              </a:rPr>
            </a:br>
            <a:r>
              <a:rPr lang="pt-BR" dirty="0">
                <a:solidFill>
                  <a:srgbClr val="7030A0"/>
                </a:solidFill>
              </a:rPr>
              <a:t>Jannat Binta Alam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Campus Ambassador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 Young Engineers Society (YES)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E-mail: jannat.cse.ewu@gmail.com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2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838200" y="162369"/>
            <a:ext cx="10515600" cy="6264067"/>
          </a:xfrm>
        </p:spPr>
        <p:txBody>
          <a:bodyPr/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C#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mtClean="0"/>
              <a:t>Day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Lecture7: Loops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8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656"/>
          </a:xfrm>
        </p:spPr>
        <p:txBody>
          <a:bodyPr/>
          <a:lstStyle/>
          <a:p>
            <a:pPr algn="ctr"/>
            <a:r>
              <a:rPr lang="en-US" b="1" dirty="0" smtClean="0"/>
              <a:t>Loops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782"/>
            <a:ext cx="10515600" cy="481818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init</a:t>
            </a:r>
            <a:r>
              <a:rPr lang="en-US" dirty="0" smtClean="0"/>
              <a:t>; condition; increment)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statement;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5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198"/>
          </a:xfrm>
        </p:spPr>
        <p:txBody>
          <a:bodyPr/>
          <a:lstStyle/>
          <a:p>
            <a:pPr algn="ctr"/>
            <a:r>
              <a:rPr lang="en-US" b="1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3323"/>
            <a:ext cx="10515600" cy="490364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5; </a:t>
            </a:r>
            <a:r>
              <a:rPr lang="en-US" dirty="0" err="1" smtClean="0"/>
              <a:t>i</a:t>
            </a:r>
            <a:r>
              <a:rPr lang="en-US" dirty="0" smtClean="0"/>
              <a:t>&lt;= 10;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Console.WriteLine</a:t>
            </a:r>
            <a:r>
              <a:rPr lang="en-US" dirty="0"/>
              <a:t>("Value </a:t>
            </a:r>
            <a:r>
              <a:rPr lang="en-US" dirty="0" smtClean="0"/>
              <a:t>of a is: {0}",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Console.ReadLine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3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1286"/>
          </a:xfrm>
        </p:spPr>
        <p:txBody>
          <a:bodyPr/>
          <a:lstStyle/>
          <a:p>
            <a:pPr algn="ctr"/>
            <a:r>
              <a:rPr lang="en-US" b="1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1690"/>
            <a:ext cx="10515600" cy="483527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while(condition)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statement;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34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740"/>
          </a:xfrm>
        </p:spPr>
        <p:txBody>
          <a:bodyPr/>
          <a:lstStyle/>
          <a:p>
            <a:pPr algn="ctr"/>
            <a:r>
              <a:rPr lang="en-US" b="1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50" y="1128045"/>
            <a:ext cx="10515600" cy="505746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10;</a:t>
            </a:r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hile(</a:t>
            </a:r>
            <a:r>
              <a:rPr lang="en-US" dirty="0" err="1" smtClean="0"/>
              <a:t>i</a:t>
            </a:r>
            <a:r>
              <a:rPr lang="en-US" dirty="0" smtClean="0"/>
              <a:t>&lt;20){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/>
              <a:t>("Value </a:t>
            </a:r>
            <a:r>
              <a:rPr lang="en-US" dirty="0" smtClean="0"/>
              <a:t>of i: {0</a:t>
            </a:r>
            <a:r>
              <a:rPr lang="en-US" dirty="0"/>
              <a:t>} ",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Console.ReadLine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5290"/>
          </a:xfrm>
        </p:spPr>
        <p:txBody>
          <a:bodyPr/>
          <a:lstStyle/>
          <a:p>
            <a:pPr algn="ctr"/>
            <a:r>
              <a:rPr lang="en-US" b="1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6411"/>
            <a:ext cx="10515600" cy="498055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statement;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hile(condition);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14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828"/>
          </a:xfrm>
        </p:spPr>
        <p:txBody>
          <a:bodyPr/>
          <a:lstStyle/>
          <a:p>
            <a:pPr algn="ctr"/>
            <a:r>
              <a:rPr lang="en-US" b="1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0954"/>
            <a:ext cx="10515600" cy="506600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10;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o{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/>
              <a:t>("Value </a:t>
            </a:r>
            <a:r>
              <a:rPr lang="en-US" dirty="0" smtClean="0"/>
              <a:t>of i: {0}",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pPr marL="0" indent="0">
              <a:buNone/>
            </a:pPr>
            <a:r>
              <a:rPr lang="en-US" dirty="0" smtClean="0"/>
              <a:t>     }</a:t>
            </a:r>
          </a:p>
          <a:p>
            <a:pPr marL="0" indent="0">
              <a:buNone/>
            </a:pPr>
            <a:r>
              <a:rPr lang="en-US" dirty="0" smtClean="0"/>
              <a:t>while(</a:t>
            </a:r>
            <a:r>
              <a:rPr lang="en-US" dirty="0" err="1" smtClean="0"/>
              <a:t>i</a:t>
            </a:r>
            <a:r>
              <a:rPr lang="en-US" dirty="0" smtClean="0"/>
              <a:t>&lt;20);</a:t>
            </a:r>
          </a:p>
          <a:p>
            <a:pPr marL="0" indent="0">
              <a:buNone/>
            </a:pPr>
            <a:r>
              <a:rPr lang="en-US" dirty="0" err="1" smtClean="0"/>
              <a:t>Console.ReadLine</a:t>
            </a:r>
            <a:r>
              <a:rPr lang="en-US" dirty="0" smtClean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84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195"/>
          </a:xfrm>
        </p:spPr>
        <p:txBody>
          <a:bodyPr/>
          <a:lstStyle/>
          <a:p>
            <a:pPr algn="ctr"/>
            <a:r>
              <a:rPr lang="en-US" b="1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7686"/>
            <a:ext cx="10515600" cy="492927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(type element in </a:t>
            </a:r>
            <a:r>
              <a:rPr lang="en-US" dirty="0" err="1" smtClean="0"/>
              <a:t>iterable</a:t>
            </a:r>
            <a:r>
              <a:rPr lang="en-US" dirty="0" smtClean="0"/>
              <a:t>-item)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statement;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82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124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Loops</vt:lpstr>
      <vt:lpstr>Loops</vt:lpstr>
      <vt:lpstr>Loops</vt:lpstr>
      <vt:lpstr>Loops</vt:lpstr>
      <vt:lpstr>Loops</vt:lpstr>
      <vt:lpstr>Loops</vt:lpstr>
      <vt:lpstr>Loops</vt:lpstr>
      <vt:lpstr>Loops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Jannat Binta Alam Ruma</dc:creator>
  <cp:lastModifiedBy>Jannat Binta Alam Ruma</cp:lastModifiedBy>
  <cp:revision>14</cp:revision>
  <dcterms:created xsi:type="dcterms:W3CDTF">2018-11-01T14:07:54Z</dcterms:created>
  <dcterms:modified xsi:type="dcterms:W3CDTF">2018-11-03T10:24:24Z</dcterms:modified>
</cp:coreProperties>
</file>