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CDA8-778C-4C68-AF68-D636924BB8A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D1F8-E370-4F69-92F6-4D58147B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8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CDA8-778C-4C68-AF68-D636924BB8A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D1F8-E370-4F69-92F6-4D58147B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7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CDA8-778C-4C68-AF68-D636924BB8A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D1F8-E370-4F69-92F6-4D58147B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CDA8-778C-4C68-AF68-D636924BB8A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D1F8-E370-4F69-92F6-4D58147B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CDA8-778C-4C68-AF68-D636924BB8A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D1F8-E370-4F69-92F6-4D58147B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7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CDA8-778C-4C68-AF68-D636924BB8A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D1F8-E370-4F69-92F6-4D58147B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CDA8-778C-4C68-AF68-D636924BB8A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D1F8-E370-4F69-92F6-4D58147B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CDA8-778C-4C68-AF68-D636924BB8A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D1F8-E370-4F69-92F6-4D58147B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CDA8-778C-4C68-AF68-D636924BB8A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D1F8-E370-4F69-92F6-4D58147B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CDA8-778C-4C68-AF68-D636924BB8A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D1F8-E370-4F69-92F6-4D58147B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CDA8-778C-4C68-AF68-D636924BB8A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D1F8-E370-4F69-92F6-4D58147B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CDA8-778C-4C68-AF68-D636924BB8A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D1F8-E370-4F69-92F6-4D58147B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2"/>
            <a:ext cx="12191999" cy="68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3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8744"/>
            <a:ext cx="10515600" cy="601623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Prepared 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8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162369"/>
            <a:ext cx="10515600" cy="6264067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C#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Day 2</a:t>
            </a:r>
            <a:br>
              <a:rPr lang="en-US" dirty="0" smtClean="0"/>
            </a:br>
            <a:r>
              <a:rPr lang="en-US" dirty="0" smtClean="0"/>
              <a:t>Lecture8: Method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6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Types </a:t>
            </a:r>
            <a:r>
              <a:rPr lang="en-US" b="1" dirty="0"/>
              <a:t>of </a:t>
            </a:r>
            <a:r>
              <a:rPr lang="en-US" b="1" dirty="0" smtClean="0"/>
              <a:t>method call:-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</a:t>
            </a:r>
            <a:r>
              <a:rPr lang="en-US" dirty="0" smtClean="0"/>
              <a:t>call </a:t>
            </a:r>
            <a:r>
              <a:rPr lang="en-US" dirty="0"/>
              <a:t>by value</a:t>
            </a:r>
          </a:p>
          <a:p>
            <a:r>
              <a:rPr lang="en-US" dirty="0"/>
              <a:t>            </a:t>
            </a:r>
            <a:r>
              <a:rPr lang="en-US" dirty="0" smtClean="0"/>
              <a:t>call </a:t>
            </a:r>
            <a:r>
              <a:rPr lang="en-US" dirty="0"/>
              <a:t>by reference(keyword ref)</a:t>
            </a:r>
          </a:p>
          <a:p>
            <a:r>
              <a:rPr lang="en-US" dirty="0"/>
              <a:t>            </a:t>
            </a:r>
            <a:r>
              <a:rPr lang="en-US" dirty="0" smtClean="0"/>
              <a:t>call </a:t>
            </a:r>
            <a:r>
              <a:rPr lang="en-US" dirty="0"/>
              <a:t>by output (keyword out)</a:t>
            </a:r>
          </a:p>
          <a:p>
            <a:r>
              <a:rPr lang="en-US" dirty="0"/>
              <a:t>            </a:t>
            </a:r>
            <a:r>
              <a:rPr lang="en-US" dirty="0" smtClean="0"/>
              <a:t>call </a:t>
            </a:r>
            <a:r>
              <a:rPr lang="en-US" dirty="0"/>
              <a:t>by </a:t>
            </a:r>
            <a:r>
              <a:rPr lang="en-US" dirty="0" err="1"/>
              <a:t>params</a:t>
            </a:r>
            <a:r>
              <a:rPr lang="en-US" dirty="0"/>
              <a:t> (keyword </a:t>
            </a:r>
            <a:r>
              <a:rPr lang="en-US" dirty="0" err="1"/>
              <a:t>params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19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callByValue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 ,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c = a + b;</a:t>
            </a:r>
          </a:p>
          <a:p>
            <a:pPr marL="0" indent="0">
              <a:buNone/>
            </a:pPr>
            <a:r>
              <a:rPr lang="en-US" dirty="0"/>
              <a:t>            a = 200;</a:t>
            </a:r>
          </a:p>
          <a:p>
            <a:pPr marL="0" indent="0">
              <a:buNone/>
            </a:pPr>
            <a:r>
              <a:rPr lang="en-US" dirty="0"/>
              <a:t>            return c;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} </a:t>
            </a:r>
          </a:p>
          <a:p>
            <a:pPr marL="0" indent="0">
              <a:buNone/>
            </a:pPr>
            <a:r>
              <a:rPr lang="en-US" dirty="0" smtClean="0"/>
              <a:t>static void Main()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10;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callByValue</a:t>
            </a:r>
            <a:r>
              <a:rPr lang="en-US" dirty="0"/>
              <a:t>(a,20));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(a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73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callByRef</a:t>
            </a:r>
            <a:r>
              <a:rPr lang="en-US" dirty="0" smtClean="0"/>
              <a:t>(ref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x </a:t>
            </a:r>
            <a:r>
              <a:rPr lang="en-US" dirty="0"/>
              <a:t>= </a:t>
            </a:r>
            <a:r>
              <a:rPr lang="en-US" dirty="0" smtClean="0"/>
              <a:t>100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void Main()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int</a:t>
            </a:r>
            <a:r>
              <a:rPr lang="en-US" dirty="0"/>
              <a:t> value = 10;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callByRef</a:t>
            </a:r>
            <a:r>
              <a:rPr lang="en-US" dirty="0"/>
              <a:t>(ref value);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(value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callByOut</a:t>
            </a:r>
            <a:r>
              <a:rPr lang="en-US" dirty="0"/>
              <a:t>(out </a:t>
            </a:r>
            <a:r>
              <a:rPr lang="en-US" dirty="0" err="1"/>
              <a:t>int</a:t>
            </a:r>
            <a:r>
              <a:rPr lang="en-US" dirty="0"/>
              <a:t> a, out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a = 10;</a:t>
            </a:r>
          </a:p>
          <a:p>
            <a:pPr marL="0" indent="0">
              <a:buNone/>
            </a:pPr>
            <a:r>
              <a:rPr lang="en-US" dirty="0"/>
              <a:t>            b = 20;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/>
              <a:t>static void Main()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outVar1;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outVar2;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callByOut</a:t>
            </a:r>
            <a:r>
              <a:rPr lang="en-US" dirty="0"/>
              <a:t>(out outVar1, out outVar2);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("call by out " +outVar1+" " +outVar2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7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833" y="185664"/>
            <a:ext cx="10515600" cy="874015"/>
          </a:xfrm>
        </p:spPr>
        <p:txBody>
          <a:bodyPr/>
          <a:lstStyle/>
          <a:p>
            <a:pPr algn="ctr"/>
            <a:r>
              <a:rPr lang="en-US" b="1" dirty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140"/>
            <a:ext cx="10515600" cy="52556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callByParams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ar1)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/>
              <a:t>int</a:t>
            </a:r>
            <a:r>
              <a:rPr lang="en-US" dirty="0"/>
              <a:t> x = a;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b in ar1)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x += b;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return x;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callByParams</a:t>
            </a:r>
            <a:r>
              <a:rPr lang="en-US" dirty="0" smtClean="0"/>
              <a:t>(10));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callByParams</a:t>
            </a:r>
            <a:r>
              <a:rPr lang="en-US" dirty="0"/>
              <a:t>(10,20));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callByParams</a:t>
            </a:r>
            <a:r>
              <a:rPr lang="en-US" dirty="0"/>
              <a:t>(10,20,30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5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69"/>
          </a:xfrm>
        </p:spPr>
        <p:txBody>
          <a:bodyPr/>
          <a:lstStyle/>
          <a:p>
            <a:pPr algn="ctr"/>
            <a:r>
              <a:rPr lang="en-US" b="1" dirty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968"/>
            <a:ext cx="10515600" cy="46899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area(</a:t>
            </a:r>
            <a:r>
              <a:rPr lang="en-US" dirty="0" err="1"/>
              <a:t>int</a:t>
            </a:r>
            <a:r>
              <a:rPr lang="en-US" dirty="0"/>
              <a:t> height,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width=10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return height * </a:t>
            </a:r>
            <a:r>
              <a:rPr lang="en-US" dirty="0" smtClean="0"/>
              <a:t>width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static void Main()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(area(width</a:t>
            </a:r>
            <a:r>
              <a:rPr lang="en-US" dirty="0"/>
              <a:t>: 20,height: 30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area(</a:t>
            </a:r>
            <a:r>
              <a:rPr lang="en-US" dirty="0" err="1"/>
              <a:t>int</a:t>
            </a:r>
            <a:r>
              <a:rPr lang="en-US" dirty="0"/>
              <a:t> height,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width=10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return height * </a:t>
            </a:r>
            <a:r>
              <a:rPr lang="en-US" dirty="0" smtClean="0"/>
              <a:t>width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(area(height: 20));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322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Method</vt:lpstr>
      <vt:lpstr>Method</vt:lpstr>
      <vt:lpstr>Method</vt:lpstr>
      <vt:lpstr>Method</vt:lpstr>
      <vt:lpstr>Method</vt:lpstr>
      <vt:lpstr>Method</vt:lpstr>
      <vt:lpstr>Method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Binta Alam Ruma</dc:creator>
  <cp:lastModifiedBy>Jannat Binta Alam Ruma</cp:lastModifiedBy>
  <cp:revision>12</cp:revision>
  <dcterms:created xsi:type="dcterms:W3CDTF">2018-10-26T02:51:44Z</dcterms:created>
  <dcterms:modified xsi:type="dcterms:W3CDTF">2018-11-03T10:24:40Z</dcterms:modified>
</cp:coreProperties>
</file>