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59" r:id="rId16"/>
    <p:sldId id="277" r:id="rId17"/>
    <p:sldId id="278" r:id="rId18"/>
    <p:sldId id="260" r:id="rId19"/>
    <p:sldId id="279" r:id="rId20"/>
    <p:sldId id="280" r:id="rId21"/>
    <p:sldId id="281" r:id="rId22"/>
    <p:sldId id="282" r:id="rId23"/>
    <p:sldId id="283" r:id="rId24"/>
    <p:sldId id="284" r:id="rId25"/>
    <p:sldId id="261" r:id="rId26"/>
    <p:sldId id="263" r:id="rId27"/>
    <p:sldId id="285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6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4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0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4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C9DB-7FBF-4F9F-883E-02785D5373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36F4-1780-476B-96F6-B33DDE8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8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2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Pre-increment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++a;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7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Pre-increment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5,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= ++a;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(b);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1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Post-increment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a++;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Post-increment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5,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 marL="0" indent="0">
              <a:buNone/>
            </a:pPr>
            <a:r>
              <a:rPr lang="en-US" dirty="0" smtClean="0"/>
              <a:t>b = a++;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(b);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4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u = 5; </a:t>
            </a:r>
            <a:r>
              <a:rPr lang="en-US" dirty="0" err="1"/>
              <a:t>int</a:t>
            </a:r>
            <a:r>
              <a:rPr lang="en-US" dirty="0"/>
              <a:t> v = 3;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pl-PL" dirty="0" smtClean="0"/>
              <a:t>nt </a:t>
            </a:r>
            <a:r>
              <a:rPr lang="pl-PL" dirty="0"/>
              <a:t>x = u++ + ++v + ++u</a:t>
            </a:r>
            <a:r>
              <a:rPr lang="pl-PL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8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&amp;&amp; </a:t>
            </a:r>
            <a:endParaRPr lang="en-US" dirty="0" smtClean="0"/>
          </a:p>
          <a:p>
            <a:r>
              <a:rPr lang="en-US" dirty="0" smtClean="0"/>
              <a:t>||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707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AND (&amp;&amp;)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res;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10, num1 = 20;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es = (</a:t>
            </a:r>
            <a:r>
              <a:rPr lang="en-US" dirty="0" err="1" smtClean="0"/>
              <a:t>num</a:t>
            </a:r>
            <a:r>
              <a:rPr lang="en-US" dirty="0" smtClean="0"/>
              <a:t> == num1) &amp;&amp; (</a:t>
            </a:r>
            <a:r>
              <a:rPr lang="en-US" dirty="0" err="1" smtClean="0"/>
              <a:t>num</a:t>
            </a:r>
            <a:r>
              <a:rPr lang="en-US" dirty="0" smtClean="0"/>
              <a:t>&gt;5);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(res);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4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OR (||)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res;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10, num1 = 20;</a:t>
            </a:r>
          </a:p>
          <a:p>
            <a:pPr marL="0" indent="0">
              <a:buNone/>
            </a:pPr>
            <a:r>
              <a:rPr lang="en-US" dirty="0"/>
              <a:t>res = (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/>
              <a:t>num1) </a:t>
            </a:r>
            <a:r>
              <a:rPr lang="en-US" dirty="0" smtClean="0"/>
              <a:t>|| 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&gt;5);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(res);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8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==</a:t>
            </a:r>
          </a:p>
          <a:p>
            <a:r>
              <a:rPr lang="en-US" dirty="0" smtClean="0"/>
              <a:t>!=</a:t>
            </a:r>
          </a:p>
          <a:p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endParaRPr lang="en-US" dirty="0" smtClean="0"/>
          </a:p>
          <a:p>
            <a:r>
              <a:rPr lang="en-US" dirty="0" smtClean="0"/>
              <a:t>&gt;=</a:t>
            </a:r>
          </a:p>
          <a:p>
            <a:r>
              <a:rPr lang="en-US" dirty="0" smtClean="0"/>
              <a:t>&lt;=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1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to (==)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res;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10, num1 = 20;</a:t>
            </a:r>
          </a:p>
          <a:p>
            <a:pPr marL="0" indent="0">
              <a:buNone/>
            </a:pPr>
            <a:r>
              <a:rPr lang="en-US" dirty="0"/>
              <a:t>res = (</a:t>
            </a:r>
            <a:r>
              <a:rPr lang="en-US" dirty="0" err="1"/>
              <a:t>num</a:t>
            </a:r>
            <a:r>
              <a:rPr lang="en-US" dirty="0"/>
              <a:t> == num1) 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 smtClean="0"/>
              <a:t>(“{0} == {1} returns {2}”, </a:t>
            </a:r>
            <a:r>
              <a:rPr lang="en-US" dirty="0" err="1" smtClean="0"/>
              <a:t>num</a:t>
            </a:r>
            <a:r>
              <a:rPr lang="en-US" dirty="0" smtClean="0"/>
              <a:t>, num1, res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2388"/>
            <a:ext cx="10515600" cy="5700045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C#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Day 1</a:t>
            </a:r>
            <a:br>
              <a:rPr lang="en-US" dirty="0" smtClean="0"/>
            </a:br>
            <a:r>
              <a:rPr lang="en-US" dirty="0" smtClean="0"/>
              <a:t>Lecture3: Operator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Equal </a:t>
            </a:r>
            <a:r>
              <a:rPr lang="en-US" dirty="0"/>
              <a:t>to </a:t>
            </a:r>
            <a:r>
              <a:rPr lang="en-US" dirty="0" smtClean="0"/>
              <a:t>(!=)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res;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10, num1 = 20;</a:t>
            </a:r>
          </a:p>
          <a:p>
            <a:pPr marL="0" indent="0">
              <a:buNone/>
            </a:pPr>
            <a:r>
              <a:rPr lang="en-US" dirty="0"/>
              <a:t>res = (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!= </a:t>
            </a:r>
            <a:r>
              <a:rPr lang="en-US" dirty="0"/>
              <a:t>num1) 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(“{0} </a:t>
            </a:r>
            <a:r>
              <a:rPr lang="en-US" dirty="0" smtClean="0"/>
              <a:t>!= </a:t>
            </a:r>
            <a:r>
              <a:rPr lang="en-US" dirty="0"/>
              <a:t>{1} returns {2}”, </a:t>
            </a:r>
            <a:r>
              <a:rPr lang="en-US" dirty="0" err="1"/>
              <a:t>num</a:t>
            </a:r>
            <a:r>
              <a:rPr lang="en-US" dirty="0"/>
              <a:t>, num1, res);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4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Greater than (&gt;)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res;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10, num1 = 20;</a:t>
            </a:r>
          </a:p>
          <a:p>
            <a:pPr marL="0" indent="0">
              <a:buNone/>
            </a:pPr>
            <a:r>
              <a:rPr lang="en-US" dirty="0"/>
              <a:t>res = (</a:t>
            </a:r>
            <a:r>
              <a:rPr lang="en-US" dirty="0" err="1"/>
              <a:t>num</a:t>
            </a:r>
            <a:r>
              <a:rPr lang="en-US" dirty="0"/>
              <a:t> &gt;</a:t>
            </a:r>
            <a:r>
              <a:rPr lang="en-US" dirty="0" smtClean="0"/>
              <a:t> </a:t>
            </a:r>
            <a:r>
              <a:rPr lang="en-US" dirty="0"/>
              <a:t>num1) 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(“{0} &gt;</a:t>
            </a:r>
            <a:r>
              <a:rPr lang="en-US" dirty="0" smtClean="0"/>
              <a:t> </a:t>
            </a:r>
            <a:r>
              <a:rPr lang="en-US" dirty="0"/>
              <a:t>{1} returns {2}”, </a:t>
            </a:r>
            <a:r>
              <a:rPr lang="en-US" dirty="0" err="1"/>
              <a:t>num</a:t>
            </a:r>
            <a:r>
              <a:rPr lang="en-US" dirty="0"/>
              <a:t>, num1, res);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4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(&lt;)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res;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10, num1 = 20;</a:t>
            </a:r>
          </a:p>
          <a:p>
            <a:pPr marL="0" indent="0">
              <a:buNone/>
            </a:pPr>
            <a:r>
              <a:rPr lang="en-US" dirty="0"/>
              <a:t>res = (</a:t>
            </a:r>
            <a:r>
              <a:rPr lang="en-US" dirty="0" err="1"/>
              <a:t>num</a:t>
            </a:r>
            <a:r>
              <a:rPr lang="en-US" dirty="0"/>
              <a:t> &lt;</a:t>
            </a:r>
            <a:r>
              <a:rPr lang="en-US" dirty="0" smtClean="0"/>
              <a:t> </a:t>
            </a:r>
            <a:r>
              <a:rPr lang="en-US" dirty="0"/>
              <a:t>num1) 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(“{0} &lt;</a:t>
            </a:r>
            <a:r>
              <a:rPr lang="en-US" dirty="0" smtClean="0"/>
              <a:t> </a:t>
            </a:r>
            <a:r>
              <a:rPr lang="en-US" dirty="0"/>
              <a:t>{1} returns {2}”, </a:t>
            </a:r>
            <a:r>
              <a:rPr lang="en-US" dirty="0" err="1"/>
              <a:t>num</a:t>
            </a:r>
            <a:r>
              <a:rPr lang="en-US" dirty="0"/>
              <a:t>, num1, res);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4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Greater than or Equal </a:t>
            </a:r>
            <a:r>
              <a:rPr lang="en-US" dirty="0"/>
              <a:t>to </a:t>
            </a:r>
            <a:r>
              <a:rPr lang="en-US" dirty="0" smtClean="0"/>
              <a:t>(&gt;=)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res;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10, num1 = 20;</a:t>
            </a:r>
          </a:p>
          <a:p>
            <a:pPr marL="0" indent="0">
              <a:buNone/>
            </a:pPr>
            <a:r>
              <a:rPr lang="en-US" dirty="0"/>
              <a:t>res = (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&gt;= </a:t>
            </a:r>
            <a:r>
              <a:rPr lang="en-US" dirty="0"/>
              <a:t>num1) 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(“{0} </a:t>
            </a:r>
            <a:r>
              <a:rPr lang="en-US" dirty="0" smtClean="0"/>
              <a:t>&gt;= </a:t>
            </a:r>
            <a:r>
              <a:rPr lang="en-US" dirty="0"/>
              <a:t>{1} returns {2}”, </a:t>
            </a:r>
            <a:r>
              <a:rPr lang="en-US" dirty="0" err="1"/>
              <a:t>num</a:t>
            </a:r>
            <a:r>
              <a:rPr lang="en-US" dirty="0"/>
              <a:t>, num1, res);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6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/>
              <a:t>than or Equal to </a:t>
            </a:r>
            <a:r>
              <a:rPr lang="en-US" dirty="0" smtClean="0"/>
              <a:t>(&lt;=)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res;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10, num1 = 20;</a:t>
            </a:r>
          </a:p>
          <a:p>
            <a:pPr marL="0" indent="0">
              <a:buNone/>
            </a:pPr>
            <a:r>
              <a:rPr lang="en-US" dirty="0"/>
              <a:t>res = (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&lt;= </a:t>
            </a:r>
            <a:r>
              <a:rPr lang="en-US" dirty="0"/>
              <a:t>num1) 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(“{0} </a:t>
            </a:r>
            <a:r>
              <a:rPr lang="en-US" dirty="0" smtClean="0"/>
              <a:t>&lt;= </a:t>
            </a:r>
            <a:r>
              <a:rPr lang="en-US" dirty="0"/>
              <a:t>{1} returns {2}”, </a:t>
            </a:r>
            <a:r>
              <a:rPr lang="en-US" dirty="0" err="1"/>
              <a:t>num</a:t>
            </a:r>
            <a:r>
              <a:rPr lang="en-US" dirty="0"/>
              <a:t>, num1, res);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52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Assignment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148"/>
            <a:ext cx="10515600" cy="50249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=</a:t>
            </a:r>
          </a:p>
          <a:p>
            <a:r>
              <a:rPr lang="en-US" dirty="0" smtClean="0"/>
              <a:t>+=</a:t>
            </a:r>
          </a:p>
          <a:p>
            <a:r>
              <a:rPr lang="en-US" dirty="0" smtClean="0"/>
              <a:t>-=</a:t>
            </a:r>
          </a:p>
          <a:p>
            <a:r>
              <a:rPr lang="en-US" dirty="0" smtClean="0"/>
              <a:t>*=</a:t>
            </a:r>
          </a:p>
          <a:p>
            <a:r>
              <a:rPr lang="en-US" dirty="0" smtClean="0"/>
              <a:t>/=</a:t>
            </a:r>
          </a:p>
          <a:p>
            <a:r>
              <a:rPr lang="en-US" dirty="0" smtClean="0"/>
              <a:t>%=</a:t>
            </a:r>
          </a:p>
          <a:p>
            <a:r>
              <a:rPr lang="en-US" dirty="0" smtClean="0"/>
              <a:t>&gt;&gt;=</a:t>
            </a:r>
          </a:p>
          <a:p>
            <a:r>
              <a:rPr lang="en-US" dirty="0" smtClean="0"/>
              <a:t>&lt;&lt;=</a:t>
            </a:r>
          </a:p>
          <a:p>
            <a:r>
              <a:rPr lang="en-US" dirty="0" smtClean="0"/>
              <a:t>&amp;=</a:t>
            </a:r>
          </a:p>
          <a:p>
            <a:r>
              <a:rPr lang="en-US" dirty="0"/>
              <a:t>^</a:t>
            </a:r>
            <a:r>
              <a:rPr lang="en-US" dirty="0" smtClean="0"/>
              <a:t>=</a:t>
            </a:r>
          </a:p>
          <a:p>
            <a:r>
              <a:rPr lang="en-US" dirty="0" smtClean="0"/>
              <a:t>|=</a:t>
            </a:r>
          </a:p>
        </p:txBody>
      </p:sp>
    </p:spTree>
    <p:extLst>
      <p:ext uri="{BB962C8B-B14F-4D97-AF65-F5344CB8AC3E}">
        <p14:creationId xmlns:p14="http://schemas.microsoft.com/office/powerpoint/2010/main" val="268018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AND Assignment Operator (+=)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smtClean="0"/>
              <a:t>10;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 </a:t>
            </a:r>
            <a:r>
              <a:rPr lang="en-US" dirty="0" smtClean="0"/>
              <a:t>+=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 smtClean="0"/>
              <a:t>(“Result of res = {0}”, res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3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Shift AND </a:t>
            </a:r>
            <a:r>
              <a:rPr lang="en-US" dirty="0"/>
              <a:t>Assignment Operator </a:t>
            </a:r>
            <a:r>
              <a:rPr lang="en-US" dirty="0" smtClean="0"/>
              <a:t>(&lt;&lt;=)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res;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res </a:t>
            </a:r>
            <a:r>
              <a:rPr lang="en-US" dirty="0" smtClean="0"/>
              <a:t>&lt;&lt;=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(“Result of res = {0}”, res);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2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604187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0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+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/</a:t>
            </a:r>
          </a:p>
          <a:p>
            <a:r>
              <a:rPr lang="en-US" dirty="0" smtClean="0"/>
              <a:t>%</a:t>
            </a:r>
          </a:p>
          <a:p>
            <a:r>
              <a:rPr lang="en-US" dirty="0" smtClean="0"/>
              <a:t>++</a:t>
            </a:r>
          </a:p>
          <a:p>
            <a:r>
              <a:rPr lang="en-US" dirty="0" smtClean="0"/>
              <a:t>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1, b = 2, c =3;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 = a + b * c;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e = d / c;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 = d % b;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(d);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smtClean="0"/>
              <a:t>(e);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(f);</a:t>
            </a:r>
          </a:p>
          <a:p>
            <a:pPr marL="0" indent="0">
              <a:buNone/>
            </a:pP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3439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419"/>
            <a:ext cx="10515600" cy="479254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a = a+ 5;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a += 5;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2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a = a- 5;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Or,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a -= 5;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129706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a = a * 5;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Or,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a *= 5;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a = a/ 5;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Or,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=5;</a:t>
            </a:r>
          </a:p>
          <a:p>
            <a:pPr marL="0" indent="0">
              <a:buNone/>
            </a:pPr>
            <a:r>
              <a:rPr lang="en-US" dirty="0" smtClean="0"/>
              <a:t>a /= 5;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2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699</Words>
  <Application>Microsoft Office PowerPoint</Application>
  <PresentationFormat>Widescreen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Arithmetic Operator</vt:lpstr>
      <vt:lpstr>Arithmetic Operator</vt:lpstr>
      <vt:lpstr>Arithmetic Operator</vt:lpstr>
      <vt:lpstr>Arithmetic Operator</vt:lpstr>
      <vt:lpstr>Arithmetic Operator</vt:lpstr>
      <vt:lpstr>Arithmetic Operator</vt:lpstr>
      <vt:lpstr>Arithmetic Operator</vt:lpstr>
      <vt:lpstr>Arithmetic Operator</vt:lpstr>
      <vt:lpstr>Arithmetic Operator</vt:lpstr>
      <vt:lpstr>Arithmetic Operator</vt:lpstr>
      <vt:lpstr>Arithmetic Operator</vt:lpstr>
      <vt:lpstr>Arithmetic Operator</vt:lpstr>
      <vt:lpstr>Logical Operator</vt:lpstr>
      <vt:lpstr>Logical Operator</vt:lpstr>
      <vt:lpstr>Logical Operator</vt:lpstr>
      <vt:lpstr>Relational Operator</vt:lpstr>
      <vt:lpstr>Relational Operator</vt:lpstr>
      <vt:lpstr>Relational Operator</vt:lpstr>
      <vt:lpstr>Relational Operator</vt:lpstr>
      <vt:lpstr>Relational Operator</vt:lpstr>
      <vt:lpstr>Relational Operator</vt:lpstr>
      <vt:lpstr>Relational Operator</vt:lpstr>
      <vt:lpstr>Assignment Operator</vt:lpstr>
      <vt:lpstr>Assignment Operator</vt:lpstr>
      <vt:lpstr>Assignment Operator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22</cp:revision>
  <dcterms:created xsi:type="dcterms:W3CDTF">2018-10-25T14:22:55Z</dcterms:created>
  <dcterms:modified xsi:type="dcterms:W3CDTF">2018-11-01T01:45:35Z</dcterms:modified>
</cp:coreProperties>
</file>