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3A58-7B7C-4EF0-8E7D-9CBACD5030F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3496-19D9-4DCF-9E2D-9DB954E7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sentences = </a:t>
            </a:r>
            <a:r>
              <a:rPr lang="en-US" dirty="0" smtClean="0"/>
              <a:t>"Hello World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string lower = </a:t>
            </a:r>
            <a:r>
              <a:rPr lang="en-US" dirty="0" err="1"/>
              <a:t>sentences.ToLower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string upper = </a:t>
            </a:r>
            <a:r>
              <a:rPr lang="en-US" dirty="0" err="1"/>
              <a:t>sentences.ToUpper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("Upper " + upper + " Lower " + lower);</a:t>
            </a:r>
          </a:p>
        </p:txBody>
      </p:sp>
    </p:spTree>
    <p:extLst>
      <p:ext uri="{BB962C8B-B14F-4D97-AF65-F5344CB8AC3E}">
        <p14:creationId xmlns:p14="http://schemas.microsoft.com/office/powerpoint/2010/main" val="42255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019"/>
          </a:xfrm>
        </p:spPr>
        <p:txBody>
          <a:bodyPr/>
          <a:lstStyle/>
          <a:p>
            <a:pPr algn="ctr"/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151"/>
            <a:ext cx="10515600" cy="465581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bd</a:t>
            </a:r>
            <a:r>
              <a:rPr lang="en-US" dirty="0"/>
              <a:t> = "I love my country very much";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bd.StartsWith</a:t>
            </a:r>
            <a:r>
              <a:rPr lang="en-US" dirty="0"/>
              <a:t>("I</a:t>
            </a:r>
            <a:r>
              <a:rPr lang="en-US" dirty="0" smtClean="0"/>
              <a:t>"));            	 	   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bd.EndsWith</a:t>
            </a:r>
            <a:r>
              <a:rPr lang="en-US" dirty="0"/>
              <a:t>("h</a:t>
            </a:r>
            <a:r>
              <a:rPr lang="en-US" dirty="0" smtClean="0"/>
              <a:t>"));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bd.Contains</a:t>
            </a:r>
            <a:r>
              <a:rPr lang="en-US" dirty="0"/>
              <a:t>("very"));</a:t>
            </a:r>
          </a:p>
        </p:txBody>
      </p:sp>
    </p:spTree>
    <p:extLst>
      <p:ext uri="{BB962C8B-B14F-4D97-AF65-F5344CB8AC3E}">
        <p14:creationId xmlns:p14="http://schemas.microsoft.com/office/powerpoint/2010/main" val="23718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832"/>
            <a:ext cx="10515600" cy="61615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8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714671"/>
            <a:ext cx="10515600" cy="563485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2</a:t>
            </a:r>
            <a:br>
              <a:rPr lang="en-US" dirty="0" smtClean="0"/>
            </a:br>
            <a:r>
              <a:rPr lang="en-US" dirty="0" smtClean="0"/>
              <a:t>Lecture10: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firstname</a:t>
            </a:r>
            <a:r>
              <a:rPr lang="en-US" dirty="0"/>
              <a:t> = "</a:t>
            </a:r>
            <a:r>
              <a:rPr lang="en-US" dirty="0" err="1"/>
              <a:t>Mushfiqur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lastname</a:t>
            </a:r>
            <a:r>
              <a:rPr lang="en-US" dirty="0"/>
              <a:t> = "Rahman";</a:t>
            </a:r>
          </a:p>
        </p:txBody>
      </p:sp>
    </p:spTree>
    <p:extLst>
      <p:ext uri="{BB962C8B-B14F-4D97-AF65-F5344CB8AC3E}">
        <p14:creationId xmlns:p14="http://schemas.microsoft.com/office/powerpoint/2010/main" val="259961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name = </a:t>
            </a:r>
            <a:r>
              <a:rPr lang="en-US" dirty="0" err="1"/>
              <a:t>firstname</a:t>
            </a:r>
            <a:r>
              <a:rPr lang="en-US" dirty="0"/>
              <a:t> +" "+ </a:t>
            </a:r>
            <a:r>
              <a:rPr lang="en-US" dirty="0" err="1"/>
              <a:t>lastname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176472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 err="1"/>
              <a:t>String.Concat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,"+",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fullname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36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("Hello {0}",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("how are you " +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 +" ? ");</a:t>
            </a:r>
          </a:p>
        </p:txBody>
      </p:sp>
    </p:spTree>
    <p:extLst>
      <p:ext uri="{BB962C8B-B14F-4D97-AF65-F5344CB8AC3E}">
        <p14:creationId xmlns:p14="http://schemas.microsoft.com/office/powerpoint/2010/main" val="32397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744"/>
          </a:xfrm>
        </p:spPr>
        <p:txBody>
          <a:bodyPr/>
          <a:lstStyle/>
          <a:p>
            <a:pPr algn="ctr"/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781"/>
            <a:ext cx="10515600" cy="481818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smtClean="0"/>
              <a:t>char</a:t>
            </a:r>
            <a:r>
              <a:rPr lang="it-IT" dirty="0"/>
              <a:t>[] letters = { 'H', 'E', 'L', 'L', 'O' };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st</a:t>
            </a:r>
            <a:r>
              <a:rPr lang="en-US" dirty="0"/>
              <a:t> = new string(letters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("Hello " + </a:t>
            </a:r>
            <a:r>
              <a:rPr lang="en-US" dirty="0" err="1"/>
              <a:t>st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37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char[] let = </a:t>
            </a:r>
            <a:r>
              <a:rPr lang="en-US" dirty="0" err="1"/>
              <a:t>st.ToCharArray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(char a in let)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11967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string[] words = { "how", "are", "you", "?" };</a:t>
            </a:r>
          </a:p>
          <a:p>
            <a:pPr marL="0" indent="0">
              <a:buNone/>
            </a:pPr>
            <a:r>
              <a:rPr lang="en-US" dirty="0"/>
              <a:t>            string sentence = </a:t>
            </a:r>
            <a:r>
              <a:rPr lang="en-US" dirty="0" err="1"/>
              <a:t>String.Join</a:t>
            </a:r>
            <a:r>
              <a:rPr lang="en-US" dirty="0"/>
              <a:t>(" ", words);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(sentence);</a:t>
            </a:r>
          </a:p>
        </p:txBody>
      </p:sp>
    </p:spTree>
    <p:extLst>
      <p:ext uri="{BB962C8B-B14F-4D97-AF65-F5344CB8AC3E}">
        <p14:creationId xmlns:p14="http://schemas.microsoft.com/office/powerpoint/2010/main" val="245048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236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9</cp:revision>
  <dcterms:created xsi:type="dcterms:W3CDTF">2018-10-26T02:47:14Z</dcterms:created>
  <dcterms:modified xsi:type="dcterms:W3CDTF">2018-11-03T10:24:55Z</dcterms:modified>
</cp:coreProperties>
</file>