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6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7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3EE2-2EA1-4637-B6EC-AC5946A6F1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5AD1-2456-4287-B6BB-BD254BD9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0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134"/>
            <a:ext cx="10515600" cy="5375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String1 = "123";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Int32.Parse(String1);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object </a:t>
            </a:r>
            <a:r>
              <a:rPr lang="en-US" dirty="0" err="1" smtClean="0"/>
              <a:t>obj</a:t>
            </a:r>
            <a:r>
              <a:rPr lang="en-US" dirty="0" smtClean="0"/>
              <a:t> = a;       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obj</a:t>
            </a:r>
            <a:r>
              <a:rPr lang="en-US" dirty="0" smtClean="0"/>
              <a:t>; </a:t>
            </a:r>
            <a:r>
              <a:rPr lang="en-US" sz="2900" dirty="0" smtClean="0"/>
              <a:t>	 	</a:t>
            </a:r>
          </a:p>
          <a:p>
            <a:pPr marL="457200" lvl="1" indent="0">
              <a:buNone/>
            </a:pPr>
            <a:r>
              <a:rPr lang="en-US" sz="2900" dirty="0" smtClean="0"/>
              <a:t>         </a:t>
            </a:r>
            <a:r>
              <a:rPr lang="en-US" sz="2900" dirty="0" err="1" smtClean="0"/>
              <a:t>Console.WriteLine</a:t>
            </a:r>
            <a:r>
              <a:rPr lang="en-US" sz="2900" dirty="0" smtClean="0"/>
              <a:t>(r);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57"/>
            <a:ext cx="10515600" cy="61358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465"/>
            <a:ext cx="10515600" cy="5903498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Lecture5: Type Casting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8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782"/>
            <a:ext cx="10515600" cy="48181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using System;</a:t>
            </a:r>
          </a:p>
          <a:p>
            <a:pPr marL="0" indent="0">
              <a:buNone/>
            </a:pP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namespace </a:t>
            </a:r>
            <a:r>
              <a:rPr lang="en-US" sz="3300" dirty="0" err="1" smtClean="0"/>
              <a:t>dataType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{</a:t>
            </a:r>
          </a:p>
          <a:p>
            <a:pPr marL="0" indent="0">
              <a:buNone/>
            </a:pPr>
            <a:r>
              <a:rPr lang="en-US" sz="3300" dirty="0" smtClean="0"/>
              <a:t>    class Program</a:t>
            </a:r>
          </a:p>
          <a:p>
            <a:pPr marL="0" indent="0">
              <a:buNone/>
            </a:pPr>
            <a:r>
              <a:rPr lang="en-US" sz="3300" dirty="0" smtClean="0"/>
              <a:t>    {</a:t>
            </a:r>
          </a:p>
          <a:p>
            <a:pPr marL="0" indent="0">
              <a:buNone/>
            </a:pPr>
            <a:r>
              <a:rPr lang="en-US" sz="3300" dirty="0" smtClean="0"/>
              <a:t>        static void Main(string[] </a:t>
            </a:r>
            <a:r>
              <a:rPr lang="en-US" sz="3300" dirty="0" err="1" smtClean="0"/>
              <a:t>args</a:t>
            </a:r>
            <a:r>
              <a:rPr lang="en-US" sz="3300" dirty="0" smtClean="0"/>
              <a:t>)</a:t>
            </a:r>
          </a:p>
          <a:p>
            <a:pPr marL="0" indent="0">
              <a:buNone/>
            </a:pPr>
            <a:r>
              <a:rPr lang="en-US" sz="3300" dirty="0" smtClean="0"/>
              <a:t>        {</a:t>
            </a:r>
          </a:p>
          <a:p>
            <a:pPr marL="457200" lvl="1" indent="0">
              <a:buNone/>
            </a:pPr>
            <a:r>
              <a:rPr lang="en-US" sz="3300" dirty="0" smtClean="0"/>
              <a:t>	</a:t>
            </a:r>
            <a:r>
              <a:rPr lang="en-US" sz="3300" dirty="0" err="1" smtClean="0"/>
              <a:t>int</a:t>
            </a:r>
            <a:r>
              <a:rPr lang="en-US" sz="3300" dirty="0" smtClean="0"/>
              <a:t> a </a:t>
            </a:r>
            <a:r>
              <a:rPr lang="en-US" sz="3300" dirty="0"/>
              <a:t>= 1;</a:t>
            </a:r>
          </a:p>
          <a:p>
            <a:pPr marL="0" indent="0">
              <a:buNone/>
            </a:pPr>
            <a:r>
              <a:rPr lang="en-US" sz="3300" dirty="0"/>
              <a:t>           </a:t>
            </a:r>
            <a:r>
              <a:rPr lang="en-US" sz="3300" dirty="0" smtClean="0"/>
              <a:t>	</a:t>
            </a:r>
            <a:r>
              <a:rPr lang="en-US" sz="3300" dirty="0" err="1" smtClean="0"/>
              <a:t>int</a:t>
            </a:r>
            <a:r>
              <a:rPr lang="en-US" sz="3300" dirty="0" smtClean="0"/>
              <a:t> b </a:t>
            </a:r>
            <a:r>
              <a:rPr lang="en-US" sz="3300" dirty="0"/>
              <a:t>= 2;</a:t>
            </a:r>
          </a:p>
          <a:p>
            <a:pPr marL="0" indent="0">
              <a:buNone/>
            </a:pPr>
            <a:r>
              <a:rPr lang="en-US" sz="3300" dirty="0"/>
              <a:t>          </a:t>
            </a:r>
            <a:r>
              <a:rPr lang="en-US" sz="3300" dirty="0" smtClean="0"/>
              <a:t>	short result </a:t>
            </a:r>
            <a:r>
              <a:rPr lang="en-US" sz="3300" dirty="0"/>
              <a:t>= (short) </a:t>
            </a:r>
            <a:r>
              <a:rPr lang="en-US" sz="3300" dirty="0" smtClean="0"/>
              <a:t>(a </a:t>
            </a:r>
            <a:r>
              <a:rPr lang="en-US" sz="3300" dirty="0"/>
              <a:t>+ </a:t>
            </a:r>
            <a:r>
              <a:rPr lang="en-US" sz="3300" dirty="0" smtClean="0"/>
              <a:t>b);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            </a:t>
            </a:r>
            <a:r>
              <a:rPr lang="en-US" sz="3300" dirty="0" smtClean="0"/>
              <a:t>	</a:t>
            </a:r>
            <a:r>
              <a:rPr lang="en-US" sz="3300" dirty="0" err="1" smtClean="0"/>
              <a:t>Console.WriteLine</a:t>
            </a:r>
            <a:r>
              <a:rPr lang="en-US" sz="3300" dirty="0" smtClean="0"/>
              <a:t>(result);</a:t>
            </a:r>
          </a:p>
          <a:p>
            <a:pPr marL="0" indent="0">
              <a:buNone/>
            </a:pPr>
            <a:r>
              <a:rPr lang="en-US" sz="3300" dirty="0"/>
              <a:t>	</a:t>
            </a:r>
            <a:r>
              <a:rPr lang="en-US" sz="3300" dirty="0" err="1" smtClean="0"/>
              <a:t>Console.Read</a:t>
            </a:r>
            <a:r>
              <a:rPr lang="en-US" sz="3300" dirty="0" smtClean="0"/>
              <a:t>();</a:t>
            </a:r>
          </a:p>
          <a:p>
            <a:pPr marL="0" indent="0">
              <a:buNone/>
            </a:pPr>
            <a:r>
              <a:rPr lang="en-US" sz="3300" dirty="0" smtClean="0"/>
              <a:t>         }</a:t>
            </a:r>
          </a:p>
          <a:p>
            <a:pPr marL="0" indent="0">
              <a:buNone/>
            </a:pPr>
            <a:r>
              <a:rPr lang="en-US" sz="3300" dirty="0" smtClean="0"/>
              <a:t>     }</a:t>
            </a:r>
          </a:p>
          <a:p>
            <a:pPr marL="0" indent="0">
              <a:buNone/>
            </a:pPr>
            <a:r>
              <a:rPr lang="en-US" sz="3300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50078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string </a:t>
            </a:r>
            <a:r>
              <a:rPr lang="en-US" sz="2900" dirty="0"/>
              <a:t>String1 = "123";</a:t>
            </a:r>
            <a:endParaRPr lang="en-US" sz="2900" dirty="0" smtClean="0"/>
          </a:p>
          <a:p>
            <a:pPr marL="0" indent="0">
              <a:buNone/>
            </a:pPr>
            <a:r>
              <a:rPr lang="en-US" dirty="0" smtClean="0"/>
              <a:t>        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Int32.Parse(String1);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47"/>
            <a:ext cx="10515600" cy="51616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string String1 = "123";	</a:t>
            </a:r>
          </a:p>
          <a:p>
            <a:pPr marL="0" indent="0">
              <a:buNone/>
            </a:pPr>
            <a:r>
              <a:rPr lang="en-US" sz="2900" dirty="0" smtClean="0"/>
              <a:t>	string String2 = "321"; 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 smtClean="0"/>
              <a:t> c = Int32.Parse(String1) + Int32.Parse (String2); </a:t>
            </a:r>
          </a:p>
          <a:p>
            <a:pPr marL="0" indent="0">
              <a:buNone/>
            </a:pPr>
            <a:r>
              <a:rPr lang="en-US" dirty="0" smtClean="0"/>
              <a:t>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7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string </a:t>
            </a:r>
            <a:r>
              <a:rPr lang="en-US" sz="2900" dirty="0"/>
              <a:t>S</a:t>
            </a:r>
            <a:r>
              <a:rPr lang="en-US" sz="2900" dirty="0" smtClean="0"/>
              <a:t>tring2 = "321"; 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= </a:t>
            </a:r>
            <a:r>
              <a:rPr lang="en-US" dirty="0" smtClean="0"/>
              <a:t>Convert.ToInt32(String2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(b);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50932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String1 = "123";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sz="2900" dirty="0" smtClean="0"/>
              <a:t>	string String2 = "321"; 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smtClean="0"/>
              <a:t>Convert.ToInt32 (String1</a:t>
            </a:r>
            <a:r>
              <a:rPr lang="en-US" dirty="0"/>
              <a:t>) + </a:t>
            </a:r>
            <a:r>
              <a:rPr lang="en-US" dirty="0" smtClean="0"/>
              <a:t>Convert.ToInt32(String2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046"/>
            <a:ext cx="10515600" cy="54522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string String1 = "123";	</a:t>
            </a:r>
          </a:p>
          <a:p>
            <a:pPr marL="0" indent="0">
              <a:buNone/>
            </a:pPr>
            <a:r>
              <a:rPr lang="en-US" sz="2900" dirty="0" smtClean="0"/>
              <a:t>	string String2 = "321"; 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 smtClean="0"/>
              <a:t> c = Int32.Parse.ToInt32 (String1) + Convert.ToInt32(String2); </a:t>
            </a:r>
          </a:p>
          <a:p>
            <a:pPr marL="0" indent="0">
              <a:buNone/>
            </a:pPr>
            <a:r>
              <a:rPr lang="en-US" dirty="0" smtClean="0"/>
              <a:t>            	</a:t>
            </a:r>
            <a:r>
              <a:rPr lang="en-US" dirty="0" err="1" smtClean="0"/>
              <a:t>Console.WriteLine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pPr algn="ctr"/>
            <a:r>
              <a:rPr lang="en-US" b="1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53480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	double d = 123.998;</a:t>
            </a:r>
          </a:p>
          <a:p>
            <a:pPr marL="457200" lvl="1" indent="0">
              <a:buNone/>
            </a:pPr>
            <a:r>
              <a:rPr lang="en-US" sz="2900" dirty="0" smtClean="0"/>
              <a:t>	</a:t>
            </a:r>
            <a:r>
              <a:rPr lang="en-US" sz="2900" dirty="0" err="1"/>
              <a:t>int</a:t>
            </a:r>
            <a:r>
              <a:rPr lang="en-US" sz="2900" dirty="0"/>
              <a:t> e = (</a:t>
            </a:r>
            <a:r>
              <a:rPr lang="en-US" sz="2900" dirty="0" err="1"/>
              <a:t>int</a:t>
            </a:r>
            <a:r>
              <a:rPr lang="en-US" sz="2900" dirty="0"/>
              <a:t>)d</a:t>
            </a:r>
            <a:r>
              <a:rPr lang="en-US" sz="2900" dirty="0" smtClean="0"/>
              <a:t>;	 	</a:t>
            </a:r>
          </a:p>
          <a:p>
            <a:pPr marL="457200" lvl="1" indent="0">
              <a:buNone/>
            </a:pPr>
            <a:r>
              <a:rPr lang="en-US" sz="2900" dirty="0" smtClean="0"/>
              <a:t>       </a:t>
            </a:r>
            <a:r>
              <a:rPr lang="en-US" sz="2900" dirty="0" err="1" smtClean="0"/>
              <a:t>Console.WriteLine</a:t>
            </a:r>
            <a:r>
              <a:rPr lang="en-US" sz="2900" dirty="0" smtClean="0"/>
              <a:t>(e);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201</Words>
  <Application>Microsoft Office PowerPoint</Application>
  <PresentationFormat>Widescreen</PresentationFormat>
  <Paragraphs>205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20</cp:revision>
  <dcterms:created xsi:type="dcterms:W3CDTF">2018-10-25T13:08:28Z</dcterms:created>
  <dcterms:modified xsi:type="dcterms:W3CDTF">2018-11-01T01:46:57Z</dcterms:modified>
</cp:coreProperties>
</file>