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8" r:id="rId10"/>
    <p:sldId id="269" r:id="rId11"/>
    <p:sldId id="264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1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2A35-91FA-4B03-95B6-97167EAC76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9E6A-D121-4FAF-8187-4D045137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text = "Hello Universe!";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(text);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781"/>
            <a:ext cx="10515600" cy="48181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(j);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What will be the output?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82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(j);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What will be the output?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06"/>
            <a:ext cx="10515600" cy="63067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 smtClean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0070C0"/>
                </a:solidFill>
              </a:rPr>
              <a:t>Prepared by-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 smtClean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564"/>
            <a:ext cx="10515600" cy="5794049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Lecture2: Variable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&lt;data type&gt; &lt;variable name&gt;;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float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char alp;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value;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string text;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2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&lt;data type&gt; &lt;variable name&gt; = &lt;value&gt; ;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6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 = 10;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(number);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num</a:t>
            </a:r>
            <a:r>
              <a:rPr lang="en-US" dirty="0" smtClean="0"/>
              <a:t> = 10.06f;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2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alp = 'A';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(alp);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value = true;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(value);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3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171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Variable Declaration</vt:lpstr>
      <vt:lpstr>Variable Declaration</vt:lpstr>
      <vt:lpstr>Variable Initialization</vt:lpstr>
      <vt:lpstr>Variable Initialization</vt:lpstr>
      <vt:lpstr>Variable Initialization</vt:lpstr>
      <vt:lpstr>Variable Initialization</vt:lpstr>
      <vt:lpstr>Variable Initialization</vt:lpstr>
      <vt:lpstr>Variable Initialization</vt:lpstr>
      <vt:lpstr>Variable </vt:lpstr>
      <vt:lpstr>Variable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21</cp:revision>
  <dcterms:created xsi:type="dcterms:W3CDTF">2018-10-25T14:21:15Z</dcterms:created>
  <dcterms:modified xsi:type="dcterms:W3CDTF">2018-11-01T09:42:58Z</dcterms:modified>
</cp:coreProperties>
</file>