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B14E-D692-4331-B2B5-603F517555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95F7-F01D-4C1B-BA84-D6FCA94D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6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023"/>
          </a:xfrm>
        </p:spPr>
        <p:txBody>
          <a:bodyPr/>
          <a:lstStyle/>
          <a:p>
            <a:pPr algn="ctr"/>
            <a:r>
              <a:rPr lang="en-US" b="1" dirty="0" smtClean="0"/>
              <a:t>Windows Form </a:t>
            </a:r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Let's design a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87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571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102"/>
          </a:xfrm>
        </p:spPr>
        <p:txBody>
          <a:bodyPr/>
          <a:lstStyle/>
          <a:p>
            <a:pPr algn="ctr"/>
            <a:r>
              <a:rPr lang="en-US" b="1" dirty="0"/>
              <a:t>Windows Form </a:t>
            </a:r>
            <a:r>
              <a:rPr lang="en-US" b="1" dirty="0" smtClean="0"/>
              <a:t>Design: Make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some code to generate a PDF.</a:t>
            </a:r>
          </a:p>
          <a:p>
            <a:endParaRPr lang="en-US" dirty="0"/>
          </a:p>
          <a:p>
            <a:r>
              <a:rPr lang="en-US" dirty="0" smtClean="0"/>
              <a:t>Hint:</a:t>
            </a:r>
          </a:p>
          <a:p>
            <a:pPr>
              <a:buFontTx/>
              <a:buChar char="-"/>
            </a:pPr>
            <a:r>
              <a:rPr lang="en-US" dirty="0" smtClean="0"/>
              <a:t>First design a form </a:t>
            </a:r>
          </a:p>
          <a:p>
            <a:pPr>
              <a:buFontTx/>
              <a:buChar char="-"/>
            </a:pPr>
            <a:r>
              <a:rPr lang="en-US" dirty="0" smtClean="0"/>
              <a:t>Use some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pPr algn="ctr"/>
            <a:r>
              <a:rPr lang="en-US" b="1" dirty="0"/>
              <a:t>Windows Form Design: Make PDF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118" b="3738"/>
          <a:stretch/>
        </p:blipFill>
        <p:spPr>
          <a:xfrm>
            <a:off x="1119499" y="1392964"/>
            <a:ext cx="10502782" cy="5199018"/>
          </a:xfrm>
        </p:spPr>
      </p:pic>
    </p:spTree>
    <p:extLst>
      <p:ext uri="{BB962C8B-B14F-4D97-AF65-F5344CB8AC3E}">
        <p14:creationId xmlns:p14="http://schemas.microsoft.com/office/powerpoint/2010/main" val="2800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294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Windows Form Design: Make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5" y="803305"/>
            <a:ext cx="11793195" cy="5836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System.IO;</a:t>
            </a:r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iTextSharp.text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using iTextSharp.text.pdf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private void button1_Click(object sender, </a:t>
            </a:r>
            <a:r>
              <a:rPr lang="en-US" sz="2400" dirty="0" err="1"/>
              <a:t>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{  </a:t>
            </a:r>
            <a:r>
              <a:rPr lang="en-US" sz="2400" dirty="0"/>
              <a:t>Document doc = new Document(</a:t>
            </a:r>
            <a:r>
              <a:rPr lang="en-US" sz="2400" dirty="0" err="1"/>
              <a:t>iTextSharp.text.PageSize.LETTER</a:t>
            </a:r>
            <a:r>
              <a:rPr lang="en-US" sz="2400" dirty="0"/>
              <a:t>, 25, 25, 30, 20);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PdfWriter</a:t>
            </a:r>
            <a:r>
              <a:rPr lang="en-US" sz="2400" dirty="0"/>
              <a:t> </a:t>
            </a:r>
            <a:r>
              <a:rPr lang="en-US" sz="2400" dirty="0" err="1"/>
              <a:t>myPDF</a:t>
            </a:r>
            <a:r>
              <a:rPr lang="en-US" sz="2400" dirty="0"/>
              <a:t> = </a:t>
            </a:r>
            <a:r>
              <a:rPr lang="en-US" sz="2400" dirty="0" err="1"/>
              <a:t>PdfWriter.GetInstance</a:t>
            </a:r>
            <a:r>
              <a:rPr lang="en-US" sz="2400" dirty="0"/>
              <a:t>(doc, new </a:t>
            </a:r>
            <a:r>
              <a:rPr lang="en-US" sz="2400" dirty="0" err="1"/>
              <a:t>FileStream</a:t>
            </a:r>
            <a:r>
              <a:rPr lang="en-US" sz="2400" dirty="0"/>
              <a:t>(textBox1.Text.ToString() </a:t>
            </a:r>
            <a:r>
              <a:rPr lang="en-US" sz="2400" dirty="0" smtClean="0"/>
              <a:t>			        + </a:t>
            </a:r>
            <a:r>
              <a:rPr lang="en-US" sz="2400" dirty="0"/>
              <a:t>".pdf", </a:t>
            </a:r>
            <a:r>
              <a:rPr lang="en-US" sz="2400" dirty="0" err="1"/>
              <a:t>FileMode.Create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          Paragraph </a:t>
            </a:r>
            <a:r>
              <a:rPr lang="en-US" sz="2400" dirty="0" err="1"/>
              <a:t>pri</a:t>
            </a:r>
            <a:r>
              <a:rPr lang="en-US" sz="2400" dirty="0"/>
              <a:t> = new Paragraph(textBox2.Text.ToString());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doc.Open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doc.Add</a:t>
            </a:r>
            <a:r>
              <a:rPr lang="en-US" sz="2400" dirty="0"/>
              <a:t>(</a:t>
            </a:r>
            <a:r>
              <a:rPr lang="en-US" sz="2400" dirty="0" err="1"/>
              <a:t>pri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doc.Close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MessageBox.Show</a:t>
            </a:r>
            <a:r>
              <a:rPr lang="en-US" sz="2400" dirty="0"/>
              <a:t>("Saved");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53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Lecture12: Form Design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MessageBox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</a:t>
            </a:r>
            <a:r>
              <a:rPr lang="en-US" dirty="0" err="1" smtClean="0">
                <a:latin typeface="Calibri" pitchFamily="34" charset="0"/>
              </a:rPr>
              <a:t>System.Text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</a:t>
            </a:r>
            <a:r>
              <a:rPr lang="en-US" dirty="0" err="1" smtClean="0">
                <a:latin typeface="Calibri" pitchFamily="34" charset="0"/>
              </a:rPr>
              <a:t>System.Windows.Forms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public class </a:t>
            </a:r>
            <a:r>
              <a:rPr lang="en-US" dirty="0" err="1" smtClean="0">
                <a:latin typeface="Calibri" pitchFamily="34" charset="0"/>
              </a:rPr>
              <a:t>HelloWorld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public static void Main()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    </a:t>
            </a:r>
            <a:r>
              <a:rPr lang="en-US" dirty="0" err="1" smtClean="0">
                <a:latin typeface="Calibri" pitchFamily="34" charset="0"/>
              </a:rPr>
              <a:t>MessageBox.Show</a:t>
            </a:r>
            <a:r>
              <a:rPr lang="en-US" dirty="0" smtClean="0">
                <a:latin typeface="Calibri" pitchFamily="34" charset="0"/>
              </a:rPr>
              <a:t>("Hello World!");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text1.Text </a:t>
            </a:r>
            <a:r>
              <a:rPr lang="en-US" dirty="0"/>
              <a:t>= textBox1.Text.ToString();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text2.Text </a:t>
            </a:r>
            <a:r>
              <a:rPr lang="en-US" dirty="0"/>
              <a:t>= textBox2.Text.ToString();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("You've successfully logged </a:t>
            </a:r>
            <a:r>
              <a:rPr lang="en-US" dirty="0" err="1"/>
              <a:t>in.","Log</a:t>
            </a:r>
            <a:r>
              <a:rPr lang="en-US" dirty="0"/>
              <a:t> in");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515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90"/>
          </a:xfrm>
        </p:spPr>
        <p:txBody>
          <a:bodyPr/>
          <a:lstStyle/>
          <a:p>
            <a:pPr algn="ctr"/>
            <a:r>
              <a:rPr lang="en-US" b="1" dirty="0"/>
              <a:t>Form Design: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864"/>
            <a:ext cx="10515600" cy="53069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label1.Text = </a:t>
            </a:r>
            <a:r>
              <a:rPr lang="en-US" dirty="0" smtClean="0"/>
              <a:t>label1.Text.ToString().</a:t>
            </a:r>
            <a:r>
              <a:rPr lang="en-US" dirty="0"/>
              <a:t>ToUpper();</a:t>
            </a:r>
          </a:p>
          <a:p>
            <a:pPr marL="0" indent="0">
              <a:buNone/>
            </a:pPr>
            <a:r>
              <a:rPr lang="en-US" dirty="0"/>
              <a:t>            label2.Text = </a:t>
            </a:r>
            <a:r>
              <a:rPr lang="en-US" dirty="0" smtClean="0"/>
              <a:t>label2.Text.ToString().</a:t>
            </a:r>
            <a:r>
              <a:rPr lang="en-US" dirty="0"/>
              <a:t>ToLower();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("You've successfully logged </a:t>
            </a:r>
            <a:r>
              <a:rPr lang="en-US" dirty="0" err="1"/>
              <a:t>in.","Log</a:t>
            </a:r>
            <a:r>
              <a:rPr lang="en-US" dirty="0"/>
              <a:t> in");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Form Design: </a:t>
            </a:r>
            <a:r>
              <a:rPr lang="en-US" b="1" dirty="0" err="1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53753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checkBox1_CheckedChanged(object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if(checkBox1.Checked)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textBox2.UseSystemPasswordChar </a:t>
            </a:r>
            <a:r>
              <a:rPr lang="en-US" dirty="0"/>
              <a:t>= false;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textBox2.UseSystemPasswordChar </a:t>
            </a:r>
            <a:r>
              <a:rPr lang="en-US" dirty="0"/>
              <a:t>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8592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24"/>
          </a:xfrm>
        </p:spPr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243"/>
            <a:ext cx="10515600" cy="4982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private void button1_Click(object sender, </a:t>
            </a:r>
            <a:r>
              <a:rPr lang="en-US" sz="1800" dirty="0" err="1"/>
              <a:t>EventArgs</a:t>
            </a:r>
            <a:r>
              <a:rPr lang="en-US" sz="1800" dirty="0"/>
              <a:t> e)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textBox1.Text = textBox1.Text.ToString();</a:t>
            </a:r>
          </a:p>
          <a:p>
            <a:pPr marL="0" indent="0">
              <a:buNone/>
            </a:pPr>
            <a:r>
              <a:rPr lang="en-US" sz="1800" dirty="0"/>
              <a:t>            textBox2.Text = textBox2.Text.ToString();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/>
              <a:t>MessageBox.Show</a:t>
            </a:r>
            <a:r>
              <a:rPr lang="en-US" sz="1800" dirty="0"/>
              <a:t>("You've successfully logged </a:t>
            </a:r>
            <a:r>
              <a:rPr lang="en-US" sz="1800" dirty="0" err="1"/>
              <a:t>in.","Log</a:t>
            </a:r>
            <a:r>
              <a:rPr lang="en-US" sz="1800" dirty="0"/>
              <a:t> in");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private void checkBox1_CheckedChanged(object sender, </a:t>
            </a:r>
            <a:r>
              <a:rPr lang="en-US" sz="1800" dirty="0" err="1"/>
              <a:t>EventArgs</a:t>
            </a:r>
            <a:r>
              <a:rPr lang="en-US" sz="1800" dirty="0"/>
              <a:t> e)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if (checkBox1.Checked)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       textBox2.UseSystemPasswordChar </a:t>
            </a:r>
            <a:r>
              <a:rPr lang="en-US" sz="1800" dirty="0"/>
              <a:t>= </a:t>
            </a:r>
            <a:r>
              <a:rPr lang="en-US" sz="1800" dirty="0" smtClean="0"/>
              <a:t>false;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else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{	 </a:t>
            </a:r>
            <a:r>
              <a:rPr lang="en-US" sz="1800" dirty="0"/>
              <a:t>textBox2.UseSystemPasswordChar = </a:t>
            </a:r>
            <a:r>
              <a:rPr lang="en-US" sz="1800" dirty="0" smtClean="0"/>
              <a:t>true;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169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string radio="radio";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radioButton1_CheckedChanged(object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radio = "Button1";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void radioButton2_CheckedChanged(object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radio = "Button2";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388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PictureBox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pictureBox1_Click(object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pictureBox1.SizeMode.GetType();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1007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374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Form Design: MessageBox</vt:lpstr>
      <vt:lpstr>Form Design: TextBox</vt:lpstr>
      <vt:lpstr>Form Design: Label</vt:lpstr>
      <vt:lpstr>Form Design: CheckBox</vt:lpstr>
      <vt:lpstr>Form Design: CheckBox</vt:lpstr>
      <vt:lpstr>Form Design: RadioButton</vt:lpstr>
      <vt:lpstr>Form Design: PictureBox</vt:lpstr>
      <vt:lpstr>Windows Form Design</vt:lpstr>
      <vt:lpstr>PowerPoint Presentation</vt:lpstr>
      <vt:lpstr>PowerPoint Presentation</vt:lpstr>
      <vt:lpstr>Windows Form Design: Make PDF</vt:lpstr>
      <vt:lpstr>Windows Form Design: Make PDF</vt:lpstr>
      <vt:lpstr>Windows Form Design: Make PDF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17</cp:revision>
  <dcterms:created xsi:type="dcterms:W3CDTF">2018-11-01T23:46:30Z</dcterms:created>
  <dcterms:modified xsi:type="dcterms:W3CDTF">2018-11-03T10:25:12Z</dcterms:modified>
</cp:coreProperties>
</file>