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4" r:id="rId3"/>
    <p:sldId id="275" r:id="rId4"/>
    <p:sldId id="277" r:id="rId5"/>
    <p:sldId id="276" r:id="rId6"/>
    <p:sldId id="262" r:id="rId7"/>
    <p:sldId id="263" r:id="rId8"/>
    <p:sldId id="257" r:id="rId9"/>
    <p:sldId id="279" r:id="rId10"/>
    <p:sldId id="278" r:id="rId11"/>
    <p:sldId id="264" r:id="rId12"/>
    <p:sldId id="273"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891" autoAdjust="0"/>
  </p:normalViewPr>
  <p:slideViewPr>
    <p:cSldViewPr snapToGrid="0">
      <p:cViewPr>
        <p:scale>
          <a:sx n="70" d="100"/>
          <a:sy n="70" d="100"/>
        </p:scale>
        <p:origin x="738"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C8EEE3-6254-46AD-B36D-14AEA5346576}" type="datetimeFigureOut">
              <a:rPr lang="en-US" smtClean="0"/>
              <a:t>9/12/2023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3C6501-8D26-4DE5-8E92-AA13DAA241E7}" type="slidenum">
              <a:rPr lang="en-US" smtClean="0"/>
              <a:t>‹#›</a:t>
            </a:fld>
            <a:endParaRPr lang="en-US"/>
          </a:p>
        </p:txBody>
      </p:sp>
    </p:spTree>
    <p:extLst>
      <p:ext uri="{BB962C8B-B14F-4D97-AF65-F5344CB8AC3E}">
        <p14:creationId xmlns:p14="http://schemas.microsoft.com/office/powerpoint/2010/main" val="1900221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113C6501-8D26-4DE5-8E92-AA13DAA241E7}" type="slidenum">
              <a:rPr lang="en-US" smtClean="0"/>
              <a:t>6</a:t>
            </a:fld>
            <a:endParaRPr lang="en-US"/>
          </a:p>
        </p:txBody>
      </p:sp>
    </p:spTree>
    <p:extLst>
      <p:ext uri="{BB962C8B-B14F-4D97-AF65-F5344CB8AC3E}">
        <p14:creationId xmlns:p14="http://schemas.microsoft.com/office/powerpoint/2010/main" val="1370376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0884-2E74-4DB8-9D37-0027598ADE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7237E6-7544-4894-BAEF-54CA4EA79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D8236A-E433-47E3-A637-B78CCCE0850A}"/>
              </a:ext>
            </a:extLst>
          </p:cNvPr>
          <p:cNvSpPr>
            <a:spLocks noGrp="1"/>
          </p:cNvSpPr>
          <p:nvPr>
            <p:ph type="dt" sz="half" idx="10"/>
          </p:nvPr>
        </p:nvSpPr>
        <p:spPr/>
        <p:txBody>
          <a:bodyPr/>
          <a:lstStyle/>
          <a:p>
            <a:fld id="{D46EB756-A970-43CC-8167-E56410BDD3C7}" type="datetimeFigureOut">
              <a:rPr lang="en-US" smtClean="0"/>
              <a:t>9/12/2023</a:t>
            </a:fld>
            <a:endParaRPr lang="en-US"/>
          </a:p>
        </p:txBody>
      </p:sp>
      <p:sp>
        <p:nvSpPr>
          <p:cNvPr id="5" name="Footer Placeholder 4">
            <a:extLst>
              <a:ext uri="{FF2B5EF4-FFF2-40B4-BE49-F238E27FC236}">
                <a16:creationId xmlns:a16="http://schemas.microsoft.com/office/drawing/2014/main" id="{6445176B-7088-4787-82B0-08AFD6A4F3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6603F0-CA27-466C-B945-5A6B4DE74207}"/>
              </a:ext>
            </a:extLst>
          </p:cNvPr>
          <p:cNvSpPr>
            <a:spLocks noGrp="1"/>
          </p:cNvSpPr>
          <p:nvPr>
            <p:ph type="sldNum" sz="quarter" idx="12"/>
          </p:nvPr>
        </p:nvSpPr>
        <p:spPr/>
        <p:txBody>
          <a:bodyPr/>
          <a:lstStyle/>
          <a:p>
            <a:fld id="{771F254E-CA1C-4932-BDA5-E8CFD46FC39E}" type="slidenum">
              <a:rPr lang="en-US" smtClean="0"/>
              <a:t>‹#›</a:t>
            </a:fld>
            <a:endParaRPr lang="en-US"/>
          </a:p>
        </p:txBody>
      </p:sp>
    </p:spTree>
    <p:extLst>
      <p:ext uri="{BB962C8B-B14F-4D97-AF65-F5344CB8AC3E}">
        <p14:creationId xmlns:p14="http://schemas.microsoft.com/office/powerpoint/2010/main" val="990348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9E812-0434-48A9-A1EE-2CDEE9335D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983012-E2BE-4D36-B646-94BBC30944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FA8BCA-83F8-44E8-836A-36D7521BD62A}"/>
              </a:ext>
            </a:extLst>
          </p:cNvPr>
          <p:cNvSpPr>
            <a:spLocks noGrp="1"/>
          </p:cNvSpPr>
          <p:nvPr>
            <p:ph type="dt" sz="half" idx="10"/>
          </p:nvPr>
        </p:nvSpPr>
        <p:spPr/>
        <p:txBody>
          <a:bodyPr/>
          <a:lstStyle/>
          <a:p>
            <a:fld id="{D46EB756-A970-43CC-8167-E56410BDD3C7}" type="datetimeFigureOut">
              <a:rPr lang="en-US" smtClean="0"/>
              <a:t>9/12/2023</a:t>
            </a:fld>
            <a:endParaRPr lang="en-US"/>
          </a:p>
        </p:txBody>
      </p:sp>
      <p:sp>
        <p:nvSpPr>
          <p:cNvPr id="5" name="Footer Placeholder 4">
            <a:extLst>
              <a:ext uri="{FF2B5EF4-FFF2-40B4-BE49-F238E27FC236}">
                <a16:creationId xmlns:a16="http://schemas.microsoft.com/office/drawing/2014/main" id="{EC9FBE58-CB35-415F-8535-37545D9A21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8D5A5E-077A-4401-A9DA-283287646DF2}"/>
              </a:ext>
            </a:extLst>
          </p:cNvPr>
          <p:cNvSpPr>
            <a:spLocks noGrp="1"/>
          </p:cNvSpPr>
          <p:nvPr>
            <p:ph type="sldNum" sz="quarter" idx="12"/>
          </p:nvPr>
        </p:nvSpPr>
        <p:spPr/>
        <p:txBody>
          <a:bodyPr/>
          <a:lstStyle/>
          <a:p>
            <a:fld id="{771F254E-CA1C-4932-BDA5-E8CFD46FC39E}" type="slidenum">
              <a:rPr lang="en-US" smtClean="0"/>
              <a:t>‹#›</a:t>
            </a:fld>
            <a:endParaRPr lang="en-US"/>
          </a:p>
        </p:txBody>
      </p:sp>
    </p:spTree>
    <p:extLst>
      <p:ext uri="{BB962C8B-B14F-4D97-AF65-F5344CB8AC3E}">
        <p14:creationId xmlns:p14="http://schemas.microsoft.com/office/powerpoint/2010/main" val="1859155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C46BFC-4C3B-42FE-A8CA-294F636F49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ED3552-2125-4958-AA60-477193E4D7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1997AF-2D74-4604-8A67-2D95EFB7A637}"/>
              </a:ext>
            </a:extLst>
          </p:cNvPr>
          <p:cNvSpPr>
            <a:spLocks noGrp="1"/>
          </p:cNvSpPr>
          <p:nvPr>
            <p:ph type="dt" sz="half" idx="10"/>
          </p:nvPr>
        </p:nvSpPr>
        <p:spPr/>
        <p:txBody>
          <a:bodyPr/>
          <a:lstStyle/>
          <a:p>
            <a:fld id="{D46EB756-A970-43CC-8167-E56410BDD3C7}" type="datetimeFigureOut">
              <a:rPr lang="en-US" smtClean="0"/>
              <a:t>9/12/2023</a:t>
            </a:fld>
            <a:endParaRPr lang="en-US"/>
          </a:p>
        </p:txBody>
      </p:sp>
      <p:sp>
        <p:nvSpPr>
          <p:cNvPr id="5" name="Footer Placeholder 4">
            <a:extLst>
              <a:ext uri="{FF2B5EF4-FFF2-40B4-BE49-F238E27FC236}">
                <a16:creationId xmlns:a16="http://schemas.microsoft.com/office/drawing/2014/main" id="{C4CA88B7-BE40-4115-8A01-E9F09C240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1CA98F-9269-4608-AEA5-F88488D42605}"/>
              </a:ext>
            </a:extLst>
          </p:cNvPr>
          <p:cNvSpPr>
            <a:spLocks noGrp="1"/>
          </p:cNvSpPr>
          <p:nvPr>
            <p:ph type="sldNum" sz="quarter" idx="12"/>
          </p:nvPr>
        </p:nvSpPr>
        <p:spPr/>
        <p:txBody>
          <a:bodyPr/>
          <a:lstStyle/>
          <a:p>
            <a:fld id="{771F254E-CA1C-4932-BDA5-E8CFD46FC39E}" type="slidenum">
              <a:rPr lang="en-US" smtClean="0"/>
              <a:t>‹#›</a:t>
            </a:fld>
            <a:endParaRPr lang="en-US"/>
          </a:p>
        </p:txBody>
      </p:sp>
    </p:spTree>
    <p:extLst>
      <p:ext uri="{BB962C8B-B14F-4D97-AF65-F5344CB8AC3E}">
        <p14:creationId xmlns:p14="http://schemas.microsoft.com/office/powerpoint/2010/main" val="1012717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ADE39-50BA-4EEB-8881-4EC292421F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054DB-4590-4549-88A7-C7873C328A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7BDAB9-DF99-473F-8427-E827BCE7808F}"/>
              </a:ext>
            </a:extLst>
          </p:cNvPr>
          <p:cNvSpPr>
            <a:spLocks noGrp="1"/>
          </p:cNvSpPr>
          <p:nvPr>
            <p:ph type="dt" sz="half" idx="10"/>
          </p:nvPr>
        </p:nvSpPr>
        <p:spPr/>
        <p:txBody>
          <a:bodyPr/>
          <a:lstStyle/>
          <a:p>
            <a:fld id="{D46EB756-A970-43CC-8167-E56410BDD3C7}" type="datetimeFigureOut">
              <a:rPr lang="en-US" smtClean="0"/>
              <a:t>9/12/2023</a:t>
            </a:fld>
            <a:endParaRPr lang="en-US"/>
          </a:p>
        </p:txBody>
      </p:sp>
      <p:sp>
        <p:nvSpPr>
          <p:cNvPr id="5" name="Footer Placeholder 4">
            <a:extLst>
              <a:ext uri="{FF2B5EF4-FFF2-40B4-BE49-F238E27FC236}">
                <a16:creationId xmlns:a16="http://schemas.microsoft.com/office/drawing/2014/main" id="{8F38F8B2-3EBE-43A6-9F0E-95780FC34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72F9F-55CA-4CE8-B9BD-68787E57B12E}"/>
              </a:ext>
            </a:extLst>
          </p:cNvPr>
          <p:cNvSpPr>
            <a:spLocks noGrp="1"/>
          </p:cNvSpPr>
          <p:nvPr>
            <p:ph type="sldNum" sz="quarter" idx="12"/>
          </p:nvPr>
        </p:nvSpPr>
        <p:spPr/>
        <p:txBody>
          <a:bodyPr/>
          <a:lstStyle/>
          <a:p>
            <a:fld id="{771F254E-CA1C-4932-BDA5-E8CFD46FC39E}" type="slidenum">
              <a:rPr lang="en-US" smtClean="0"/>
              <a:t>‹#›</a:t>
            </a:fld>
            <a:endParaRPr lang="en-US"/>
          </a:p>
        </p:txBody>
      </p:sp>
    </p:spTree>
    <p:extLst>
      <p:ext uri="{BB962C8B-B14F-4D97-AF65-F5344CB8AC3E}">
        <p14:creationId xmlns:p14="http://schemas.microsoft.com/office/powerpoint/2010/main" val="3432621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562CF-9D85-47A1-B25D-6CA157243B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6EF616-BF41-4928-9A53-5BACC683F2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38D558-4F32-45D6-8E6E-AC002A8BC63B}"/>
              </a:ext>
            </a:extLst>
          </p:cNvPr>
          <p:cNvSpPr>
            <a:spLocks noGrp="1"/>
          </p:cNvSpPr>
          <p:nvPr>
            <p:ph type="dt" sz="half" idx="10"/>
          </p:nvPr>
        </p:nvSpPr>
        <p:spPr/>
        <p:txBody>
          <a:bodyPr/>
          <a:lstStyle/>
          <a:p>
            <a:fld id="{D46EB756-A970-43CC-8167-E56410BDD3C7}" type="datetimeFigureOut">
              <a:rPr lang="en-US" smtClean="0"/>
              <a:t>9/12/2023</a:t>
            </a:fld>
            <a:endParaRPr lang="en-US"/>
          </a:p>
        </p:txBody>
      </p:sp>
      <p:sp>
        <p:nvSpPr>
          <p:cNvPr id="5" name="Footer Placeholder 4">
            <a:extLst>
              <a:ext uri="{FF2B5EF4-FFF2-40B4-BE49-F238E27FC236}">
                <a16:creationId xmlns:a16="http://schemas.microsoft.com/office/drawing/2014/main" id="{6614AB3C-832B-4841-AD54-B1B8B91106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81D18-1665-4857-AC4C-2985815737D8}"/>
              </a:ext>
            </a:extLst>
          </p:cNvPr>
          <p:cNvSpPr>
            <a:spLocks noGrp="1"/>
          </p:cNvSpPr>
          <p:nvPr>
            <p:ph type="sldNum" sz="quarter" idx="12"/>
          </p:nvPr>
        </p:nvSpPr>
        <p:spPr/>
        <p:txBody>
          <a:bodyPr/>
          <a:lstStyle/>
          <a:p>
            <a:fld id="{771F254E-CA1C-4932-BDA5-E8CFD46FC39E}" type="slidenum">
              <a:rPr lang="en-US" smtClean="0"/>
              <a:t>‹#›</a:t>
            </a:fld>
            <a:endParaRPr lang="en-US"/>
          </a:p>
        </p:txBody>
      </p:sp>
    </p:spTree>
    <p:extLst>
      <p:ext uri="{BB962C8B-B14F-4D97-AF65-F5344CB8AC3E}">
        <p14:creationId xmlns:p14="http://schemas.microsoft.com/office/powerpoint/2010/main" val="2355597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3A9CF-4C1E-4A0B-9B58-468A7DC7EF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0D2AEE-AF68-4FA3-92D5-6BA7CB4F32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7D335D-0CA1-4D3F-8C40-1551601624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7F7E5B-7605-4BE6-8852-04541E9BFB65}"/>
              </a:ext>
            </a:extLst>
          </p:cNvPr>
          <p:cNvSpPr>
            <a:spLocks noGrp="1"/>
          </p:cNvSpPr>
          <p:nvPr>
            <p:ph type="dt" sz="half" idx="10"/>
          </p:nvPr>
        </p:nvSpPr>
        <p:spPr/>
        <p:txBody>
          <a:bodyPr/>
          <a:lstStyle/>
          <a:p>
            <a:fld id="{D46EB756-A970-43CC-8167-E56410BDD3C7}" type="datetimeFigureOut">
              <a:rPr lang="en-US" smtClean="0"/>
              <a:t>9/12/2023</a:t>
            </a:fld>
            <a:endParaRPr lang="en-US"/>
          </a:p>
        </p:txBody>
      </p:sp>
      <p:sp>
        <p:nvSpPr>
          <p:cNvPr id="6" name="Footer Placeholder 5">
            <a:extLst>
              <a:ext uri="{FF2B5EF4-FFF2-40B4-BE49-F238E27FC236}">
                <a16:creationId xmlns:a16="http://schemas.microsoft.com/office/drawing/2014/main" id="{6DFB07BE-697B-4E7F-9D68-527CBDE0A0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E7AE47-FE76-46D5-B018-CBE245C68A14}"/>
              </a:ext>
            </a:extLst>
          </p:cNvPr>
          <p:cNvSpPr>
            <a:spLocks noGrp="1"/>
          </p:cNvSpPr>
          <p:nvPr>
            <p:ph type="sldNum" sz="quarter" idx="12"/>
          </p:nvPr>
        </p:nvSpPr>
        <p:spPr/>
        <p:txBody>
          <a:bodyPr/>
          <a:lstStyle/>
          <a:p>
            <a:fld id="{771F254E-CA1C-4932-BDA5-E8CFD46FC39E}" type="slidenum">
              <a:rPr lang="en-US" smtClean="0"/>
              <a:t>‹#›</a:t>
            </a:fld>
            <a:endParaRPr lang="en-US"/>
          </a:p>
        </p:txBody>
      </p:sp>
    </p:spTree>
    <p:extLst>
      <p:ext uri="{BB962C8B-B14F-4D97-AF65-F5344CB8AC3E}">
        <p14:creationId xmlns:p14="http://schemas.microsoft.com/office/powerpoint/2010/main" val="313741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A0A1C-C27B-4DD3-A88B-F4E88667DC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0CDAF4-AF04-4DD5-8E0A-3CDC8F953B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24E6E7-2382-458D-9892-4F16C6075C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1824D5-BB2A-4C40-87CA-4215E343D0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8F246C-B7D9-4201-973C-97BFA019A8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97F930-3313-4BBB-94E2-903495B7100F}"/>
              </a:ext>
            </a:extLst>
          </p:cNvPr>
          <p:cNvSpPr>
            <a:spLocks noGrp="1"/>
          </p:cNvSpPr>
          <p:nvPr>
            <p:ph type="dt" sz="half" idx="10"/>
          </p:nvPr>
        </p:nvSpPr>
        <p:spPr/>
        <p:txBody>
          <a:bodyPr/>
          <a:lstStyle/>
          <a:p>
            <a:fld id="{D46EB756-A970-43CC-8167-E56410BDD3C7}" type="datetimeFigureOut">
              <a:rPr lang="en-US" smtClean="0"/>
              <a:t>9/12/2023</a:t>
            </a:fld>
            <a:endParaRPr lang="en-US"/>
          </a:p>
        </p:txBody>
      </p:sp>
      <p:sp>
        <p:nvSpPr>
          <p:cNvPr id="8" name="Footer Placeholder 7">
            <a:extLst>
              <a:ext uri="{FF2B5EF4-FFF2-40B4-BE49-F238E27FC236}">
                <a16:creationId xmlns:a16="http://schemas.microsoft.com/office/drawing/2014/main" id="{ECD7BA25-250C-4E46-AE0A-B7D5876C06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34962B-4FA6-4EAF-ADF1-534F59C8DDE3}"/>
              </a:ext>
            </a:extLst>
          </p:cNvPr>
          <p:cNvSpPr>
            <a:spLocks noGrp="1"/>
          </p:cNvSpPr>
          <p:nvPr>
            <p:ph type="sldNum" sz="quarter" idx="12"/>
          </p:nvPr>
        </p:nvSpPr>
        <p:spPr/>
        <p:txBody>
          <a:bodyPr/>
          <a:lstStyle/>
          <a:p>
            <a:fld id="{771F254E-CA1C-4932-BDA5-E8CFD46FC39E}" type="slidenum">
              <a:rPr lang="en-US" smtClean="0"/>
              <a:t>‹#›</a:t>
            </a:fld>
            <a:endParaRPr lang="en-US"/>
          </a:p>
        </p:txBody>
      </p:sp>
    </p:spTree>
    <p:extLst>
      <p:ext uri="{BB962C8B-B14F-4D97-AF65-F5344CB8AC3E}">
        <p14:creationId xmlns:p14="http://schemas.microsoft.com/office/powerpoint/2010/main" val="3276927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AD95E-9D40-46F9-B0A0-F853AB5AED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9C6348-CB9E-471A-80C0-4D263A2E58E9}"/>
              </a:ext>
            </a:extLst>
          </p:cNvPr>
          <p:cNvSpPr>
            <a:spLocks noGrp="1"/>
          </p:cNvSpPr>
          <p:nvPr>
            <p:ph type="dt" sz="half" idx="10"/>
          </p:nvPr>
        </p:nvSpPr>
        <p:spPr/>
        <p:txBody>
          <a:bodyPr/>
          <a:lstStyle/>
          <a:p>
            <a:fld id="{D46EB756-A970-43CC-8167-E56410BDD3C7}" type="datetimeFigureOut">
              <a:rPr lang="en-US" smtClean="0"/>
              <a:t>9/12/2023</a:t>
            </a:fld>
            <a:endParaRPr lang="en-US"/>
          </a:p>
        </p:txBody>
      </p:sp>
      <p:sp>
        <p:nvSpPr>
          <p:cNvPr id="4" name="Footer Placeholder 3">
            <a:extLst>
              <a:ext uri="{FF2B5EF4-FFF2-40B4-BE49-F238E27FC236}">
                <a16:creationId xmlns:a16="http://schemas.microsoft.com/office/drawing/2014/main" id="{2501F665-7BD9-4A6D-A6E0-74BDEA2B73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F10A09-BB87-4976-BA55-1840A9AF3098}"/>
              </a:ext>
            </a:extLst>
          </p:cNvPr>
          <p:cNvSpPr>
            <a:spLocks noGrp="1"/>
          </p:cNvSpPr>
          <p:nvPr>
            <p:ph type="sldNum" sz="quarter" idx="12"/>
          </p:nvPr>
        </p:nvSpPr>
        <p:spPr/>
        <p:txBody>
          <a:bodyPr/>
          <a:lstStyle/>
          <a:p>
            <a:fld id="{771F254E-CA1C-4932-BDA5-E8CFD46FC39E}" type="slidenum">
              <a:rPr lang="en-US" smtClean="0"/>
              <a:t>‹#›</a:t>
            </a:fld>
            <a:endParaRPr lang="en-US"/>
          </a:p>
        </p:txBody>
      </p:sp>
    </p:spTree>
    <p:extLst>
      <p:ext uri="{BB962C8B-B14F-4D97-AF65-F5344CB8AC3E}">
        <p14:creationId xmlns:p14="http://schemas.microsoft.com/office/powerpoint/2010/main" val="360770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9AC359-709E-4D2F-A64C-52CABFCBEC1F}"/>
              </a:ext>
            </a:extLst>
          </p:cNvPr>
          <p:cNvSpPr>
            <a:spLocks noGrp="1"/>
          </p:cNvSpPr>
          <p:nvPr>
            <p:ph type="dt" sz="half" idx="10"/>
          </p:nvPr>
        </p:nvSpPr>
        <p:spPr/>
        <p:txBody>
          <a:bodyPr/>
          <a:lstStyle/>
          <a:p>
            <a:fld id="{D46EB756-A970-43CC-8167-E56410BDD3C7}" type="datetimeFigureOut">
              <a:rPr lang="en-US" smtClean="0"/>
              <a:t>9/12/2023</a:t>
            </a:fld>
            <a:endParaRPr lang="en-US"/>
          </a:p>
        </p:txBody>
      </p:sp>
      <p:sp>
        <p:nvSpPr>
          <p:cNvPr id="3" name="Footer Placeholder 2">
            <a:extLst>
              <a:ext uri="{FF2B5EF4-FFF2-40B4-BE49-F238E27FC236}">
                <a16:creationId xmlns:a16="http://schemas.microsoft.com/office/drawing/2014/main" id="{D1912341-C86C-4D7C-B8C2-315849516F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DCC04F-BDE1-45B5-8E52-4C8EAB4A049F}"/>
              </a:ext>
            </a:extLst>
          </p:cNvPr>
          <p:cNvSpPr>
            <a:spLocks noGrp="1"/>
          </p:cNvSpPr>
          <p:nvPr>
            <p:ph type="sldNum" sz="quarter" idx="12"/>
          </p:nvPr>
        </p:nvSpPr>
        <p:spPr/>
        <p:txBody>
          <a:bodyPr/>
          <a:lstStyle/>
          <a:p>
            <a:fld id="{771F254E-CA1C-4932-BDA5-E8CFD46FC39E}" type="slidenum">
              <a:rPr lang="en-US" smtClean="0"/>
              <a:t>‹#›</a:t>
            </a:fld>
            <a:endParaRPr lang="en-US"/>
          </a:p>
        </p:txBody>
      </p:sp>
    </p:spTree>
    <p:extLst>
      <p:ext uri="{BB962C8B-B14F-4D97-AF65-F5344CB8AC3E}">
        <p14:creationId xmlns:p14="http://schemas.microsoft.com/office/powerpoint/2010/main" val="2095692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F4A3D-4E19-4C00-A0DF-7C7A0B2EC1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7B7528-F851-4BD6-977F-7CE9E1F1EF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0672A2-A755-4EAA-9D44-AEFC7EB0E5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26DACC-77F2-49BC-AC54-C3057665C781}"/>
              </a:ext>
            </a:extLst>
          </p:cNvPr>
          <p:cNvSpPr>
            <a:spLocks noGrp="1"/>
          </p:cNvSpPr>
          <p:nvPr>
            <p:ph type="dt" sz="half" idx="10"/>
          </p:nvPr>
        </p:nvSpPr>
        <p:spPr/>
        <p:txBody>
          <a:bodyPr/>
          <a:lstStyle/>
          <a:p>
            <a:fld id="{D46EB756-A970-43CC-8167-E56410BDD3C7}" type="datetimeFigureOut">
              <a:rPr lang="en-US" smtClean="0"/>
              <a:t>9/12/2023</a:t>
            </a:fld>
            <a:endParaRPr lang="en-US"/>
          </a:p>
        </p:txBody>
      </p:sp>
      <p:sp>
        <p:nvSpPr>
          <p:cNvPr id="6" name="Footer Placeholder 5">
            <a:extLst>
              <a:ext uri="{FF2B5EF4-FFF2-40B4-BE49-F238E27FC236}">
                <a16:creationId xmlns:a16="http://schemas.microsoft.com/office/drawing/2014/main" id="{8201EB01-F2BD-4FAF-950D-33BFEDFCCC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1F702E-EBBF-47CF-8713-96F2B673E997}"/>
              </a:ext>
            </a:extLst>
          </p:cNvPr>
          <p:cNvSpPr>
            <a:spLocks noGrp="1"/>
          </p:cNvSpPr>
          <p:nvPr>
            <p:ph type="sldNum" sz="quarter" idx="12"/>
          </p:nvPr>
        </p:nvSpPr>
        <p:spPr/>
        <p:txBody>
          <a:bodyPr/>
          <a:lstStyle/>
          <a:p>
            <a:fld id="{771F254E-CA1C-4932-BDA5-E8CFD46FC39E}" type="slidenum">
              <a:rPr lang="en-US" smtClean="0"/>
              <a:t>‹#›</a:t>
            </a:fld>
            <a:endParaRPr lang="en-US"/>
          </a:p>
        </p:txBody>
      </p:sp>
    </p:spTree>
    <p:extLst>
      <p:ext uri="{BB962C8B-B14F-4D97-AF65-F5344CB8AC3E}">
        <p14:creationId xmlns:p14="http://schemas.microsoft.com/office/powerpoint/2010/main" val="156339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2A48D-9EC1-4F0A-9320-29289A3EE4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7914EC-5A97-4C6B-9F5E-F78F3DFF81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787F7C-F0A5-43C6-B781-0B9783D3D3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810122-EBCA-499F-B239-CAEE05AC70CA}"/>
              </a:ext>
            </a:extLst>
          </p:cNvPr>
          <p:cNvSpPr>
            <a:spLocks noGrp="1"/>
          </p:cNvSpPr>
          <p:nvPr>
            <p:ph type="dt" sz="half" idx="10"/>
          </p:nvPr>
        </p:nvSpPr>
        <p:spPr/>
        <p:txBody>
          <a:bodyPr/>
          <a:lstStyle/>
          <a:p>
            <a:fld id="{D46EB756-A970-43CC-8167-E56410BDD3C7}" type="datetimeFigureOut">
              <a:rPr lang="en-US" smtClean="0"/>
              <a:t>9/12/2023</a:t>
            </a:fld>
            <a:endParaRPr lang="en-US"/>
          </a:p>
        </p:txBody>
      </p:sp>
      <p:sp>
        <p:nvSpPr>
          <p:cNvPr id="6" name="Footer Placeholder 5">
            <a:extLst>
              <a:ext uri="{FF2B5EF4-FFF2-40B4-BE49-F238E27FC236}">
                <a16:creationId xmlns:a16="http://schemas.microsoft.com/office/drawing/2014/main" id="{4FAF304E-626C-450C-A6B5-4DC0E3B4A0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AF4948-D725-40C8-9FA4-FA881D14E889}"/>
              </a:ext>
            </a:extLst>
          </p:cNvPr>
          <p:cNvSpPr>
            <a:spLocks noGrp="1"/>
          </p:cNvSpPr>
          <p:nvPr>
            <p:ph type="sldNum" sz="quarter" idx="12"/>
          </p:nvPr>
        </p:nvSpPr>
        <p:spPr/>
        <p:txBody>
          <a:bodyPr/>
          <a:lstStyle/>
          <a:p>
            <a:fld id="{771F254E-CA1C-4932-BDA5-E8CFD46FC39E}" type="slidenum">
              <a:rPr lang="en-US" smtClean="0"/>
              <a:t>‹#›</a:t>
            </a:fld>
            <a:endParaRPr lang="en-US"/>
          </a:p>
        </p:txBody>
      </p:sp>
    </p:spTree>
    <p:extLst>
      <p:ext uri="{BB962C8B-B14F-4D97-AF65-F5344CB8AC3E}">
        <p14:creationId xmlns:p14="http://schemas.microsoft.com/office/powerpoint/2010/main" val="3871495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F09344-1F37-4BF6-989E-9F26B4701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EE402-EE7F-4261-8AD5-5D27E1DC2F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BD1FF-1DE4-4F38-BC47-9FD6300B5C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6EB756-A970-43CC-8167-E56410BDD3C7}" type="datetimeFigureOut">
              <a:rPr lang="en-US" smtClean="0"/>
              <a:t>9/12/2023</a:t>
            </a:fld>
            <a:endParaRPr lang="en-US"/>
          </a:p>
        </p:txBody>
      </p:sp>
      <p:sp>
        <p:nvSpPr>
          <p:cNvPr id="5" name="Footer Placeholder 4">
            <a:extLst>
              <a:ext uri="{FF2B5EF4-FFF2-40B4-BE49-F238E27FC236}">
                <a16:creationId xmlns:a16="http://schemas.microsoft.com/office/drawing/2014/main" id="{32A07C0D-1FF9-407B-B0E0-2393A21834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E322FA-BD9C-4D05-A955-0C3276543B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F254E-CA1C-4932-BDA5-E8CFD46FC39E}" type="slidenum">
              <a:rPr lang="en-US" smtClean="0"/>
              <a:t>‹#›</a:t>
            </a:fld>
            <a:endParaRPr lang="en-US"/>
          </a:p>
        </p:txBody>
      </p:sp>
    </p:spTree>
    <p:extLst>
      <p:ext uri="{BB962C8B-B14F-4D97-AF65-F5344CB8AC3E}">
        <p14:creationId xmlns:p14="http://schemas.microsoft.com/office/powerpoint/2010/main" val="1934243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3974C3-EA4C-419F-BCF4-C71EC15B0F18}"/>
              </a:ext>
            </a:extLst>
          </p:cNvPr>
          <p:cNvSpPr>
            <a:spLocks noGrp="1"/>
          </p:cNvSpPr>
          <p:nvPr>
            <p:ph type="title"/>
          </p:nvPr>
        </p:nvSpPr>
        <p:spPr/>
        <p:txBody>
          <a:bodyPr/>
          <a:lstStyle/>
          <a:p>
            <a:r>
              <a:rPr lang="en-US" dirty="0"/>
              <a:t>Other Database Objects</a:t>
            </a:r>
          </a:p>
        </p:txBody>
      </p:sp>
      <p:sp>
        <p:nvSpPr>
          <p:cNvPr id="5" name="Content Placeholder 4">
            <a:extLst>
              <a:ext uri="{FF2B5EF4-FFF2-40B4-BE49-F238E27FC236}">
                <a16:creationId xmlns:a16="http://schemas.microsoft.com/office/drawing/2014/main" id="{733028AA-80A4-4818-9DFF-A148C1FD9B78}"/>
              </a:ext>
            </a:extLst>
          </p:cNvPr>
          <p:cNvSpPr>
            <a:spLocks noGrp="1"/>
          </p:cNvSpPr>
          <p:nvPr>
            <p:ph idx="1"/>
          </p:nvPr>
        </p:nvSpPr>
        <p:spPr/>
        <p:txBody>
          <a:bodyPr/>
          <a:lstStyle/>
          <a:p>
            <a:r>
              <a:rPr lang="en-US" dirty="0"/>
              <a:t>Indexes</a:t>
            </a:r>
          </a:p>
          <a:p>
            <a:r>
              <a:rPr lang="en-US" dirty="0"/>
              <a:t>Sequences</a:t>
            </a:r>
          </a:p>
          <a:p>
            <a:r>
              <a:rPr lang="en-US" dirty="0"/>
              <a:t>Views</a:t>
            </a:r>
          </a:p>
          <a:p>
            <a:r>
              <a:rPr lang="en-US" dirty="0"/>
              <a:t>Synonyms</a:t>
            </a:r>
          </a:p>
          <a:p>
            <a:pPr marL="0" indent="0">
              <a:buNone/>
            </a:pPr>
            <a:endParaRPr lang="en-US" dirty="0"/>
          </a:p>
        </p:txBody>
      </p:sp>
    </p:spTree>
    <p:extLst>
      <p:ext uri="{BB962C8B-B14F-4D97-AF65-F5344CB8AC3E}">
        <p14:creationId xmlns:p14="http://schemas.microsoft.com/office/powerpoint/2010/main" val="3419329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B77B-84FA-ED1F-3111-82D6F2A2E80F}"/>
              </a:ext>
            </a:extLst>
          </p:cNvPr>
          <p:cNvSpPr>
            <a:spLocks noGrp="1"/>
          </p:cNvSpPr>
          <p:nvPr>
            <p:ph type="title"/>
          </p:nvPr>
        </p:nvSpPr>
        <p:spPr/>
        <p:txBody>
          <a:bodyPr/>
          <a:lstStyle/>
          <a:p>
            <a:r>
              <a:rPr lang="en-ZA" dirty="0"/>
              <a:t>How the Index Works</a:t>
            </a:r>
          </a:p>
        </p:txBody>
      </p:sp>
      <p:sp>
        <p:nvSpPr>
          <p:cNvPr id="3" name="Content Placeholder 2">
            <a:extLst>
              <a:ext uri="{FF2B5EF4-FFF2-40B4-BE49-F238E27FC236}">
                <a16:creationId xmlns:a16="http://schemas.microsoft.com/office/drawing/2014/main" id="{70FF1960-F9FE-BDDC-E31F-00A3ABD946AD}"/>
              </a:ext>
            </a:extLst>
          </p:cNvPr>
          <p:cNvSpPr>
            <a:spLocks noGrp="1"/>
          </p:cNvSpPr>
          <p:nvPr>
            <p:ph idx="1"/>
          </p:nvPr>
        </p:nvSpPr>
        <p:spPr/>
        <p:txBody>
          <a:bodyPr/>
          <a:lstStyle/>
          <a:p>
            <a:r>
              <a:rPr lang="en-GB" dirty="0"/>
              <a:t>Let's consider a scenario where we have an employees table with thousands of records, and we want to retrieve all employees with the last name "Smith." Without an index, Oracle would have to perform a full table scan, examining each row to find the matching records.</a:t>
            </a:r>
          </a:p>
          <a:p>
            <a:endParaRPr lang="en-GB" dirty="0"/>
          </a:p>
          <a:p>
            <a:r>
              <a:rPr lang="en-GB" dirty="0"/>
              <a:t>However, with the index on the </a:t>
            </a:r>
            <a:r>
              <a:rPr lang="en-GB" dirty="0" err="1"/>
              <a:t>last_name</a:t>
            </a:r>
            <a:r>
              <a:rPr lang="en-GB" dirty="0"/>
              <a:t> column, the process becomes much faster</a:t>
            </a:r>
            <a:endParaRPr lang="en-ZA" dirty="0"/>
          </a:p>
        </p:txBody>
      </p:sp>
    </p:spTree>
    <p:extLst>
      <p:ext uri="{BB962C8B-B14F-4D97-AF65-F5344CB8AC3E}">
        <p14:creationId xmlns:p14="http://schemas.microsoft.com/office/powerpoint/2010/main" val="1599208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9FBB8-B1BF-444D-86B6-BA2D7EE4B4D7}"/>
              </a:ext>
            </a:extLst>
          </p:cNvPr>
          <p:cNvSpPr>
            <a:spLocks noGrp="1"/>
          </p:cNvSpPr>
          <p:nvPr>
            <p:ph type="title"/>
          </p:nvPr>
        </p:nvSpPr>
        <p:spPr/>
        <p:txBody>
          <a:bodyPr/>
          <a:lstStyle/>
          <a:p>
            <a:r>
              <a:rPr lang="en-US" dirty="0"/>
              <a:t>Synonyms</a:t>
            </a:r>
          </a:p>
        </p:txBody>
      </p:sp>
      <p:sp>
        <p:nvSpPr>
          <p:cNvPr id="3" name="Content Placeholder 2">
            <a:extLst>
              <a:ext uri="{FF2B5EF4-FFF2-40B4-BE49-F238E27FC236}">
                <a16:creationId xmlns:a16="http://schemas.microsoft.com/office/drawing/2014/main" id="{499DA3B9-2C46-4511-AD26-E9DC7C0BDBF5}"/>
              </a:ext>
            </a:extLst>
          </p:cNvPr>
          <p:cNvSpPr>
            <a:spLocks noGrp="1"/>
          </p:cNvSpPr>
          <p:nvPr>
            <p:ph idx="1"/>
          </p:nvPr>
        </p:nvSpPr>
        <p:spPr/>
        <p:txBody>
          <a:bodyPr/>
          <a:lstStyle/>
          <a:p>
            <a:r>
              <a:rPr kumimoji="1" lang="en-US" altLang="en-US" dirty="0">
                <a:latin typeface="Arial" panose="020B0604020202020204" pitchFamily="34" charset="0"/>
              </a:rPr>
              <a:t>A synonym allows you to associate an alternate name with an object such as a table or view</a:t>
            </a:r>
          </a:p>
          <a:p>
            <a:pPr marL="0" indent="0">
              <a:buNone/>
            </a:pPr>
            <a:r>
              <a:rPr kumimoji="1" lang="en-US" altLang="en-US" dirty="0">
                <a:latin typeface="Arial" panose="020B0604020202020204" pitchFamily="34" charset="0"/>
              </a:rPr>
              <a:t>CREATE SYNONYM emp123</a:t>
            </a:r>
          </a:p>
          <a:p>
            <a:pPr marL="0" indent="0">
              <a:buNone/>
            </a:pPr>
            <a:r>
              <a:rPr kumimoji="1" lang="en-US" altLang="en-US" dirty="0">
                <a:latin typeface="Arial" panose="020B0604020202020204" pitchFamily="34" charset="0"/>
              </a:rPr>
              <a:t>FOR employees;</a:t>
            </a:r>
          </a:p>
          <a:p>
            <a:pPr marL="0" indent="0">
              <a:buNone/>
            </a:pPr>
            <a:r>
              <a:rPr kumimoji="1" lang="en-US" altLang="en-US" dirty="0">
                <a:latin typeface="Arial" panose="020B0604020202020204" pitchFamily="34" charset="0"/>
              </a:rPr>
              <a:t>SELECT * FROM emp123;</a:t>
            </a:r>
          </a:p>
          <a:p>
            <a:pPr marL="0" indent="0">
              <a:buNone/>
            </a:pPr>
            <a:endParaRPr lang="en-US" dirty="0"/>
          </a:p>
        </p:txBody>
      </p:sp>
    </p:spTree>
    <p:extLst>
      <p:ext uri="{BB962C8B-B14F-4D97-AF65-F5344CB8AC3E}">
        <p14:creationId xmlns:p14="http://schemas.microsoft.com/office/powerpoint/2010/main" val="2488843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BA9B62C-CD35-46C4-9A77-56EDF0A6C46A}"/>
              </a:ext>
            </a:extLst>
          </p:cNvPr>
          <p:cNvSpPr>
            <a:spLocks noChangeArrowheads="1"/>
          </p:cNvSpPr>
          <p:nvPr/>
        </p:nvSpPr>
        <p:spPr bwMode="auto">
          <a:xfrm>
            <a:off x="681643" y="228599"/>
            <a:ext cx="10623666" cy="1633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en-US" sz="4400" dirty="0"/>
              <a:t>Remove Object from Data Dictionary</a:t>
            </a:r>
          </a:p>
        </p:txBody>
      </p:sp>
      <p:sp>
        <p:nvSpPr>
          <p:cNvPr id="26627" name="Rectangle 3">
            <a:extLst>
              <a:ext uri="{FF2B5EF4-FFF2-40B4-BE49-F238E27FC236}">
                <a16:creationId xmlns:a16="http://schemas.microsoft.com/office/drawing/2014/main" id="{60836F3F-512E-4BD3-A2F1-C67EF00B5C45}"/>
              </a:ext>
            </a:extLst>
          </p:cNvPr>
          <p:cNvSpPr>
            <a:spLocks noChangeArrowheads="1"/>
          </p:cNvSpPr>
          <p:nvPr/>
        </p:nvSpPr>
        <p:spPr bwMode="auto">
          <a:xfrm>
            <a:off x="681643" y="1862050"/>
            <a:ext cx="10989425" cy="4405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spcBef>
                <a:spcPct val="20000"/>
              </a:spcBef>
              <a:buClr>
                <a:schemeClr val="accent1"/>
              </a:buClr>
              <a:buSzPct val="70000"/>
            </a:pPr>
            <a:r>
              <a:rPr kumimoji="1" lang="en-US" altLang="en-US" sz="2800" dirty="0">
                <a:latin typeface="Arial" panose="020B0604020202020204" pitchFamily="34" charset="0"/>
              </a:rPr>
              <a:t>Remove object from data dictionary</a:t>
            </a:r>
          </a:p>
          <a:p>
            <a:pPr>
              <a:spcBef>
                <a:spcPct val="20000"/>
              </a:spcBef>
              <a:buClr>
                <a:schemeClr val="accent1"/>
              </a:buClr>
              <a:buSzPct val="70000"/>
              <a:buFont typeface="Monotype Sorts" pitchFamily="2" charset="2"/>
              <a:buNone/>
            </a:pPr>
            <a:r>
              <a:rPr kumimoji="1" lang="en-US" altLang="en-US" sz="2800" dirty="0">
                <a:latin typeface="Arial" panose="020B0604020202020204" pitchFamily="34" charset="0"/>
              </a:rPr>
              <a:t>		DROP VIEW </a:t>
            </a:r>
            <a:r>
              <a:rPr kumimoji="1" lang="en-US" altLang="en-US" sz="2800" dirty="0" err="1">
                <a:latin typeface="Arial" panose="020B0604020202020204" pitchFamily="34" charset="0"/>
              </a:rPr>
              <a:t>viewname</a:t>
            </a:r>
            <a:r>
              <a:rPr kumimoji="1" lang="en-US" altLang="en-US" sz="2800" dirty="0">
                <a:latin typeface="Arial" panose="020B0604020202020204" pitchFamily="34" charset="0"/>
              </a:rPr>
              <a:t> </a:t>
            </a:r>
          </a:p>
          <a:p>
            <a:pPr>
              <a:spcBef>
                <a:spcPct val="20000"/>
              </a:spcBef>
              <a:buClr>
                <a:schemeClr val="accent1"/>
              </a:buClr>
              <a:buSzPct val="70000"/>
              <a:buFont typeface="Monotype Sorts" pitchFamily="2" charset="2"/>
              <a:buNone/>
            </a:pPr>
            <a:r>
              <a:rPr kumimoji="1" lang="en-US" altLang="en-US" sz="2800" dirty="0">
                <a:latin typeface="Arial" panose="020B0604020202020204" pitchFamily="34" charset="0"/>
              </a:rPr>
              <a:t>		DROP SEQUENCE </a:t>
            </a:r>
            <a:r>
              <a:rPr kumimoji="1" lang="en-US" altLang="en-US" sz="2800" dirty="0" err="1">
                <a:latin typeface="Arial" panose="020B0604020202020204" pitchFamily="34" charset="0"/>
              </a:rPr>
              <a:t>sequencename</a:t>
            </a:r>
            <a:endParaRPr kumimoji="1" lang="en-US" altLang="en-US" sz="2800" dirty="0">
              <a:latin typeface="Arial" panose="020B0604020202020204" pitchFamily="34" charset="0"/>
            </a:endParaRPr>
          </a:p>
          <a:p>
            <a:pPr>
              <a:spcBef>
                <a:spcPct val="20000"/>
              </a:spcBef>
              <a:buClr>
                <a:schemeClr val="accent1"/>
              </a:buClr>
              <a:buSzPct val="70000"/>
              <a:buFont typeface="Monotype Sorts" pitchFamily="2" charset="2"/>
              <a:buNone/>
            </a:pPr>
            <a:r>
              <a:rPr kumimoji="1" lang="en-US" altLang="en-US" sz="2800" dirty="0">
                <a:latin typeface="Arial" panose="020B0604020202020204" pitchFamily="34" charset="0"/>
              </a:rPr>
              <a:t>		DROP INDEX </a:t>
            </a:r>
            <a:r>
              <a:rPr kumimoji="1" lang="en-US" altLang="en-US" sz="2800" dirty="0" err="1">
                <a:latin typeface="Arial" panose="020B0604020202020204" pitchFamily="34" charset="0"/>
              </a:rPr>
              <a:t>indexname</a:t>
            </a:r>
            <a:endParaRPr kumimoji="1" lang="en-US" altLang="en-US" sz="2800" dirty="0">
              <a:latin typeface="Arial" panose="020B0604020202020204" pitchFamily="34" charset="0"/>
            </a:endParaRPr>
          </a:p>
          <a:p>
            <a:pPr>
              <a:spcBef>
                <a:spcPct val="20000"/>
              </a:spcBef>
              <a:buClr>
                <a:schemeClr val="accent1"/>
              </a:buClr>
              <a:buSzPct val="70000"/>
              <a:buFont typeface="Monotype Sorts" pitchFamily="2" charset="2"/>
              <a:buNone/>
            </a:pPr>
            <a:r>
              <a:rPr kumimoji="1" lang="en-US" altLang="en-US" sz="2800" dirty="0">
                <a:latin typeface="Arial" panose="020B0604020202020204" pitchFamily="34" charset="0"/>
              </a:rPr>
              <a:t>		DROP SYNONYM </a:t>
            </a:r>
            <a:r>
              <a:rPr kumimoji="1" lang="en-US" altLang="en-US" sz="2800" dirty="0" err="1">
                <a:latin typeface="Arial" panose="020B0604020202020204" pitchFamily="34" charset="0"/>
              </a:rPr>
              <a:t>synonymname</a:t>
            </a:r>
            <a:endParaRPr kumimoji="1" lang="en-US" altLang="en-US" sz="2800" dirty="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2839-AC09-2E92-B241-A1B231C22037}"/>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CBBFE112-01C6-0F44-7CEE-6F674A829B21}"/>
              </a:ext>
            </a:extLst>
          </p:cNvPr>
          <p:cNvSpPr>
            <a:spLocks noGrp="1"/>
          </p:cNvSpPr>
          <p:nvPr>
            <p:ph idx="1"/>
          </p:nvPr>
        </p:nvSpPr>
        <p:spPr/>
        <p:txBody>
          <a:bodyPr/>
          <a:lstStyle/>
          <a:p>
            <a:pPr marL="0" indent="0">
              <a:buNone/>
            </a:pPr>
            <a:r>
              <a:rPr lang="en-GB" dirty="0"/>
              <a:t>SELECT * FROM </a:t>
            </a:r>
            <a:r>
              <a:rPr lang="en-GB" dirty="0" err="1"/>
              <a:t>Employee_View</a:t>
            </a:r>
            <a:r>
              <a:rPr lang="en-GB" dirty="0"/>
              <a:t>;</a:t>
            </a:r>
          </a:p>
          <a:p>
            <a:pPr marL="0" indent="0">
              <a:buNone/>
            </a:pPr>
            <a:endParaRPr lang="en-GB" dirty="0"/>
          </a:p>
          <a:p>
            <a:pPr marL="0" indent="0">
              <a:buNone/>
            </a:pPr>
            <a:r>
              <a:rPr lang="en-GB" dirty="0"/>
              <a:t>INSERT INTO employees (</a:t>
            </a:r>
            <a:r>
              <a:rPr lang="en-GB" dirty="0" err="1"/>
              <a:t>employee_id</a:t>
            </a:r>
            <a:r>
              <a:rPr lang="en-GB" dirty="0"/>
              <a:t>, </a:t>
            </a:r>
            <a:r>
              <a:rPr lang="en-GB" dirty="0" err="1"/>
              <a:t>first_name,last_name,department_id</a:t>
            </a:r>
            <a:r>
              <a:rPr lang="en-GB" dirty="0"/>
              <a:t>, salary)</a:t>
            </a:r>
          </a:p>
          <a:p>
            <a:pPr marL="0" indent="0">
              <a:buNone/>
            </a:pPr>
            <a:r>
              <a:rPr lang="en-GB" dirty="0"/>
              <a:t>VALUES (101, 'Tom','Green',3, 42000);</a:t>
            </a:r>
          </a:p>
          <a:p>
            <a:pPr marL="0" indent="0">
              <a:buNone/>
            </a:pPr>
            <a:endParaRPr lang="en-GB" dirty="0"/>
          </a:p>
          <a:p>
            <a:pPr marL="0" indent="0">
              <a:buNone/>
            </a:pPr>
            <a:r>
              <a:rPr lang="en-GB" dirty="0"/>
              <a:t>SELECT * FROM BILLING;</a:t>
            </a:r>
          </a:p>
          <a:p>
            <a:pPr marL="0" indent="0">
              <a:buNone/>
            </a:pPr>
            <a:endParaRPr lang="en-ZA" dirty="0"/>
          </a:p>
        </p:txBody>
      </p:sp>
    </p:spTree>
    <p:extLst>
      <p:ext uri="{BB962C8B-B14F-4D97-AF65-F5344CB8AC3E}">
        <p14:creationId xmlns:p14="http://schemas.microsoft.com/office/powerpoint/2010/main" val="19842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F1AB7B-7D2A-F00B-2DBE-40D66310D445}"/>
              </a:ext>
            </a:extLst>
          </p:cNvPr>
          <p:cNvSpPr>
            <a:spLocks noGrp="1"/>
          </p:cNvSpPr>
          <p:nvPr>
            <p:ph type="title"/>
          </p:nvPr>
        </p:nvSpPr>
        <p:spPr/>
        <p:txBody>
          <a:bodyPr/>
          <a:lstStyle/>
          <a:p>
            <a:endParaRPr lang="en-ZA"/>
          </a:p>
        </p:txBody>
      </p:sp>
      <p:sp>
        <p:nvSpPr>
          <p:cNvPr id="5" name="Content Placeholder 4">
            <a:extLst>
              <a:ext uri="{FF2B5EF4-FFF2-40B4-BE49-F238E27FC236}">
                <a16:creationId xmlns:a16="http://schemas.microsoft.com/office/drawing/2014/main" id="{C6D0519F-6BB9-47EC-25CC-4EAE2F076ABE}"/>
              </a:ext>
            </a:extLst>
          </p:cNvPr>
          <p:cNvSpPr>
            <a:spLocks noGrp="1"/>
          </p:cNvSpPr>
          <p:nvPr>
            <p:ph idx="1"/>
          </p:nvPr>
        </p:nvSpPr>
        <p:spPr/>
        <p:txBody>
          <a:bodyPr/>
          <a:lstStyle/>
          <a:p>
            <a:pPr marL="0" indent="0">
              <a:buNone/>
            </a:pPr>
            <a:r>
              <a:rPr lang="en-GB" dirty="0"/>
              <a:t>CREATE TABLE employees (</a:t>
            </a:r>
          </a:p>
          <a:p>
            <a:pPr marL="0" indent="0">
              <a:buNone/>
            </a:pPr>
            <a:r>
              <a:rPr lang="en-GB" dirty="0"/>
              <a:t>    </a:t>
            </a:r>
            <a:r>
              <a:rPr lang="en-GB" dirty="0" err="1"/>
              <a:t>employee_id</a:t>
            </a:r>
            <a:r>
              <a:rPr lang="en-GB" dirty="0"/>
              <a:t> NUMBER(5) PRIMARY KEY,</a:t>
            </a:r>
          </a:p>
          <a:p>
            <a:pPr marL="0" indent="0">
              <a:buNone/>
            </a:pPr>
            <a:r>
              <a:rPr lang="en-GB" dirty="0"/>
              <a:t>    </a:t>
            </a:r>
            <a:r>
              <a:rPr lang="en-GB" dirty="0" err="1"/>
              <a:t>first_name</a:t>
            </a:r>
            <a:r>
              <a:rPr lang="en-GB" dirty="0"/>
              <a:t> VARCHAR2(50),</a:t>
            </a:r>
          </a:p>
          <a:p>
            <a:pPr marL="0" indent="0">
              <a:buNone/>
            </a:pPr>
            <a:r>
              <a:rPr lang="en-GB" dirty="0"/>
              <a:t>    </a:t>
            </a:r>
            <a:r>
              <a:rPr lang="en-GB" dirty="0" err="1"/>
              <a:t>last_name</a:t>
            </a:r>
            <a:r>
              <a:rPr lang="en-GB" dirty="0"/>
              <a:t> VARCHAR2(50),</a:t>
            </a:r>
          </a:p>
          <a:p>
            <a:pPr marL="0" indent="0">
              <a:buNone/>
            </a:pPr>
            <a:r>
              <a:rPr lang="en-GB" dirty="0"/>
              <a:t>    </a:t>
            </a:r>
            <a:r>
              <a:rPr lang="en-GB" dirty="0" err="1"/>
              <a:t>department_id</a:t>
            </a:r>
            <a:r>
              <a:rPr lang="en-GB" dirty="0"/>
              <a:t> NUMBER(3),</a:t>
            </a:r>
          </a:p>
          <a:p>
            <a:pPr marL="0" indent="0">
              <a:buNone/>
            </a:pPr>
            <a:r>
              <a:rPr lang="en-GB" dirty="0"/>
              <a:t>    salary NUMBER(10, 2)</a:t>
            </a:r>
          </a:p>
          <a:p>
            <a:pPr marL="0" indent="0">
              <a:buNone/>
            </a:pPr>
            <a:r>
              <a:rPr lang="en-GB" dirty="0"/>
              <a:t>);</a:t>
            </a:r>
          </a:p>
          <a:p>
            <a:pPr marL="0" indent="0">
              <a:buNone/>
            </a:pPr>
            <a:endParaRPr lang="en-ZA" dirty="0"/>
          </a:p>
        </p:txBody>
      </p:sp>
    </p:spTree>
    <p:extLst>
      <p:ext uri="{BB962C8B-B14F-4D97-AF65-F5344CB8AC3E}">
        <p14:creationId xmlns:p14="http://schemas.microsoft.com/office/powerpoint/2010/main" val="444113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85D0C-9A33-EE01-6D8E-90D3C103EB7D}"/>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3B4E65EA-95BE-3866-B955-269C5CA9A991}"/>
              </a:ext>
            </a:extLst>
          </p:cNvPr>
          <p:cNvSpPr>
            <a:spLocks noGrp="1"/>
          </p:cNvSpPr>
          <p:nvPr>
            <p:ph idx="1"/>
          </p:nvPr>
        </p:nvSpPr>
        <p:spPr/>
        <p:txBody>
          <a:bodyPr/>
          <a:lstStyle/>
          <a:p>
            <a:pPr marL="0" indent="0">
              <a:buNone/>
            </a:pPr>
            <a:r>
              <a:rPr lang="en-GB" dirty="0"/>
              <a:t>CREATE OR REPLACE VIEW </a:t>
            </a:r>
            <a:r>
              <a:rPr lang="en-GB" dirty="0" err="1"/>
              <a:t>employee_view</a:t>
            </a:r>
            <a:r>
              <a:rPr lang="en-GB" dirty="0"/>
              <a:t> AS</a:t>
            </a:r>
          </a:p>
          <a:p>
            <a:pPr marL="0" indent="0">
              <a:buNone/>
            </a:pPr>
            <a:r>
              <a:rPr lang="en-GB" dirty="0"/>
              <a:t>SELECT </a:t>
            </a:r>
            <a:r>
              <a:rPr lang="en-GB" dirty="0" err="1"/>
              <a:t>employee_id</a:t>
            </a:r>
            <a:r>
              <a:rPr lang="en-GB" dirty="0"/>
              <a:t>, </a:t>
            </a:r>
            <a:r>
              <a:rPr lang="en-GB" dirty="0" err="1"/>
              <a:t>first_name</a:t>
            </a:r>
            <a:r>
              <a:rPr lang="en-GB" dirty="0"/>
              <a:t>, salary</a:t>
            </a:r>
          </a:p>
          <a:p>
            <a:pPr marL="0" indent="0">
              <a:buNone/>
            </a:pPr>
            <a:r>
              <a:rPr lang="en-GB" dirty="0"/>
              <a:t>FROM employees;</a:t>
            </a:r>
          </a:p>
          <a:p>
            <a:pPr marL="0" indent="0">
              <a:buNone/>
            </a:pPr>
            <a:endParaRPr lang="en-ZA" dirty="0"/>
          </a:p>
        </p:txBody>
      </p:sp>
    </p:spTree>
    <p:extLst>
      <p:ext uri="{BB962C8B-B14F-4D97-AF65-F5344CB8AC3E}">
        <p14:creationId xmlns:p14="http://schemas.microsoft.com/office/powerpoint/2010/main" val="3125552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FB0B5-DA18-EA31-B58B-06DF2DD680D2}"/>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C489347B-6080-ACD4-FAA2-6BFED4B9EE7E}"/>
              </a:ext>
            </a:extLst>
          </p:cNvPr>
          <p:cNvSpPr>
            <a:spLocks noGrp="1"/>
          </p:cNvSpPr>
          <p:nvPr>
            <p:ph idx="1"/>
          </p:nvPr>
        </p:nvSpPr>
        <p:spPr/>
        <p:txBody>
          <a:bodyPr>
            <a:normAutofit fontScale="77500" lnSpcReduction="20000"/>
          </a:bodyPr>
          <a:lstStyle/>
          <a:p>
            <a:pPr marL="0" indent="0">
              <a:buNone/>
            </a:pPr>
            <a:r>
              <a:rPr lang="en-GB" dirty="0"/>
              <a:t>-- Insert a new employee through the view</a:t>
            </a:r>
          </a:p>
          <a:p>
            <a:pPr marL="0" indent="0">
              <a:buNone/>
            </a:pPr>
            <a:r>
              <a:rPr lang="en-GB" dirty="0"/>
              <a:t>INSERT INTO </a:t>
            </a:r>
            <a:r>
              <a:rPr lang="en-GB" dirty="0" err="1"/>
              <a:t>employee_view</a:t>
            </a:r>
            <a:r>
              <a:rPr lang="en-GB" dirty="0"/>
              <a:t> (</a:t>
            </a:r>
            <a:r>
              <a:rPr lang="en-GB" dirty="0" err="1"/>
              <a:t>employee_id</a:t>
            </a:r>
            <a:r>
              <a:rPr lang="en-GB" dirty="0"/>
              <a:t>, </a:t>
            </a:r>
            <a:r>
              <a:rPr lang="en-GB" dirty="0" err="1"/>
              <a:t>first_name</a:t>
            </a:r>
            <a:r>
              <a:rPr lang="en-GB" dirty="0"/>
              <a:t>, salary)</a:t>
            </a:r>
          </a:p>
          <a:p>
            <a:pPr marL="0" indent="0">
              <a:buNone/>
            </a:pPr>
            <a:r>
              <a:rPr lang="en-GB" dirty="0"/>
              <a:t>VALUES (105, 'Jane', 62000);</a:t>
            </a:r>
          </a:p>
          <a:p>
            <a:pPr marL="0" indent="0">
              <a:buNone/>
            </a:pPr>
            <a:endParaRPr lang="en-GB" dirty="0"/>
          </a:p>
          <a:p>
            <a:pPr marL="0" indent="0">
              <a:buNone/>
            </a:pPr>
            <a:r>
              <a:rPr lang="en-GB" dirty="0"/>
              <a:t>-- Update the salary of an employee through the view</a:t>
            </a:r>
          </a:p>
          <a:p>
            <a:pPr marL="0" indent="0">
              <a:buNone/>
            </a:pPr>
            <a:r>
              <a:rPr lang="en-GB" dirty="0"/>
              <a:t>UPDATE </a:t>
            </a:r>
            <a:r>
              <a:rPr lang="en-GB" dirty="0" err="1"/>
              <a:t>employee_view</a:t>
            </a:r>
            <a:endParaRPr lang="en-GB" dirty="0"/>
          </a:p>
          <a:p>
            <a:pPr marL="0" indent="0">
              <a:buNone/>
            </a:pPr>
            <a:r>
              <a:rPr lang="en-GB" dirty="0"/>
              <a:t>SET salary = 55000</a:t>
            </a:r>
          </a:p>
          <a:p>
            <a:pPr marL="0" indent="0">
              <a:buNone/>
            </a:pPr>
            <a:r>
              <a:rPr lang="en-GB" dirty="0"/>
              <a:t>WHERE </a:t>
            </a:r>
            <a:r>
              <a:rPr lang="en-GB" dirty="0" err="1"/>
              <a:t>employee_id</a:t>
            </a:r>
            <a:r>
              <a:rPr lang="en-GB" dirty="0"/>
              <a:t> = 105;</a:t>
            </a:r>
          </a:p>
          <a:p>
            <a:pPr marL="0" indent="0">
              <a:buNone/>
            </a:pPr>
            <a:endParaRPr lang="en-GB" dirty="0"/>
          </a:p>
          <a:p>
            <a:pPr marL="0" indent="0">
              <a:buNone/>
            </a:pPr>
            <a:r>
              <a:rPr lang="en-GB" dirty="0"/>
              <a:t>-- Delete an employee through the view</a:t>
            </a:r>
          </a:p>
          <a:p>
            <a:pPr marL="0" indent="0">
              <a:buNone/>
            </a:pPr>
            <a:r>
              <a:rPr lang="en-GB" dirty="0"/>
              <a:t>DELETE FROM </a:t>
            </a:r>
            <a:r>
              <a:rPr lang="en-GB" dirty="0" err="1"/>
              <a:t>employee_view</a:t>
            </a:r>
            <a:endParaRPr lang="en-GB" dirty="0"/>
          </a:p>
          <a:p>
            <a:pPr marL="0" indent="0">
              <a:buNone/>
            </a:pPr>
            <a:r>
              <a:rPr lang="en-GB" dirty="0"/>
              <a:t>WHERE </a:t>
            </a:r>
            <a:r>
              <a:rPr lang="en-GB" dirty="0" err="1"/>
              <a:t>employee_id</a:t>
            </a:r>
            <a:r>
              <a:rPr lang="en-GB" dirty="0"/>
              <a:t> = 104;</a:t>
            </a:r>
          </a:p>
          <a:p>
            <a:pPr marL="0" indent="0">
              <a:buNone/>
            </a:pPr>
            <a:endParaRPr lang="en-ZA" dirty="0"/>
          </a:p>
        </p:txBody>
      </p:sp>
    </p:spTree>
    <p:extLst>
      <p:ext uri="{BB962C8B-B14F-4D97-AF65-F5344CB8AC3E}">
        <p14:creationId xmlns:p14="http://schemas.microsoft.com/office/powerpoint/2010/main" val="1560883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B7EE1-CF62-2944-A884-C460B7543A92}"/>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F2EA2518-ED30-967D-45CA-707DD8F5DF17}"/>
              </a:ext>
            </a:extLst>
          </p:cNvPr>
          <p:cNvSpPr>
            <a:spLocks noGrp="1"/>
          </p:cNvSpPr>
          <p:nvPr>
            <p:ph idx="1"/>
          </p:nvPr>
        </p:nvSpPr>
        <p:spPr/>
        <p:txBody>
          <a:bodyPr>
            <a:normAutofit fontScale="92500" lnSpcReduction="20000"/>
          </a:bodyPr>
          <a:lstStyle/>
          <a:p>
            <a:pPr marL="0" indent="0">
              <a:buNone/>
            </a:pPr>
            <a:r>
              <a:rPr lang="en-GB" dirty="0"/>
              <a:t>-- Select all employees from the view</a:t>
            </a:r>
          </a:p>
          <a:p>
            <a:pPr marL="0" indent="0">
              <a:buNone/>
            </a:pPr>
            <a:r>
              <a:rPr lang="en-GB" dirty="0"/>
              <a:t>SELECT * FROM </a:t>
            </a:r>
            <a:r>
              <a:rPr lang="en-GB" dirty="0" err="1"/>
              <a:t>employee_view</a:t>
            </a:r>
            <a:r>
              <a:rPr lang="en-GB" dirty="0"/>
              <a:t>;</a:t>
            </a:r>
          </a:p>
          <a:p>
            <a:pPr marL="0" indent="0">
              <a:buNone/>
            </a:pPr>
            <a:endParaRPr lang="en-GB" dirty="0"/>
          </a:p>
          <a:p>
            <a:pPr marL="0" indent="0">
              <a:buNone/>
            </a:pPr>
            <a:r>
              <a:rPr lang="en-GB" dirty="0"/>
              <a:t>-- Select employees with a salary greater than 50,000</a:t>
            </a:r>
          </a:p>
          <a:p>
            <a:pPr marL="0" indent="0">
              <a:buNone/>
            </a:pPr>
            <a:r>
              <a:rPr lang="en-GB" dirty="0"/>
              <a:t>SELECT * FROM </a:t>
            </a:r>
            <a:r>
              <a:rPr lang="en-GB" dirty="0" err="1"/>
              <a:t>employee_view</a:t>
            </a:r>
            <a:r>
              <a:rPr lang="en-GB" dirty="0"/>
              <a:t> WHERE salary &gt; 50000;</a:t>
            </a:r>
          </a:p>
          <a:p>
            <a:pPr marL="0" indent="0">
              <a:buNone/>
            </a:pPr>
            <a:endParaRPr lang="en-GB" dirty="0"/>
          </a:p>
          <a:p>
            <a:pPr marL="0" indent="0">
              <a:buNone/>
            </a:pPr>
            <a:r>
              <a:rPr lang="en-GB" dirty="0"/>
              <a:t>-- Get the total number of employees in the view</a:t>
            </a:r>
          </a:p>
          <a:p>
            <a:pPr marL="0" indent="0">
              <a:buNone/>
            </a:pPr>
            <a:r>
              <a:rPr lang="en-GB" dirty="0"/>
              <a:t>SELECT COUNT(*) FROM </a:t>
            </a:r>
            <a:r>
              <a:rPr lang="en-GB" dirty="0" err="1"/>
              <a:t>employee_view</a:t>
            </a:r>
            <a:r>
              <a:rPr lang="en-GB" dirty="0"/>
              <a:t>;</a:t>
            </a:r>
          </a:p>
          <a:p>
            <a:pPr marL="0" indent="0">
              <a:buNone/>
            </a:pPr>
            <a:endParaRPr lang="en-GB" dirty="0"/>
          </a:p>
          <a:p>
            <a:pPr marL="0" indent="0">
              <a:buNone/>
            </a:pPr>
            <a:r>
              <a:rPr lang="en-GB" dirty="0"/>
              <a:t>DESC </a:t>
            </a:r>
            <a:r>
              <a:rPr lang="en-GB" dirty="0" err="1"/>
              <a:t>employee_view</a:t>
            </a:r>
            <a:r>
              <a:rPr lang="en-GB" dirty="0"/>
              <a:t>;</a:t>
            </a:r>
          </a:p>
          <a:p>
            <a:pPr marL="0" indent="0">
              <a:buNone/>
            </a:pPr>
            <a:endParaRPr lang="en-ZA" dirty="0"/>
          </a:p>
        </p:txBody>
      </p:sp>
    </p:spTree>
    <p:extLst>
      <p:ext uri="{BB962C8B-B14F-4D97-AF65-F5344CB8AC3E}">
        <p14:creationId xmlns:p14="http://schemas.microsoft.com/office/powerpoint/2010/main" val="2738007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8E60D-883D-4F50-91BF-B9EB9E919DD9}"/>
              </a:ext>
            </a:extLst>
          </p:cNvPr>
          <p:cNvSpPr>
            <a:spLocks noGrp="1"/>
          </p:cNvSpPr>
          <p:nvPr>
            <p:ph type="title"/>
          </p:nvPr>
        </p:nvSpPr>
        <p:spPr/>
        <p:txBody>
          <a:bodyPr/>
          <a:lstStyle/>
          <a:p>
            <a:r>
              <a:rPr lang="en-US" dirty="0"/>
              <a:t>Sequences</a:t>
            </a:r>
          </a:p>
        </p:txBody>
      </p:sp>
      <p:sp>
        <p:nvSpPr>
          <p:cNvPr id="3" name="Content Placeholder 2">
            <a:extLst>
              <a:ext uri="{FF2B5EF4-FFF2-40B4-BE49-F238E27FC236}">
                <a16:creationId xmlns:a16="http://schemas.microsoft.com/office/drawing/2014/main" id="{B43B7449-EA48-405A-B0B7-AF32917B707D}"/>
              </a:ext>
            </a:extLst>
          </p:cNvPr>
          <p:cNvSpPr>
            <a:spLocks noGrp="1"/>
          </p:cNvSpPr>
          <p:nvPr>
            <p:ph idx="1"/>
          </p:nvPr>
        </p:nvSpPr>
        <p:spPr>
          <a:xfrm>
            <a:off x="714895" y="1690688"/>
            <a:ext cx="10638905" cy="4486275"/>
          </a:xfrm>
        </p:spPr>
        <p:txBody>
          <a:bodyPr>
            <a:normAutofit fontScale="77500" lnSpcReduction="20000"/>
          </a:bodyPr>
          <a:lstStyle/>
          <a:p>
            <a:pPr marL="0" indent="0">
              <a:buNone/>
            </a:pPr>
            <a:r>
              <a:rPr lang="en-US" dirty="0"/>
              <a:t>CREATE SEQUENCE sq_demo1</a:t>
            </a:r>
          </a:p>
          <a:p>
            <a:pPr marL="0" indent="0">
              <a:buNone/>
            </a:pPr>
            <a:r>
              <a:rPr lang="en-US" dirty="0"/>
              <a:t> START WITH 1</a:t>
            </a:r>
          </a:p>
          <a:p>
            <a:pPr marL="0" indent="0">
              <a:buNone/>
            </a:pPr>
            <a:r>
              <a:rPr lang="en-US" dirty="0"/>
              <a:t> INCREMENT BY 2</a:t>
            </a:r>
          </a:p>
          <a:p>
            <a:pPr marL="0" indent="0">
              <a:buNone/>
            </a:pPr>
            <a:r>
              <a:rPr lang="en-US" dirty="0"/>
              <a:t> MAXVALUE 10/NOMAXVALUE</a:t>
            </a:r>
          </a:p>
          <a:p>
            <a:pPr marL="0" indent="0">
              <a:buNone/>
            </a:pPr>
            <a:r>
              <a:rPr lang="en-US" dirty="0"/>
              <a:t> MINVALUE 1</a:t>
            </a:r>
          </a:p>
          <a:p>
            <a:pPr marL="0" indent="0">
              <a:buNone/>
            </a:pPr>
            <a:r>
              <a:rPr lang="en-US" dirty="0"/>
              <a:t> CACHE 3</a:t>
            </a:r>
          </a:p>
          <a:p>
            <a:pPr marL="0" indent="0">
              <a:buNone/>
            </a:pPr>
            <a:r>
              <a:rPr lang="en-US" dirty="0"/>
              <a:t> CYCLE/NO CYCLE</a:t>
            </a:r>
          </a:p>
          <a:p>
            <a:pPr marL="0" indent="0">
              <a:buNone/>
            </a:pPr>
            <a:r>
              <a:rPr lang="en-US" dirty="0"/>
              <a:t> ORDER;</a:t>
            </a:r>
          </a:p>
          <a:p>
            <a:pPr marL="0" indent="0">
              <a:buNone/>
            </a:pPr>
            <a:r>
              <a:rPr lang="en-US" dirty="0"/>
              <a:t> </a:t>
            </a:r>
          </a:p>
          <a:p>
            <a:pPr marL="0" indent="0">
              <a:buNone/>
            </a:pPr>
            <a:r>
              <a:rPr lang="en-US" dirty="0"/>
              <a:t> SELECT sq_demo1.NEXTVAL FROM dual;</a:t>
            </a:r>
          </a:p>
          <a:p>
            <a:pPr marL="0" indent="0">
              <a:buNone/>
            </a:pPr>
            <a:r>
              <a:rPr lang="en-US" dirty="0"/>
              <a:t> </a:t>
            </a:r>
          </a:p>
          <a:p>
            <a:pPr marL="0" indent="0">
              <a:buNone/>
            </a:pPr>
            <a:r>
              <a:rPr lang="en-US" dirty="0"/>
              <a:t> SELECT sq_demo1.CURRVAL FROM dual;</a:t>
            </a:r>
          </a:p>
        </p:txBody>
      </p:sp>
    </p:spTree>
    <p:extLst>
      <p:ext uri="{BB962C8B-B14F-4D97-AF65-F5344CB8AC3E}">
        <p14:creationId xmlns:p14="http://schemas.microsoft.com/office/powerpoint/2010/main" val="1255421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AF145-BF3D-4830-840A-CAFFA9AB7E79}"/>
              </a:ext>
            </a:extLst>
          </p:cNvPr>
          <p:cNvSpPr>
            <a:spLocks noGrp="1"/>
          </p:cNvSpPr>
          <p:nvPr>
            <p:ph type="title"/>
          </p:nvPr>
        </p:nvSpPr>
        <p:spPr/>
        <p:txBody>
          <a:bodyPr/>
          <a:lstStyle/>
          <a:p>
            <a:r>
              <a:rPr lang="en-US" dirty="0"/>
              <a:t>Sequences to autogenerate Primary Keys</a:t>
            </a:r>
          </a:p>
        </p:txBody>
      </p:sp>
      <p:sp>
        <p:nvSpPr>
          <p:cNvPr id="3" name="Content Placeholder 2">
            <a:extLst>
              <a:ext uri="{FF2B5EF4-FFF2-40B4-BE49-F238E27FC236}">
                <a16:creationId xmlns:a16="http://schemas.microsoft.com/office/drawing/2014/main" id="{8E314BB9-DC59-45DC-8A33-7EB81B4CF634}"/>
              </a:ext>
            </a:extLst>
          </p:cNvPr>
          <p:cNvSpPr>
            <a:spLocks noGrp="1"/>
          </p:cNvSpPr>
          <p:nvPr>
            <p:ph idx="1"/>
          </p:nvPr>
        </p:nvSpPr>
        <p:spPr/>
        <p:txBody>
          <a:bodyPr/>
          <a:lstStyle/>
          <a:p>
            <a:pPr marL="0" indent="0">
              <a:buNone/>
            </a:pPr>
            <a:r>
              <a:rPr lang="en-US" dirty="0"/>
              <a:t>SELECT sq_demo1.NEXTVAL FROM dual;</a:t>
            </a:r>
          </a:p>
          <a:p>
            <a:pPr marL="0" indent="0">
              <a:buNone/>
            </a:pPr>
            <a:r>
              <a:rPr lang="en-US" dirty="0"/>
              <a:t> </a:t>
            </a:r>
          </a:p>
          <a:p>
            <a:pPr marL="0" indent="0">
              <a:buNone/>
            </a:pPr>
            <a:r>
              <a:rPr lang="en-US" dirty="0"/>
              <a:t> Create table demo(</a:t>
            </a:r>
          </a:p>
          <a:p>
            <a:pPr marL="0" indent="0">
              <a:buNone/>
            </a:pPr>
            <a:r>
              <a:rPr lang="en-US" dirty="0"/>
              <a:t> </a:t>
            </a:r>
            <a:r>
              <a:rPr lang="en-US" dirty="0" err="1"/>
              <a:t>demo_id</a:t>
            </a:r>
            <a:r>
              <a:rPr lang="en-US" dirty="0"/>
              <a:t> NUMBER(3) constraint </a:t>
            </a:r>
            <a:r>
              <a:rPr lang="en-US" dirty="0" err="1"/>
              <a:t>did_pk</a:t>
            </a:r>
            <a:r>
              <a:rPr lang="en-US" dirty="0"/>
              <a:t> Primary key,</a:t>
            </a:r>
          </a:p>
          <a:p>
            <a:pPr marL="0" indent="0">
              <a:buNone/>
            </a:pPr>
            <a:r>
              <a:rPr lang="en-US" dirty="0"/>
              <a:t> </a:t>
            </a:r>
            <a:r>
              <a:rPr lang="en-US" dirty="0" err="1"/>
              <a:t>demo_name</a:t>
            </a:r>
            <a:r>
              <a:rPr lang="en-US" dirty="0"/>
              <a:t> VarChar2(20));</a:t>
            </a:r>
          </a:p>
          <a:p>
            <a:pPr marL="0" indent="0">
              <a:buNone/>
            </a:pPr>
            <a:r>
              <a:rPr lang="en-US" dirty="0"/>
              <a:t> </a:t>
            </a:r>
          </a:p>
          <a:p>
            <a:pPr marL="0" indent="0">
              <a:buNone/>
            </a:pPr>
            <a:r>
              <a:rPr lang="en-US" dirty="0"/>
              <a:t> INSERT INTO demo VALUES (sq_demo1.NEXTVAL, 'Tony’);</a:t>
            </a:r>
          </a:p>
          <a:p>
            <a:pPr marL="0" indent="0">
              <a:buNone/>
            </a:pPr>
            <a:r>
              <a:rPr lang="en-US" dirty="0"/>
              <a:t>DROP sequence sq_demo1;</a:t>
            </a:r>
          </a:p>
        </p:txBody>
      </p:sp>
    </p:spTree>
    <p:extLst>
      <p:ext uri="{BB962C8B-B14F-4D97-AF65-F5344CB8AC3E}">
        <p14:creationId xmlns:p14="http://schemas.microsoft.com/office/powerpoint/2010/main" val="523949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FC78-B5E0-4BA6-9034-AEA4B8D9175F}"/>
              </a:ext>
            </a:extLst>
          </p:cNvPr>
          <p:cNvSpPr>
            <a:spLocks noGrp="1"/>
          </p:cNvSpPr>
          <p:nvPr>
            <p:ph type="title"/>
          </p:nvPr>
        </p:nvSpPr>
        <p:spPr/>
        <p:txBody>
          <a:bodyPr/>
          <a:lstStyle/>
          <a:p>
            <a:r>
              <a:rPr lang="en-US" dirty="0"/>
              <a:t>Indexes</a:t>
            </a:r>
          </a:p>
        </p:txBody>
      </p:sp>
      <p:sp>
        <p:nvSpPr>
          <p:cNvPr id="3" name="Content Placeholder 2">
            <a:extLst>
              <a:ext uri="{FF2B5EF4-FFF2-40B4-BE49-F238E27FC236}">
                <a16:creationId xmlns:a16="http://schemas.microsoft.com/office/drawing/2014/main" id="{EFC98AA3-F34B-49E4-9EB7-3FCAC43C920E}"/>
              </a:ext>
            </a:extLst>
          </p:cNvPr>
          <p:cNvSpPr>
            <a:spLocks noGrp="1"/>
          </p:cNvSpPr>
          <p:nvPr>
            <p:ph idx="1"/>
          </p:nvPr>
        </p:nvSpPr>
        <p:spPr/>
        <p:txBody>
          <a:bodyPr/>
          <a:lstStyle/>
          <a:p>
            <a:r>
              <a:rPr lang="en-US" dirty="0"/>
              <a:t>Database objects that you can create over one or more columns in a table</a:t>
            </a:r>
          </a:p>
          <a:p>
            <a:r>
              <a:rPr lang="en-US" dirty="0"/>
              <a:t>Increases the performance of data retrieval</a:t>
            </a:r>
          </a:p>
          <a:p>
            <a:r>
              <a:rPr lang="en-US" dirty="0"/>
              <a:t>Indexes are logically and physically independent of the data</a:t>
            </a:r>
          </a:p>
          <a:p>
            <a:r>
              <a:rPr lang="en-US" dirty="0"/>
              <a:t>Thus you can drop or create indexes with no effect on the table or on other indexes</a:t>
            </a:r>
          </a:p>
          <a:p>
            <a:r>
              <a:rPr lang="en-US" dirty="0"/>
              <a:t>Applications will still function even after you drop an index</a:t>
            </a:r>
          </a:p>
        </p:txBody>
      </p:sp>
    </p:spTree>
    <p:extLst>
      <p:ext uri="{BB962C8B-B14F-4D97-AF65-F5344CB8AC3E}">
        <p14:creationId xmlns:p14="http://schemas.microsoft.com/office/powerpoint/2010/main" val="1174661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A625FE-8FB4-3E38-0053-DB11BB5E18CC}"/>
              </a:ext>
            </a:extLst>
          </p:cNvPr>
          <p:cNvSpPr>
            <a:spLocks noGrp="1"/>
          </p:cNvSpPr>
          <p:nvPr>
            <p:ph idx="1"/>
          </p:nvPr>
        </p:nvSpPr>
        <p:spPr>
          <a:xfrm>
            <a:off x="559558" y="1105469"/>
            <a:ext cx="10794242" cy="5071494"/>
          </a:xfrm>
        </p:spPr>
        <p:txBody>
          <a:bodyPr>
            <a:normAutofit fontScale="85000" lnSpcReduction="20000"/>
          </a:bodyPr>
          <a:lstStyle/>
          <a:p>
            <a:pPr marL="0" indent="0">
              <a:buNone/>
            </a:pPr>
            <a:endParaRPr lang="en-GB" dirty="0"/>
          </a:p>
          <a:p>
            <a:pPr marL="0" indent="0">
              <a:buNone/>
            </a:pPr>
            <a:r>
              <a:rPr lang="en-GB" dirty="0"/>
              <a:t>INSERT INTO employees (</a:t>
            </a:r>
            <a:r>
              <a:rPr lang="en-GB" dirty="0" err="1"/>
              <a:t>Employee_id</a:t>
            </a:r>
            <a:r>
              <a:rPr lang="en-GB" dirty="0"/>
              <a:t>, </a:t>
            </a:r>
            <a:r>
              <a:rPr lang="en-GB" dirty="0" err="1"/>
              <a:t>First_name</a:t>
            </a:r>
            <a:r>
              <a:rPr lang="en-GB" dirty="0"/>
              <a:t>, </a:t>
            </a:r>
            <a:r>
              <a:rPr lang="en-GB" dirty="0" err="1"/>
              <a:t>Last_Name</a:t>
            </a:r>
            <a:r>
              <a:rPr lang="en-GB" dirty="0"/>
              <a:t>, </a:t>
            </a:r>
            <a:r>
              <a:rPr lang="en-GB" dirty="0" err="1"/>
              <a:t>Department_id</a:t>
            </a:r>
            <a:r>
              <a:rPr lang="en-GB" dirty="0"/>
              <a:t>, salary)</a:t>
            </a:r>
          </a:p>
          <a:p>
            <a:pPr marL="0" indent="0">
              <a:buNone/>
            </a:pPr>
            <a:r>
              <a:rPr lang="en-GB" dirty="0"/>
              <a:t>VALUES(101, 'Tom','Green',1, 45000);</a:t>
            </a:r>
          </a:p>
          <a:p>
            <a:pPr marL="0" indent="0">
              <a:buNone/>
            </a:pPr>
            <a:endParaRPr lang="en-GB" dirty="0"/>
          </a:p>
          <a:p>
            <a:pPr marL="0" indent="0">
              <a:buNone/>
            </a:pPr>
            <a:r>
              <a:rPr lang="en-GB" dirty="0"/>
              <a:t>CREATE INDEX </a:t>
            </a:r>
            <a:r>
              <a:rPr lang="en-GB" dirty="0" err="1"/>
              <a:t>emp_first_name_idx</a:t>
            </a:r>
            <a:endParaRPr lang="en-GB" dirty="0"/>
          </a:p>
          <a:p>
            <a:pPr marL="0" indent="0">
              <a:buNone/>
            </a:pPr>
            <a:r>
              <a:rPr lang="en-GB" dirty="0"/>
              <a:t>ON employees (</a:t>
            </a:r>
            <a:r>
              <a:rPr lang="en-GB" dirty="0" err="1"/>
              <a:t>first_name</a:t>
            </a:r>
            <a:r>
              <a:rPr lang="en-GB" dirty="0"/>
              <a:t>);</a:t>
            </a:r>
          </a:p>
          <a:p>
            <a:pPr marL="0" indent="0">
              <a:buNone/>
            </a:pPr>
            <a:endParaRPr lang="en-GB" dirty="0"/>
          </a:p>
          <a:p>
            <a:pPr marL="0" indent="0">
              <a:buNone/>
            </a:pPr>
            <a:r>
              <a:rPr lang="en-GB" dirty="0"/>
              <a:t>-- With an index </a:t>
            </a:r>
          </a:p>
          <a:p>
            <a:pPr marL="0" indent="0">
              <a:buNone/>
            </a:pPr>
            <a:r>
              <a:rPr lang="en-GB" dirty="0"/>
              <a:t>SELECT * FROM employees WHERE </a:t>
            </a:r>
            <a:r>
              <a:rPr lang="en-GB" dirty="0" err="1"/>
              <a:t>first_name</a:t>
            </a:r>
            <a:r>
              <a:rPr lang="en-GB" dirty="0"/>
              <a:t> = 'Tom';</a:t>
            </a:r>
          </a:p>
          <a:p>
            <a:pPr marL="0" indent="0">
              <a:buNone/>
            </a:pPr>
            <a:endParaRPr lang="en-GB" dirty="0"/>
          </a:p>
          <a:p>
            <a:pPr marL="0" indent="0">
              <a:buNone/>
            </a:pPr>
            <a:r>
              <a:rPr lang="en-GB" dirty="0"/>
              <a:t>-- Without the index (full table scan)</a:t>
            </a:r>
          </a:p>
          <a:p>
            <a:pPr marL="0" indent="0">
              <a:buNone/>
            </a:pPr>
            <a:r>
              <a:rPr lang="en-GB" dirty="0"/>
              <a:t>SELECT * FROM employees WHERE salary = 45000;</a:t>
            </a:r>
            <a:endParaRPr lang="en-ZA" dirty="0"/>
          </a:p>
        </p:txBody>
      </p:sp>
    </p:spTree>
    <p:extLst>
      <p:ext uri="{BB962C8B-B14F-4D97-AF65-F5344CB8AC3E}">
        <p14:creationId xmlns:p14="http://schemas.microsoft.com/office/powerpoint/2010/main" val="512483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1294</TotalTime>
  <Words>642</Words>
  <Application>Microsoft Office PowerPoint</Application>
  <PresentationFormat>Widescreen</PresentationFormat>
  <Paragraphs>99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Monotype Sorts</vt:lpstr>
      <vt:lpstr>Times New Roman</vt:lpstr>
      <vt:lpstr>Office Theme</vt:lpstr>
      <vt:lpstr>Other Database Objects</vt:lpstr>
      <vt:lpstr>PowerPoint Presentation</vt:lpstr>
      <vt:lpstr>PowerPoint Presentation</vt:lpstr>
      <vt:lpstr>PowerPoint Presentation</vt:lpstr>
      <vt:lpstr>PowerPoint Presentation</vt:lpstr>
      <vt:lpstr>Sequences</vt:lpstr>
      <vt:lpstr>Sequences to autogenerate Primary Keys</vt:lpstr>
      <vt:lpstr>Indexes</vt:lpstr>
      <vt:lpstr>PowerPoint Presentation</vt:lpstr>
      <vt:lpstr>How the Index Works</vt:lpstr>
      <vt:lpstr>Synonyms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Other Database Objects</dc:title>
  <dc:creator>Zahra Bulbulia</dc:creator>
  <cp:lastModifiedBy>Zahra Bulbulia</cp:lastModifiedBy>
  <cp:revision>25</cp:revision>
  <dcterms:created xsi:type="dcterms:W3CDTF">2019-03-11T15:53:36Z</dcterms:created>
  <dcterms:modified xsi:type="dcterms:W3CDTF">2023-09-12T12:35:44Z</dcterms:modified>
</cp:coreProperties>
</file>